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>
  <p:sldMasterIdLst>
    <p:sldMasterId id="2147484855" r:id="rId1"/>
    <p:sldMasterId id="2147484916" r:id="rId2"/>
    <p:sldMasterId id="2147484941" r:id="rId3"/>
  </p:sldMasterIdLst>
  <p:notesMasterIdLst>
    <p:notesMasterId r:id="rId15"/>
  </p:notesMasterIdLst>
  <p:sldIdLst>
    <p:sldId id="257" r:id="rId4"/>
    <p:sldId id="272" r:id="rId5"/>
    <p:sldId id="271" r:id="rId6"/>
    <p:sldId id="273" r:id="rId7"/>
    <p:sldId id="256" r:id="rId8"/>
    <p:sldId id="276" r:id="rId9"/>
    <p:sldId id="277" r:id="rId10"/>
    <p:sldId id="275" r:id="rId11"/>
    <p:sldId id="280" r:id="rId12"/>
    <p:sldId id="279" r:id="rId13"/>
    <p:sldId id="302" r:id="rId14"/>
  </p:sldIdLst>
  <p:sldSz cx="12192000" cy="6858000"/>
  <p:notesSz cx="6858000" cy="9144000"/>
  <p:embeddedFontLst>
    <p:embeddedFont>
      <p:font typeface="Adobe Gothic Std B" panose="020B0800000000000000" charset="-128"/>
      <p:bold r:id="rId16"/>
    </p:embeddedFont>
    <p:embeddedFont>
      <p:font typeface="Adobe Naskh Medium" panose="020B0604020202020204" charset="-78"/>
      <p:regular r:id="rId17"/>
    </p:embeddedFont>
    <p:embeddedFont>
      <p:font typeface="AL-Mateen" panose="020B0604020202020204"/>
      <p:regular r:id="rId18"/>
    </p:embeddedFont>
    <p:embeddedFont>
      <p:font typeface="Anton" pitchFamily="2" charset="0"/>
      <p:regular r:id="rId19"/>
    </p:embeddedFont>
    <p:embeddedFont>
      <p:font typeface="Arabic Typesetting" panose="03020402040406030203" pitchFamily="66" charset="-78"/>
      <p:regular r:id="rId20"/>
    </p:embeddedFont>
    <p:embeddedFont>
      <p:font typeface="aref_ graffiti" panose="020B0604020202020204" charset="-78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onstantia" panose="02030602050306030303" pitchFamily="18" charset="0"/>
      <p:regular r:id="rId28"/>
      <p:bold r:id="rId29"/>
      <p:italic r:id="rId30"/>
      <p:boldItalic r:id="rId31"/>
    </p:embeddedFont>
    <p:embeddedFont>
      <p:font typeface="Dubai" panose="020B0503030403030204" pitchFamily="34" charset="-78"/>
      <p:regular r:id="rId32"/>
      <p:bold r:id="rId33"/>
    </p:embeddedFont>
    <p:embeddedFont>
      <p:font typeface="Hacen Beirut" panose="020B0604020202020204" charset="-78"/>
      <p:regular r:id="rId34"/>
    </p:embeddedFont>
    <p:embeddedFont>
      <p:font typeface="Hacen Vanilla" panose="020B0604020202020204" charset="-78"/>
      <p:regular r:id="rId35"/>
    </p:embeddedFont>
    <p:embeddedFont>
      <p:font typeface="Microsoft Sans Serif" panose="020B0604020202020204" pitchFamily="34" charset="0"/>
      <p:regular r:id="rId36"/>
    </p:embeddedFont>
    <p:embeddedFont>
      <p:font typeface="Sakkal Majalla" panose="02000000000000000000" pitchFamily="2" charset="-78"/>
      <p:regular r:id="rId37"/>
      <p:bold r:id="rId38"/>
    </p:embeddedFont>
    <p:embeddedFont>
      <p:font typeface="Tw Cen MT Condensed Extra Bold" panose="020B0803020202020204" pitchFamily="34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03BD"/>
    <a:srgbClr val="CF2521"/>
    <a:srgbClr val="663300"/>
    <a:srgbClr val="990000"/>
    <a:srgbClr val="006600"/>
    <a:srgbClr val="6600FF"/>
    <a:srgbClr val="00FF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85" d="100"/>
          <a:sy n="85" d="100"/>
        </p:scale>
        <p:origin x="81" y="51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font" Target="fonts/font24.fntdata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4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font" Target="fonts/font2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Raffeq Ebrahim Jemni" userId="fbc4d3f8-e8cd-4d60-8a91-56a4f54d4bcb" providerId="ADAL" clId="{5A7233DD-08B6-46FA-AD59-7A33AE42EAD6}"/>
    <pc:docChg chg="modMainMaster">
      <pc:chgData name="Thomas Raffeq Ebrahim Jemni" userId="fbc4d3f8-e8cd-4d60-8a91-56a4f54d4bcb" providerId="ADAL" clId="{5A7233DD-08B6-46FA-AD59-7A33AE42EAD6}" dt="2021-09-19T07:17:04.598" v="0"/>
      <pc:docMkLst>
        <pc:docMk/>
      </pc:docMkLst>
      <pc:sldMasterChg chg="modSp mod">
        <pc:chgData name="Thomas Raffeq Ebrahim Jemni" userId="fbc4d3f8-e8cd-4d60-8a91-56a4f54d4bcb" providerId="ADAL" clId="{5A7233DD-08B6-46FA-AD59-7A33AE42EAD6}" dt="2021-09-19T07:17:04.598" v="0"/>
        <pc:sldMasterMkLst>
          <pc:docMk/>
          <pc:sldMasterMk cId="4212213614" sldId="2147484855"/>
        </pc:sldMasterMkLst>
        <pc:spChg chg="mod">
          <ac:chgData name="Thomas Raffeq Ebrahim Jemni" userId="fbc4d3f8-e8cd-4d60-8a91-56a4f54d4bcb" providerId="ADAL" clId="{5A7233DD-08B6-46FA-AD59-7A33AE42EAD6}" dt="2021-09-19T07:17:04.598" v="0"/>
          <ac:spMkLst>
            <pc:docMk/>
            <pc:sldMasterMk cId="4212213614" sldId="2147484855"/>
            <ac:spMk id="7" creationId="{C033CE20-1394-49E6-A046-B4B695C8DB8B}"/>
          </ac:spMkLst>
        </pc:spChg>
      </pc:sldMasterChg>
    </pc:docChg>
  </pc:docChgLst>
  <pc:docChgLst>
    <pc:chgData name="Thomas Raffeq Ebrahim Jemni" userId="fbc4d3f8-e8cd-4d60-8a91-56a4f54d4bcb" providerId="ADAL" clId="{C45B1CA4-0302-48D1-889F-BE1F3C42CD1C}"/>
    <pc:docChg chg="undo redo custSel mod modSld modMainMaster">
      <pc:chgData name="Thomas Raffeq Ebrahim Jemni" userId="fbc4d3f8-e8cd-4d60-8a91-56a4f54d4bcb" providerId="ADAL" clId="{C45B1CA4-0302-48D1-889F-BE1F3C42CD1C}" dt="2021-01-27T10:57:13.505" v="62" actId="2711"/>
      <pc:docMkLst>
        <pc:docMk/>
      </pc:docMkLst>
      <pc:sldChg chg="modSp mod">
        <pc:chgData name="Thomas Raffeq Ebrahim Jemni" userId="fbc4d3f8-e8cd-4d60-8a91-56a4f54d4bcb" providerId="ADAL" clId="{C45B1CA4-0302-48D1-889F-BE1F3C42CD1C}" dt="2021-01-27T09:51:31.150" v="18" actId="14100"/>
        <pc:sldMkLst>
          <pc:docMk/>
          <pc:sldMk cId="0" sldId="256"/>
        </pc:sldMkLst>
        <pc:spChg chg="mod">
          <ac:chgData name="Thomas Raffeq Ebrahim Jemni" userId="fbc4d3f8-e8cd-4d60-8a91-56a4f54d4bcb" providerId="ADAL" clId="{C45B1CA4-0302-48D1-889F-BE1F3C42CD1C}" dt="2021-01-27T09:51:31.150" v="18" actId="14100"/>
          <ac:spMkLst>
            <pc:docMk/>
            <pc:sldMk cId="0" sldId="256"/>
            <ac:spMk id="2" creationId="{70B7ABDA-E966-4755-95FD-99B3C5B62556}"/>
          </ac:spMkLst>
        </pc:spChg>
        <pc:spChg chg="mod">
          <ac:chgData name="Thomas Raffeq Ebrahim Jemni" userId="fbc4d3f8-e8cd-4d60-8a91-56a4f54d4bcb" providerId="ADAL" clId="{C45B1CA4-0302-48D1-889F-BE1F3C42CD1C}" dt="2021-01-27T09:51:24.331" v="17" actId="14100"/>
          <ac:spMkLst>
            <pc:docMk/>
            <pc:sldMk cId="0" sldId="256"/>
            <ac:spMk id="76" creationId="{8796B479-2642-470A-AB1B-38F4932C3272}"/>
          </ac:spMkLst>
        </pc:spChg>
      </pc:sldChg>
      <pc:sldChg chg="setBg">
        <pc:chgData name="Thomas Raffeq Ebrahim Jemni" userId="fbc4d3f8-e8cd-4d60-8a91-56a4f54d4bcb" providerId="ADAL" clId="{C45B1CA4-0302-48D1-889F-BE1F3C42CD1C}" dt="2021-01-27T09:50:20.791" v="12"/>
        <pc:sldMkLst>
          <pc:docMk/>
          <pc:sldMk cId="0" sldId="271"/>
        </pc:sldMkLst>
      </pc:sldChg>
      <pc:sldChg chg="modSp mod setBg modClrScheme chgLayout">
        <pc:chgData name="Thomas Raffeq Ebrahim Jemni" userId="fbc4d3f8-e8cd-4d60-8a91-56a4f54d4bcb" providerId="ADAL" clId="{C45B1CA4-0302-48D1-889F-BE1F3C42CD1C}" dt="2021-01-27T09:49:24.028" v="10" actId="1076"/>
        <pc:sldMkLst>
          <pc:docMk/>
          <pc:sldMk cId="0" sldId="272"/>
        </pc:sldMkLst>
        <pc:spChg chg="mod">
          <ac:chgData name="Thomas Raffeq Ebrahim Jemni" userId="fbc4d3f8-e8cd-4d60-8a91-56a4f54d4bcb" providerId="ADAL" clId="{C45B1CA4-0302-48D1-889F-BE1F3C42CD1C}" dt="2021-01-27T09:49:16.255" v="8" actId="122"/>
          <ac:spMkLst>
            <pc:docMk/>
            <pc:sldMk cId="0" sldId="272"/>
            <ac:spMk id="2" creationId="{F2010D7D-181E-4549-B847-3369B14528D8}"/>
          </ac:spMkLst>
        </pc:spChg>
        <pc:spChg chg="mod">
          <ac:chgData name="Thomas Raffeq Ebrahim Jemni" userId="fbc4d3f8-e8cd-4d60-8a91-56a4f54d4bcb" providerId="ADAL" clId="{C45B1CA4-0302-48D1-889F-BE1F3C42CD1C}" dt="2021-01-27T09:49:24.028" v="10" actId="1076"/>
          <ac:spMkLst>
            <pc:docMk/>
            <pc:sldMk cId="0" sldId="272"/>
            <ac:spMk id="3" creationId="{2362F63A-61C5-4FC6-8425-B3748F4A6700}"/>
          </ac:spMkLst>
        </pc:spChg>
      </pc:sldChg>
      <pc:sldChg chg="addSp delSp modSp mod modClrScheme chgLayout">
        <pc:chgData name="Thomas Raffeq Ebrahim Jemni" userId="fbc4d3f8-e8cd-4d60-8a91-56a4f54d4bcb" providerId="ADAL" clId="{C45B1CA4-0302-48D1-889F-BE1F3C42CD1C}" dt="2021-01-27T09:51:13.113" v="16" actId="478"/>
        <pc:sldMkLst>
          <pc:docMk/>
          <pc:sldMk cId="0" sldId="273"/>
        </pc:sldMkLst>
        <pc:spChg chg="add del mod ord">
          <ac:chgData name="Thomas Raffeq Ebrahim Jemni" userId="fbc4d3f8-e8cd-4d60-8a91-56a4f54d4bcb" providerId="ADAL" clId="{C45B1CA4-0302-48D1-889F-BE1F3C42CD1C}" dt="2021-01-27T09:51:06.962" v="14" actId="478"/>
          <ac:spMkLst>
            <pc:docMk/>
            <pc:sldMk cId="0" sldId="273"/>
            <ac:spMk id="2" creationId="{165CF789-F3A3-4178-89D3-728D7383A56B}"/>
          </ac:spMkLst>
        </pc:spChg>
        <pc:spChg chg="add del mod ord">
          <ac:chgData name="Thomas Raffeq Ebrahim Jemni" userId="fbc4d3f8-e8cd-4d60-8a91-56a4f54d4bcb" providerId="ADAL" clId="{C45B1CA4-0302-48D1-889F-BE1F3C42CD1C}" dt="2021-01-27T09:51:13.113" v="16" actId="478"/>
          <ac:spMkLst>
            <pc:docMk/>
            <pc:sldMk cId="0" sldId="273"/>
            <ac:spMk id="3" creationId="{F709FCB2-BC3A-46C9-9D96-C95D4280AEA9}"/>
          </ac:spMkLst>
        </pc:spChg>
      </pc:sldChg>
      <pc:sldChg chg="addSp delSp modSp mod modClrScheme chgLayout">
        <pc:chgData name="Thomas Raffeq Ebrahim Jemni" userId="fbc4d3f8-e8cd-4d60-8a91-56a4f54d4bcb" providerId="ADAL" clId="{C45B1CA4-0302-48D1-889F-BE1F3C42CD1C}" dt="2021-01-27T09:52:28.726" v="25" actId="1076"/>
        <pc:sldMkLst>
          <pc:docMk/>
          <pc:sldMk cId="0" sldId="275"/>
        </pc:sldMkLst>
        <pc:spChg chg="add del mod ord">
          <ac:chgData name="Thomas Raffeq Ebrahim Jemni" userId="fbc4d3f8-e8cd-4d60-8a91-56a4f54d4bcb" providerId="ADAL" clId="{C45B1CA4-0302-48D1-889F-BE1F3C42CD1C}" dt="2021-01-27T09:51:56.165" v="22" actId="478"/>
          <ac:spMkLst>
            <pc:docMk/>
            <pc:sldMk cId="0" sldId="275"/>
            <ac:spMk id="2" creationId="{175A56E3-0575-4108-9FA8-00BA96EA019B}"/>
          </ac:spMkLst>
        </pc:spChg>
        <pc:spChg chg="mod ord">
          <ac:chgData name="Thomas Raffeq Ebrahim Jemni" userId="fbc4d3f8-e8cd-4d60-8a91-56a4f54d4bcb" providerId="ADAL" clId="{C45B1CA4-0302-48D1-889F-BE1F3C42CD1C}" dt="2021-01-27T09:52:28.726" v="25" actId="1076"/>
          <ac:spMkLst>
            <pc:docMk/>
            <pc:sldMk cId="0" sldId="275"/>
            <ac:spMk id="30722" creationId="{AB3A2762-8061-4C5E-8833-DDD955390DAC}"/>
          </ac:spMkLst>
        </pc:spChg>
      </pc:sldChg>
      <pc:sldChg chg="modSp mod">
        <pc:chgData name="Thomas Raffeq Ebrahim Jemni" userId="fbc4d3f8-e8cd-4d60-8a91-56a4f54d4bcb" providerId="ADAL" clId="{C45B1CA4-0302-48D1-889F-BE1F3C42CD1C}" dt="2021-01-27T10:57:13.505" v="62" actId="2711"/>
        <pc:sldMkLst>
          <pc:docMk/>
          <pc:sldMk cId="0" sldId="277"/>
        </pc:sldMkLst>
        <pc:spChg chg="mod">
          <ac:chgData name="Thomas Raffeq Ebrahim Jemni" userId="fbc4d3f8-e8cd-4d60-8a91-56a4f54d4bcb" providerId="ADAL" clId="{C45B1CA4-0302-48D1-889F-BE1F3C42CD1C}" dt="2021-01-27T10:57:13.505" v="62" actId="2711"/>
          <ac:spMkLst>
            <pc:docMk/>
            <pc:sldMk cId="0" sldId="277"/>
            <ac:spMk id="31752" creationId="{6BCF422C-2F4D-4E9E-ADE8-A6799D4F9A00}"/>
          </ac:spMkLst>
        </pc:spChg>
        <pc:picChg chg="mod">
          <ac:chgData name="Thomas Raffeq Ebrahim Jemni" userId="fbc4d3f8-e8cd-4d60-8a91-56a4f54d4bcb" providerId="ADAL" clId="{C45B1CA4-0302-48D1-889F-BE1F3C42CD1C}" dt="2021-01-27T09:51:43.044" v="19" actId="14100"/>
          <ac:picMkLst>
            <pc:docMk/>
            <pc:sldMk cId="0" sldId="277"/>
            <ac:picMk id="4" creationId="{CBCDFE40-6EC8-4AB6-B029-E65A3D3F9E60}"/>
          </ac:picMkLst>
        </pc:picChg>
      </pc:sldChg>
      <pc:sldChg chg="addSp delSp modSp mod setBg modClrScheme chgLayout">
        <pc:chgData name="Thomas Raffeq Ebrahim Jemni" userId="fbc4d3f8-e8cd-4d60-8a91-56a4f54d4bcb" providerId="ADAL" clId="{C45B1CA4-0302-48D1-889F-BE1F3C42CD1C}" dt="2021-01-27T10:56:49.138" v="60" actId="2711"/>
        <pc:sldMkLst>
          <pc:docMk/>
          <pc:sldMk cId="0" sldId="279"/>
        </pc:sldMkLst>
        <pc:spChg chg="mod">
          <ac:chgData name="Thomas Raffeq Ebrahim Jemni" userId="fbc4d3f8-e8cd-4d60-8a91-56a4f54d4bcb" providerId="ADAL" clId="{C45B1CA4-0302-48D1-889F-BE1F3C42CD1C}" dt="2021-01-27T10:56:49.138" v="60" actId="2711"/>
          <ac:spMkLst>
            <pc:docMk/>
            <pc:sldMk cId="0" sldId="279"/>
            <ac:spMk id="3" creationId="{19FCC7BA-84B0-4D68-B0DE-67EB9FFF9379}"/>
          </ac:spMkLst>
        </pc:spChg>
        <pc:spChg chg="add del mod">
          <ac:chgData name="Thomas Raffeq Ebrahim Jemni" userId="fbc4d3f8-e8cd-4d60-8a91-56a4f54d4bcb" providerId="ADAL" clId="{C45B1CA4-0302-48D1-889F-BE1F3C42CD1C}" dt="2021-01-27T10:54:41.934" v="41" actId="478"/>
          <ac:spMkLst>
            <pc:docMk/>
            <pc:sldMk cId="0" sldId="279"/>
            <ac:spMk id="5" creationId="{6DC9BAEA-6EDC-4575-889D-AAD6C4F2D274}"/>
          </ac:spMkLst>
        </pc:spChg>
        <pc:spChg chg="add del mod">
          <ac:chgData name="Thomas Raffeq Ebrahim Jemni" userId="fbc4d3f8-e8cd-4d60-8a91-56a4f54d4bcb" providerId="ADAL" clId="{C45B1CA4-0302-48D1-889F-BE1F3C42CD1C}" dt="2021-01-27T10:53:41.720" v="29" actId="26606"/>
          <ac:spMkLst>
            <pc:docMk/>
            <pc:sldMk cId="0" sldId="279"/>
            <ac:spMk id="8" creationId="{03138084-D8B1-4C51-8094-D2998AFEB3BD}"/>
          </ac:spMkLst>
        </pc:spChg>
      </pc:sldChg>
      <pc:sldChg chg="modSp mod">
        <pc:chgData name="Thomas Raffeq Ebrahim Jemni" userId="fbc4d3f8-e8cd-4d60-8a91-56a4f54d4bcb" providerId="ADAL" clId="{C45B1CA4-0302-48D1-889F-BE1F3C42CD1C}" dt="2021-01-27T10:53:10.969" v="26" actId="14100"/>
        <pc:sldMkLst>
          <pc:docMk/>
          <pc:sldMk cId="0" sldId="280"/>
        </pc:sldMkLst>
        <pc:picChg chg="mod">
          <ac:chgData name="Thomas Raffeq Ebrahim Jemni" userId="fbc4d3f8-e8cd-4d60-8a91-56a4f54d4bcb" providerId="ADAL" clId="{C45B1CA4-0302-48D1-889F-BE1F3C42CD1C}" dt="2021-01-27T10:53:10.969" v="26" actId="14100"/>
          <ac:picMkLst>
            <pc:docMk/>
            <pc:sldMk cId="0" sldId="280"/>
            <ac:picMk id="4" creationId="{2781BA82-9DA0-4C36-B1DF-43D3C5EFA0E4}"/>
          </ac:picMkLst>
        </pc:picChg>
      </pc:sldChg>
      <pc:sldMasterChg chg="addSp modSldLayout">
        <pc:chgData name="Thomas Raffeq Ebrahim Jemni" userId="fbc4d3f8-e8cd-4d60-8a91-56a4f54d4bcb" providerId="ADAL" clId="{C45B1CA4-0302-48D1-889F-BE1F3C42CD1C}" dt="2021-01-27T09:47:54.091" v="0"/>
        <pc:sldMasterMkLst>
          <pc:docMk/>
          <pc:sldMasterMk cId="450647534" sldId="2147484790"/>
        </pc:sldMasterMkLst>
        <pc:picChg chg="add">
          <ac:chgData name="Thomas Raffeq Ebrahim Jemni" userId="fbc4d3f8-e8cd-4d60-8a91-56a4f54d4bcb" providerId="ADAL" clId="{C45B1CA4-0302-48D1-889F-BE1F3C42CD1C}" dt="2021-01-27T09:47:54.091" v="0"/>
          <ac:picMkLst>
            <pc:docMk/>
            <pc:sldMasterMk cId="450647534" sldId="2147484790"/>
            <ac:picMk id="9" creationId="{2214E235-2A9F-4576-9B6A-B98672DF0C38}"/>
          </ac:picMkLst>
        </pc:picChg>
        <pc:picChg chg="add">
          <ac:chgData name="Thomas Raffeq Ebrahim Jemni" userId="fbc4d3f8-e8cd-4d60-8a91-56a4f54d4bcb" providerId="ADAL" clId="{C45B1CA4-0302-48D1-889F-BE1F3C42CD1C}" dt="2021-01-27T09:47:54.091" v="0"/>
          <ac:picMkLst>
            <pc:docMk/>
            <pc:sldMasterMk cId="450647534" sldId="2147484790"/>
            <ac:picMk id="10" creationId="{02F29EF7-4122-4B06-98BF-85B47EF338A1}"/>
          </ac:picMkLst>
        </pc:picChg>
        <pc:sldLayoutChg chg="addSp">
          <pc:chgData name="Thomas Raffeq Ebrahim Jemni" userId="fbc4d3f8-e8cd-4d60-8a91-56a4f54d4bcb" providerId="ADAL" clId="{C45B1CA4-0302-48D1-889F-BE1F3C42CD1C}" dt="2021-01-27T09:47:54.091" v="0"/>
          <pc:sldLayoutMkLst>
            <pc:docMk/>
            <pc:sldMasterMk cId="450647534" sldId="2147484790"/>
            <pc:sldLayoutMk cId="1251902254" sldId="2147484793"/>
          </pc:sldLayoutMkLst>
          <pc:picChg chg="add">
            <ac:chgData name="Thomas Raffeq Ebrahim Jemni" userId="fbc4d3f8-e8cd-4d60-8a91-56a4f54d4bcb" providerId="ADAL" clId="{C45B1CA4-0302-48D1-889F-BE1F3C42CD1C}" dt="2021-01-27T09:47:54.091" v="0"/>
            <ac:picMkLst>
              <pc:docMk/>
              <pc:sldMasterMk cId="450647534" sldId="2147484790"/>
              <pc:sldLayoutMk cId="1251902254" sldId="2147484793"/>
              <ac:picMk id="8" creationId="{362AF5AA-5AEE-46E0-B92E-53EA13E58591}"/>
            </ac:picMkLst>
          </pc:picChg>
          <pc:picChg chg="add">
            <ac:chgData name="Thomas Raffeq Ebrahim Jemni" userId="fbc4d3f8-e8cd-4d60-8a91-56a4f54d4bcb" providerId="ADAL" clId="{C45B1CA4-0302-48D1-889F-BE1F3C42CD1C}" dt="2021-01-27T09:47:54.091" v="0"/>
            <ac:picMkLst>
              <pc:docMk/>
              <pc:sldMasterMk cId="450647534" sldId="2147484790"/>
              <pc:sldLayoutMk cId="1251902254" sldId="2147484793"/>
              <ac:picMk id="9" creationId="{6180CD5C-5DE1-40BB-BA4C-4E2F9B3CEAF9}"/>
            </ac:picMkLst>
          </pc:picChg>
        </pc:sldLayoutChg>
        <pc:sldLayoutChg chg="addSp">
          <pc:chgData name="Thomas Raffeq Ebrahim Jemni" userId="fbc4d3f8-e8cd-4d60-8a91-56a4f54d4bcb" providerId="ADAL" clId="{C45B1CA4-0302-48D1-889F-BE1F3C42CD1C}" dt="2021-01-27T09:47:54.091" v="0"/>
          <pc:sldLayoutMkLst>
            <pc:docMk/>
            <pc:sldMasterMk cId="450647534" sldId="2147484790"/>
            <pc:sldLayoutMk cId="494276982" sldId="2147484794"/>
          </pc:sldLayoutMkLst>
          <pc:picChg chg="add">
            <ac:chgData name="Thomas Raffeq Ebrahim Jemni" userId="fbc4d3f8-e8cd-4d60-8a91-56a4f54d4bcb" providerId="ADAL" clId="{C45B1CA4-0302-48D1-889F-BE1F3C42CD1C}" dt="2021-01-27T09:47:54.091" v="0"/>
            <ac:picMkLst>
              <pc:docMk/>
              <pc:sldMasterMk cId="450647534" sldId="2147484790"/>
              <pc:sldLayoutMk cId="494276982" sldId="2147484794"/>
              <ac:picMk id="8" creationId="{2DD2E3E6-D8FF-4340-8835-E0B81081A11D}"/>
            </ac:picMkLst>
          </pc:picChg>
          <pc:picChg chg="add">
            <ac:chgData name="Thomas Raffeq Ebrahim Jemni" userId="fbc4d3f8-e8cd-4d60-8a91-56a4f54d4bcb" providerId="ADAL" clId="{C45B1CA4-0302-48D1-889F-BE1F3C42CD1C}" dt="2021-01-27T09:47:54.091" v="0"/>
            <ac:picMkLst>
              <pc:docMk/>
              <pc:sldMasterMk cId="450647534" sldId="2147484790"/>
              <pc:sldLayoutMk cId="494276982" sldId="2147484794"/>
              <ac:picMk id="9" creationId="{9B7FACF1-B202-412D-AF36-BD0B206FF56C}"/>
            </ac:picMkLst>
          </pc:picChg>
        </pc:sldLayoutChg>
        <pc:sldLayoutChg chg="addSp">
          <pc:chgData name="Thomas Raffeq Ebrahim Jemni" userId="fbc4d3f8-e8cd-4d60-8a91-56a4f54d4bcb" providerId="ADAL" clId="{C45B1CA4-0302-48D1-889F-BE1F3C42CD1C}" dt="2021-01-27T09:47:54.091" v="0"/>
          <pc:sldLayoutMkLst>
            <pc:docMk/>
            <pc:sldMasterMk cId="450647534" sldId="2147484790"/>
            <pc:sldLayoutMk cId="360919936" sldId="2147484795"/>
          </pc:sldLayoutMkLst>
          <pc:picChg chg="add">
            <ac:chgData name="Thomas Raffeq Ebrahim Jemni" userId="fbc4d3f8-e8cd-4d60-8a91-56a4f54d4bcb" providerId="ADAL" clId="{C45B1CA4-0302-48D1-889F-BE1F3C42CD1C}" dt="2021-01-27T09:47:54.091" v="0"/>
            <ac:picMkLst>
              <pc:docMk/>
              <pc:sldMasterMk cId="450647534" sldId="2147484790"/>
              <pc:sldLayoutMk cId="360919936" sldId="2147484795"/>
              <ac:picMk id="10" creationId="{77DD4721-E266-4867-ABD4-0E98588DBBD3}"/>
            </ac:picMkLst>
          </pc:picChg>
          <pc:picChg chg="add">
            <ac:chgData name="Thomas Raffeq Ebrahim Jemni" userId="fbc4d3f8-e8cd-4d60-8a91-56a4f54d4bcb" providerId="ADAL" clId="{C45B1CA4-0302-48D1-889F-BE1F3C42CD1C}" dt="2021-01-27T09:47:54.091" v="0"/>
            <ac:picMkLst>
              <pc:docMk/>
              <pc:sldMasterMk cId="450647534" sldId="2147484790"/>
              <pc:sldLayoutMk cId="360919936" sldId="2147484795"/>
              <ac:picMk id="11" creationId="{90E0DCAF-EB05-4804-8FBB-75A740590B39}"/>
            </ac:picMkLst>
          </pc:picChg>
        </pc:sldLayoutChg>
        <pc:sldLayoutChg chg="addSp">
          <pc:chgData name="Thomas Raffeq Ebrahim Jemni" userId="fbc4d3f8-e8cd-4d60-8a91-56a4f54d4bcb" providerId="ADAL" clId="{C45B1CA4-0302-48D1-889F-BE1F3C42CD1C}" dt="2021-01-27T09:47:54.091" v="0"/>
          <pc:sldLayoutMkLst>
            <pc:docMk/>
            <pc:sldMasterMk cId="450647534" sldId="2147484790"/>
            <pc:sldLayoutMk cId="710577066" sldId="2147484796"/>
          </pc:sldLayoutMkLst>
          <pc:picChg chg="add">
            <ac:chgData name="Thomas Raffeq Ebrahim Jemni" userId="fbc4d3f8-e8cd-4d60-8a91-56a4f54d4bcb" providerId="ADAL" clId="{C45B1CA4-0302-48D1-889F-BE1F3C42CD1C}" dt="2021-01-27T09:47:54.091" v="0"/>
            <ac:picMkLst>
              <pc:docMk/>
              <pc:sldMasterMk cId="450647534" sldId="2147484790"/>
              <pc:sldLayoutMk cId="710577066" sldId="2147484796"/>
              <ac:picMk id="6" creationId="{57E24421-7894-4D30-AA31-620628B2F318}"/>
            </ac:picMkLst>
          </pc:picChg>
          <pc:picChg chg="add">
            <ac:chgData name="Thomas Raffeq Ebrahim Jemni" userId="fbc4d3f8-e8cd-4d60-8a91-56a4f54d4bcb" providerId="ADAL" clId="{C45B1CA4-0302-48D1-889F-BE1F3C42CD1C}" dt="2021-01-27T09:47:54.091" v="0"/>
            <ac:picMkLst>
              <pc:docMk/>
              <pc:sldMasterMk cId="450647534" sldId="2147484790"/>
              <pc:sldLayoutMk cId="710577066" sldId="2147484796"/>
              <ac:picMk id="7" creationId="{E036D581-628B-4D12-AAF4-648FE276D0D4}"/>
            </ac:picMkLst>
          </pc:picChg>
        </pc:sldLayoutChg>
        <pc:sldLayoutChg chg="addSp">
          <pc:chgData name="Thomas Raffeq Ebrahim Jemni" userId="fbc4d3f8-e8cd-4d60-8a91-56a4f54d4bcb" providerId="ADAL" clId="{C45B1CA4-0302-48D1-889F-BE1F3C42CD1C}" dt="2021-01-27T09:47:54.091" v="0"/>
          <pc:sldLayoutMkLst>
            <pc:docMk/>
            <pc:sldMasterMk cId="450647534" sldId="2147484790"/>
            <pc:sldLayoutMk cId="2648788920" sldId="2147484797"/>
          </pc:sldLayoutMkLst>
          <pc:picChg chg="add">
            <ac:chgData name="Thomas Raffeq Ebrahim Jemni" userId="fbc4d3f8-e8cd-4d60-8a91-56a4f54d4bcb" providerId="ADAL" clId="{C45B1CA4-0302-48D1-889F-BE1F3C42CD1C}" dt="2021-01-27T09:47:54.091" v="0"/>
            <ac:picMkLst>
              <pc:docMk/>
              <pc:sldMasterMk cId="450647534" sldId="2147484790"/>
              <pc:sldLayoutMk cId="2648788920" sldId="2147484797"/>
              <ac:picMk id="5" creationId="{5217C450-297B-4DFF-9B1F-C6BBA0B49661}"/>
            </ac:picMkLst>
          </pc:picChg>
          <pc:picChg chg="add">
            <ac:chgData name="Thomas Raffeq Ebrahim Jemni" userId="fbc4d3f8-e8cd-4d60-8a91-56a4f54d4bcb" providerId="ADAL" clId="{C45B1CA4-0302-48D1-889F-BE1F3C42CD1C}" dt="2021-01-27T09:47:54.091" v="0"/>
            <ac:picMkLst>
              <pc:docMk/>
              <pc:sldMasterMk cId="450647534" sldId="2147484790"/>
              <pc:sldLayoutMk cId="2648788920" sldId="2147484797"/>
              <ac:picMk id="6" creationId="{F002E8E3-2418-4C78-9EBB-727B54BCC28E}"/>
            </ac:picMkLst>
          </pc:picChg>
        </pc:sldLayoutChg>
        <pc:sldLayoutChg chg="addSp">
          <pc:chgData name="Thomas Raffeq Ebrahim Jemni" userId="fbc4d3f8-e8cd-4d60-8a91-56a4f54d4bcb" providerId="ADAL" clId="{C45B1CA4-0302-48D1-889F-BE1F3C42CD1C}" dt="2021-01-27T09:47:54.091" v="0"/>
          <pc:sldLayoutMkLst>
            <pc:docMk/>
            <pc:sldMasterMk cId="450647534" sldId="2147484790"/>
            <pc:sldLayoutMk cId="4212256072" sldId="2147484798"/>
          </pc:sldLayoutMkLst>
          <pc:picChg chg="add">
            <ac:chgData name="Thomas Raffeq Ebrahim Jemni" userId="fbc4d3f8-e8cd-4d60-8a91-56a4f54d4bcb" providerId="ADAL" clId="{C45B1CA4-0302-48D1-889F-BE1F3C42CD1C}" dt="2021-01-27T09:47:54.091" v="0"/>
            <ac:picMkLst>
              <pc:docMk/>
              <pc:sldMasterMk cId="450647534" sldId="2147484790"/>
              <pc:sldLayoutMk cId="4212256072" sldId="2147484798"/>
              <ac:picMk id="8" creationId="{07A6E63C-1A36-4A48-A365-5273BC8D82B5}"/>
            </ac:picMkLst>
          </pc:picChg>
          <pc:picChg chg="add">
            <ac:chgData name="Thomas Raffeq Ebrahim Jemni" userId="fbc4d3f8-e8cd-4d60-8a91-56a4f54d4bcb" providerId="ADAL" clId="{C45B1CA4-0302-48D1-889F-BE1F3C42CD1C}" dt="2021-01-27T09:47:54.091" v="0"/>
            <ac:picMkLst>
              <pc:docMk/>
              <pc:sldMasterMk cId="450647534" sldId="2147484790"/>
              <pc:sldLayoutMk cId="4212256072" sldId="2147484798"/>
              <ac:picMk id="9" creationId="{85CACDDE-4EF7-4C9F-807A-A47097B9B0D4}"/>
            </ac:picMkLst>
          </pc:picChg>
        </pc:sldLayoutChg>
        <pc:sldLayoutChg chg="addSp">
          <pc:chgData name="Thomas Raffeq Ebrahim Jemni" userId="fbc4d3f8-e8cd-4d60-8a91-56a4f54d4bcb" providerId="ADAL" clId="{C45B1CA4-0302-48D1-889F-BE1F3C42CD1C}" dt="2021-01-27T09:47:54.091" v="0"/>
          <pc:sldLayoutMkLst>
            <pc:docMk/>
            <pc:sldMasterMk cId="450647534" sldId="2147484790"/>
            <pc:sldLayoutMk cId="232449399" sldId="2147484799"/>
          </pc:sldLayoutMkLst>
          <pc:picChg chg="add">
            <ac:chgData name="Thomas Raffeq Ebrahim Jemni" userId="fbc4d3f8-e8cd-4d60-8a91-56a4f54d4bcb" providerId="ADAL" clId="{C45B1CA4-0302-48D1-889F-BE1F3C42CD1C}" dt="2021-01-27T09:47:54.091" v="0"/>
            <ac:picMkLst>
              <pc:docMk/>
              <pc:sldMasterMk cId="450647534" sldId="2147484790"/>
              <pc:sldLayoutMk cId="232449399" sldId="2147484799"/>
              <ac:picMk id="8" creationId="{743241A1-FC5D-4062-ABFE-5CEB6C4A7E96}"/>
            </ac:picMkLst>
          </pc:picChg>
          <pc:picChg chg="add">
            <ac:chgData name="Thomas Raffeq Ebrahim Jemni" userId="fbc4d3f8-e8cd-4d60-8a91-56a4f54d4bcb" providerId="ADAL" clId="{C45B1CA4-0302-48D1-889F-BE1F3C42CD1C}" dt="2021-01-27T09:47:54.091" v="0"/>
            <ac:picMkLst>
              <pc:docMk/>
              <pc:sldMasterMk cId="450647534" sldId="2147484790"/>
              <pc:sldLayoutMk cId="232449399" sldId="2147484799"/>
              <ac:picMk id="9" creationId="{6911E939-DF11-4545-B6A2-828EEDB6AF8F}"/>
            </ac:picMkLst>
          </pc:picChg>
        </pc:sldLayoutChg>
        <pc:sldLayoutChg chg="addSp">
          <pc:chgData name="Thomas Raffeq Ebrahim Jemni" userId="fbc4d3f8-e8cd-4d60-8a91-56a4f54d4bcb" providerId="ADAL" clId="{C45B1CA4-0302-48D1-889F-BE1F3C42CD1C}" dt="2021-01-27T09:47:54.091" v="0"/>
          <pc:sldLayoutMkLst>
            <pc:docMk/>
            <pc:sldMasterMk cId="450647534" sldId="2147484790"/>
            <pc:sldLayoutMk cId="4239652308" sldId="2147484800"/>
          </pc:sldLayoutMkLst>
          <pc:picChg chg="add">
            <ac:chgData name="Thomas Raffeq Ebrahim Jemni" userId="fbc4d3f8-e8cd-4d60-8a91-56a4f54d4bcb" providerId="ADAL" clId="{C45B1CA4-0302-48D1-889F-BE1F3C42CD1C}" dt="2021-01-27T09:47:54.091" v="0"/>
            <ac:picMkLst>
              <pc:docMk/>
              <pc:sldMasterMk cId="450647534" sldId="2147484790"/>
              <pc:sldLayoutMk cId="4239652308" sldId="2147484800"/>
              <ac:picMk id="7" creationId="{DF5151FF-AC0B-410D-9A41-1B385522BA50}"/>
            </ac:picMkLst>
          </pc:picChg>
          <pc:picChg chg="add">
            <ac:chgData name="Thomas Raffeq Ebrahim Jemni" userId="fbc4d3f8-e8cd-4d60-8a91-56a4f54d4bcb" providerId="ADAL" clId="{C45B1CA4-0302-48D1-889F-BE1F3C42CD1C}" dt="2021-01-27T09:47:54.091" v="0"/>
            <ac:picMkLst>
              <pc:docMk/>
              <pc:sldMasterMk cId="450647534" sldId="2147484790"/>
              <pc:sldLayoutMk cId="4239652308" sldId="2147484800"/>
              <ac:picMk id="8" creationId="{DCF26579-C658-4C82-B5C7-71D0375B0636}"/>
            </ac:picMkLst>
          </pc:picChg>
        </pc:sldLayoutChg>
        <pc:sldLayoutChg chg="addSp">
          <pc:chgData name="Thomas Raffeq Ebrahim Jemni" userId="fbc4d3f8-e8cd-4d60-8a91-56a4f54d4bcb" providerId="ADAL" clId="{C45B1CA4-0302-48D1-889F-BE1F3C42CD1C}" dt="2021-01-27T09:47:54.091" v="0"/>
          <pc:sldLayoutMkLst>
            <pc:docMk/>
            <pc:sldMasterMk cId="450647534" sldId="2147484790"/>
            <pc:sldLayoutMk cId="1418341181" sldId="2147484801"/>
          </pc:sldLayoutMkLst>
          <pc:picChg chg="add">
            <ac:chgData name="Thomas Raffeq Ebrahim Jemni" userId="fbc4d3f8-e8cd-4d60-8a91-56a4f54d4bcb" providerId="ADAL" clId="{C45B1CA4-0302-48D1-889F-BE1F3C42CD1C}" dt="2021-01-27T09:47:54.091" v="0"/>
            <ac:picMkLst>
              <pc:docMk/>
              <pc:sldMasterMk cId="450647534" sldId="2147484790"/>
              <pc:sldLayoutMk cId="1418341181" sldId="2147484801"/>
              <ac:picMk id="7" creationId="{7713D636-B39F-45AE-BD7B-FCDDA2D97C9C}"/>
            </ac:picMkLst>
          </pc:picChg>
          <pc:picChg chg="add">
            <ac:chgData name="Thomas Raffeq Ebrahim Jemni" userId="fbc4d3f8-e8cd-4d60-8a91-56a4f54d4bcb" providerId="ADAL" clId="{C45B1CA4-0302-48D1-889F-BE1F3C42CD1C}" dt="2021-01-27T09:47:54.091" v="0"/>
            <ac:picMkLst>
              <pc:docMk/>
              <pc:sldMasterMk cId="450647534" sldId="2147484790"/>
              <pc:sldLayoutMk cId="1418341181" sldId="2147484801"/>
              <ac:picMk id="8" creationId="{613B9231-DB98-4112-A1E8-0DC53050B4FE}"/>
            </ac:picMkLst>
          </pc:picChg>
        </pc:sldLayoutChg>
      </pc:sldMasterChg>
      <pc:sldMasterChg chg="addSp modSldLayout">
        <pc:chgData name="Thomas Raffeq Ebrahim Jemni" userId="fbc4d3f8-e8cd-4d60-8a91-56a4f54d4bcb" providerId="ADAL" clId="{C45B1CA4-0302-48D1-889F-BE1F3C42CD1C}" dt="2021-01-27T09:47:57.827" v="1"/>
        <pc:sldMasterMkLst>
          <pc:docMk/>
          <pc:sldMasterMk cId="1259328259" sldId="2147484803"/>
        </pc:sldMasterMkLst>
        <pc:picChg chg="add">
          <ac:chgData name="Thomas Raffeq Ebrahim Jemni" userId="fbc4d3f8-e8cd-4d60-8a91-56a4f54d4bcb" providerId="ADAL" clId="{C45B1CA4-0302-48D1-889F-BE1F3C42CD1C}" dt="2021-01-27T09:47:57.827" v="1"/>
          <ac:picMkLst>
            <pc:docMk/>
            <pc:sldMasterMk cId="1259328259" sldId="2147484803"/>
            <ac:picMk id="9" creationId="{B1D754BD-3A6A-442B-ADA1-F91C1D0AF257}"/>
          </ac:picMkLst>
        </pc:picChg>
        <pc:picChg chg="add">
          <ac:chgData name="Thomas Raffeq Ebrahim Jemni" userId="fbc4d3f8-e8cd-4d60-8a91-56a4f54d4bcb" providerId="ADAL" clId="{C45B1CA4-0302-48D1-889F-BE1F3C42CD1C}" dt="2021-01-27T09:47:57.827" v="1"/>
          <ac:picMkLst>
            <pc:docMk/>
            <pc:sldMasterMk cId="1259328259" sldId="2147484803"/>
            <ac:picMk id="10" creationId="{12F5A4CE-E82E-42F4-ADCD-B322AB8B05AD}"/>
          </ac:picMkLst>
        </pc:picChg>
        <pc:sldLayoutChg chg="addSp">
          <pc:chgData name="Thomas Raffeq Ebrahim Jemni" userId="fbc4d3f8-e8cd-4d60-8a91-56a4f54d4bcb" providerId="ADAL" clId="{C45B1CA4-0302-48D1-889F-BE1F3C42CD1C}" dt="2021-01-27T09:47:57.827" v="1"/>
          <pc:sldLayoutMkLst>
            <pc:docMk/>
            <pc:sldMasterMk cId="1259328259" sldId="2147484803"/>
            <pc:sldLayoutMk cId="3813921398" sldId="2147484806"/>
          </pc:sldLayoutMkLst>
          <pc:picChg chg="add">
            <ac:chgData name="Thomas Raffeq Ebrahim Jemni" userId="fbc4d3f8-e8cd-4d60-8a91-56a4f54d4bcb" providerId="ADAL" clId="{C45B1CA4-0302-48D1-889F-BE1F3C42CD1C}" dt="2021-01-27T09:47:57.827" v="1"/>
            <ac:picMkLst>
              <pc:docMk/>
              <pc:sldMasterMk cId="1259328259" sldId="2147484803"/>
              <pc:sldLayoutMk cId="3813921398" sldId="2147484806"/>
              <ac:picMk id="8" creationId="{24CB921C-7694-4AEF-925E-40279A6714D0}"/>
            </ac:picMkLst>
          </pc:picChg>
          <pc:picChg chg="add">
            <ac:chgData name="Thomas Raffeq Ebrahim Jemni" userId="fbc4d3f8-e8cd-4d60-8a91-56a4f54d4bcb" providerId="ADAL" clId="{C45B1CA4-0302-48D1-889F-BE1F3C42CD1C}" dt="2021-01-27T09:47:57.827" v="1"/>
            <ac:picMkLst>
              <pc:docMk/>
              <pc:sldMasterMk cId="1259328259" sldId="2147484803"/>
              <pc:sldLayoutMk cId="3813921398" sldId="2147484806"/>
              <ac:picMk id="9" creationId="{42358C9C-B4EA-4EE7-81A3-7BA48E71BCA8}"/>
            </ac:picMkLst>
          </pc:picChg>
        </pc:sldLayoutChg>
        <pc:sldLayoutChg chg="addSp">
          <pc:chgData name="Thomas Raffeq Ebrahim Jemni" userId="fbc4d3f8-e8cd-4d60-8a91-56a4f54d4bcb" providerId="ADAL" clId="{C45B1CA4-0302-48D1-889F-BE1F3C42CD1C}" dt="2021-01-27T09:47:57.827" v="1"/>
          <pc:sldLayoutMkLst>
            <pc:docMk/>
            <pc:sldMasterMk cId="1259328259" sldId="2147484803"/>
            <pc:sldLayoutMk cId="2660541106" sldId="2147484807"/>
          </pc:sldLayoutMkLst>
          <pc:picChg chg="add">
            <ac:chgData name="Thomas Raffeq Ebrahim Jemni" userId="fbc4d3f8-e8cd-4d60-8a91-56a4f54d4bcb" providerId="ADAL" clId="{C45B1CA4-0302-48D1-889F-BE1F3C42CD1C}" dt="2021-01-27T09:47:57.827" v="1"/>
            <ac:picMkLst>
              <pc:docMk/>
              <pc:sldMasterMk cId="1259328259" sldId="2147484803"/>
              <pc:sldLayoutMk cId="2660541106" sldId="2147484807"/>
              <ac:picMk id="8" creationId="{68A61E5C-A151-4339-AFD9-CB792AD7FF30}"/>
            </ac:picMkLst>
          </pc:picChg>
          <pc:picChg chg="add">
            <ac:chgData name="Thomas Raffeq Ebrahim Jemni" userId="fbc4d3f8-e8cd-4d60-8a91-56a4f54d4bcb" providerId="ADAL" clId="{C45B1CA4-0302-48D1-889F-BE1F3C42CD1C}" dt="2021-01-27T09:47:57.827" v="1"/>
            <ac:picMkLst>
              <pc:docMk/>
              <pc:sldMasterMk cId="1259328259" sldId="2147484803"/>
              <pc:sldLayoutMk cId="2660541106" sldId="2147484807"/>
              <ac:picMk id="9" creationId="{4280ED61-0A80-442D-9663-F5EE821203EB}"/>
            </ac:picMkLst>
          </pc:picChg>
        </pc:sldLayoutChg>
        <pc:sldLayoutChg chg="addSp">
          <pc:chgData name="Thomas Raffeq Ebrahim Jemni" userId="fbc4d3f8-e8cd-4d60-8a91-56a4f54d4bcb" providerId="ADAL" clId="{C45B1CA4-0302-48D1-889F-BE1F3C42CD1C}" dt="2021-01-27T09:47:57.827" v="1"/>
          <pc:sldLayoutMkLst>
            <pc:docMk/>
            <pc:sldMasterMk cId="1259328259" sldId="2147484803"/>
            <pc:sldLayoutMk cId="1381173808" sldId="2147484808"/>
          </pc:sldLayoutMkLst>
          <pc:picChg chg="add">
            <ac:chgData name="Thomas Raffeq Ebrahim Jemni" userId="fbc4d3f8-e8cd-4d60-8a91-56a4f54d4bcb" providerId="ADAL" clId="{C45B1CA4-0302-48D1-889F-BE1F3C42CD1C}" dt="2021-01-27T09:47:57.827" v="1"/>
            <ac:picMkLst>
              <pc:docMk/>
              <pc:sldMasterMk cId="1259328259" sldId="2147484803"/>
              <pc:sldLayoutMk cId="1381173808" sldId="2147484808"/>
              <ac:picMk id="10" creationId="{37BB4CD3-C80A-468B-A696-CF7E03BDEFE4}"/>
            </ac:picMkLst>
          </pc:picChg>
          <pc:picChg chg="add">
            <ac:chgData name="Thomas Raffeq Ebrahim Jemni" userId="fbc4d3f8-e8cd-4d60-8a91-56a4f54d4bcb" providerId="ADAL" clId="{C45B1CA4-0302-48D1-889F-BE1F3C42CD1C}" dt="2021-01-27T09:47:57.827" v="1"/>
            <ac:picMkLst>
              <pc:docMk/>
              <pc:sldMasterMk cId="1259328259" sldId="2147484803"/>
              <pc:sldLayoutMk cId="1381173808" sldId="2147484808"/>
              <ac:picMk id="11" creationId="{755A6D7C-E28C-4624-8D28-623A64D92823}"/>
            </ac:picMkLst>
          </pc:picChg>
        </pc:sldLayoutChg>
        <pc:sldLayoutChg chg="addSp">
          <pc:chgData name="Thomas Raffeq Ebrahim Jemni" userId="fbc4d3f8-e8cd-4d60-8a91-56a4f54d4bcb" providerId="ADAL" clId="{C45B1CA4-0302-48D1-889F-BE1F3C42CD1C}" dt="2021-01-27T09:47:57.827" v="1"/>
          <pc:sldLayoutMkLst>
            <pc:docMk/>
            <pc:sldMasterMk cId="1259328259" sldId="2147484803"/>
            <pc:sldLayoutMk cId="1475830619" sldId="2147484809"/>
          </pc:sldLayoutMkLst>
          <pc:picChg chg="add">
            <ac:chgData name="Thomas Raffeq Ebrahim Jemni" userId="fbc4d3f8-e8cd-4d60-8a91-56a4f54d4bcb" providerId="ADAL" clId="{C45B1CA4-0302-48D1-889F-BE1F3C42CD1C}" dt="2021-01-27T09:47:57.827" v="1"/>
            <ac:picMkLst>
              <pc:docMk/>
              <pc:sldMasterMk cId="1259328259" sldId="2147484803"/>
              <pc:sldLayoutMk cId="1475830619" sldId="2147484809"/>
              <ac:picMk id="6" creationId="{4D4D0FBA-00F5-4FC3-960A-46D2F7C4E313}"/>
            </ac:picMkLst>
          </pc:picChg>
          <pc:picChg chg="add">
            <ac:chgData name="Thomas Raffeq Ebrahim Jemni" userId="fbc4d3f8-e8cd-4d60-8a91-56a4f54d4bcb" providerId="ADAL" clId="{C45B1CA4-0302-48D1-889F-BE1F3C42CD1C}" dt="2021-01-27T09:47:57.827" v="1"/>
            <ac:picMkLst>
              <pc:docMk/>
              <pc:sldMasterMk cId="1259328259" sldId="2147484803"/>
              <pc:sldLayoutMk cId="1475830619" sldId="2147484809"/>
              <ac:picMk id="7" creationId="{92AFAF83-BD9A-44AC-B1D0-1CE6BDDD5E83}"/>
            </ac:picMkLst>
          </pc:picChg>
        </pc:sldLayoutChg>
        <pc:sldLayoutChg chg="addSp">
          <pc:chgData name="Thomas Raffeq Ebrahim Jemni" userId="fbc4d3f8-e8cd-4d60-8a91-56a4f54d4bcb" providerId="ADAL" clId="{C45B1CA4-0302-48D1-889F-BE1F3C42CD1C}" dt="2021-01-27T09:47:57.827" v="1"/>
          <pc:sldLayoutMkLst>
            <pc:docMk/>
            <pc:sldMasterMk cId="1259328259" sldId="2147484803"/>
            <pc:sldLayoutMk cId="2523845680" sldId="2147484810"/>
          </pc:sldLayoutMkLst>
          <pc:picChg chg="add">
            <ac:chgData name="Thomas Raffeq Ebrahim Jemni" userId="fbc4d3f8-e8cd-4d60-8a91-56a4f54d4bcb" providerId="ADAL" clId="{C45B1CA4-0302-48D1-889F-BE1F3C42CD1C}" dt="2021-01-27T09:47:57.827" v="1"/>
            <ac:picMkLst>
              <pc:docMk/>
              <pc:sldMasterMk cId="1259328259" sldId="2147484803"/>
              <pc:sldLayoutMk cId="2523845680" sldId="2147484810"/>
              <ac:picMk id="5" creationId="{0F42203E-82FE-4E5B-8CC8-82A36EE52F3D}"/>
            </ac:picMkLst>
          </pc:picChg>
          <pc:picChg chg="add">
            <ac:chgData name="Thomas Raffeq Ebrahim Jemni" userId="fbc4d3f8-e8cd-4d60-8a91-56a4f54d4bcb" providerId="ADAL" clId="{C45B1CA4-0302-48D1-889F-BE1F3C42CD1C}" dt="2021-01-27T09:47:57.827" v="1"/>
            <ac:picMkLst>
              <pc:docMk/>
              <pc:sldMasterMk cId="1259328259" sldId="2147484803"/>
              <pc:sldLayoutMk cId="2523845680" sldId="2147484810"/>
              <ac:picMk id="6" creationId="{5A6D3470-9711-4D34-88CD-0A5940D5FDDF}"/>
            </ac:picMkLst>
          </pc:picChg>
        </pc:sldLayoutChg>
        <pc:sldLayoutChg chg="addSp">
          <pc:chgData name="Thomas Raffeq Ebrahim Jemni" userId="fbc4d3f8-e8cd-4d60-8a91-56a4f54d4bcb" providerId="ADAL" clId="{C45B1CA4-0302-48D1-889F-BE1F3C42CD1C}" dt="2021-01-27T09:47:57.827" v="1"/>
          <pc:sldLayoutMkLst>
            <pc:docMk/>
            <pc:sldMasterMk cId="1259328259" sldId="2147484803"/>
            <pc:sldLayoutMk cId="1757358158" sldId="2147484811"/>
          </pc:sldLayoutMkLst>
          <pc:picChg chg="add">
            <ac:chgData name="Thomas Raffeq Ebrahim Jemni" userId="fbc4d3f8-e8cd-4d60-8a91-56a4f54d4bcb" providerId="ADAL" clId="{C45B1CA4-0302-48D1-889F-BE1F3C42CD1C}" dt="2021-01-27T09:47:57.827" v="1"/>
            <ac:picMkLst>
              <pc:docMk/>
              <pc:sldMasterMk cId="1259328259" sldId="2147484803"/>
              <pc:sldLayoutMk cId="1757358158" sldId="2147484811"/>
              <ac:picMk id="8" creationId="{C0F0E8B2-B579-414B-BBB4-BEAA2A82CFAB}"/>
            </ac:picMkLst>
          </pc:picChg>
          <pc:picChg chg="add">
            <ac:chgData name="Thomas Raffeq Ebrahim Jemni" userId="fbc4d3f8-e8cd-4d60-8a91-56a4f54d4bcb" providerId="ADAL" clId="{C45B1CA4-0302-48D1-889F-BE1F3C42CD1C}" dt="2021-01-27T09:47:57.827" v="1"/>
            <ac:picMkLst>
              <pc:docMk/>
              <pc:sldMasterMk cId="1259328259" sldId="2147484803"/>
              <pc:sldLayoutMk cId="1757358158" sldId="2147484811"/>
              <ac:picMk id="9" creationId="{AF3F05D0-4940-4AB0-896F-46AECAF810A3}"/>
            </ac:picMkLst>
          </pc:picChg>
        </pc:sldLayoutChg>
        <pc:sldLayoutChg chg="addSp">
          <pc:chgData name="Thomas Raffeq Ebrahim Jemni" userId="fbc4d3f8-e8cd-4d60-8a91-56a4f54d4bcb" providerId="ADAL" clId="{C45B1CA4-0302-48D1-889F-BE1F3C42CD1C}" dt="2021-01-27T09:47:57.827" v="1"/>
          <pc:sldLayoutMkLst>
            <pc:docMk/>
            <pc:sldMasterMk cId="1259328259" sldId="2147484803"/>
            <pc:sldLayoutMk cId="1142868368" sldId="2147484812"/>
          </pc:sldLayoutMkLst>
          <pc:picChg chg="add">
            <ac:chgData name="Thomas Raffeq Ebrahim Jemni" userId="fbc4d3f8-e8cd-4d60-8a91-56a4f54d4bcb" providerId="ADAL" clId="{C45B1CA4-0302-48D1-889F-BE1F3C42CD1C}" dt="2021-01-27T09:47:57.827" v="1"/>
            <ac:picMkLst>
              <pc:docMk/>
              <pc:sldMasterMk cId="1259328259" sldId="2147484803"/>
              <pc:sldLayoutMk cId="1142868368" sldId="2147484812"/>
              <ac:picMk id="8" creationId="{61ED1818-6E36-485B-B2E2-B5C5757D49C7}"/>
            </ac:picMkLst>
          </pc:picChg>
          <pc:picChg chg="add">
            <ac:chgData name="Thomas Raffeq Ebrahim Jemni" userId="fbc4d3f8-e8cd-4d60-8a91-56a4f54d4bcb" providerId="ADAL" clId="{C45B1CA4-0302-48D1-889F-BE1F3C42CD1C}" dt="2021-01-27T09:47:57.827" v="1"/>
            <ac:picMkLst>
              <pc:docMk/>
              <pc:sldMasterMk cId="1259328259" sldId="2147484803"/>
              <pc:sldLayoutMk cId="1142868368" sldId="2147484812"/>
              <ac:picMk id="9" creationId="{C3E38E91-11B4-42D2-94A5-A1EDD4C8719F}"/>
            </ac:picMkLst>
          </pc:picChg>
        </pc:sldLayoutChg>
        <pc:sldLayoutChg chg="addSp">
          <pc:chgData name="Thomas Raffeq Ebrahim Jemni" userId="fbc4d3f8-e8cd-4d60-8a91-56a4f54d4bcb" providerId="ADAL" clId="{C45B1CA4-0302-48D1-889F-BE1F3C42CD1C}" dt="2021-01-27T09:47:57.827" v="1"/>
          <pc:sldLayoutMkLst>
            <pc:docMk/>
            <pc:sldMasterMk cId="1259328259" sldId="2147484803"/>
            <pc:sldLayoutMk cId="3900389720" sldId="2147484813"/>
          </pc:sldLayoutMkLst>
          <pc:picChg chg="add">
            <ac:chgData name="Thomas Raffeq Ebrahim Jemni" userId="fbc4d3f8-e8cd-4d60-8a91-56a4f54d4bcb" providerId="ADAL" clId="{C45B1CA4-0302-48D1-889F-BE1F3C42CD1C}" dt="2021-01-27T09:47:57.827" v="1"/>
            <ac:picMkLst>
              <pc:docMk/>
              <pc:sldMasterMk cId="1259328259" sldId="2147484803"/>
              <pc:sldLayoutMk cId="3900389720" sldId="2147484813"/>
              <ac:picMk id="7" creationId="{AC030606-03F2-49DB-946B-6173AC5C03CA}"/>
            </ac:picMkLst>
          </pc:picChg>
          <pc:picChg chg="add">
            <ac:chgData name="Thomas Raffeq Ebrahim Jemni" userId="fbc4d3f8-e8cd-4d60-8a91-56a4f54d4bcb" providerId="ADAL" clId="{C45B1CA4-0302-48D1-889F-BE1F3C42CD1C}" dt="2021-01-27T09:47:57.827" v="1"/>
            <ac:picMkLst>
              <pc:docMk/>
              <pc:sldMasterMk cId="1259328259" sldId="2147484803"/>
              <pc:sldLayoutMk cId="3900389720" sldId="2147484813"/>
              <ac:picMk id="8" creationId="{3B20F7F2-1CA8-4E43-8EC1-1D00686BD549}"/>
            </ac:picMkLst>
          </pc:picChg>
        </pc:sldLayoutChg>
        <pc:sldLayoutChg chg="addSp">
          <pc:chgData name="Thomas Raffeq Ebrahim Jemni" userId="fbc4d3f8-e8cd-4d60-8a91-56a4f54d4bcb" providerId="ADAL" clId="{C45B1CA4-0302-48D1-889F-BE1F3C42CD1C}" dt="2021-01-27T09:47:57.827" v="1"/>
          <pc:sldLayoutMkLst>
            <pc:docMk/>
            <pc:sldMasterMk cId="1259328259" sldId="2147484803"/>
            <pc:sldLayoutMk cId="3487561456" sldId="2147484814"/>
          </pc:sldLayoutMkLst>
          <pc:picChg chg="add">
            <ac:chgData name="Thomas Raffeq Ebrahim Jemni" userId="fbc4d3f8-e8cd-4d60-8a91-56a4f54d4bcb" providerId="ADAL" clId="{C45B1CA4-0302-48D1-889F-BE1F3C42CD1C}" dt="2021-01-27T09:47:57.827" v="1"/>
            <ac:picMkLst>
              <pc:docMk/>
              <pc:sldMasterMk cId="1259328259" sldId="2147484803"/>
              <pc:sldLayoutMk cId="3487561456" sldId="2147484814"/>
              <ac:picMk id="7" creationId="{99F6CA1A-6256-49F7-A367-3CBFFD344FB0}"/>
            </ac:picMkLst>
          </pc:picChg>
          <pc:picChg chg="add">
            <ac:chgData name="Thomas Raffeq Ebrahim Jemni" userId="fbc4d3f8-e8cd-4d60-8a91-56a4f54d4bcb" providerId="ADAL" clId="{C45B1CA4-0302-48D1-889F-BE1F3C42CD1C}" dt="2021-01-27T09:47:57.827" v="1"/>
            <ac:picMkLst>
              <pc:docMk/>
              <pc:sldMasterMk cId="1259328259" sldId="2147484803"/>
              <pc:sldLayoutMk cId="3487561456" sldId="2147484814"/>
              <ac:picMk id="8" creationId="{0AD2824E-43DC-41E6-A105-FC97D6A295B7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494E5936-7341-4BDA-A527-0ABF2482111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 eaLnBrk="1" hangingPunct="1">
              <a:defRPr sz="1200"/>
            </a:lvl1pPr>
          </a:lstStyle>
          <a:p>
            <a:pPr>
              <a:defRPr/>
            </a:pPr>
            <a:endParaRPr lang="ar-BH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4E66FA97-8858-41BC-99BC-BC91C7ED619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 eaLnBrk="1" hangingPunct="1">
              <a:defRPr sz="1200"/>
            </a:lvl1pPr>
          </a:lstStyle>
          <a:p>
            <a:pPr>
              <a:defRPr/>
            </a:pPr>
            <a:fld id="{556BC8C2-A520-4204-B9CC-5D1F99BA108E}" type="datetimeFigureOut">
              <a:rPr lang="ar-BH"/>
              <a:pPr>
                <a:defRPr/>
              </a:pPr>
              <a:t>12/02/1443</a:t>
            </a:fld>
            <a:endParaRPr lang="ar-BH"/>
          </a:p>
        </p:txBody>
      </p:sp>
      <p:sp>
        <p:nvSpPr>
          <p:cNvPr id="4" name="عنصر نائب لصورة الشريحة 3">
            <a:extLst>
              <a:ext uri="{FF2B5EF4-FFF2-40B4-BE49-F238E27FC236}">
                <a16:creationId xmlns:a16="http://schemas.microsoft.com/office/drawing/2014/main" id="{08AC4F6E-CAF6-4430-BFDB-2FA31E24A2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BH" noProof="0"/>
          </a:p>
        </p:txBody>
      </p:sp>
      <p:sp>
        <p:nvSpPr>
          <p:cNvPr id="5" name="عنصر نائب للملاحظات 4">
            <a:extLst>
              <a:ext uri="{FF2B5EF4-FFF2-40B4-BE49-F238E27FC236}">
                <a16:creationId xmlns:a16="http://schemas.microsoft.com/office/drawing/2014/main" id="{6EA9CC43-5A90-477F-96D6-04A4918211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CC8452F-D10E-49F8-A4BC-823E98A2FD5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 eaLnBrk="1" hangingPunct="1">
              <a:defRPr sz="1200"/>
            </a:lvl1pPr>
          </a:lstStyle>
          <a:p>
            <a:pPr>
              <a:defRPr/>
            </a:pPr>
            <a:endParaRPr lang="ar-BH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38CCC1C-E3DD-4894-B95D-056FEB8277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1" eaLnBrk="1" hangingPunct="1">
              <a:defRPr sz="1200" smtClean="0"/>
            </a:lvl1pPr>
          </a:lstStyle>
          <a:p>
            <a:pPr>
              <a:defRPr/>
            </a:pPr>
            <a:fld id="{AFA6217B-63F8-46C7-A767-CE102D434515}" type="slidenum">
              <a:rPr lang="ar-BH" altLang="en-US"/>
              <a:pPr>
                <a:defRPr/>
              </a:pPr>
              <a:t>‹#›</a:t>
            </a:fld>
            <a:endParaRPr lang="ar-B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12542DCB-7A71-4F13-8C84-5E6D2F14F8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30426CAC-3EB0-43C3-B6B6-5006CA8655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F5CCF688-DED5-4D6C-840E-A50E109303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EF011F6-B550-4EA9-80CC-11A6D1F080D0}" type="slidenum">
              <a:rPr lang="ar-BH" altLang="en-US"/>
              <a:pPr/>
              <a:t>8</a:t>
            </a:fld>
            <a:endParaRPr lang="ar-BH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800714-ECDA-4F76-8C29-8A1182309939}" type="datetimeFigureOut">
              <a:rPr lang="en-US" smtClean="0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1057B8-43A2-4221-A219-28D199C0071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23C549-0F66-422D-95A5-00BC8A3161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514600" y="88900"/>
            <a:ext cx="7162800" cy="118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14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7A3C0C-D1A7-4B55-98A6-22AB4DF6E716}" type="datetimeFigureOut">
              <a:rPr lang="en-US" smtClean="0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69C8C4-3776-4D1E-B677-94CB0B58E58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0121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9CC0FE-426C-4710-9160-88C655B189FA}" type="datetimeFigureOut">
              <a:rPr lang="en-US" smtClean="0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C420C5-368E-4C9E-91C8-4ACFB8ACFB7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6505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B894F2AF-763B-443A-8945-FB8E2931B5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8350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701A339C-7D8A-42EC-AF7F-A759B7C034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45"/>
          <a:stretch>
            <a:fillRect/>
          </a:stretch>
        </p:blipFill>
        <p:spPr bwMode="auto">
          <a:xfrm>
            <a:off x="0" y="6477000"/>
            <a:ext cx="12198350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27C1C-6632-4453-B11E-05DBD67EA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7645D-6B5B-4750-8A86-7FDFA56B0706}" type="datetimeFigureOut">
              <a:rPr lang="en-US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AB382-8BAA-4007-B1A6-000FCD0C8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759DA-5BD0-4F53-AFE8-F10F46F0A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B9D9D1F-BE3F-4D4E-9285-5910AFF366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7086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800714-ECDA-4F76-8C29-8A1182309939}" type="datetimeFigureOut">
              <a:rPr lang="en-US" smtClean="0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1057B8-43A2-4221-A219-28D199C0071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23C549-0F66-422D-95A5-00BC8A3161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514600" y="88900"/>
            <a:ext cx="7162800" cy="118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31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65E00A-4316-486A-BA8B-229438D99F81}" type="datetimeFigureOut">
              <a:rPr lang="en-US" smtClean="0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FC1934-7D9E-401E-9B77-F015AC11048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A58953-08C7-4943-B31F-DA136D987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708" y="47003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58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4AD3DE-DFCF-44E2-89A2-A6726712E856}" type="datetimeFigureOut">
              <a:rPr lang="en-US" smtClean="0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0174DA-3244-4A36-9544-432D9C18737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C28A4F-2F4E-45E4-98C7-D1A2D80564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451100" y="136525"/>
            <a:ext cx="7162800" cy="118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66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A9F4F2-F660-4526-85D6-2D2FAD30C89A}" type="datetimeFigureOut">
              <a:rPr lang="en-US" smtClean="0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898091-C22C-41E6-AED3-A078A5B1606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89A0A4-F739-4E43-86B9-06AD7BCDE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817" y="47003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37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3F24C8-6AF3-408F-8D0C-C2276A88AF16}" type="datetimeFigureOut">
              <a:rPr lang="en-US" smtClean="0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7C205A-1827-4AA9-9499-964DB1ADE86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67D2DD-955D-4680-AA9F-06AF6F02B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120" y="5902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06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515857-45A8-41C1-9813-8AFB8C486C37}" type="datetimeFigureOut">
              <a:rPr lang="en-US" smtClean="0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DCEBC3-DBAE-4941-8C49-2A9F6009AEC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A3AF4E-B01F-4E66-94C0-F1C74705A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708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43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9939C7-14E6-4A87-A3BE-4CF1874F5B83}" type="datetimeFigureOut">
              <a:rPr lang="en-US" smtClean="0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C77FF0-C1F3-4A0C-8C4E-396FDA39875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3DCF29-7CDC-4AA2-AA73-DC81ADA5F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708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245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65E00A-4316-486A-BA8B-229438D99F81}" type="datetimeFigureOut">
              <a:rPr lang="en-US" smtClean="0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FC1934-7D9E-401E-9B77-F015AC11048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A58953-08C7-4943-B31F-DA136D987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708" y="47003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998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1EFE53-27BC-433F-86D6-618A2B2922BB}" type="datetimeFigureOut">
              <a:rPr lang="en-US" smtClean="0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2EBF5-31D4-48B0-9582-45F43157D3E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54911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EB633E-E411-4DA6-B443-57C78B235591}" type="datetimeFigureOut">
              <a:rPr lang="en-US" smtClean="0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FFD428-D5D2-4B96-A2EA-447A1A1A1FB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1621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7A3C0C-D1A7-4B55-98A6-22AB4DF6E716}" type="datetimeFigureOut">
              <a:rPr lang="en-US" smtClean="0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69C8C4-3776-4D1E-B677-94CB0B58E58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7423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9CC0FE-426C-4710-9160-88C655B189FA}" type="datetimeFigureOut">
              <a:rPr lang="en-US" smtClean="0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C420C5-368E-4C9E-91C8-4ACFB8ACFB7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2854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800714-ECDA-4F76-8C29-8A1182309939}" type="datetimeFigureOut">
              <a:rPr lang="en-US" smtClean="0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1057B8-43A2-4221-A219-28D199C0071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23C549-0F66-422D-95A5-00BC8A3161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514600" y="88900"/>
            <a:ext cx="7162800" cy="118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135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65E00A-4316-486A-BA8B-229438D99F81}" type="datetimeFigureOut">
              <a:rPr lang="en-US" smtClean="0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FC1934-7D9E-401E-9B77-F015AC11048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A58953-08C7-4943-B31F-DA136D987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708" y="47003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951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4AD3DE-DFCF-44E2-89A2-A6726712E856}" type="datetimeFigureOut">
              <a:rPr lang="en-US" smtClean="0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0174DA-3244-4A36-9544-432D9C18737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C28A4F-2F4E-45E4-98C7-D1A2D80564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451100" y="136525"/>
            <a:ext cx="7162800" cy="118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284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A9F4F2-F660-4526-85D6-2D2FAD30C89A}" type="datetimeFigureOut">
              <a:rPr lang="en-US" smtClean="0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898091-C22C-41E6-AED3-A078A5B1606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89A0A4-F739-4E43-86B9-06AD7BCDE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817" y="47003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23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3F24C8-6AF3-408F-8D0C-C2276A88AF16}" type="datetimeFigureOut">
              <a:rPr lang="en-US" smtClean="0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7C205A-1827-4AA9-9499-964DB1ADE86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67D2DD-955D-4680-AA9F-06AF6F02B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120" y="5902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67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515857-45A8-41C1-9813-8AFB8C486C37}" type="datetimeFigureOut">
              <a:rPr lang="en-US" smtClean="0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DCEBC3-DBAE-4941-8C49-2A9F6009AEC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A3AF4E-B01F-4E66-94C0-F1C74705A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708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19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4AD3DE-DFCF-44E2-89A2-A6726712E856}" type="datetimeFigureOut">
              <a:rPr lang="en-US" smtClean="0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0174DA-3244-4A36-9544-432D9C18737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C28A4F-2F4E-45E4-98C7-D1A2D80564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451100" y="136525"/>
            <a:ext cx="7162800" cy="118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372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9939C7-14E6-4A87-A3BE-4CF1874F5B83}" type="datetimeFigureOut">
              <a:rPr lang="en-US" smtClean="0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C77FF0-C1F3-4A0C-8C4E-396FDA39875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3DCF29-7CDC-4AA2-AA73-DC81ADA5F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708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967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1EFE53-27BC-433F-86D6-618A2B2922BB}" type="datetimeFigureOut">
              <a:rPr lang="en-US" smtClean="0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2EBF5-31D4-48B0-9582-45F43157D3E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11393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EB633E-E411-4DA6-B443-57C78B235591}" type="datetimeFigureOut">
              <a:rPr lang="en-US" smtClean="0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FFD428-D5D2-4B96-A2EA-447A1A1A1FB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427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7A3C0C-D1A7-4B55-98A6-22AB4DF6E716}" type="datetimeFigureOut">
              <a:rPr lang="en-US" smtClean="0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69C8C4-3776-4D1E-B677-94CB0B58E58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99827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9CC0FE-426C-4710-9160-88C655B189FA}" type="datetimeFigureOut">
              <a:rPr lang="en-US" smtClean="0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C420C5-368E-4C9E-91C8-4ACFB8ACFB7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71393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B894F2AF-763B-443A-8945-FB8E2931B5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8350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701A339C-7D8A-42EC-AF7F-A759B7C034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45"/>
          <a:stretch>
            <a:fillRect/>
          </a:stretch>
        </p:blipFill>
        <p:spPr bwMode="auto">
          <a:xfrm>
            <a:off x="0" y="6477000"/>
            <a:ext cx="12198350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27C1C-6632-4453-B11E-05DBD67EA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7645D-6B5B-4750-8A86-7FDFA56B0706}" type="datetimeFigureOut">
              <a:rPr lang="en-US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AB382-8BAA-4007-B1A6-000FCD0C8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759DA-5BD0-4F53-AFE8-F10F46F0A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B9D9D1F-BE3F-4D4E-9285-5910AFF366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8071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A9F4F2-F660-4526-85D6-2D2FAD30C89A}" type="datetimeFigureOut">
              <a:rPr lang="en-US" smtClean="0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898091-C22C-41E6-AED3-A078A5B1606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89A0A4-F739-4E43-86B9-06AD7BCDE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817" y="47003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79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3F24C8-6AF3-408F-8D0C-C2276A88AF16}" type="datetimeFigureOut">
              <a:rPr lang="en-US" smtClean="0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7C205A-1827-4AA9-9499-964DB1ADE86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67D2DD-955D-4680-AA9F-06AF6F02B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120" y="5902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417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515857-45A8-41C1-9813-8AFB8C486C37}" type="datetimeFigureOut">
              <a:rPr lang="en-US" smtClean="0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DCEBC3-DBAE-4941-8C49-2A9F6009AEC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A3AF4E-B01F-4E66-94C0-F1C74705A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708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33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9939C7-14E6-4A87-A3BE-4CF1874F5B83}" type="datetimeFigureOut">
              <a:rPr lang="en-US" smtClean="0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C77FF0-C1F3-4A0C-8C4E-396FDA39875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3DCF29-7CDC-4AA2-AA73-DC81ADA5F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708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09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1EFE53-27BC-433F-86D6-618A2B2922BB}" type="datetimeFigureOut">
              <a:rPr lang="en-US" smtClean="0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2EBF5-31D4-48B0-9582-45F43157D3E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213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EB633E-E411-4DA6-B443-57C78B235591}" type="datetimeFigureOut">
              <a:rPr lang="en-US" smtClean="0"/>
              <a:pPr>
                <a:defRPr/>
              </a:pPr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FFD428-D5D2-4B96-A2EA-447A1A1A1FB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743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/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50FACA-01B1-4323-BE17-8BC1A29EE9E1}" type="datetimeFigureOut">
              <a:rPr lang="ar-BH" smtClean="0"/>
              <a:pPr>
                <a:defRPr/>
              </a:pPr>
              <a:t>12/02/1443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2A48F7B-A83E-42B5-AB2E-107C330CECC4}" type="slidenum">
              <a:rPr lang="ar-BH" altLang="en-US" smtClean="0"/>
              <a:pPr>
                <a:defRPr/>
              </a:pPr>
              <a:t>‹#›</a:t>
            </a:fld>
            <a:endParaRPr lang="ar-BH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33CE20-1394-49E6-A046-B4B695C8DB8B}"/>
              </a:ext>
            </a:extLst>
          </p:cNvPr>
          <p:cNvSpPr>
            <a:spLocks/>
          </p:cNvSpPr>
          <p:nvPr/>
        </p:nvSpPr>
        <p:spPr>
          <a:xfrm>
            <a:off x="8153400" y="6331780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</a:t>
            </a:r>
            <a:r>
              <a:rPr lang="ar-BH" sz="14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الدراسي  الأول 2021-2022م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900F27-2B33-464D-A617-575D4128981B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21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6" r:id="rId1"/>
    <p:sldLayoutId id="2147484857" r:id="rId2"/>
    <p:sldLayoutId id="2147484858" r:id="rId3"/>
    <p:sldLayoutId id="2147484859" r:id="rId4"/>
    <p:sldLayoutId id="2147484860" r:id="rId5"/>
    <p:sldLayoutId id="2147484861" r:id="rId6"/>
    <p:sldLayoutId id="2147484862" r:id="rId7"/>
    <p:sldLayoutId id="2147484863" r:id="rId8"/>
    <p:sldLayoutId id="2147484864" r:id="rId9"/>
    <p:sldLayoutId id="2147484865" r:id="rId10"/>
    <p:sldLayoutId id="2147484866" r:id="rId11"/>
    <p:sldLayoutId id="21474848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/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50FACA-01B1-4323-BE17-8BC1A29EE9E1}" type="datetimeFigureOut">
              <a:rPr lang="ar-BH" smtClean="0"/>
              <a:pPr>
                <a:defRPr/>
              </a:pPr>
              <a:t>12/02/1443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2A48F7B-A83E-42B5-AB2E-107C330CECC4}" type="slidenum">
              <a:rPr lang="ar-BH" altLang="en-US" smtClean="0"/>
              <a:pPr>
                <a:defRPr/>
              </a:pPr>
              <a:t>‹#›</a:t>
            </a:fld>
            <a:endParaRPr lang="ar-BH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33CE20-1394-49E6-A046-B4B695C8DB8B}"/>
              </a:ext>
            </a:extLst>
          </p:cNvPr>
          <p:cNvSpPr>
            <a:spLocks/>
          </p:cNvSpPr>
          <p:nvPr/>
        </p:nvSpPr>
        <p:spPr>
          <a:xfrm>
            <a:off x="8153400" y="6331780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900F27-2B33-464D-A617-575D4128981B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910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7" r:id="rId1"/>
    <p:sldLayoutId id="2147484918" r:id="rId2"/>
    <p:sldLayoutId id="2147484919" r:id="rId3"/>
    <p:sldLayoutId id="2147484920" r:id="rId4"/>
    <p:sldLayoutId id="2147484921" r:id="rId5"/>
    <p:sldLayoutId id="2147484922" r:id="rId6"/>
    <p:sldLayoutId id="2147484923" r:id="rId7"/>
    <p:sldLayoutId id="2147484924" r:id="rId8"/>
    <p:sldLayoutId id="2147484925" r:id="rId9"/>
    <p:sldLayoutId id="2147484926" r:id="rId10"/>
    <p:sldLayoutId id="21474849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/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50FACA-01B1-4323-BE17-8BC1A29EE9E1}" type="datetimeFigureOut">
              <a:rPr lang="ar-BH" smtClean="0"/>
              <a:pPr>
                <a:defRPr/>
              </a:pPr>
              <a:t>12/02/1443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2A48F7B-A83E-42B5-AB2E-107C330CECC4}" type="slidenum">
              <a:rPr lang="ar-BH" altLang="en-US" smtClean="0"/>
              <a:pPr>
                <a:defRPr/>
              </a:pPr>
              <a:t>‹#›</a:t>
            </a:fld>
            <a:endParaRPr lang="ar-BH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33CE20-1394-49E6-A046-B4B695C8DB8B}"/>
              </a:ext>
            </a:extLst>
          </p:cNvPr>
          <p:cNvSpPr>
            <a:spLocks/>
          </p:cNvSpPr>
          <p:nvPr/>
        </p:nvSpPr>
        <p:spPr>
          <a:xfrm>
            <a:off x="8153400" y="6331780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900F27-2B33-464D-A617-575D4128981B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325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2" r:id="rId1"/>
    <p:sldLayoutId id="2147484943" r:id="rId2"/>
    <p:sldLayoutId id="2147484944" r:id="rId3"/>
    <p:sldLayoutId id="2147484945" r:id="rId4"/>
    <p:sldLayoutId id="2147484946" r:id="rId5"/>
    <p:sldLayoutId id="2147484947" r:id="rId6"/>
    <p:sldLayoutId id="2147484948" r:id="rId7"/>
    <p:sldLayoutId id="2147484949" r:id="rId8"/>
    <p:sldLayoutId id="2147484950" r:id="rId9"/>
    <p:sldLayoutId id="2147484951" r:id="rId10"/>
    <p:sldLayoutId id="2147484952" r:id="rId11"/>
    <p:sldLayoutId id="214748495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id="{BB4FD614-A066-4903-8551-3D84FCEF5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122459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D0A5CED-629F-41E4-BA8C-CD4DB25DE09D}"/>
              </a:ext>
            </a:extLst>
          </p:cNvPr>
          <p:cNvSpPr/>
          <p:nvPr/>
        </p:nvSpPr>
        <p:spPr>
          <a:xfrm>
            <a:off x="2506663" y="2232025"/>
            <a:ext cx="7280275" cy="3416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rtl="1">
              <a:defRPr/>
            </a:pPr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الفصل الثاني : </a:t>
            </a:r>
          </a:p>
          <a:p>
            <a:pPr algn="ctr" rtl="1">
              <a:lnSpc>
                <a:spcPct val="150000"/>
              </a:lnSpc>
              <a:defRPr/>
            </a:pPr>
            <a:r>
              <a:rPr lang="ar-SA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مقدمة في 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Visual Studio 2005 IDE</a:t>
            </a:r>
            <a:endParaRPr lang="ar-BH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e_AlYermook" panose="020B0603030804020204" pitchFamily="34" charset="-78"/>
              <a:cs typeface="ae_AlYermook" panose="020B0603030804020204" pitchFamily="34" charset="-78"/>
            </a:endParaRPr>
          </a:p>
          <a:p>
            <a:pPr algn="ctr" rtl="1">
              <a:lnSpc>
                <a:spcPct val="150000"/>
              </a:lnSpc>
              <a:defRPr/>
            </a:pPr>
            <a:r>
              <a:rPr lang="ar-BH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تقن</a:t>
            </a:r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211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Picture 5" descr="Microsoft Visual Studio 2005 Logo Download - AI - All Vector Logo">
            <a:extLst>
              <a:ext uri="{FF2B5EF4-FFF2-40B4-BE49-F238E27FC236}">
                <a16:creationId xmlns:a16="http://schemas.microsoft.com/office/drawing/2014/main" id="{CFA57376-A434-4597-83E7-A5DB6576E1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8202" t="28833" r="18757" b="24297"/>
          <a:stretch/>
        </p:blipFill>
        <p:spPr bwMode="auto">
          <a:xfrm>
            <a:off x="-30163" y="5397097"/>
            <a:ext cx="3688879" cy="1490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FCC7BA-84B0-4D68-B0DE-67EB9FFF9379}"/>
              </a:ext>
            </a:extLst>
          </p:cNvPr>
          <p:cNvSpPr/>
          <p:nvPr/>
        </p:nvSpPr>
        <p:spPr>
          <a:xfrm>
            <a:off x="119336" y="1268760"/>
            <a:ext cx="11595720" cy="4620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 rtl="1">
              <a:spcAft>
                <a:spcPts val="600"/>
              </a:spcAft>
              <a:defRPr/>
            </a:pP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الأوامر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والتعليمات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التي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تكتب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بلغة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  </a:t>
            </a:r>
            <a:r>
              <a:rPr lang="en-US" sz="2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Visual Basic. Net </a:t>
            </a:r>
            <a:r>
              <a:rPr lang="ar-BH" sz="2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يمكن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من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خلالها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إنشاء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الكائنات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Objects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 </a:t>
            </a:r>
            <a:r>
              <a:rPr lang="ar-BH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بذاكرة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الكمبيوتر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بحيث</a:t>
            </a:r>
            <a:r>
              <a:rPr lang="en-US" sz="26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يكون</a:t>
            </a:r>
            <a:r>
              <a:rPr lang="en-US" sz="26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لكل</a:t>
            </a:r>
            <a:r>
              <a:rPr lang="en-US" sz="26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كائن</a:t>
            </a:r>
            <a:r>
              <a:rPr lang="en-US" sz="26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:</a:t>
            </a:r>
          </a:p>
          <a:p>
            <a:pPr algn="just" rtl="1">
              <a:spcAft>
                <a:spcPts val="600"/>
              </a:spcAft>
              <a:defRPr/>
            </a:pP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   1-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خصائص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properties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 </a:t>
            </a:r>
            <a:r>
              <a:rPr lang="ar-BH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مثل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(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حجم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–</a:t>
            </a:r>
            <a:r>
              <a:rPr lang="ar-BH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لون-شكل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الخط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)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للنص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الذي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يكتب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على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واجهة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البرنامج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.</a:t>
            </a:r>
          </a:p>
          <a:p>
            <a:pPr algn="just" rtl="1">
              <a:spcAft>
                <a:spcPts val="600"/>
              </a:spcAft>
              <a:defRPr/>
            </a:pP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   2-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أحداث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Events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  </a:t>
            </a:r>
            <a:r>
              <a:rPr lang="ar-BH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مثل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حدث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النقر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على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زر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الأمر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.</a:t>
            </a:r>
          </a:p>
          <a:p>
            <a:pPr algn="just" rtl="1">
              <a:spcAft>
                <a:spcPts val="600"/>
              </a:spcAft>
              <a:defRPr/>
            </a:pP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   3-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إجراءات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Procedures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  </a:t>
            </a:r>
            <a:r>
              <a:rPr lang="ar-BH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يحتوى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كل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منها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على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أوامر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وتعليمات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،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تنفذ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تلك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الأوامر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والتعليمات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عندما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يستعدى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هذا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الإجراء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.</a:t>
            </a:r>
          </a:p>
          <a:p>
            <a:pPr algn="just" rtl="1">
              <a:spcAft>
                <a:spcPts val="600"/>
              </a:spcAft>
              <a:defRPr/>
            </a:pPr>
            <a:r>
              <a:rPr lang="en-US" sz="2600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بناء</a:t>
            </a:r>
            <a:r>
              <a:rPr lang="en-US" sz="26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على</a:t>
            </a:r>
            <a:r>
              <a:rPr lang="en-US" sz="26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ما</a:t>
            </a:r>
            <a:r>
              <a:rPr lang="en-US" sz="26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سبق</a:t>
            </a:r>
            <a:r>
              <a:rPr lang="en-US" sz="26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تعد</a:t>
            </a:r>
            <a:r>
              <a:rPr lang="en-US" sz="26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لغة</a:t>
            </a:r>
            <a:r>
              <a:rPr lang="en-US" sz="26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VB.net:</a:t>
            </a:r>
          </a:p>
          <a:p>
            <a:pPr algn="just" rtl="1">
              <a:spcAft>
                <a:spcPts val="600"/>
              </a:spcAft>
              <a:defRPr/>
            </a:pPr>
            <a:r>
              <a:rPr lang="en-US" sz="2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كائنية</a:t>
            </a:r>
            <a:r>
              <a:rPr lang="en-US" sz="2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التوجه</a:t>
            </a:r>
            <a:r>
              <a:rPr lang="en-US" sz="2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 Object Oriented  :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لأن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برامجها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تعمل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من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خلال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كائنات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في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ذاكرة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الكمبيوتر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.</a:t>
            </a:r>
          </a:p>
          <a:p>
            <a:pPr algn="just" rtl="1">
              <a:spcAft>
                <a:spcPts val="600"/>
              </a:spcAft>
              <a:defRPr/>
            </a:pPr>
            <a:r>
              <a:rPr lang="en-US" sz="2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موجهة</a:t>
            </a:r>
            <a:r>
              <a:rPr lang="en-US" sz="2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بالحدث</a:t>
            </a:r>
            <a:r>
              <a:rPr lang="en-US" sz="2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Event Driven  :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لأن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الأوامر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والتعليمات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تنفذ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عند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وقوع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حدث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2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معين</a:t>
            </a:r>
            <a:r>
              <a:rPr lang="en-U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7785A7-347B-4EE0-9375-1E85D4FDECEB}"/>
              </a:ext>
            </a:extLst>
          </p:cNvPr>
          <p:cNvSpPr/>
          <p:nvPr/>
        </p:nvSpPr>
        <p:spPr>
          <a:xfrm>
            <a:off x="3894916" y="2636912"/>
            <a:ext cx="440216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BH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تمنياتنا لكم بالنجاح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010D7D-181E-4549-B847-3369B14528D8}"/>
              </a:ext>
            </a:extLst>
          </p:cNvPr>
          <p:cNvSpPr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400" b="1" kern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أهداف</a:t>
            </a:r>
            <a:r>
              <a:rPr lang="en-US" sz="4400" b="1" kern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400" b="1" kern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الدرس</a:t>
            </a:r>
            <a:endParaRPr lang="en-US" sz="4400" b="1" kern="1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62F63A-61C5-4FC6-8425-B3748F4A6700}"/>
              </a:ext>
            </a:extLst>
          </p:cNvPr>
          <p:cNvSpPr/>
          <p:nvPr/>
        </p:nvSpPr>
        <p:spPr>
          <a:xfrm>
            <a:off x="838200" y="191683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228600" algn="r" rtl="1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تشغيل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برنامج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Visual Basic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.Net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228600" algn="r" rtl="1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شريط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القوائم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وشريط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الأدوات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228600" algn="r" rtl="1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نافذة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((Solution Explorer –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ToolBox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Properties</a:t>
            </a:r>
          </a:p>
          <a:p>
            <a:pPr marL="457200" indent="-228600" algn="r" rtl="1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عناصر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صندوق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الأدوات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ToolBox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228600" algn="r" rtl="1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التعرف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على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مفاهيم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الخصائص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والأحداث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والإجراءات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rgbClr val="ECECEC"/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32">
            <a:extLst>
              <a:ext uri="{FF2B5EF4-FFF2-40B4-BE49-F238E27FC236}">
                <a16:creationId xmlns:a16="http://schemas.microsoft.com/office/drawing/2014/main" id="{89421995-4D57-4EBF-8BAA-1654112C8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565400"/>
            <a:ext cx="3486150" cy="3106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Arrow: Up 233">
            <a:extLst>
              <a:ext uri="{FF2B5EF4-FFF2-40B4-BE49-F238E27FC236}">
                <a16:creationId xmlns:a16="http://schemas.microsoft.com/office/drawing/2014/main" id="{4A1D9B40-AA0E-42A3-BE66-BB0C39DB27C5}"/>
              </a:ext>
            </a:extLst>
          </p:cNvPr>
          <p:cNvSpPr/>
          <p:nvPr/>
        </p:nvSpPr>
        <p:spPr>
          <a:xfrm rot="5400000">
            <a:off x="3627438" y="2593975"/>
            <a:ext cx="239712" cy="83978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23" name="Picture 237">
            <a:extLst>
              <a:ext uri="{FF2B5EF4-FFF2-40B4-BE49-F238E27FC236}">
                <a16:creationId xmlns:a16="http://schemas.microsoft.com/office/drawing/2014/main" id="{89B2BCF8-0456-4868-B48C-DC11C27EE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912100" y="2568575"/>
            <a:ext cx="3930650" cy="3392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Speech Bubble: Oval 239">
            <a:extLst>
              <a:ext uri="{FF2B5EF4-FFF2-40B4-BE49-F238E27FC236}">
                <a16:creationId xmlns:a16="http://schemas.microsoft.com/office/drawing/2014/main" id="{D2EC7F6A-521C-428C-81D5-9B75478791B1}"/>
              </a:ext>
            </a:extLst>
          </p:cNvPr>
          <p:cNvSpPr/>
          <p:nvPr/>
        </p:nvSpPr>
        <p:spPr bwMode="auto">
          <a:xfrm rot="1127328">
            <a:off x="9148763" y="4152900"/>
            <a:ext cx="1058862" cy="860425"/>
          </a:xfrm>
          <a:prstGeom prst="wedgeEllipseCallou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ar-BH" sz="1200" b="1">
                <a:latin typeface="AL-Mateen" pitchFamily="2" charset="-78"/>
                <a:ea typeface="Calibri" panose="020F0502020204030204" pitchFamily="34" charset="0"/>
                <a:cs typeface="AL-Mohanad Bold"/>
              </a:rPr>
              <a:t>كتابة اسم المشروع </a:t>
            </a:r>
            <a:endParaRPr lang="en-US" sz="110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peech Bubble: Rectangle with Corners Rounded 240">
            <a:extLst>
              <a:ext uri="{FF2B5EF4-FFF2-40B4-BE49-F238E27FC236}">
                <a16:creationId xmlns:a16="http://schemas.microsoft.com/office/drawing/2014/main" id="{5D2CDC46-4FF2-4ACF-B339-78F30AD40766}"/>
              </a:ext>
            </a:extLst>
          </p:cNvPr>
          <p:cNvSpPr/>
          <p:nvPr/>
        </p:nvSpPr>
        <p:spPr bwMode="auto">
          <a:xfrm>
            <a:off x="10636250" y="4281488"/>
            <a:ext cx="1211263" cy="787400"/>
          </a:xfrm>
          <a:prstGeom prst="wedgeRoundRectCallou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ar-BH" altLang="en-US" sz="1400" b="1">
                <a:solidFill>
                  <a:srgbClr val="000000"/>
                </a:solidFill>
                <a:latin typeface="Constantia" panose="02030602050306030303" pitchFamily="18" charset="0"/>
              </a:rPr>
              <a:t>اختيار المكان الذي سيحفظ فيه المشروع</a:t>
            </a:r>
            <a:endParaRPr lang="en-US" altLang="en-US" sz="1400" b="1">
              <a:solidFill>
                <a:srgbClr val="000000"/>
              </a:solidFill>
              <a:latin typeface="Constantia" panose="02030602050306030303" pitchFamily="18" charset="0"/>
            </a:endParaRPr>
          </a:p>
        </p:txBody>
      </p:sp>
      <p:pic>
        <p:nvPicPr>
          <p:cNvPr id="20" name="Picture 242">
            <a:extLst>
              <a:ext uri="{FF2B5EF4-FFF2-40B4-BE49-F238E27FC236}">
                <a16:creationId xmlns:a16="http://schemas.microsoft.com/office/drawing/2014/main" id="{478847A6-2D73-4926-BE60-5AFD10034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063" y="627063"/>
            <a:ext cx="2951162" cy="5624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Arrow: Up 245">
            <a:extLst>
              <a:ext uri="{FF2B5EF4-FFF2-40B4-BE49-F238E27FC236}">
                <a16:creationId xmlns:a16="http://schemas.microsoft.com/office/drawing/2014/main" id="{D0F7EF99-56BC-4CE4-8A35-A25EB9AFEA19}"/>
              </a:ext>
            </a:extLst>
          </p:cNvPr>
          <p:cNvSpPr/>
          <p:nvPr/>
        </p:nvSpPr>
        <p:spPr>
          <a:xfrm rot="5400000">
            <a:off x="8122443" y="2291557"/>
            <a:ext cx="239713" cy="15875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7657" name="Rectangle 24">
            <a:extLst>
              <a:ext uri="{FF2B5EF4-FFF2-40B4-BE49-F238E27FC236}">
                <a16:creationId xmlns:a16="http://schemas.microsoft.com/office/drawing/2014/main" id="{9423F5E1-DA46-436E-AFE0-C8A9E51D8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4013" y="-26892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7658" name="Rectangle 25">
            <a:extLst>
              <a:ext uri="{FF2B5EF4-FFF2-40B4-BE49-F238E27FC236}">
                <a16:creationId xmlns:a16="http://schemas.microsoft.com/office/drawing/2014/main" id="{AAC96FDF-1B63-43A3-AA53-A8C7A6295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4013" y="-22320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/>
            <a:r>
              <a:rPr lang="ar-SA" altLang="en-US" sz="1400" b="1" u="sng">
                <a:latin typeface="Microsoft Sans Serif" panose="020B0604020202020204" pitchFamily="34" charset="0"/>
              </a:rPr>
              <a:t>كيفية إنشاء مشروع في برنامج فيجوال يسك ؟</a:t>
            </a:r>
            <a:endParaRPr lang="en-US" altLang="en-US" sz="1100"/>
          </a:p>
          <a:p>
            <a:endParaRPr lang="en-US" altLang="en-US"/>
          </a:p>
        </p:txBody>
      </p:sp>
      <p:sp>
        <p:nvSpPr>
          <p:cNvPr id="27659" name="Rectangle 28">
            <a:extLst>
              <a:ext uri="{FF2B5EF4-FFF2-40B4-BE49-F238E27FC236}">
                <a16:creationId xmlns:a16="http://schemas.microsoft.com/office/drawing/2014/main" id="{CC4CFFBE-7A9E-4FC8-A840-67CF0FC12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4013" y="-17748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1400">
              <a:latin typeface="Hacen Vanilla" charset="-78"/>
            </a:endParaRPr>
          </a:p>
          <a:p>
            <a:br>
              <a:rPr lang="en-US" altLang="en-US" sz="1400">
                <a:latin typeface="Hacen Vanilla" charset="-78"/>
              </a:rPr>
            </a:br>
            <a:endParaRPr lang="en-US" altLang="en-US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52909DA8-68B0-4636-BAEC-15C4402B9A74}"/>
              </a:ext>
            </a:extLst>
          </p:cNvPr>
          <p:cNvSpPr txBox="1"/>
          <p:nvPr/>
        </p:nvSpPr>
        <p:spPr>
          <a:xfrm>
            <a:off x="3590925" y="1373188"/>
            <a:ext cx="7715250" cy="719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ar-SA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كيفية إنشاء مشروع في برنامج فيجوال يسك ؟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6B3244-8888-4D9D-A45D-7538A57DC8AC}"/>
              </a:ext>
            </a:extLst>
          </p:cNvPr>
          <p:cNvSpPr/>
          <p:nvPr/>
        </p:nvSpPr>
        <p:spPr>
          <a:xfrm>
            <a:off x="982663" y="2781300"/>
            <a:ext cx="2089150" cy="471488"/>
          </a:xfrm>
          <a:prstGeom prst="rect">
            <a:avLst/>
          </a:prstGeom>
          <a:noFill/>
          <a:ln w="57150">
            <a:solidFill>
              <a:srgbClr val="FF0000"/>
            </a:solidFill>
            <a:prstDash val="dashDot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9E94410-1231-41BA-9307-1158C8F51939}"/>
              </a:ext>
            </a:extLst>
          </p:cNvPr>
          <p:cNvSpPr/>
          <p:nvPr/>
        </p:nvSpPr>
        <p:spPr>
          <a:xfrm>
            <a:off x="5519738" y="2894013"/>
            <a:ext cx="1928812" cy="311150"/>
          </a:xfrm>
          <a:prstGeom prst="rect">
            <a:avLst/>
          </a:prstGeom>
          <a:noFill/>
          <a:ln w="57150">
            <a:solidFill>
              <a:srgbClr val="FF0000"/>
            </a:solidFill>
            <a:prstDash val="dashDot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  <p:bldP spid="25" grpId="0" animBg="1"/>
      <p:bldP spid="21" grpId="0" animBg="1"/>
      <p:bldP spid="2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3A8CD2D4-3B44-42EA-85E6-522A5A8C3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460375"/>
            <a:ext cx="5783263" cy="8604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ar-SA" alt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بيئة الفيجوال ستديو</a:t>
            </a:r>
            <a:r>
              <a:rPr lang="ar-BH" alt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2005</a:t>
            </a:r>
            <a:r>
              <a:rPr lang="en-US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ef_ graffiti" panose="02000500000000000000" pitchFamily="2" charset="-78"/>
                <a:cs typeface="aref_ graffiti" panose="02000500000000000000" pitchFamily="2" charset="-78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307FF6-0A3E-4D50-A7A7-50BEBE1224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42913" y="1265238"/>
            <a:ext cx="11306175" cy="51323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36E05F51-54B8-47A9-9AD6-2D91A0CEB9A7}"/>
              </a:ext>
            </a:extLst>
          </p:cNvPr>
          <p:cNvGrpSpPr>
            <a:grpSpLocks/>
          </p:cNvGrpSpPr>
          <p:nvPr/>
        </p:nvGrpSpPr>
        <p:grpSpPr bwMode="auto">
          <a:xfrm>
            <a:off x="7027863" y="1444625"/>
            <a:ext cx="658812" cy="738188"/>
            <a:chOff x="4331593" y="1189230"/>
            <a:chExt cx="3528812" cy="4889598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C5D0B0B-4597-49C1-9424-2D06C6A79995}"/>
                </a:ext>
              </a:extLst>
            </p:cNvPr>
            <p:cNvSpPr/>
            <p:nvPr/>
          </p:nvSpPr>
          <p:spPr>
            <a:xfrm flipH="1">
              <a:off x="4331593" y="1853084"/>
              <a:ext cx="3528812" cy="4225744"/>
            </a:xfrm>
            <a:custGeom>
              <a:avLst/>
              <a:gdLst>
                <a:gd name="connsiteX0" fmla="*/ 1764407 w 3528812"/>
                <a:gd name="connsiteY0" fmla="*/ 0 h 4225744"/>
                <a:gd name="connsiteX1" fmla="*/ 1094016 w 3528812"/>
                <a:gd name="connsiteY1" fmla="*/ 0 h 4225744"/>
                <a:gd name="connsiteX2" fmla="*/ 444615 w 3528812"/>
                <a:gd name="connsiteY2" fmla="*/ 1154770 h 4225744"/>
                <a:gd name="connsiteX3" fmla="*/ 313504 w 3528812"/>
                <a:gd name="connsiteY3" fmla="*/ 1347474 h 4225744"/>
                <a:gd name="connsiteX4" fmla="*/ 301333 w 3528812"/>
                <a:gd name="connsiteY4" fmla="*/ 1364404 h 4225744"/>
                <a:gd name="connsiteX5" fmla="*/ 297375 w 3528812"/>
                <a:gd name="connsiteY5" fmla="*/ 1371180 h 4225744"/>
                <a:gd name="connsiteX6" fmla="*/ 280219 w 3528812"/>
                <a:gd name="connsiteY6" fmla="*/ 1396396 h 4225744"/>
                <a:gd name="connsiteX7" fmla="*/ 218709 w 3528812"/>
                <a:gd name="connsiteY7" fmla="*/ 1505867 h 4225744"/>
                <a:gd name="connsiteX8" fmla="*/ 212954 w 3528812"/>
                <a:gd name="connsiteY8" fmla="*/ 1515720 h 4225744"/>
                <a:gd name="connsiteX9" fmla="*/ 211929 w 3528812"/>
                <a:gd name="connsiteY9" fmla="*/ 1517933 h 4225744"/>
                <a:gd name="connsiteX10" fmla="*/ 207076 w 3528812"/>
                <a:gd name="connsiteY10" fmla="*/ 1526571 h 4225744"/>
                <a:gd name="connsiteX11" fmla="*/ 142239 w 3528812"/>
                <a:gd name="connsiteY11" fmla="*/ 1666969 h 4225744"/>
                <a:gd name="connsiteX12" fmla="*/ 139998 w 3528812"/>
                <a:gd name="connsiteY12" fmla="*/ 1673249 h 4225744"/>
                <a:gd name="connsiteX13" fmla="*/ 138656 w 3528812"/>
                <a:gd name="connsiteY13" fmla="*/ 1676146 h 4225744"/>
                <a:gd name="connsiteX14" fmla="*/ 117260 w 3528812"/>
                <a:gd name="connsiteY14" fmla="*/ 1736950 h 4225744"/>
                <a:gd name="connsiteX15" fmla="*/ 87411 w 3528812"/>
                <a:gd name="connsiteY15" fmla="*/ 1820575 h 4225744"/>
                <a:gd name="connsiteX16" fmla="*/ 86314 w 3528812"/>
                <a:gd name="connsiteY16" fmla="*/ 1824895 h 4225744"/>
                <a:gd name="connsiteX17" fmla="*/ 79324 w 3528812"/>
                <a:gd name="connsiteY17" fmla="*/ 1844760 h 4225744"/>
                <a:gd name="connsiteX18" fmla="*/ 0 w 3528812"/>
                <a:gd name="connsiteY18" fmla="*/ 2390504 h 4225744"/>
                <a:gd name="connsiteX19" fmla="*/ 1764406 w 3528812"/>
                <a:gd name="connsiteY19" fmla="*/ 4225744 h 4225744"/>
                <a:gd name="connsiteX20" fmla="*/ 3519703 w 3528812"/>
                <a:gd name="connsiteY20" fmla="*/ 2578147 h 4225744"/>
                <a:gd name="connsiteX21" fmla="*/ 3528723 w 3528812"/>
                <a:gd name="connsiteY21" fmla="*/ 2392344 h 4225744"/>
                <a:gd name="connsiteX22" fmla="*/ 3528811 w 3528812"/>
                <a:gd name="connsiteY22" fmla="*/ 2392344 h 4225744"/>
                <a:gd name="connsiteX23" fmla="*/ 3528759 w 3528812"/>
                <a:gd name="connsiteY23" fmla="*/ 2391593 h 4225744"/>
                <a:gd name="connsiteX24" fmla="*/ 3528812 w 3528812"/>
                <a:gd name="connsiteY24" fmla="*/ 2390504 h 4225744"/>
                <a:gd name="connsiteX25" fmla="*/ 3390157 w 3528812"/>
                <a:gd name="connsiteY25" fmla="*/ 1676146 h 4225744"/>
                <a:gd name="connsiteX26" fmla="*/ 3322214 w 3528812"/>
                <a:gd name="connsiteY26" fmla="*/ 1529443 h 4225744"/>
                <a:gd name="connsiteX27" fmla="*/ 3321738 w 3528812"/>
                <a:gd name="connsiteY27" fmla="*/ 1528412 h 4225744"/>
                <a:gd name="connsiteX28" fmla="*/ 3321730 w 3528812"/>
                <a:gd name="connsiteY28" fmla="*/ 1528398 h 4225744"/>
                <a:gd name="connsiteX29" fmla="*/ 3315858 w 3528812"/>
                <a:gd name="connsiteY29" fmla="*/ 1515720 h 4225744"/>
                <a:gd name="connsiteX30" fmla="*/ 3282896 w 3528812"/>
                <a:gd name="connsiteY30" fmla="*/ 1459285 h 4225744"/>
                <a:gd name="connsiteX31" fmla="*/ 3248595 w 3528812"/>
                <a:gd name="connsiteY31" fmla="*/ 1398237 h 4225744"/>
                <a:gd name="connsiteX32" fmla="*/ 3239027 w 3528812"/>
                <a:gd name="connsiteY32" fmla="*/ 1384175 h 4225744"/>
                <a:gd name="connsiteX33" fmla="*/ 3227479 w 3528812"/>
                <a:gd name="connsiteY33" fmla="*/ 1364404 h 4225744"/>
                <a:gd name="connsiteX34" fmla="*/ 3191965 w 3528812"/>
                <a:gd name="connsiteY34" fmla="*/ 1315005 h 4225744"/>
                <a:gd name="connsiteX35" fmla="*/ 3084198 w 3528812"/>
                <a:gd name="connsiteY35" fmla="*/ 1156611 h 4225744"/>
                <a:gd name="connsiteX36" fmla="*/ 2434797 w 3528812"/>
                <a:gd name="connsiteY36" fmla="*/ 1841 h 4225744"/>
                <a:gd name="connsiteX37" fmla="*/ 1764407 w 3528812"/>
                <a:gd name="connsiteY37" fmla="*/ 1841 h 4225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528812" h="4225744">
                  <a:moveTo>
                    <a:pt x="1764407" y="0"/>
                  </a:moveTo>
                  <a:lnTo>
                    <a:pt x="1094016" y="0"/>
                  </a:lnTo>
                  <a:cubicBezTo>
                    <a:pt x="940256" y="541292"/>
                    <a:pt x="675370" y="841284"/>
                    <a:pt x="444615" y="1154770"/>
                  </a:cubicBezTo>
                  <a:lnTo>
                    <a:pt x="313504" y="1347474"/>
                  </a:lnTo>
                  <a:lnTo>
                    <a:pt x="301333" y="1364404"/>
                  </a:lnTo>
                  <a:lnTo>
                    <a:pt x="297375" y="1371180"/>
                  </a:lnTo>
                  <a:lnTo>
                    <a:pt x="280219" y="1396396"/>
                  </a:lnTo>
                  <a:lnTo>
                    <a:pt x="218709" y="1505867"/>
                  </a:lnTo>
                  <a:lnTo>
                    <a:pt x="212954" y="1515720"/>
                  </a:lnTo>
                  <a:lnTo>
                    <a:pt x="211929" y="1517933"/>
                  </a:lnTo>
                  <a:lnTo>
                    <a:pt x="207076" y="1526571"/>
                  </a:lnTo>
                  <a:cubicBezTo>
                    <a:pt x="183985" y="1571501"/>
                    <a:pt x="162278" y="1618134"/>
                    <a:pt x="142239" y="1666969"/>
                  </a:cubicBezTo>
                  <a:lnTo>
                    <a:pt x="139998" y="1673249"/>
                  </a:lnTo>
                  <a:lnTo>
                    <a:pt x="138656" y="1676146"/>
                  </a:lnTo>
                  <a:lnTo>
                    <a:pt x="117260" y="1736950"/>
                  </a:lnTo>
                  <a:lnTo>
                    <a:pt x="87411" y="1820575"/>
                  </a:lnTo>
                  <a:lnTo>
                    <a:pt x="86314" y="1824895"/>
                  </a:lnTo>
                  <a:lnTo>
                    <a:pt x="79324" y="1844760"/>
                  </a:lnTo>
                  <a:cubicBezTo>
                    <a:pt x="27772" y="2017160"/>
                    <a:pt x="0" y="2200459"/>
                    <a:pt x="0" y="2390504"/>
                  </a:cubicBezTo>
                  <a:cubicBezTo>
                    <a:pt x="0" y="3404079"/>
                    <a:pt x="789951" y="4225744"/>
                    <a:pt x="1764406" y="4225744"/>
                  </a:cubicBezTo>
                  <a:cubicBezTo>
                    <a:pt x="2677958" y="4225744"/>
                    <a:pt x="3429348" y="3503578"/>
                    <a:pt x="3519703" y="2578147"/>
                  </a:cubicBezTo>
                  <a:lnTo>
                    <a:pt x="3528723" y="2392344"/>
                  </a:lnTo>
                  <a:lnTo>
                    <a:pt x="3528811" y="2392344"/>
                  </a:lnTo>
                  <a:lnTo>
                    <a:pt x="3528759" y="2391593"/>
                  </a:lnTo>
                  <a:lnTo>
                    <a:pt x="3528812" y="2390504"/>
                  </a:lnTo>
                  <a:cubicBezTo>
                    <a:pt x="3528812" y="2137110"/>
                    <a:pt x="3479440" y="1895711"/>
                    <a:pt x="3390157" y="1676146"/>
                  </a:cubicBezTo>
                  <a:lnTo>
                    <a:pt x="3322214" y="1529443"/>
                  </a:lnTo>
                  <a:lnTo>
                    <a:pt x="3321738" y="1528412"/>
                  </a:lnTo>
                  <a:lnTo>
                    <a:pt x="3321730" y="1528398"/>
                  </a:lnTo>
                  <a:lnTo>
                    <a:pt x="3315858" y="1515720"/>
                  </a:lnTo>
                  <a:lnTo>
                    <a:pt x="3282896" y="1459285"/>
                  </a:lnTo>
                  <a:lnTo>
                    <a:pt x="3248595" y="1398237"/>
                  </a:lnTo>
                  <a:lnTo>
                    <a:pt x="3239027" y="1384175"/>
                  </a:lnTo>
                  <a:lnTo>
                    <a:pt x="3227479" y="1364404"/>
                  </a:lnTo>
                  <a:lnTo>
                    <a:pt x="3191965" y="1315005"/>
                  </a:lnTo>
                  <a:lnTo>
                    <a:pt x="3084198" y="1156611"/>
                  </a:lnTo>
                  <a:cubicBezTo>
                    <a:pt x="2853443" y="843125"/>
                    <a:pt x="2588558" y="543133"/>
                    <a:pt x="2434797" y="1841"/>
                  </a:cubicBezTo>
                  <a:lnTo>
                    <a:pt x="1764407" y="1841"/>
                  </a:lnTo>
                  <a:close/>
                </a:path>
              </a:pathLst>
            </a:custGeom>
            <a:gradFill>
              <a:gsLst>
                <a:gs pos="0">
                  <a:srgbClr val="C8B3E8"/>
                </a:gs>
                <a:gs pos="73000">
                  <a:srgbClr val="7030A0">
                    <a:alpha val="80000"/>
                  </a:srgb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EA2EFBCC-3638-4957-91E2-F66E5EDDA4C7}"/>
                </a:ext>
              </a:extLst>
            </p:cNvPr>
            <p:cNvSpPr/>
            <p:nvPr/>
          </p:nvSpPr>
          <p:spPr>
            <a:xfrm>
              <a:off x="5428499" y="1788603"/>
              <a:ext cx="1343501" cy="63092"/>
            </a:xfrm>
            <a:prstGeom prst="roundRect">
              <a:avLst>
                <a:gd name="adj" fmla="val 38236"/>
              </a:avLst>
            </a:prstGeom>
            <a:gradFill flip="none" rotWithShape="1">
              <a:gsLst>
                <a:gs pos="21238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49000">
                  <a:schemeClr val="bg1">
                    <a:lumMod val="95000"/>
                  </a:schemeClr>
                </a:gs>
                <a:gs pos="78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B914F499-D8C0-4D6F-BB4B-D6C9F9FBF159}"/>
                </a:ext>
              </a:extLst>
            </p:cNvPr>
            <p:cNvSpPr/>
            <p:nvPr/>
          </p:nvSpPr>
          <p:spPr>
            <a:xfrm>
              <a:off x="5419998" y="1599328"/>
              <a:ext cx="1352001" cy="168244"/>
            </a:xfrm>
            <a:prstGeom prst="roundRect">
              <a:avLst>
                <a:gd name="adj" fmla="val 38236"/>
              </a:avLst>
            </a:prstGeom>
            <a:gradFill flip="none" rotWithShape="1">
              <a:gsLst>
                <a:gs pos="21238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49000">
                  <a:schemeClr val="bg1">
                    <a:lumMod val="95000"/>
                  </a:schemeClr>
                </a:gs>
                <a:gs pos="78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F52327BC-AFBE-426A-90B5-45A111AF6427}"/>
                </a:ext>
              </a:extLst>
            </p:cNvPr>
            <p:cNvSpPr/>
            <p:nvPr/>
          </p:nvSpPr>
          <p:spPr>
            <a:xfrm>
              <a:off x="5419998" y="1389023"/>
              <a:ext cx="1343501" cy="178756"/>
            </a:xfrm>
            <a:prstGeom prst="roundRect">
              <a:avLst>
                <a:gd name="adj" fmla="val 38236"/>
              </a:avLst>
            </a:prstGeom>
            <a:gradFill flip="none" rotWithShape="1">
              <a:gsLst>
                <a:gs pos="21238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49000">
                  <a:schemeClr val="bg1">
                    <a:lumMod val="95000"/>
                  </a:schemeClr>
                </a:gs>
                <a:gs pos="78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7" name="Trapezoid 66">
              <a:extLst>
                <a:ext uri="{FF2B5EF4-FFF2-40B4-BE49-F238E27FC236}">
                  <a16:creationId xmlns:a16="http://schemas.microsoft.com/office/drawing/2014/main" id="{7A84CAE3-4387-4529-B21F-433E30224BA9}"/>
                </a:ext>
              </a:extLst>
            </p:cNvPr>
            <p:cNvSpPr/>
            <p:nvPr/>
          </p:nvSpPr>
          <p:spPr>
            <a:xfrm>
              <a:off x="5428499" y="1189230"/>
              <a:ext cx="1335000" cy="178763"/>
            </a:xfrm>
            <a:prstGeom prst="trapezoid">
              <a:avLst>
                <a:gd name="adj" fmla="val 140226"/>
              </a:avLst>
            </a:prstGeom>
            <a:gradFill>
              <a:gsLst>
                <a:gs pos="21238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49000">
                  <a:schemeClr val="bg1">
                    <a:lumMod val="95000"/>
                  </a:schemeClr>
                </a:gs>
                <a:gs pos="78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0AD3DA5-1E31-4B51-8C12-1B049EB7AB46}"/>
              </a:ext>
            </a:extLst>
          </p:cNvPr>
          <p:cNvGrpSpPr>
            <a:grpSpLocks/>
          </p:cNvGrpSpPr>
          <p:nvPr/>
        </p:nvGrpSpPr>
        <p:grpSpPr bwMode="auto">
          <a:xfrm>
            <a:off x="4972050" y="2981325"/>
            <a:ext cx="623888" cy="935038"/>
            <a:chOff x="4331593" y="1189230"/>
            <a:chExt cx="3528812" cy="4889598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A2A34AF-0064-45BC-A54E-7374BFD8F52D}"/>
                </a:ext>
              </a:extLst>
            </p:cNvPr>
            <p:cNvSpPr/>
            <p:nvPr/>
          </p:nvSpPr>
          <p:spPr>
            <a:xfrm flipH="1">
              <a:off x="4331593" y="1853084"/>
              <a:ext cx="3528812" cy="4225744"/>
            </a:xfrm>
            <a:custGeom>
              <a:avLst/>
              <a:gdLst>
                <a:gd name="connsiteX0" fmla="*/ 1764407 w 3528812"/>
                <a:gd name="connsiteY0" fmla="*/ 0 h 4225744"/>
                <a:gd name="connsiteX1" fmla="*/ 1094016 w 3528812"/>
                <a:gd name="connsiteY1" fmla="*/ 0 h 4225744"/>
                <a:gd name="connsiteX2" fmla="*/ 444615 w 3528812"/>
                <a:gd name="connsiteY2" fmla="*/ 1154770 h 4225744"/>
                <a:gd name="connsiteX3" fmla="*/ 313504 w 3528812"/>
                <a:gd name="connsiteY3" fmla="*/ 1347474 h 4225744"/>
                <a:gd name="connsiteX4" fmla="*/ 301333 w 3528812"/>
                <a:gd name="connsiteY4" fmla="*/ 1364404 h 4225744"/>
                <a:gd name="connsiteX5" fmla="*/ 297375 w 3528812"/>
                <a:gd name="connsiteY5" fmla="*/ 1371180 h 4225744"/>
                <a:gd name="connsiteX6" fmla="*/ 280219 w 3528812"/>
                <a:gd name="connsiteY6" fmla="*/ 1396396 h 4225744"/>
                <a:gd name="connsiteX7" fmla="*/ 218709 w 3528812"/>
                <a:gd name="connsiteY7" fmla="*/ 1505867 h 4225744"/>
                <a:gd name="connsiteX8" fmla="*/ 212954 w 3528812"/>
                <a:gd name="connsiteY8" fmla="*/ 1515720 h 4225744"/>
                <a:gd name="connsiteX9" fmla="*/ 211929 w 3528812"/>
                <a:gd name="connsiteY9" fmla="*/ 1517933 h 4225744"/>
                <a:gd name="connsiteX10" fmla="*/ 207076 w 3528812"/>
                <a:gd name="connsiteY10" fmla="*/ 1526571 h 4225744"/>
                <a:gd name="connsiteX11" fmla="*/ 142239 w 3528812"/>
                <a:gd name="connsiteY11" fmla="*/ 1666969 h 4225744"/>
                <a:gd name="connsiteX12" fmla="*/ 139998 w 3528812"/>
                <a:gd name="connsiteY12" fmla="*/ 1673249 h 4225744"/>
                <a:gd name="connsiteX13" fmla="*/ 138656 w 3528812"/>
                <a:gd name="connsiteY13" fmla="*/ 1676146 h 4225744"/>
                <a:gd name="connsiteX14" fmla="*/ 117260 w 3528812"/>
                <a:gd name="connsiteY14" fmla="*/ 1736950 h 4225744"/>
                <a:gd name="connsiteX15" fmla="*/ 87411 w 3528812"/>
                <a:gd name="connsiteY15" fmla="*/ 1820575 h 4225744"/>
                <a:gd name="connsiteX16" fmla="*/ 86314 w 3528812"/>
                <a:gd name="connsiteY16" fmla="*/ 1824895 h 4225744"/>
                <a:gd name="connsiteX17" fmla="*/ 79324 w 3528812"/>
                <a:gd name="connsiteY17" fmla="*/ 1844760 h 4225744"/>
                <a:gd name="connsiteX18" fmla="*/ 0 w 3528812"/>
                <a:gd name="connsiteY18" fmla="*/ 2390504 h 4225744"/>
                <a:gd name="connsiteX19" fmla="*/ 1764406 w 3528812"/>
                <a:gd name="connsiteY19" fmla="*/ 4225744 h 4225744"/>
                <a:gd name="connsiteX20" fmla="*/ 3519703 w 3528812"/>
                <a:gd name="connsiteY20" fmla="*/ 2578147 h 4225744"/>
                <a:gd name="connsiteX21" fmla="*/ 3528723 w 3528812"/>
                <a:gd name="connsiteY21" fmla="*/ 2392344 h 4225744"/>
                <a:gd name="connsiteX22" fmla="*/ 3528811 w 3528812"/>
                <a:gd name="connsiteY22" fmla="*/ 2392344 h 4225744"/>
                <a:gd name="connsiteX23" fmla="*/ 3528759 w 3528812"/>
                <a:gd name="connsiteY23" fmla="*/ 2391593 h 4225744"/>
                <a:gd name="connsiteX24" fmla="*/ 3528812 w 3528812"/>
                <a:gd name="connsiteY24" fmla="*/ 2390504 h 4225744"/>
                <a:gd name="connsiteX25" fmla="*/ 3390157 w 3528812"/>
                <a:gd name="connsiteY25" fmla="*/ 1676146 h 4225744"/>
                <a:gd name="connsiteX26" fmla="*/ 3322214 w 3528812"/>
                <a:gd name="connsiteY26" fmla="*/ 1529443 h 4225744"/>
                <a:gd name="connsiteX27" fmla="*/ 3321738 w 3528812"/>
                <a:gd name="connsiteY27" fmla="*/ 1528412 h 4225744"/>
                <a:gd name="connsiteX28" fmla="*/ 3321730 w 3528812"/>
                <a:gd name="connsiteY28" fmla="*/ 1528398 h 4225744"/>
                <a:gd name="connsiteX29" fmla="*/ 3315858 w 3528812"/>
                <a:gd name="connsiteY29" fmla="*/ 1515720 h 4225744"/>
                <a:gd name="connsiteX30" fmla="*/ 3282896 w 3528812"/>
                <a:gd name="connsiteY30" fmla="*/ 1459285 h 4225744"/>
                <a:gd name="connsiteX31" fmla="*/ 3248595 w 3528812"/>
                <a:gd name="connsiteY31" fmla="*/ 1398237 h 4225744"/>
                <a:gd name="connsiteX32" fmla="*/ 3239027 w 3528812"/>
                <a:gd name="connsiteY32" fmla="*/ 1384175 h 4225744"/>
                <a:gd name="connsiteX33" fmla="*/ 3227479 w 3528812"/>
                <a:gd name="connsiteY33" fmla="*/ 1364404 h 4225744"/>
                <a:gd name="connsiteX34" fmla="*/ 3191965 w 3528812"/>
                <a:gd name="connsiteY34" fmla="*/ 1315005 h 4225744"/>
                <a:gd name="connsiteX35" fmla="*/ 3084198 w 3528812"/>
                <a:gd name="connsiteY35" fmla="*/ 1156611 h 4225744"/>
                <a:gd name="connsiteX36" fmla="*/ 2434797 w 3528812"/>
                <a:gd name="connsiteY36" fmla="*/ 1841 h 4225744"/>
                <a:gd name="connsiteX37" fmla="*/ 1764407 w 3528812"/>
                <a:gd name="connsiteY37" fmla="*/ 1841 h 4225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528812" h="4225744">
                  <a:moveTo>
                    <a:pt x="1764407" y="0"/>
                  </a:moveTo>
                  <a:lnTo>
                    <a:pt x="1094016" y="0"/>
                  </a:lnTo>
                  <a:cubicBezTo>
                    <a:pt x="940256" y="541292"/>
                    <a:pt x="675370" y="841284"/>
                    <a:pt x="444615" y="1154770"/>
                  </a:cubicBezTo>
                  <a:lnTo>
                    <a:pt x="313504" y="1347474"/>
                  </a:lnTo>
                  <a:lnTo>
                    <a:pt x="301333" y="1364404"/>
                  </a:lnTo>
                  <a:lnTo>
                    <a:pt x="297375" y="1371180"/>
                  </a:lnTo>
                  <a:lnTo>
                    <a:pt x="280219" y="1396396"/>
                  </a:lnTo>
                  <a:lnTo>
                    <a:pt x="218709" y="1505867"/>
                  </a:lnTo>
                  <a:lnTo>
                    <a:pt x="212954" y="1515720"/>
                  </a:lnTo>
                  <a:lnTo>
                    <a:pt x="211929" y="1517933"/>
                  </a:lnTo>
                  <a:lnTo>
                    <a:pt x="207076" y="1526571"/>
                  </a:lnTo>
                  <a:cubicBezTo>
                    <a:pt x="183985" y="1571501"/>
                    <a:pt x="162278" y="1618134"/>
                    <a:pt x="142239" y="1666969"/>
                  </a:cubicBezTo>
                  <a:lnTo>
                    <a:pt x="139998" y="1673249"/>
                  </a:lnTo>
                  <a:lnTo>
                    <a:pt x="138656" y="1676146"/>
                  </a:lnTo>
                  <a:lnTo>
                    <a:pt x="117260" y="1736950"/>
                  </a:lnTo>
                  <a:lnTo>
                    <a:pt x="87411" y="1820575"/>
                  </a:lnTo>
                  <a:lnTo>
                    <a:pt x="86314" y="1824895"/>
                  </a:lnTo>
                  <a:lnTo>
                    <a:pt x="79324" y="1844760"/>
                  </a:lnTo>
                  <a:cubicBezTo>
                    <a:pt x="27772" y="2017160"/>
                    <a:pt x="0" y="2200459"/>
                    <a:pt x="0" y="2390504"/>
                  </a:cubicBezTo>
                  <a:cubicBezTo>
                    <a:pt x="0" y="3404079"/>
                    <a:pt x="789951" y="4225744"/>
                    <a:pt x="1764406" y="4225744"/>
                  </a:cubicBezTo>
                  <a:cubicBezTo>
                    <a:pt x="2677958" y="4225744"/>
                    <a:pt x="3429348" y="3503578"/>
                    <a:pt x="3519703" y="2578147"/>
                  </a:cubicBezTo>
                  <a:lnTo>
                    <a:pt x="3528723" y="2392344"/>
                  </a:lnTo>
                  <a:lnTo>
                    <a:pt x="3528811" y="2392344"/>
                  </a:lnTo>
                  <a:lnTo>
                    <a:pt x="3528759" y="2391593"/>
                  </a:lnTo>
                  <a:lnTo>
                    <a:pt x="3528812" y="2390504"/>
                  </a:lnTo>
                  <a:cubicBezTo>
                    <a:pt x="3528812" y="2137110"/>
                    <a:pt x="3479440" y="1895711"/>
                    <a:pt x="3390157" y="1676146"/>
                  </a:cubicBezTo>
                  <a:lnTo>
                    <a:pt x="3322214" y="1529443"/>
                  </a:lnTo>
                  <a:lnTo>
                    <a:pt x="3321738" y="1528412"/>
                  </a:lnTo>
                  <a:lnTo>
                    <a:pt x="3321730" y="1528398"/>
                  </a:lnTo>
                  <a:lnTo>
                    <a:pt x="3315858" y="1515720"/>
                  </a:lnTo>
                  <a:lnTo>
                    <a:pt x="3282896" y="1459285"/>
                  </a:lnTo>
                  <a:lnTo>
                    <a:pt x="3248595" y="1398237"/>
                  </a:lnTo>
                  <a:lnTo>
                    <a:pt x="3239027" y="1384175"/>
                  </a:lnTo>
                  <a:lnTo>
                    <a:pt x="3227479" y="1364404"/>
                  </a:lnTo>
                  <a:lnTo>
                    <a:pt x="3191965" y="1315005"/>
                  </a:lnTo>
                  <a:lnTo>
                    <a:pt x="3084198" y="1156611"/>
                  </a:lnTo>
                  <a:cubicBezTo>
                    <a:pt x="2853443" y="843125"/>
                    <a:pt x="2588558" y="543133"/>
                    <a:pt x="2434797" y="1841"/>
                  </a:cubicBezTo>
                  <a:lnTo>
                    <a:pt x="1764407" y="1841"/>
                  </a:lnTo>
                  <a:close/>
                </a:path>
              </a:pathLst>
            </a:custGeom>
            <a:gradFill>
              <a:gsLst>
                <a:gs pos="0">
                  <a:srgbClr val="A1DBEF"/>
                </a:gs>
                <a:gs pos="73000">
                  <a:srgbClr val="0070C0">
                    <a:alpha val="80000"/>
                  </a:srgb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E33A4CE3-741E-4DE6-8472-03ADFF0BE9C6}"/>
                </a:ext>
              </a:extLst>
            </p:cNvPr>
            <p:cNvSpPr/>
            <p:nvPr/>
          </p:nvSpPr>
          <p:spPr>
            <a:xfrm>
              <a:off x="5427050" y="1786939"/>
              <a:ext cx="1346874" cy="66412"/>
            </a:xfrm>
            <a:prstGeom prst="roundRect">
              <a:avLst>
                <a:gd name="adj" fmla="val 38236"/>
              </a:avLst>
            </a:prstGeom>
            <a:gradFill flip="none" rotWithShape="1">
              <a:gsLst>
                <a:gs pos="21238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49000">
                  <a:schemeClr val="bg1">
                    <a:lumMod val="95000"/>
                  </a:schemeClr>
                </a:gs>
                <a:gs pos="78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294F49AF-23B5-457F-BEA6-8C9E16CFBAEB}"/>
                </a:ext>
              </a:extLst>
            </p:cNvPr>
            <p:cNvSpPr/>
            <p:nvPr/>
          </p:nvSpPr>
          <p:spPr>
            <a:xfrm>
              <a:off x="5418074" y="1596007"/>
              <a:ext cx="1355850" cy="174329"/>
            </a:xfrm>
            <a:prstGeom prst="roundRect">
              <a:avLst>
                <a:gd name="adj" fmla="val 38236"/>
              </a:avLst>
            </a:prstGeom>
            <a:gradFill flip="none" rotWithShape="1">
              <a:gsLst>
                <a:gs pos="21238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49000">
                  <a:schemeClr val="bg1">
                    <a:lumMod val="95000"/>
                  </a:schemeClr>
                </a:gs>
                <a:gs pos="78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664B0431-E933-4AB4-A2BD-49293BC444F5}"/>
                </a:ext>
              </a:extLst>
            </p:cNvPr>
            <p:cNvSpPr/>
            <p:nvPr/>
          </p:nvSpPr>
          <p:spPr>
            <a:xfrm>
              <a:off x="5418074" y="1396771"/>
              <a:ext cx="1346874" cy="166030"/>
            </a:xfrm>
            <a:prstGeom prst="roundRect">
              <a:avLst>
                <a:gd name="adj" fmla="val 38236"/>
              </a:avLst>
            </a:prstGeom>
            <a:gradFill flip="none" rotWithShape="1">
              <a:gsLst>
                <a:gs pos="21238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49000">
                  <a:schemeClr val="bg1">
                    <a:lumMod val="95000"/>
                  </a:schemeClr>
                </a:gs>
                <a:gs pos="78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3" name="Trapezoid 72">
              <a:extLst>
                <a:ext uri="{FF2B5EF4-FFF2-40B4-BE49-F238E27FC236}">
                  <a16:creationId xmlns:a16="http://schemas.microsoft.com/office/drawing/2014/main" id="{472E6E42-3373-4AA6-A744-3232698D86C0}"/>
                </a:ext>
              </a:extLst>
            </p:cNvPr>
            <p:cNvSpPr/>
            <p:nvPr/>
          </p:nvSpPr>
          <p:spPr>
            <a:xfrm>
              <a:off x="5427050" y="1189230"/>
              <a:ext cx="1337897" cy="174335"/>
            </a:xfrm>
            <a:prstGeom prst="trapezoid">
              <a:avLst>
                <a:gd name="adj" fmla="val 140226"/>
              </a:avLst>
            </a:prstGeom>
            <a:gradFill>
              <a:gsLst>
                <a:gs pos="21238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49000">
                  <a:schemeClr val="bg1">
                    <a:lumMod val="95000"/>
                  </a:schemeClr>
                </a:gs>
                <a:gs pos="78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BF8F4EA-0873-42E4-AAC6-F49FE906D687}"/>
              </a:ext>
            </a:extLst>
          </p:cNvPr>
          <p:cNvGrpSpPr>
            <a:grpSpLocks/>
          </p:cNvGrpSpPr>
          <p:nvPr/>
        </p:nvGrpSpPr>
        <p:grpSpPr bwMode="auto">
          <a:xfrm>
            <a:off x="10914063" y="2551113"/>
            <a:ext cx="557212" cy="860425"/>
            <a:chOff x="4331593" y="1189230"/>
            <a:chExt cx="3528812" cy="4889598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C37C29B-EDD4-4A5E-85C5-25B3AE4ADA3E}"/>
                </a:ext>
              </a:extLst>
            </p:cNvPr>
            <p:cNvSpPr/>
            <p:nvPr/>
          </p:nvSpPr>
          <p:spPr>
            <a:xfrm flipH="1">
              <a:off x="4331593" y="1853084"/>
              <a:ext cx="3528812" cy="4225744"/>
            </a:xfrm>
            <a:custGeom>
              <a:avLst/>
              <a:gdLst>
                <a:gd name="connsiteX0" fmla="*/ 1764407 w 3528812"/>
                <a:gd name="connsiteY0" fmla="*/ 0 h 4225744"/>
                <a:gd name="connsiteX1" fmla="*/ 1094016 w 3528812"/>
                <a:gd name="connsiteY1" fmla="*/ 0 h 4225744"/>
                <a:gd name="connsiteX2" fmla="*/ 444615 w 3528812"/>
                <a:gd name="connsiteY2" fmla="*/ 1154770 h 4225744"/>
                <a:gd name="connsiteX3" fmla="*/ 313504 w 3528812"/>
                <a:gd name="connsiteY3" fmla="*/ 1347474 h 4225744"/>
                <a:gd name="connsiteX4" fmla="*/ 301333 w 3528812"/>
                <a:gd name="connsiteY4" fmla="*/ 1364404 h 4225744"/>
                <a:gd name="connsiteX5" fmla="*/ 297375 w 3528812"/>
                <a:gd name="connsiteY5" fmla="*/ 1371180 h 4225744"/>
                <a:gd name="connsiteX6" fmla="*/ 280219 w 3528812"/>
                <a:gd name="connsiteY6" fmla="*/ 1396396 h 4225744"/>
                <a:gd name="connsiteX7" fmla="*/ 218709 w 3528812"/>
                <a:gd name="connsiteY7" fmla="*/ 1505867 h 4225744"/>
                <a:gd name="connsiteX8" fmla="*/ 212954 w 3528812"/>
                <a:gd name="connsiteY8" fmla="*/ 1515720 h 4225744"/>
                <a:gd name="connsiteX9" fmla="*/ 211929 w 3528812"/>
                <a:gd name="connsiteY9" fmla="*/ 1517933 h 4225744"/>
                <a:gd name="connsiteX10" fmla="*/ 207076 w 3528812"/>
                <a:gd name="connsiteY10" fmla="*/ 1526571 h 4225744"/>
                <a:gd name="connsiteX11" fmla="*/ 142239 w 3528812"/>
                <a:gd name="connsiteY11" fmla="*/ 1666969 h 4225744"/>
                <a:gd name="connsiteX12" fmla="*/ 139998 w 3528812"/>
                <a:gd name="connsiteY12" fmla="*/ 1673249 h 4225744"/>
                <a:gd name="connsiteX13" fmla="*/ 138656 w 3528812"/>
                <a:gd name="connsiteY13" fmla="*/ 1676146 h 4225744"/>
                <a:gd name="connsiteX14" fmla="*/ 117260 w 3528812"/>
                <a:gd name="connsiteY14" fmla="*/ 1736950 h 4225744"/>
                <a:gd name="connsiteX15" fmla="*/ 87411 w 3528812"/>
                <a:gd name="connsiteY15" fmla="*/ 1820575 h 4225744"/>
                <a:gd name="connsiteX16" fmla="*/ 86314 w 3528812"/>
                <a:gd name="connsiteY16" fmla="*/ 1824895 h 4225744"/>
                <a:gd name="connsiteX17" fmla="*/ 79324 w 3528812"/>
                <a:gd name="connsiteY17" fmla="*/ 1844760 h 4225744"/>
                <a:gd name="connsiteX18" fmla="*/ 0 w 3528812"/>
                <a:gd name="connsiteY18" fmla="*/ 2390504 h 4225744"/>
                <a:gd name="connsiteX19" fmla="*/ 1764406 w 3528812"/>
                <a:gd name="connsiteY19" fmla="*/ 4225744 h 4225744"/>
                <a:gd name="connsiteX20" fmla="*/ 3519703 w 3528812"/>
                <a:gd name="connsiteY20" fmla="*/ 2578147 h 4225744"/>
                <a:gd name="connsiteX21" fmla="*/ 3528723 w 3528812"/>
                <a:gd name="connsiteY21" fmla="*/ 2392344 h 4225744"/>
                <a:gd name="connsiteX22" fmla="*/ 3528811 w 3528812"/>
                <a:gd name="connsiteY22" fmla="*/ 2392344 h 4225744"/>
                <a:gd name="connsiteX23" fmla="*/ 3528759 w 3528812"/>
                <a:gd name="connsiteY23" fmla="*/ 2391593 h 4225744"/>
                <a:gd name="connsiteX24" fmla="*/ 3528812 w 3528812"/>
                <a:gd name="connsiteY24" fmla="*/ 2390504 h 4225744"/>
                <a:gd name="connsiteX25" fmla="*/ 3390157 w 3528812"/>
                <a:gd name="connsiteY25" fmla="*/ 1676146 h 4225744"/>
                <a:gd name="connsiteX26" fmla="*/ 3322214 w 3528812"/>
                <a:gd name="connsiteY26" fmla="*/ 1529443 h 4225744"/>
                <a:gd name="connsiteX27" fmla="*/ 3321738 w 3528812"/>
                <a:gd name="connsiteY27" fmla="*/ 1528412 h 4225744"/>
                <a:gd name="connsiteX28" fmla="*/ 3321730 w 3528812"/>
                <a:gd name="connsiteY28" fmla="*/ 1528398 h 4225744"/>
                <a:gd name="connsiteX29" fmla="*/ 3315858 w 3528812"/>
                <a:gd name="connsiteY29" fmla="*/ 1515720 h 4225744"/>
                <a:gd name="connsiteX30" fmla="*/ 3282896 w 3528812"/>
                <a:gd name="connsiteY30" fmla="*/ 1459285 h 4225744"/>
                <a:gd name="connsiteX31" fmla="*/ 3248595 w 3528812"/>
                <a:gd name="connsiteY31" fmla="*/ 1398237 h 4225744"/>
                <a:gd name="connsiteX32" fmla="*/ 3239027 w 3528812"/>
                <a:gd name="connsiteY32" fmla="*/ 1384175 h 4225744"/>
                <a:gd name="connsiteX33" fmla="*/ 3227479 w 3528812"/>
                <a:gd name="connsiteY33" fmla="*/ 1364404 h 4225744"/>
                <a:gd name="connsiteX34" fmla="*/ 3191965 w 3528812"/>
                <a:gd name="connsiteY34" fmla="*/ 1315005 h 4225744"/>
                <a:gd name="connsiteX35" fmla="*/ 3084198 w 3528812"/>
                <a:gd name="connsiteY35" fmla="*/ 1156611 h 4225744"/>
                <a:gd name="connsiteX36" fmla="*/ 2434797 w 3528812"/>
                <a:gd name="connsiteY36" fmla="*/ 1841 h 4225744"/>
                <a:gd name="connsiteX37" fmla="*/ 1764407 w 3528812"/>
                <a:gd name="connsiteY37" fmla="*/ 1841 h 4225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528812" h="4225744">
                  <a:moveTo>
                    <a:pt x="1764407" y="0"/>
                  </a:moveTo>
                  <a:lnTo>
                    <a:pt x="1094016" y="0"/>
                  </a:lnTo>
                  <a:cubicBezTo>
                    <a:pt x="940256" y="541292"/>
                    <a:pt x="675370" y="841284"/>
                    <a:pt x="444615" y="1154770"/>
                  </a:cubicBezTo>
                  <a:lnTo>
                    <a:pt x="313504" y="1347474"/>
                  </a:lnTo>
                  <a:lnTo>
                    <a:pt x="301333" y="1364404"/>
                  </a:lnTo>
                  <a:lnTo>
                    <a:pt x="297375" y="1371180"/>
                  </a:lnTo>
                  <a:lnTo>
                    <a:pt x="280219" y="1396396"/>
                  </a:lnTo>
                  <a:lnTo>
                    <a:pt x="218709" y="1505867"/>
                  </a:lnTo>
                  <a:lnTo>
                    <a:pt x="212954" y="1515720"/>
                  </a:lnTo>
                  <a:lnTo>
                    <a:pt x="211929" y="1517933"/>
                  </a:lnTo>
                  <a:lnTo>
                    <a:pt x="207076" y="1526571"/>
                  </a:lnTo>
                  <a:cubicBezTo>
                    <a:pt x="183985" y="1571501"/>
                    <a:pt x="162278" y="1618134"/>
                    <a:pt x="142239" y="1666969"/>
                  </a:cubicBezTo>
                  <a:lnTo>
                    <a:pt x="139998" y="1673249"/>
                  </a:lnTo>
                  <a:lnTo>
                    <a:pt x="138656" y="1676146"/>
                  </a:lnTo>
                  <a:lnTo>
                    <a:pt x="117260" y="1736950"/>
                  </a:lnTo>
                  <a:lnTo>
                    <a:pt x="87411" y="1820575"/>
                  </a:lnTo>
                  <a:lnTo>
                    <a:pt x="86314" y="1824895"/>
                  </a:lnTo>
                  <a:lnTo>
                    <a:pt x="79324" y="1844760"/>
                  </a:lnTo>
                  <a:cubicBezTo>
                    <a:pt x="27772" y="2017160"/>
                    <a:pt x="0" y="2200459"/>
                    <a:pt x="0" y="2390504"/>
                  </a:cubicBezTo>
                  <a:cubicBezTo>
                    <a:pt x="0" y="3404079"/>
                    <a:pt x="789951" y="4225744"/>
                    <a:pt x="1764406" y="4225744"/>
                  </a:cubicBezTo>
                  <a:cubicBezTo>
                    <a:pt x="2677958" y="4225744"/>
                    <a:pt x="3429348" y="3503578"/>
                    <a:pt x="3519703" y="2578147"/>
                  </a:cubicBezTo>
                  <a:lnTo>
                    <a:pt x="3528723" y="2392344"/>
                  </a:lnTo>
                  <a:lnTo>
                    <a:pt x="3528811" y="2392344"/>
                  </a:lnTo>
                  <a:lnTo>
                    <a:pt x="3528759" y="2391593"/>
                  </a:lnTo>
                  <a:lnTo>
                    <a:pt x="3528812" y="2390504"/>
                  </a:lnTo>
                  <a:cubicBezTo>
                    <a:pt x="3528812" y="2137110"/>
                    <a:pt x="3479440" y="1895711"/>
                    <a:pt x="3390157" y="1676146"/>
                  </a:cubicBezTo>
                  <a:lnTo>
                    <a:pt x="3322214" y="1529443"/>
                  </a:lnTo>
                  <a:lnTo>
                    <a:pt x="3321738" y="1528412"/>
                  </a:lnTo>
                  <a:lnTo>
                    <a:pt x="3321730" y="1528398"/>
                  </a:lnTo>
                  <a:lnTo>
                    <a:pt x="3315858" y="1515720"/>
                  </a:lnTo>
                  <a:lnTo>
                    <a:pt x="3282896" y="1459285"/>
                  </a:lnTo>
                  <a:lnTo>
                    <a:pt x="3248595" y="1398237"/>
                  </a:lnTo>
                  <a:lnTo>
                    <a:pt x="3239027" y="1384175"/>
                  </a:lnTo>
                  <a:lnTo>
                    <a:pt x="3227479" y="1364404"/>
                  </a:lnTo>
                  <a:lnTo>
                    <a:pt x="3191965" y="1315005"/>
                  </a:lnTo>
                  <a:lnTo>
                    <a:pt x="3084198" y="1156611"/>
                  </a:lnTo>
                  <a:cubicBezTo>
                    <a:pt x="2853443" y="843125"/>
                    <a:pt x="2588558" y="543133"/>
                    <a:pt x="2434797" y="1841"/>
                  </a:cubicBezTo>
                  <a:lnTo>
                    <a:pt x="1764407" y="1841"/>
                  </a:lnTo>
                  <a:close/>
                </a:path>
              </a:pathLst>
            </a:custGeom>
            <a:gradFill>
              <a:gsLst>
                <a:gs pos="0">
                  <a:srgbClr val="A9E9BB"/>
                </a:gs>
                <a:gs pos="73000">
                  <a:srgbClr val="00B050">
                    <a:alpha val="80000"/>
                  </a:srgb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92A1D879-528E-4C74-B1AE-AB316411397B}"/>
                </a:ext>
              </a:extLst>
            </p:cNvPr>
            <p:cNvSpPr/>
            <p:nvPr/>
          </p:nvSpPr>
          <p:spPr>
            <a:xfrm>
              <a:off x="5427433" y="1784642"/>
              <a:ext cx="1347183" cy="72171"/>
            </a:xfrm>
            <a:prstGeom prst="roundRect">
              <a:avLst>
                <a:gd name="adj" fmla="val 38236"/>
              </a:avLst>
            </a:prstGeom>
            <a:gradFill flip="none" rotWithShape="1">
              <a:gsLst>
                <a:gs pos="21238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49000">
                  <a:schemeClr val="bg1">
                    <a:lumMod val="95000"/>
                  </a:schemeClr>
                </a:gs>
                <a:gs pos="78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48D4D440-AC6E-4883-BFA9-F76AE4A3D15F}"/>
                </a:ext>
              </a:extLst>
            </p:cNvPr>
            <p:cNvSpPr/>
            <p:nvPr/>
          </p:nvSpPr>
          <p:spPr>
            <a:xfrm>
              <a:off x="5417382" y="1595190"/>
              <a:ext cx="1357233" cy="171409"/>
            </a:xfrm>
            <a:prstGeom prst="roundRect">
              <a:avLst>
                <a:gd name="adj" fmla="val 38236"/>
              </a:avLst>
            </a:prstGeom>
            <a:gradFill flip="none" rotWithShape="1">
              <a:gsLst>
                <a:gs pos="21238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49000">
                  <a:schemeClr val="bg1">
                    <a:lumMod val="95000"/>
                  </a:schemeClr>
                </a:gs>
                <a:gs pos="78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2FD63FF8-1ABE-486D-BA07-91BF13F20913}"/>
                </a:ext>
              </a:extLst>
            </p:cNvPr>
            <p:cNvSpPr/>
            <p:nvPr/>
          </p:nvSpPr>
          <p:spPr>
            <a:xfrm>
              <a:off x="5417382" y="1396719"/>
              <a:ext cx="1347183" cy="171409"/>
            </a:xfrm>
            <a:prstGeom prst="roundRect">
              <a:avLst>
                <a:gd name="adj" fmla="val 38236"/>
              </a:avLst>
            </a:prstGeom>
            <a:gradFill flip="none" rotWithShape="1">
              <a:gsLst>
                <a:gs pos="21238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49000">
                  <a:schemeClr val="bg1">
                    <a:lumMod val="95000"/>
                  </a:schemeClr>
                </a:gs>
                <a:gs pos="78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9" name="Trapezoid 78">
              <a:extLst>
                <a:ext uri="{FF2B5EF4-FFF2-40B4-BE49-F238E27FC236}">
                  <a16:creationId xmlns:a16="http://schemas.microsoft.com/office/drawing/2014/main" id="{2B07F70B-7267-4A13-86DD-86B5E05C5692}"/>
                </a:ext>
              </a:extLst>
            </p:cNvPr>
            <p:cNvSpPr/>
            <p:nvPr/>
          </p:nvSpPr>
          <p:spPr>
            <a:xfrm>
              <a:off x="5427433" y="1189230"/>
              <a:ext cx="1337133" cy="171404"/>
            </a:xfrm>
            <a:prstGeom prst="trapezoid">
              <a:avLst>
                <a:gd name="adj" fmla="val 140226"/>
              </a:avLst>
            </a:prstGeom>
            <a:gradFill>
              <a:gsLst>
                <a:gs pos="21238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49000">
                  <a:schemeClr val="bg1">
                    <a:lumMod val="95000"/>
                  </a:schemeClr>
                </a:gs>
                <a:gs pos="78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9A9E638-EA82-45AF-99FC-13295708C0FE}"/>
              </a:ext>
            </a:extLst>
          </p:cNvPr>
          <p:cNvGrpSpPr>
            <a:grpSpLocks/>
          </p:cNvGrpSpPr>
          <p:nvPr/>
        </p:nvGrpSpPr>
        <p:grpSpPr bwMode="auto">
          <a:xfrm>
            <a:off x="10991850" y="4240213"/>
            <a:ext cx="557213" cy="866775"/>
            <a:chOff x="4331593" y="1189230"/>
            <a:chExt cx="3528812" cy="4889598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9C5067D-E4D2-4C44-BDC3-B2742634984E}"/>
                </a:ext>
              </a:extLst>
            </p:cNvPr>
            <p:cNvSpPr/>
            <p:nvPr/>
          </p:nvSpPr>
          <p:spPr>
            <a:xfrm flipH="1">
              <a:off x="4331593" y="1853084"/>
              <a:ext cx="3528812" cy="4225744"/>
            </a:xfrm>
            <a:custGeom>
              <a:avLst/>
              <a:gdLst>
                <a:gd name="connsiteX0" fmla="*/ 1764407 w 3528812"/>
                <a:gd name="connsiteY0" fmla="*/ 0 h 4225744"/>
                <a:gd name="connsiteX1" fmla="*/ 1094016 w 3528812"/>
                <a:gd name="connsiteY1" fmla="*/ 0 h 4225744"/>
                <a:gd name="connsiteX2" fmla="*/ 444615 w 3528812"/>
                <a:gd name="connsiteY2" fmla="*/ 1154770 h 4225744"/>
                <a:gd name="connsiteX3" fmla="*/ 313504 w 3528812"/>
                <a:gd name="connsiteY3" fmla="*/ 1347474 h 4225744"/>
                <a:gd name="connsiteX4" fmla="*/ 301333 w 3528812"/>
                <a:gd name="connsiteY4" fmla="*/ 1364404 h 4225744"/>
                <a:gd name="connsiteX5" fmla="*/ 297375 w 3528812"/>
                <a:gd name="connsiteY5" fmla="*/ 1371180 h 4225744"/>
                <a:gd name="connsiteX6" fmla="*/ 280219 w 3528812"/>
                <a:gd name="connsiteY6" fmla="*/ 1396396 h 4225744"/>
                <a:gd name="connsiteX7" fmla="*/ 218709 w 3528812"/>
                <a:gd name="connsiteY7" fmla="*/ 1505867 h 4225744"/>
                <a:gd name="connsiteX8" fmla="*/ 212954 w 3528812"/>
                <a:gd name="connsiteY8" fmla="*/ 1515720 h 4225744"/>
                <a:gd name="connsiteX9" fmla="*/ 211929 w 3528812"/>
                <a:gd name="connsiteY9" fmla="*/ 1517933 h 4225744"/>
                <a:gd name="connsiteX10" fmla="*/ 207076 w 3528812"/>
                <a:gd name="connsiteY10" fmla="*/ 1526571 h 4225744"/>
                <a:gd name="connsiteX11" fmla="*/ 142239 w 3528812"/>
                <a:gd name="connsiteY11" fmla="*/ 1666969 h 4225744"/>
                <a:gd name="connsiteX12" fmla="*/ 139998 w 3528812"/>
                <a:gd name="connsiteY12" fmla="*/ 1673249 h 4225744"/>
                <a:gd name="connsiteX13" fmla="*/ 138656 w 3528812"/>
                <a:gd name="connsiteY13" fmla="*/ 1676146 h 4225744"/>
                <a:gd name="connsiteX14" fmla="*/ 117260 w 3528812"/>
                <a:gd name="connsiteY14" fmla="*/ 1736950 h 4225744"/>
                <a:gd name="connsiteX15" fmla="*/ 87411 w 3528812"/>
                <a:gd name="connsiteY15" fmla="*/ 1820575 h 4225744"/>
                <a:gd name="connsiteX16" fmla="*/ 86314 w 3528812"/>
                <a:gd name="connsiteY16" fmla="*/ 1824895 h 4225744"/>
                <a:gd name="connsiteX17" fmla="*/ 79324 w 3528812"/>
                <a:gd name="connsiteY17" fmla="*/ 1844760 h 4225744"/>
                <a:gd name="connsiteX18" fmla="*/ 0 w 3528812"/>
                <a:gd name="connsiteY18" fmla="*/ 2390504 h 4225744"/>
                <a:gd name="connsiteX19" fmla="*/ 1764406 w 3528812"/>
                <a:gd name="connsiteY19" fmla="*/ 4225744 h 4225744"/>
                <a:gd name="connsiteX20" fmla="*/ 3519703 w 3528812"/>
                <a:gd name="connsiteY20" fmla="*/ 2578147 h 4225744"/>
                <a:gd name="connsiteX21" fmla="*/ 3528723 w 3528812"/>
                <a:gd name="connsiteY21" fmla="*/ 2392344 h 4225744"/>
                <a:gd name="connsiteX22" fmla="*/ 3528811 w 3528812"/>
                <a:gd name="connsiteY22" fmla="*/ 2392344 h 4225744"/>
                <a:gd name="connsiteX23" fmla="*/ 3528759 w 3528812"/>
                <a:gd name="connsiteY23" fmla="*/ 2391593 h 4225744"/>
                <a:gd name="connsiteX24" fmla="*/ 3528812 w 3528812"/>
                <a:gd name="connsiteY24" fmla="*/ 2390504 h 4225744"/>
                <a:gd name="connsiteX25" fmla="*/ 3390157 w 3528812"/>
                <a:gd name="connsiteY25" fmla="*/ 1676146 h 4225744"/>
                <a:gd name="connsiteX26" fmla="*/ 3322214 w 3528812"/>
                <a:gd name="connsiteY26" fmla="*/ 1529443 h 4225744"/>
                <a:gd name="connsiteX27" fmla="*/ 3321738 w 3528812"/>
                <a:gd name="connsiteY27" fmla="*/ 1528412 h 4225744"/>
                <a:gd name="connsiteX28" fmla="*/ 3321730 w 3528812"/>
                <a:gd name="connsiteY28" fmla="*/ 1528398 h 4225744"/>
                <a:gd name="connsiteX29" fmla="*/ 3315858 w 3528812"/>
                <a:gd name="connsiteY29" fmla="*/ 1515720 h 4225744"/>
                <a:gd name="connsiteX30" fmla="*/ 3282896 w 3528812"/>
                <a:gd name="connsiteY30" fmla="*/ 1459285 h 4225744"/>
                <a:gd name="connsiteX31" fmla="*/ 3248595 w 3528812"/>
                <a:gd name="connsiteY31" fmla="*/ 1398237 h 4225744"/>
                <a:gd name="connsiteX32" fmla="*/ 3239027 w 3528812"/>
                <a:gd name="connsiteY32" fmla="*/ 1384175 h 4225744"/>
                <a:gd name="connsiteX33" fmla="*/ 3227479 w 3528812"/>
                <a:gd name="connsiteY33" fmla="*/ 1364404 h 4225744"/>
                <a:gd name="connsiteX34" fmla="*/ 3191965 w 3528812"/>
                <a:gd name="connsiteY34" fmla="*/ 1315005 h 4225744"/>
                <a:gd name="connsiteX35" fmla="*/ 3084198 w 3528812"/>
                <a:gd name="connsiteY35" fmla="*/ 1156611 h 4225744"/>
                <a:gd name="connsiteX36" fmla="*/ 2434797 w 3528812"/>
                <a:gd name="connsiteY36" fmla="*/ 1841 h 4225744"/>
                <a:gd name="connsiteX37" fmla="*/ 1764407 w 3528812"/>
                <a:gd name="connsiteY37" fmla="*/ 1841 h 4225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528812" h="4225744">
                  <a:moveTo>
                    <a:pt x="1764407" y="0"/>
                  </a:moveTo>
                  <a:lnTo>
                    <a:pt x="1094016" y="0"/>
                  </a:lnTo>
                  <a:cubicBezTo>
                    <a:pt x="940256" y="541292"/>
                    <a:pt x="675370" y="841284"/>
                    <a:pt x="444615" y="1154770"/>
                  </a:cubicBezTo>
                  <a:lnTo>
                    <a:pt x="313504" y="1347474"/>
                  </a:lnTo>
                  <a:lnTo>
                    <a:pt x="301333" y="1364404"/>
                  </a:lnTo>
                  <a:lnTo>
                    <a:pt x="297375" y="1371180"/>
                  </a:lnTo>
                  <a:lnTo>
                    <a:pt x="280219" y="1396396"/>
                  </a:lnTo>
                  <a:lnTo>
                    <a:pt x="218709" y="1505867"/>
                  </a:lnTo>
                  <a:lnTo>
                    <a:pt x="212954" y="1515720"/>
                  </a:lnTo>
                  <a:lnTo>
                    <a:pt x="211929" y="1517933"/>
                  </a:lnTo>
                  <a:lnTo>
                    <a:pt x="207076" y="1526571"/>
                  </a:lnTo>
                  <a:cubicBezTo>
                    <a:pt x="183985" y="1571501"/>
                    <a:pt x="162278" y="1618134"/>
                    <a:pt x="142239" y="1666969"/>
                  </a:cubicBezTo>
                  <a:lnTo>
                    <a:pt x="139998" y="1673249"/>
                  </a:lnTo>
                  <a:lnTo>
                    <a:pt x="138656" y="1676146"/>
                  </a:lnTo>
                  <a:lnTo>
                    <a:pt x="117260" y="1736950"/>
                  </a:lnTo>
                  <a:lnTo>
                    <a:pt x="87411" y="1820575"/>
                  </a:lnTo>
                  <a:lnTo>
                    <a:pt x="86314" y="1824895"/>
                  </a:lnTo>
                  <a:lnTo>
                    <a:pt x="79324" y="1844760"/>
                  </a:lnTo>
                  <a:cubicBezTo>
                    <a:pt x="27772" y="2017160"/>
                    <a:pt x="0" y="2200459"/>
                    <a:pt x="0" y="2390504"/>
                  </a:cubicBezTo>
                  <a:cubicBezTo>
                    <a:pt x="0" y="3404079"/>
                    <a:pt x="789951" y="4225744"/>
                    <a:pt x="1764406" y="4225744"/>
                  </a:cubicBezTo>
                  <a:cubicBezTo>
                    <a:pt x="2677958" y="4225744"/>
                    <a:pt x="3429348" y="3503578"/>
                    <a:pt x="3519703" y="2578147"/>
                  </a:cubicBezTo>
                  <a:lnTo>
                    <a:pt x="3528723" y="2392344"/>
                  </a:lnTo>
                  <a:lnTo>
                    <a:pt x="3528811" y="2392344"/>
                  </a:lnTo>
                  <a:lnTo>
                    <a:pt x="3528759" y="2391593"/>
                  </a:lnTo>
                  <a:lnTo>
                    <a:pt x="3528812" y="2390504"/>
                  </a:lnTo>
                  <a:cubicBezTo>
                    <a:pt x="3528812" y="2137110"/>
                    <a:pt x="3479440" y="1895711"/>
                    <a:pt x="3390157" y="1676146"/>
                  </a:cubicBezTo>
                  <a:lnTo>
                    <a:pt x="3322214" y="1529443"/>
                  </a:lnTo>
                  <a:lnTo>
                    <a:pt x="3321738" y="1528412"/>
                  </a:lnTo>
                  <a:lnTo>
                    <a:pt x="3321730" y="1528398"/>
                  </a:lnTo>
                  <a:lnTo>
                    <a:pt x="3315858" y="1515720"/>
                  </a:lnTo>
                  <a:lnTo>
                    <a:pt x="3282896" y="1459285"/>
                  </a:lnTo>
                  <a:lnTo>
                    <a:pt x="3248595" y="1398237"/>
                  </a:lnTo>
                  <a:lnTo>
                    <a:pt x="3239027" y="1384175"/>
                  </a:lnTo>
                  <a:lnTo>
                    <a:pt x="3227479" y="1364404"/>
                  </a:lnTo>
                  <a:lnTo>
                    <a:pt x="3191965" y="1315005"/>
                  </a:lnTo>
                  <a:lnTo>
                    <a:pt x="3084198" y="1156611"/>
                  </a:lnTo>
                  <a:cubicBezTo>
                    <a:pt x="2853443" y="843125"/>
                    <a:pt x="2588558" y="543133"/>
                    <a:pt x="2434797" y="1841"/>
                  </a:cubicBezTo>
                  <a:lnTo>
                    <a:pt x="1764407" y="1841"/>
                  </a:lnTo>
                  <a:close/>
                </a:path>
              </a:pathLst>
            </a:custGeom>
            <a:gradFill>
              <a:gsLst>
                <a:gs pos="0">
                  <a:srgbClr val="F9ED85"/>
                </a:gs>
                <a:gs pos="73000">
                  <a:srgbClr val="FFC000">
                    <a:alpha val="78000"/>
                  </a:srgb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8202E766-E70F-4EE9-8F68-216ECCDBCADC}"/>
                </a:ext>
              </a:extLst>
            </p:cNvPr>
            <p:cNvSpPr/>
            <p:nvPr/>
          </p:nvSpPr>
          <p:spPr>
            <a:xfrm>
              <a:off x="5427437" y="1789233"/>
              <a:ext cx="1347181" cy="62690"/>
            </a:xfrm>
            <a:prstGeom prst="roundRect">
              <a:avLst>
                <a:gd name="adj" fmla="val 38236"/>
              </a:avLst>
            </a:prstGeom>
            <a:gradFill flip="none" rotWithShape="1">
              <a:gsLst>
                <a:gs pos="21238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49000">
                  <a:schemeClr val="bg1">
                    <a:lumMod val="95000"/>
                  </a:schemeClr>
                </a:gs>
                <a:gs pos="78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FA56290A-D637-4D68-BFF6-EC235E09C385}"/>
                </a:ext>
              </a:extLst>
            </p:cNvPr>
            <p:cNvSpPr/>
            <p:nvPr/>
          </p:nvSpPr>
          <p:spPr>
            <a:xfrm>
              <a:off x="5417380" y="1592216"/>
              <a:ext cx="1357237" cy="179106"/>
            </a:xfrm>
            <a:prstGeom prst="roundRect">
              <a:avLst>
                <a:gd name="adj" fmla="val 38236"/>
              </a:avLst>
            </a:prstGeom>
            <a:gradFill flip="none" rotWithShape="1">
              <a:gsLst>
                <a:gs pos="21238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49000">
                  <a:schemeClr val="bg1">
                    <a:lumMod val="95000"/>
                  </a:schemeClr>
                </a:gs>
                <a:gs pos="78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18632704-CB53-4F0C-8910-91B2988D7CAB}"/>
                </a:ext>
              </a:extLst>
            </p:cNvPr>
            <p:cNvSpPr/>
            <p:nvPr/>
          </p:nvSpPr>
          <p:spPr>
            <a:xfrm>
              <a:off x="5417380" y="1395199"/>
              <a:ext cx="1347181" cy="170154"/>
            </a:xfrm>
            <a:prstGeom prst="roundRect">
              <a:avLst>
                <a:gd name="adj" fmla="val 38236"/>
              </a:avLst>
            </a:prstGeom>
            <a:gradFill flip="none" rotWithShape="1">
              <a:gsLst>
                <a:gs pos="21238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49000">
                  <a:schemeClr val="bg1">
                    <a:lumMod val="95000"/>
                  </a:schemeClr>
                </a:gs>
                <a:gs pos="78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5" name="Trapezoid 84">
              <a:extLst>
                <a:ext uri="{FF2B5EF4-FFF2-40B4-BE49-F238E27FC236}">
                  <a16:creationId xmlns:a16="http://schemas.microsoft.com/office/drawing/2014/main" id="{40AC30FD-6AA9-461D-BFC0-CBB98282945F}"/>
                </a:ext>
              </a:extLst>
            </p:cNvPr>
            <p:cNvSpPr/>
            <p:nvPr/>
          </p:nvSpPr>
          <p:spPr>
            <a:xfrm>
              <a:off x="5427437" y="1189230"/>
              <a:ext cx="1337124" cy="170148"/>
            </a:xfrm>
            <a:prstGeom prst="trapezoid">
              <a:avLst>
                <a:gd name="adj" fmla="val 140226"/>
              </a:avLst>
            </a:prstGeom>
            <a:gradFill>
              <a:gsLst>
                <a:gs pos="21238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49000">
                  <a:schemeClr val="bg1">
                    <a:lumMod val="95000"/>
                  </a:schemeClr>
                </a:gs>
                <a:gs pos="78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C6BDB58-8D53-4BAE-82BD-A101B7230EF7}"/>
              </a:ext>
            </a:extLst>
          </p:cNvPr>
          <p:cNvGrpSpPr>
            <a:grpSpLocks/>
          </p:cNvGrpSpPr>
          <p:nvPr/>
        </p:nvGrpSpPr>
        <p:grpSpPr bwMode="auto">
          <a:xfrm>
            <a:off x="1811338" y="2620963"/>
            <a:ext cx="693737" cy="989012"/>
            <a:chOff x="4331593" y="1189230"/>
            <a:chExt cx="3528812" cy="4889598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59E09F7-2B70-4515-A251-F9502D6C0C4B}"/>
                </a:ext>
              </a:extLst>
            </p:cNvPr>
            <p:cNvSpPr/>
            <p:nvPr/>
          </p:nvSpPr>
          <p:spPr>
            <a:xfrm flipH="1">
              <a:off x="4331593" y="1853084"/>
              <a:ext cx="3528812" cy="4225744"/>
            </a:xfrm>
            <a:custGeom>
              <a:avLst/>
              <a:gdLst>
                <a:gd name="connsiteX0" fmla="*/ 1764407 w 3528812"/>
                <a:gd name="connsiteY0" fmla="*/ 0 h 4225744"/>
                <a:gd name="connsiteX1" fmla="*/ 1094016 w 3528812"/>
                <a:gd name="connsiteY1" fmla="*/ 0 h 4225744"/>
                <a:gd name="connsiteX2" fmla="*/ 444615 w 3528812"/>
                <a:gd name="connsiteY2" fmla="*/ 1154770 h 4225744"/>
                <a:gd name="connsiteX3" fmla="*/ 313504 w 3528812"/>
                <a:gd name="connsiteY3" fmla="*/ 1347474 h 4225744"/>
                <a:gd name="connsiteX4" fmla="*/ 301333 w 3528812"/>
                <a:gd name="connsiteY4" fmla="*/ 1364404 h 4225744"/>
                <a:gd name="connsiteX5" fmla="*/ 297375 w 3528812"/>
                <a:gd name="connsiteY5" fmla="*/ 1371180 h 4225744"/>
                <a:gd name="connsiteX6" fmla="*/ 280219 w 3528812"/>
                <a:gd name="connsiteY6" fmla="*/ 1396396 h 4225744"/>
                <a:gd name="connsiteX7" fmla="*/ 218709 w 3528812"/>
                <a:gd name="connsiteY7" fmla="*/ 1505867 h 4225744"/>
                <a:gd name="connsiteX8" fmla="*/ 212954 w 3528812"/>
                <a:gd name="connsiteY8" fmla="*/ 1515720 h 4225744"/>
                <a:gd name="connsiteX9" fmla="*/ 211929 w 3528812"/>
                <a:gd name="connsiteY9" fmla="*/ 1517933 h 4225744"/>
                <a:gd name="connsiteX10" fmla="*/ 207076 w 3528812"/>
                <a:gd name="connsiteY10" fmla="*/ 1526571 h 4225744"/>
                <a:gd name="connsiteX11" fmla="*/ 142239 w 3528812"/>
                <a:gd name="connsiteY11" fmla="*/ 1666969 h 4225744"/>
                <a:gd name="connsiteX12" fmla="*/ 139998 w 3528812"/>
                <a:gd name="connsiteY12" fmla="*/ 1673249 h 4225744"/>
                <a:gd name="connsiteX13" fmla="*/ 138656 w 3528812"/>
                <a:gd name="connsiteY13" fmla="*/ 1676146 h 4225744"/>
                <a:gd name="connsiteX14" fmla="*/ 117260 w 3528812"/>
                <a:gd name="connsiteY14" fmla="*/ 1736950 h 4225744"/>
                <a:gd name="connsiteX15" fmla="*/ 87411 w 3528812"/>
                <a:gd name="connsiteY15" fmla="*/ 1820575 h 4225744"/>
                <a:gd name="connsiteX16" fmla="*/ 86314 w 3528812"/>
                <a:gd name="connsiteY16" fmla="*/ 1824895 h 4225744"/>
                <a:gd name="connsiteX17" fmla="*/ 79324 w 3528812"/>
                <a:gd name="connsiteY17" fmla="*/ 1844760 h 4225744"/>
                <a:gd name="connsiteX18" fmla="*/ 0 w 3528812"/>
                <a:gd name="connsiteY18" fmla="*/ 2390504 h 4225744"/>
                <a:gd name="connsiteX19" fmla="*/ 1764406 w 3528812"/>
                <a:gd name="connsiteY19" fmla="*/ 4225744 h 4225744"/>
                <a:gd name="connsiteX20" fmla="*/ 3519703 w 3528812"/>
                <a:gd name="connsiteY20" fmla="*/ 2578147 h 4225744"/>
                <a:gd name="connsiteX21" fmla="*/ 3528723 w 3528812"/>
                <a:gd name="connsiteY21" fmla="*/ 2392344 h 4225744"/>
                <a:gd name="connsiteX22" fmla="*/ 3528811 w 3528812"/>
                <a:gd name="connsiteY22" fmla="*/ 2392344 h 4225744"/>
                <a:gd name="connsiteX23" fmla="*/ 3528759 w 3528812"/>
                <a:gd name="connsiteY23" fmla="*/ 2391593 h 4225744"/>
                <a:gd name="connsiteX24" fmla="*/ 3528812 w 3528812"/>
                <a:gd name="connsiteY24" fmla="*/ 2390504 h 4225744"/>
                <a:gd name="connsiteX25" fmla="*/ 3390157 w 3528812"/>
                <a:gd name="connsiteY25" fmla="*/ 1676146 h 4225744"/>
                <a:gd name="connsiteX26" fmla="*/ 3322214 w 3528812"/>
                <a:gd name="connsiteY26" fmla="*/ 1529443 h 4225744"/>
                <a:gd name="connsiteX27" fmla="*/ 3321738 w 3528812"/>
                <a:gd name="connsiteY27" fmla="*/ 1528412 h 4225744"/>
                <a:gd name="connsiteX28" fmla="*/ 3321730 w 3528812"/>
                <a:gd name="connsiteY28" fmla="*/ 1528398 h 4225744"/>
                <a:gd name="connsiteX29" fmla="*/ 3315858 w 3528812"/>
                <a:gd name="connsiteY29" fmla="*/ 1515720 h 4225744"/>
                <a:gd name="connsiteX30" fmla="*/ 3282896 w 3528812"/>
                <a:gd name="connsiteY30" fmla="*/ 1459285 h 4225744"/>
                <a:gd name="connsiteX31" fmla="*/ 3248595 w 3528812"/>
                <a:gd name="connsiteY31" fmla="*/ 1398237 h 4225744"/>
                <a:gd name="connsiteX32" fmla="*/ 3239027 w 3528812"/>
                <a:gd name="connsiteY32" fmla="*/ 1384175 h 4225744"/>
                <a:gd name="connsiteX33" fmla="*/ 3227479 w 3528812"/>
                <a:gd name="connsiteY33" fmla="*/ 1364404 h 4225744"/>
                <a:gd name="connsiteX34" fmla="*/ 3191965 w 3528812"/>
                <a:gd name="connsiteY34" fmla="*/ 1315005 h 4225744"/>
                <a:gd name="connsiteX35" fmla="*/ 3084198 w 3528812"/>
                <a:gd name="connsiteY35" fmla="*/ 1156611 h 4225744"/>
                <a:gd name="connsiteX36" fmla="*/ 2434797 w 3528812"/>
                <a:gd name="connsiteY36" fmla="*/ 1841 h 4225744"/>
                <a:gd name="connsiteX37" fmla="*/ 1764407 w 3528812"/>
                <a:gd name="connsiteY37" fmla="*/ 1841 h 4225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528812" h="4225744">
                  <a:moveTo>
                    <a:pt x="1764407" y="0"/>
                  </a:moveTo>
                  <a:lnTo>
                    <a:pt x="1094016" y="0"/>
                  </a:lnTo>
                  <a:cubicBezTo>
                    <a:pt x="940256" y="541292"/>
                    <a:pt x="675370" y="841284"/>
                    <a:pt x="444615" y="1154770"/>
                  </a:cubicBezTo>
                  <a:lnTo>
                    <a:pt x="313504" y="1347474"/>
                  </a:lnTo>
                  <a:lnTo>
                    <a:pt x="301333" y="1364404"/>
                  </a:lnTo>
                  <a:lnTo>
                    <a:pt x="297375" y="1371180"/>
                  </a:lnTo>
                  <a:lnTo>
                    <a:pt x="280219" y="1396396"/>
                  </a:lnTo>
                  <a:lnTo>
                    <a:pt x="218709" y="1505867"/>
                  </a:lnTo>
                  <a:lnTo>
                    <a:pt x="212954" y="1515720"/>
                  </a:lnTo>
                  <a:lnTo>
                    <a:pt x="211929" y="1517933"/>
                  </a:lnTo>
                  <a:lnTo>
                    <a:pt x="207076" y="1526571"/>
                  </a:lnTo>
                  <a:cubicBezTo>
                    <a:pt x="183985" y="1571501"/>
                    <a:pt x="162278" y="1618134"/>
                    <a:pt x="142239" y="1666969"/>
                  </a:cubicBezTo>
                  <a:lnTo>
                    <a:pt x="139998" y="1673249"/>
                  </a:lnTo>
                  <a:lnTo>
                    <a:pt x="138656" y="1676146"/>
                  </a:lnTo>
                  <a:lnTo>
                    <a:pt x="117260" y="1736950"/>
                  </a:lnTo>
                  <a:lnTo>
                    <a:pt x="87411" y="1820575"/>
                  </a:lnTo>
                  <a:lnTo>
                    <a:pt x="86314" y="1824895"/>
                  </a:lnTo>
                  <a:lnTo>
                    <a:pt x="79324" y="1844760"/>
                  </a:lnTo>
                  <a:cubicBezTo>
                    <a:pt x="27772" y="2017160"/>
                    <a:pt x="0" y="2200459"/>
                    <a:pt x="0" y="2390504"/>
                  </a:cubicBezTo>
                  <a:cubicBezTo>
                    <a:pt x="0" y="3404079"/>
                    <a:pt x="789951" y="4225744"/>
                    <a:pt x="1764406" y="4225744"/>
                  </a:cubicBezTo>
                  <a:cubicBezTo>
                    <a:pt x="2677958" y="4225744"/>
                    <a:pt x="3429348" y="3503578"/>
                    <a:pt x="3519703" y="2578147"/>
                  </a:cubicBezTo>
                  <a:lnTo>
                    <a:pt x="3528723" y="2392344"/>
                  </a:lnTo>
                  <a:lnTo>
                    <a:pt x="3528811" y="2392344"/>
                  </a:lnTo>
                  <a:lnTo>
                    <a:pt x="3528759" y="2391593"/>
                  </a:lnTo>
                  <a:lnTo>
                    <a:pt x="3528812" y="2390504"/>
                  </a:lnTo>
                  <a:cubicBezTo>
                    <a:pt x="3528812" y="2137110"/>
                    <a:pt x="3479440" y="1895711"/>
                    <a:pt x="3390157" y="1676146"/>
                  </a:cubicBezTo>
                  <a:lnTo>
                    <a:pt x="3322214" y="1529443"/>
                  </a:lnTo>
                  <a:lnTo>
                    <a:pt x="3321738" y="1528412"/>
                  </a:lnTo>
                  <a:lnTo>
                    <a:pt x="3321730" y="1528398"/>
                  </a:lnTo>
                  <a:lnTo>
                    <a:pt x="3315858" y="1515720"/>
                  </a:lnTo>
                  <a:lnTo>
                    <a:pt x="3282896" y="1459285"/>
                  </a:lnTo>
                  <a:lnTo>
                    <a:pt x="3248595" y="1398237"/>
                  </a:lnTo>
                  <a:lnTo>
                    <a:pt x="3239027" y="1384175"/>
                  </a:lnTo>
                  <a:lnTo>
                    <a:pt x="3227479" y="1364404"/>
                  </a:lnTo>
                  <a:lnTo>
                    <a:pt x="3191965" y="1315005"/>
                  </a:lnTo>
                  <a:lnTo>
                    <a:pt x="3084198" y="1156611"/>
                  </a:lnTo>
                  <a:cubicBezTo>
                    <a:pt x="2853443" y="843125"/>
                    <a:pt x="2588558" y="543133"/>
                    <a:pt x="2434797" y="1841"/>
                  </a:cubicBezTo>
                  <a:lnTo>
                    <a:pt x="1764407" y="184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36A76"/>
                </a:gs>
                <a:gs pos="73000">
                  <a:srgbClr val="E41226">
                    <a:alpha val="83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24AC71AA-7A4E-4C80-93EF-BF01E55EC236}"/>
                </a:ext>
              </a:extLst>
            </p:cNvPr>
            <p:cNvSpPr/>
            <p:nvPr/>
          </p:nvSpPr>
          <p:spPr>
            <a:xfrm>
              <a:off x="5429805" y="1785714"/>
              <a:ext cx="1348538" cy="70634"/>
            </a:xfrm>
            <a:prstGeom prst="roundRect">
              <a:avLst>
                <a:gd name="adj" fmla="val 38236"/>
              </a:avLst>
            </a:prstGeom>
            <a:gradFill flip="none" rotWithShape="1">
              <a:gsLst>
                <a:gs pos="21238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49000">
                  <a:schemeClr val="bg1">
                    <a:lumMod val="95000"/>
                  </a:schemeClr>
                </a:gs>
                <a:gs pos="78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84496E6A-A91A-44B5-BD16-61DDB9A431CF}"/>
                </a:ext>
              </a:extLst>
            </p:cNvPr>
            <p:cNvSpPr/>
            <p:nvPr/>
          </p:nvSpPr>
          <p:spPr>
            <a:xfrm>
              <a:off x="5421728" y="1597351"/>
              <a:ext cx="1348543" cy="172666"/>
            </a:xfrm>
            <a:prstGeom prst="roundRect">
              <a:avLst>
                <a:gd name="adj" fmla="val 38236"/>
              </a:avLst>
            </a:prstGeom>
            <a:gradFill flip="none" rotWithShape="1">
              <a:gsLst>
                <a:gs pos="21238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49000">
                  <a:schemeClr val="bg1">
                    <a:lumMod val="95000"/>
                  </a:schemeClr>
                </a:gs>
                <a:gs pos="78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991469BC-6611-477F-97E8-C5B33FB24541}"/>
                </a:ext>
              </a:extLst>
            </p:cNvPr>
            <p:cNvSpPr/>
            <p:nvPr/>
          </p:nvSpPr>
          <p:spPr>
            <a:xfrm>
              <a:off x="5413655" y="1393290"/>
              <a:ext cx="1348538" cy="172666"/>
            </a:xfrm>
            <a:prstGeom prst="roundRect">
              <a:avLst>
                <a:gd name="adj" fmla="val 38236"/>
              </a:avLst>
            </a:prstGeom>
            <a:gradFill flip="none" rotWithShape="1">
              <a:gsLst>
                <a:gs pos="21238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49000">
                  <a:schemeClr val="bg1">
                    <a:lumMod val="95000"/>
                  </a:schemeClr>
                </a:gs>
                <a:gs pos="78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1" name="Trapezoid 90">
              <a:extLst>
                <a:ext uri="{FF2B5EF4-FFF2-40B4-BE49-F238E27FC236}">
                  <a16:creationId xmlns:a16="http://schemas.microsoft.com/office/drawing/2014/main" id="{59CFEE49-C279-4158-AFAA-3ADDA5DB3FBC}"/>
                </a:ext>
              </a:extLst>
            </p:cNvPr>
            <p:cNvSpPr/>
            <p:nvPr/>
          </p:nvSpPr>
          <p:spPr>
            <a:xfrm>
              <a:off x="5429805" y="1189230"/>
              <a:ext cx="1332387" cy="172666"/>
            </a:xfrm>
            <a:prstGeom prst="trapezoid">
              <a:avLst>
                <a:gd name="adj" fmla="val 140226"/>
              </a:avLst>
            </a:prstGeom>
            <a:gradFill>
              <a:gsLst>
                <a:gs pos="21238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49000">
                  <a:schemeClr val="bg1">
                    <a:lumMod val="95000"/>
                  </a:schemeClr>
                </a:gs>
                <a:gs pos="78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5DF7DA5D-EF1B-4579-A385-BAB05EE4925B}"/>
              </a:ext>
            </a:extLst>
          </p:cNvPr>
          <p:cNvSpPr txBox="1"/>
          <p:nvPr/>
        </p:nvSpPr>
        <p:spPr>
          <a:xfrm>
            <a:off x="7229475" y="1484313"/>
            <a:ext cx="2635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  <a:effectLst>
                  <a:outerShdw blurRad="76200" dist="38100" dir="2700000" algn="tl" rotWithShape="0">
                    <a:prstClr val="black">
                      <a:alpha val="57000"/>
                    </a:prstClr>
                  </a:outerShdw>
                </a:effectLst>
                <a:latin typeface="Anton" panose="00000500000000000000" pitchFamily="2" charset="0"/>
              </a:rPr>
              <a:t>1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F534AB2-2CA8-496F-BC47-5A449555EF41}"/>
              </a:ext>
            </a:extLst>
          </p:cNvPr>
          <p:cNvSpPr txBox="1"/>
          <p:nvPr/>
        </p:nvSpPr>
        <p:spPr>
          <a:xfrm>
            <a:off x="5162550" y="3197225"/>
            <a:ext cx="26511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  <a:effectLst>
                  <a:outerShdw blurRad="76200" dist="38100" dir="2700000" algn="tl" rotWithShape="0">
                    <a:prstClr val="black">
                      <a:alpha val="57000"/>
                    </a:prstClr>
                  </a:outerShdw>
                </a:effectLst>
                <a:latin typeface="Anton" panose="00000500000000000000" pitchFamily="2" charset="0"/>
              </a:rPr>
              <a:t>2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92E27A7-1861-4045-99A0-2A6DCD6FC1F6}"/>
              </a:ext>
            </a:extLst>
          </p:cNvPr>
          <p:cNvSpPr txBox="1"/>
          <p:nvPr/>
        </p:nvSpPr>
        <p:spPr>
          <a:xfrm>
            <a:off x="11036300" y="2708275"/>
            <a:ext cx="26511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  <a:effectLst>
                  <a:outerShdw blurRad="76200" dist="38100" dir="2700000" algn="tl" rotWithShape="0">
                    <a:prstClr val="black">
                      <a:alpha val="57000"/>
                    </a:prstClr>
                  </a:outerShdw>
                </a:effectLst>
                <a:latin typeface="Anton" panose="00000500000000000000" pitchFamily="2" charset="0"/>
              </a:rPr>
              <a:t>3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E58C7F0-C53E-4675-91D0-369FBEA833A9}"/>
              </a:ext>
            </a:extLst>
          </p:cNvPr>
          <p:cNvSpPr txBox="1"/>
          <p:nvPr/>
        </p:nvSpPr>
        <p:spPr>
          <a:xfrm>
            <a:off x="11112500" y="4408488"/>
            <a:ext cx="2635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  <a:effectLst>
                  <a:outerShdw blurRad="76200" dist="38100" dir="2700000" algn="tl" rotWithShape="0">
                    <a:prstClr val="black">
                      <a:alpha val="57000"/>
                    </a:prstClr>
                  </a:outerShdw>
                </a:effectLst>
                <a:latin typeface="Anton" panose="00000500000000000000" pitchFamily="2" charset="0"/>
              </a:rPr>
              <a:t>4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F74D46D-B02C-4BB9-A7B2-78C42A771656}"/>
              </a:ext>
            </a:extLst>
          </p:cNvPr>
          <p:cNvSpPr txBox="1"/>
          <p:nvPr/>
        </p:nvSpPr>
        <p:spPr>
          <a:xfrm>
            <a:off x="2025650" y="2851150"/>
            <a:ext cx="2635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  <a:effectLst>
                  <a:outerShdw blurRad="76200" dist="38100" dir="2700000" algn="tl" rotWithShape="0">
                    <a:prstClr val="black">
                      <a:alpha val="57000"/>
                    </a:prstClr>
                  </a:outerShdw>
                </a:effectLst>
                <a:latin typeface="Anton" panose="00000500000000000000" pitchFamily="2" charset="0"/>
              </a:rPr>
              <a:t>5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7" grpId="0"/>
      <p:bldP spid="98" grpId="0"/>
      <p:bldP spid="99" grpId="0"/>
      <p:bldP spid="10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val 80">
            <a:extLst>
              <a:ext uri="{FF2B5EF4-FFF2-40B4-BE49-F238E27FC236}">
                <a16:creationId xmlns:a16="http://schemas.microsoft.com/office/drawing/2014/main" id="{30A5AAE6-9092-463B-98C4-202460F3985E}"/>
              </a:ext>
            </a:extLst>
          </p:cNvPr>
          <p:cNvSpPr/>
          <p:nvPr/>
        </p:nvSpPr>
        <p:spPr>
          <a:xfrm>
            <a:off x="7046313" y="2624098"/>
            <a:ext cx="3132821" cy="3132821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softEdge rad="685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1128DEC-A071-42F1-AF85-AF2B274B9892}"/>
              </a:ext>
            </a:extLst>
          </p:cNvPr>
          <p:cNvSpPr/>
          <p:nvPr/>
        </p:nvSpPr>
        <p:spPr>
          <a:xfrm>
            <a:off x="9407930" y="2583393"/>
            <a:ext cx="3132821" cy="3132821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softEdge rad="685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ACECC34-8EF8-4116-9221-1A226B0B7D62}"/>
              </a:ext>
            </a:extLst>
          </p:cNvPr>
          <p:cNvSpPr/>
          <p:nvPr/>
        </p:nvSpPr>
        <p:spPr>
          <a:xfrm>
            <a:off x="4536302" y="2588213"/>
            <a:ext cx="3132821" cy="3132821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softEdge rad="685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1780B71-DDD9-43EE-B8CD-629A026A4D80}"/>
              </a:ext>
            </a:extLst>
          </p:cNvPr>
          <p:cNvSpPr/>
          <p:nvPr/>
        </p:nvSpPr>
        <p:spPr>
          <a:xfrm>
            <a:off x="2215365" y="2593033"/>
            <a:ext cx="3132821" cy="3132821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softEdge rad="685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25D26B-D399-44A3-8C30-F49C61673A65}"/>
              </a:ext>
            </a:extLst>
          </p:cNvPr>
          <p:cNvSpPr/>
          <p:nvPr/>
        </p:nvSpPr>
        <p:spPr>
          <a:xfrm>
            <a:off x="-63084" y="2597853"/>
            <a:ext cx="3132821" cy="3132821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softEdge rad="685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D0AA245-1C1D-4FC3-A188-0874053BB7AE}"/>
              </a:ext>
            </a:extLst>
          </p:cNvPr>
          <p:cNvGrpSpPr>
            <a:grpSpLocks/>
          </p:cNvGrpSpPr>
          <p:nvPr/>
        </p:nvGrpSpPr>
        <p:grpSpPr bwMode="auto">
          <a:xfrm>
            <a:off x="9728200" y="1854200"/>
            <a:ext cx="2271713" cy="3149600"/>
            <a:chOff x="4331593" y="1189230"/>
            <a:chExt cx="3528812" cy="4889598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6A3DD87-22B0-4DCA-A457-E4522AA30377}"/>
                </a:ext>
              </a:extLst>
            </p:cNvPr>
            <p:cNvSpPr/>
            <p:nvPr/>
          </p:nvSpPr>
          <p:spPr>
            <a:xfrm flipH="1">
              <a:off x="4331593" y="1853084"/>
              <a:ext cx="3528812" cy="4225744"/>
            </a:xfrm>
            <a:custGeom>
              <a:avLst/>
              <a:gdLst>
                <a:gd name="connsiteX0" fmla="*/ 1764407 w 3528812"/>
                <a:gd name="connsiteY0" fmla="*/ 0 h 4225744"/>
                <a:gd name="connsiteX1" fmla="*/ 1094016 w 3528812"/>
                <a:gd name="connsiteY1" fmla="*/ 0 h 4225744"/>
                <a:gd name="connsiteX2" fmla="*/ 444615 w 3528812"/>
                <a:gd name="connsiteY2" fmla="*/ 1154770 h 4225744"/>
                <a:gd name="connsiteX3" fmla="*/ 313504 w 3528812"/>
                <a:gd name="connsiteY3" fmla="*/ 1347474 h 4225744"/>
                <a:gd name="connsiteX4" fmla="*/ 301333 w 3528812"/>
                <a:gd name="connsiteY4" fmla="*/ 1364404 h 4225744"/>
                <a:gd name="connsiteX5" fmla="*/ 297375 w 3528812"/>
                <a:gd name="connsiteY5" fmla="*/ 1371180 h 4225744"/>
                <a:gd name="connsiteX6" fmla="*/ 280219 w 3528812"/>
                <a:gd name="connsiteY6" fmla="*/ 1396396 h 4225744"/>
                <a:gd name="connsiteX7" fmla="*/ 218709 w 3528812"/>
                <a:gd name="connsiteY7" fmla="*/ 1505867 h 4225744"/>
                <a:gd name="connsiteX8" fmla="*/ 212954 w 3528812"/>
                <a:gd name="connsiteY8" fmla="*/ 1515720 h 4225744"/>
                <a:gd name="connsiteX9" fmla="*/ 211929 w 3528812"/>
                <a:gd name="connsiteY9" fmla="*/ 1517933 h 4225744"/>
                <a:gd name="connsiteX10" fmla="*/ 207076 w 3528812"/>
                <a:gd name="connsiteY10" fmla="*/ 1526571 h 4225744"/>
                <a:gd name="connsiteX11" fmla="*/ 142239 w 3528812"/>
                <a:gd name="connsiteY11" fmla="*/ 1666969 h 4225744"/>
                <a:gd name="connsiteX12" fmla="*/ 139998 w 3528812"/>
                <a:gd name="connsiteY12" fmla="*/ 1673249 h 4225744"/>
                <a:gd name="connsiteX13" fmla="*/ 138656 w 3528812"/>
                <a:gd name="connsiteY13" fmla="*/ 1676146 h 4225744"/>
                <a:gd name="connsiteX14" fmla="*/ 117260 w 3528812"/>
                <a:gd name="connsiteY14" fmla="*/ 1736950 h 4225744"/>
                <a:gd name="connsiteX15" fmla="*/ 87411 w 3528812"/>
                <a:gd name="connsiteY15" fmla="*/ 1820575 h 4225744"/>
                <a:gd name="connsiteX16" fmla="*/ 86314 w 3528812"/>
                <a:gd name="connsiteY16" fmla="*/ 1824895 h 4225744"/>
                <a:gd name="connsiteX17" fmla="*/ 79324 w 3528812"/>
                <a:gd name="connsiteY17" fmla="*/ 1844760 h 4225744"/>
                <a:gd name="connsiteX18" fmla="*/ 0 w 3528812"/>
                <a:gd name="connsiteY18" fmla="*/ 2390504 h 4225744"/>
                <a:gd name="connsiteX19" fmla="*/ 1764406 w 3528812"/>
                <a:gd name="connsiteY19" fmla="*/ 4225744 h 4225744"/>
                <a:gd name="connsiteX20" fmla="*/ 3519703 w 3528812"/>
                <a:gd name="connsiteY20" fmla="*/ 2578147 h 4225744"/>
                <a:gd name="connsiteX21" fmla="*/ 3528723 w 3528812"/>
                <a:gd name="connsiteY21" fmla="*/ 2392344 h 4225744"/>
                <a:gd name="connsiteX22" fmla="*/ 3528811 w 3528812"/>
                <a:gd name="connsiteY22" fmla="*/ 2392344 h 4225744"/>
                <a:gd name="connsiteX23" fmla="*/ 3528759 w 3528812"/>
                <a:gd name="connsiteY23" fmla="*/ 2391593 h 4225744"/>
                <a:gd name="connsiteX24" fmla="*/ 3528812 w 3528812"/>
                <a:gd name="connsiteY24" fmla="*/ 2390504 h 4225744"/>
                <a:gd name="connsiteX25" fmla="*/ 3390157 w 3528812"/>
                <a:gd name="connsiteY25" fmla="*/ 1676146 h 4225744"/>
                <a:gd name="connsiteX26" fmla="*/ 3322214 w 3528812"/>
                <a:gd name="connsiteY26" fmla="*/ 1529443 h 4225744"/>
                <a:gd name="connsiteX27" fmla="*/ 3321738 w 3528812"/>
                <a:gd name="connsiteY27" fmla="*/ 1528412 h 4225744"/>
                <a:gd name="connsiteX28" fmla="*/ 3321730 w 3528812"/>
                <a:gd name="connsiteY28" fmla="*/ 1528398 h 4225744"/>
                <a:gd name="connsiteX29" fmla="*/ 3315858 w 3528812"/>
                <a:gd name="connsiteY29" fmla="*/ 1515720 h 4225744"/>
                <a:gd name="connsiteX30" fmla="*/ 3282896 w 3528812"/>
                <a:gd name="connsiteY30" fmla="*/ 1459285 h 4225744"/>
                <a:gd name="connsiteX31" fmla="*/ 3248595 w 3528812"/>
                <a:gd name="connsiteY31" fmla="*/ 1398237 h 4225744"/>
                <a:gd name="connsiteX32" fmla="*/ 3239027 w 3528812"/>
                <a:gd name="connsiteY32" fmla="*/ 1384175 h 4225744"/>
                <a:gd name="connsiteX33" fmla="*/ 3227479 w 3528812"/>
                <a:gd name="connsiteY33" fmla="*/ 1364404 h 4225744"/>
                <a:gd name="connsiteX34" fmla="*/ 3191965 w 3528812"/>
                <a:gd name="connsiteY34" fmla="*/ 1315005 h 4225744"/>
                <a:gd name="connsiteX35" fmla="*/ 3084198 w 3528812"/>
                <a:gd name="connsiteY35" fmla="*/ 1156611 h 4225744"/>
                <a:gd name="connsiteX36" fmla="*/ 2434797 w 3528812"/>
                <a:gd name="connsiteY36" fmla="*/ 1841 h 4225744"/>
                <a:gd name="connsiteX37" fmla="*/ 1764407 w 3528812"/>
                <a:gd name="connsiteY37" fmla="*/ 1841 h 4225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528812" h="4225744">
                  <a:moveTo>
                    <a:pt x="1764407" y="0"/>
                  </a:moveTo>
                  <a:lnTo>
                    <a:pt x="1094016" y="0"/>
                  </a:lnTo>
                  <a:cubicBezTo>
                    <a:pt x="940256" y="541292"/>
                    <a:pt x="675370" y="841284"/>
                    <a:pt x="444615" y="1154770"/>
                  </a:cubicBezTo>
                  <a:lnTo>
                    <a:pt x="313504" y="1347474"/>
                  </a:lnTo>
                  <a:lnTo>
                    <a:pt x="301333" y="1364404"/>
                  </a:lnTo>
                  <a:lnTo>
                    <a:pt x="297375" y="1371180"/>
                  </a:lnTo>
                  <a:lnTo>
                    <a:pt x="280219" y="1396396"/>
                  </a:lnTo>
                  <a:lnTo>
                    <a:pt x="218709" y="1505867"/>
                  </a:lnTo>
                  <a:lnTo>
                    <a:pt x="212954" y="1515720"/>
                  </a:lnTo>
                  <a:lnTo>
                    <a:pt x="211929" y="1517933"/>
                  </a:lnTo>
                  <a:lnTo>
                    <a:pt x="207076" y="1526571"/>
                  </a:lnTo>
                  <a:cubicBezTo>
                    <a:pt x="183985" y="1571501"/>
                    <a:pt x="162278" y="1618134"/>
                    <a:pt x="142239" y="1666969"/>
                  </a:cubicBezTo>
                  <a:lnTo>
                    <a:pt x="139998" y="1673249"/>
                  </a:lnTo>
                  <a:lnTo>
                    <a:pt x="138656" y="1676146"/>
                  </a:lnTo>
                  <a:lnTo>
                    <a:pt x="117260" y="1736950"/>
                  </a:lnTo>
                  <a:lnTo>
                    <a:pt x="87411" y="1820575"/>
                  </a:lnTo>
                  <a:lnTo>
                    <a:pt x="86314" y="1824895"/>
                  </a:lnTo>
                  <a:lnTo>
                    <a:pt x="79324" y="1844760"/>
                  </a:lnTo>
                  <a:cubicBezTo>
                    <a:pt x="27772" y="2017160"/>
                    <a:pt x="0" y="2200459"/>
                    <a:pt x="0" y="2390504"/>
                  </a:cubicBezTo>
                  <a:cubicBezTo>
                    <a:pt x="0" y="3404079"/>
                    <a:pt x="789951" y="4225744"/>
                    <a:pt x="1764406" y="4225744"/>
                  </a:cubicBezTo>
                  <a:cubicBezTo>
                    <a:pt x="2677958" y="4225744"/>
                    <a:pt x="3429348" y="3503578"/>
                    <a:pt x="3519703" y="2578147"/>
                  </a:cubicBezTo>
                  <a:lnTo>
                    <a:pt x="3528723" y="2392344"/>
                  </a:lnTo>
                  <a:lnTo>
                    <a:pt x="3528811" y="2392344"/>
                  </a:lnTo>
                  <a:lnTo>
                    <a:pt x="3528759" y="2391593"/>
                  </a:lnTo>
                  <a:lnTo>
                    <a:pt x="3528812" y="2390504"/>
                  </a:lnTo>
                  <a:cubicBezTo>
                    <a:pt x="3528812" y="2137110"/>
                    <a:pt x="3479440" y="1895711"/>
                    <a:pt x="3390157" y="1676146"/>
                  </a:cubicBezTo>
                  <a:lnTo>
                    <a:pt x="3322214" y="1529443"/>
                  </a:lnTo>
                  <a:lnTo>
                    <a:pt x="3321738" y="1528412"/>
                  </a:lnTo>
                  <a:lnTo>
                    <a:pt x="3321730" y="1528398"/>
                  </a:lnTo>
                  <a:lnTo>
                    <a:pt x="3315858" y="1515720"/>
                  </a:lnTo>
                  <a:lnTo>
                    <a:pt x="3282896" y="1459285"/>
                  </a:lnTo>
                  <a:lnTo>
                    <a:pt x="3248595" y="1398237"/>
                  </a:lnTo>
                  <a:lnTo>
                    <a:pt x="3239027" y="1384175"/>
                  </a:lnTo>
                  <a:lnTo>
                    <a:pt x="3227479" y="1364404"/>
                  </a:lnTo>
                  <a:lnTo>
                    <a:pt x="3191965" y="1315005"/>
                  </a:lnTo>
                  <a:lnTo>
                    <a:pt x="3084198" y="1156611"/>
                  </a:lnTo>
                  <a:cubicBezTo>
                    <a:pt x="2853443" y="843125"/>
                    <a:pt x="2588558" y="543133"/>
                    <a:pt x="2434797" y="1841"/>
                  </a:cubicBezTo>
                  <a:lnTo>
                    <a:pt x="1764407" y="1841"/>
                  </a:lnTo>
                  <a:close/>
                </a:path>
              </a:pathLst>
            </a:custGeom>
            <a:gradFill>
              <a:gsLst>
                <a:gs pos="0">
                  <a:srgbClr val="C8B3E8"/>
                </a:gs>
                <a:gs pos="73000">
                  <a:srgbClr val="7030A0">
                    <a:alpha val="80000"/>
                  </a:srgb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46BC882A-742A-40BF-B5EB-EB7840217420}"/>
                </a:ext>
              </a:extLst>
            </p:cNvPr>
            <p:cNvSpPr/>
            <p:nvPr/>
          </p:nvSpPr>
          <p:spPr>
            <a:xfrm>
              <a:off x="5426486" y="1788108"/>
              <a:ext cx="1348889" cy="64077"/>
            </a:xfrm>
            <a:prstGeom prst="roundRect">
              <a:avLst>
                <a:gd name="adj" fmla="val 38236"/>
              </a:avLst>
            </a:prstGeom>
            <a:gradFill flip="none" rotWithShape="1">
              <a:gsLst>
                <a:gs pos="21238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49000">
                  <a:schemeClr val="bg1">
                    <a:lumMod val="95000"/>
                  </a:schemeClr>
                </a:gs>
                <a:gs pos="78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D68CA88D-4581-40B8-B9C4-4880E52B585D}"/>
                </a:ext>
              </a:extLst>
            </p:cNvPr>
            <p:cNvSpPr/>
            <p:nvPr/>
          </p:nvSpPr>
          <p:spPr>
            <a:xfrm>
              <a:off x="5421554" y="1595876"/>
              <a:ext cx="1348889" cy="174980"/>
            </a:xfrm>
            <a:prstGeom prst="roundRect">
              <a:avLst>
                <a:gd name="adj" fmla="val 38236"/>
              </a:avLst>
            </a:prstGeom>
            <a:gradFill flip="none" rotWithShape="1">
              <a:gsLst>
                <a:gs pos="21238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49000">
                  <a:schemeClr val="bg1">
                    <a:lumMod val="95000"/>
                  </a:schemeClr>
                </a:gs>
                <a:gs pos="78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61986F31-7F0E-435D-B38D-A6DF540ED2D2}"/>
                </a:ext>
              </a:extLst>
            </p:cNvPr>
            <p:cNvSpPr/>
            <p:nvPr/>
          </p:nvSpPr>
          <p:spPr>
            <a:xfrm>
              <a:off x="5416622" y="1393786"/>
              <a:ext cx="1348889" cy="172516"/>
            </a:xfrm>
            <a:prstGeom prst="roundRect">
              <a:avLst>
                <a:gd name="adj" fmla="val 38236"/>
              </a:avLst>
            </a:prstGeom>
            <a:gradFill flip="none" rotWithShape="1">
              <a:gsLst>
                <a:gs pos="21238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49000">
                  <a:schemeClr val="bg1">
                    <a:lumMod val="95000"/>
                  </a:schemeClr>
                </a:gs>
                <a:gs pos="78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1" name="Trapezoid 70">
              <a:extLst>
                <a:ext uri="{FF2B5EF4-FFF2-40B4-BE49-F238E27FC236}">
                  <a16:creationId xmlns:a16="http://schemas.microsoft.com/office/drawing/2014/main" id="{5B8EA502-22DE-4585-85D3-E668DD5382C7}"/>
                </a:ext>
              </a:extLst>
            </p:cNvPr>
            <p:cNvSpPr/>
            <p:nvPr/>
          </p:nvSpPr>
          <p:spPr>
            <a:xfrm>
              <a:off x="5426486" y="1189230"/>
              <a:ext cx="1339026" cy="172516"/>
            </a:xfrm>
            <a:prstGeom prst="trapezoid">
              <a:avLst>
                <a:gd name="adj" fmla="val 140226"/>
              </a:avLst>
            </a:prstGeom>
            <a:gradFill>
              <a:gsLst>
                <a:gs pos="21238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49000">
                  <a:schemeClr val="bg1">
                    <a:lumMod val="95000"/>
                  </a:schemeClr>
                </a:gs>
                <a:gs pos="78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9FD28CB-872F-4DDF-AFCD-DFDD72F923B4}"/>
              </a:ext>
            </a:extLst>
          </p:cNvPr>
          <p:cNvGrpSpPr>
            <a:grpSpLocks/>
          </p:cNvGrpSpPr>
          <p:nvPr/>
        </p:nvGrpSpPr>
        <p:grpSpPr bwMode="auto">
          <a:xfrm>
            <a:off x="7340600" y="1935163"/>
            <a:ext cx="2271713" cy="3148012"/>
            <a:chOff x="4331593" y="1189230"/>
            <a:chExt cx="3528812" cy="4889598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97018F7-337D-438A-B16A-ADDB418A2D9A}"/>
                </a:ext>
              </a:extLst>
            </p:cNvPr>
            <p:cNvSpPr/>
            <p:nvPr/>
          </p:nvSpPr>
          <p:spPr>
            <a:xfrm flipH="1">
              <a:off x="4331593" y="1853084"/>
              <a:ext cx="3528812" cy="4225744"/>
            </a:xfrm>
            <a:custGeom>
              <a:avLst/>
              <a:gdLst>
                <a:gd name="connsiteX0" fmla="*/ 1764407 w 3528812"/>
                <a:gd name="connsiteY0" fmla="*/ 0 h 4225744"/>
                <a:gd name="connsiteX1" fmla="*/ 1094016 w 3528812"/>
                <a:gd name="connsiteY1" fmla="*/ 0 h 4225744"/>
                <a:gd name="connsiteX2" fmla="*/ 444615 w 3528812"/>
                <a:gd name="connsiteY2" fmla="*/ 1154770 h 4225744"/>
                <a:gd name="connsiteX3" fmla="*/ 313504 w 3528812"/>
                <a:gd name="connsiteY3" fmla="*/ 1347474 h 4225744"/>
                <a:gd name="connsiteX4" fmla="*/ 301333 w 3528812"/>
                <a:gd name="connsiteY4" fmla="*/ 1364404 h 4225744"/>
                <a:gd name="connsiteX5" fmla="*/ 297375 w 3528812"/>
                <a:gd name="connsiteY5" fmla="*/ 1371180 h 4225744"/>
                <a:gd name="connsiteX6" fmla="*/ 280219 w 3528812"/>
                <a:gd name="connsiteY6" fmla="*/ 1396396 h 4225744"/>
                <a:gd name="connsiteX7" fmla="*/ 218709 w 3528812"/>
                <a:gd name="connsiteY7" fmla="*/ 1505867 h 4225744"/>
                <a:gd name="connsiteX8" fmla="*/ 212954 w 3528812"/>
                <a:gd name="connsiteY8" fmla="*/ 1515720 h 4225744"/>
                <a:gd name="connsiteX9" fmla="*/ 211929 w 3528812"/>
                <a:gd name="connsiteY9" fmla="*/ 1517933 h 4225744"/>
                <a:gd name="connsiteX10" fmla="*/ 207076 w 3528812"/>
                <a:gd name="connsiteY10" fmla="*/ 1526571 h 4225744"/>
                <a:gd name="connsiteX11" fmla="*/ 142239 w 3528812"/>
                <a:gd name="connsiteY11" fmla="*/ 1666969 h 4225744"/>
                <a:gd name="connsiteX12" fmla="*/ 139998 w 3528812"/>
                <a:gd name="connsiteY12" fmla="*/ 1673249 h 4225744"/>
                <a:gd name="connsiteX13" fmla="*/ 138656 w 3528812"/>
                <a:gd name="connsiteY13" fmla="*/ 1676146 h 4225744"/>
                <a:gd name="connsiteX14" fmla="*/ 117260 w 3528812"/>
                <a:gd name="connsiteY14" fmla="*/ 1736950 h 4225744"/>
                <a:gd name="connsiteX15" fmla="*/ 87411 w 3528812"/>
                <a:gd name="connsiteY15" fmla="*/ 1820575 h 4225744"/>
                <a:gd name="connsiteX16" fmla="*/ 86314 w 3528812"/>
                <a:gd name="connsiteY16" fmla="*/ 1824895 h 4225744"/>
                <a:gd name="connsiteX17" fmla="*/ 79324 w 3528812"/>
                <a:gd name="connsiteY17" fmla="*/ 1844760 h 4225744"/>
                <a:gd name="connsiteX18" fmla="*/ 0 w 3528812"/>
                <a:gd name="connsiteY18" fmla="*/ 2390504 h 4225744"/>
                <a:gd name="connsiteX19" fmla="*/ 1764406 w 3528812"/>
                <a:gd name="connsiteY19" fmla="*/ 4225744 h 4225744"/>
                <a:gd name="connsiteX20" fmla="*/ 3519703 w 3528812"/>
                <a:gd name="connsiteY20" fmla="*/ 2578147 h 4225744"/>
                <a:gd name="connsiteX21" fmla="*/ 3528723 w 3528812"/>
                <a:gd name="connsiteY21" fmla="*/ 2392344 h 4225744"/>
                <a:gd name="connsiteX22" fmla="*/ 3528811 w 3528812"/>
                <a:gd name="connsiteY22" fmla="*/ 2392344 h 4225744"/>
                <a:gd name="connsiteX23" fmla="*/ 3528759 w 3528812"/>
                <a:gd name="connsiteY23" fmla="*/ 2391593 h 4225744"/>
                <a:gd name="connsiteX24" fmla="*/ 3528812 w 3528812"/>
                <a:gd name="connsiteY24" fmla="*/ 2390504 h 4225744"/>
                <a:gd name="connsiteX25" fmla="*/ 3390157 w 3528812"/>
                <a:gd name="connsiteY25" fmla="*/ 1676146 h 4225744"/>
                <a:gd name="connsiteX26" fmla="*/ 3322214 w 3528812"/>
                <a:gd name="connsiteY26" fmla="*/ 1529443 h 4225744"/>
                <a:gd name="connsiteX27" fmla="*/ 3321738 w 3528812"/>
                <a:gd name="connsiteY27" fmla="*/ 1528412 h 4225744"/>
                <a:gd name="connsiteX28" fmla="*/ 3321730 w 3528812"/>
                <a:gd name="connsiteY28" fmla="*/ 1528398 h 4225744"/>
                <a:gd name="connsiteX29" fmla="*/ 3315858 w 3528812"/>
                <a:gd name="connsiteY29" fmla="*/ 1515720 h 4225744"/>
                <a:gd name="connsiteX30" fmla="*/ 3282896 w 3528812"/>
                <a:gd name="connsiteY30" fmla="*/ 1459285 h 4225744"/>
                <a:gd name="connsiteX31" fmla="*/ 3248595 w 3528812"/>
                <a:gd name="connsiteY31" fmla="*/ 1398237 h 4225744"/>
                <a:gd name="connsiteX32" fmla="*/ 3239027 w 3528812"/>
                <a:gd name="connsiteY32" fmla="*/ 1384175 h 4225744"/>
                <a:gd name="connsiteX33" fmla="*/ 3227479 w 3528812"/>
                <a:gd name="connsiteY33" fmla="*/ 1364404 h 4225744"/>
                <a:gd name="connsiteX34" fmla="*/ 3191965 w 3528812"/>
                <a:gd name="connsiteY34" fmla="*/ 1315005 h 4225744"/>
                <a:gd name="connsiteX35" fmla="*/ 3084198 w 3528812"/>
                <a:gd name="connsiteY35" fmla="*/ 1156611 h 4225744"/>
                <a:gd name="connsiteX36" fmla="*/ 2434797 w 3528812"/>
                <a:gd name="connsiteY36" fmla="*/ 1841 h 4225744"/>
                <a:gd name="connsiteX37" fmla="*/ 1764407 w 3528812"/>
                <a:gd name="connsiteY37" fmla="*/ 1841 h 4225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528812" h="4225744">
                  <a:moveTo>
                    <a:pt x="1764407" y="0"/>
                  </a:moveTo>
                  <a:lnTo>
                    <a:pt x="1094016" y="0"/>
                  </a:lnTo>
                  <a:cubicBezTo>
                    <a:pt x="940256" y="541292"/>
                    <a:pt x="675370" y="841284"/>
                    <a:pt x="444615" y="1154770"/>
                  </a:cubicBezTo>
                  <a:lnTo>
                    <a:pt x="313504" y="1347474"/>
                  </a:lnTo>
                  <a:lnTo>
                    <a:pt x="301333" y="1364404"/>
                  </a:lnTo>
                  <a:lnTo>
                    <a:pt x="297375" y="1371180"/>
                  </a:lnTo>
                  <a:lnTo>
                    <a:pt x="280219" y="1396396"/>
                  </a:lnTo>
                  <a:lnTo>
                    <a:pt x="218709" y="1505867"/>
                  </a:lnTo>
                  <a:lnTo>
                    <a:pt x="212954" y="1515720"/>
                  </a:lnTo>
                  <a:lnTo>
                    <a:pt x="211929" y="1517933"/>
                  </a:lnTo>
                  <a:lnTo>
                    <a:pt x="207076" y="1526571"/>
                  </a:lnTo>
                  <a:cubicBezTo>
                    <a:pt x="183985" y="1571501"/>
                    <a:pt x="162278" y="1618134"/>
                    <a:pt x="142239" y="1666969"/>
                  </a:cubicBezTo>
                  <a:lnTo>
                    <a:pt x="139998" y="1673249"/>
                  </a:lnTo>
                  <a:lnTo>
                    <a:pt x="138656" y="1676146"/>
                  </a:lnTo>
                  <a:lnTo>
                    <a:pt x="117260" y="1736950"/>
                  </a:lnTo>
                  <a:lnTo>
                    <a:pt x="87411" y="1820575"/>
                  </a:lnTo>
                  <a:lnTo>
                    <a:pt x="86314" y="1824895"/>
                  </a:lnTo>
                  <a:lnTo>
                    <a:pt x="79324" y="1844760"/>
                  </a:lnTo>
                  <a:cubicBezTo>
                    <a:pt x="27772" y="2017160"/>
                    <a:pt x="0" y="2200459"/>
                    <a:pt x="0" y="2390504"/>
                  </a:cubicBezTo>
                  <a:cubicBezTo>
                    <a:pt x="0" y="3404079"/>
                    <a:pt x="789951" y="4225744"/>
                    <a:pt x="1764406" y="4225744"/>
                  </a:cubicBezTo>
                  <a:cubicBezTo>
                    <a:pt x="2677958" y="4225744"/>
                    <a:pt x="3429348" y="3503578"/>
                    <a:pt x="3519703" y="2578147"/>
                  </a:cubicBezTo>
                  <a:lnTo>
                    <a:pt x="3528723" y="2392344"/>
                  </a:lnTo>
                  <a:lnTo>
                    <a:pt x="3528811" y="2392344"/>
                  </a:lnTo>
                  <a:lnTo>
                    <a:pt x="3528759" y="2391593"/>
                  </a:lnTo>
                  <a:lnTo>
                    <a:pt x="3528812" y="2390504"/>
                  </a:lnTo>
                  <a:cubicBezTo>
                    <a:pt x="3528812" y="2137110"/>
                    <a:pt x="3479440" y="1895711"/>
                    <a:pt x="3390157" y="1676146"/>
                  </a:cubicBezTo>
                  <a:lnTo>
                    <a:pt x="3322214" y="1529443"/>
                  </a:lnTo>
                  <a:lnTo>
                    <a:pt x="3321738" y="1528412"/>
                  </a:lnTo>
                  <a:lnTo>
                    <a:pt x="3321730" y="1528398"/>
                  </a:lnTo>
                  <a:lnTo>
                    <a:pt x="3315858" y="1515720"/>
                  </a:lnTo>
                  <a:lnTo>
                    <a:pt x="3282896" y="1459285"/>
                  </a:lnTo>
                  <a:lnTo>
                    <a:pt x="3248595" y="1398237"/>
                  </a:lnTo>
                  <a:lnTo>
                    <a:pt x="3239027" y="1384175"/>
                  </a:lnTo>
                  <a:lnTo>
                    <a:pt x="3227479" y="1364404"/>
                  </a:lnTo>
                  <a:lnTo>
                    <a:pt x="3191965" y="1315005"/>
                  </a:lnTo>
                  <a:lnTo>
                    <a:pt x="3084198" y="1156611"/>
                  </a:lnTo>
                  <a:cubicBezTo>
                    <a:pt x="2853443" y="843125"/>
                    <a:pt x="2588558" y="543133"/>
                    <a:pt x="2434797" y="1841"/>
                  </a:cubicBezTo>
                  <a:lnTo>
                    <a:pt x="1764407" y="1841"/>
                  </a:lnTo>
                  <a:close/>
                </a:path>
              </a:pathLst>
            </a:custGeom>
            <a:gradFill>
              <a:gsLst>
                <a:gs pos="0">
                  <a:srgbClr val="A1DBEF"/>
                </a:gs>
                <a:gs pos="73000">
                  <a:srgbClr val="0070C0">
                    <a:alpha val="80000"/>
                  </a:srgb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8F965C64-33EF-4D70-8D19-235B7D70FE8F}"/>
                </a:ext>
              </a:extLst>
            </p:cNvPr>
            <p:cNvSpPr/>
            <p:nvPr/>
          </p:nvSpPr>
          <p:spPr>
            <a:xfrm>
              <a:off x="5426486" y="1788408"/>
              <a:ext cx="1348889" cy="64110"/>
            </a:xfrm>
            <a:prstGeom prst="roundRect">
              <a:avLst>
                <a:gd name="adj" fmla="val 38236"/>
              </a:avLst>
            </a:prstGeom>
            <a:gradFill flip="none" rotWithShape="1">
              <a:gsLst>
                <a:gs pos="21238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49000">
                  <a:schemeClr val="bg1">
                    <a:lumMod val="95000"/>
                  </a:schemeClr>
                </a:gs>
                <a:gs pos="78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DB8098DF-B527-4766-97A1-E0C57052965E}"/>
                </a:ext>
              </a:extLst>
            </p:cNvPr>
            <p:cNvSpPr/>
            <p:nvPr/>
          </p:nvSpPr>
          <p:spPr>
            <a:xfrm>
              <a:off x="5421554" y="1596079"/>
              <a:ext cx="1348889" cy="172603"/>
            </a:xfrm>
            <a:prstGeom prst="roundRect">
              <a:avLst>
                <a:gd name="adj" fmla="val 38236"/>
              </a:avLst>
            </a:prstGeom>
            <a:gradFill flip="none" rotWithShape="1">
              <a:gsLst>
                <a:gs pos="21238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49000">
                  <a:schemeClr val="bg1">
                    <a:lumMod val="95000"/>
                  </a:schemeClr>
                </a:gs>
                <a:gs pos="78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565FE4F9-C54F-4DBB-9C86-8528FC33A3BE}"/>
                </a:ext>
              </a:extLst>
            </p:cNvPr>
            <p:cNvSpPr/>
            <p:nvPr/>
          </p:nvSpPr>
          <p:spPr>
            <a:xfrm>
              <a:off x="5416622" y="1391422"/>
              <a:ext cx="1348889" cy="175068"/>
            </a:xfrm>
            <a:prstGeom prst="roundRect">
              <a:avLst>
                <a:gd name="adj" fmla="val 38236"/>
              </a:avLst>
            </a:prstGeom>
            <a:gradFill flip="none" rotWithShape="1">
              <a:gsLst>
                <a:gs pos="21238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49000">
                  <a:schemeClr val="bg1">
                    <a:lumMod val="95000"/>
                  </a:schemeClr>
                </a:gs>
                <a:gs pos="78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5" name="Trapezoid 64">
              <a:extLst>
                <a:ext uri="{FF2B5EF4-FFF2-40B4-BE49-F238E27FC236}">
                  <a16:creationId xmlns:a16="http://schemas.microsoft.com/office/drawing/2014/main" id="{7B96FFC9-FF6E-4CE5-946B-1F01359EC167}"/>
                </a:ext>
              </a:extLst>
            </p:cNvPr>
            <p:cNvSpPr/>
            <p:nvPr/>
          </p:nvSpPr>
          <p:spPr>
            <a:xfrm>
              <a:off x="5426486" y="1189230"/>
              <a:ext cx="1339026" cy="172603"/>
            </a:xfrm>
            <a:prstGeom prst="trapezoid">
              <a:avLst>
                <a:gd name="adj" fmla="val 140226"/>
              </a:avLst>
            </a:prstGeom>
            <a:gradFill>
              <a:gsLst>
                <a:gs pos="21238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49000">
                  <a:schemeClr val="bg1">
                    <a:lumMod val="95000"/>
                  </a:schemeClr>
                </a:gs>
                <a:gs pos="78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1A4100D-64FE-4168-BD07-D8639CC4921A}"/>
              </a:ext>
            </a:extLst>
          </p:cNvPr>
          <p:cNvGrpSpPr>
            <a:grpSpLocks/>
          </p:cNvGrpSpPr>
          <p:nvPr/>
        </p:nvGrpSpPr>
        <p:grpSpPr bwMode="auto">
          <a:xfrm>
            <a:off x="4968875" y="1854200"/>
            <a:ext cx="2271713" cy="3149600"/>
            <a:chOff x="4331593" y="1189230"/>
            <a:chExt cx="3528812" cy="4889598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D3B5C2C-3ED3-4109-88F2-2EC98502F2B3}"/>
                </a:ext>
              </a:extLst>
            </p:cNvPr>
            <p:cNvSpPr/>
            <p:nvPr/>
          </p:nvSpPr>
          <p:spPr>
            <a:xfrm flipH="1">
              <a:off x="4331593" y="1853084"/>
              <a:ext cx="3528812" cy="4225744"/>
            </a:xfrm>
            <a:custGeom>
              <a:avLst/>
              <a:gdLst>
                <a:gd name="connsiteX0" fmla="*/ 1764407 w 3528812"/>
                <a:gd name="connsiteY0" fmla="*/ 0 h 4225744"/>
                <a:gd name="connsiteX1" fmla="*/ 1094016 w 3528812"/>
                <a:gd name="connsiteY1" fmla="*/ 0 h 4225744"/>
                <a:gd name="connsiteX2" fmla="*/ 444615 w 3528812"/>
                <a:gd name="connsiteY2" fmla="*/ 1154770 h 4225744"/>
                <a:gd name="connsiteX3" fmla="*/ 313504 w 3528812"/>
                <a:gd name="connsiteY3" fmla="*/ 1347474 h 4225744"/>
                <a:gd name="connsiteX4" fmla="*/ 301333 w 3528812"/>
                <a:gd name="connsiteY4" fmla="*/ 1364404 h 4225744"/>
                <a:gd name="connsiteX5" fmla="*/ 297375 w 3528812"/>
                <a:gd name="connsiteY5" fmla="*/ 1371180 h 4225744"/>
                <a:gd name="connsiteX6" fmla="*/ 280219 w 3528812"/>
                <a:gd name="connsiteY6" fmla="*/ 1396396 h 4225744"/>
                <a:gd name="connsiteX7" fmla="*/ 218709 w 3528812"/>
                <a:gd name="connsiteY7" fmla="*/ 1505867 h 4225744"/>
                <a:gd name="connsiteX8" fmla="*/ 212954 w 3528812"/>
                <a:gd name="connsiteY8" fmla="*/ 1515720 h 4225744"/>
                <a:gd name="connsiteX9" fmla="*/ 211929 w 3528812"/>
                <a:gd name="connsiteY9" fmla="*/ 1517933 h 4225744"/>
                <a:gd name="connsiteX10" fmla="*/ 207076 w 3528812"/>
                <a:gd name="connsiteY10" fmla="*/ 1526571 h 4225744"/>
                <a:gd name="connsiteX11" fmla="*/ 142239 w 3528812"/>
                <a:gd name="connsiteY11" fmla="*/ 1666969 h 4225744"/>
                <a:gd name="connsiteX12" fmla="*/ 139998 w 3528812"/>
                <a:gd name="connsiteY12" fmla="*/ 1673249 h 4225744"/>
                <a:gd name="connsiteX13" fmla="*/ 138656 w 3528812"/>
                <a:gd name="connsiteY13" fmla="*/ 1676146 h 4225744"/>
                <a:gd name="connsiteX14" fmla="*/ 117260 w 3528812"/>
                <a:gd name="connsiteY14" fmla="*/ 1736950 h 4225744"/>
                <a:gd name="connsiteX15" fmla="*/ 87411 w 3528812"/>
                <a:gd name="connsiteY15" fmla="*/ 1820575 h 4225744"/>
                <a:gd name="connsiteX16" fmla="*/ 86314 w 3528812"/>
                <a:gd name="connsiteY16" fmla="*/ 1824895 h 4225744"/>
                <a:gd name="connsiteX17" fmla="*/ 79324 w 3528812"/>
                <a:gd name="connsiteY17" fmla="*/ 1844760 h 4225744"/>
                <a:gd name="connsiteX18" fmla="*/ 0 w 3528812"/>
                <a:gd name="connsiteY18" fmla="*/ 2390504 h 4225744"/>
                <a:gd name="connsiteX19" fmla="*/ 1764406 w 3528812"/>
                <a:gd name="connsiteY19" fmla="*/ 4225744 h 4225744"/>
                <a:gd name="connsiteX20" fmla="*/ 3519703 w 3528812"/>
                <a:gd name="connsiteY20" fmla="*/ 2578147 h 4225744"/>
                <a:gd name="connsiteX21" fmla="*/ 3528723 w 3528812"/>
                <a:gd name="connsiteY21" fmla="*/ 2392344 h 4225744"/>
                <a:gd name="connsiteX22" fmla="*/ 3528811 w 3528812"/>
                <a:gd name="connsiteY22" fmla="*/ 2392344 h 4225744"/>
                <a:gd name="connsiteX23" fmla="*/ 3528759 w 3528812"/>
                <a:gd name="connsiteY23" fmla="*/ 2391593 h 4225744"/>
                <a:gd name="connsiteX24" fmla="*/ 3528812 w 3528812"/>
                <a:gd name="connsiteY24" fmla="*/ 2390504 h 4225744"/>
                <a:gd name="connsiteX25" fmla="*/ 3390157 w 3528812"/>
                <a:gd name="connsiteY25" fmla="*/ 1676146 h 4225744"/>
                <a:gd name="connsiteX26" fmla="*/ 3322214 w 3528812"/>
                <a:gd name="connsiteY26" fmla="*/ 1529443 h 4225744"/>
                <a:gd name="connsiteX27" fmla="*/ 3321738 w 3528812"/>
                <a:gd name="connsiteY27" fmla="*/ 1528412 h 4225744"/>
                <a:gd name="connsiteX28" fmla="*/ 3321730 w 3528812"/>
                <a:gd name="connsiteY28" fmla="*/ 1528398 h 4225744"/>
                <a:gd name="connsiteX29" fmla="*/ 3315858 w 3528812"/>
                <a:gd name="connsiteY29" fmla="*/ 1515720 h 4225744"/>
                <a:gd name="connsiteX30" fmla="*/ 3282896 w 3528812"/>
                <a:gd name="connsiteY30" fmla="*/ 1459285 h 4225744"/>
                <a:gd name="connsiteX31" fmla="*/ 3248595 w 3528812"/>
                <a:gd name="connsiteY31" fmla="*/ 1398237 h 4225744"/>
                <a:gd name="connsiteX32" fmla="*/ 3239027 w 3528812"/>
                <a:gd name="connsiteY32" fmla="*/ 1384175 h 4225744"/>
                <a:gd name="connsiteX33" fmla="*/ 3227479 w 3528812"/>
                <a:gd name="connsiteY33" fmla="*/ 1364404 h 4225744"/>
                <a:gd name="connsiteX34" fmla="*/ 3191965 w 3528812"/>
                <a:gd name="connsiteY34" fmla="*/ 1315005 h 4225744"/>
                <a:gd name="connsiteX35" fmla="*/ 3084198 w 3528812"/>
                <a:gd name="connsiteY35" fmla="*/ 1156611 h 4225744"/>
                <a:gd name="connsiteX36" fmla="*/ 2434797 w 3528812"/>
                <a:gd name="connsiteY36" fmla="*/ 1841 h 4225744"/>
                <a:gd name="connsiteX37" fmla="*/ 1764407 w 3528812"/>
                <a:gd name="connsiteY37" fmla="*/ 1841 h 4225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528812" h="4225744">
                  <a:moveTo>
                    <a:pt x="1764407" y="0"/>
                  </a:moveTo>
                  <a:lnTo>
                    <a:pt x="1094016" y="0"/>
                  </a:lnTo>
                  <a:cubicBezTo>
                    <a:pt x="940256" y="541292"/>
                    <a:pt x="675370" y="841284"/>
                    <a:pt x="444615" y="1154770"/>
                  </a:cubicBezTo>
                  <a:lnTo>
                    <a:pt x="313504" y="1347474"/>
                  </a:lnTo>
                  <a:lnTo>
                    <a:pt x="301333" y="1364404"/>
                  </a:lnTo>
                  <a:lnTo>
                    <a:pt x="297375" y="1371180"/>
                  </a:lnTo>
                  <a:lnTo>
                    <a:pt x="280219" y="1396396"/>
                  </a:lnTo>
                  <a:lnTo>
                    <a:pt x="218709" y="1505867"/>
                  </a:lnTo>
                  <a:lnTo>
                    <a:pt x="212954" y="1515720"/>
                  </a:lnTo>
                  <a:lnTo>
                    <a:pt x="211929" y="1517933"/>
                  </a:lnTo>
                  <a:lnTo>
                    <a:pt x="207076" y="1526571"/>
                  </a:lnTo>
                  <a:cubicBezTo>
                    <a:pt x="183985" y="1571501"/>
                    <a:pt x="162278" y="1618134"/>
                    <a:pt x="142239" y="1666969"/>
                  </a:cubicBezTo>
                  <a:lnTo>
                    <a:pt x="139998" y="1673249"/>
                  </a:lnTo>
                  <a:lnTo>
                    <a:pt x="138656" y="1676146"/>
                  </a:lnTo>
                  <a:lnTo>
                    <a:pt x="117260" y="1736950"/>
                  </a:lnTo>
                  <a:lnTo>
                    <a:pt x="87411" y="1820575"/>
                  </a:lnTo>
                  <a:lnTo>
                    <a:pt x="86314" y="1824895"/>
                  </a:lnTo>
                  <a:lnTo>
                    <a:pt x="79324" y="1844760"/>
                  </a:lnTo>
                  <a:cubicBezTo>
                    <a:pt x="27772" y="2017160"/>
                    <a:pt x="0" y="2200459"/>
                    <a:pt x="0" y="2390504"/>
                  </a:cubicBezTo>
                  <a:cubicBezTo>
                    <a:pt x="0" y="3404079"/>
                    <a:pt x="789951" y="4225744"/>
                    <a:pt x="1764406" y="4225744"/>
                  </a:cubicBezTo>
                  <a:cubicBezTo>
                    <a:pt x="2677958" y="4225744"/>
                    <a:pt x="3429348" y="3503578"/>
                    <a:pt x="3519703" y="2578147"/>
                  </a:cubicBezTo>
                  <a:lnTo>
                    <a:pt x="3528723" y="2392344"/>
                  </a:lnTo>
                  <a:lnTo>
                    <a:pt x="3528811" y="2392344"/>
                  </a:lnTo>
                  <a:lnTo>
                    <a:pt x="3528759" y="2391593"/>
                  </a:lnTo>
                  <a:lnTo>
                    <a:pt x="3528812" y="2390504"/>
                  </a:lnTo>
                  <a:cubicBezTo>
                    <a:pt x="3528812" y="2137110"/>
                    <a:pt x="3479440" y="1895711"/>
                    <a:pt x="3390157" y="1676146"/>
                  </a:cubicBezTo>
                  <a:lnTo>
                    <a:pt x="3322214" y="1529443"/>
                  </a:lnTo>
                  <a:lnTo>
                    <a:pt x="3321738" y="1528412"/>
                  </a:lnTo>
                  <a:lnTo>
                    <a:pt x="3321730" y="1528398"/>
                  </a:lnTo>
                  <a:lnTo>
                    <a:pt x="3315858" y="1515720"/>
                  </a:lnTo>
                  <a:lnTo>
                    <a:pt x="3282896" y="1459285"/>
                  </a:lnTo>
                  <a:lnTo>
                    <a:pt x="3248595" y="1398237"/>
                  </a:lnTo>
                  <a:lnTo>
                    <a:pt x="3239027" y="1384175"/>
                  </a:lnTo>
                  <a:lnTo>
                    <a:pt x="3227479" y="1364404"/>
                  </a:lnTo>
                  <a:lnTo>
                    <a:pt x="3191965" y="1315005"/>
                  </a:lnTo>
                  <a:lnTo>
                    <a:pt x="3084198" y="1156611"/>
                  </a:lnTo>
                  <a:cubicBezTo>
                    <a:pt x="2853443" y="843125"/>
                    <a:pt x="2588558" y="543133"/>
                    <a:pt x="2434797" y="1841"/>
                  </a:cubicBezTo>
                  <a:lnTo>
                    <a:pt x="1764407" y="1841"/>
                  </a:lnTo>
                  <a:close/>
                </a:path>
              </a:pathLst>
            </a:custGeom>
            <a:gradFill>
              <a:gsLst>
                <a:gs pos="0">
                  <a:srgbClr val="A9E9BB"/>
                </a:gs>
                <a:gs pos="73000">
                  <a:srgbClr val="00B050">
                    <a:alpha val="80000"/>
                  </a:srgb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7E30ED95-D0BA-40EA-A1A0-97A0E2D47701}"/>
                </a:ext>
              </a:extLst>
            </p:cNvPr>
            <p:cNvSpPr/>
            <p:nvPr/>
          </p:nvSpPr>
          <p:spPr>
            <a:xfrm>
              <a:off x="5426486" y="1788108"/>
              <a:ext cx="1348889" cy="64077"/>
            </a:xfrm>
            <a:prstGeom prst="roundRect">
              <a:avLst>
                <a:gd name="adj" fmla="val 38236"/>
              </a:avLst>
            </a:prstGeom>
            <a:gradFill flip="none" rotWithShape="1">
              <a:gsLst>
                <a:gs pos="21238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49000">
                  <a:schemeClr val="bg1">
                    <a:lumMod val="95000"/>
                  </a:schemeClr>
                </a:gs>
                <a:gs pos="78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529DA3FD-65BC-4C71-B991-54B04A39D9DD}"/>
                </a:ext>
              </a:extLst>
            </p:cNvPr>
            <p:cNvSpPr/>
            <p:nvPr/>
          </p:nvSpPr>
          <p:spPr>
            <a:xfrm>
              <a:off x="5421554" y="1595876"/>
              <a:ext cx="1348889" cy="174980"/>
            </a:xfrm>
            <a:prstGeom prst="roundRect">
              <a:avLst>
                <a:gd name="adj" fmla="val 38236"/>
              </a:avLst>
            </a:prstGeom>
            <a:gradFill flip="none" rotWithShape="1">
              <a:gsLst>
                <a:gs pos="21238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49000">
                  <a:schemeClr val="bg1">
                    <a:lumMod val="95000"/>
                  </a:schemeClr>
                </a:gs>
                <a:gs pos="78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36BD7F13-D679-4C78-84CC-C25951E6A366}"/>
                </a:ext>
              </a:extLst>
            </p:cNvPr>
            <p:cNvSpPr/>
            <p:nvPr/>
          </p:nvSpPr>
          <p:spPr>
            <a:xfrm>
              <a:off x="5416622" y="1393786"/>
              <a:ext cx="1348889" cy="172516"/>
            </a:xfrm>
            <a:prstGeom prst="roundRect">
              <a:avLst>
                <a:gd name="adj" fmla="val 38236"/>
              </a:avLst>
            </a:prstGeom>
            <a:gradFill flip="none" rotWithShape="1">
              <a:gsLst>
                <a:gs pos="21238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49000">
                  <a:schemeClr val="bg1">
                    <a:lumMod val="95000"/>
                  </a:schemeClr>
                </a:gs>
                <a:gs pos="78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9" name="Trapezoid 58">
              <a:extLst>
                <a:ext uri="{FF2B5EF4-FFF2-40B4-BE49-F238E27FC236}">
                  <a16:creationId xmlns:a16="http://schemas.microsoft.com/office/drawing/2014/main" id="{76C3CF72-9A9A-4FBF-A0E8-B7AC4292274A}"/>
                </a:ext>
              </a:extLst>
            </p:cNvPr>
            <p:cNvSpPr/>
            <p:nvPr/>
          </p:nvSpPr>
          <p:spPr>
            <a:xfrm>
              <a:off x="5426486" y="1189230"/>
              <a:ext cx="1339026" cy="172516"/>
            </a:xfrm>
            <a:prstGeom prst="trapezoid">
              <a:avLst>
                <a:gd name="adj" fmla="val 140226"/>
              </a:avLst>
            </a:prstGeom>
            <a:gradFill>
              <a:gsLst>
                <a:gs pos="21238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49000">
                  <a:schemeClr val="bg1">
                    <a:lumMod val="95000"/>
                  </a:schemeClr>
                </a:gs>
                <a:gs pos="78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B9DC81-8D60-49FD-BEAE-E25C6255BF90}"/>
              </a:ext>
            </a:extLst>
          </p:cNvPr>
          <p:cNvGrpSpPr>
            <a:grpSpLocks/>
          </p:cNvGrpSpPr>
          <p:nvPr/>
        </p:nvGrpSpPr>
        <p:grpSpPr bwMode="auto">
          <a:xfrm>
            <a:off x="2582863" y="1854200"/>
            <a:ext cx="2271712" cy="3149600"/>
            <a:chOff x="4331593" y="1189230"/>
            <a:chExt cx="3528812" cy="4889598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24BDA76-07D6-4796-B4D3-AAE70C8F7A7D}"/>
                </a:ext>
              </a:extLst>
            </p:cNvPr>
            <p:cNvSpPr/>
            <p:nvPr/>
          </p:nvSpPr>
          <p:spPr>
            <a:xfrm flipH="1">
              <a:off x="4331593" y="1853084"/>
              <a:ext cx="3528812" cy="4225744"/>
            </a:xfrm>
            <a:custGeom>
              <a:avLst/>
              <a:gdLst>
                <a:gd name="connsiteX0" fmla="*/ 1764407 w 3528812"/>
                <a:gd name="connsiteY0" fmla="*/ 0 h 4225744"/>
                <a:gd name="connsiteX1" fmla="*/ 1094016 w 3528812"/>
                <a:gd name="connsiteY1" fmla="*/ 0 h 4225744"/>
                <a:gd name="connsiteX2" fmla="*/ 444615 w 3528812"/>
                <a:gd name="connsiteY2" fmla="*/ 1154770 h 4225744"/>
                <a:gd name="connsiteX3" fmla="*/ 313504 w 3528812"/>
                <a:gd name="connsiteY3" fmla="*/ 1347474 h 4225744"/>
                <a:gd name="connsiteX4" fmla="*/ 301333 w 3528812"/>
                <a:gd name="connsiteY4" fmla="*/ 1364404 h 4225744"/>
                <a:gd name="connsiteX5" fmla="*/ 297375 w 3528812"/>
                <a:gd name="connsiteY5" fmla="*/ 1371180 h 4225744"/>
                <a:gd name="connsiteX6" fmla="*/ 280219 w 3528812"/>
                <a:gd name="connsiteY6" fmla="*/ 1396396 h 4225744"/>
                <a:gd name="connsiteX7" fmla="*/ 218709 w 3528812"/>
                <a:gd name="connsiteY7" fmla="*/ 1505867 h 4225744"/>
                <a:gd name="connsiteX8" fmla="*/ 212954 w 3528812"/>
                <a:gd name="connsiteY8" fmla="*/ 1515720 h 4225744"/>
                <a:gd name="connsiteX9" fmla="*/ 211929 w 3528812"/>
                <a:gd name="connsiteY9" fmla="*/ 1517933 h 4225744"/>
                <a:gd name="connsiteX10" fmla="*/ 207076 w 3528812"/>
                <a:gd name="connsiteY10" fmla="*/ 1526571 h 4225744"/>
                <a:gd name="connsiteX11" fmla="*/ 142239 w 3528812"/>
                <a:gd name="connsiteY11" fmla="*/ 1666969 h 4225744"/>
                <a:gd name="connsiteX12" fmla="*/ 139998 w 3528812"/>
                <a:gd name="connsiteY12" fmla="*/ 1673249 h 4225744"/>
                <a:gd name="connsiteX13" fmla="*/ 138656 w 3528812"/>
                <a:gd name="connsiteY13" fmla="*/ 1676146 h 4225744"/>
                <a:gd name="connsiteX14" fmla="*/ 117260 w 3528812"/>
                <a:gd name="connsiteY14" fmla="*/ 1736950 h 4225744"/>
                <a:gd name="connsiteX15" fmla="*/ 87411 w 3528812"/>
                <a:gd name="connsiteY15" fmla="*/ 1820575 h 4225744"/>
                <a:gd name="connsiteX16" fmla="*/ 86314 w 3528812"/>
                <a:gd name="connsiteY16" fmla="*/ 1824895 h 4225744"/>
                <a:gd name="connsiteX17" fmla="*/ 79324 w 3528812"/>
                <a:gd name="connsiteY17" fmla="*/ 1844760 h 4225744"/>
                <a:gd name="connsiteX18" fmla="*/ 0 w 3528812"/>
                <a:gd name="connsiteY18" fmla="*/ 2390504 h 4225744"/>
                <a:gd name="connsiteX19" fmla="*/ 1764406 w 3528812"/>
                <a:gd name="connsiteY19" fmla="*/ 4225744 h 4225744"/>
                <a:gd name="connsiteX20" fmla="*/ 3519703 w 3528812"/>
                <a:gd name="connsiteY20" fmla="*/ 2578147 h 4225744"/>
                <a:gd name="connsiteX21" fmla="*/ 3528723 w 3528812"/>
                <a:gd name="connsiteY21" fmla="*/ 2392344 h 4225744"/>
                <a:gd name="connsiteX22" fmla="*/ 3528811 w 3528812"/>
                <a:gd name="connsiteY22" fmla="*/ 2392344 h 4225744"/>
                <a:gd name="connsiteX23" fmla="*/ 3528759 w 3528812"/>
                <a:gd name="connsiteY23" fmla="*/ 2391593 h 4225744"/>
                <a:gd name="connsiteX24" fmla="*/ 3528812 w 3528812"/>
                <a:gd name="connsiteY24" fmla="*/ 2390504 h 4225744"/>
                <a:gd name="connsiteX25" fmla="*/ 3390157 w 3528812"/>
                <a:gd name="connsiteY25" fmla="*/ 1676146 h 4225744"/>
                <a:gd name="connsiteX26" fmla="*/ 3322214 w 3528812"/>
                <a:gd name="connsiteY26" fmla="*/ 1529443 h 4225744"/>
                <a:gd name="connsiteX27" fmla="*/ 3321738 w 3528812"/>
                <a:gd name="connsiteY27" fmla="*/ 1528412 h 4225744"/>
                <a:gd name="connsiteX28" fmla="*/ 3321730 w 3528812"/>
                <a:gd name="connsiteY28" fmla="*/ 1528398 h 4225744"/>
                <a:gd name="connsiteX29" fmla="*/ 3315858 w 3528812"/>
                <a:gd name="connsiteY29" fmla="*/ 1515720 h 4225744"/>
                <a:gd name="connsiteX30" fmla="*/ 3282896 w 3528812"/>
                <a:gd name="connsiteY30" fmla="*/ 1459285 h 4225744"/>
                <a:gd name="connsiteX31" fmla="*/ 3248595 w 3528812"/>
                <a:gd name="connsiteY31" fmla="*/ 1398237 h 4225744"/>
                <a:gd name="connsiteX32" fmla="*/ 3239027 w 3528812"/>
                <a:gd name="connsiteY32" fmla="*/ 1384175 h 4225744"/>
                <a:gd name="connsiteX33" fmla="*/ 3227479 w 3528812"/>
                <a:gd name="connsiteY33" fmla="*/ 1364404 h 4225744"/>
                <a:gd name="connsiteX34" fmla="*/ 3191965 w 3528812"/>
                <a:gd name="connsiteY34" fmla="*/ 1315005 h 4225744"/>
                <a:gd name="connsiteX35" fmla="*/ 3084198 w 3528812"/>
                <a:gd name="connsiteY35" fmla="*/ 1156611 h 4225744"/>
                <a:gd name="connsiteX36" fmla="*/ 2434797 w 3528812"/>
                <a:gd name="connsiteY36" fmla="*/ 1841 h 4225744"/>
                <a:gd name="connsiteX37" fmla="*/ 1764407 w 3528812"/>
                <a:gd name="connsiteY37" fmla="*/ 1841 h 4225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528812" h="4225744">
                  <a:moveTo>
                    <a:pt x="1764407" y="0"/>
                  </a:moveTo>
                  <a:lnTo>
                    <a:pt x="1094016" y="0"/>
                  </a:lnTo>
                  <a:cubicBezTo>
                    <a:pt x="940256" y="541292"/>
                    <a:pt x="675370" y="841284"/>
                    <a:pt x="444615" y="1154770"/>
                  </a:cubicBezTo>
                  <a:lnTo>
                    <a:pt x="313504" y="1347474"/>
                  </a:lnTo>
                  <a:lnTo>
                    <a:pt x="301333" y="1364404"/>
                  </a:lnTo>
                  <a:lnTo>
                    <a:pt x="297375" y="1371180"/>
                  </a:lnTo>
                  <a:lnTo>
                    <a:pt x="280219" y="1396396"/>
                  </a:lnTo>
                  <a:lnTo>
                    <a:pt x="218709" y="1505867"/>
                  </a:lnTo>
                  <a:lnTo>
                    <a:pt x="212954" y="1515720"/>
                  </a:lnTo>
                  <a:lnTo>
                    <a:pt x="211929" y="1517933"/>
                  </a:lnTo>
                  <a:lnTo>
                    <a:pt x="207076" y="1526571"/>
                  </a:lnTo>
                  <a:cubicBezTo>
                    <a:pt x="183985" y="1571501"/>
                    <a:pt x="162278" y="1618134"/>
                    <a:pt x="142239" y="1666969"/>
                  </a:cubicBezTo>
                  <a:lnTo>
                    <a:pt x="139998" y="1673249"/>
                  </a:lnTo>
                  <a:lnTo>
                    <a:pt x="138656" y="1676146"/>
                  </a:lnTo>
                  <a:lnTo>
                    <a:pt x="117260" y="1736950"/>
                  </a:lnTo>
                  <a:lnTo>
                    <a:pt x="87411" y="1820575"/>
                  </a:lnTo>
                  <a:lnTo>
                    <a:pt x="86314" y="1824895"/>
                  </a:lnTo>
                  <a:lnTo>
                    <a:pt x="79324" y="1844760"/>
                  </a:lnTo>
                  <a:cubicBezTo>
                    <a:pt x="27772" y="2017160"/>
                    <a:pt x="0" y="2200459"/>
                    <a:pt x="0" y="2390504"/>
                  </a:cubicBezTo>
                  <a:cubicBezTo>
                    <a:pt x="0" y="3404079"/>
                    <a:pt x="789951" y="4225744"/>
                    <a:pt x="1764406" y="4225744"/>
                  </a:cubicBezTo>
                  <a:cubicBezTo>
                    <a:pt x="2677958" y="4225744"/>
                    <a:pt x="3429348" y="3503578"/>
                    <a:pt x="3519703" y="2578147"/>
                  </a:cubicBezTo>
                  <a:lnTo>
                    <a:pt x="3528723" y="2392344"/>
                  </a:lnTo>
                  <a:lnTo>
                    <a:pt x="3528811" y="2392344"/>
                  </a:lnTo>
                  <a:lnTo>
                    <a:pt x="3528759" y="2391593"/>
                  </a:lnTo>
                  <a:lnTo>
                    <a:pt x="3528812" y="2390504"/>
                  </a:lnTo>
                  <a:cubicBezTo>
                    <a:pt x="3528812" y="2137110"/>
                    <a:pt x="3479440" y="1895711"/>
                    <a:pt x="3390157" y="1676146"/>
                  </a:cubicBezTo>
                  <a:lnTo>
                    <a:pt x="3322214" y="1529443"/>
                  </a:lnTo>
                  <a:lnTo>
                    <a:pt x="3321738" y="1528412"/>
                  </a:lnTo>
                  <a:lnTo>
                    <a:pt x="3321730" y="1528398"/>
                  </a:lnTo>
                  <a:lnTo>
                    <a:pt x="3315858" y="1515720"/>
                  </a:lnTo>
                  <a:lnTo>
                    <a:pt x="3282896" y="1459285"/>
                  </a:lnTo>
                  <a:lnTo>
                    <a:pt x="3248595" y="1398237"/>
                  </a:lnTo>
                  <a:lnTo>
                    <a:pt x="3239027" y="1384175"/>
                  </a:lnTo>
                  <a:lnTo>
                    <a:pt x="3227479" y="1364404"/>
                  </a:lnTo>
                  <a:lnTo>
                    <a:pt x="3191965" y="1315005"/>
                  </a:lnTo>
                  <a:lnTo>
                    <a:pt x="3084198" y="1156611"/>
                  </a:lnTo>
                  <a:cubicBezTo>
                    <a:pt x="2853443" y="843125"/>
                    <a:pt x="2588558" y="543133"/>
                    <a:pt x="2434797" y="1841"/>
                  </a:cubicBezTo>
                  <a:lnTo>
                    <a:pt x="1764407" y="1841"/>
                  </a:lnTo>
                  <a:close/>
                </a:path>
              </a:pathLst>
            </a:custGeom>
            <a:gradFill>
              <a:gsLst>
                <a:gs pos="0">
                  <a:srgbClr val="F9ED85"/>
                </a:gs>
                <a:gs pos="73000">
                  <a:srgbClr val="FFC000">
                    <a:alpha val="78000"/>
                  </a:srgb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0B44F487-5638-4B49-BB11-13FCF5AFA451}"/>
                </a:ext>
              </a:extLst>
            </p:cNvPr>
            <p:cNvSpPr/>
            <p:nvPr/>
          </p:nvSpPr>
          <p:spPr>
            <a:xfrm>
              <a:off x="5426487" y="1788108"/>
              <a:ext cx="1348889" cy="64077"/>
            </a:xfrm>
            <a:prstGeom prst="roundRect">
              <a:avLst>
                <a:gd name="adj" fmla="val 38236"/>
              </a:avLst>
            </a:prstGeom>
            <a:gradFill flip="none" rotWithShape="1">
              <a:gsLst>
                <a:gs pos="21238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49000">
                  <a:schemeClr val="bg1">
                    <a:lumMod val="95000"/>
                  </a:schemeClr>
                </a:gs>
                <a:gs pos="78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4CE51F12-6DF6-4E1C-A75A-C9D7A2B1775B}"/>
                </a:ext>
              </a:extLst>
            </p:cNvPr>
            <p:cNvSpPr/>
            <p:nvPr/>
          </p:nvSpPr>
          <p:spPr>
            <a:xfrm>
              <a:off x="5421555" y="1595876"/>
              <a:ext cx="1348889" cy="174980"/>
            </a:xfrm>
            <a:prstGeom prst="roundRect">
              <a:avLst>
                <a:gd name="adj" fmla="val 38236"/>
              </a:avLst>
            </a:prstGeom>
            <a:gradFill flip="none" rotWithShape="1">
              <a:gsLst>
                <a:gs pos="21238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49000">
                  <a:schemeClr val="bg1">
                    <a:lumMod val="95000"/>
                  </a:schemeClr>
                </a:gs>
                <a:gs pos="78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4126FC3F-A9CB-43A4-8895-FAD18927CB9A}"/>
                </a:ext>
              </a:extLst>
            </p:cNvPr>
            <p:cNvSpPr/>
            <p:nvPr/>
          </p:nvSpPr>
          <p:spPr>
            <a:xfrm>
              <a:off x="5416623" y="1393786"/>
              <a:ext cx="1348889" cy="172516"/>
            </a:xfrm>
            <a:prstGeom prst="roundRect">
              <a:avLst>
                <a:gd name="adj" fmla="val 38236"/>
              </a:avLst>
            </a:prstGeom>
            <a:gradFill flip="none" rotWithShape="1">
              <a:gsLst>
                <a:gs pos="21238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49000">
                  <a:schemeClr val="bg1">
                    <a:lumMod val="95000"/>
                  </a:schemeClr>
                </a:gs>
                <a:gs pos="78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Trapezoid 52">
              <a:extLst>
                <a:ext uri="{FF2B5EF4-FFF2-40B4-BE49-F238E27FC236}">
                  <a16:creationId xmlns:a16="http://schemas.microsoft.com/office/drawing/2014/main" id="{86A47A8F-597D-4660-BED2-61398E2F8C9C}"/>
                </a:ext>
              </a:extLst>
            </p:cNvPr>
            <p:cNvSpPr/>
            <p:nvPr/>
          </p:nvSpPr>
          <p:spPr>
            <a:xfrm>
              <a:off x="5426487" y="1189230"/>
              <a:ext cx="1339025" cy="172516"/>
            </a:xfrm>
            <a:prstGeom prst="trapezoid">
              <a:avLst>
                <a:gd name="adj" fmla="val 140226"/>
              </a:avLst>
            </a:prstGeom>
            <a:gradFill>
              <a:gsLst>
                <a:gs pos="21238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49000">
                  <a:schemeClr val="bg1">
                    <a:lumMod val="95000"/>
                  </a:schemeClr>
                </a:gs>
                <a:gs pos="78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E79CDFD-DE40-4240-9535-7A408A99A89C}"/>
              </a:ext>
            </a:extLst>
          </p:cNvPr>
          <p:cNvGrpSpPr>
            <a:grpSpLocks/>
          </p:cNvGrpSpPr>
          <p:nvPr/>
        </p:nvGrpSpPr>
        <p:grpSpPr bwMode="auto">
          <a:xfrm>
            <a:off x="195263" y="1854200"/>
            <a:ext cx="2273300" cy="3149600"/>
            <a:chOff x="4331593" y="1189230"/>
            <a:chExt cx="3528812" cy="488959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1B8751C-C62F-494A-AE55-3D70B99F374F}"/>
                </a:ext>
              </a:extLst>
            </p:cNvPr>
            <p:cNvSpPr/>
            <p:nvPr/>
          </p:nvSpPr>
          <p:spPr>
            <a:xfrm flipH="1">
              <a:off x="4331593" y="1853084"/>
              <a:ext cx="3528812" cy="4225744"/>
            </a:xfrm>
            <a:custGeom>
              <a:avLst/>
              <a:gdLst>
                <a:gd name="connsiteX0" fmla="*/ 1764407 w 3528812"/>
                <a:gd name="connsiteY0" fmla="*/ 0 h 4225744"/>
                <a:gd name="connsiteX1" fmla="*/ 1094016 w 3528812"/>
                <a:gd name="connsiteY1" fmla="*/ 0 h 4225744"/>
                <a:gd name="connsiteX2" fmla="*/ 444615 w 3528812"/>
                <a:gd name="connsiteY2" fmla="*/ 1154770 h 4225744"/>
                <a:gd name="connsiteX3" fmla="*/ 313504 w 3528812"/>
                <a:gd name="connsiteY3" fmla="*/ 1347474 h 4225744"/>
                <a:gd name="connsiteX4" fmla="*/ 301333 w 3528812"/>
                <a:gd name="connsiteY4" fmla="*/ 1364404 h 4225744"/>
                <a:gd name="connsiteX5" fmla="*/ 297375 w 3528812"/>
                <a:gd name="connsiteY5" fmla="*/ 1371180 h 4225744"/>
                <a:gd name="connsiteX6" fmla="*/ 280219 w 3528812"/>
                <a:gd name="connsiteY6" fmla="*/ 1396396 h 4225744"/>
                <a:gd name="connsiteX7" fmla="*/ 218709 w 3528812"/>
                <a:gd name="connsiteY7" fmla="*/ 1505867 h 4225744"/>
                <a:gd name="connsiteX8" fmla="*/ 212954 w 3528812"/>
                <a:gd name="connsiteY8" fmla="*/ 1515720 h 4225744"/>
                <a:gd name="connsiteX9" fmla="*/ 211929 w 3528812"/>
                <a:gd name="connsiteY9" fmla="*/ 1517933 h 4225744"/>
                <a:gd name="connsiteX10" fmla="*/ 207076 w 3528812"/>
                <a:gd name="connsiteY10" fmla="*/ 1526571 h 4225744"/>
                <a:gd name="connsiteX11" fmla="*/ 142239 w 3528812"/>
                <a:gd name="connsiteY11" fmla="*/ 1666969 h 4225744"/>
                <a:gd name="connsiteX12" fmla="*/ 139998 w 3528812"/>
                <a:gd name="connsiteY12" fmla="*/ 1673249 h 4225744"/>
                <a:gd name="connsiteX13" fmla="*/ 138656 w 3528812"/>
                <a:gd name="connsiteY13" fmla="*/ 1676146 h 4225744"/>
                <a:gd name="connsiteX14" fmla="*/ 117260 w 3528812"/>
                <a:gd name="connsiteY14" fmla="*/ 1736950 h 4225744"/>
                <a:gd name="connsiteX15" fmla="*/ 87411 w 3528812"/>
                <a:gd name="connsiteY15" fmla="*/ 1820575 h 4225744"/>
                <a:gd name="connsiteX16" fmla="*/ 86314 w 3528812"/>
                <a:gd name="connsiteY16" fmla="*/ 1824895 h 4225744"/>
                <a:gd name="connsiteX17" fmla="*/ 79324 w 3528812"/>
                <a:gd name="connsiteY17" fmla="*/ 1844760 h 4225744"/>
                <a:gd name="connsiteX18" fmla="*/ 0 w 3528812"/>
                <a:gd name="connsiteY18" fmla="*/ 2390504 h 4225744"/>
                <a:gd name="connsiteX19" fmla="*/ 1764406 w 3528812"/>
                <a:gd name="connsiteY19" fmla="*/ 4225744 h 4225744"/>
                <a:gd name="connsiteX20" fmla="*/ 3519703 w 3528812"/>
                <a:gd name="connsiteY20" fmla="*/ 2578147 h 4225744"/>
                <a:gd name="connsiteX21" fmla="*/ 3528723 w 3528812"/>
                <a:gd name="connsiteY21" fmla="*/ 2392344 h 4225744"/>
                <a:gd name="connsiteX22" fmla="*/ 3528811 w 3528812"/>
                <a:gd name="connsiteY22" fmla="*/ 2392344 h 4225744"/>
                <a:gd name="connsiteX23" fmla="*/ 3528759 w 3528812"/>
                <a:gd name="connsiteY23" fmla="*/ 2391593 h 4225744"/>
                <a:gd name="connsiteX24" fmla="*/ 3528812 w 3528812"/>
                <a:gd name="connsiteY24" fmla="*/ 2390504 h 4225744"/>
                <a:gd name="connsiteX25" fmla="*/ 3390157 w 3528812"/>
                <a:gd name="connsiteY25" fmla="*/ 1676146 h 4225744"/>
                <a:gd name="connsiteX26" fmla="*/ 3322214 w 3528812"/>
                <a:gd name="connsiteY26" fmla="*/ 1529443 h 4225744"/>
                <a:gd name="connsiteX27" fmla="*/ 3321738 w 3528812"/>
                <a:gd name="connsiteY27" fmla="*/ 1528412 h 4225744"/>
                <a:gd name="connsiteX28" fmla="*/ 3321730 w 3528812"/>
                <a:gd name="connsiteY28" fmla="*/ 1528398 h 4225744"/>
                <a:gd name="connsiteX29" fmla="*/ 3315858 w 3528812"/>
                <a:gd name="connsiteY29" fmla="*/ 1515720 h 4225744"/>
                <a:gd name="connsiteX30" fmla="*/ 3282896 w 3528812"/>
                <a:gd name="connsiteY30" fmla="*/ 1459285 h 4225744"/>
                <a:gd name="connsiteX31" fmla="*/ 3248595 w 3528812"/>
                <a:gd name="connsiteY31" fmla="*/ 1398237 h 4225744"/>
                <a:gd name="connsiteX32" fmla="*/ 3239027 w 3528812"/>
                <a:gd name="connsiteY32" fmla="*/ 1384175 h 4225744"/>
                <a:gd name="connsiteX33" fmla="*/ 3227479 w 3528812"/>
                <a:gd name="connsiteY33" fmla="*/ 1364404 h 4225744"/>
                <a:gd name="connsiteX34" fmla="*/ 3191965 w 3528812"/>
                <a:gd name="connsiteY34" fmla="*/ 1315005 h 4225744"/>
                <a:gd name="connsiteX35" fmla="*/ 3084198 w 3528812"/>
                <a:gd name="connsiteY35" fmla="*/ 1156611 h 4225744"/>
                <a:gd name="connsiteX36" fmla="*/ 2434797 w 3528812"/>
                <a:gd name="connsiteY36" fmla="*/ 1841 h 4225744"/>
                <a:gd name="connsiteX37" fmla="*/ 1764407 w 3528812"/>
                <a:gd name="connsiteY37" fmla="*/ 1841 h 4225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528812" h="4225744">
                  <a:moveTo>
                    <a:pt x="1764407" y="0"/>
                  </a:moveTo>
                  <a:lnTo>
                    <a:pt x="1094016" y="0"/>
                  </a:lnTo>
                  <a:cubicBezTo>
                    <a:pt x="940256" y="541292"/>
                    <a:pt x="675370" y="841284"/>
                    <a:pt x="444615" y="1154770"/>
                  </a:cubicBezTo>
                  <a:lnTo>
                    <a:pt x="313504" y="1347474"/>
                  </a:lnTo>
                  <a:lnTo>
                    <a:pt x="301333" y="1364404"/>
                  </a:lnTo>
                  <a:lnTo>
                    <a:pt x="297375" y="1371180"/>
                  </a:lnTo>
                  <a:lnTo>
                    <a:pt x="280219" y="1396396"/>
                  </a:lnTo>
                  <a:lnTo>
                    <a:pt x="218709" y="1505867"/>
                  </a:lnTo>
                  <a:lnTo>
                    <a:pt x="212954" y="1515720"/>
                  </a:lnTo>
                  <a:lnTo>
                    <a:pt x="211929" y="1517933"/>
                  </a:lnTo>
                  <a:lnTo>
                    <a:pt x="207076" y="1526571"/>
                  </a:lnTo>
                  <a:cubicBezTo>
                    <a:pt x="183985" y="1571501"/>
                    <a:pt x="162278" y="1618134"/>
                    <a:pt x="142239" y="1666969"/>
                  </a:cubicBezTo>
                  <a:lnTo>
                    <a:pt x="139998" y="1673249"/>
                  </a:lnTo>
                  <a:lnTo>
                    <a:pt x="138656" y="1676146"/>
                  </a:lnTo>
                  <a:lnTo>
                    <a:pt x="117260" y="1736950"/>
                  </a:lnTo>
                  <a:lnTo>
                    <a:pt x="87411" y="1820575"/>
                  </a:lnTo>
                  <a:lnTo>
                    <a:pt x="86314" y="1824895"/>
                  </a:lnTo>
                  <a:lnTo>
                    <a:pt x="79324" y="1844760"/>
                  </a:lnTo>
                  <a:cubicBezTo>
                    <a:pt x="27772" y="2017160"/>
                    <a:pt x="0" y="2200459"/>
                    <a:pt x="0" y="2390504"/>
                  </a:cubicBezTo>
                  <a:cubicBezTo>
                    <a:pt x="0" y="3404079"/>
                    <a:pt x="789951" y="4225744"/>
                    <a:pt x="1764406" y="4225744"/>
                  </a:cubicBezTo>
                  <a:cubicBezTo>
                    <a:pt x="2677958" y="4225744"/>
                    <a:pt x="3429348" y="3503578"/>
                    <a:pt x="3519703" y="2578147"/>
                  </a:cubicBezTo>
                  <a:lnTo>
                    <a:pt x="3528723" y="2392344"/>
                  </a:lnTo>
                  <a:lnTo>
                    <a:pt x="3528811" y="2392344"/>
                  </a:lnTo>
                  <a:lnTo>
                    <a:pt x="3528759" y="2391593"/>
                  </a:lnTo>
                  <a:lnTo>
                    <a:pt x="3528812" y="2390504"/>
                  </a:lnTo>
                  <a:cubicBezTo>
                    <a:pt x="3528812" y="2137110"/>
                    <a:pt x="3479440" y="1895711"/>
                    <a:pt x="3390157" y="1676146"/>
                  </a:cubicBezTo>
                  <a:lnTo>
                    <a:pt x="3322214" y="1529443"/>
                  </a:lnTo>
                  <a:lnTo>
                    <a:pt x="3321738" y="1528412"/>
                  </a:lnTo>
                  <a:lnTo>
                    <a:pt x="3321730" y="1528398"/>
                  </a:lnTo>
                  <a:lnTo>
                    <a:pt x="3315858" y="1515720"/>
                  </a:lnTo>
                  <a:lnTo>
                    <a:pt x="3282896" y="1459285"/>
                  </a:lnTo>
                  <a:lnTo>
                    <a:pt x="3248595" y="1398237"/>
                  </a:lnTo>
                  <a:lnTo>
                    <a:pt x="3239027" y="1384175"/>
                  </a:lnTo>
                  <a:lnTo>
                    <a:pt x="3227479" y="1364404"/>
                  </a:lnTo>
                  <a:lnTo>
                    <a:pt x="3191965" y="1315005"/>
                  </a:lnTo>
                  <a:lnTo>
                    <a:pt x="3084198" y="1156611"/>
                  </a:lnTo>
                  <a:cubicBezTo>
                    <a:pt x="2853443" y="843125"/>
                    <a:pt x="2588558" y="543133"/>
                    <a:pt x="2434797" y="1841"/>
                  </a:cubicBezTo>
                  <a:lnTo>
                    <a:pt x="1764407" y="184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36A76"/>
                </a:gs>
                <a:gs pos="73000">
                  <a:srgbClr val="E41226">
                    <a:alpha val="83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26AA4C51-5C8F-4609-81DD-9FF226F22448}"/>
                </a:ext>
              </a:extLst>
            </p:cNvPr>
            <p:cNvSpPr/>
            <p:nvPr/>
          </p:nvSpPr>
          <p:spPr>
            <a:xfrm>
              <a:off x="5425722" y="1788108"/>
              <a:ext cx="1350411" cy="64077"/>
            </a:xfrm>
            <a:prstGeom prst="roundRect">
              <a:avLst>
                <a:gd name="adj" fmla="val 38236"/>
              </a:avLst>
            </a:prstGeom>
            <a:gradFill flip="none" rotWithShape="1">
              <a:gsLst>
                <a:gs pos="21238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49000">
                  <a:schemeClr val="bg1">
                    <a:lumMod val="95000"/>
                  </a:schemeClr>
                </a:gs>
                <a:gs pos="78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E39823DF-0262-4E8D-A439-05C797E178F7}"/>
                </a:ext>
              </a:extLst>
            </p:cNvPr>
            <p:cNvSpPr/>
            <p:nvPr/>
          </p:nvSpPr>
          <p:spPr>
            <a:xfrm>
              <a:off x="5420793" y="1595876"/>
              <a:ext cx="1350411" cy="174980"/>
            </a:xfrm>
            <a:prstGeom prst="roundRect">
              <a:avLst>
                <a:gd name="adj" fmla="val 38236"/>
              </a:avLst>
            </a:prstGeom>
            <a:gradFill flip="none" rotWithShape="1">
              <a:gsLst>
                <a:gs pos="21238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49000">
                  <a:schemeClr val="bg1">
                    <a:lumMod val="95000"/>
                  </a:schemeClr>
                </a:gs>
                <a:gs pos="78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41A9FAB3-674D-430E-9A6F-DA7F58409859}"/>
                </a:ext>
              </a:extLst>
            </p:cNvPr>
            <p:cNvSpPr/>
            <p:nvPr/>
          </p:nvSpPr>
          <p:spPr>
            <a:xfrm>
              <a:off x="5415865" y="1393786"/>
              <a:ext cx="1350411" cy="172516"/>
            </a:xfrm>
            <a:prstGeom prst="roundRect">
              <a:avLst>
                <a:gd name="adj" fmla="val 38236"/>
              </a:avLst>
            </a:prstGeom>
            <a:gradFill flip="none" rotWithShape="1">
              <a:gsLst>
                <a:gs pos="21238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49000">
                  <a:schemeClr val="bg1">
                    <a:lumMod val="95000"/>
                  </a:schemeClr>
                </a:gs>
                <a:gs pos="78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6" name="Trapezoid 45">
              <a:extLst>
                <a:ext uri="{FF2B5EF4-FFF2-40B4-BE49-F238E27FC236}">
                  <a16:creationId xmlns:a16="http://schemas.microsoft.com/office/drawing/2014/main" id="{25077EA1-A4A4-4E9E-9C76-55B330B3781B}"/>
                </a:ext>
              </a:extLst>
            </p:cNvPr>
            <p:cNvSpPr/>
            <p:nvPr/>
          </p:nvSpPr>
          <p:spPr>
            <a:xfrm>
              <a:off x="5425722" y="1189230"/>
              <a:ext cx="1340554" cy="172516"/>
            </a:xfrm>
            <a:prstGeom prst="trapezoid">
              <a:avLst>
                <a:gd name="adj" fmla="val 140226"/>
              </a:avLst>
            </a:prstGeom>
            <a:gradFill>
              <a:gsLst>
                <a:gs pos="21238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49000">
                  <a:schemeClr val="bg1">
                    <a:lumMod val="95000"/>
                  </a:schemeClr>
                </a:gs>
                <a:gs pos="78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376374CC-AF70-4BDF-A06D-C47C8367CFA5}"/>
              </a:ext>
            </a:extLst>
          </p:cNvPr>
          <p:cNvSpPr/>
          <p:nvPr/>
        </p:nvSpPr>
        <p:spPr>
          <a:xfrm>
            <a:off x="6010275" y="0"/>
            <a:ext cx="112713" cy="1854200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73000">
                <a:schemeClr val="bg1">
                  <a:lumMod val="9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5E787E4-33C3-4D73-84D2-9F3C50B4E56F}"/>
              </a:ext>
            </a:extLst>
          </p:cNvPr>
          <p:cNvSpPr/>
          <p:nvPr/>
        </p:nvSpPr>
        <p:spPr>
          <a:xfrm>
            <a:off x="1274763" y="0"/>
            <a:ext cx="114300" cy="1854200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73000">
                <a:schemeClr val="bg1">
                  <a:lumMod val="9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E424D08-38E0-49FB-A70D-55898D5FD645}"/>
              </a:ext>
            </a:extLst>
          </p:cNvPr>
          <p:cNvSpPr/>
          <p:nvPr/>
        </p:nvSpPr>
        <p:spPr>
          <a:xfrm>
            <a:off x="3646488" y="0"/>
            <a:ext cx="112712" cy="1854200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73000">
                <a:schemeClr val="bg1">
                  <a:lumMod val="9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D6F0416-BEB6-4A61-99D2-377EBFA36044}"/>
              </a:ext>
            </a:extLst>
          </p:cNvPr>
          <p:cNvSpPr/>
          <p:nvPr/>
        </p:nvSpPr>
        <p:spPr>
          <a:xfrm>
            <a:off x="10791825" y="0"/>
            <a:ext cx="114300" cy="1854200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73000">
                <a:schemeClr val="bg1">
                  <a:lumMod val="9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796B479-2642-470A-AB1B-38F4932C3272}"/>
              </a:ext>
            </a:extLst>
          </p:cNvPr>
          <p:cNvSpPr/>
          <p:nvPr/>
        </p:nvSpPr>
        <p:spPr>
          <a:xfrm>
            <a:off x="8428037" y="0"/>
            <a:ext cx="96838" cy="1935163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73000">
                <a:schemeClr val="bg1">
                  <a:lumMod val="9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E239D89-11B1-4623-873C-D4DAB3B01FBD}"/>
              </a:ext>
            </a:extLst>
          </p:cNvPr>
          <p:cNvSpPr txBox="1"/>
          <p:nvPr/>
        </p:nvSpPr>
        <p:spPr>
          <a:xfrm>
            <a:off x="841375" y="2390775"/>
            <a:ext cx="896938" cy="92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dirty="0">
                <a:solidFill>
                  <a:schemeClr val="bg1">
                    <a:lumMod val="95000"/>
                  </a:schemeClr>
                </a:solidFill>
                <a:effectLst>
                  <a:outerShdw blurRad="76200" dist="38100" dir="2700000" algn="tl" rotWithShape="0">
                    <a:prstClr val="black">
                      <a:alpha val="57000"/>
                    </a:prstClr>
                  </a:outerShdw>
                </a:effectLst>
                <a:latin typeface="Anton" panose="00000500000000000000" pitchFamily="2" charset="0"/>
              </a:rPr>
              <a:t>5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3899E76-C905-42AF-B013-EDB4879653FB}"/>
              </a:ext>
            </a:extLst>
          </p:cNvPr>
          <p:cNvSpPr txBox="1"/>
          <p:nvPr/>
        </p:nvSpPr>
        <p:spPr>
          <a:xfrm>
            <a:off x="3251200" y="2390775"/>
            <a:ext cx="896938" cy="92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dirty="0">
                <a:solidFill>
                  <a:schemeClr val="bg1">
                    <a:lumMod val="95000"/>
                  </a:schemeClr>
                </a:solidFill>
                <a:effectLst>
                  <a:outerShdw blurRad="76200" dist="38100" dir="2700000" algn="tl" rotWithShape="0">
                    <a:prstClr val="black">
                      <a:alpha val="57000"/>
                    </a:prstClr>
                  </a:outerShdw>
                </a:effectLst>
                <a:latin typeface="Anton" panose="00000500000000000000" pitchFamily="2" charset="0"/>
              </a:rPr>
              <a:t>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88790DD-0248-489A-A186-3DEEEEC66173}"/>
              </a:ext>
            </a:extLst>
          </p:cNvPr>
          <p:cNvSpPr txBox="1"/>
          <p:nvPr/>
        </p:nvSpPr>
        <p:spPr>
          <a:xfrm>
            <a:off x="5608638" y="2390775"/>
            <a:ext cx="895350" cy="92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dirty="0">
                <a:solidFill>
                  <a:schemeClr val="bg1">
                    <a:lumMod val="95000"/>
                  </a:schemeClr>
                </a:solidFill>
                <a:effectLst>
                  <a:outerShdw blurRad="76200" dist="38100" dir="2700000" algn="tl" rotWithShape="0">
                    <a:prstClr val="black">
                      <a:alpha val="57000"/>
                    </a:prstClr>
                  </a:outerShdw>
                </a:effectLst>
                <a:latin typeface="Anton" panose="00000500000000000000" pitchFamily="2" charset="0"/>
              </a:rPr>
              <a:t>3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A9B34E91-DE85-4DFF-9841-AADC30A35291}"/>
              </a:ext>
            </a:extLst>
          </p:cNvPr>
          <p:cNvSpPr txBox="1"/>
          <p:nvPr/>
        </p:nvSpPr>
        <p:spPr>
          <a:xfrm>
            <a:off x="8024813" y="2457450"/>
            <a:ext cx="896937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dirty="0">
                <a:solidFill>
                  <a:schemeClr val="bg1">
                    <a:lumMod val="95000"/>
                  </a:schemeClr>
                </a:solidFill>
                <a:effectLst>
                  <a:outerShdw blurRad="76200" dist="38100" dir="2700000" algn="tl" rotWithShape="0">
                    <a:prstClr val="black">
                      <a:alpha val="57000"/>
                    </a:prstClr>
                  </a:outerShdw>
                </a:effectLst>
                <a:latin typeface="Anton" panose="00000500000000000000" pitchFamily="2" charset="0"/>
              </a:rPr>
              <a:t>2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51DA276-70FD-47C9-877A-C08B805D1402}"/>
              </a:ext>
            </a:extLst>
          </p:cNvPr>
          <p:cNvSpPr txBox="1"/>
          <p:nvPr/>
        </p:nvSpPr>
        <p:spPr>
          <a:xfrm>
            <a:off x="10369550" y="2390775"/>
            <a:ext cx="896938" cy="92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dirty="0">
                <a:solidFill>
                  <a:schemeClr val="bg1">
                    <a:lumMod val="95000"/>
                  </a:schemeClr>
                </a:solidFill>
                <a:effectLst>
                  <a:outerShdw blurRad="76200" dist="38100" dir="2700000" algn="tl" rotWithShape="0">
                    <a:prstClr val="black">
                      <a:alpha val="57000"/>
                    </a:prstClr>
                  </a:outerShdw>
                </a:effectLst>
                <a:latin typeface="Anton" panose="00000500000000000000" pitchFamily="2" charset="0"/>
              </a:rPr>
              <a:t>1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F988025-2D31-4571-A418-850BB6825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88" y="3775075"/>
            <a:ext cx="18113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BH" altLang="en-US" sz="2400">
                <a:solidFill>
                  <a:schemeClr val="bg1"/>
                </a:solidFill>
                <a:latin typeface="Hacen Beirut" charset="0"/>
                <a:cs typeface="Hacen Beirut" charset="0"/>
              </a:rPr>
              <a:t>صندوق</a:t>
            </a:r>
            <a:r>
              <a:rPr lang="ar-BH" altLang="en-US" sz="2400">
                <a:solidFill>
                  <a:srgbClr val="FF0000"/>
                </a:solidFill>
                <a:latin typeface="Hacen Beirut" charset="0"/>
                <a:cs typeface="Hacen Beirut" charset="0"/>
              </a:rPr>
              <a:t> </a:t>
            </a:r>
            <a:r>
              <a:rPr lang="ar-BH" altLang="en-US" sz="2400">
                <a:solidFill>
                  <a:schemeClr val="bg1"/>
                </a:solidFill>
                <a:latin typeface="Hacen Beirut" charset="0"/>
                <a:cs typeface="Hacen Beirut" charset="0"/>
              </a:rPr>
              <a:t>الأدوات</a:t>
            </a:r>
            <a:r>
              <a:rPr lang="ar-BH" altLang="en-US" sz="2400">
                <a:solidFill>
                  <a:srgbClr val="FF0000"/>
                </a:solidFill>
                <a:latin typeface="Hacen Beirut" charset="0"/>
                <a:cs typeface="Hacen Beirut" charset="0"/>
              </a:rPr>
              <a:t>  </a:t>
            </a:r>
            <a:r>
              <a:rPr lang="en-US" altLang="en-US" sz="2400">
                <a:latin typeface="Hacen Beirut" charset="0"/>
                <a:cs typeface="Hacen Beirut" charset="0"/>
              </a:rPr>
              <a:t>Tool Box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E1A644D-8B41-462F-A1A2-67A3C01E9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1925" y="3754438"/>
            <a:ext cx="19542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BH" altLang="en-US" sz="2400">
                <a:solidFill>
                  <a:srgbClr val="FF0000"/>
                </a:solidFill>
                <a:latin typeface="Hacen Beirut" charset="0"/>
                <a:cs typeface="Hacen Beirut" charset="0"/>
              </a:rPr>
              <a:t> </a:t>
            </a:r>
            <a:r>
              <a:rPr lang="ar-BH" altLang="en-US" sz="2400">
                <a:solidFill>
                  <a:schemeClr val="bg1"/>
                </a:solidFill>
                <a:latin typeface="Hacen Beirut" charset="0"/>
                <a:cs typeface="Hacen Beirut" charset="0"/>
              </a:rPr>
              <a:t>نافذة</a:t>
            </a:r>
            <a:r>
              <a:rPr lang="ar-BH" altLang="en-US" sz="2400">
                <a:solidFill>
                  <a:srgbClr val="FF0000"/>
                </a:solidFill>
                <a:latin typeface="Hacen Beirut" charset="0"/>
                <a:cs typeface="Hacen Beirut" charset="0"/>
              </a:rPr>
              <a:t> </a:t>
            </a:r>
            <a:r>
              <a:rPr lang="ar-BH" altLang="en-US" sz="2400">
                <a:solidFill>
                  <a:schemeClr val="bg1"/>
                </a:solidFill>
                <a:latin typeface="Hacen Beirut" charset="0"/>
                <a:cs typeface="Hacen Beirut" charset="0"/>
              </a:rPr>
              <a:t>الخصائص</a:t>
            </a:r>
            <a:r>
              <a:rPr lang="ar-BH" altLang="en-US" sz="2400">
                <a:solidFill>
                  <a:srgbClr val="FF0000"/>
                </a:solidFill>
                <a:latin typeface="Hacen Beirut" charset="0"/>
                <a:cs typeface="Hacen Beirut" charset="0"/>
              </a:rPr>
              <a:t>  </a:t>
            </a:r>
            <a:r>
              <a:rPr lang="en-US" altLang="en-US" sz="2400">
                <a:latin typeface="Hacen Beirut" charset="0"/>
                <a:cs typeface="Hacen Beirut" charset="0"/>
              </a:rPr>
              <a:t>Properties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1D9CB16-B063-4691-B199-A5AEBAF95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3975" y="3738563"/>
            <a:ext cx="1949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BH" altLang="en-US" sz="2400">
                <a:solidFill>
                  <a:schemeClr val="bg1"/>
                </a:solidFill>
                <a:latin typeface="Hacen Beirut" charset="0"/>
                <a:cs typeface="Hacen Beirut" charset="0"/>
              </a:rPr>
              <a:t>نافذة</a:t>
            </a:r>
            <a:r>
              <a:rPr lang="ar-BH" altLang="en-US" sz="2400">
                <a:solidFill>
                  <a:srgbClr val="FF0000"/>
                </a:solidFill>
                <a:latin typeface="Hacen Beirut" charset="0"/>
                <a:cs typeface="Hacen Beirut" charset="0"/>
              </a:rPr>
              <a:t> </a:t>
            </a:r>
            <a:r>
              <a:rPr lang="ar-BH" altLang="en-US" sz="2400">
                <a:solidFill>
                  <a:schemeClr val="bg1"/>
                </a:solidFill>
                <a:latin typeface="Hacen Beirut" charset="0"/>
                <a:cs typeface="Hacen Beirut" charset="0"/>
              </a:rPr>
              <a:t>ملفات</a:t>
            </a:r>
            <a:r>
              <a:rPr lang="ar-BH" altLang="en-US" sz="2400">
                <a:solidFill>
                  <a:srgbClr val="FF0000"/>
                </a:solidFill>
                <a:latin typeface="Hacen Beirut" charset="0"/>
                <a:cs typeface="Hacen Beirut" charset="0"/>
              </a:rPr>
              <a:t> </a:t>
            </a:r>
            <a:r>
              <a:rPr lang="ar-BH" altLang="en-US" sz="2400">
                <a:solidFill>
                  <a:schemeClr val="bg1"/>
                </a:solidFill>
                <a:latin typeface="Hacen Beirut" charset="0"/>
                <a:cs typeface="Hacen Beirut" charset="0"/>
              </a:rPr>
              <a:t>الحل</a:t>
            </a:r>
            <a:r>
              <a:rPr lang="ar-BH" altLang="en-US" sz="2400">
                <a:solidFill>
                  <a:srgbClr val="FF0000"/>
                </a:solidFill>
                <a:latin typeface="Hacen Beirut" charset="0"/>
                <a:cs typeface="Hacen Beirut" charset="0"/>
              </a:rPr>
              <a:t>  </a:t>
            </a:r>
            <a:r>
              <a:rPr lang="en-US" altLang="en-US" sz="2400">
                <a:latin typeface="Hacen Beirut" charset="0"/>
                <a:cs typeface="Hacen Beirut" charset="0"/>
              </a:rPr>
              <a:t>Solution Explorer</a:t>
            </a:r>
            <a:r>
              <a:rPr lang="ar-BH" altLang="en-US" sz="2400">
                <a:latin typeface="Hacen Beirut" charset="0"/>
                <a:cs typeface="Hacen Beirut" charset="0"/>
              </a:rPr>
              <a:t> 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6085617-CACC-4135-A88F-DF8DEA6AC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9850" y="3743325"/>
            <a:ext cx="15462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BH" altLang="en-US" sz="2400">
                <a:solidFill>
                  <a:srgbClr val="FF0000"/>
                </a:solidFill>
                <a:latin typeface="Hacen Beirut" charset="0"/>
                <a:cs typeface="Hacen Beirut" charset="0"/>
              </a:rPr>
              <a:t> </a:t>
            </a:r>
            <a:r>
              <a:rPr lang="ar-BH" altLang="en-US" sz="2400">
                <a:solidFill>
                  <a:schemeClr val="bg1"/>
                </a:solidFill>
                <a:latin typeface="Hacen Beirut" charset="0"/>
                <a:cs typeface="Hacen Beirut" charset="0"/>
              </a:rPr>
              <a:t>النموذج</a:t>
            </a:r>
            <a:r>
              <a:rPr lang="ar-BH" altLang="en-US" sz="2400">
                <a:solidFill>
                  <a:srgbClr val="FF0000"/>
                </a:solidFill>
                <a:latin typeface="Hacen Beirut" charset="0"/>
                <a:cs typeface="Hacen Beirut" charset="0"/>
              </a:rPr>
              <a:t>  </a:t>
            </a:r>
            <a:r>
              <a:rPr lang="en-US" altLang="en-US" sz="2400">
                <a:latin typeface="Hacen Beirut" charset="0"/>
                <a:cs typeface="Hacen Beirut" charset="0"/>
              </a:rPr>
              <a:t>Form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4BBBEB0-D7DD-4D85-A475-A0DFF1D2E77D}"/>
              </a:ext>
            </a:extLst>
          </p:cNvPr>
          <p:cNvSpPr txBox="1"/>
          <p:nvPr/>
        </p:nvSpPr>
        <p:spPr>
          <a:xfrm>
            <a:off x="9956800" y="3386138"/>
            <a:ext cx="173831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ar-BH" altLang="en-US" sz="2400" dirty="0">
              <a:solidFill>
                <a:srgbClr val="FF0000"/>
              </a:solidFill>
              <a:latin typeface="Hacen Beirut" panose="02000000000000000000" pitchFamily="2" charset="-78"/>
              <a:cs typeface="Hacen Beirut" panose="02000000000000000000" pitchFamily="2" charset="-78"/>
            </a:endParaRPr>
          </a:p>
          <a:p>
            <a:pPr algn="ctr">
              <a:defRPr/>
            </a:pPr>
            <a:r>
              <a:rPr lang="ar-BH" altLang="en-US" sz="2400" dirty="0">
                <a:solidFill>
                  <a:schemeClr val="bg1"/>
                </a:solidFill>
                <a:latin typeface="Hacen Beirut" panose="02000000000000000000" pitchFamily="2" charset="-78"/>
                <a:cs typeface="Hacen Beirut" panose="02000000000000000000" pitchFamily="2" charset="-78"/>
              </a:rPr>
              <a:t>شريط القوائم </a:t>
            </a:r>
          </a:p>
          <a:p>
            <a:pPr algn="ctr">
              <a:defRPr/>
            </a:pPr>
            <a:r>
              <a:rPr lang="en-US" altLang="en-US" sz="2400" dirty="0">
                <a:latin typeface="Hacen Beirut" panose="02000000000000000000" pitchFamily="2" charset="-78"/>
                <a:cs typeface="Hacen Beirut" panose="02000000000000000000" pitchFamily="2" charset="-78"/>
              </a:rPr>
              <a:t>Menu Bar</a:t>
            </a:r>
            <a:endParaRPr lang="en-US" dirty="0">
              <a:solidFill>
                <a:schemeClr val="bg1">
                  <a:lumMod val="95000"/>
                </a:schemeClr>
              </a:solidFill>
              <a:latin typeface="Economica" panose="02000506040000020004" pitchFamily="2" charset="0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5D94FDBE-3EE2-458F-99E6-7A42B3C9928B}"/>
              </a:ext>
            </a:extLst>
          </p:cNvPr>
          <p:cNvSpPr txBox="1">
            <a:spLocks noChangeArrowheads="1"/>
          </p:cNvSpPr>
          <p:nvPr/>
        </p:nvSpPr>
        <p:spPr>
          <a:xfrm>
            <a:off x="1520825" y="654050"/>
            <a:ext cx="9144000" cy="9779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ar-BH" alt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مكونات واجهة البرنامج</a:t>
            </a:r>
            <a:endParaRPr lang="en-US" altLang="en-US" sz="5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0B7ABDA-E966-4755-95FD-99B3C5B62556}"/>
              </a:ext>
            </a:extLst>
          </p:cNvPr>
          <p:cNvSpPr/>
          <p:nvPr/>
        </p:nvSpPr>
        <p:spPr>
          <a:xfrm>
            <a:off x="2216150" y="5300663"/>
            <a:ext cx="7962900" cy="9390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Low" rtl="1">
              <a:defRPr/>
            </a:pPr>
            <a:r>
              <a:rPr lang="ar-BH" sz="22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عند اختفاء أي  من نافذة الحل </a:t>
            </a:r>
            <a:r>
              <a:rPr lang="en-US" sz="22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altLang="en-US" sz="2200" dirty="0">
                <a:latin typeface="Hacen Beirut" panose="02000000000000000000" pitchFamily="2" charset="-78"/>
                <a:cs typeface="Hacen Beirut" panose="02000000000000000000" pitchFamily="2" charset="-78"/>
              </a:rPr>
              <a:t> </a:t>
            </a:r>
            <a:r>
              <a:rPr lang="en-US" altLang="en-US" sz="2200" dirty="0">
                <a:solidFill>
                  <a:schemeClr val="tx1"/>
                </a:solidFill>
                <a:latin typeface="Hacen Beirut" panose="02000000000000000000" pitchFamily="2" charset="-78"/>
                <a:cs typeface="Hacen Beirut" panose="02000000000000000000" pitchFamily="2" charset="-78"/>
              </a:rPr>
              <a:t>Solution Explorer</a:t>
            </a:r>
            <a:r>
              <a:rPr lang="ar-BH" sz="2200" dirty="0">
                <a:solidFill>
                  <a:schemeClr val="tx1"/>
                </a:solidFill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ar-BH" sz="22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أو نافذة الخصائص  </a:t>
            </a:r>
            <a:r>
              <a:rPr lang="en-US" altLang="en-US" sz="2200" dirty="0">
                <a:solidFill>
                  <a:schemeClr val="tx1"/>
                </a:solidFill>
                <a:latin typeface="Hacen Beirut" panose="02000000000000000000" pitchFamily="2" charset="-78"/>
                <a:cs typeface="Hacen Beirut" panose="02000000000000000000" pitchFamily="2" charset="-78"/>
              </a:rPr>
              <a:t>Properties</a:t>
            </a:r>
            <a:r>
              <a:rPr lang="en-US" altLang="en-US" sz="2200" dirty="0">
                <a:latin typeface="Hacen Beirut" panose="02000000000000000000" pitchFamily="2" charset="-78"/>
                <a:cs typeface="Hacen Beirut" panose="02000000000000000000" pitchFamily="2" charset="-78"/>
              </a:rPr>
              <a:t> </a:t>
            </a:r>
          </a:p>
          <a:p>
            <a:pPr algn="justLow" rtl="1">
              <a:defRPr/>
            </a:pPr>
            <a:r>
              <a:rPr lang="ar-BH" sz="22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أو صندوق الأدوات </a:t>
            </a:r>
            <a:r>
              <a:rPr lang="en-US" altLang="en-US" sz="2200" dirty="0">
                <a:solidFill>
                  <a:schemeClr val="tx1"/>
                </a:solidFill>
                <a:latin typeface="Hacen Beirut" panose="02000000000000000000" pitchFamily="2" charset="-78"/>
                <a:cs typeface="Hacen Beirut" panose="02000000000000000000" pitchFamily="2" charset="-78"/>
              </a:rPr>
              <a:t>Tool Box </a:t>
            </a:r>
            <a:r>
              <a:rPr lang="ar-BH" altLang="en-US" sz="2200" dirty="0">
                <a:solidFill>
                  <a:schemeClr val="tx1"/>
                </a:solidFill>
                <a:latin typeface="Hacen Beirut" panose="02000000000000000000" pitchFamily="2" charset="-78"/>
                <a:cs typeface="Hacen Beirut" panose="02000000000000000000" pitchFamily="2" charset="-78"/>
              </a:rPr>
              <a:t> </a:t>
            </a:r>
            <a:r>
              <a:rPr lang="ar-BH" sz="22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يمكن اظهارها عن طريق القائمة  </a:t>
            </a:r>
            <a:r>
              <a:rPr lang="en-US" sz="22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altLang="en-US" sz="2200" dirty="0">
                <a:solidFill>
                  <a:schemeClr val="tx1"/>
                </a:solidFill>
                <a:latin typeface="Hacen Beirut" panose="02000000000000000000" pitchFamily="2" charset="-78"/>
                <a:cs typeface="Hacen Beirut" panose="02000000000000000000" pitchFamily="2" charset="-78"/>
              </a:rPr>
              <a:t>View</a:t>
            </a:r>
            <a:r>
              <a:rPr lang="ar-BH" sz="22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من شريط القوائم </a:t>
            </a:r>
            <a:r>
              <a:rPr lang="en-US" altLang="en-US" sz="2200" dirty="0">
                <a:solidFill>
                  <a:schemeClr val="tx1"/>
                </a:solidFill>
                <a:latin typeface="Hacen Beirut" panose="02000000000000000000" pitchFamily="2" charset="-78"/>
                <a:cs typeface="Hacen Beirut" panose="02000000000000000000" pitchFamily="2" charset="-78"/>
              </a:rPr>
              <a:t>Menu</a:t>
            </a:r>
            <a:r>
              <a:rPr lang="ar-BH" altLang="en-US" sz="2200" dirty="0">
                <a:solidFill>
                  <a:schemeClr val="tx1"/>
                </a:solidFill>
                <a:latin typeface="Hacen Beirut" panose="02000000000000000000" pitchFamily="2" charset="-78"/>
                <a:cs typeface="Hacen Beirut" panose="02000000000000000000" pitchFamily="2" charset="-78"/>
              </a:rPr>
              <a:t> </a:t>
            </a:r>
            <a:endParaRPr lang="en-US" sz="2200" dirty="0">
              <a:solidFill>
                <a:schemeClr val="tx1"/>
              </a:solidFill>
              <a:latin typeface="Hacen Beirut" panose="02000000000000000000" pitchFamily="2" charset="-78"/>
              <a:cs typeface="Hacen Beirut" panose="02000000000000000000" pitchFamily="2" charset="-78"/>
            </a:endParaRPr>
          </a:p>
        </p:txBody>
      </p:sp>
      <p:pic>
        <p:nvPicPr>
          <p:cNvPr id="79874" name="Picture 2" descr="توضيح هام الأحتياطية - Home | Facebook">
            <a:extLst>
              <a:ext uri="{FF2B5EF4-FFF2-40B4-BE49-F238E27FC236}">
                <a16:creationId xmlns:a16="http://schemas.microsoft.com/office/drawing/2014/main" id="{29769997-F3B7-4AF7-BDAC-18BA7558F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1213" y="5138738"/>
            <a:ext cx="1252537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6 L -0.15378 -0.01459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95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74" grpId="0" animBg="1"/>
      <p:bldP spid="75" grpId="0" animBg="1"/>
      <p:bldP spid="76" grpId="0" animBg="1"/>
      <p:bldP spid="83" grpId="0"/>
      <p:bldP spid="85" grpId="0"/>
      <p:bldP spid="87" grpId="0"/>
      <p:bldP spid="89" grpId="0"/>
      <p:bldP spid="91" grpId="0"/>
      <p:bldP spid="93" grpId="0"/>
      <p:bldP spid="95" grpId="0"/>
      <p:bldP spid="97" grpId="0"/>
      <p:bldP spid="99" grpId="0"/>
      <p:bldP spid="101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81558-E8EC-4783-AA55-F70CC4F03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688" y="476250"/>
            <a:ext cx="10439400" cy="977900"/>
          </a:xfrm>
          <a:prstGeom prst="rect">
            <a:avLst/>
          </a:prstGeom>
          <a:noFill/>
          <a:ln>
            <a:noFill/>
          </a:ln>
        </p:spPr>
        <p:txBody>
          <a:bodyPr lIns="0" rIns="0" bIns="0" anchor="b"/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2" charset="-78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2" charset="-78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2" charset="-78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2" charset="-78"/>
              </a:defRPr>
            </a:lvl5pPr>
            <a:lvl6pPr marL="457200" algn="l" rtl="1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2" charset="-78"/>
              </a:defRPr>
            </a:lvl6pPr>
            <a:lvl7pPr marL="914400" algn="l" rtl="1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2" charset="-78"/>
              </a:defRPr>
            </a:lvl7pPr>
            <a:lvl8pPr marL="1371600" algn="l" rtl="1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2" charset="-78"/>
              </a:defRPr>
            </a:lvl8pPr>
            <a:lvl9pPr marL="1828800" algn="l" rtl="1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2" charset="-78"/>
              </a:defRPr>
            </a:lvl9pPr>
          </a:lstStyle>
          <a:p>
            <a:pPr algn="ctr">
              <a:defRPr/>
            </a:pPr>
            <a:r>
              <a:rPr lang="ar-BH" alt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نافذة ملفات الحل </a:t>
            </a:r>
            <a:r>
              <a:rPr lang="en-US" alt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Solution Explorer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F4A3BF-405C-4C09-8E6D-1DA8399E1C38}"/>
              </a:ext>
            </a:extLst>
          </p:cNvPr>
          <p:cNvPicPr/>
          <p:nvPr/>
        </p:nvPicPr>
        <p:blipFill rotWithShape="1">
          <a:blip r:embed="rId2"/>
          <a:srcRect l="79999" t="12917" b="54096"/>
          <a:stretch/>
        </p:blipFill>
        <p:spPr bwMode="auto">
          <a:xfrm>
            <a:off x="3359150" y="1671638"/>
            <a:ext cx="3106738" cy="4679950"/>
          </a:xfrm>
          <a:prstGeom prst="rect">
            <a:avLst/>
          </a:prstGeom>
          <a:ln w="381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0724" name="Group 11">
            <a:extLst>
              <a:ext uri="{FF2B5EF4-FFF2-40B4-BE49-F238E27FC236}">
                <a16:creationId xmlns:a16="http://schemas.microsoft.com/office/drawing/2014/main" id="{0EA8D71A-66FE-42DD-958F-AB2C779D1FE5}"/>
              </a:ext>
            </a:extLst>
          </p:cNvPr>
          <p:cNvGrpSpPr>
            <a:grpSpLocks/>
          </p:cNvGrpSpPr>
          <p:nvPr/>
        </p:nvGrpSpPr>
        <p:grpSpPr bwMode="auto">
          <a:xfrm>
            <a:off x="6372225" y="1641475"/>
            <a:ext cx="5557838" cy="1176338"/>
            <a:chOff x="6439614" y="2048044"/>
            <a:chExt cx="5558608" cy="1177117"/>
          </a:xfrm>
        </p:grpSpPr>
        <p:pic>
          <p:nvPicPr>
            <p:cNvPr id="30737" name="Picture 5" descr="Shape&#10;&#10;Description automatically generated">
              <a:extLst>
                <a:ext uri="{FF2B5EF4-FFF2-40B4-BE49-F238E27FC236}">
                  <a16:creationId xmlns:a16="http://schemas.microsoft.com/office/drawing/2014/main" id="{28252523-C372-4B98-9772-C727B37EA5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1" t="15350" r="5901" b="65750"/>
            <a:stretch>
              <a:fillRect/>
            </a:stretch>
          </p:blipFill>
          <p:spPr bwMode="auto">
            <a:xfrm>
              <a:off x="6439614" y="2048044"/>
              <a:ext cx="5558608" cy="1177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8" name="TextBox 3">
              <a:extLst>
                <a:ext uri="{FF2B5EF4-FFF2-40B4-BE49-F238E27FC236}">
                  <a16:creationId xmlns:a16="http://schemas.microsoft.com/office/drawing/2014/main" id="{6EA80CAC-4D65-40C7-AA32-4EB5EB7190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67512" y="2371565"/>
              <a:ext cx="352839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ar-BH" altLang="en-US" b="1">
                  <a:latin typeface="Dubai" panose="020B0503030403030204" pitchFamily="34" charset="-78"/>
                  <a:cs typeface="Dubai" panose="020B0503030403030204" pitchFamily="34" charset="-78"/>
                </a:rPr>
                <a:t>يمكنك الوصول لجميع ملفات الحل الخاصة بالمشروع </a:t>
              </a:r>
              <a:endParaRPr lang="en-US" altLang="en-US" b="1"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</p:grpSp>
      <p:sp>
        <p:nvSpPr>
          <p:cNvPr id="9" name="Callout: Line 8">
            <a:extLst>
              <a:ext uri="{FF2B5EF4-FFF2-40B4-BE49-F238E27FC236}">
                <a16:creationId xmlns:a16="http://schemas.microsoft.com/office/drawing/2014/main" id="{2FBD82F9-3870-4FF9-84F1-BFAA069F9167}"/>
              </a:ext>
            </a:extLst>
          </p:cNvPr>
          <p:cNvSpPr/>
          <p:nvPr/>
        </p:nvSpPr>
        <p:spPr>
          <a:xfrm rot="5400000">
            <a:off x="1269207" y="2370931"/>
            <a:ext cx="633412" cy="1781175"/>
          </a:xfrm>
          <a:prstGeom prst="borderCallout1">
            <a:avLst>
              <a:gd name="adj1" fmla="val 582"/>
              <a:gd name="adj2" fmla="val 458"/>
              <a:gd name="adj3" fmla="val -82303"/>
              <a:gd name="adj4" fmla="val -8100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0726" name="TextBox 10">
            <a:extLst>
              <a:ext uri="{FF2B5EF4-FFF2-40B4-BE49-F238E27FC236}">
                <a16:creationId xmlns:a16="http://schemas.microsoft.com/office/drawing/2014/main" id="{A110D52F-228A-471F-95F8-D3510C492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0" y="2962275"/>
            <a:ext cx="2016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BH" altLang="en-US" b="1">
                <a:latin typeface="Dubai" panose="020B0503030403030204" pitchFamily="34" charset="-78"/>
                <a:cs typeface="Dubai" panose="020B0503030403030204" pitchFamily="34" charset="-78"/>
              </a:rPr>
              <a:t>زر اظهار جميع الملفات</a:t>
            </a:r>
            <a:endParaRPr lang="en-US" altLang="en-US" b="1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397243-C886-45E9-B7AD-C12F44D5054A}"/>
              </a:ext>
            </a:extLst>
          </p:cNvPr>
          <p:cNvPicPr/>
          <p:nvPr/>
        </p:nvPicPr>
        <p:blipFill rotWithShape="1">
          <a:blip r:embed="rId2"/>
          <a:srcRect l="82923" t="5351" b="89800"/>
          <a:stretch/>
        </p:blipFill>
        <p:spPr bwMode="auto">
          <a:xfrm>
            <a:off x="7467600" y="3933825"/>
            <a:ext cx="3367088" cy="768350"/>
          </a:xfrm>
          <a:prstGeom prst="rect">
            <a:avLst/>
          </a:prstGeom>
          <a:ln w="381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0728" name="Group 21">
            <a:extLst>
              <a:ext uri="{FF2B5EF4-FFF2-40B4-BE49-F238E27FC236}">
                <a16:creationId xmlns:a16="http://schemas.microsoft.com/office/drawing/2014/main" id="{253B83E7-6365-4B1F-95FF-AE5E7129553B}"/>
              </a:ext>
            </a:extLst>
          </p:cNvPr>
          <p:cNvGrpSpPr>
            <a:grpSpLocks/>
          </p:cNvGrpSpPr>
          <p:nvPr/>
        </p:nvGrpSpPr>
        <p:grpSpPr bwMode="auto">
          <a:xfrm>
            <a:off x="8031163" y="2781300"/>
            <a:ext cx="2867025" cy="965200"/>
            <a:chOff x="8031138" y="2945322"/>
            <a:chExt cx="2866732" cy="965322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8D3FF568-3C80-4B14-BB06-F75B3DEDA8BE}"/>
                </a:ext>
              </a:extLst>
            </p:cNvPr>
            <p:cNvSpPr/>
            <p:nvPr/>
          </p:nvSpPr>
          <p:spPr>
            <a:xfrm>
              <a:off x="8183522" y="2945322"/>
              <a:ext cx="2650854" cy="916104"/>
            </a:xfrm>
            <a:prstGeom prst="wedgeRoundRectCallout">
              <a:avLst>
                <a:gd name="adj1" fmla="val -30651"/>
                <a:gd name="adj2" fmla="val 97834"/>
                <a:gd name="adj3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736" name="TextBox 16">
              <a:extLst>
                <a:ext uri="{FF2B5EF4-FFF2-40B4-BE49-F238E27FC236}">
                  <a16:creationId xmlns:a16="http://schemas.microsoft.com/office/drawing/2014/main" id="{30F7E6CE-99BC-44CC-AD94-6911B1790B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31138" y="2987314"/>
              <a:ext cx="2866732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ar-BH" altLang="en-US" b="1">
                  <a:latin typeface="Dubai" panose="020B0503030403030204" pitchFamily="34" charset="-78"/>
                  <a:cs typeface="Dubai" panose="020B0503030403030204" pitchFamily="34" charset="-78"/>
                </a:rPr>
                <a:t>إذا لم تجد النافذة ظاهرة فيمكنك فتحها من الزر في شريط الأدوات</a:t>
              </a:r>
              <a:endParaRPr lang="en-US" altLang="en-US" b="1"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</p:grpSp>
      <p:sp>
        <p:nvSpPr>
          <p:cNvPr id="30729" name="TextBox 18">
            <a:extLst>
              <a:ext uri="{FF2B5EF4-FFF2-40B4-BE49-F238E27FC236}">
                <a16:creationId xmlns:a16="http://schemas.microsoft.com/office/drawing/2014/main" id="{3D2CCAB3-DD64-453D-99CB-9E054F5A8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6288" y="4918075"/>
            <a:ext cx="7064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BH" altLang="en-US" sz="3200" b="1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أو</a:t>
            </a:r>
            <a:endParaRPr lang="en-US" altLang="en-US" sz="3200" b="1"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30730" name="TextBox 20">
            <a:extLst>
              <a:ext uri="{FF2B5EF4-FFF2-40B4-BE49-F238E27FC236}">
                <a16:creationId xmlns:a16="http://schemas.microsoft.com/office/drawing/2014/main" id="{D009A4DE-5615-4506-BA64-9277ACD51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3275" y="5759450"/>
            <a:ext cx="7064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BH" altLang="en-US" sz="3200" b="1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أو</a:t>
            </a:r>
            <a:endParaRPr lang="en-US" altLang="en-US" sz="3200" b="1"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30731" name="Group 26">
            <a:extLst>
              <a:ext uri="{FF2B5EF4-FFF2-40B4-BE49-F238E27FC236}">
                <a16:creationId xmlns:a16="http://schemas.microsoft.com/office/drawing/2014/main" id="{CDBF8FE7-EFC8-4CBF-B092-95E5FAF18611}"/>
              </a:ext>
            </a:extLst>
          </p:cNvPr>
          <p:cNvGrpSpPr>
            <a:grpSpLocks/>
          </p:cNvGrpSpPr>
          <p:nvPr/>
        </p:nvGrpSpPr>
        <p:grpSpPr bwMode="auto">
          <a:xfrm>
            <a:off x="6600825" y="4918075"/>
            <a:ext cx="4368800" cy="368300"/>
            <a:chOff x="6600056" y="4917615"/>
            <a:chExt cx="4370268" cy="369332"/>
          </a:xfrm>
        </p:grpSpPr>
        <p:sp>
          <p:nvSpPr>
            <p:cNvPr id="30733" name="TextBox 23">
              <a:extLst>
                <a:ext uri="{FF2B5EF4-FFF2-40B4-BE49-F238E27FC236}">
                  <a16:creationId xmlns:a16="http://schemas.microsoft.com/office/drawing/2014/main" id="{8CA51D6D-D9E9-4A73-B9F9-7F3FF9E64E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00056" y="4917615"/>
              <a:ext cx="43702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/>
              <a:r>
                <a:rPr lang="ar-BH" altLang="en-US" b="1">
                  <a:latin typeface="Dubai" panose="020B0503030403030204" pitchFamily="34" charset="-78"/>
                  <a:cs typeface="Dubai" panose="020B0503030403030204" pitchFamily="34" charset="-78"/>
                </a:rPr>
                <a:t>عن طريق المسار : </a:t>
              </a:r>
              <a:r>
                <a:rPr lang="en-US" altLang="en-US" b="1">
                  <a:latin typeface="Dubai" panose="020B0503030403030204" pitchFamily="34" charset="-78"/>
                  <a:cs typeface="Dubai" panose="020B0503030403030204" pitchFamily="34" charset="-78"/>
                </a:rPr>
                <a:t>View       solution Explorer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A7FCC56-B068-4105-AED0-C22187A608A4}"/>
                </a:ext>
              </a:extLst>
            </p:cNvPr>
            <p:cNvCxnSpPr/>
            <p:nvPr/>
          </p:nvCxnSpPr>
          <p:spPr>
            <a:xfrm>
              <a:off x="7292439" y="5084770"/>
              <a:ext cx="29696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732" name="TextBox 28">
            <a:extLst>
              <a:ext uri="{FF2B5EF4-FFF2-40B4-BE49-F238E27FC236}">
                <a16:creationId xmlns:a16="http://schemas.microsoft.com/office/drawing/2014/main" id="{6E6E279A-5E8D-4A19-955D-89D79EB76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825" y="5795963"/>
            <a:ext cx="4368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/>
            <a:r>
              <a:rPr lang="ar-BH" altLang="en-US" b="1">
                <a:latin typeface="Dubai" panose="020B0503030403030204" pitchFamily="34" charset="-78"/>
                <a:cs typeface="Dubai" panose="020B0503030403030204" pitchFamily="34" charset="-78"/>
              </a:rPr>
              <a:t>أو بالضغط على الأزرار في وقت واحد: </a:t>
            </a:r>
            <a:r>
              <a:rPr lang="en-US" altLang="en-US" b="1">
                <a:latin typeface="Dubai" panose="020B0503030403030204" pitchFamily="34" charset="-78"/>
                <a:cs typeface="Dubai" panose="020B0503030403030204" pitchFamily="34" charset="-78"/>
              </a:rPr>
              <a:t>Ctrl+Alt +L</a:t>
            </a:r>
          </a:p>
        </p:txBody>
      </p:sp>
    </p:spTree>
  </p:cSld>
  <p:clrMapOvr>
    <a:masterClrMapping/>
  </p:clrMapOvr>
  <p:transition spd="slow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allout: Line 27">
            <a:extLst>
              <a:ext uri="{FF2B5EF4-FFF2-40B4-BE49-F238E27FC236}">
                <a16:creationId xmlns:a16="http://schemas.microsoft.com/office/drawing/2014/main" id="{502D5C74-E2C7-423F-9061-9DBBD7CF1CF8}"/>
              </a:ext>
            </a:extLst>
          </p:cNvPr>
          <p:cNvSpPr/>
          <p:nvPr/>
        </p:nvSpPr>
        <p:spPr>
          <a:xfrm rot="5400000">
            <a:off x="1985963" y="1846263"/>
            <a:ext cx="369887" cy="1303337"/>
          </a:xfrm>
          <a:prstGeom prst="borderCallout1">
            <a:avLst>
              <a:gd name="adj1" fmla="val 582"/>
              <a:gd name="adj2" fmla="val 60531"/>
              <a:gd name="adj3" fmla="val -49917"/>
              <a:gd name="adj4" fmla="val 3468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7CF0A74-412A-4FB5-B3C8-5339BEFC2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7463" y="420688"/>
            <a:ext cx="6985000" cy="977900"/>
          </a:xfrm>
          <a:prstGeom prst="rect">
            <a:avLst/>
          </a:prstGeom>
          <a:noFill/>
          <a:ln>
            <a:noFill/>
          </a:ln>
        </p:spPr>
        <p:txBody>
          <a:bodyPr lIns="0" rIns="0" bIns="0" anchor="b"/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2" charset="-78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2" charset="-78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2" charset="-78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2" charset="-78"/>
              </a:defRPr>
            </a:lvl5pPr>
            <a:lvl6pPr marL="457200" algn="l" rtl="1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2" charset="-78"/>
              </a:defRPr>
            </a:lvl6pPr>
            <a:lvl7pPr marL="914400" algn="l" rtl="1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2" charset="-78"/>
              </a:defRPr>
            </a:lvl7pPr>
            <a:lvl8pPr marL="1371600" algn="l" rtl="1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2" charset="-78"/>
              </a:defRPr>
            </a:lvl8pPr>
            <a:lvl9pPr marL="1828800" algn="l" rtl="1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2" charset="-78"/>
              </a:defRPr>
            </a:lvl9pPr>
          </a:lstStyle>
          <a:p>
            <a:pPr algn="ctr">
              <a:defRPr/>
            </a:pPr>
            <a:r>
              <a:rPr lang="ar-BH" alt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نافذة الخصائص</a:t>
            </a:r>
            <a:r>
              <a:rPr lang="en-US" alt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Properties</a:t>
            </a:r>
            <a:r>
              <a:rPr lang="en-US" alt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CDFE40-6EC8-4AB6-B029-E65A3D3F9E60}"/>
              </a:ext>
            </a:extLst>
          </p:cNvPr>
          <p:cNvPicPr/>
          <p:nvPr/>
        </p:nvPicPr>
        <p:blipFill rotWithShape="1">
          <a:blip r:embed="rId2"/>
          <a:srcRect l="79999" t="45904" b="8295"/>
          <a:stretch/>
        </p:blipFill>
        <p:spPr bwMode="auto">
          <a:xfrm>
            <a:off x="3216275" y="1611313"/>
            <a:ext cx="2600325" cy="4554537"/>
          </a:xfrm>
          <a:prstGeom prst="rect">
            <a:avLst/>
          </a:prstGeom>
          <a:ln w="381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allout: Line 5">
            <a:extLst>
              <a:ext uri="{FF2B5EF4-FFF2-40B4-BE49-F238E27FC236}">
                <a16:creationId xmlns:a16="http://schemas.microsoft.com/office/drawing/2014/main" id="{2E3EC5F1-4916-4E55-A386-2DC41229EB80}"/>
              </a:ext>
            </a:extLst>
          </p:cNvPr>
          <p:cNvSpPr/>
          <p:nvPr/>
        </p:nvSpPr>
        <p:spPr>
          <a:xfrm rot="5400000">
            <a:off x="1593850" y="5194300"/>
            <a:ext cx="369888" cy="1303338"/>
          </a:xfrm>
          <a:prstGeom prst="borderCallout1">
            <a:avLst>
              <a:gd name="adj1" fmla="val 582"/>
              <a:gd name="adj2" fmla="val 60531"/>
              <a:gd name="adj3" fmla="val -49917"/>
              <a:gd name="adj4" fmla="val 3468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1750" name="TextBox 7">
            <a:extLst>
              <a:ext uri="{FF2B5EF4-FFF2-40B4-BE49-F238E27FC236}">
                <a16:creationId xmlns:a16="http://schemas.microsoft.com/office/drawing/2014/main" id="{DC27A8D7-89A3-4C43-A52D-B8D3DEB40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588" y="5661025"/>
            <a:ext cx="1565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BH" altLang="en-US" b="1">
                <a:latin typeface="Dubai" panose="020B0503030403030204" pitchFamily="34" charset="-78"/>
                <a:cs typeface="Dubai" panose="020B0503030403030204" pitchFamily="34" charset="-78"/>
              </a:rPr>
              <a:t>المعلومات</a:t>
            </a:r>
            <a:endParaRPr lang="en-US" altLang="en-US" b="1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31751" name="Picture 9" descr="Shape&#10;&#10;Description automatically generated">
            <a:extLst>
              <a:ext uri="{FF2B5EF4-FFF2-40B4-BE49-F238E27FC236}">
                <a16:creationId xmlns:a16="http://schemas.microsoft.com/office/drawing/2014/main" id="{176084CA-EC0A-479A-A23C-1ACC8D71A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t="15350" r="5901" b="65750"/>
          <a:stretch>
            <a:fillRect/>
          </a:stretch>
        </p:blipFill>
        <p:spPr bwMode="auto">
          <a:xfrm>
            <a:off x="6372225" y="1641475"/>
            <a:ext cx="5557838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TextBox 10">
            <a:extLst>
              <a:ext uri="{FF2B5EF4-FFF2-40B4-BE49-F238E27FC236}">
                <a16:creationId xmlns:a16="http://schemas.microsoft.com/office/drawing/2014/main" id="{6BCF422C-2F4D-4E9E-ADE8-A6799D4F9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6638" y="1906588"/>
            <a:ext cx="35290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BH" altLang="en-US" b="1" dirty="0">
                <a:latin typeface="+mj-lt"/>
                <a:cs typeface="Dubai" panose="020B0503030403030204" pitchFamily="34" charset="-78"/>
              </a:rPr>
              <a:t>تعرض الخصائص المتعلقة بنموذج معين أو اداة تحكم في وضع التصميم</a:t>
            </a:r>
            <a:endParaRPr lang="en-US" altLang="en-US" b="1" dirty="0">
              <a:latin typeface="+mj-lt"/>
              <a:cs typeface="Dubai" panose="020B0503030403030204" pitchFamily="34" charset="-78"/>
            </a:endParaRPr>
          </a:p>
        </p:txBody>
      </p:sp>
      <p:sp>
        <p:nvSpPr>
          <p:cNvPr id="13" name="Callout: Line 12">
            <a:extLst>
              <a:ext uri="{FF2B5EF4-FFF2-40B4-BE49-F238E27FC236}">
                <a16:creationId xmlns:a16="http://schemas.microsoft.com/office/drawing/2014/main" id="{21E88C3A-EFCE-4EFE-88BF-FAF9C6A690ED}"/>
              </a:ext>
            </a:extLst>
          </p:cNvPr>
          <p:cNvSpPr/>
          <p:nvPr/>
        </p:nvSpPr>
        <p:spPr>
          <a:xfrm rot="5400000">
            <a:off x="1874838" y="2962275"/>
            <a:ext cx="369888" cy="1303337"/>
          </a:xfrm>
          <a:prstGeom prst="borderCallout1">
            <a:avLst>
              <a:gd name="adj1" fmla="val 582"/>
              <a:gd name="adj2" fmla="val 60531"/>
              <a:gd name="adj3" fmla="val -49917"/>
              <a:gd name="adj4" fmla="val 3468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1754" name="TextBox 13">
            <a:extLst>
              <a:ext uri="{FF2B5EF4-FFF2-40B4-BE49-F238E27FC236}">
                <a16:creationId xmlns:a16="http://schemas.microsoft.com/office/drawing/2014/main" id="{400677A4-1117-40C2-B0D0-8A31D4DEB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3429000"/>
            <a:ext cx="1563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BH" altLang="en-US" b="1">
                <a:latin typeface="Dubai" panose="020B0503030403030204" pitchFamily="34" charset="-78"/>
                <a:cs typeface="Dubai" panose="020B0503030403030204" pitchFamily="34" charset="-78"/>
              </a:rPr>
              <a:t>الخصائص</a:t>
            </a:r>
            <a:endParaRPr lang="en-US" altLang="en-US" b="1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6" name="Callout: Line 15">
            <a:extLst>
              <a:ext uri="{FF2B5EF4-FFF2-40B4-BE49-F238E27FC236}">
                <a16:creationId xmlns:a16="http://schemas.microsoft.com/office/drawing/2014/main" id="{6FAA7BA0-9512-4A10-9E66-F2B92AE0A72A}"/>
              </a:ext>
            </a:extLst>
          </p:cNvPr>
          <p:cNvSpPr/>
          <p:nvPr/>
        </p:nvSpPr>
        <p:spPr>
          <a:xfrm rot="5400000">
            <a:off x="6951663" y="2624138"/>
            <a:ext cx="369887" cy="1303337"/>
          </a:xfrm>
          <a:prstGeom prst="borderCallout1">
            <a:avLst>
              <a:gd name="adj1" fmla="val 104210"/>
              <a:gd name="adj2" fmla="val 56721"/>
              <a:gd name="adj3" fmla="val 211312"/>
              <a:gd name="adj4" fmla="val 12991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1756" name="TextBox 17">
            <a:extLst>
              <a:ext uri="{FF2B5EF4-FFF2-40B4-BE49-F238E27FC236}">
                <a16:creationId xmlns:a16="http://schemas.microsoft.com/office/drawing/2014/main" id="{854645A5-AE03-4DBD-A1B2-4584651E3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3082925"/>
            <a:ext cx="1565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BH" altLang="en-US" b="1">
                <a:latin typeface="Dubai" panose="020B0503030403030204" pitchFamily="34" charset="-78"/>
                <a:cs typeface="Dubai" panose="020B0503030403030204" pitchFamily="34" charset="-78"/>
              </a:rPr>
              <a:t>قيم الخصائص</a:t>
            </a:r>
            <a:endParaRPr lang="en-US" altLang="en-US" b="1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31757" name="TextBox 19">
            <a:extLst>
              <a:ext uri="{FF2B5EF4-FFF2-40B4-BE49-F238E27FC236}">
                <a16:creationId xmlns:a16="http://schemas.microsoft.com/office/drawing/2014/main" id="{5AE0056C-F0CE-42A4-A5DB-01D9415F9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588" y="2333625"/>
            <a:ext cx="1565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BH" altLang="en-US" b="1">
                <a:latin typeface="Dubai" panose="020B0503030403030204" pitchFamily="34" charset="-78"/>
                <a:cs typeface="Dubai" panose="020B0503030403030204" pitchFamily="34" charset="-78"/>
              </a:rPr>
              <a:t>فرز الخصائص</a:t>
            </a:r>
            <a:endParaRPr lang="en-US" altLang="en-US" b="1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30" name="Callout: Line 29">
            <a:extLst>
              <a:ext uri="{FF2B5EF4-FFF2-40B4-BE49-F238E27FC236}">
                <a16:creationId xmlns:a16="http://schemas.microsoft.com/office/drawing/2014/main" id="{A3A45BAF-7BE5-4FC1-B00D-241D07D46659}"/>
              </a:ext>
            </a:extLst>
          </p:cNvPr>
          <p:cNvSpPr/>
          <p:nvPr/>
        </p:nvSpPr>
        <p:spPr>
          <a:xfrm rot="5400000">
            <a:off x="1895475" y="1298575"/>
            <a:ext cx="369888" cy="1303338"/>
          </a:xfrm>
          <a:prstGeom prst="borderCallout1">
            <a:avLst>
              <a:gd name="adj1" fmla="val 582"/>
              <a:gd name="adj2" fmla="val 60531"/>
              <a:gd name="adj3" fmla="val -48838"/>
              <a:gd name="adj4" fmla="val 8039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1759" name="TextBox 31">
            <a:extLst>
              <a:ext uri="{FF2B5EF4-FFF2-40B4-BE49-F238E27FC236}">
                <a16:creationId xmlns:a16="http://schemas.microsoft.com/office/drawing/2014/main" id="{2193A5C1-1DB1-45B2-95E6-C1431DD80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7938" y="1762125"/>
            <a:ext cx="1565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BH" altLang="en-US" b="1">
                <a:latin typeface="Dubai" panose="020B0503030403030204" pitchFamily="34" charset="-78"/>
                <a:cs typeface="Dubai" panose="020B0503030403030204" pitchFamily="34" charset="-78"/>
              </a:rPr>
              <a:t>قائمة بالعناصر</a:t>
            </a:r>
            <a:endParaRPr lang="en-US" altLang="en-US" b="1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5B815AF-C7B0-4733-AF4F-C48DDFE719FB}"/>
              </a:ext>
            </a:extLst>
          </p:cNvPr>
          <p:cNvPicPr/>
          <p:nvPr/>
        </p:nvPicPr>
        <p:blipFill rotWithShape="1">
          <a:blip r:embed="rId2"/>
          <a:srcRect l="82923" t="5351" b="89800"/>
          <a:stretch/>
        </p:blipFill>
        <p:spPr bwMode="auto">
          <a:xfrm>
            <a:off x="7467600" y="3933825"/>
            <a:ext cx="3367088" cy="768350"/>
          </a:xfrm>
          <a:prstGeom prst="rect">
            <a:avLst/>
          </a:prstGeom>
          <a:ln w="381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1761" name="Group 33">
            <a:extLst>
              <a:ext uri="{FF2B5EF4-FFF2-40B4-BE49-F238E27FC236}">
                <a16:creationId xmlns:a16="http://schemas.microsoft.com/office/drawing/2014/main" id="{7A08ED8E-6507-48CE-93C1-75F58B74076A}"/>
              </a:ext>
            </a:extLst>
          </p:cNvPr>
          <p:cNvGrpSpPr>
            <a:grpSpLocks/>
          </p:cNvGrpSpPr>
          <p:nvPr/>
        </p:nvGrpSpPr>
        <p:grpSpPr bwMode="auto">
          <a:xfrm>
            <a:off x="8031163" y="2781300"/>
            <a:ext cx="2867025" cy="965200"/>
            <a:chOff x="8031138" y="2945322"/>
            <a:chExt cx="2866732" cy="965322"/>
          </a:xfrm>
        </p:grpSpPr>
        <p:sp>
          <p:nvSpPr>
            <p:cNvPr id="35" name="Speech Bubble: Rectangle with Corners Rounded 34">
              <a:extLst>
                <a:ext uri="{FF2B5EF4-FFF2-40B4-BE49-F238E27FC236}">
                  <a16:creationId xmlns:a16="http://schemas.microsoft.com/office/drawing/2014/main" id="{165592DC-EBF2-4B4B-96BA-D211F0C1178F}"/>
                </a:ext>
              </a:extLst>
            </p:cNvPr>
            <p:cNvSpPr/>
            <p:nvPr/>
          </p:nvSpPr>
          <p:spPr>
            <a:xfrm>
              <a:off x="8183522" y="2945322"/>
              <a:ext cx="2650854" cy="916104"/>
            </a:xfrm>
            <a:prstGeom prst="wedgeRoundRectCallout">
              <a:avLst>
                <a:gd name="adj1" fmla="val -45511"/>
                <a:gd name="adj2" fmla="val 97834"/>
                <a:gd name="adj3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769" name="TextBox 35">
              <a:extLst>
                <a:ext uri="{FF2B5EF4-FFF2-40B4-BE49-F238E27FC236}">
                  <a16:creationId xmlns:a16="http://schemas.microsoft.com/office/drawing/2014/main" id="{F64D4FF0-542C-47F0-812D-7A2191C3F8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31138" y="2987314"/>
              <a:ext cx="2866732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ar-BH" altLang="en-US" b="1" dirty="0">
                  <a:latin typeface="Dubai" panose="020B0503030403030204" pitchFamily="34" charset="-78"/>
                  <a:cs typeface="Dubai" panose="020B0503030403030204" pitchFamily="34" charset="-78"/>
                </a:rPr>
                <a:t>إذا لم تجد النافذة ظاهرة فيمكنك فتحها من الزر في شريط الأدوات</a:t>
              </a:r>
              <a:endParaRPr lang="en-US" altLang="en-US" b="1" dirty="0"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</p:grpSp>
      <p:sp>
        <p:nvSpPr>
          <p:cNvPr id="31762" name="TextBox 36">
            <a:extLst>
              <a:ext uri="{FF2B5EF4-FFF2-40B4-BE49-F238E27FC236}">
                <a16:creationId xmlns:a16="http://schemas.microsoft.com/office/drawing/2014/main" id="{4F168431-98AB-44B0-988B-094EDC581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6288" y="4918075"/>
            <a:ext cx="7064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BH" altLang="en-US" sz="3200" b="1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أو</a:t>
            </a:r>
            <a:endParaRPr lang="en-US" altLang="en-US" sz="3200" b="1"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31763" name="TextBox 37">
            <a:extLst>
              <a:ext uri="{FF2B5EF4-FFF2-40B4-BE49-F238E27FC236}">
                <a16:creationId xmlns:a16="http://schemas.microsoft.com/office/drawing/2014/main" id="{78D714F6-8593-4B7C-85CE-757212BBD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3275" y="5759450"/>
            <a:ext cx="7064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BH" altLang="en-US" sz="3200" b="1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أو</a:t>
            </a:r>
            <a:endParaRPr lang="en-US" altLang="en-US" sz="3200" b="1"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31764" name="Group 38">
            <a:extLst>
              <a:ext uri="{FF2B5EF4-FFF2-40B4-BE49-F238E27FC236}">
                <a16:creationId xmlns:a16="http://schemas.microsoft.com/office/drawing/2014/main" id="{6D7A85C2-43DF-407A-BD4F-353E0861EEC9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4918075"/>
            <a:ext cx="4873625" cy="368300"/>
            <a:chOff x="6600056" y="4917615"/>
            <a:chExt cx="4370268" cy="369332"/>
          </a:xfrm>
        </p:grpSpPr>
        <p:sp>
          <p:nvSpPr>
            <p:cNvPr id="31766" name="TextBox 39">
              <a:extLst>
                <a:ext uri="{FF2B5EF4-FFF2-40B4-BE49-F238E27FC236}">
                  <a16:creationId xmlns:a16="http://schemas.microsoft.com/office/drawing/2014/main" id="{6004E92F-3AF8-4794-B614-B62C2910C5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00056" y="4917615"/>
              <a:ext cx="43702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/>
              <a:r>
                <a:rPr lang="ar-BH" altLang="en-US" b="1">
                  <a:latin typeface="Dubai" panose="020B0503030403030204" pitchFamily="34" charset="-78"/>
                  <a:cs typeface="Dubai" panose="020B0503030403030204" pitchFamily="34" charset="-78"/>
                </a:rPr>
                <a:t>عن طريق المسار : </a:t>
              </a:r>
              <a:r>
                <a:rPr lang="en-US" altLang="en-US" b="1">
                  <a:latin typeface="Dubai" panose="020B0503030403030204" pitchFamily="34" charset="-78"/>
                  <a:cs typeface="Dubai" panose="020B0503030403030204" pitchFamily="34" charset="-78"/>
                </a:rPr>
                <a:t>View        Properties Window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D21B8411-586D-4218-B029-CA781F78FDC4}"/>
                </a:ext>
              </a:extLst>
            </p:cNvPr>
            <p:cNvCxnSpPr/>
            <p:nvPr/>
          </p:nvCxnSpPr>
          <p:spPr>
            <a:xfrm>
              <a:off x="7291896" y="5084770"/>
              <a:ext cx="29752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765" name="TextBox 41">
            <a:extLst>
              <a:ext uri="{FF2B5EF4-FFF2-40B4-BE49-F238E27FC236}">
                <a16:creationId xmlns:a16="http://schemas.microsoft.com/office/drawing/2014/main" id="{098BB7DA-B455-4E5D-BF1D-AE46C7908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825" y="5795963"/>
            <a:ext cx="4368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/>
            <a:r>
              <a:rPr lang="ar-BH" altLang="en-US" b="1">
                <a:latin typeface="Dubai" panose="020B0503030403030204" pitchFamily="34" charset="-78"/>
                <a:cs typeface="Dubai" panose="020B0503030403030204" pitchFamily="34" charset="-78"/>
              </a:rPr>
              <a:t>أو بالضغط على الزر </a:t>
            </a:r>
            <a:r>
              <a:rPr lang="en-US" altLang="en-US" b="1">
                <a:latin typeface="Dubai" panose="020B0503030403030204" pitchFamily="34" charset="-78"/>
                <a:cs typeface="Dubai" panose="020B0503030403030204" pitchFamily="34" charset="-78"/>
              </a:rPr>
              <a:t>F4</a:t>
            </a:r>
            <a:r>
              <a:rPr lang="ar-BH" altLang="en-US" b="1">
                <a:latin typeface="Dubai" panose="020B0503030403030204" pitchFamily="34" charset="-78"/>
                <a:cs typeface="Dubai" panose="020B0503030403030204" pitchFamily="34" charset="-78"/>
              </a:rPr>
              <a:t> في لوحة المفاتيح</a:t>
            </a:r>
            <a:endParaRPr lang="en-US" altLang="en-US" b="1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</p:cSld>
  <p:clrMapOvr>
    <a:masterClrMapping/>
  </p:clrMapOvr>
  <p:transition>
    <p:newsfla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AB3A2762-8061-4C5E-8833-DDD955390D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86519" y="109454"/>
            <a:ext cx="8331744" cy="1325563"/>
          </a:xfrm>
        </p:spPr>
        <p:txBody>
          <a:bodyPr/>
          <a:lstStyle/>
          <a:p>
            <a:pPr algn="ctr" rtl="1">
              <a:defRPr/>
            </a:pPr>
            <a:r>
              <a:rPr lang="ar-BH" altLang="en-US" sz="4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عناصر صندوق الادوات </a:t>
            </a:r>
            <a:r>
              <a:rPr lang="en-US" alt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ToolBox</a:t>
            </a:r>
          </a:p>
        </p:txBody>
      </p:sp>
      <p:pic>
        <p:nvPicPr>
          <p:cNvPr id="32771" name="Picture 3">
            <a:extLst>
              <a:ext uri="{FF2B5EF4-FFF2-40B4-BE49-F238E27FC236}">
                <a16:creationId xmlns:a16="http://schemas.microsoft.com/office/drawing/2014/main" id="{B10CE5EE-0263-48AC-9494-AAD04F760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1275"/>
            <a:ext cx="2782888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AACDB0C-3695-48CD-B07F-6EAF39A91124}"/>
              </a:ext>
            </a:extLst>
          </p:cNvPr>
          <p:cNvSpPr/>
          <p:nvPr/>
        </p:nvSpPr>
        <p:spPr>
          <a:xfrm>
            <a:off x="2927350" y="2579688"/>
            <a:ext cx="1320800" cy="593725"/>
          </a:xfrm>
          <a:custGeom>
            <a:avLst/>
            <a:gdLst>
              <a:gd name="connsiteX0" fmla="*/ 842964 w 1685927"/>
              <a:gd name="connsiteY0" fmla="*/ 0 h 650240"/>
              <a:gd name="connsiteX1" fmla="*/ 1685927 w 1685927"/>
              <a:gd name="connsiteY1" fmla="*/ 472983 h 650240"/>
              <a:gd name="connsiteX2" fmla="*/ 1685927 w 1685927"/>
              <a:gd name="connsiteY2" fmla="*/ 650240 h 650240"/>
              <a:gd name="connsiteX3" fmla="*/ 0 w 1685927"/>
              <a:gd name="connsiteY3" fmla="*/ 650240 h 650240"/>
              <a:gd name="connsiteX4" fmla="*/ 0 w 1685927"/>
              <a:gd name="connsiteY4" fmla="*/ 472984 h 65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5927" h="650240">
                <a:moveTo>
                  <a:pt x="842964" y="0"/>
                </a:moveTo>
                <a:lnTo>
                  <a:pt x="1685927" y="472983"/>
                </a:lnTo>
                <a:lnTo>
                  <a:pt x="1685927" y="650240"/>
                </a:lnTo>
                <a:lnTo>
                  <a:pt x="0" y="650240"/>
                </a:lnTo>
                <a:lnTo>
                  <a:pt x="0" y="472984"/>
                </a:lnTo>
                <a:close/>
              </a:path>
            </a:pathLst>
          </a:custGeom>
          <a:solidFill>
            <a:srgbClr val="9665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DDBBA14-D6A5-4836-AAE3-737C1E9BF417}"/>
              </a:ext>
            </a:extLst>
          </p:cNvPr>
          <p:cNvSpPr/>
          <p:nvPr/>
        </p:nvSpPr>
        <p:spPr>
          <a:xfrm>
            <a:off x="2995613" y="1989138"/>
            <a:ext cx="1182687" cy="1439862"/>
          </a:xfrm>
          <a:prstGeom prst="roundRect">
            <a:avLst>
              <a:gd name="adj" fmla="val 12431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3500000" scaled="1"/>
            <a:tileRect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4B3155-CC55-4A5E-9D91-4EA5BAE8BFA6}"/>
              </a:ext>
            </a:extLst>
          </p:cNvPr>
          <p:cNvSpPr/>
          <p:nvPr/>
        </p:nvSpPr>
        <p:spPr>
          <a:xfrm rot="5400000" flipH="1">
            <a:off x="2049815" y="3544589"/>
            <a:ext cx="3076700" cy="1321035"/>
          </a:xfrm>
          <a:custGeom>
            <a:avLst/>
            <a:gdLst>
              <a:gd name="connsiteX0" fmla="*/ 2933297 w 3371849"/>
              <a:gd name="connsiteY0" fmla="*/ 1580458 h 1685927"/>
              <a:gd name="connsiteX1" fmla="*/ 2933296 w 3371849"/>
              <a:gd name="connsiteY1" fmla="*/ 1580460 h 1685927"/>
              <a:gd name="connsiteX2" fmla="*/ 2933296 w 3371849"/>
              <a:gd name="connsiteY2" fmla="*/ 105467 h 1685927"/>
              <a:gd name="connsiteX3" fmla="*/ 2933297 w 3371849"/>
              <a:gd name="connsiteY3" fmla="*/ 105469 h 1685927"/>
              <a:gd name="connsiteX4" fmla="*/ 3371849 w 3371849"/>
              <a:gd name="connsiteY4" fmla="*/ 842962 h 1685927"/>
              <a:gd name="connsiteX5" fmla="*/ 2950957 w 3371849"/>
              <a:gd name="connsiteY5" fmla="*/ 75022 h 1685927"/>
              <a:gd name="connsiteX6" fmla="*/ 2994469 w 3371849"/>
              <a:gd name="connsiteY6" fmla="*/ 0 h 1685927"/>
              <a:gd name="connsiteX7" fmla="*/ 2872124 w 3371849"/>
              <a:gd name="connsiteY7" fmla="*/ 0 h 1685927"/>
              <a:gd name="connsiteX8" fmla="*/ 2872124 w 3371849"/>
              <a:gd name="connsiteY8" fmla="*/ 0 h 1685927"/>
              <a:gd name="connsiteX9" fmla="*/ 138111 w 3371849"/>
              <a:gd name="connsiteY9" fmla="*/ 0 h 1685927"/>
              <a:gd name="connsiteX10" fmla="*/ 0 w 3371849"/>
              <a:gd name="connsiteY10" fmla="*/ 138111 h 1685927"/>
              <a:gd name="connsiteX11" fmla="*/ 0 w 3371849"/>
              <a:gd name="connsiteY11" fmla="*/ 1547814 h 1685927"/>
              <a:gd name="connsiteX12" fmla="*/ 138111 w 3371849"/>
              <a:gd name="connsiteY12" fmla="*/ 1685926 h 1685927"/>
              <a:gd name="connsiteX13" fmla="*/ 2872125 w 3371849"/>
              <a:gd name="connsiteY13" fmla="*/ 1685926 h 1685927"/>
              <a:gd name="connsiteX14" fmla="*/ 2872124 w 3371849"/>
              <a:gd name="connsiteY14" fmla="*/ 1685927 h 1685927"/>
              <a:gd name="connsiteX15" fmla="*/ 2994469 w 3371849"/>
              <a:gd name="connsiteY15" fmla="*/ 1685927 h 1685927"/>
              <a:gd name="connsiteX16" fmla="*/ 2950956 w 3371849"/>
              <a:gd name="connsiteY16" fmla="*/ 1610905 h 1685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71849" h="1685927">
                <a:moveTo>
                  <a:pt x="2933297" y="1580458"/>
                </a:moveTo>
                <a:lnTo>
                  <a:pt x="2933296" y="1580460"/>
                </a:lnTo>
                <a:lnTo>
                  <a:pt x="2933296" y="105467"/>
                </a:lnTo>
                <a:lnTo>
                  <a:pt x="2933297" y="105469"/>
                </a:lnTo>
                <a:close/>
                <a:moveTo>
                  <a:pt x="3371849" y="842962"/>
                </a:moveTo>
                <a:lnTo>
                  <a:pt x="2950957" y="75022"/>
                </a:lnTo>
                <a:lnTo>
                  <a:pt x="2994469" y="0"/>
                </a:lnTo>
                <a:lnTo>
                  <a:pt x="2872124" y="0"/>
                </a:lnTo>
                <a:lnTo>
                  <a:pt x="2872124" y="0"/>
                </a:lnTo>
                <a:lnTo>
                  <a:pt x="138111" y="0"/>
                </a:lnTo>
                <a:cubicBezTo>
                  <a:pt x="61834" y="0"/>
                  <a:pt x="0" y="61834"/>
                  <a:pt x="0" y="138111"/>
                </a:cubicBezTo>
                <a:lnTo>
                  <a:pt x="0" y="1547814"/>
                </a:lnTo>
                <a:cubicBezTo>
                  <a:pt x="0" y="1624092"/>
                  <a:pt x="61834" y="1685926"/>
                  <a:pt x="138111" y="1685926"/>
                </a:cubicBezTo>
                <a:lnTo>
                  <a:pt x="2872125" y="1685926"/>
                </a:lnTo>
                <a:lnTo>
                  <a:pt x="2872124" y="1685927"/>
                </a:lnTo>
                <a:lnTo>
                  <a:pt x="2994469" y="1685927"/>
                </a:lnTo>
                <a:lnTo>
                  <a:pt x="2950956" y="1610905"/>
                </a:lnTo>
                <a:close/>
              </a:path>
            </a:pathLst>
          </a:custGeom>
          <a:gradFill flip="none" rotWithShape="1">
            <a:gsLst>
              <a:gs pos="93000">
                <a:srgbClr val="FBC75F"/>
              </a:gs>
              <a:gs pos="87000">
                <a:srgbClr val="F8A706"/>
              </a:gs>
              <a:gs pos="32000">
                <a:srgbClr val="F8A706"/>
              </a:gs>
              <a:gs pos="6000">
                <a:srgbClr val="FBC75F"/>
              </a:gs>
              <a:gs pos="0">
                <a:srgbClr val="F9B11F"/>
              </a:gs>
              <a:gs pos="100000">
                <a:srgbClr val="F8A706"/>
              </a:gs>
            </a:gsLst>
            <a:lin ang="16200000" scaled="0"/>
            <a:tileRect/>
          </a:gradFill>
          <a:ln>
            <a:noFill/>
          </a:ln>
          <a:effectLst>
            <a:reflection blurRad="6350" stA="59000" endPos="28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C30C51A-3F18-4F94-BC92-F1883B1FA567}"/>
              </a:ext>
            </a:extLst>
          </p:cNvPr>
          <p:cNvSpPr/>
          <p:nvPr/>
        </p:nvSpPr>
        <p:spPr>
          <a:xfrm>
            <a:off x="3216485" y="3675090"/>
            <a:ext cx="743362" cy="7648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9B11F"/>
              </a:gs>
              <a:gs pos="100000">
                <a:srgbClr val="FBC75F"/>
              </a:gs>
            </a:gsLst>
            <a:lin ang="5400000" scaled="1"/>
          </a:gradFill>
          <a:ln>
            <a:gradFill flip="none" rotWithShape="1">
              <a:gsLst>
                <a:gs pos="0">
                  <a:srgbClr val="FBC75F"/>
                </a:gs>
                <a:gs pos="100000">
                  <a:srgbClr val="F8A706"/>
                </a:gs>
              </a:gsLst>
              <a:lin ang="16200000" scaled="1"/>
              <a:tileRect/>
            </a:gradFill>
          </a:ln>
          <a:effectLst>
            <a:innerShdw blurRad="63500" dist="50800" dir="16200000">
              <a:prstClr val="black">
                <a:alpha val="18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566C81C-54BF-4591-AB69-51E2BD4BB9A9}"/>
              </a:ext>
            </a:extLst>
          </p:cNvPr>
          <p:cNvSpPr/>
          <p:nvPr/>
        </p:nvSpPr>
        <p:spPr>
          <a:xfrm>
            <a:off x="4419600" y="2579688"/>
            <a:ext cx="1320800" cy="593725"/>
          </a:xfrm>
          <a:custGeom>
            <a:avLst/>
            <a:gdLst>
              <a:gd name="connsiteX0" fmla="*/ 842964 w 1685927"/>
              <a:gd name="connsiteY0" fmla="*/ 0 h 650240"/>
              <a:gd name="connsiteX1" fmla="*/ 1685927 w 1685927"/>
              <a:gd name="connsiteY1" fmla="*/ 472983 h 650240"/>
              <a:gd name="connsiteX2" fmla="*/ 1685927 w 1685927"/>
              <a:gd name="connsiteY2" fmla="*/ 650240 h 650240"/>
              <a:gd name="connsiteX3" fmla="*/ 0 w 1685927"/>
              <a:gd name="connsiteY3" fmla="*/ 650240 h 650240"/>
              <a:gd name="connsiteX4" fmla="*/ 0 w 1685927"/>
              <a:gd name="connsiteY4" fmla="*/ 472984 h 65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5927" h="650240">
                <a:moveTo>
                  <a:pt x="842964" y="0"/>
                </a:moveTo>
                <a:lnTo>
                  <a:pt x="1685927" y="472983"/>
                </a:lnTo>
                <a:lnTo>
                  <a:pt x="1685927" y="650240"/>
                </a:lnTo>
                <a:lnTo>
                  <a:pt x="0" y="650240"/>
                </a:lnTo>
                <a:lnTo>
                  <a:pt x="0" y="472984"/>
                </a:lnTo>
                <a:close/>
              </a:path>
            </a:pathLst>
          </a:custGeom>
          <a:solidFill>
            <a:srgbClr val="3A9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A89269-2AF4-4309-86F7-C6F3335379C3}"/>
              </a:ext>
            </a:extLst>
          </p:cNvPr>
          <p:cNvSpPr/>
          <p:nvPr/>
        </p:nvSpPr>
        <p:spPr>
          <a:xfrm>
            <a:off x="4487863" y="1989138"/>
            <a:ext cx="1182687" cy="1439862"/>
          </a:xfrm>
          <a:prstGeom prst="roundRect">
            <a:avLst>
              <a:gd name="adj" fmla="val 12431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3500000" scaled="1"/>
            <a:tileRect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0FB3F43-2E8F-4FD2-A283-F7994E7A4E62}"/>
              </a:ext>
            </a:extLst>
          </p:cNvPr>
          <p:cNvSpPr/>
          <p:nvPr/>
        </p:nvSpPr>
        <p:spPr>
          <a:xfrm rot="5400000" flipH="1">
            <a:off x="3542210" y="3544589"/>
            <a:ext cx="3076700" cy="1321035"/>
          </a:xfrm>
          <a:custGeom>
            <a:avLst/>
            <a:gdLst>
              <a:gd name="connsiteX0" fmla="*/ 2933297 w 3371849"/>
              <a:gd name="connsiteY0" fmla="*/ 1580458 h 1685927"/>
              <a:gd name="connsiteX1" fmla="*/ 2933296 w 3371849"/>
              <a:gd name="connsiteY1" fmla="*/ 1580460 h 1685927"/>
              <a:gd name="connsiteX2" fmla="*/ 2933296 w 3371849"/>
              <a:gd name="connsiteY2" fmla="*/ 105467 h 1685927"/>
              <a:gd name="connsiteX3" fmla="*/ 2933297 w 3371849"/>
              <a:gd name="connsiteY3" fmla="*/ 105469 h 1685927"/>
              <a:gd name="connsiteX4" fmla="*/ 3371849 w 3371849"/>
              <a:gd name="connsiteY4" fmla="*/ 842962 h 1685927"/>
              <a:gd name="connsiteX5" fmla="*/ 2950957 w 3371849"/>
              <a:gd name="connsiteY5" fmla="*/ 75022 h 1685927"/>
              <a:gd name="connsiteX6" fmla="*/ 2994469 w 3371849"/>
              <a:gd name="connsiteY6" fmla="*/ 0 h 1685927"/>
              <a:gd name="connsiteX7" fmla="*/ 2872124 w 3371849"/>
              <a:gd name="connsiteY7" fmla="*/ 0 h 1685927"/>
              <a:gd name="connsiteX8" fmla="*/ 2872124 w 3371849"/>
              <a:gd name="connsiteY8" fmla="*/ 0 h 1685927"/>
              <a:gd name="connsiteX9" fmla="*/ 138111 w 3371849"/>
              <a:gd name="connsiteY9" fmla="*/ 0 h 1685927"/>
              <a:gd name="connsiteX10" fmla="*/ 0 w 3371849"/>
              <a:gd name="connsiteY10" fmla="*/ 138111 h 1685927"/>
              <a:gd name="connsiteX11" fmla="*/ 0 w 3371849"/>
              <a:gd name="connsiteY11" fmla="*/ 1547814 h 1685927"/>
              <a:gd name="connsiteX12" fmla="*/ 138111 w 3371849"/>
              <a:gd name="connsiteY12" fmla="*/ 1685926 h 1685927"/>
              <a:gd name="connsiteX13" fmla="*/ 2872125 w 3371849"/>
              <a:gd name="connsiteY13" fmla="*/ 1685926 h 1685927"/>
              <a:gd name="connsiteX14" fmla="*/ 2872124 w 3371849"/>
              <a:gd name="connsiteY14" fmla="*/ 1685927 h 1685927"/>
              <a:gd name="connsiteX15" fmla="*/ 2994469 w 3371849"/>
              <a:gd name="connsiteY15" fmla="*/ 1685927 h 1685927"/>
              <a:gd name="connsiteX16" fmla="*/ 2950956 w 3371849"/>
              <a:gd name="connsiteY16" fmla="*/ 1610905 h 1685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71849" h="1685927">
                <a:moveTo>
                  <a:pt x="2933297" y="1580458"/>
                </a:moveTo>
                <a:lnTo>
                  <a:pt x="2933296" y="1580460"/>
                </a:lnTo>
                <a:lnTo>
                  <a:pt x="2933296" y="105467"/>
                </a:lnTo>
                <a:lnTo>
                  <a:pt x="2933297" y="105469"/>
                </a:lnTo>
                <a:close/>
                <a:moveTo>
                  <a:pt x="3371849" y="842962"/>
                </a:moveTo>
                <a:lnTo>
                  <a:pt x="2950957" y="75022"/>
                </a:lnTo>
                <a:lnTo>
                  <a:pt x="2994469" y="0"/>
                </a:lnTo>
                <a:lnTo>
                  <a:pt x="2872124" y="0"/>
                </a:lnTo>
                <a:lnTo>
                  <a:pt x="2872124" y="0"/>
                </a:lnTo>
                <a:lnTo>
                  <a:pt x="138111" y="0"/>
                </a:lnTo>
                <a:cubicBezTo>
                  <a:pt x="61834" y="0"/>
                  <a:pt x="0" y="61834"/>
                  <a:pt x="0" y="138111"/>
                </a:cubicBezTo>
                <a:lnTo>
                  <a:pt x="0" y="1547814"/>
                </a:lnTo>
                <a:cubicBezTo>
                  <a:pt x="0" y="1624092"/>
                  <a:pt x="61834" y="1685926"/>
                  <a:pt x="138111" y="1685926"/>
                </a:cubicBezTo>
                <a:lnTo>
                  <a:pt x="2872125" y="1685926"/>
                </a:lnTo>
                <a:lnTo>
                  <a:pt x="2872124" y="1685927"/>
                </a:lnTo>
                <a:lnTo>
                  <a:pt x="2994469" y="1685927"/>
                </a:lnTo>
                <a:lnTo>
                  <a:pt x="2950956" y="1610905"/>
                </a:lnTo>
                <a:close/>
              </a:path>
            </a:pathLst>
          </a:custGeom>
          <a:gradFill flip="none" rotWithShape="1">
            <a:gsLst>
              <a:gs pos="93000">
                <a:srgbClr val="7BCF77"/>
              </a:gs>
              <a:gs pos="87000">
                <a:srgbClr val="4DBE46"/>
              </a:gs>
              <a:gs pos="32000">
                <a:srgbClr val="57C252"/>
              </a:gs>
              <a:gs pos="6000">
                <a:srgbClr val="7BCF77"/>
              </a:gs>
              <a:gs pos="0">
                <a:srgbClr val="4DBE46"/>
              </a:gs>
              <a:gs pos="100000">
                <a:srgbClr val="4DBE46"/>
              </a:gs>
            </a:gsLst>
            <a:lin ang="16200000" scaled="0"/>
            <a:tileRect/>
          </a:gradFill>
          <a:ln>
            <a:noFill/>
          </a:ln>
          <a:effectLst>
            <a:reflection blurRad="6350" stA="59000" endPos="28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E1EF456-3C63-4F07-9A1F-C665CEB727B0}"/>
              </a:ext>
            </a:extLst>
          </p:cNvPr>
          <p:cNvSpPr/>
          <p:nvPr/>
        </p:nvSpPr>
        <p:spPr>
          <a:xfrm>
            <a:off x="4708880" y="3675090"/>
            <a:ext cx="743362" cy="7648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DBE46"/>
              </a:gs>
              <a:gs pos="95000">
                <a:srgbClr val="7BCF77"/>
              </a:gs>
            </a:gsLst>
            <a:lin ang="5400000" scaled="1"/>
          </a:gradFill>
          <a:ln>
            <a:gradFill flip="none" rotWithShape="1">
              <a:gsLst>
                <a:gs pos="0">
                  <a:srgbClr val="7BCF77"/>
                </a:gs>
                <a:gs pos="100000">
                  <a:srgbClr val="4DBE46"/>
                </a:gs>
              </a:gsLst>
              <a:lin ang="16200000" scaled="1"/>
              <a:tileRect/>
            </a:gradFill>
          </a:ln>
          <a:effectLst>
            <a:innerShdw blurRad="63500" dist="50800" dir="16200000">
              <a:prstClr val="black">
                <a:alpha val="18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6B11DDD-CC45-4866-BAA7-E220AFFA40D4}"/>
              </a:ext>
            </a:extLst>
          </p:cNvPr>
          <p:cNvSpPr/>
          <p:nvPr/>
        </p:nvSpPr>
        <p:spPr>
          <a:xfrm>
            <a:off x="3975968" y="5446796"/>
            <a:ext cx="2209186" cy="593322"/>
          </a:xfrm>
          <a:prstGeom prst="ellipse">
            <a:avLst/>
          </a:prstGeom>
          <a:solidFill>
            <a:schemeClr val="bg2">
              <a:lumMod val="25000"/>
              <a:alpha val="70000"/>
            </a:schemeClr>
          </a:solidFill>
          <a:ln>
            <a:noFill/>
          </a:ln>
          <a:effectLst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DACF16C-D70E-4D76-81AE-D425C0AB0806}"/>
              </a:ext>
            </a:extLst>
          </p:cNvPr>
          <p:cNvSpPr/>
          <p:nvPr/>
        </p:nvSpPr>
        <p:spPr>
          <a:xfrm>
            <a:off x="5911850" y="2579688"/>
            <a:ext cx="1322388" cy="593725"/>
          </a:xfrm>
          <a:custGeom>
            <a:avLst/>
            <a:gdLst>
              <a:gd name="connsiteX0" fmla="*/ 842964 w 1685927"/>
              <a:gd name="connsiteY0" fmla="*/ 0 h 650240"/>
              <a:gd name="connsiteX1" fmla="*/ 1685927 w 1685927"/>
              <a:gd name="connsiteY1" fmla="*/ 472983 h 650240"/>
              <a:gd name="connsiteX2" fmla="*/ 1685927 w 1685927"/>
              <a:gd name="connsiteY2" fmla="*/ 650240 h 650240"/>
              <a:gd name="connsiteX3" fmla="*/ 0 w 1685927"/>
              <a:gd name="connsiteY3" fmla="*/ 650240 h 650240"/>
              <a:gd name="connsiteX4" fmla="*/ 0 w 1685927"/>
              <a:gd name="connsiteY4" fmla="*/ 472984 h 65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5927" h="650240">
                <a:moveTo>
                  <a:pt x="842964" y="0"/>
                </a:moveTo>
                <a:lnTo>
                  <a:pt x="1685927" y="472983"/>
                </a:lnTo>
                <a:lnTo>
                  <a:pt x="1685927" y="650240"/>
                </a:lnTo>
                <a:lnTo>
                  <a:pt x="0" y="650240"/>
                </a:lnTo>
                <a:lnTo>
                  <a:pt x="0" y="472984"/>
                </a:lnTo>
                <a:close/>
              </a:path>
            </a:pathLst>
          </a:custGeom>
          <a:solidFill>
            <a:srgbClr val="016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F4AF412-7B6C-45B9-9D0B-A9A8B2CE6A53}"/>
              </a:ext>
            </a:extLst>
          </p:cNvPr>
          <p:cNvSpPr/>
          <p:nvPr/>
        </p:nvSpPr>
        <p:spPr>
          <a:xfrm>
            <a:off x="5980113" y="1989138"/>
            <a:ext cx="1182687" cy="1439862"/>
          </a:xfrm>
          <a:prstGeom prst="roundRect">
            <a:avLst>
              <a:gd name="adj" fmla="val 12431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3500000" scaled="1"/>
            <a:tileRect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3DA703A-6B61-4EF2-91CB-40147B27964E}"/>
              </a:ext>
            </a:extLst>
          </p:cNvPr>
          <p:cNvSpPr/>
          <p:nvPr/>
        </p:nvSpPr>
        <p:spPr>
          <a:xfrm rot="5400000" flipH="1">
            <a:off x="5034605" y="3544589"/>
            <a:ext cx="3076700" cy="1321035"/>
          </a:xfrm>
          <a:custGeom>
            <a:avLst/>
            <a:gdLst>
              <a:gd name="connsiteX0" fmla="*/ 2933297 w 3371849"/>
              <a:gd name="connsiteY0" fmla="*/ 1580458 h 1685927"/>
              <a:gd name="connsiteX1" fmla="*/ 2933296 w 3371849"/>
              <a:gd name="connsiteY1" fmla="*/ 1580460 h 1685927"/>
              <a:gd name="connsiteX2" fmla="*/ 2933296 w 3371849"/>
              <a:gd name="connsiteY2" fmla="*/ 105467 h 1685927"/>
              <a:gd name="connsiteX3" fmla="*/ 2933297 w 3371849"/>
              <a:gd name="connsiteY3" fmla="*/ 105469 h 1685927"/>
              <a:gd name="connsiteX4" fmla="*/ 3371849 w 3371849"/>
              <a:gd name="connsiteY4" fmla="*/ 842962 h 1685927"/>
              <a:gd name="connsiteX5" fmla="*/ 2950957 w 3371849"/>
              <a:gd name="connsiteY5" fmla="*/ 75022 h 1685927"/>
              <a:gd name="connsiteX6" fmla="*/ 2994469 w 3371849"/>
              <a:gd name="connsiteY6" fmla="*/ 0 h 1685927"/>
              <a:gd name="connsiteX7" fmla="*/ 2872124 w 3371849"/>
              <a:gd name="connsiteY7" fmla="*/ 0 h 1685927"/>
              <a:gd name="connsiteX8" fmla="*/ 2872124 w 3371849"/>
              <a:gd name="connsiteY8" fmla="*/ 0 h 1685927"/>
              <a:gd name="connsiteX9" fmla="*/ 138111 w 3371849"/>
              <a:gd name="connsiteY9" fmla="*/ 0 h 1685927"/>
              <a:gd name="connsiteX10" fmla="*/ 0 w 3371849"/>
              <a:gd name="connsiteY10" fmla="*/ 138111 h 1685927"/>
              <a:gd name="connsiteX11" fmla="*/ 0 w 3371849"/>
              <a:gd name="connsiteY11" fmla="*/ 1547814 h 1685927"/>
              <a:gd name="connsiteX12" fmla="*/ 138111 w 3371849"/>
              <a:gd name="connsiteY12" fmla="*/ 1685926 h 1685927"/>
              <a:gd name="connsiteX13" fmla="*/ 2872125 w 3371849"/>
              <a:gd name="connsiteY13" fmla="*/ 1685926 h 1685927"/>
              <a:gd name="connsiteX14" fmla="*/ 2872124 w 3371849"/>
              <a:gd name="connsiteY14" fmla="*/ 1685927 h 1685927"/>
              <a:gd name="connsiteX15" fmla="*/ 2994469 w 3371849"/>
              <a:gd name="connsiteY15" fmla="*/ 1685927 h 1685927"/>
              <a:gd name="connsiteX16" fmla="*/ 2950956 w 3371849"/>
              <a:gd name="connsiteY16" fmla="*/ 1610905 h 1685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71849" h="1685927">
                <a:moveTo>
                  <a:pt x="2933297" y="1580458"/>
                </a:moveTo>
                <a:lnTo>
                  <a:pt x="2933296" y="1580460"/>
                </a:lnTo>
                <a:lnTo>
                  <a:pt x="2933296" y="105467"/>
                </a:lnTo>
                <a:lnTo>
                  <a:pt x="2933297" y="105469"/>
                </a:lnTo>
                <a:close/>
                <a:moveTo>
                  <a:pt x="3371849" y="842962"/>
                </a:moveTo>
                <a:lnTo>
                  <a:pt x="2950957" y="75022"/>
                </a:lnTo>
                <a:lnTo>
                  <a:pt x="2994469" y="0"/>
                </a:lnTo>
                <a:lnTo>
                  <a:pt x="2872124" y="0"/>
                </a:lnTo>
                <a:lnTo>
                  <a:pt x="2872124" y="0"/>
                </a:lnTo>
                <a:lnTo>
                  <a:pt x="138111" y="0"/>
                </a:lnTo>
                <a:cubicBezTo>
                  <a:pt x="61834" y="0"/>
                  <a:pt x="0" y="61834"/>
                  <a:pt x="0" y="138111"/>
                </a:cubicBezTo>
                <a:lnTo>
                  <a:pt x="0" y="1547814"/>
                </a:lnTo>
                <a:cubicBezTo>
                  <a:pt x="0" y="1624092"/>
                  <a:pt x="61834" y="1685926"/>
                  <a:pt x="138111" y="1685926"/>
                </a:cubicBezTo>
                <a:lnTo>
                  <a:pt x="2872125" y="1685926"/>
                </a:lnTo>
                <a:lnTo>
                  <a:pt x="2872124" y="1685927"/>
                </a:lnTo>
                <a:lnTo>
                  <a:pt x="2994469" y="1685927"/>
                </a:lnTo>
                <a:lnTo>
                  <a:pt x="2950956" y="1610905"/>
                </a:lnTo>
                <a:close/>
              </a:path>
            </a:pathLst>
          </a:custGeom>
          <a:gradFill flip="none" rotWithShape="1">
            <a:gsLst>
              <a:gs pos="93000">
                <a:srgbClr val="02BEBA"/>
              </a:gs>
              <a:gs pos="88000">
                <a:srgbClr val="018D8A"/>
              </a:gs>
              <a:gs pos="32000">
                <a:srgbClr val="01A7A3"/>
              </a:gs>
              <a:gs pos="6000">
                <a:srgbClr val="02D4CF"/>
              </a:gs>
              <a:gs pos="0">
                <a:srgbClr val="018D8A"/>
              </a:gs>
              <a:gs pos="100000">
                <a:srgbClr val="018D8A"/>
              </a:gs>
            </a:gsLst>
            <a:lin ang="16200000" scaled="0"/>
            <a:tileRect/>
          </a:gradFill>
          <a:ln>
            <a:noFill/>
          </a:ln>
          <a:effectLst>
            <a:reflection blurRad="6350" stA="59000" endPos="28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1F01477-A5A9-49C3-9809-12D73DD7E71B}"/>
              </a:ext>
            </a:extLst>
          </p:cNvPr>
          <p:cNvSpPr/>
          <p:nvPr/>
        </p:nvSpPr>
        <p:spPr>
          <a:xfrm>
            <a:off x="6201274" y="3675090"/>
            <a:ext cx="743362" cy="7648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18D8A"/>
              </a:gs>
              <a:gs pos="100000">
                <a:srgbClr val="02D4CF"/>
              </a:gs>
            </a:gsLst>
            <a:lin ang="5400000" scaled="1"/>
          </a:gradFill>
          <a:ln>
            <a:gradFill flip="none" rotWithShape="1">
              <a:gsLst>
                <a:gs pos="0">
                  <a:srgbClr val="02D4CF"/>
                </a:gs>
                <a:gs pos="100000">
                  <a:srgbClr val="018D8A"/>
                </a:gs>
              </a:gsLst>
              <a:lin ang="16200000" scaled="1"/>
              <a:tileRect/>
            </a:gradFill>
          </a:ln>
          <a:effectLst>
            <a:innerShdw blurRad="63500" dist="50800" dir="16200000">
              <a:prstClr val="black">
                <a:alpha val="18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ED98985-9CE0-4FC9-9B10-113F70866E0A}"/>
              </a:ext>
            </a:extLst>
          </p:cNvPr>
          <p:cNvSpPr/>
          <p:nvPr/>
        </p:nvSpPr>
        <p:spPr>
          <a:xfrm>
            <a:off x="5468363" y="5446796"/>
            <a:ext cx="2209186" cy="593322"/>
          </a:xfrm>
          <a:prstGeom prst="ellipse">
            <a:avLst/>
          </a:prstGeom>
          <a:solidFill>
            <a:schemeClr val="bg2">
              <a:lumMod val="25000"/>
              <a:alpha val="70000"/>
            </a:schemeClr>
          </a:solidFill>
          <a:ln>
            <a:noFill/>
          </a:ln>
          <a:effectLst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3590202-A4BD-4CAA-9953-DA539C80F9CA}"/>
              </a:ext>
            </a:extLst>
          </p:cNvPr>
          <p:cNvSpPr/>
          <p:nvPr/>
        </p:nvSpPr>
        <p:spPr>
          <a:xfrm>
            <a:off x="7404100" y="2579688"/>
            <a:ext cx="1322388" cy="593725"/>
          </a:xfrm>
          <a:custGeom>
            <a:avLst/>
            <a:gdLst>
              <a:gd name="connsiteX0" fmla="*/ 842964 w 1685927"/>
              <a:gd name="connsiteY0" fmla="*/ 0 h 650240"/>
              <a:gd name="connsiteX1" fmla="*/ 1685927 w 1685927"/>
              <a:gd name="connsiteY1" fmla="*/ 472983 h 650240"/>
              <a:gd name="connsiteX2" fmla="*/ 1685927 w 1685927"/>
              <a:gd name="connsiteY2" fmla="*/ 650240 h 650240"/>
              <a:gd name="connsiteX3" fmla="*/ 0 w 1685927"/>
              <a:gd name="connsiteY3" fmla="*/ 650240 h 650240"/>
              <a:gd name="connsiteX4" fmla="*/ 0 w 1685927"/>
              <a:gd name="connsiteY4" fmla="*/ 472984 h 65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5927" h="650240">
                <a:moveTo>
                  <a:pt x="842964" y="0"/>
                </a:moveTo>
                <a:lnTo>
                  <a:pt x="1685927" y="472983"/>
                </a:lnTo>
                <a:lnTo>
                  <a:pt x="1685927" y="650240"/>
                </a:lnTo>
                <a:lnTo>
                  <a:pt x="0" y="650240"/>
                </a:lnTo>
                <a:lnTo>
                  <a:pt x="0" y="472984"/>
                </a:lnTo>
                <a:close/>
              </a:path>
            </a:pathLst>
          </a:custGeom>
          <a:solidFill>
            <a:srgbClr val="095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E8AD7B6-0B92-4C06-8512-C6122EFB6D4D}"/>
              </a:ext>
            </a:extLst>
          </p:cNvPr>
          <p:cNvSpPr/>
          <p:nvPr/>
        </p:nvSpPr>
        <p:spPr>
          <a:xfrm>
            <a:off x="7472363" y="1989138"/>
            <a:ext cx="1182687" cy="1439862"/>
          </a:xfrm>
          <a:prstGeom prst="roundRect">
            <a:avLst>
              <a:gd name="adj" fmla="val 12431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3500000" scaled="1"/>
            <a:tileRect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86579BE-2DF9-4F18-81EE-9EEA4125C95A}"/>
              </a:ext>
            </a:extLst>
          </p:cNvPr>
          <p:cNvSpPr/>
          <p:nvPr/>
        </p:nvSpPr>
        <p:spPr>
          <a:xfrm rot="5400000" flipH="1">
            <a:off x="6527000" y="3544589"/>
            <a:ext cx="3076700" cy="1321035"/>
          </a:xfrm>
          <a:custGeom>
            <a:avLst/>
            <a:gdLst>
              <a:gd name="connsiteX0" fmla="*/ 2933297 w 3371849"/>
              <a:gd name="connsiteY0" fmla="*/ 1580458 h 1685927"/>
              <a:gd name="connsiteX1" fmla="*/ 2933296 w 3371849"/>
              <a:gd name="connsiteY1" fmla="*/ 1580460 h 1685927"/>
              <a:gd name="connsiteX2" fmla="*/ 2933296 w 3371849"/>
              <a:gd name="connsiteY2" fmla="*/ 105467 h 1685927"/>
              <a:gd name="connsiteX3" fmla="*/ 2933297 w 3371849"/>
              <a:gd name="connsiteY3" fmla="*/ 105469 h 1685927"/>
              <a:gd name="connsiteX4" fmla="*/ 3371849 w 3371849"/>
              <a:gd name="connsiteY4" fmla="*/ 842962 h 1685927"/>
              <a:gd name="connsiteX5" fmla="*/ 2950957 w 3371849"/>
              <a:gd name="connsiteY5" fmla="*/ 75022 h 1685927"/>
              <a:gd name="connsiteX6" fmla="*/ 2994469 w 3371849"/>
              <a:gd name="connsiteY6" fmla="*/ 0 h 1685927"/>
              <a:gd name="connsiteX7" fmla="*/ 2872124 w 3371849"/>
              <a:gd name="connsiteY7" fmla="*/ 0 h 1685927"/>
              <a:gd name="connsiteX8" fmla="*/ 2872124 w 3371849"/>
              <a:gd name="connsiteY8" fmla="*/ 0 h 1685927"/>
              <a:gd name="connsiteX9" fmla="*/ 138111 w 3371849"/>
              <a:gd name="connsiteY9" fmla="*/ 0 h 1685927"/>
              <a:gd name="connsiteX10" fmla="*/ 0 w 3371849"/>
              <a:gd name="connsiteY10" fmla="*/ 138111 h 1685927"/>
              <a:gd name="connsiteX11" fmla="*/ 0 w 3371849"/>
              <a:gd name="connsiteY11" fmla="*/ 1547814 h 1685927"/>
              <a:gd name="connsiteX12" fmla="*/ 138111 w 3371849"/>
              <a:gd name="connsiteY12" fmla="*/ 1685926 h 1685927"/>
              <a:gd name="connsiteX13" fmla="*/ 2872125 w 3371849"/>
              <a:gd name="connsiteY13" fmla="*/ 1685926 h 1685927"/>
              <a:gd name="connsiteX14" fmla="*/ 2872124 w 3371849"/>
              <a:gd name="connsiteY14" fmla="*/ 1685927 h 1685927"/>
              <a:gd name="connsiteX15" fmla="*/ 2994469 w 3371849"/>
              <a:gd name="connsiteY15" fmla="*/ 1685927 h 1685927"/>
              <a:gd name="connsiteX16" fmla="*/ 2950956 w 3371849"/>
              <a:gd name="connsiteY16" fmla="*/ 1610905 h 1685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71849" h="1685927">
                <a:moveTo>
                  <a:pt x="2933297" y="1580458"/>
                </a:moveTo>
                <a:lnTo>
                  <a:pt x="2933296" y="1580460"/>
                </a:lnTo>
                <a:lnTo>
                  <a:pt x="2933296" y="105467"/>
                </a:lnTo>
                <a:lnTo>
                  <a:pt x="2933297" y="105469"/>
                </a:lnTo>
                <a:close/>
                <a:moveTo>
                  <a:pt x="3371849" y="842962"/>
                </a:moveTo>
                <a:lnTo>
                  <a:pt x="2950957" y="75022"/>
                </a:lnTo>
                <a:lnTo>
                  <a:pt x="2994469" y="0"/>
                </a:lnTo>
                <a:lnTo>
                  <a:pt x="2872124" y="0"/>
                </a:lnTo>
                <a:lnTo>
                  <a:pt x="2872124" y="0"/>
                </a:lnTo>
                <a:lnTo>
                  <a:pt x="138111" y="0"/>
                </a:lnTo>
                <a:cubicBezTo>
                  <a:pt x="61834" y="0"/>
                  <a:pt x="0" y="61834"/>
                  <a:pt x="0" y="138111"/>
                </a:cubicBezTo>
                <a:lnTo>
                  <a:pt x="0" y="1547814"/>
                </a:lnTo>
                <a:cubicBezTo>
                  <a:pt x="0" y="1624092"/>
                  <a:pt x="61834" y="1685926"/>
                  <a:pt x="138111" y="1685926"/>
                </a:cubicBezTo>
                <a:lnTo>
                  <a:pt x="2872125" y="1685926"/>
                </a:lnTo>
                <a:lnTo>
                  <a:pt x="2872124" y="1685927"/>
                </a:lnTo>
                <a:lnTo>
                  <a:pt x="2994469" y="1685927"/>
                </a:lnTo>
                <a:lnTo>
                  <a:pt x="2950956" y="1610905"/>
                </a:lnTo>
                <a:close/>
              </a:path>
            </a:pathLst>
          </a:custGeom>
          <a:gradFill flip="none" rotWithShape="1">
            <a:gsLst>
              <a:gs pos="93000">
                <a:srgbClr val="2EACFA"/>
              </a:gs>
              <a:gs pos="86000">
                <a:srgbClr val="058BDD"/>
              </a:gs>
              <a:gs pos="32000">
                <a:srgbClr val="058BDD"/>
              </a:gs>
              <a:gs pos="6000">
                <a:srgbClr val="2EACFA"/>
              </a:gs>
              <a:gs pos="0">
                <a:srgbClr val="0595EB"/>
              </a:gs>
              <a:gs pos="100000">
                <a:srgbClr val="058BDD"/>
              </a:gs>
            </a:gsLst>
            <a:lin ang="16200000" scaled="0"/>
            <a:tileRect/>
          </a:gradFill>
          <a:ln>
            <a:noFill/>
          </a:ln>
          <a:effectLst>
            <a:reflection blurRad="6350" stA="59000" endPos="28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59299C3-AF24-4221-BA5A-D54C5B7CEE9D}"/>
              </a:ext>
            </a:extLst>
          </p:cNvPr>
          <p:cNvSpPr/>
          <p:nvPr/>
        </p:nvSpPr>
        <p:spPr>
          <a:xfrm>
            <a:off x="7693669" y="3675090"/>
            <a:ext cx="743362" cy="7648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58BDD"/>
              </a:gs>
              <a:gs pos="100000">
                <a:srgbClr val="2EACFA"/>
              </a:gs>
            </a:gsLst>
            <a:lin ang="5400000" scaled="1"/>
          </a:gradFill>
          <a:ln>
            <a:gradFill flip="none" rotWithShape="1">
              <a:gsLst>
                <a:gs pos="0">
                  <a:srgbClr val="2EACFA"/>
                </a:gs>
                <a:gs pos="100000">
                  <a:srgbClr val="058BDD"/>
                </a:gs>
              </a:gsLst>
              <a:lin ang="16200000" scaled="1"/>
              <a:tileRect/>
            </a:gradFill>
          </a:ln>
          <a:effectLst>
            <a:innerShdw blurRad="63500" dist="50800" dir="16200000">
              <a:prstClr val="black">
                <a:alpha val="18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18ECB58-BCEA-4583-8E5B-4B83BE13CD16}"/>
              </a:ext>
            </a:extLst>
          </p:cNvPr>
          <p:cNvSpPr/>
          <p:nvPr/>
        </p:nvSpPr>
        <p:spPr>
          <a:xfrm>
            <a:off x="6960758" y="5446796"/>
            <a:ext cx="2209186" cy="593322"/>
          </a:xfrm>
          <a:prstGeom prst="ellipse">
            <a:avLst/>
          </a:prstGeom>
          <a:solidFill>
            <a:schemeClr val="bg2">
              <a:lumMod val="25000"/>
              <a:alpha val="70000"/>
            </a:schemeClr>
          </a:solidFill>
          <a:ln>
            <a:noFill/>
          </a:ln>
          <a:effectLst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A28E09A-5F33-46C5-8ADA-51F52B972C4F}"/>
              </a:ext>
            </a:extLst>
          </p:cNvPr>
          <p:cNvSpPr/>
          <p:nvPr/>
        </p:nvSpPr>
        <p:spPr>
          <a:xfrm>
            <a:off x="8897938" y="2579688"/>
            <a:ext cx="1320800" cy="593725"/>
          </a:xfrm>
          <a:custGeom>
            <a:avLst/>
            <a:gdLst>
              <a:gd name="connsiteX0" fmla="*/ 842964 w 1685927"/>
              <a:gd name="connsiteY0" fmla="*/ 0 h 650240"/>
              <a:gd name="connsiteX1" fmla="*/ 1685927 w 1685927"/>
              <a:gd name="connsiteY1" fmla="*/ 472983 h 650240"/>
              <a:gd name="connsiteX2" fmla="*/ 1685927 w 1685927"/>
              <a:gd name="connsiteY2" fmla="*/ 650240 h 650240"/>
              <a:gd name="connsiteX3" fmla="*/ 0 w 1685927"/>
              <a:gd name="connsiteY3" fmla="*/ 650240 h 650240"/>
              <a:gd name="connsiteX4" fmla="*/ 0 w 1685927"/>
              <a:gd name="connsiteY4" fmla="*/ 472984 h 65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5927" h="650240">
                <a:moveTo>
                  <a:pt x="842964" y="0"/>
                </a:moveTo>
                <a:lnTo>
                  <a:pt x="1685927" y="472983"/>
                </a:lnTo>
                <a:lnTo>
                  <a:pt x="1685927" y="650240"/>
                </a:lnTo>
                <a:lnTo>
                  <a:pt x="0" y="650240"/>
                </a:lnTo>
                <a:lnTo>
                  <a:pt x="0" y="472984"/>
                </a:lnTo>
                <a:close/>
              </a:path>
            </a:pathLst>
          </a:custGeom>
          <a:solidFill>
            <a:srgbClr val="591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6A4CD07-127F-4DF0-BABF-49DBAE713483}"/>
              </a:ext>
            </a:extLst>
          </p:cNvPr>
          <p:cNvSpPr/>
          <p:nvPr/>
        </p:nvSpPr>
        <p:spPr>
          <a:xfrm>
            <a:off x="8964613" y="1989138"/>
            <a:ext cx="1182687" cy="1439862"/>
          </a:xfrm>
          <a:prstGeom prst="roundRect">
            <a:avLst>
              <a:gd name="adj" fmla="val 12431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3500000" scaled="1"/>
            <a:tileRect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3632FFD-5CEC-40F2-9554-80CF520C3DCE}"/>
              </a:ext>
            </a:extLst>
          </p:cNvPr>
          <p:cNvSpPr/>
          <p:nvPr/>
        </p:nvSpPr>
        <p:spPr>
          <a:xfrm rot="5400000" flipH="1">
            <a:off x="8019395" y="3544589"/>
            <a:ext cx="3076700" cy="1321035"/>
          </a:xfrm>
          <a:custGeom>
            <a:avLst/>
            <a:gdLst>
              <a:gd name="connsiteX0" fmla="*/ 2933297 w 3371849"/>
              <a:gd name="connsiteY0" fmla="*/ 1580458 h 1685927"/>
              <a:gd name="connsiteX1" fmla="*/ 2933296 w 3371849"/>
              <a:gd name="connsiteY1" fmla="*/ 1580460 h 1685927"/>
              <a:gd name="connsiteX2" fmla="*/ 2933296 w 3371849"/>
              <a:gd name="connsiteY2" fmla="*/ 105467 h 1685927"/>
              <a:gd name="connsiteX3" fmla="*/ 2933297 w 3371849"/>
              <a:gd name="connsiteY3" fmla="*/ 105469 h 1685927"/>
              <a:gd name="connsiteX4" fmla="*/ 3371849 w 3371849"/>
              <a:gd name="connsiteY4" fmla="*/ 842962 h 1685927"/>
              <a:gd name="connsiteX5" fmla="*/ 2950957 w 3371849"/>
              <a:gd name="connsiteY5" fmla="*/ 75022 h 1685927"/>
              <a:gd name="connsiteX6" fmla="*/ 2994469 w 3371849"/>
              <a:gd name="connsiteY6" fmla="*/ 0 h 1685927"/>
              <a:gd name="connsiteX7" fmla="*/ 2872124 w 3371849"/>
              <a:gd name="connsiteY7" fmla="*/ 0 h 1685927"/>
              <a:gd name="connsiteX8" fmla="*/ 2872124 w 3371849"/>
              <a:gd name="connsiteY8" fmla="*/ 0 h 1685927"/>
              <a:gd name="connsiteX9" fmla="*/ 138111 w 3371849"/>
              <a:gd name="connsiteY9" fmla="*/ 0 h 1685927"/>
              <a:gd name="connsiteX10" fmla="*/ 0 w 3371849"/>
              <a:gd name="connsiteY10" fmla="*/ 138111 h 1685927"/>
              <a:gd name="connsiteX11" fmla="*/ 0 w 3371849"/>
              <a:gd name="connsiteY11" fmla="*/ 1547814 h 1685927"/>
              <a:gd name="connsiteX12" fmla="*/ 138111 w 3371849"/>
              <a:gd name="connsiteY12" fmla="*/ 1685926 h 1685927"/>
              <a:gd name="connsiteX13" fmla="*/ 2872125 w 3371849"/>
              <a:gd name="connsiteY13" fmla="*/ 1685926 h 1685927"/>
              <a:gd name="connsiteX14" fmla="*/ 2872124 w 3371849"/>
              <a:gd name="connsiteY14" fmla="*/ 1685927 h 1685927"/>
              <a:gd name="connsiteX15" fmla="*/ 2994469 w 3371849"/>
              <a:gd name="connsiteY15" fmla="*/ 1685927 h 1685927"/>
              <a:gd name="connsiteX16" fmla="*/ 2950956 w 3371849"/>
              <a:gd name="connsiteY16" fmla="*/ 1610905 h 1685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71849" h="1685927">
                <a:moveTo>
                  <a:pt x="2933297" y="1580458"/>
                </a:moveTo>
                <a:lnTo>
                  <a:pt x="2933296" y="1580460"/>
                </a:lnTo>
                <a:lnTo>
                  <a:pt x="2933296" y="105467"/>
                </a:lnTo>
                <a:lnTo>
                  <a:pt x="2933297" y="105469"/>
                </a:lnTo>
                <a:close/>
                <a:moveTo>
                  <a:pt x="3371849" y="842962"/>
                </a:moveTo>
                <a:lnTo>
                  <a:pt x="2950957" y="75022"/>
                </a:lnTo>
                <a:lnTo>
                  <a:pt x="2994469" y="0"/>
                </a:lnTo>
                <a:lnTo>
                  <a:pt x="2872124" y="0"/>
                </a:lnTo>
                <a:lnTo>
                  <a:pt x="2872124" y="0"/>
                </a:lnTo>
                <a:lnTo>
                  <a:pt x="138111" y="0"/>
                </a:lnTo>
                <a:cubicBezTo>
                  <a:pt x="61834" y="0"/>
                  <a:pt x="0" y="61834"/>
                  <a:pt x="0" y="138111"/>
                </a:cubicBezTo>
                <a:lnTo>
                  <a:pt x="0" y="1547814"/>
                </a:lnTo>
                <a:cubicBezTo>
                  <a:pt x="0" y="1624092"/>
                  <a:pt x="61834" y="1685926"/>
                  <a:pt x="138111" y="1685926"/>
                </a:cubicBezTo>
                <a:lnTo>
                  <a:pt x="2872125" y="1685926"/>
                </a:lnTo>
                <a:lnTo>
                  <a:pt x="2872124" y="1685927"/>
                </a:lnTo>
                <a:lnTo>
                  <a:pt x="2994469" y="1685927"/>
                </a:lnTo>
                <a:lnTo>
                  <a:pt x="2950956" y="1610905"/>
                </a:lnTo>
                <a:close/>
              </a:path>
            </a:pathLst>
          </a:custGeom>
          <a:gradFill flip="none" rotWithShape="1">
            <a:gsLst>
              <a:gs pos="93000">
                <a:srgbClr val="B278E2"/>
              </a:gs>
              <a:gs pos="87000">
                <a:srgbClr val="8A31D2"/>
              </a:gs>
              <a:gs pos="32000">
                <a:srgbClr val="994CD8"/>
              </a:gs>
              <a:gs pos="6000">
                <a:srgbClr val="B278E2"/>
              </a:gs>
              <a:gs pos="0">
                <a:srgbClr val="8A31D2"/>
              </a:gs>
              <a:gs pos="100000">
                <a:srgbClr val="8A31D2"/>
              </a:gs>
            </a:gsLst>
            <a:lin ang="16200000" scaled="0"/>
            <a:tileRect/>
          </a:gradFill>
          <a:ln>
            <a:noFill/>
          </a:ln>
          <a:effectLst>
            <a:reflection blurRad="6350" stA="59000" endPos="28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9531FC-EE7C-4096-B5B8-6DE03B65F6AF}"/>
              </a:ext>
            </a:extLst>
          </p:cNvPr>
          <p:cNvSpPr/>
          <p:nvPr/>
        </p:nvSpPr>
        <p:spPr>
          <a:xfrm>
            <a:off x="9186064" y="3675090"/>
            <a:ext cx="743362" cy="7648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8A31D2"/>
              </a:gs>
              <a:gs pos="100000">
                <a:srgbClr val="B278E2"/>
              </a:gs>
            </a:gsLst>
            <a:lin ang="5400000" scaled="1"/>
          </a:gradFill>
          <a:ln>
            <a:gradFill flip="none" rotWithShape="1">
              <a:gsLst>
                <a:gs pos="0">
                  <a:srgbClr val="B278E2"/>
                </a:gs>
                <a:gs pos="100000">
                  <a:srgbClr val="8A31D2"/>
                </a:gs>
              </a:gsLst>
              <a:lin ang="16200000" scaled="1"/>
              <a:tileRect/>
            </a:gradFill>
          </a:ln>
          <a:effectLst>
            <a:innerShdw blurRad="63500" dist="50800" dir="16200000">
              <a:prstClr val="black">
                <a:alpha val="18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7532AA2-5A3A-4435-B5AD-8F63FA60D933}"/>
              </a:ext>
            </a:extLst>
          </p:cNvPr>
          <p:cNvSpPr/>
          <p:nvPr/>
        </p:nvSpPr>
        <p:spPr>
          <a:xfrm>
            <a:off x="8453153" y="5446796"/>
            <a:ext cx="2209186" cy="593322"/>
          </a:xfrm>
          <a:prstGeom prst="ellipse">
            <a:avLst/>
          </a:prstGeom>
          <a:solidFill>
            <a:schemeClr val="bg2">
              <a:lumMod val="25000"/>
              <a:alpha val="70000"/>
            </a:schemeClr>
          </a:solidFill>
          <a:ln>
            <a:noFill/>
          </a:ln>
          <a:effectLst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AABFE91-2A19-4F4C-85A3-D050F1FA39F5}"/>
              </a:ext>
            </a:extLst>
          </p:cNvPr>
          <p:cNvSpPr/>
          <p:nvPr/>
        </p:nvSpPr>
        <p:spPr>
          <a:xfrm>
            <a:off x="10390188" y="2579688"/>
            <a:ext cx="1320800" cy="593725"/>
          </a:xfrm>
          <a:custGeom>
            <a:avLst/>
            <a:gdLst>
              <a:gd name="connsiteX0" fmla="*/ 842964 w 1685927"/>
              <a:gd name="connsiteY0" fmla="*/ 0 h 650240"/>
              <a:gd name="connsiteX1" fmla="*/ 1685927 w 1685927"/>
              <a:gd name="connsiteY1" fmla="*/ 472983 h 650240"/>
              <a:gd name="connsiteX2" fmla="*/ 1685927 w 1685927"/>
              <a:gd name="connsiteY2" fmla="*/ 650240 h 650240"/>
              <a:gd name="connsiteX3" fmla="*/ 0 w 1685927"/>
              <a:gd name="connsiteY3" fmla="*/ 650240 h 650240"/>
              <a:gd name="connsiteX4" fmla="*/ 0 w 1685927"/>
              <a:gd name="connsiteY4" fmla="*/ 472984 h 65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5927" h="650240">
                <a:moveTo>
                  <a:pt x="842964" y="0"/>
                </a:moveTo>
                <a:lnTo>
                  <a:pt x="1685927" y="472983"/>
                </a:lnTo>
                <a:lnTo>
                  <a:pt x="1685927" y="650240"/>
                </a:lnTo>
                <a:lnTo>
                  <a:pt x="0" y="650240"/>
                </a:lnTo>
                <a:lnTo>
                  <a:pt x="0" y="472984"/>
                </a:lnTo>
                <a:close/>
              </a:path>
            </a:pathLst>
          </a:custGeom>
          <a:solidFill>
            <a:srgbClr val="CA1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6F26219-C7AA-4275-AD25-A3593E9FEA01}"/>
              </a:ext>
            </a:extLst>
          </p:cNvPr>
          <p:cNvSpPr/>
          <p:nvPr/>
        </p:nvSpPr>
        <p:spPr>
          <a:xfrm>
            <a:off x="10456863" y="1989138"/>
            <a:ext cx="1182687" cy="1439862"/>
          </a:xfrm>
          <a:prstGeom prst="roundRect">
            <a:avLst>
              <a:gd name="adj" fmla="val 12431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3500000" scaled="1"/>
            <a:tileRect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ADEE9D7-EC4F-446E-AC34-4CA6458D98CF}"/>
              </a:ext>
            </a:extLst>
          </p:cNvPr>
          <p:cNvSpPr/>
          <p:nvPr/>
        </p:nvSpPr>
        <p:spPr>
          <a:xfrm rot="5400000" flipH="1">
            <a:off x="9511789" y="3544589"/>
            <a:ext cx="3076700" cy="1321035"/>
          </a:xfrm>
          <a:custGeom>
            <a:avLst/>
            <a:gdLst>
              <a:gd name="connsiteX0" fmla="*/ 2933297 w 3371849"/>
              <a:gd name="connsiteY0" fmla="*/ 1580458 h 1685927"/>
              <a:gd name="connsiteX1" fmla="*/ 2933296 w 3371849"/>
              <a:gd name="connsiteY1" fmla="*/ 1580460 h 1685927"/>
              <a:gd name="connsiteX2" fmla="*/ 2933296 w 3371849"/>
              <a:gd name="connsiteY2" fmla="*/ 105467 h 1685927"/>
              <a:gd name="connsiteX3" fmla="*/ 2933297 w 3371849"/>
              <a:gd name="connsiteY3" fmla="*/ 105469 h 1685927"/>
              <a:gd name="connsiteX4" fmla="*/ 3371849 w 3371849"/>
              <a:gd name="connsiteY4" fmla="*/ 842962 h 1685927"/>
              <a:gd name="connsiteX5" fmla="*/ 2950957 w 3371849"/>
              <a:gd name="connsiteY5" fmla="*/ 75022 h 1685927"/>
              <a:gd name="connsiteX6" fmla="*/ 2994469 w 3371849"/>
              <a:gd name="connsiteY6" fmla="*/ 0 h 1685927"/>
              <a:gd name="connsiteX7" fmla="*/ 2872124 w 3371849"/>
              <a:gd name="connsiteY7" fmla="*/ 0 h 1685927"/>
              <a:gd name="connsiteX8" fmla="*/ 2872124 w 3371849"/>
              <a:gd name="connsiteY8" fmla="*/ 0 h 1685927"/>
              <a:gd name="connsiteX9" fmla="*/ 138111 w 3371849"/>
              <a:gd name="connsiteY9" fmla="*/ 0 h 1685927"/>
              <a:gd name="connsiteX10" fmla="*/ 0 w 3371849"/>
              <a:gd name="connsiteY10" fmla="*/ 138111 h 1685927"/>
              <a:gd name="connsiteX11" fmla="*/ 0 w 3371849"/>
              <a:gd name="connsiteY11" fmla="*/ 1547814 h 1685927"/>
              <a:gd name="connsiteX12" fmla="*/ 138111 w 3371849"/>
              <a:gd name="connsiteY12" fmla="*/ 1685926 h 1685927"/>
              <a:gd name="connsiteX13" fmla="*/ 2872125 w 3371849"/>
              <a:gd name="connsiteY13" fmla="*/ 1685926 h 1685927"/>
              <a:gd name="connsiteX14" fmla="*/ 2872124 w 3371849"/>
              <a:gd name="connsiteY14" fmla="*/ 1685927 h 1685927"/>
              <a:gd name="connsiteX15" fmla="*/ 2994469 w 3371849"/>
              <a:gd name="connsiteY15" fmla="*/ 1685927 h 1685927"/>
              <a:gd name="connsiteX16" fmla="*/ 2950956 w 3371849"/>
              <a:gd name="connsiteY16" fmla="*/ 1610905 h 1685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71849" h="1685927">
                <a:moveTo>
                  <a:pt x="2933297" y="1580458"/>
                </a:moveTo>
                <a:lnTo>
                  <a:pt x="2933296" y="1580460"/>
                </a:lnTo>
                <a:lnTo>
                  <a:pt x="2933296" y="105467"/>
                </a:lnTo>
                <a:lnTo>
                  <a:pt x="2933297" y="105469"/>
                </a:lnTo>
                <a:close/>
                <a:moveTo>
                  <a:pt x="3371849" y="842962"/>
                </a:moveTo>
                <a:lnTo>
                  <a:pt x="2950957" y="75022"/>
                </a:lnTo>
                <a:lnTo>
                  <a:pt x="2994469" y="0"/>
                </a:lnTo>
                <a:lnTo>
                  <a:pt x="2872124" y="0"/>
                </a:lnTo>
                <a:lnTo>
                  <a:pt x="2872124" y="0"/>
                </a:lnTo>
                <a:lnTo>
                  <a:pt x="138111" y="0"/>
                </a:lnTo>
                <a:cubicBezTo>
                  <a:pt x="61834" y="0"/>
                  <a:pt x="0" y="61834"/>
                  <a:pt x="0" y="138111"/>
                </a:cubicBezTo>
                <a:lnTo>
                  <a:pt x="0" y="1547814"/>
                </a:lnTo>
                <a:cubicBezTo>
                  <a:pt x="0" y="1624092"/>
                  <a:pt x="61834" y="1685926"/>
                  <a:pt x="138111" y="1685926"/>
                </a:cubicBezTo>
                <a:lnTo>
                  <a:pt x="2872125" y="1685926"/>
                </a:lnTo>
                <a:lnTo>
                  <a:pt x="2872124" y="1685927"/>
                </a:lnTo>
                <a:lnTo>
                  <a:pt x="2994469" y="1685927"/>
                </a:lnTo>
                <a:lnTo>
                  <a:pt x="2950956" y="1610905"/>
                </a:lnTo>
                <a:close/>
              </a:path>
            </a:pathLst>
          </a:custGeom>
          <a:gradFill flip="none" rotWithShape="1">
            <a:gsLst>
              <a:gs pos="93000">
                <a:srgbClr val="E96181"/>
              </a:gs>
              <a:gs pos="86000">
                <a:srgbClr val="E02451"/>
              </a:gs>
              <a:gs pos="32000">
                <a:srgbClr val="E22E59"/>
              </a:gs>
              <a:gs pos="6000">
                <a:srgbClr val="E96181"/>
              </a:gs>
              <a:gs pos="0">
                <a:srgbClr val="E02451"/>
              </a:gs>
              <a:gs pos="100000">
                <a:srgbClr val="E22E59"/>
              </a:gs>
            </a:gsLst>
            <a:lin ang="16200000" scaled="0"/>
            <a:tileRect/>
          </a:gradFill>
          <a:ln>
            <a:noFill/>
          </a:ln>
          <a:effectLst>
            <a:reflection blurRad="6350" stA="59000" endPos="28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C35F4C6-DFF7-4D9B-80FE-9E701DFCCBA2}"/>
              </a:ext>
            </a:extLst>
          </p:cNvPr>
          <p:cNvSpPr/>
          <p:nvPr/>
        </p:nvSpPr>
        <p:spPr>
          <a:xfrm>
            <a:off x="10678459" y="3675090"/>
            <a:ext cx="743362" cy="7648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22E59"/>
              </a:gs>
              <a:gs pos="100000">
                <a:srgbClr val="E96181"/>
              </a:gs>
            </a:gsLst>
            <a:lin ang="5400000" scaled="1"/>
          </a:gradFill>
          <a:ln>
            <a:gradFill flip="none" rotWithShape="1">
              <a:gsLst>
                <a:gs pos="0">
                  <a:srgbClr val="E96181"/>
                </a:gs>
                <a:gs pos="100000">
                  <a:srgbClr val="E02451"/>
                </a:gs>
              </a:gsLst>
              <a:lin ang="16200000" scaled="1"/>
              <a:tileRect/>
            </a:gradFill>
          </a:ln>
          <a:effectLst>
            <a:innerShdw blurRad="63500" dist="50800" dir="16200000">
              <a:prstClr val="black">
                <a:alpha val="18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B310CED-8CD4-4C67-A451-6FDA7BFE7BE7}"/>
              </a:ext>
            </a:extLst>
          </p:cNvPr>
          <p:cNvSpPr txBox="1"/>
          <p:nvPr/>
        </p:nvSpPr>
        <p:spPr>
          <a:xfrm>
            <a:off x="2882900" y="4514850"/>
            <a:ext cx="1360488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BH" sz="1400" b="1" spc="3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إضافة اطار يجمع عدة عناصر بعنوان</a:t>
            </a:r>
            <a:endParaRPr lang="en-US" sz="1600" b="1" spc="300" dirty="0"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9547713-38CD-4366-8C74-A3741DB5E158}"/>
              </a:ext>
            </a:extLst>
          </p:cNvPr>
          <p:cNvSpPr txBox="1"/>
          <p:nvPr/>
        </p:nvSpPr>
        <p:spPr>
          <a:xfrm>
            <a:off x="4400550" y="4668838"/>
            <a:ext cx="13589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BH" sz="1400" b="1" spc="3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إضافة التقويم الشهري</a:t>
            </a:r>
            <a:endParaRPr lang="en-US" sz="1600" b="1" spc="300" dirty="0"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C5B6105-6C96-4D66-B21F-6D3192BC911C}"/>
              </a:ext>
            </a:extLst>
          </p:cNvPr>
          <p:cNvSpPr txBox="1"/>
          <p:nvPr/>
        </p:nvSpPr>
        <p:spPr>
          <a:xfrm>
            <a:off x="6005513" y="4713288"/>
            <a:ext cx="12287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BH" sz="1400" b="1" spc="3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إضافة صورة</a:t>
            </a:r>
            <a:endParaRPr lang="en-US" sz="1600" b="1" spc="300" dirty="0"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17EF9F2-DAF1-4932-82EB-D6DF557F7950}"/>
              </a:ext>
            </a:extLst>
          </p:cNvPr>
          <p:cNvSpPr txBox="1"/>
          <p:nvPr/>
        </p:nvSpPr>
        <p:spPr>
          <a:xfrm>
            <a:off x="7472363" y="4456113"/>
            <a:ext cx="1228725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BH" sz="1400" b="1" spc="3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إضافة مربع نص قابل للتحرير في وضع العرض</a:t>
            </a:r>
            <a:endParaRPr lang="en-US" sz="1600" b="1" spc="300" dirty="0"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64EBFEA-2837-4F23-B99A-BCE053CC9749}"/>
              </a:ext>
            </a:extLst>
          </p:cNvPr>
          <p:cNvSpPr txBox="1"/>
          <p:nvPr/>
        </p:nvSpPr>
        <p:spPr>
          <a:xfrm>
            <a:off x="8929688" y="4497388"/>
            <a:ext cx="12287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BH" sz="1400" b="1" spc="3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إضافة زر للنموذج</a:t>
            </a:r>
            <a:endParaRPr lang="en-US" sz="1600" b="1" spc="300" dirty="0"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1417799-FBE0-46B8-9640-D0591048CC32}"/>
              </a:ext>
            </a:extLst>
          </p:cNvPr>
          <p:cNvSpPr txBox="1"/>
          <p:nvPr/>
        </p:nvSpPr>
        <p:spPr>
          <a:xfrm>
            <a:off x="10410825" y="4576763"/>
            <a:ext cx="12287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BH" sz="1400" b="1" spc="3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إضافة نص</a:t>
            </a:r>
            <a:endParaRPr lang="en-US" sz="1600" b="1" spc="300" dirty="0"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2164E5-1B9D-46CF-9BD7-F42994259D88}"/>
              </a:ext>
            </a:extLst>
          </p:cNvPr>
          <p:cNvSpPr txBox="1"/>
          <p:nvPr/>
        </p:nvSpPr>
        <p:spPr>
          <a:xfrm>
            <a:off x="3060700" y="2657475"/>
            <a:ext cx="1090613" cy="147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spc="300" dirty="0">
                <a:solidFill>
                  <a:schemeClr val="bg1">
                    <a:lumMod val="95000"/>
                  </a:schemeClr>
                </a:solidFill>
                <a:latin typeface="Tw Cen MT Condensed Extra Bold" panose="020B0803020202020204" pitchFamily="34" charset="0"/>
                <a:ea typeface="Adobe Gothic Std B" panose="020B0800000000000000" pitchFamily="34" charset="-128"/>
              </a:rPr>
              <a:t>6</a:t>
            </a:r>
          </a:p>
          <a:p>
            <a:pPr algn="ctr">
              <a:defRPr/>
            </a:pPr>
            <a:r>
              <a:rPr lang="en-US" spc="300" dirty="0">
                <a:solidFill>
                  <a:schemeClr val="bg1">
                    <a:lumMod val="9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Group box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F4770F8-6A4B-48CD-B4B1-EDA05D49A47A}"/>
              </a:ext>
            </a:extLst>
          </p:cNvPr>
          <p:cNvSpPr txBox="1"/>
          <p:nvPr/>
        </p:nvSpPr>
        <p:spPr>
          <a:xfrm>
            <a:off x="4352925" y="2665413"/>
            <a:ext cx="1439863" cy="1477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spc="300" dirty="0">
                <a:solidFill>
                  <a:schemeClr val="bg1">
                    <a:lumMod val="95000"/>
                  </a:schemeClr>
                </a:solidFill>
                <a:latin typeface="Tw Cen MT Condensed Extra Bold" panose="020B0803020202020204" pitchFamily="34" charset="0"/>
                <a:ea typeface="Adobe Gothic Std B" panose="020B0800000000000000" pitchFamily="34" charset="-128"/>
              </a:rPr>
              <a:t>5</a:t>
            </a:r>
          </a:p>
          <a:p>
            <a:pPr algn="ctr">
              <a:defRPr/>
            </a:pPr>
            <a:r>
              <a:rPr lang="en-US" spc="300" dirty="0">
                <a:solidFill>
                  <a:schemeClr val="bg1">
                    <a:lumMod val="9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Month calendar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5735C68-AA16-4B59-9F8A-F1A9BD4D4803}"/>
              </a:ext>
            </a:extLst>
          </p:cNvPr>
          <p:cNvSpPr txBox="1"/>
          <p:nvPr/>
        </p:nvSpPr>
        <p:spPr>
          <a:xfrm>
            <a:off x="5727700" y="2708275"/>
            <a:ext cx="1727200" cy="150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spc="300" dirty="0">
                <a:solidFill>
                  <a:schemeClr val="bg1">
                    <a:lumMod val="95000"/>
                  </a:schemeClr>
                </a:solidFill>
                <a:latin typeface="Tw Cen MT Condensed Extra Bold" panose="020B0803020202020204" pitchFamily="34" charset="0"/>
                <a:ea typeface="Adobe Gothic Std B" panose="020B0800000000000000" pitchFamily="34" charset="-128"/>
              </a:rPr>
              <a:t>4</a:t>
            </a:r>
          </a:p>
          <a:p>
            <a:pPr algn="ctr">
              <a:defRPr/>
            </a:pPr>
            <a:r>
              <a:rPr lang="en-US" spc="300" dirty="0">
                <a:solidFill>
                  <a:schemeClr val="bg1">
                    <a:lumMod val="9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Picture</a:t>
            </a:r>
          </a:p>
          <a:p>
            <a:pPr algn="ctr">
              <a:defRPr/>
            </a:pPr>
            <a:r>
              <a:rPr lang="en-US" spc="300" dirty="0">
                <a:solidFill>
                  <a:schemeClr val="bg1">
                    <a:lumMod val="9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box</a:t>
            </a:r>
            <a:endParaRPr lang="en-US" sz="2000" spc="300" dirty="0">
              <a:solidFill>
                <a:schemeClr val="bg1">
                  <a:lumMod val="95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4AB04BB-AC28-4AE2-9C34-08CD41883DE4}"/>
              </a:ext>
            </a:extLst>
          </p:cNvPr>
          <p:cNvSpPr txBox="1"/>
          <p:nvPr/>
        </p:nvSpPr>
        <p:spPr>
          <a:xfrm>
            <a:off x="7423150" y="2657475"/>
            <a:ext cx="132715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spc="300" dirty="0">
                <a:solidFill>
                  <a:schemeClr val="bg1">
                    <a:lumMod val="95000"/>
                  </a:schemeClr>
                </a:solidFill>
                <a:latin typeface="Tw Cen MT Condensed Extra Bold" panose="020B0803020202020204" pitchFamily="34" charset="0"/>
                <a:ea typeface="Adobe Gothic Std B" panose="020B0800000000000000" pitchFamily="34" charset="-128"/>
              </a:rPr>
              <a:t>3</a:t>
            </a:r>
          </a:p>
          <a:p>
            <a:pPr algn="ctr">
              <a:defRPr/>
            </a:pPr>
            <a:r>
              <a:rPr lang="en-US" spc="300" dirty="0">
                <a:solidFill>
                  <a:schemeClr val="bg1">
                    <a:lumMod val="9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Textbox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1681DCC-4E27-4BEC-A5D0-0518897640E3}"/>
              </a:ext>
            </a:extLst>
          </p:cNvPr>
          <p:cNvSpPr txBox="1"/>
          <p:nvPr/>
        </p:nvSpPr>
        <p:spPr>
          <a:xfrm>
            <a:off x="8975725" y="2657475"/>
            <a:ext cx="121761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spc="300" dirty="0">
                <a:solidFill>
                  <a:schemeClr val="bg1">
                    <a:lumMod val="95000"/>
                  </a:schemeClr>
                </a:solidFill>
                <a:latin typeface="Tw Cen MT Condensed Extra Bold" panose="020B0803020202020204" pitchFamily="34" charset="0"/>
                <a:ea typeface="Adobe Gothic Std B" panose="020B0800000000000000" pitchFamily="34" charset="-128"/>
              </a:rPr>
              <a:t>2</a:t>
            </a:r>
          </a:p>
          <a:p>
            <a:pPr algn="ctr">
              <a:defRPr/>
            </a:pPr>
            <a:r>
              <a:rPr lang="en-US" spc="300" dirty="0">
                <a:solidFill>
                  <a:schemeClr val="bg1">
                    <a:lumMod val="9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Button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827130A-6A89-4138-8D52-348B8325A3AE}"/>
              </a:ext>
            </a:extLst>
          </p:cNvPr>
          <p:cNvSpPr txBox="1"/>
          <p:nvPr/>
        </p:nvSpPr>
        <p:spPr>
          <a:xfrm>
            <a:off x="10593388" y="2657475"/>
            <a:ext cx="974725" cy="147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spc="300" dirty="0">
                <a:solidFill>
                  <a:schemeClr val="bg1">
                    <a:lumMod val="95000"/>
                  </a:schemeClr>
                </a:solidFill>
                <a:latin typeface="Tw Cen MT Condensed Extra Bold" panose="020B0803020202020204" pitchFamily="34" charset="0"/>
                <a:ea typeface="Adobe Gothic Std B" panose="020B0800000000000000" pitchFamily="34" charset="-128"/>
              </a:rPr>
              <a:t>1</a:t>
            </a:r>
          </a:p>
          <a:p>
            <a:pPr algn="ctr">
              <a:defRPr/>
            </a:pPr>
            <a:r>
              <a:rPr lang="en-US" spc="300" dirty="0">
                <a:solidFill>
                  <a:schemeClr val="bg1">
                    <a:lumMod val="9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Label</a:t>
            </a:r>
          </a:p>
          <a:p>
            <a:pPr algn="ctr">
              <a:defRPr/>
            </a:pPr>
            <a:endParaRPr lang="en-US" spc="300" dirty="0">
              <a:solidFill>
                <a:schemeClr val="bg1">
                  <a:lumMod val="95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30735" name="Rectangle: Rounded Corners 30734">
            <a:extLst>
              <a:ext uri="{FF2B5EF4-FFF2-40B4-BE49-F238E27FC236}">
                <a16:creationId xmlns:a16="http://schemas.microsoft.com/office/drawing/2014/main" id="{B64683E9-C06A-4076-941E-5FD006DA0424}"/>
              </a:ext>
            </a:extLst>
          </p:cNvPr>
          <p:cNvSpPr/>
          <p:nvPr/>
        </p:nvSpPr>
        <p:spPr>
          <a:xfrm>
            <a:off x="9329738" y="2185988"/>
            <a:ext cx="452437" cy="365125"/>
          </a:xfrm>
          <a:prstGeom prst="roundRect">
            <a:avLst/>
          </a:prstGeom>
          <a:noFill/>
          <a:ln>
            <a:solidFill>
              <a:srgbClr val="0303BD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ab</a:t>
            </a:r>
          </a:p>
        </p:txBody>
      </p:sp>
      <p:sp>
        <p:nvSpPr>
          <p:cNvPr id="30736" name="Rectangle: Rounded Corners 30735">
            <a:extLst>
              <a:ext uri="{FF2B5EF4-FFF2-40B4-BE49-F238E27FC236}">
                <a16:creationId xmlns:a16="http://schemas.microsoft.com/office/drawing/2014/main" id="{E0B260E1-D0BF-427E-BF4A-92138A4D2CFE}"/>
              </a:ext>
            </a:extLst>
          </p:cNvPr>
          <p:cNvSpPr/>
          <p:nvPr/>
        </p:nvSpPr>
        <p:spPr>
          <a:xfrm>
            <a:off x="10821988" y="2205038"/>
            <a:ext cx="452437" cy="365125"/>
          </a:xfrm>
          <a:prstGeom prst="roundRect">
            <a:avLst/>
          </a:prstGeom>
          <a:noFill/>
          <a:ln>
            <a:solidFill>
              <a:srgbClr val="0303BD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0737" name="Rectangle: Rounded Corners 30736">
            <a:extLst>
              <a:ext uri="{FF2B5EF4-FFF2-40B4-BE49-F238E27FC236}">
                <a16:creationId xmlns:a16="http://schemas.microsoft.com/office/drawing/2014/main" id="{F1852812-B257-4CAA-BE47-8390AE8523B7}"/>
              </a:ext>
            </a:extLst>
          </p:cNvPr>
          <p:cNvSpPr/>
          <p:nvPr/>
        </p:nvSpPr>
        <p:spPr>
          <a:xfrm>
            <a:off x="7808913" y="2147888"/>
            <a:ext cx="509587" cy="441325"/>
          </a:xfrm>
          <a:prstGeom prst="roundRect">
            <a:avLst/>
          </a:prstGeom>
          <a:noFill/>
          <a:ln>
            <a:solidFill>
              <a:srgbClr val="0303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abl</a:t>
            </a:r>
          </a:p>
        </p:txBody>
      </p:sp>
      <p:pic>
        <p:nvPicPr>
          <p:cNvPr id="30738" name="Picture 5" descr="Download Free Calendar Free Download Png ICON favicon | FreePNGImg">
            <a:extLst>
              <a:ext uri="{FF2B5EF4-FFF2-40B4-BE49-F238E27FC236}">
                <a16:creationId xmlns:a16="http://schemas.microsoft.com/office/drawing/2014/main" id="{571979DC-064E-4837-8CF7-D5D8074CB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785505" y="2082797"/>
            <a:ext cx="574116" cy="574116"/>
          </a:xfrm>
          <a:prstGeom prst="rect">
            <a:avLst/>
          </a:prstGeom>
          <a:noFill/>
        </p:spPr>
      </p:pic>
      <p:pic>
        <p:nvPicPr>
          <p:cNvPr id="32836" name="Picture 78">
            <a:extLst>
              <a:ext uri="{FF2B5EF4-FFF2-40B4-BE49-F238E27FC236}">
                <a16:creationId xmlns:a16="http://schemas.microsoft.com/office/drawing/2014/main" id="{1139C744-140E-4431-ADFB-D8D91AFE9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t="67004" r="86963" b="28429"/>
          <a:stretch>
            <a:fillRect/>
          </a:stretch>
        </p:blipFill>
        <p:spPr bwMode="auto">
          <a:xfrm>
            <a:off x="6378575" y="2098675"/>
            <a:ext cx="4841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9" name="Picture 7" descr="Box, control, group, title icon">
            <a:extLst>
              <a:ext uri="{FF2B5EF4-FFF2-40B4-BE49-F238E27FC236}">
                <a16:creationId xmlns:a16="http://schemas.microsoft.com/office/drawing/2014/main" id="{DA608CC0-F724-4A07-9936-7FDC7617B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339507" y="2103274"/>
            <a:ext cx="535960" cy="5359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81BA82-9DA0-4C36-B1DF-43D3C5EFA0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52413" y="1295401"/>
            <a:ext cx="7462837" cy="48699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C68024E-B51A-412C-B3A6-CB9683FEC7CC}"/>
              </a:ext>
            </a:extLst>
          </p:cNvPr>
          <p:cNvSpPr/>
          <p:nvPr/>
        </p:nvSpPr>
        <p:spPr>
          <a:xfrm>
            <a:off x="3984625" y="1441450"/>
            <a:ext cx="427038" cy="41751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1400"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endParaRPr lang="en-US" sz="110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98F53CE-383A-4D24-8AA9-EF92086CE2CC}"/>
              </a:ext>
            </a:extLst>
          </p:cNvPr>
          <p:cNvSpPr/>
          <p:nvPr/>
        </p:nvSpPr>
        <p:spPr>
          <a:xfrm>
            <a:off x="2987675" y="3452813"/>
            <a:ext cx="427038" cy="41592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1400" dirty="0"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US" sz="11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E15CA4A-4688-43E7-99AF-1AFC4C5F47CB}"/>
              </a:ext>
            </a:extLst>
          </p:cNvPr>
          <p:cNvSpPr/>
          <p:nvPr/>
        </p:nvSpPr>
        <p:spPr>
          <a:xfrm>
            <a:off x="6386513" y="2776538"/>
            <a:ext cx="427037" cy="41592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1400" dirty="0"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en-US" sz="11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DDCCE35-01D1-480A-A70F-C490BF469A01}"/>
              </a:ext>
            </a:extLst>
          </p:cNvPr>
          <p:cNvSpPr/>
          <p:nvPr/>
        </p:nvSpPr>
        <p:spPr>
          <a:xfrm>
            <a:off x="6550025" y="4248150"/>
            <a:ext cx="427038" cy="41751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1400" dirty="0"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en-US" sz="11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01C259E-8DEE-4756-A01F-ECBB38AFEE4C}"/>
              </a:ext>
            </a:extLst>
          </p:cNvPr>
          <p:cNvSpPr/>
          <p:nvPr/>
        </p:nvSpPr>
        <p:spPr>
          <a:xfrm>
            <a:off x="1268413" y="3025775"/>
            <a:ext cx="427037" cy="41751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1400"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endParaRPr lang="en-US" sz="110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202ED4-BA1D-45A0-9515-27FAE2BBACA6}"/>
              </a:ext>
            </a:extLst>
          </p:cNvPr>
          <p:cNvSpPr/>
          <p:nvPr/>
        </p:nvSpPr>
        <p:spPr>
          <a:xfrm>
            <a:off x="7896225" y="1649413"/>
            <a:ext cx="4183063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BH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لاحظ الشاشة واملأ الفراغات الاتية: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9CBEFE-0ECF-4567-9F29-5B3563CD76DB}"/>
              </a:ext>
            </a:extLst>
          </p:cNvPr>
          <p:cNvSpPr/>
          <p:nvPr/>
        </p:nvSpPr>
        <p:spPr>
          <a:xfrm>
            <a:off x="8061325" y="2390775"/>
            <a:ext cx="3852863" cy="34766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BH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1- صندوق الأدوات  رقم </a:t>
            </a:r>
            <a:r>
              <a:rPr lang="ar-BH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......</a:t>
            </a:r>
            <a:endParaRPr lang="ar-BH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ctr">
              <a:defRPr/>
            </a:pPr>
            <a:r>
              <a:rPr lang="ar-BH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2- نافذة ملفات الحل رقم </a:t>
            </a:r>
            <a:r>
              <a:rPr lang="ar-BH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.....</a:t>
            </a:r>
            <a:endParaRPr lang="ar-BH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ctr">
              <a:defRPr/>
            </a:pPr>
            <a:r>
              <a:rPr lang="ar-BH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3- شريط القوائم      رقم </a:t>
            </a:r>
            <a:r>
              <a:rPr lang="ar-BH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........</a:t>
            </a:r>
            <a:endParaRPr lang="ar-BH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ctr">
              <a:defRPr/>
            </a:pPr>
            <a:r>
              <a:rPr lang="ar-BH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4- نافذة الخصائص    رقم </a:t>
            </a:r>
            <a:r>
              <a:rPr lang="ar-BH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.......</a:t>
            </a:r>
            <a:endParaRPr lang="ar-BH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ctr">
              <a:defRPr/>
            </a:pPr>
            <a:r>
              <a:rPr lang="ar-BH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5- النموذج             رقم </a:t>
            </a:r>
            <a:r>
              <a:rPr lang="ar-BH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.......</a:t>
            </a:r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3F18D1D-833A-413E-94FE-2231C56D2C52}"/>
              </a:ext>
            </a:extLst>
          </p:cNvPr>
          <p:cNvSpPr/>
          <p:nvPr/>
        </p:nvSpPr>
        <p:spPr>
          <a:xfrm>
            <a:off x="1268413" y="3025775"/>
            <a:ext cx="427037" cy="41751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1400"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endParaRPr lang="en-US" sz="110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B3EE3EC-905A-4122-AA5F-3B0024DAF92B}"/>
              </a:ext>
            </a:extLst>
          </p:cNvPr>
          <p:cNvSpPr/>
          <p:nvPr/>
        </p:nvSpPr>
        <p:spPr>
          <a:xfrm>
            <a:off x="6386513" y="2778125"/>
            <a:ext cx="427037" cy="41592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1400" dirty="0"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en-US" sz="11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15F8189-C18C-45F5-B349-FF2AD70F6304}"/>
              </a:ext>
            </a:extLst>
          </p:cNvPr>
          <p:cNvSpPr/>
          <p:nvPr/>
        </p:nvSpPr>
        <p:spPr>
          <a:xfrm>
            <a:off x="3983038" y="1427163"/>
            <a:ext cx="427037" cy="41751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1400"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endParaRPr lang="en-US" sz="110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3886513-C4C7-4A9F-97EC-1515F041036C}"/>
              </a:ext>
            </a:extLst>
          </p:cNvPr>
          <p:cNvSpPr/>
          <p:nvPr/>
        </p:nvSpPr>
        <p:spPr>
          <a:xfrm>
            <a:off x="6550025" y="4248150"/>
            <a:ext cx="427038" cy="41751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1400" dirty="0"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en-US" sz="11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94733B-0038-4038-A02C-0965A2AD6A83}"/>
              </a:ext>
            </a:extLst>
          </p:cNvPr>
          <p:cNvSpPr/>
          <p:nvPr/>
        </p:nvSpPr>
        <p:spPr>
          <a:xfrm>
            <a:off x="2990850" y="3457575"/>
            <a:ext cx="427038" cy="41592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1400" dirty="0"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US" sz="11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831" name="Title 1">
            <a:extLst>
              <a:ext uri="{FF2B5EF4-FFF2-40B4-BE49-F238E27FC236}">
                <a16:creationId xmlns:a16="http://schemas.microsoft.com/office/drawing/2014/main" id="{CC69F6BB-481E-4651-AAF7-789335F6B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333375"/>
            <a:ext cx="1771650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ar-BH" altLang="en-US" sz="4400">
                <a:latin typeface="Calibri Light" panose="020F0302020204030204" pitchFamily="34" charset="0"/>
                <a:cs typeface="PT Bold Heading" panose="02010400000000000000" pitchFamily="2" charset="-78"/>
              </a:rPr>
              <a:t>نشاط</a:t>
            </a:r>
            <a:endParaRPr lang="en-US" altLang="en-US" sz="4400">
              <a:latin typeface="Calibri Light" panose="020F0302020204030204" pitchFamily="34" charset="0"/>
              <a:cs typeface="PT Bold Heading" panose="02010400000000000000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4.375E-6 2.22222E-6 L 0.56745 -0.06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72" y="-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" presetID="63" presetClass="path" presetSubtype="0" accel="50000" decel="5000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95833E-6 3.33333E-6 L 0.15364 0.0606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2" y="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1" presetID="63" presetClass="path" presetSubtype="0" accel="50000" decel="5000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6.25E-7 4.07407E-6 L 0.35078 0.3666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39" y="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4" presetID="63" presetClass="path" presetSubtype="0" accel="50000" decel="5000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2.5E-6 1.48148E-6 L 0.14023 0.0354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4.16667E-7 -7.40741E-7 L 0.42539 0.2553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63" y="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moe term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e term2" id="{DCB62769-7B0B-48FF-9F11-0113E389363C}" vid="{8E395113-C8BA-4F49-8C28-86FEFC59627C}"/>
    </a:ext>
  </a:extLst>
</a:theme>
</file>

<file path=ppt/theme/theme2.xml><?xml version="1.0" encoding="utf-8"?>
<a:theme xmlns:a="http://schemas.openxmlformats.org/drawingml/2006/main" name="1_moe term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e term2" id="{DCB62769-7B0B-48FF-9F11-0113E389363C}" vid="{8E395113-C8BA-4F49-8C28-86FEFC59627C}"/>
    </a:ext>
  </a:extLst>
</a:theme>
</file>

<file path=ppt/theme/theme3.xml><?xml version="1.0" encoding="utf-8"?>
<a:theme xmlns:a="http://schemas.openxmlformats.org/drawingml/2006/main" name="2_moe term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e term2" id="{DCB62769-7B0B-48FF-9F11-0113E389363C}" vid="{8E395113-C8BA-4F49-8C28-86FEFC59627C}"/>
    </a:ext>
  </a:extLst>
</a:theme>
</file>

<file path=ppt/theme/theme4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moe term2</Template>
  <TotalTime>68</TotalTime>
  <Words>436</Words>
  <Application>Microsoft Office PowerPoint</Application>
  <PresentationFormat>Widescreen</PresentationFormat>
  <Paragraphs>105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32" baseType="lpstr">
      <vt:lpstr>Calibri</vt:lpstr>
      <vt:lpstr>Arial</vt:lpstr>
      <vt:lpstr>Economica</vt:lpstr>
      <vt:lpstr>Sakkal Majalla</vt:lpstr>
      <vt:lpstr>Constantia</vt:lpstr>
      <vt:lpstr>Calibri Light</vt:lpstr>
      <vt:lpstr>Hacen Vanilla</vt:lpstr>
      <vt:lpstr>Microsoft Sans Serif</vt:lpstr>
      <vt:lpstr>Hacen Beirut</vt:lpstr>
      <vt:lpstr>AL-Mateen</vt:lpstr>
      <vt:lpstr>aref_ graffiti</vt:lpstr>
      <vt:lpstr>Adobe Gothic Std B</vt:lpstr>
      <vt:lpstr>Tw Cen MT Condensed Extra Bold</vt:lpstr>
      <vt:lpstr>Anton</vt:lpstr>
      <vt:lpstr>ae_AlYermook</vt:lpstr>
      <vt:lpstr>Adobe Naskh Medium</vt:lpstr>
      <vt:lpstr>Arabic Typesetting</vt:lpstr>
      <vt:lpstr>Dubai</vt:lpstr>
      <vt:lpstr>moe term2</vt:lpstr>
      <vt:lpstr>1_moe term2</vt:lpstr>
      <vt:lpstr>2_moe term2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عناصر صندوق الادوات ToolBox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Raffeq Ebrahim Jemni</dc:creator>
  <cp:lastModifiedBy>Thomas Raffeq Ebrahim Jemni</cp:lastModifiedBy>
  <cp:revision>1</cp:revision>
  <dcterms:created xsi:type="dcterms:W3CDTF">2021-01-27T09:49:03Z</dcterms:created>
  <dcterms:modified xsi:type="dcterms:W3CDTF">2021-09-19T07:17:17Z</dcterms:modified>
</cp:coreProperties>
</file>