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94" r:id="rId2"/>
    <p:sldId id="288" r:id="rId3"/>
    <p:sldId id="295" r:id="rId4"/>
    <p:sldId id="291" r:id="rId5"/>
    <p:sldId id="301" r:id="rId6"/>
    <p:sldId id="302" r:id="rId7"/>
    <p:sldId id="303" r:id="rId8"/>
    <p:sldId id="312" r:id="rId9"/>
    <p:sldId id="305" r:id="rId10"/>
    <p:sldId id="306" r:id="rId11"/>
    <p:sldId id="313" r:id="rId12"/>
    <p:sldId id="29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EE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C55E2F-65D8-456B-8505-777C00A7344D}" v="36" dt="2020-03-25T20:01:44.8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5458" autoAdjust="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9B4A30-D226-47BA-A459-3A8CE227C9BE}" type="doc">
      <dgm:prSet loTypeId="urn:microsoft.com/office/officeart/2008/layout/VerticalAccentList" loCatId="list" qsTypeId="urn:microsoft.com/office/officeart/2005/8/quickstyle/simple1" qsCatId="simple" csTypeId="urn:microsoft.com/office/officeart/2005/8/colors/colorful1" csCatId="colorful" phldr="1"/>
      <dgm:spPr/>
      <dgm:t>
        <a:bodyPr/>
        <a:lstStyle/>
        <a:p>
          <a:endParaRPr lang="en-US"/>
        </a:p>
      </dgm:t>
    </dgm:pt>
    <dgm:pt modelId="{F259C8A9-1063-463B-93F8-01D5116238B5}">
      <dgm:prSet phldrT="[Text]"/>
      <dgm:spPr/>
      <dgm:t>
        <a:bodyPr/>
        <a:lstStyle/>
        <a:p>
          <a:r>
            <a:rPr lang="en-US" dirty="0"/>
            <a:t>Any decision making process should ensure that sufficient options are generated to enable a decision.</a:t>
          </a:r>
        </a:p>
      </dgm:t>
    </dgm:pt>
    <dgm:pt modelId="{81573E3D-755E-4D11-AE1C-6E33231A0EC7}" type="parTrans" cxnId="{DAC019F9-A0DB-4284-AE67-D8B57B5F5924}">
      <dgm:prSet/>
      <dgm:spPr/>
      <dgm:t>
        <a:bodyPr/>
        <a:lstStyle/>
        <a:p>
          <a:endParaRPr lang="en-US"/>
        </a:p>
      </dgm:t>
    </dgm:pt>
    <dgm:pt modelId="{DEBB1A6D-7705-45D0-A0F8-55942FD8DC6F}" type="sibTrans" cxnId="{DAC019F9-A0DB-4284-AE67-D8B57B5F5924}">
      <dgm:prSet/>
      <dgm:spPr/>
      <dgm:t>
        <a:bodyPr/>
        <a:lstStyle/>
        <a:p>
          <a:endParaRPr lang="en-US"/>
        </a:p>
      </dgm:t>
    </dgm:pt>
    <dgm:pt modelId="{65F0DF45-D70C-4ABD-9487-716F75F23657}">
      <dgm:prSet phldrT="[Text]" phldr="1"/>
      <dgm:spPr/>
      <dgm:t>
        <a:bodyPr/>
        <a:lstStyle/>
        <a:p>
          <a:endParaRPr lang="en-US"/>
        </a:p>
      </dgm:t>
    </dgm:pt>
    <dgm:pt modelId="{9DD9FFE7-03F3-494D-BC96-03235C4B0DC4}" type="sibTrans" cxnId="{66DE66C4-0F72-4EE6-A653-475BCFEC7653}">
      <dgm:prSet/>
      <dgm:spPr/>
      <dgm:t>
        <a:bodyPr/>
        <a:lstStyle/>
        <a:p>
          <a:endParaRPr lang="en-US"/>
        </a:p>
      </dgm:t>
    </dgm:pt>
    <dgm:pt modelId="{D55D420D-12BF-41C2-B22C-26E2276F84F5}" type="parTrans" cxnId="{66DE66C4-0F72-4EE6-A653-475BCFEC7653}">
      <dgm:prSet/>
      <dgm:spPr/>
      <dgm:t>
        <a:bodyPr/>
        <a:lstStyle/>
        <a:p>
          <a:endParaRPr lang="en-US"/>
        </a:p>
      </dgm:t>
    </dgm:pt>
    <dgm:pt modelId="{4D6E6B27-DEB2-479F-AC8B-3349B37E898E}">
      <dgm:prSet phldrT="[Text]"/>
      <dgm:spPr/>
      <dgm:t>
        <a:bodyPr/>
        <a:lstStyle/>
        <a:p>
          <a:r>
            <a:rPr lang="en-US" dirty="0"/>
            <a:t>Making a decision without considering sufficient options is an easy mistake to make, so always try to generate as many quality options as possible. </a:t>
          </a:r>
        </a:p>
      </dgm:t>
    </dgm:pt>
    <dgm:pt modelId="{E175F00F-9B53-4A41-AF10-BA6532065CA5}" type="sibTrans" cxnId="{6DED8671-C085-47A3-A67B-49C05E428A51}">
      <dgm:prSet/>
      <dgm:spPr/>
      <dgm:t>
        <a:bodyPr/>
        <a:lstStyle/>
        <a:p>
          <a:endParaRPr lang="en-US"/>
        </a:p>
      </dgm:t>
    </dgm:pt>
    <dgm:pt modelId="{7F223B42-826E-4ECB-8991-E448631D6634}" type="parTrans" cxnId="{6DED8671-C085-47A3-A67B-49C05E428A51}">
      <dgm:prSet/>
      <dgm:spPr/>
      <dgm:t>
        <a:bodyPr/>
        <a:lstStyle/>
        <a:p>
          <a:endParaRPr lang="en-US"/>
        </a:p>
      </dgm:t>
    </dgm:pt>
    <dgm:pt modelId="{5426F824-B9FE-4147-8733-E90E7A435A08}">
      <dgm:prSet phldrT="[Text]" phldr="1"/>
      <dgm:spPr/>
      <dgm:t>
        <a:bodyPr/>
        <a:lstStyle/>
        <a:p>
          <a:endParaRPr lang="en-US" dirty="0"/>
        </a:p>
      </dgm:t>
    </dgm:pt>
    <dgm:pt modelId="{2FE01D2C-9BF8-4619-8835-23C70BC225CF}" type="sibTrans" cxnId="{3D86B62E-4EEB-43E9-BE24-880D224C5E8B}">
      <dgm:prSet/>
      <dgm:spPr/>
      <dgm:t>
        <a:bodyPr/>
        <a:lstStyle/>
        <a:p>
          <a:endParaRPr lang="en-US"/>
        </a:p>
      </dgm:t>
    </dgm:pt>
    <dgm:pt modelId="{0F27BB35-8299-4EA8-9391-A326C00BCC8F}" type="parTrans" cxnId="{3D86B62E-4EEB-43E9-BE24-880D224C5E8B}">
      <dgm:prSet/>
      <dgm:spPr/>
      <dgm:t>
        <a:bodyPr/>
        <a:lstStyle/>
        <a:p>
          <a:endParaRPr lang="en-US"/>
        </a:p>
      </dgm:t>
    </dgm:pt>
    <dgm:pt modelId="{0BC53D65-243B-430E-8FF1-EE82D34F260D}" type="pres">
      <dgm:prSet presAssocID="{929B4A30-D226-47BA-A459-3A8CE227C9BE}" presName="Name0" presStyleCnt="0">
        <dgm:presLayoutVars>
          <dgm:chMax/>
          <dgm:chPref/>
          <dgm:dir/>
        </dgm:presLayoutVars>
      </dgm:prSet>
      <dgm:spPr/>
      <dgm:t>
        <a:bodyPr/>
        <a:lstStyle/>
        <a:p>
          <a:endParaRPr lang="en-US"/>
        </a:p>
      </dgm:t>
    </dgm:pt>
    <dgm:pt modelId="{9E807A47-E693-4E53-A69B-A575E5F8DDCC}" type="pres">
      <dgm:prSet presAssocID="{5426F824-B9FE-4147-8733-E90E7A435A08}" presName="parenttextcomposite" presStyleCnt="0"/>
      <dgm:spPr/>
    </dgm:pt>
    <dgm:pt modelId="{F143F1A4-3A01-495C-B05D-4D2801109AF7}" type="pres">
      <dgm:prSet presAssocID="{5426F824-B9FE-4147-8733-E90E7A435A08}" presName="parenttext" presStyleLbl="revTx" presStyleIdx="0" presStyleCnt="2">
        <dgm:presLayoutVars>
          <dgm:chMax/>
          <dgm:chPref val="2"/>
          <dgm:bulletEnabled val="1"/>
        </dgm:presLayoutVars>
      </dgm:prSet>
      <dgm:spPr/>
      <dgm:t>
        <a:bodyPr/>
        <a:lstStyle/>
        <a:p>
          <a:endParaRPr lang="en-US"/>
        </a:p>
      </dgm:t>
    </dgm:pt>
    <dgm:pt modelId="{D3155349-3C7E-4E7F-8597-24DB4EE86515}" type="pres">
      <dgm:prSet presAssocID="{5426F824-B9FE-4147-8733-E90E7A435A08}" presName="composite" presStyleCnt="0"/>
      <dgm:spPr/>
    </dgm:pt>
    <dgm:pt modelId="{15E21B50-ED7A-415F-8B40-F51FA90E0122}" type="pres">
      <dgm:prSet presAssocID="{5426F824-B9FE-4147-8733-E90E7A435A08}" presName="chevron1" presStyleLbl="alignNode1" presStyleIdx="0" presStyleCnt="14"/>
      <dgm:spPr/>
    </dgm:pt>
    <dgm:pt modelId="{3658E8F6-9ED4-4F19-84B4-133AA70FEEC9}" type="pres">
      <dgm:prSet presAssocID="{5426F824-B9FE-4147-8733-E90E7A435A08}" presName="chevron2" presStyleLbl="alignNode1" presStyleIdx="1" presStyleCnt="14"/>
      <dgm:spPr/>
    </dgm:pt>
    <dgm:pt modelId="{4BC22443-9B40-49B0-AC08-8C18BFBB7415}" type="pres">
      <dgm:prSet presAssocID="{5426F824-B9FE-4147-8733-E90E7A435A08}" presName="chevron3" presStyleLbl="alignNode1" presStyleIdx="2" presStyleCnt="14"/>
      <dgm:spPr/>
    </dgm:pt>
    <dgm:pt modelId="{C7E05932-1206-45DA-B397-65726890C6C0}" type="pres">
      <dgm:prSet presAssocID="{5426F824-B9FE-4147-8733-E90E7A435A08}" presName="chevron4" presStyleLbl="alignNode1" presStyleIdx="3" presStyleCnt="14"/>
      <dgm:spPr/>
    </dgm:pt>
    <dgm:pt modelId="{C2A5271F-28E7-4EA3-8312-6A599D18D63E}" type="pres">
      <dgm:prSet presAssocID="{5426F824-B9FE-4147-8733-E90E7A435A08}" presName="chevron5" presStyleLbl="alignNode1" presStyleIdx="4" presStyleCnt="14"/>
      <dgm:spPr/>
    </dgm:pt>
    <dgm:pt modelId="{9180FA71-C56F-4AE0-80A6-AF9C3DEB95E0}" type="pres">
      <dgm:prSet presAssocID="{5426F824-B9FE-4147-8733-E90E7A435A08}" presName="chevron6" presStyleLbl="alignNode1" presStyleIdx="5" presStyleCnt="14"/>
      <dgm:spPr/>
    </dgm:pt>
    <dgm:pt modelId="{62EAAAE3-4861-4657-BA95-999B81F8ADD5}" type="pres">
      <dgm:prSet presAssocID="{5426F824-B9FE-4147-8733-E90E7A435A08}" presName="chevron7" presStyleLbl="alignNode1" presStyleIdx="6" presStyleCnt="14"/>
      <dgm:spPr/>
    </dgm:pt>
    <dgm:pt modelId="{1E89B514-441D-4A20-BF3B-7FFCF74C5D38}" type="pres">
      <dgm:prSet presAssocID="{5426F824-B9FE-4147-8733-E90E7A435A08}" presName="childtext" presStyleLbl="solidFgAcc1" presStyleIdx="0" presStyleCnt="2">
        <dgm:presLayoutVars>
          <dgm:chMax/>
          <dgm:chPref val="0"/>
          <dgm:bulletEnabled val="1"/>
        </dgm:presLayoutVars>
      </dgm:prSet>
      <dgm:spPr/>
      <dgm:t>
        <a:bodyPr/>
        <a:lstStyle/>
        <a:p>
          <a:endParaRPr lang="en-US"/>
        </a:p>
      </dgm:t>
    </dgm:pt>
    <dgm:pt modelId="{AEEAB7C4-AB43-4BD2-B990-D17F86E9F85A}" type="pres">
      <dgm:prSet presAssocID="{2FE01D2C-9BF8-4619-8835-23C70BC225CF}" presName="sibTrans" presStyleCnt="0"/>
      <dgm:spPr/>
    </dgm:pt>
    <dgm:pt modelId="{F45DBC58-F938-429E-AECB-D997D6EB247A}" type="pres">
      <dgm:prSet presAssocID="{65F0DF45-D70C-4ABD-9487-716F75F23657}" presName="parenttextcomposite" presStyleCnt="0"/>
      <dgm:spPr/>
    </dgm:pt>
    <dgm:pt modelId="{331CCEF6-60EA-413E-906D-73F3FFA15D7F}" type="pres">
      <dgm:prSet presAssocID="{65F0DF45-D70C-4ABD-9487-716F75F23657}" presName="parenttext" presStyleLbl="revTx" presStyleIdx="1" presStyleCnt="2">
        <dgm:presLayoutVars>
          <dgm:chMax/>
          <dgm:chPref val="2"/>
          <dgm:bulletEnabled val="1"/>
        </dgm:presLayoutVars>
      </dgm:prSet>
      <dgm:spPr/>
      <dgm:t>
        <a:bodyPr/>
        <a:lstStyle/>
        <a:p>
          <a:endParaRPr lang="en-US"/>
        </a:p>
      </dgm:t>
    </dgm:pt>
    <dgm:pt modelId="{92F49FAC-1083-4909-9F31-F01930012856}" type="pres">
      <dgm:prSet presAssocID="{65F0DF45-D70C-4ABD-9487-716F75F23657}" presName="composite" presStyleCnt="0"/>
      <dgm:spPr/>
    </dgm:pt>
    <dgm:pt modelId="{F5A94D8B-0451-4B06-96E2-AD4526185BFD}" type="pres">
      <dgm:prSet presAssocID="{65F0DF45-D70C-4ABD-9487-716F75F23657}" presName="chevron1" presStyleLbl="alignNode1" presStyleIdx="7" presStyleCnt="14"/>
      <dgm:spPr/>
    </dgm:pt>
    <dgm:pt modelId="{EF569343-00FF-4BE4-950D-B2E40522B611}" type="pres">
      <dgm:prSet presAssocID="{65F0DF45-D70C-4ABD-9487-716F75F23657}" presName="chevron2" presStyleLbl="alignNode1" presStyleIdx="8" presStyleCnt="14"/>
      <dgm:spPr/>
    </dgm:pt>
    <dgm:pt modelId="{40D3371A-6B2C-42EE-B6F0-01A9A6D44613}" type="pres">
      <dgm:prSet presAssocID="{65F0DF45-D70C-4ABD-9487-716F75F23657}" presName="chevron3" presStyleLbl="alignNode1" presStyleIdx="9" presStyleCnt="14"/>
      <dgm:spPr/>
    </dgm:pt>
    <dgm:pt modelId="{3C56AE1E-D536-4B9E-BF1D-2E08F76009F9}" type="pres">
      <dgm:prSet presAssocID="{65F0DF45-D70C-4ABD-9487-716F75F23657}" presName="chevron4" presStyleLbl="alignNode1" presStyleIdx="10" presStyleCnt="14"/>
      <dgm:spPr/>
    </dgm:pt>
    <dgm:pt modelId="{9BD05422-3383-4BE8-8923-814C008DF251}" type="pres">
      <dgm:prSet presAssocID="{65F0DF45-D70C-4ABD-9487-716F75F23657}" presName="chevron5" presStyleLbl="alignNode1" presStyleIdx="11" presStyleCnt="14"/>
      <dgm:spPr/>
    </dgm:pt>
    <dgm:pt modelId="{BE0A4724-1164-4476-B35D-A87158C128BC}" type="pres">
      <dgm:prSet presAssocID="{65F0DF45-D70C-4ABD-9487-716F75F23657}" presName="chevron6" presStyleLbl="alignNode1" presStyleIdx="12" presStyleCnt="14"/>
      <dgm:spPr/>
    </dgm:pt>
    <dgm:pt modelId="{2FE377B5-CF03-431A-A3E3-5D423880425B}" type="pres">
      <dgm:prSet presAssocID="{65F0DF45-D70C-4ABD-9487-716F75F23657}" presName="chevron7" presStyleLbl="alignNode1" presStyleIdx="13" presStyleCnt="14"/>
      <dgm:spPr/>
    </dgm:pt>
    <dgm:pt modelId="{842C03C9-75C2-41D0-9A4C-9287EEDC029F}" type="pres">
      <dgm:prSet presAssocID="{65F0DF45-D70C-4ABD-9487-716F75F23657}" presName="childtext" presStyleLbl="solidFgAcc1" presStyleIdx="1" presStyleCnt="2">
        <dgm:presLayoutVars>
          <dgm:chMax/>
          <dgm:chPref val="0"/>
          <dgm:bulletEnabled val="1"/>
        </dgm:presLayoutVars>
      </dgm:prSet>
      <dgm:spPr/>
      <dgm:t>
        <a:bodyPr/>
        <a:lstStyle/>
        <a:p>
          <a:endParaRPr lang="en-US"/>
        </a:p>
      </dgm:t>
    </dgm:pt>
  </dgm:ptLst>
  <dgm:cxnLst>
    <dgm:cxn modelId="{ECC9E8DD-4BCF-4D28-A3D4-EA8C2E4D9793}" type="presOf" srcId="{F259C8A9-1063-463B-93F8-01D5116238B5}" destId="{1E89B514-441D-4A20-BF3B-7FFCF74C5D38}" srcOrd="0" destOrd="0" presId="urn:microsoft.com/office/officeart/2008/layout/VerticalAccentList"/>
    <dgm:cxn modelId="{6DED8671-C085-47A3-A67B-49C05E428A51}" srcId="{65F0DF45-D70C-4ABD-9487-716F75F23657}" destId="{4D6E6B27-DEB2-479F-AC8B-3349B37E898E}" srcOrd="0" destOrd="0" parTransId="{7F223B42-826E-4ECB-8991-E448631D6634}" sibTransId="{E175F00F-9B53-4A41-AF10-BA6532065CA5}"/>
    <dgm:cxn modelId="{0F4B6041-C90A-416C-9B56-7E472CAC4FA3}" type="presOf" srcId="{4D6E6B27-DEB2-479F-AC8B-3349B37E898E}" destId="{842C03C9-75C2-41D0-9A4C-9287EEDC029F}" srcOrd="0" destOrd="0" presId="urn:microsoft.com/office/officeart/2008/layout/VerticalAccentList"/>
    <dgm:cxn modelId="{66DE66C4-0F72-4EE6-A653-475BCFEC7653}" srcId="{929B4A30-D226-47BA-A459-3A8CE227C9BE}" destId="{65F0DF45-D70C-4ABD-9487-716F75F23657}" srcOrd="1" destOrd="0" parTransId="{D55D420D-12BF-41C2-B22C-26E2276F84F5}" sibTransId="{9DD9FFE7-03F3-494D-BC96-03235C4B0DC4}"/>
    <dgm:cxn modelId="{E3191774-C7BD-4D44-9FAB-A7E3B4FA9A7D}" type="presOf" srcId="{929B4A30-D226-47BA-A459-3A8CE227C9BE}" destId="{0BC53D65-243B-430E-8FF1-EE82D34F260D}" srcOrd="0" destOrd="0" presId="urn:microsoft.com/office/officeart/2008/layout/VerticalAccentList"/>
    <dgm:cxn modelId="{3D86B62E-4EEB-43E9-BE24-880D224C5E8B}" srcId="{929B4A30-D226-47BA-A459-3A8CE227C9BE}" destId="{5426F824-B9FE-4147-8733-E90E7A435A08}" srcOrd="0" destOrd="0" parTransId="{0F27BB35-8299-4EA8-9391-A326C00BCC8F}" sibTransId="{2FE01D2C-9BF8-4619-8835-23C70BC225CF}"/>
    <dgm:cxn modelId="{9B923645-A34C-4879-8A91-9D41263F4AA4}" type="presOf" srcId="{5426F824-B9FE-4147-8733-E90E7A435A08}" destId="{F143F1A4-3A01-495C-B05D-4D2801109AF7}" srcOrd="0" destOrd="0" presId="urn:microsoft.com/office/officeart/2008/layout/VerticalAccentList"/>
    <dgm:cxn modelId="{74350CAF-8EFA-4E3E-A4A0-853109046824}" type="presOf" srcId="{65F0DF45-D70C-4ABD-9487-716F75F23657}" destId="{331CCEF6-60EA-413E-906D-73F3FFA15D7F}" srcOrd="0" destOrd="0" presId="urn:microsoft.com/office/officeart/2008/layout/VerticalAccentList"/>
    <dgm:cxn modelId="{DAC019F9-A0DB-4284-AE67-D8B57B5F5924}" srcId="{5426F824-B9FE-4147-8733-E90E7A435A08}" destId="{F259C8A9-1063-463B-93F8-01D5116238B5}" srcOrd="0" destOrd="0" parTransId="{81573E3D-755E-4D11-AE1C-6E33231A0EC7}" sibTransId="{DEBB1A6D-7705-45D0-A0F8-55942FD8DC6F}"/>
    <dgm:cxn modelId="{C746A9DE-67A2-4793-BE3A-F38283A148A8}" type="presParOf" srcId="{0BC53D65-243B-430E-8FF1-EE82D34F260D}" destId="{9E807A47-E693-4E53-A69B-A575E5F8DDCC}" srcOrd="0" destOrd="0" presId="urn:microsoft.com/office/officeart/2008/layout/VerticalAccentList"/>
    <dgm:cxn modelId="{25E904A3-45D3-4791-A004-6B6AB56F2C92}" type="presParOf" srcId="{9E807A47-E693-4E53-A69B-A575E5F8DDCC}" destId="{F143F1A4-3A01-495C-B05D-4D2801109AF7}" srcOrd="0" destOrd="0" presId="urn:microsoft.com/office/officeart/2008/layout/VerticalAccentList"/>
    <dgm:cxn modelId="{CA66F0DE-5C90-4E05-8FBE-15FFF5D582F5}" type="presParOf" srcId="{0BC53D65-243B-430E-8FF1-EE82D34F260D}" destId="{D3155349-3C7E-4E7F-8597-24DB4EE86515}" srcOrd="1" destOrd="0" presId="urn:microsoft.com/office/officeart/2008/layout/VerticalAccentList"/>
    <dgm:cxn modelId="{A632EDFF-BCE6-4B65-A92C-7AF754E6F99E}" type="presParOf" srcId="{D3155349-3C7E-4E7F-8597-24DB4EE86515}" destId="{15E21B50-ED7A-415F-8B40-F51FA90E0122}" srcOrd="0" destOrd="0" presId="urn:microsoft.com/office/officeart/2008/layout/VerticalAccentList"/>
    <dgm:cxn modelId="{3A28F937-14B0-4CA3-9346-829D8C037FF0}" type="presParOf" srcId="{D3155349-3C7E-4E7F-8597-24DB4EE86515}" destId="{3658E8F6-9ED4-4F19-84B4-133AA70FEEC9}" srcOrd="1" destOrd="0" presId="urn:microsoft.com/office/officeart/2008/layout/VerticalAccentList"/>
    <dgm:cxn modelId="{A75F7163-31F4-409F-9C0E-C20BF19CFBEB}" type="presParOf" srcId="{D3155349-3C7E-4E7F-8597-24DB4EE86515}" destId="{4BC22443-9B40-49B0-AC08-8C18BFBB7415}" srcOrd="2" destOrd="0" presId="urn:microsoft.com/office/officeart/2008/layout/VerticalAccentList"/>
    <dgm:cxn modelId="{5A7D5058-DAAB-4C55-8CC0-6944F8CFFE20}" type="presParOf" srcId="{D3155349-3C7E-4E7F-8597-24DB4EE86515}" destId="{C7E05932-1206-45DA-B397-65726890C6C0}" srcOrd="3" destOrd="0" presId="urn:microsoft.com/office/officeart/2008/layout/VerticalAccentList"/>
    <dgm:cxn modelId="{21534B21-483B-4728-93D3-8112AEA3530A}" type="presParOf" srcId="{D3155349-3C7E-4E7F-8597-24DB4EE86515}" destId="{C2A5271F-28E7-4EA3-8312-6A599D18D63E}" srcOrd="4" destOrd="0" presId="urn:microsoft.com/office/officeart/2008/layout/VerticalAccentList"/>
    <dgm:cxn modelId="{A2AD6FCF-62A9-48A4-AF4C-A1D739C5148C}" type="presParOf" srcId="{D3155349-3C7E-4E7F-8597-24DB4EE86515}" destId="{9180FA71-C56F-4AE0-80A6-AF9C3DEB95E0}" srcOrd="5" destOrd="0" presId="urn:microsoft.com/office/officeart/2008/layout/VerticalAccentList"/>
    <dgm:cxn modelId="{0585CB4B-E9D8-40B7-AA7A-BBC91D921ACB}" type="presParOf" srcId="{D3155349-3C7E-4E7F-8597-24DB4EE86515}" destId="{62EAAAE3-4861-4657-BA95-999B81F8ADD5}" srcOrd="6" destOrd="0" presId="urn:microsoft.com/office/officeart/2008/layout/VerticalAccentList"/>
    <dgm:cxn modelId="{B42DA173-EFB3-47BC-9646-4968C4582537}" type="presParOf" srcId="{D3155349-3C7E-4E7F-8597-24DB4EE86515}" destId="{1E89B514-441D-4A20-BF3B-7FFCF74C5D38}" srcOrd="7" destOrd="0" presId="urn:microsoft.com/office/officeart/2008/layout/VerticalAccentList"/>
    <dgm:cxn modelId="{49829198-C8FA-4530-87C1-B8DC7004B7F9}" type="presParOf" srcId="{0BC53D65-243B-430E-8FF1-EE82D34F260D}" destId="{AEEAB7C4-AB43-4BD2-B990-D17F86E9F85A}" srcOrd="2" destOrd="0" presId="urn:microsoft.com/office/officeart/2008/layout/VerticalAccentList"/>
    <dgm:cxn modelId="{5EA40F83-4201-405D-9059-3594E69EDAC1}" type="presParOf" srcId="{0BC53D65-243B-430E-8FF1-EE82D34F260D}" destId="{F45DBC58-F938-429E-AECB-D997D6EB247A}" srcOrd="3" destOrd="0" presId="urn:microsoft.com/office/officeart/2008/layout/VerticalAccentList"/>
    <dgm:cxn modelId="{7392AF8C-AD4E-4984-AB16-1DBD6EB75385}" type="presParOf" srcId="{F45DBC58-F938-429E-AECB-D997D6EB247A}" destId="{331CCEF6-60EA-413E-906D-73F3FFA15D7F}" srcOrd="0" destOrd="0" presId="urn:microsoft.com/office/officeart/2008/layout/VerticalAccentList"/>
    <dgm:cxn modelId="{DFDED845-5213-4C50-AA24-6264895371A0}" type="presParOf" srcId="{0BC53D65-243B-430E-8FF1-EE82D34F260D}" destId="{92F49FAC-1083-4909-9F31-F01930012856}" srcOrd="4" destOrd="0" presId="urn:microsoft.com/office/officeart/2008/layout/VerticalAccentList"/>
    <dgm:cxn modelId="{E0F56006-55B7-4A60-8556-478A1E947DBE}" type="presParOf" srcId="{92F49FAC-1083-4909-9F31-F01930012856}" destId="{F5A94D8B-0451-4B06-96E2-AD4526185BFD}" srcOrd="0" destOrd="0" presId="urn:microsoft.com/office/officeart/2008/layout/VerticalAccentList"/>
    <dgm:cxn modelId="{ADF4EBA3-3CA9-4D59-8172-053548DB0F72}" type="presParOf" srcId="{92F49FAC-1083-4909-9F31-F01930012856}" destId="{EF569343-00FF-4BE4-950D-B2E40522B611}" srcOrd="1" destOrd="0" presId="urn:microsoft.com/office/officeart/2008/layout/VerticalAccentList"/>
    <dgm:cxn modelId="{048F4A2B-A6AF-45FD-810D-55BEDC1BB573}" type="presParOf" srcId="{92F49FAC-1083-4909-9F31-F01930012856}" destId="{40D3371A-6B2C-42EE-B6F0-01A9A6D44613}" srcOrd="2" destOrd="0" presId="urn:microsoft.com/office/officeart/2008/layout/VerticalAccentList"/>
    <dgm:cxn modelId="{29BF06DB-128B-49FE-8932-1B534DDFDA2D}" type="presParOf" srcId="{92F49FAC-1083-4909-9F31-F01930012856}" destId="{3C56AE1E-D536-4B9E-BF1D-2E08F76009F9}" srcOrd="3" destOrd="0" presId="urn:microsoft.com/office/officeart/2008/layout/VerticalAccentList"/>
    <dgm:cxn modelId="{8BD2B9E0-24E1-42AB-B944-34B28FC9E0EF}" type="presParOf" srcId="{92F49FAC-1083-4909-9F31-F01930012856}" destId="{9BD05422-3383-4BE8-8923-814C008DF251}" srcOrd="4" destOrd="0" presId="urn:microsoft.com/office/officeart/2008/layout/VerticalAccentList"/>
    <dgm:cxn modelId="{77043FA8-D6F4-439D-A655-81F80ED4B382}" type="presParOf" srcId="{92F49FAC-1083-4909-9F31-F01930012856}" destId="{BE0A4724-1164-4476-B35D-A87158C128BC}" srcOrd="5" destOrd="0" presId="urn:microsoft.com/office/officeart/2008/layout/VerticalAccentList"/>
    <dgm:cxn modelId="{FAE197D7-5604-408A-BB14-F5DF2E90FC6C}" type="presParOf" srcId="{92F49FAC-1083-4909-9F31-F01930012856}" destId="{2FE377B5-CF03-431A-A3E3-5D423880425B}" srcOrd="6" destOrd="0" presId="urn:microsoft.com/office/officeart/2008/layout/VerticalAccentList"/>
    <dgm:cxn modelId="{7AE93924-D140-4D24-BEE6-5F365A24F7E6}" type="presParOf" srcId="{92F49FAC-1083-4909-9F31-F01930012856}" destId="{842C03C9-75C2-41D0-9A4C-9287EEDC029F}" srcOrd="7" destOrd="0" presId="urn:microsoft.com/office/officeart/2008/layout/Vertical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2A4E5A-0C96-4207-9728-84FC186A8A4B}" type="doc">
      <dgm:prSet loTypeId="urn:diagrams.loki3.com/BracketList" loCatId="list" qsTypeId="urn:microsoft.com/office/officeart/2005/8/quickstyle/simple1" qsCatId="simple" csTypeId="urn:microsoft.com/office/officeart/2005/8/colors/colorful4" csCatId="colorful" phldr="1"/>
      <dgm:spPr/>
      <dgm:t>
        <a:bodyPr/>
        <a:lstStyle/>
        <a:p>
          <a:endParaRPr lang="en-US"/>
        </a:p>
      </dgm:t>
    </dgm:pt>
    <dgm:pt modelId="{294CDE23-80A6-4E64-AC2D-7D4AA66D614E}">
      <dgm:prSet phldrT="[Text]"/>
      <dgm:spPr/>
      <dgm:t>
        <a:bodyPr/>
        <a:lstStyle/>
        <a:p>
          <a:r>
            <a:rPr lang="en-GB" b="1"/>
            <a:t>Discussing Options </a:t>
          </a:r>
          <a:endParaRPr lang="en-US" dirty="0"/>
        </a:p>
      </dgm:t>
    </dgm:pt>
    <dgm:pt modelId="{4C4BFE1E-1A18-4D9B-A0A5-B2B7732D27A0}" type="parTrans" cxnId="{6C3FC31A-5C18-4D35-8739-0B5DF03071C5}">
      <dgm:prSet/>
      <dgm:spPr/>
      <dgm:t>
        <a:bodyPr/>
        <a:lstStyle/>
        <a:p>
          <a:endParaRPr lang="en-US"/>
        </a:p>
      </dgm:t>
    </dgm:pt>
    <dgm:pt modelId="{30269F53-B648-45FF-9165-14260CC398DF}" type="sibTrans" cxnId="{6C3FC31A-5C18-4D35-8739-0B5DF03071C5}">
      <dgm:prSet/>
      <dgm:spPr/>
      <dgm:t>
        <a:bodyPr/>
        <a:lstStyle/>
        <a:p>
          <a:endParaRPr lang="en-US"/>
        </a:p>
      </dgm:t>
    </dgm:pt>
    <dgm:pt modelId="{989BC0C5-B5B2-4445-88C8-1972FBE16443}">
      <dgm:prSet phldrT="[Text]"/>
      <dgm:spPr/>
      <dgm:t>
        <a:bodyPr/>
        <a:lstStyle/>
        <a:p>
          <a:r>
            <a:rPr lang="en-US" b="1" dirty="0"/>
            <a:t>what about ,</a:t>
          </a:r>
          <a:r>
            <a:rPr lang="en-US" dirty="0"/>
            <a:t>  </a:t>
          </a:r>
          <a:r>
            <a:rPr lang="en-GB" b="1" dirty="0"/>
            <a:t>I recommend , </a:t>
          </a:r>
          <a:r>
            <a:rPr lang="en-US" b="1" dirty="0"/>
            <a:t>there is  another possibility etc.</a:t>
          </a:r>
          <a:endParaRPr lang="en-US" dirty="0"/>
        </a:p>
      </dgm:t>
    </dgm:pt>
    <dgm:pt modelId="{5BD68224-74DA-4121-806A-C91B0699DFAB}" type="parTrans" cxnId="{0898B11C-1DA3-432C-A3EA-DF5076775FAA}">
      <dgm:prSet/>
      <dgm:spPr/>
      <dgm:t>
        <a:bodyPr/>
        <a:lstStyle/>
        <a:p>
          <a:endParaRPr lang="en-US"/>
        </a:p>
      </dgm:t>
    </dgm:pt>
    <dgm:pt modelId="{9179E2F7-6C8D-430B-B619-8FDB307200ED}" type="sibTrans" cxnId="{0898B11C-1DA3-432C-A3EA-DF5076775FAA}">
      <dgm:prSet/>
      <dgm:spPr/>
      <dgm:t>
        <a:bodyPr/>
        <a:lstStyle/>
        <a:p>
          <a:endParaRPr lang="en-US"/>
        </a:p>
      </dgm:t>
    </dgm:pt>
    <dgm:pt modelId="{5412F17E-A37F-47FB-A5FE-7DFC97DF1F08}">
      <dgm:prSet phldrT="[Text]"/>
      <dgm:spPr/>
      <dgm:t>
        <a:bodyPr/>
        <a:lstStyle/>
        <a:p>
          <a:r>
            <a:rPr lang="en-GB" b="1"/>
            <a:t>Making Decisions</a:t>
          </a:r>
          <a:endParaRPr lang="en-US" dirty="0"/>
        </a:p>
      </dgm:t>
    </dgm:pt>
    <dgm:pt modelId="{B470A322-ED98-400B-87A4-F9B2622DD170}" type="parTrans" cxnId="{7B4AAD10-BEC0-428A-B84A-EBFF7F3F40C1}">
      <dgm:prSet/>
      <dgm:spPr/>
      <dgm:t>
        <a:bodyPr/>
        <a:lstStyle/>
        <a:p>
          <a:endParaRPr lang="en-US"/>
        </a:p>
      </dgm:t>
    </dgm:pt>
    <dgm:pt modelId="{24444CE3-CAEB-46E1-97B2-7BB9792ACEBC}" type="sibTrans" cxnId="{7B4AAD10-BEC0-428A-B84A-EBFF7F3F40C1}">
      <dgm:prSet/>
      <dgm:spPr/>
      <dgm:t>
        <a:bodyPr/>
        <a:lstStyle/>
        <a:p>
          <a:endParaRPr lang="en-US"/>
        </a:p>
      </dgm:t>
    </dgm:pt>
    <dgm:pt modelId="{1DFB6A0A-8FEE-49E8-947D-3DC8966981AE}">
      <dgm:prSet phldrT="[Text]"/>
      <dgm:spPr/>
      <dgm:t>
        <a:bodyPr/>
        <a:lstStyle/>
        <a:p>
          <a:r>
            <a:rPr lang="en-US" b="1" dirty="0"/>
            <a:t>we reached a decision / agreed /great idea </a:t>
          </a:r>
          <a:r>
            <a:rPr lang="en-US" b="1" dirty="0" err="1"/>
            <a:t>etc</a:t>
          </a:r>
          <a:endParaRPr lang="en-US" dirty="0"/>
        </a:p>
      </dgm:t>
    </dgm:pt>
    <dgm:pt modelId="{E61D0176-1768-47E6-AACA-60A2847B394F}" type="parTrans" cxnId="{5ADF8096-AC0C-477D-99CC-21025910423C}">
      <dgm:prSet/>
      <dgm:spPr/>
      <dgm:t>
        <a:bodyPr/>
        <a:lstStyle/>
        <a:p>
          <a:endParaRPr lang="en-US"/>
        </a:p>
      </dgm:t>
    </dgm:pt>
    <dgm:pt modelId="{97B2450F-0F8A-4084-BAFD-12204C3F8587}" type="sibTrans" cxnId="{5ADF8096-AC0C-477D-99CC-21025910423C}">
      <dgm:prSet/>
      <dgm:spPr/>
      <dgm:t>
        <a:bodyPr/>
        <a:lstStyle/>
        <a:p>
          <a:endParaRPr lang="en-US"/>
        </a:p>
      </dgm:t>
    </dgm:pt>
    <dgm:pt modelId="{2769C245-3E62-449B-BA24-24FFE4DCD6DE}">
      <dgm:prSet/>
      <dgm:spPr/>
      <dgm:t>
        <a:bodyPr/>
        <a:lstStyle/>
        <a:p>
          <a:endParaRPr lang="en-US" b="1" dirty="0"/>
        </a:p>
      </dgm:t>
    </dgm:pt>
    <dgm:pt modelId="{CB1B8E1E-361B-472C-8A15-29DE1B8DEA3C}" type="parTrans" cxnId="{E201B9A3-A702-4D59-BFE4-2B25565A1032}">
      <dgm:prSet/>
      <dgm:spPr/>
      <dgm:t>
        <a:bodyPr/>
        <a:lstStyle/>
        <a:p>
          <a:endParaRPr lang="en-US"/>
        </a:p>
      </dgm:t>
    </dgm:pt>
    <dgm:pt modelId="{1F3E37E6-9E10-42D8-A425-4876293D91DC}" type="sibTrans" cxnId="{E201B9A3-A702-4D59-BFE4-2B25565A1032}">
      <dgm:prSet/>
      <dgm:spPr/>
      <dgm:t>
        <a:bodyPr/>
        <a:lstStyle/>
        <a:p>
          <a:endParaRPr lang="en-US"/>
        </a:p>
      </dgm:t>
    </dgm:pt>
    <dgm:pt modelId="{3A630DE9-1F9A-4D22-A3D4-E419D485ABB3}" type="pres">
      <dgm:prSet presAssocID="{7A2A4E5A-0C96-4207-9728-84FC186A8A4B}" presName="Name0" presStyleCnt="0">
        <dgm:presLayoutVars>
          <dgm:dir/>
          <dgm:animLvl val="lvl"/>
          <dgm:resizeHandles val="exact"/>
        </dgm:presLayoutVars>
      </dgm:prSet>
      <dgm:spPr/>
      <dgm:t>
        <a:bodyPr/>
        <a:lstStyle/>
        <a:p>
          <a:endParaRPr lang="en-US"/>
        </a:p>
      </dgm:t>
    </dgm:pt>
    <dgm:pt modelId="{44878927-7D54-482F-A7B2-369CAE7A5580}" type="pres">
      <dgm:prSet presAssocID="{294CDE23-80A6-4E64-AC2D-7D4AA66D614E}" presName="linNode" presStyleCnt="0"/>
      <dgm:spPr/>
    </dgm:pt>
    <dgm:pt modelId="{AA32DCF6-644F-4153-AEF9-6E5B1CAC0BE4}" type="pres">
      <dgm:prSet presAssocID="{294CDE23-80A6-4E64-AC2D-7D4AA66D614E}" presName="parTx" presStyleLbl="revTx" presStyleIdx="0" presStyleCnt="2">
        <dgm:presLayoutVars>
          <dgm:chMax val="1"/>
          <dgm:bulletEnabled val="1"/>
        </dgm:presLayoutVars>
      </dgm:prSet>
      <dgm:spPr/>
      <dgm:t>
        <a:bodyPr/>
        <a:lstStyle/>
        <a:p>
          <a:endParaRPr lang="en-US"/>
        </a:p>
      </dgm:t>
    </dgm:pt>
    <dgm:pt modelId="{0F510FBF-4800-4D03-A8BC-ADCC6900A931}" type="pres">
      <dgm:prSet presAssocID="{294CDE23-80A6-4E64-AC2D-7D4AA66D614E}" presName="bracket" presStyleLbl="parChTrans1D1" presStyleIdx="0" presStyleCnt="2"/>
      <dgm:spPr/>
    </dgm:pt>
    <dgm:pt modelId="{804AC08C-42ED-480F-AC8C-8702D2FBB386}" type="pres">
      <dgm:prSet presAssocID="{294CDE23-80A6-4E64-AC2D-7D4AA66D614E}" presName="spH" presStyleCnt="0"/>
      <dgm:spPr/>
    </dgm:pt>
    <dgm:pt modelId="{606AD870-BA40-4541-9CBB-92BCD5B16E20}" type="pres">
      <dgm:prSet presAssocID="{294CDE23-80A6-4E64-AC2D-7D4AA66D614E}" presName="desTx" presStyleLbl="node1" presStyleIdx="0" presStyleCnt="2">
        <dgm:presLayoutVars>
          <dgm:bulletEnabled val="1"/>
        </dgm:presLayoutVars>
      </dgm:prSet>
      <dgm:spPr/>
      <dgm:t>
        <a:bodyPr/>
        <a:lstStyle/>
        <a:p>
          <a:endParaRPr lang="en-US"/>
        </a:p>
      </dgm:t>
    </dgm:pt>
    <dgm:pt modelId="{08FE3970-7B53-4196-A344-D8A6B94AF595}" type="pres">
      <dgm:prSet presAssocID="{30269F53-B648-45FF-9165-14260CC398DF}" presName="spV" presStyleCnt="0"/>
      <dgm:spPr/>
    </dgm:pt>
    <dgm:pt modelId="{6760FCA5-7622-4299-B7A3-56B80AC1D724}" type="pres">
      <dgm:prSet presAssocID="{5412F17E-A37F-47FB-A5FE-7DFC97DF1F08}" presName="linNode" presStyleCnt="0"/>
      <dgm:spPr/>
    </dgm:pt>
    <dgm:pt modelId="{CD93917B-A3B0-4EB8-9303-9CDEC529F004}" type="pres">
      <dgm:prSet presAssocID="{5412F17E-A37F-47FB-A5FE-7DFC97DF1F08}" presName="parTx" presStyleLbl="revTx" presStyleIdx="1" presStyleCnt="2">
        <dgm:presLayoutVars>
          <dgm:chMax val="1"/>
          <dgm:bulletEnabled val="1"/>
        </dgm:presLayoutVars>
      </dgm:prSet>
      <dgm:spPr/>
      <dgm:t>
        <a:bodyPr/>
        <a:lstStyle/>
        <a:p>
          <a:endParaRPr lang="en-US"/>
        </a:p>
      </dgm:t>
    </dgm:pt>
    <dgm:pt modelId="{651D09FA-8920-4FD1-BA7A-85B8FFF2A7CF}" type="pres">
      <dgm:prSet presAssocID="{5412F17E-A37F-47FB-A5FE-7DFC97DF1F08}" presName="bracket" presStyleLbl="parChTrans1D1" presStyleIdx="1" presStyleCnt="2"/>
      <dgm:spPr/>
    </dgm:pt>
    <dgm:pt modelId="{FF33FB7D-9EF5-4F7E-8557-C29BE5F3C667}" type="pres">
      <dgm:prSet presAssocID="{5412F17E-A37F-47FB-A5FE-7DFC97DF1F08}" presName="spH" presStyleCnt="0"/>
      <dgm:spPr/>
    </dgm:pt>
    <dgm:pt modelId="{E787DFB6-E2ED-4050-A354-308323813438}" type="pres">
      <dgm:prSet presAssocID="{5412F17E-A37F-47FB-A5FE-7DFC97DF1F08}" presName="desTx" presStyleLbl="node1" presStyleIdx="1" presStyleCnt="2">
        <dgm:presLayoutVars>
          <dgm:bulletEnabled val="1"/>
        </dgm:presLayoutVars>
      </dgm:prSet>
      <dgm:spPr/>
      <dgm:t>
        <a:bodyPr/>
        <a:lstStyle/>
        <a:p>
          <a:endParaRPr lang="en-US"/>
        </a:p>
      </dgm:t>
    </dgm:pt>
  </dgm:ptLst>
  <dgm:cxnLst>
    <dgm:cxn modelId="{0898B11C-1DA3-432C-A3EA-DF5076775FAA}" srcId="{294CDE23-80A6-4E64-AC2D-7D4AA66D614E}" destId="{989BC0C5-B5B2-4445-88C8-1972FBE16443}" srcOrd="0" destOrd="0" parTransId="{5BD68224-74DA-4121-806A-C91B0699DFAB}" sibTransId="{9179E2F7-6C8D-430B-B619-8FDB307200ED}"/>
    <dgm:cxn modelId="{7878DE9D-9278-45C7-85C7-22E1EA439640}" type="presOf" srcId="{2769C245-3E62-449B-BA24-24FFE4DCD6DE}" destId="{606AD870-BA40-4541-9CBB-92BCD5B16E20}" srcOrd="0" destOrd="1" presId="urn:diagrams.loki3.com/BracketList"/>
    <dgm:cxn modelId="{E201B9A3-A702-4D59-BFE4-2B25565A1032}" srcId="{294CDE23-80A6-4E64-AC2D-7D4AA66D614E}" destId="{2769C245-3E62-449B-BA24-24FFE4DCD6DE}" srcOrd="1" destOrd="0" parTransId="{CB1B8E1E-361B-472C-8A15-29DE1B8DEA3C}" sibTransId="{1F3E37E6-9E10-42D8-A425-4876293D91DC}"/>
    <dgm:cxn modelId="{6C3FC31A-5C18-4D35-8739-0B5DF03071C5}" srcId="{7A2A4E5A-0C96-4207-9728-84FC186A8A4B}" destId="{294CDE23-80A6-4E64-AC2D-7D4AA66D614E}" srcOrd="0" destOrd="0" parTransId="{4C4BFE1E-1A18-4D9B-A0A5-B2B7732D27A0}" sibTransId="{30269F53-B648-45FF-9165-14260CC398DF}"/>
    <dgm:cxn modelId="{7B4AAD10-BEC0-428A-B84A-EBFF7F3F40C1}" srcId="{7A2A4E5A-0C96-4207-9728-84FC186A8A4B}" destId="{5412F17E-A37F-47FB-A5FE-7DFC97DF1F08}" srcOrd="1" destOrd="0" parTransId="{B470A322-ED98-400B-87A4-F9B2622DD170}" sibTransId="{24444CE3-CAEB-46E1-97B2-7BB9792ACEBC}"/>
    <dgm:cxn modelId="{23DA23BA-2AFD-4697-8B51-A39A87199795}" type="presOf" srcId="{1DFB6A0A-8FEE-49E8-947D-3DC8966981AE}" destId="{E787DFB6-E2ED-4050-A354-308323813438}" srcOrd="0" destOrd="0" presId="urn:diagrams.loki3.com/BracketList"/>
    <dgm:cxn modelId="{5ADF8096-AC0C-477D-99CC-21025910423C}" srcId="{5412F17E-A37F-47FB-A5FE-7DFC97DF1F08}" destId="{1DFB6A0A-8FEE-49E8-947D-3DC8966981AE}" srcOrd="0" destOrd="0" parTransId="{E61D0176-1768-47E6-AACA-60A2847B394F}" sibTransId="{97B2450F-0F8A-4084-BAFD-12204C3F8587}"/>
    <dgm:cxn modelId="{9CE2A48D-140A-490A-AD87-BB0FE1B3F138}" type="presOf" srcId="{7A2A4E5A-0C96-4207-9728-84FC186A8A4B}" destId="{3A630DE9-1F9A-4D22-A3D4-E419D485ABB3}" srcOrd="0" destOrd="0" presId="urn:diagrams.loki3.com/BracketList"/>
    <dgm:cxn modelId="{18DEB450-23CA-4B48-B44F-641F35D30EF7}" type="presOf" srcId="{294CDE23-80A6-4E64-AC2D-7D4AA66D614E}" destId="{AA32DCF6-644F-4153-AEF9-6E5B1CAC0BE4}" srcOrd="0" destOrd="0" presId="urn:diagrams.loki3.com/BracketList"/>
    <dgm:cxn modelId="{7704D820-57A5-4267-A76B-7D6D8A402C26}" type="presOf" srcId="{5412F17E-A37F-47FB-A5FE-7DFC97DF1F08}" destId="{CD93917B-A3B0-4EB8-9303-9CDEC529F004}" srcOrd="0" destOrd="0" presId="urn:diagrams.loki3.com/BracketList"/>
    <dgm:cxn modelId="{2FCF3ADC-C522-4BFB-BEBE-9D0CE85D09B9}" type="presOf" srcId="{989BC0C5-B5B2-4445-88C8-1972FBE16443}" destId="{606AD870-BA40-4541-9CBB-92BCD5B16E20}" srcOrd="0" destOrd="0" presId="urn:diagrams.loki3.com/BracketList"/>
    <dgm:cxn modelId="{F826FF9C-F59B-4003-983D-2E0F0A5D1F55}" type="presParOf" srcId="{3A630DE9-1F9A-4D22-A3D4-E419D485ABB3}" destId="{44878927-7D54-482F-A7B2-369CAE7A5580}" srcOrd="0" destOrd="0" presId="urn:diagrams.loki3.com/BracketList"/>
    <dgm:cxn modelId="{A3BAE09E-F2E8-4F39-BD08-AC68C41000D8}" type="presParOf" srcId="{44878927-7D54-482F-A7B2-369CAE7A5580}" destId="{AA32DCF6-644F-4153-AEF9-6E5B1CAC0BE4}" srcOrd="0" destOrd="0" presId="urn:diagrams.loki3.com/BracketList"/>
    <dgm:cxn modelId="{1A050CDE-CF97-4E94-B06A-71DB81E7043C}" type="presParOf" srcId="{44878927-7D54-482F-A7B2-369CAE7A5580}" destId="{0F510FBF-4800-4D03-A8BC-ADCC6900A931}" srcOrd="1" destOrd="0" presId="urn:diagrams.loki3.com/BracketList"/>
    <dgm:cxn modelId="{DC9B926A-4043-4CF0-9028-4D0889DAA02E}" type="presParOf" srcId="{44878927-7D54-482F-A7B2-369CAE7A5580}" destId="{804AC08C-42ED-480F-AC8C-8702D2FBB386}" srcOrd="2" destOrd="0" presId="urn:diagrams.loki3.com/BracketList"/>
    <dgm:cxn modelId="{995211A0-ECA3-4D27-BE26-09ED6A8F1953}" type="presParOf" srcId="{44878927-7D54-482F-A7B2-369CAE7A5580}" destId="{606AD870-BA40-4541-9CBB-92BCD5B16E20}" srcOrd="3" destOrd="0" presId="urn:diagrams.loki3.com/BracketList"/>
    <dgm:cxn modelId="{B32BFB63-1AF7-4891-9015-CE3351EE776F}" type="presParOf" srcId="{3A630DE9-1F9A-4D22-A3D4-E419D485ABB3}" destId="{08FE3970-7B53-4196-A344-D8A6B94AF595}" srcOrd="1" destOrd="0" presId="urn:diagrams.loki3.com/BracketList"/>
    <dgm:cxn modelId="{79DAA1FE-DFA2-4D06-AE38-9EB4B2F65C2D}" type="presParOf" srcId="{3A630DE9-1F9A-4D22-A3D4-E419D485ABB3}" destId="{6760FCA5-7622-4299-B7A3-56B80AC1D724}" srcOrd="2" destOrd="0" presId="urn:diagrams.loki3.com/BracketList"/>
    <dgm:cxn modelId="{E36A4615-2FDD-4368-A124-10B30139AA60}" type="presParOf" srcId="{6760FCA5-7622-4299-B7A3-56B80AC1D724}" destId="{CD93917B-A3B0-4EB8-9303-9CDEC529F004}" srcOrd="0" destOrd="0" presId="urn:diagrams.loki3.com/BracketList"/>
    <dgm:cxn modelId="{E0DC53EA-09F7-4CF9-97CF-EF28B1E577AF}" type="presParOf" srcId="{6760FCA5-7622-4299-B7A3-56B80AC1D724}" destId="{651D09FA-8920-4FD1-BA7A-85B8FFF2A7CF}" srcOrd="1" destOrd="0" presId="urn:diagrams.loki3.com/BracketList"/>
    <dgm:cxn modelId="{7DDAA7A2-6FA2-4BE5-86F9-C42E406E131A}" type="presParOf" srcId="{6760FCA5-7622-4299-B7A3-56B80AC1D724}" destId="{FF33FB7D-9EF5-4F7E-8557-C29BE5F3C667}" srcOrd="2" destOrd="0" presId="urn:diagrams.loki3.com/BracketList"/>
    <dgm:cxn modelId="{086D0421-718A-4BE3-A051-27A1E0876ABC}" type="presParOf" srcId="{6760FCA5-7622-4299-B7A3-56B80AC1D724}" destId="{E787DFB6-E2ED-4050-A354-308323813438}" srcOrd="3" destOrd="0" presId="urn:diagrams.loki3.com/Bracket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044A832-E8D9-4590-AC19-307DBBEAAE32}" type="doc">
      <dgm:prSet loTypeId="urn:microsoft.com/office/officeart/2008/layout/HorizontalMultiLevelHierarchy" loCatId="hierarchy" qsTypeId="urn:microsoft.com/office/officeart/2005/8/quickstyle/3d2" qsCatId="3D" csTypeId="urn:microsoft.com/office/officeart/2005/8/colors/colorful5" csCatId="colorful" phldr="1"/>
      <dgm:spPr/>
      <dgm:t>
        <a:bodyPr/>
        <a:lstStyle/>
        <a:p>
          <a:endParaRPr lang="en-US"/>
        </a:p>
      </dgm:t>
    </dgm:pt>
    <dgm:pt modelId="{EDBC9127-6AC8-4E30-BE84-53BD7D3C7C6E}">
      <dgm:prSet phldrT="[Text]" custT="1"/>
      <dgm:spPr/>
      <dgm:t>
        <a:bodyPr/>
        <a:lstStyle/>
        <a:p>
          <a:r>
            <a:rPr lang="en-US" sz="1400" b="1" dirty="0">
              <a:solidFill>
                <a:schemeClr val="tx1"/>
              </a:solidFill>
            </a:rPr>
            <a:t>The name of</a:t>
          </a:r>
        </a:p>
        <a:p>
          <a:r>
            <a:rPr lang="en-US" sz="1400" b="1" dirty="0">
              <a:solidFill>
                <a:schemeClr val="tx1"/>
              </a:solidFill>
            </a:rPr>
            <a:t>the project</a:t>
          </a:r>
        </a:p>
      </dgm:t>
    </dgm:pt>
    <dgm:pt modelId="{30E4672C-E999-4882-88D7-97EE154D28B5}" type="parTrans" cxnId="{61AED2E5-C0FD-49BD-A1F5-885D16499220}">
      <dgm:prSet/>
      <dgm:spPr/>
      <dgm:t>
        <a:bodyPr/>
        <a:lstStyle/>
        <a:p>
          <a:endParaRPr lang="en-US"/>
        </a:p>
      </dgm:t>
    </dgm:pt>
    <dgm:pt modelId="{7C179781-30C0-4819-8B49-0F64B4BAB6E6}" type="sibTrans" cxnId="{61AED2E5-C0FD-49BD-A1F5-885D16499220}">
      <dgm:prSet/>
      <dgm:spPr/>
      <dgm:t>
        <a:bodyPr/>
        <a:lstStyle/>
        <a:p>
          <a:endParaRPr lang="en-US"/>
        </a:p>
      </dgm:t>
    </dgm:pt>
    <dgm:pt modelId="{C34ADB19-D91D-474D-80E4-512695F03623}">
      <dgm:prSet phldrT="[Text]" custT="1"/>
      <dgm:spPr/>
      <dgm:t>
        <a:bodyPr/>
        <a:lstStyle/>
        <a:p>
          <a:r>
            <a:rPr lang="en-US" sz="1400" b="1" dirty="0">
              <a:solidFill>
                <a:schemeClr val="tx1"/>
              </a:solidFill>
            </a:rPr>
            <a:t>Type </a:t>
          </a:r>
        </a:p>
      </dgm:t>
    </dgm:pt>
    <dgm:pt modelId="{46B9C665-8712-4676-BEB7-E57F7DB0A1F3}" type="parTrans" cxnId="{64D8A21C-653D-4292-A51B-F9F020253A4A}">
      <dgm:prSet/>
      <dgm:spPr/>
      <dgm:t>
        <a:bodyPr/>
        <a:lstStyle/>
        <a:p>
          <a:endParaRPr lang="en-US"/>
        </a:p>
      </dgm:t>
    </dgm:pt>
    <dgm:pt modelId="{E2F7D9B6-D60D-4273-A730-FB9B060EA3F5}" type="sibTrans" cxnId="{64D8A21C-653D-4292-A51B-F9F020253A4A}">
      <dgm:prSet/>
      <dgm:spPr/>
      <dgm:t>
        <a:bodyPr/>
        <a:lstStyle/>
        <a:p>
          <a:endParaRPr lang="en-US"/>
        </a:p>
      </dgm:t>
    </dgm:pt>
    <dgm:pt modelId="{7F717449-692C-4E15-896A-250C6E4DCD81}">
      <dgm:prSet phldrT="[Text]" custT="1"/>
      <dgm:spPr/>
      <dgm:t>
        <a:bodyPr/>
        <a:lstStyle/>
        <a:p>
          <a:r>
            <a:rPr lang="en-US" sz="1400" b="1" dirty="0">
              <a:solidFill>
                <a:schemeClr val="tx1"/>
              </a:solidFill>
              <a:latin typeface="OptimaLTStd"/>
            </a:rPr>
            <a:t>Facilities</a:t>
          </a:r>
          <a:endParaRPr lang="en-US" sz="1400" b="1" dirty="0">
            <a:solidFill>
              <a:schemeClr val="tx1"/>
            </a:solidFill>
          </a:endParaRPr>
        </a:p>
      </dgm:t>
    </dgm:pt>
    <dgm:pt modelId="{B06E2844-8325-4007-8FD9-E6FE1424B48D}" type="parTrans" cxnId="{EC6D0D77-E7F5-4AA9-A1CD-37535DDB0CD5}">
      <dgm:prSet/>
      <dgm:spPr/>
      <dgm:t>
        <a:bodyPr/>
        <a:lstStyle/>
        <a:p>
          <a:endParaRPr lang="en-US"/>
        </a:p>
      </dgm:t>
    </dgm:pt>
    <dgm:pt modelId="{4C268B7F-333A-42C1-81BA-D4B36969B4CD}" type="sibTrans" cxnId="{EC6D0D77-E7F5-4AA9-A1CD-37535DDB0CD5}">
      <dgm:prSet/>
      <dgm:spPr/>
      <dgm:t>
        <a:bodyPr/>
        <a:lstStyle/>
        <a:p>
          <a:endParaRPr lang="en-US"/>
        </a:p>
      </dgm:t>
    </dgm:pt>
    <dgm:pt modelId="{065197E7-4F4F-4B4E-B25F-591F4254FBB2}">
      <dgm:prSet phldrT="[Text]" custT="1"/>
      <dgm:spPr/>
      <dgm:t>
        <a:bodyPr/>
        <a:lstStyle/>
        <a:p>
          <a:r>
            <a:rPr lang="en-US" sz="1400" b="1" dirty="0">
              <a:solidFill>
                <a:schemeClr val="tx1"/>
              </a:solidFill>
              <a:latin typeface="OptimaLTStd"/>
            </a:rPr>
            <a:t>People benefiting of the project</a:t>
          </a:r>
        </a:p>
      </dgm:t>
    </dgm:pt>
    <dgm:pt modelId="{97DD7F99-567E-4447-9728-581311958B8E}" type="parTrans" cxnId="{F22C91E0-3104-4876-821D-9DF6E144F111}">
      <dgm:prSet/>
      <dgm:spPr/>
      <dgm:t>
        <a:bodyPr/>
        <a:lstStyle/>
        <a:p>
          <a:endParaRPr lang="en-US"/>
        </a:p>
      </dgm:t>
    </dgm:pt>
    <dgm:pt modelId="{B78D4C40-0E62-4FB2-AC02-F86985A10E1F}" type="sibTrans" cxnId="{F22C91E0-3104-4876-821D-9DF6E144F111}">
      <dgm:prSet/>
      <dgm:spPr/>
      <dgm:t>
        <a:bodyPr/>
        <a:lstStyle/>
        <a:p>
          <a:endParaRPr lang="en-US"/>
        </a:p>
      </dgm:t>
    </dgm:pt>
    <dgm:pt modelId="{A1C32AE5-A612-4D10-8A35-4A05432E0039}">
      <dgm:prSet phldrT="[Text]" custT="1"/>
      <dgm:spPr/>
      <dgm:t>
        <a:bodyPr/>
        <a:lstStyle/>
        <a:p>
          <a:r>
            <a:rPr lang="en-US" sz="1400" b="1" dirty="0">
              <a:solidFill>
                <a:schemeClr val="tx1"/>
              </a:solidFill>
              <a:latin typeface="OptimaLTStd"/>
            </a:rPr>
            <a:t>Advantages</a:t>
          </a:r>
          <a:endParaRPr lang="en-US" sz="1400" b="1" dirty="0">
            <a:solidFill>
              <a:schemeClr val="tx1"/>
            </a:solidFill>
          </a:endParaRPr>
        </a:p>
      </dgm:t>
    </dgm:pt>
    <dgm:pt modelId="{6449ED5B-06AE-4134-B285-DF4C8A70EEFC}" type="parTrans" cxnId="{2FADA7CF-C47D-4862-B0DB-908389B015B4}">
      <dgm:prSet/>
      <dgm:spPr/>
      <dgm:t>
        <a:bodyPr/>
        <a:lstStyle/>
        <a:p>
          <a:endParaRPr lang="en-US"/>
        </a:p>
      </dgm:t>
    </dgm:pt>
    <dgm:pt modelId="{55A41D1F-A6B3-4B1C-99C3-11E769723A81}" type="sibTrans" cxnId="{2FADA7CF-C47D-4862-B0DB-908389B015B4}">
      <dgm:prSet/>
      <dgm:spPr/>
      <dgm:t>
        <a:bodyPr/>
        <a:lstStyle/>
        <a:p>
          <a:endParaRPr lang="en-US"/>
        </a:p>
      </dgm:t>
    </dgm:pt>
    <dgm:pt modelId="{4721FD4C-23EB-4F66-B498-1A90667EA635}">
      <dgm:prSet phldrT="[Text]" custT="1"/>
      <dgm:spPr/>
      <dgm:t>
        <a:bodyPr/>
        <a:lstStyle/>
        <a:p>
          <a:r>
            <a:rPr lang="en-US" sz="1400" b="1" dirty="0">
              <a:solidFill>
                <a:schemeClr val="tx1"/>
              </a:solidFill>
              <a:latin typeface="OptimaLTStd"/>
            </a:rPr>
            <a:t>Actions/ future steps</a:t>
          </a:r>
          <a:endParaRPr lang="en-US" sz="1400" b="1" dirty="0">
            <a:solidFill>
              <a:schemeClr val="tx1"/>
            </a:solidFill>
          </a:endParaRPr>
        </a:p>
      </dgm:t>
    </dgm:pt>
    <dgm:pt modelId="{56273E75-D076-43D7-A9E2-8D10D1E8F87B}" type="parTrans" cxnId="{22138220-9A4C-41B3-A713-697CE4E78E48}">
      <dgm:prSet/>
      <dgm:spPr/>
      <dgm:t>
        <a:bodyPr/>
        <a:lstStyle/>
        <a:p>
          <a:endParaRPr lang="en-US"/>
        </a:p>
      </dgm:t>
    </dgm:pt>
    <dgm:pt modelId="{F42E54EC-7EE2-4065-AD82-69D06445D8C8}" type="sibTrans" cxnId="{22138220-9A4C-41B3-A713-697CE4E78E48}">
      <dgm:prSet/>
      <dgm:spPr/>
      <dgm:t>
        <a:bodyPr/>
        <a:lstStyle/>
        <a:p>
          <a:endParaRPr lang="en-US"/>
        </a:p>
      </dgm:t>
    </dgm:pt>
    <dgm:pt modelId="{13931D2E-B4BE-4BB6-8F56-D1C6676EFD66}" type="pres">
      <dgm:prSet presAssocID="{1044A832-E8D9-4590-AC19-307DBBEAAE32}" presName="Name0" presStyleCnt="0">
        <dgm:presLayoutVars>
          <dgm:chPref val="1"/>
          <dgm:dir/>
          <dgm:animOne val="branch"/>
          <dgm:animLvl val="lvl"/>
          <dgm:resizeHandles val="exact"/>
        </dgm:presLayoutVars>
      </dgm:prSet>
      <dgm:spPr/>
      <dgm:t>
        <a:bodyPr/>
        <a:lstStyle/>
        <a:p>
          <a:endParaRPr lang="en-US"/>
        </a:p>
      </dgm:t>
    </dgm:pt>
    <dgm:pt modelId="{EBCEFD68-66F4-49BD-A7EC-8FBC3B50A6FC}" type="pres">
      <dgm:prSet presAssocID="{EDBC9127-6AC8-4E30-BE84-53BD7D3C7C6E}" presName="root1" presStyleCnt="0"/>
      <dgm:spPr/>
    </dgm:pt>
    <dgm:pt modelId="{EA637CD1-2A6C-4A6F-978A-819DF5E15A2C}" type="pres">
      <dgm:prSet presAssocID="{EDBC9127-6AC8-4E30-BE84-53BD7D3C7C6E}" presName="LevelOneTextNode" presStyleLbl="node0" presStyleIdx="0" presStyleCnt="1" custAng="5400000" custScaleX="97023" custScaleY="50885" custLinFactX="-5479" custLinFactNeighborX="-100000" custLinFactNeighborY="518">
        <dgm:presLayoutVars>
          <dgm:chPref val="3"/>
        </dgm:presLayoutVars>
      </dgm:prSet>
      <dgm:spPr/>
      <dgm:t>
        <a:bodyPr/>
        <a:lstStyle/>
        <a:p>
          <a:endParaRPr lang="en-US"/>
        </a:p>
      </dgm:t>
    </dgm:pt>
    <dgm:pt modelId="{78A90DEB-D3B5-43C0-BB09-B3EBB69CF4D8}" type="pres">
      <dgm:prSet presAssocID="{EDBC9127-6AC8-4E30-BE84-53BD7D3C7C6E}" presName="level2hierChild" presStyleCnt="0"/>
      <dgm:spPr/>
    </dgm:pt>
    <dgm:pt modelId="{2F129227-E7CF-48AB-BE35-8E2C29D9EF06}" type="pres">
      <dgm:prSet presAssocID="{46B9C665-8712-4676-BEB7-E57F7DB0A1F3}" presName="conn2-1" presStyleLbl="parChTrans1D2" presStyleIdx="0" presStyleCnt="5"/>
      <dgm:spPr/>
      <dgm:t>
        <a:bodyPr/>
        <a:lstStyle/>
        <a:p>
          <a:endParaRPr lang="en-US"/>
        </a:p>
      </dgm:t>
    </dgm:pt>
    <dgm:pt modelId="{508BEFA1-E07E-44BB-9F7B-06FD7FC35191}" type="pres">
      <dgm:prSet presAssocID="{46B9C665-8712-4676-BEB7-E57F7DB0A1F3}" presName="connTx" presStyleLbl="parChTrans1D2" presStyleIdx="0" presStyleCnt="5"/>
      <dgm:spPr/>
      <dgm:t>
        <a:bodyPr/>
        <a:lstStyle/>
        <a:p>
          <a:endParaRPr lang="en-US"/>
        </a:p>
      </dgm:t>
    </dgm:pt>
    <dgm:pt modelId="{0FCF5BFF-0089-46F2-8957-5CA176FD4769}" type="pres">
      <dgm:prSet presAssocID="{C34ADB19-D91D-474D-80E4-512695F03623}" presName="root2" presStyleCnt="0"/>
      <dgm:spPr/>
    </dgm:pt>
    <dgm:pt modelId="{C3DFA6B9-F0B3-4FF0-B24E-585ED5AC0CB6}" type="pres">
      <dgm:prSet presAssocID="{C34ADB19-D91D-474D-80E4-512695F03623}" presName="LevelTwoTextNode" presStyleLbl="node2" presStyleIdx="0" presStyleCnt="5">
        <dgm:presLayoutVars>
          <dgm:chPref val="3"/>
        </dgm:presLayoutVars>
      </dgm:prSet>
      <dgm:spPr/>
      <dgm:t>
        <a:bodyPr/>
        <a:lstStyle/>
        <a:p>
          <a:endParaRPr lang="en-US"/>
        </a:p>
      </dgm:t>
    </dgm:pt>
    <dgm:pt modelId="{EA2DFC30-5214-4CC4-95CA-665F8C7073B5}" type="pres">
      <dgm:prSet presAssocID="{C34ADB19-D91D-474D-80E4-512695F03623}" presName="level3hierChild" presStyleCnt="0"/>
      <dgm:spPr/>
    </dgm:pt>
    <dgm:pt modelId="{626C84EF-B420-4BF5-9CDD-0A61283D47F6}" type="pres">
      <dgm:prSet presAssocID="{B06E2844-8325-4007-8FD9-E6FE1424B48D}" presName="conn2-1" presStyleLbl="parChTrans1D2" presStyleIdx="1" presStyleCnt="5"/>
      <dgm:spPr/>
      <dgm:t>
        <a:bodyPr/>
        <a:lstStyle/>
        <a:p>
          <a:endParaRPr lang="en-US"/>
        </a:p>
      </dgm:t>
    </dgm:pt>
    <dgm:pt modelId="{19A473E2-950A-463B-8955-8D9A8B54C43E}" type="pres">
      <dgm:prSet presAssocID="{B06E2844-8325-4007-8FD9-E6FE1424B48D}" presName="connTx" presStyleLbl="parChTrans1D2" presStyleIdx="1" presStyleCnt="5"/>
      <dgm:spPr/>
      <dgm:t>
        <a:bodyPr/>
        <a:lstStyle/>
        <a:p>
          <a:endParaRPr lang="en-US"/>
        </a:p>
      </dgm:t>
    </dgm:pt>
    <dgm:pt modelId="{68F68A7D-DA69-4971-ADE1-2E1B46BFFAA7}" type="pres">
      <dgm:prSet presAssocID="{7F717449-692C-4E15-896A-250C6E4DCD81}" presName="root2" presStyleCnt="0"/>
      <dgm:spPr/>
    </dgm:pt>
    <dgm:pt modelId="{C5A658DB-5A09-42FA-8E7B-A90B89CD2037}" type="pres">
      <dgm:prSet presAssocID="{7F717449-692C-4E15-896A-250C6E4DCD81}" presName="LevelTwoTextNode" presStyleLbl="node2" presStyleIdx="1" presStyleCnt="5">
        <dgm:presLayoutVars>
          <dgm:chPref val="3"/>
        </dgm:presLayoutVars>
      </dgm:prSet>
      <dgm:spPr/>
      <dgm:t>
        <a:bodyPr/>
        <a:lstStyle/>
        <a:p>
          <a:endParaRPr lang="en-US"/>
        </a:p>
      </dgm:t>
    </dgm:pt>
    <dgm:pt modelId="{DBAAA0CD-7C77-474B-BD89-6EDAF78CAF97}" type="pres">
      <dgm:prSet presAssocID="{7F717449-692C-4E15-896A-250C6E4DCD81}" presName="level3hierChild" presStyleCnt="0"/>
      <dgm:spPr/>
    </dgm:pt>
    <dgm:pt modelId="{7C8F930F-83BD-4FF4-AB51-6C2E77FB6A7E}" type="pres">
      <dgm:prSet presAssocID="{97DD7F99-567E-4447-9728-581311958B8E}" presName="conn2-1" presStyleLbl="parChTrans1D2" presStyleIdx="2" presStyleCnt="5"/>
      <dgm:spPr/>
      <dgm:t>
        <a:bodyPr/>
        <a:lstStyle/>
        <a:p>
          <a:endParaRPr lang="en-US"/>
        </a:p>
      </dgm:t>
    </dgm:pt>
    <dgm:pt modelId="{326ADB97-5683-4191-9BCF-3E8B346AC5E3}" type="pres">
      <dgm:prSet presAssocID="{97DD7F99-567E-4447-9728-581311958B8E}" presName="connTx" presStyleLbl="parChTrans1D2" presStyleIdx="2" presStyleCnt="5"/>
      <dgm:spPr/>
      <dgm:t>
        <a:bodyPr/>
        <a:lstStyle/>
        <a:p>
          <a:endParaRPr lang="en-US"/>
        </a:p>
      </dgm:t>
    </dgm:pt>
    <dgm:pt modelId="{E6DCE876-123E-4167-AE38-EEAB52CD5DD3}" type="pres">
      <dgm:prSet presAssocID="{065197E7-4F4F-4B4E-B25F-591F4254FBB2}" presName="root2" presStyleCnt="0"/>
      <dgm:spPr/>
    </dgm:pt>
    <dgm:pt modelId="{F095FFAA-7991-4C53-A1E0-80E721F81A2E}" type="pres">
      <dgm:prSet presAssocID="{065197E7-4F4F-4B4E-B25F-591F4254FBB2}" presName="LevelTwoTextNode" presStyleLbl="node2" presStyleIdx="2" presStyleCnt="5">
        <dgm:presLayoutVars>
          <dgm:chPref val="3"/>
        </dgm:presLayoutVars>
      </dgm:prSet>
      <dgm:spPr/>
      <dgm:t>
        <a:bodyPr/>
        <a:lstStyle/>
        <a:p>
          <a:endParaRPr lang="en-US"/>
        </a:p>
      </dgm:t>
    </dgm:pt>
    <dgm:pt modelId="{EAE47AD1-6B8F-4678-964F-3E5E9AC6392D}" type="pres">
      <dgm:prSet presAssocID="{065197E7-4F4F-4B4E-B25F-591F4254FBB2}" presName="level3hierChild" presStyleCnt="0"/>
      <dgm:spPr/>
    </dgm:pt>
    <dgm:pt modelId="{3CB0C584-01D5-4A38-BACD-A61D6F094FC6}" type="pres">
      <dgm:prSet presAssocID="{6449ED5B-06AE-4134-B285-DF4C8A70EEFC}" presName="conn2-1" presStyleLbl="parChTrans1D2" presStyleIdx="3" presStyleCnt="5"/>
      <dgm:spPr/>
      <dgm:t>
        <a:bodyPr/>
        <a:lstStyle/>
        <a:p>
          <a:endParaRPr lang="en-US"/>
        </a:p>
      </dgm:t>
    </dgm:pt>
    <dgm:pt modelId="{FF3565DF-21E0-4CF2-BBAC-4BA01F67F1DC}" type="pres">
      <dgm:prSet presAssocID="{6449ED5B-06AE-4134-B285-DF4C8A70EEFC}" presName="connTx" presStyleLbl="parChTrans1D2" presStyleIdx="3" presStyleCnt="5"/>
      <dgm:spPr/>
      <dgm:t>
        <a:bodyPr/>
        <a:lstStyle/>
        <a:p>
          <a:endParaRPr lang="en-US"/>
        </a:p>
      </dgm:t>
    </dgm:pt>
    <dgm:pt modelId="{F6412252-E877-482B-B85B-EF7E2CD3D9F7}" type="pres">
      <dgm:prSet presAssocID="{A1C32AE5-A612-4D10-8A35-4A05432E0039}" presName="root2" presStyleCnt="0"/>
      <dgm:spPr/>
    </dgm:pt>
    <dgm:pt modelId="{0DBC5CA8-74B9-42A7-8CB1-99B56F47675B}" type="pres">
      <dgm:prSet presAssocID="{A1C32AE5-A612-4D10-8A35-4A05432E0039}" presName="LevelTwoTextNode" presStyleLbl="node2" presStyleIdx="3" presStyleCnt="5">
        <dgm:presLayoutVars>
          <dgm:chPref val="3"/>
        </dgm:presLayoutVars>
      </dgm:prSet>
      <dgm:spPr/>
      <dgm:t>
        <a:bodyPr/>
        <a:lstStyle/>
        <a:p>
          <a:endParaRPr lang="en-US"/>
        </a:p>
      </dgm:t>
    </dgm:pt>
    <dgm:pt modelId="{BAC3BDAB-D682-408F-876C-6842E71668E5}" type="pres">
      <dgm:prSet presAssocID="{A1C32AE5-A612-4D10-8A35-4A05432E0039}" presName="level3hierChild" presStyleCnt="0"/>
      <dgm:spPr/>
    </dgm:pt>
    <dgm:pt modelId="{AB9DF05E-CEE0-44B8-B88D-5833CD193061}" type="pres">
      <dgm:prSet presAssocID="{56273E75-D076-43D7-A9E2-8D10D1E8F87B}" presName="conn2-1" presStyleLbl="parChTrans1D2" presStyleIdx="4" presStyleCnt="5"/>
      <dgm:spPr/>
      <dgm:t>
        <a:bodyPr/>
        <a:lstStyle/>
        <a:p>
          <a:endParaRPr lang="en-US"/>
        </a:p>
      </dgm:t>
    </dgm:pt>
    <dgm:pt modelId="{19AE622D-7867-46CB-8E5F-B947E411A1D1}" type="pres">
      <dgm:prSet presAssocID="{56273E75-D076-43D7-A9E2-8D10D1E8F87B}" presName="connTx" presStyleLbl="parChTrans1D2" presStyleIdx="4" presStyleCnt="5"/>
      <dgm:spPr/>
      <dgm:t>
        <a:bodyPr/>
        <a:lstStyle/>
        <a:p>
          <a:endParaRPr lang="en-US"/>
        </a:p>
      </dgm:t>
    </dgm:pt>
    <dgm:pt modelId="{35DCE6AA-86ED-41A1-A9BA-8B0B21036015}" type="pres">
      <dgm:prSet presAssocID="{4721FD4C-23EB-4F66-B498-1A90667EA635}" presName="root2" presStyleCnt="0"/>
      <dgm:spPr/>
    </dgm:pt>
    <dgm:pt modelId="{A6B98D73-C17C-4606-9C38-82686BC981CF}" type="pres">
      <dgm:prSet presAssocID="{4721FD4C-23EB-4F66-B498-1A90667EA635}" presName="LevelTwoTextNode" presStyleLbl="node2" presStyleIdx="4" presStyleCnt="5">
        <dgm:presLayoutVars>
          <dgm:chPref val="3"/>
        </dgm:presLayoutVars>
      </dgm:prSet>
      <dgm:spPr/>
      <dgm:t>
        <a:bodyPr/>
        <a:lstStyle/>
        <a:p>
          <a:endParaRPr lang="en-US"/>
        </a:p>
      </dgm:t>
    </dgm:pt>
    <dgm:pt modelId="{F76B56E1-0976-4D11-B754-DB8D53E91732}" type="pres">
      <dgm:prSet presAssocID="{4721FD4C-23EB-4F66-B498-1A90667EA635}" presName="level3hierChild" presStyleCnt="0"/>
      <dgm:spPr/>
    </dgm:pt>
  </dgm:ptLst>
  <dgm:cxnLst>
    <dgm:cxn modelId="{61AED2E5-C0FD-49BD-A1F5-885D16499220}" srcId="{1044A832-E8D9-4590-AC19-307DBBEAAE32}" destId="{EDBC9127-6AC8-4E30-BE84-53BD7D3C7C6E}" srcOrd="0" destOrd="0" parTransId="{30E4672C-E999-4882-88D7-97EE154D28B5}" sibTransId="{7C179781-30C0-4819-8B49-0F64B4BAB6E6}"/>
    <dgm:cxn modelId="{4222F5E9-3350-4D82-B310-3DCB7D72D688}" type="presOf" srcId="{4721FD4C-23EB-4F66-B498-1A90667EA635}" destId="{A6B98D73-C17C-4606-9C38-82686BC981CF}" srcOrd="0" destOrd="0" presId="urn:microsoft.com/office/officeart/2008/layout/HorizontalMultiLevelHierarchy"/>
    <dgm:cxn modelId="{64D8A21C-653D-4292-A51B-F9F020253A4A}" srcId="{EDBC9127-6AC8-4E30-BE84-53BD7D3C7C6E}" destId="{C34ADB19-D91D-474D-80E4-512695F03623}" srcOrd="0" destOrd="0" parTransId="{46B9C665-8712-4676-BEB7-E57F7DB0A1F3}" sibTransId="{E2F7D9B6-D60D-4273-A730-FB9B060EA3F5}"/>
    <dgm:cxn modelId="{676C69D9-A8E9-4194-8D6F-EEF585E4EADC}" type="presOf" srcId="{56273E75-D076-43D7-A9E2-8D10D1E8F87B}" destId="{19AE622D-7867-46CB-8E5F-B947E411A1D1}" srcOrd="1" destOrd="0" presId="urn:microsoft.com/office/officeart/2008/layout/HorizontalMultiLevelHierarchy"/>
    <dgm:cxn modelId="{74276D04-68BB-4BD5-8320-A8166BD65955}" type="presOf" srcId="{B06E2844-8325-4007-8FD9-E6FE1424B48D}" destId="{626C84EF-B420-4BF5-9CDD-0A61283D47F6}" srcOrd="0" destOrd="0" presId="urn:microsoft.com/office/officeart/2008/layout/HorizontalMultiLevelHierarchy"/>
    <dgm:cxn modelId="{EA7FE296-EB24-49BC-BAE2-361F588DC815}" type="presOf" srcId="{065197E7-4F4F-4B4E-B25F-591F4254FBB2}" destId="{F095FFAA-7991-4C53-A1E0-80E721F81A2E}" srcOrd="0" destOrd="0" presId="urn:microsoft.com/office/officeart/2008/layout/HorizontalMultiLevelHierarchy"/>
    <dgm:cxn modelId="{BB80935E-BB86-4A4B-92C1-DB26FAC358D9}" type="presOf" srcId="{B06E2844-8325-4007-8FD9-E6FE1424B48D}" destId="{19A473E2-950A-463B-8955-8D9A8B54C43E}" srcOrd="1" destOrd="0" presId="urn:microsoft.com/office/officeart/2008/layout/HorizontalMultiLevelHierarchy"/>
    <dgm:cxn modelId="{F22C91E0-3104-4876-821D-9DF6E144F111}" srcId="{EDBC9127-6AC8-4E30-BE84-53BD7D3C7C6E}" destId="{065197E7-4F4F-4B4E-B25F-591F4254FBB2}" srcOrd="2" destOrd="0" parTransId="{97DD7F99-567E-4447-9728-581311958B8E}" sibTransId="{B78D4C40-0E62-4FB2-AC02-F86985A10E1F}"/>
    <dgm:cxn modelId="{36476F9C-71CE-47A6-8AF9-C80989153E96}" type="presOf" srcId="{56273E75-D076-43D7-A9E2-8D10D1E8F87B}" destId="{AB9DF05E-CEE0-44B8-B88D-5833CD193061}" srcOrd="0" destOrd="0" presId="urn:microsoft.com/office/officeart/2008/layout/HorizontalMultiLevelHierarchy"/>
    <dgm:cxn modelId="{36F1D558-6E77-4531-838C-6953B729EC98}" type="presOf" srcId="{EDBC9127-6AC8-4E30-BE84-53BD7D3C7C6E}" destId="{EA637CD1-2A6C-4A6F-978A-819DF5E15A2C}" srcOrd="0" destOrd="0" presId="urn:microsoft.com/office/officeart/2008/layout/HorizontalMultiLevelHierarchy"/>
    <dgm:cxn modelId="{341E0BDF-E381-4BAB-BB96-15D98520FA9C}" type="presOf" srcId="{97DD7F99-567E-4447-9728-581311958B8E}" destId="{326ADB97-5683-4191-9BCF-3E8B346AC5E3}" srcOrd="1" destOrd="0" presId="urn:microsoft.com/office/officeart/2008/layout/HorizontalMultiLevelHierarchy"/>
    <dgm:cxn modelId="{A169F557-9D9D-4B8F-A000-A04CC77D2FA0}" type="presOf" srcId="{97DD7F99-567E-4447-9728-581311958B8E}" destId="{7C8F930F-83BD-4FF4-AB51-6C2E77FB6A7E}" srcOrd="0" destOrd="0" presId="urn:microsoft.com/office/officeart/2008/layout/HorizontalMultiLevelHierarchy"/>
    <dgm:cxn modelId="{802D705E-8924-43F6-A674-7A9FED9D965F}" type="presOf" srcId="{1044A832-E8D9-4590-AC19-307DBBEAAE32}" destId="{13931D2E-B4BE-4BB6-8F56-D1C6676EFD66}" srcOrd="0" destOrd="0" presId="urn:microsoft.com/office/officeart/2008/layout/HorizontalMultiLevelHierarchy"/>
    <dgm:cxn modelId="{B4FF50A9-5746-43B7-9FCB-9EEEF40816BD}" type="presOf" srcId="{A1C32AE5-A612-4D10-8A35-4A05432E0039}" destId="{0DBC5CA8-74B9-42A7-8CB1-99B56F47675B}" srcOrd="0" destOrd="0" presId="urn:microsoft.com/office/officeart/2008/layout/HorizontalMultiLevelHierarchy"/>
    <dgm:cxn modelId="{4FEF0CC7-92ED-40AE-8E26-B22463959230}" type="presOf" srcId="{46B9C665-8712-4676-BEB7-E57F7DB0A1F3}" destId="{2F129227-E7CF-48AB-BE35-8E2C29D9EF06}" srcOrd="0" destOrd="0" presId="urn:microsoft.com/office/officeart/2008/layout/HorizontalMultiLevelHierarchy"/>
    <dgm:cxn modelId="{F85FDB68-A849-40B9-921C-653C1046E04A}" type="presOf" srcId="{6449ED5B-06AE-4134-B285-DF4C8A70EEFC}" destId="{3CB0C584-01D5-4A38-BACD-A61D6F094FC6}" srcOrd="0" destOrd="0" presId="urn:microsoft.com/office/officeart/2008/layout/HorizontalMultiLevelHierarchy"/>
    <dgm:cxn modelId="{EF4186B7-C9FD-4022-BC39-6E83919B3E08}" type="presOf" srcId="{7F717449-692C-4E15-896A-250C6E4DCD81}" destId="{C5A658DB-5A09-42FA-8E7B-A90B89CD2037}" srcOrd="0" destOrd="0" presId="urn:microsoft.com/office/officeart/2008/layout/HorizontalMultiLevelHierarchy"/>
    <dgm:cxn modelId="{22138220-9A4C-41B3-A713-697CE4E78E48}" srcId="{EDBC9127-6AC8-4E30-BE84-53BD7D3C7C6E}" destId="{4721FD4C-23EB-4F66-B498-1A90667EA635}" srcOrd="4" destOrd="0" parTransId="{56273E75-D076-43D7-A9E2-8D10D1E8F87B}" sibTransId="{F42E54EC-7EE2-4065-AD82-69D06445D8C8}"/>
    <dgm:cxn modelId="{2FADA7CF-C47D-4862-B0DB-908389B015B4}" srcId="{EDBC9127-6AC8-4E30-BE84-53BD7D3C7C6E}" destId="{A1C32AE5-A612-4D10-8A35-4A05432E0039}" srcOrd="3" destOrd="0" parTransId="{6449ED5B-06AE-4134-B285-DF4C8A70EEFC}" sibTransId="{55A41D1F-A6B3-4B1C-99C3-11E769723A81}"/>
    <dgm:cxn modelId="{CD74E2B8-8012-4D3D-8F70-EC9EF02EF7CD}" type="presOf" srcId="{C34ADB19-D91D-474D-80E4-512695F03623}" destId="{C3DFA6B9-F0B3-4FF0-B24E-585ED5AC0CB6}" srcOrd="0" destOrd="0" presId="urn:microsoft.com/office/officeart/2008/layout/HorizontalMultiLevelHierarchy"/>
    <dgm:cxn modelId="{B792222B-251F-46CB-92A5-BCFB8964D5D7}" type="presOf" srcId="{6449ED5B-06AE-4134-B285-DF4C8A70EEFC}" destId="{FF3565DF-21E0-4CF2-BBAC-4BA01F67F1DC}" srcOrd="1" destOrd="0" presId="urn:microsoft.com/office/officeart/2008/layout/HorizontalMultiLevelHierarchy"/>
    <dgm:cxn modelId="{EC6D0D77-E7F5-4AA9-A1CD-37535DDB0CD5}" srcId="{EDBC9127-6AC8-4E30-BE84-53BD7D3C7C6E}" destId="{7F717449-692C-4E15-896A-250C6E4DCD81}" srcOrd="1" destOrd="0" parTransId="{B06E2844-8325-4007-8FD9-E6FE1424B48D}" sibTransId="{4C268B7F-333A-42C1-81BA-D4B36969B4CD}"/>
    <dgm:cxn modelId="{09EE5EBB-F497-404B-9DBA-E8A60955B02F}" type="presOf" srcId="{46B9C665-8712-4676-BEB7-E57F7DB0A1F3}" destId="{508BEFA1-E07E-44BB-9F7B-06FD7FC35191}" srcOrd="1" destOrd="0" presId="urn:microsoft.com/office/officeart/2008/layout/HorizontalMultiLevelHierarchy"/>
    <dgm:cxn modelId="{530B17A0-BE27-46EA-A0AA-93E90AB1B4F0}" type="presParOf" srcId="{13931D2E-B4BE-4BB6-8F56-D1C6676EFD66}" destId="{EBCEFD68-66F4-49BD-A7EC-8FBC3B50A6FC}" srcOrd="0" destOrd="0" presId="urn:microsoft.com/office/officeart/2008/layout/HorizontalMultiLevelHierarchy"/>
    <dgm:cxn modelId="{E22A9C57-A457-49CD-9952-17DFAD82A39A}" type="presParOf" srcId="{EBCEFD68-66F4-49BD-A7EC-8FBC3B50A6FC}" destId="{EA637CD1-2A6C-4A6F-978A-819DF5E15A2C}" srcOrd="0" destOrd="0" presId="urn:microsoft.com/office/officeart/2008/layout/HorizontalMultiLevelHierarchy"/>
    <dgm:cxn modelId="{DF7AF46F-AF50-4491-8646-F0BBA2A57F71}" type="presParOf" srcId="{EBCEFD68-66F4-49BD-A7EC-8FBC3B50A6FC}" destId="{78A90DEB-D3B5-43C0-BB09-B3EBB69CF4D8}" srcOrd="1" destOrd="0" presId="urn:microsoft.com/office/officeart/2008/layout/HorizontalMultiLevelHierarchy"/>
    <dgm:cxn modelId="{80D76561-EB57-47D3-9A19-9CF7C95E5DA4}" type="presParOf" srcId="{78A90DEB-D3B5-43C0-BB09-B3EBB69CF4D8}" destId="{2F129227-E7CF-48AB-BE35-8E2C29D9EF06}" srcOrd="0" destOrd="0" presId="urn:microsoft.com/office/officeart/2008/layout/HorizontalMultiLevelHierarchy"/>
    <dgm:cxn modelId="{93060DED-4B2D-4AB5-ACCB-41695716F487}" type="presParOf" srcId="{2F129227-E7CF-48AB-BE35-8E2C29D9EF06}" destId="{508BEFA1-E07E-44BB-9F7B-06FD7FC35191}" srcOrd="0" destOrd="0" presId="urn:microsoft.com/office/officeart/2008/layout/HorizontalMultiLevelHierarchy"/>
    <dgm:cxn modelId="{32EA9C1A-C7CF-4787-93FA-B9B5718AAFE9}" type="presParOf" srcId="{78A90DEB-D3B5-43C0-BB09-B3EBB69CF4D8}" destId="{0FCF5BFF-0089-46F2-8957-5CA176FD4769}" srcOrd="1" destOrd="0" presId="urn:microsoft.com/office/officeart/2008/layout/HorizontalMultiLevelHierarchy"/>
    <dgm:cxn modelId="{94396723-512E-413D-8F9F-C3FE4C74C733}" type="presParOf" srcId="{0FCF5BFF-0089-46F2-8957-5CA176FD4769}" destId="{C3DFA6B9-F0B3-4FF0-B24E-585ED5AC0CB6}" srcOrd="0" destOrd="0" presId="urn:microsoft.com/office/officeart/2008/layout/HorizontalMultiLevelHierarchy"/>
    <dgm:cxn modelId="{1010D588-9B2F-4C0D-8E34-17952C424E07}" type="presParOf" srcId="{0FCF5BFF-0089-46F2-8957-5CA176FD4769}" destId="{EA2DFC30-5214-4CC4-95CA-665F8C7073B5}" srcOrd="1" destOrd="0" presId="urn:microsoft.com/office/officeart/2008/layout/HorizontalMultiLevelHierarchy"/>
    <dgm:cxn modelId="{110FEA11-53A6-4D45-879E-91D24EB45C6F}" type="presParOf" srcId="{78A90DEB-D3B5-43C0-BB09-B3EBB69CF4D8}" destId="{626C84EF-B420-4BF5-9CDD-0A61283D47F6}" srcOrd="2" destOrd="0" presId="urn:microsoft.com/office/officeart/2008/layout/HorizontalMultiLevelHierarchy"/>
    <dgm:cxn modelId="{E975C558-2C08-4936-B68D-BA9485A10AF2}" type="presParOf" srcId="{626C84EF-B420-4BF5-9CDD-0A61283D47F6}" destId="{19A473E2-950A-463B-8955-8D9A8B54C43E}" srcOrd="0" destOrd="0" presId="urn:microsoft.com/office/officeart/2008/layout/HorizontalMultiLevelHierarchy"/>
    <dgm:cxn modelId="{C6FBDE89-B7BE-4D10-912A-C24D07596DE8}" type="presParOf" srcId="{78A90DEB-D3B5-43C0-BB09-B3EBB69CF4D8}" destId="{68F68A7D-DA69-4971-ADE1-2E1B46BFFAA7}" srcOrd="3" destOrd="0" presId="urn:microsoft.com/office/officeart/2008/layout/HorizontalMultiLevelHierarchy"/>
    <dgm:cxn modelId="{89AA85E3-29ED-4866-921B-9C6010FB6F4C}" type="presParOf" srcId="{68F68A7D-DA69-4971-ADE1-2E1B46BFFAA7}" destId="{C5A658DB-5A09-42FA-8E7B-A90B89CD2037}" srcOrd="0" destOrd="0" presId="urn:microsoft.com/office/officeart/2008/layout/HorizontalMultiLevelHierarchy"/>
    <dgm:cxn modelId="{4A7E0ED7-92E5-4EFA-ACE8-3C92B9BD371C}" type="presParOf" srcId="{68F68A7D-DA69-4971-ADE1-2E1B46BFFAA7}" destId="{DBAAA0CD-7C77-474B-BD89-6EDAF78CAF97}" srcOrd="1" destOrd="0" presId="urn:microsoft.com/office/officeart/2008/layout/HorizontalMultiLevelHierarchy"/>
    <dgm:cxn modelId="{7C7458FF-A267-474D-A5D6-AA919A591438}" type="presParOf" srcId="{78A90DEB-D3B5-43C0-BB09-B3EBB69CF4D8}" destId="{7C8F930F-83BD-4FF4-AB51-6C2E77FB6A7E}" srcOrd="4" destOrd="0" presId="urn:microsoft.com/office/officeart/2008/layout/HorizontalMultiLevelHierarchy"/>
    <dgm:cxn modelId="{61CB4863-1DF2-48EF-B91B-75D4302D13CB}" type="presParOf" srcId="{7C8F930F-83BD-4FF4-AB51-6C2E77FB6A7E}" destId="{326ADB97-5683-4191-9BCF-3E8B346AC5E3}" srcOrd="0" destOrd="0" presId="urn:microsoft.com/office/officeart/2008/layout/HorizontalMultiLevelHierarchy"/>
    <dgm:cxn modelId="{91908D27-6A2A-4059-A65A-345E00AE3160}" type="presParOf" srcId="{78A90DEB-D3B5-43C0-BB09-B3EBB69CF4D8}" destId="{E6DCE876-123E-4167-AE38-EEAB52CD5DD3}" srcOrd="5" destOrd="0" presId="urn:microsoft.com/office/officeart/2008/layout/HorizontalMultiLevelHierarchy"/>
    <dgm:cxn modelId="{A5400584-4C9A-43F9-990B-B256262B525D}" type="presParOf" srcId="{E6DCE876-123E-4167-AE38-EEAB52CD5DD3}" destId="{F095FFAA-7991-4C53-A1E0-80E721F81A2E}" srcOrd="0" destOrd="0" presId="urn:microsoft.com/office/officeart/2008/layout/HorizontalMultiLevelHierarchy"/>
    <dgm:cxn modelId="{3A1C701B-A0D5-4111-BB15-AED5ADD57D31}" type="presParOf" srcId="{E6DCE876-123E-4167-AE38-EEAB52CD5DD3}" destId="{EAE47AD1-6B8F-4678-964F-3E5E9AC6392D}" srcOrd="1" destOrd="0" presId="urn:microsoft.com/office/officeart/2008/layout/HorizontalMultiLevelHierarchy"/>
    <dgm:cxn modelId="{51C400B4-C509-492E-A585-4234AED3148F}" type="presParOf" srcId="{78A90DEB-D3B5-43C0-BB09-B3EBB69CF4D8}" destId="{3CB0C584-01D5-4A38-BACD-A61D6F094FC6}" srcOrd="6" destOrd="0" presId="urn:microsoft.com/office/officeart/2008/layout/HorizontalMultiLevelHierarchy"/>
    <dgm:cxn modelId="{25F0A821-65FC-4DCF-8ECD-14C7C65D1CDD}" type="presParOf" srcId="{3CB0C584-01D5-4A38-BACD-A61D6F094FC6}" destId="{FF3565DF-21E0-4CF2-BBAC-4BA01F67F1DC}" srcOrd="0" destOrd="0" presId="urn:microsoft.com/office/officeart/2008/layout/HorizontalMultiLevelHierarchy"/>
    <dgm:cxn modelId="{1BEAD243-9FE4-4C22-B91D-81E347E1C080}" type="presParOf" srcId="{78A90DEB-D3B5-43C0-BB09-B3EBB69CF4D8}" destId="{F6412252-E877-482B-B85B-EF7E2CD3D9F7}" srcOrd="7" destOrd="0" presId="urn:microsoft.com/office/officeart/2008/layout/HorizontalMultiLevelHierarchy"/>
    <dgm:cxn modelId="{CB8217EF-6466-4145-9F90-8EE2F7727F25}" type="presParOf" srcId="{F6412252-E877-482B-B85B-EF7E2CD3D9F7}" destId="{0DBC5CA8-74B9-42A7-8CB1-99B56F47675B}" srcOrd="0" destOrd="0" presId="urn:microsoft.com/office/officeart/2008/layout/HorizontalMultiLevelHierarchy"/>
    <dgm:cxn modelId="{26E3E3BB-0601-43C3-B5F2-115E7B3A03C4}" type="presParOf" srcId="{F6412252-E877-482B-B85B-EF7E2CD3D9F7}" destId="{BAC3BDAB-D682-408F-876C-6842E71668E5}" srcOrd="1" destOrd="0" presId="urn:microsoft.com/office/officeart/2008/layout/HorizontalMultiLevelHierarchy"/>
    <dgm:cxn modelId="{0F9F754C-C42A-4356-A940-F59B58379783}" type="presParOf" srcId="{78A90DEB-D3B5-43C0-BB09-B3EBB69CF4D8}" destId="{AB9DF05E-CEE0-44B8-B88D-5833CD193061}" srcOrd="8" destOrd="0" presId="urn:microsoft.com/office/officeart/2008/layout/HorizontalMultiLevelHierarchy"/>
    <dgm:cxn modelId="{A707A4BB-213F-4904-8008-BEF13D2CA473}" type="presParOf" srcId="{AB9DF05E-CEE0-44B8-B88D-5833CD193061}" destId="{19AE622D-7867-46CB-8E5F-B947E411A1D1}" srcOrd="0" destOrd="0" presId="urn:microsoft.com/office/officeart/2008/layout/HorizontalMultiLevelHierarchy"/>
    <dgm:cxn modelId="{8B90EF5F-9F5F-422E-8027-6F508E4D71EA}" type="presParOf" srcId="{78A90DEB-D3B5-43C0-BB09-B3EBB69CF4D8}" destId="{35DCE6AA-86ED-41A1-A9BA-8B0B21036015}" srcOrd="9" destOrd="0" presId="urn:microsoft.com/office/officeart/2008/layout/HorizontalMultiLevelHierarchy"/>
    <dgm:cxn modelId="{EEAE2D8D-DED2-4FF3-9296-1FFB0164C752}" type="presParOf" srcId="{35DCE6AA-86ED-41A1-A9BA-8B0B21036015}" destId="{A6B98D73-C17C-4606-9C38-82686BC981CF}" srcOrd="0" destOrd="0" presId="urn:microsoft.com/office/officeart/2008/layout/HorizontalMultiLevelHierarchy"/>
    <dgm:cxn modelId="{78D0F5AB-DD6D-41AA-99A5-F6F230CD8F08}" type="presParOf" srcId="{35DCE6AA-86ED-41A1-A9BA-8B0B21036015}" destId="{F76B56E1-0976-4D11-B754-DB8D53E91732}"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43F1A4-3A01-495C-B05D-4D2801109AF7}">
      <dsp:nvSpPr>
        <dsp:cNvPr id="0" name=""/>
        <dsp:cNvSpPr/>
      </dsp:nvSpPr>
      <dsp:spPr>
        <a:xfrm>
          <a:off x="87216" y="393423"/>
          <a:ext cx="5215613" cy="4741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b" anchorCtr="0">
          <a:noAutofit/>
        </a:bodyPr>
        <a:lstStyle/>
        <a:p>
          <a:pPr lvl="0" algn="l" defTabSz="933450">
            <a:lnSpc>
              <a:spcPct val="90000"/>
            </a:lnSpc>
            <a:spcBef>
              <a:spcPct val="0"/>
            </a:spcBef>
            <a:spcAft>
              <a:spcPct val="35000"/>
            </a:spcAft>
          </a:pPr>
          <a:endParaRPr lang="en-US" sz="2100" kern="1200" dirty="0"/>
        </a:p>
      </dsp:txBody>
      <dsp:txXfrm>
        <a:off x="87216" y="393423"/>
        <a:ext cx="5215613" cy="474146"/>
      </dsp:txXfrm>
    </dsp:sp>
    <dsp:sp modelId="{15E21B50-ED7A-415F-8B40-F51FA90E0122}">
      <dsp:nvSpPr>
        <dsp:cNvPr id="0" name=""/>
        <dsp:cNvSpPr/>
      </dsp:nvSpPr>
      <dsp:spPr>
        <a:xfrm>
          <a:off x="87216" y="867570"/>
          <a:ext cx="1220453" cy="965854"/>
        </a:xfrm>
        <a:prstGeom prst="chevron">
          <a:avLst>
            <a:gd name="adj" fmla="val 7061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58E8F6-9ED4-4F19-84B4-133AA70FEEC9}">
      <dsp:nvSpPr>
        <dsp:cNvPr id="0" name=""/>
        <dsp:cNvSpPr/>
      </dsp:nvSpPr>
      <dsp:spPr>
        <a:xfrm>
          <a:off x="820300" y="867570"/>
          <a:ext cx="1220453" cy="965854"/>
        </a:xfrm>
        <a:prstGeom prst="chevron">
          <a:avLst>
            <a:gd name="adj" fmla="val 7061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C22443-9B40-49B0-AC08-8C18BFBB7415}">
      <dsp:nvSpPr>
        <dsp:cNvPr id="0" name=""/>
        <dsp:cNvSpPr/>
      </dsp:nvSpPr>
      <dsp:spPr>
        <a:xfrm>
          <a:off x="1553963" y="867570"/>
          <a:ext cx="1220453" cy="965854"/>
        </a:xfrm>
        <a:prstGeom prst="chevron">
          <a:avLst>
            <a:gd name="adj" fmla="val 7061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E05932-1206-45DA-B397-65726890C6C0}">
      <dsp:nvSpPr>
        <dsp:cNvPr id="0" name=""/>
        <dsp:cNvSpPr/>
      </dsp:nvSpPr>
      <dsp:spPr>
        <a:xfrm>
          <a:off x="2287046" y="867570"/>
          <a:ext cx="1220453" cy="965854"/>
        </a:xfrm>
        <a:prstGeom prst="chevron">
          <a:avLst>
            <a:gd name="adj" fmla="val 7061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A5271F-28E7-4EA3-8312-6A599D18D63E}">
      <dsp:nvSpPr>
        <dsp:cNvPr id="0" name=""/>
        <dsp:cNvSpPr/>
      </dsp:nvSpPr>
      <dsp:spPr>
        <a:xfrm>
          <a:off x="3020709" y="867570"/>
          <a:ext cx="1220453" cy="965854"/>
        </a:xfrm>
        <a:prstGeom prst="chevron">
          <a:avLst>
            <a:gd name="adj" fmla="val 70610"/>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180FA71-C56F-4AE0-80A6-AF9C3DEB95E0}">
      <dsp:nvSpPr>
        <dsp:cNvPr id="0" name=""/>
        <dsp:cNvSpPr/>
      </dsp:nvSpPr>
      <dsp:spPr>
        <a:xfrm>
          <a:off x="3753792" y="867570"/>
          <a:ext cx="1220453" cy="965854"/>
        </a:xfrm>
        <a:prstGeom prst="chevron">
          <a:avLst>
            <a:gd name="adj" fmla="val 7061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EAAAE3-4861-4657-BA95-999B81F8ADD5}">
      <dsp:nvSpPr>
        <dsp:cNvPr id="0" name=""/>
        <dsp:cNvSpPr/>
      </dsp:nvSpPr>
      <dsp:spPr>
        <a:xfrm>
          <a:off x="4487455" y="867570"/>
          <a:ext cx="1220453" cy="965854"/>
        </a:xfrm>
        <a:prstGeom prst="chevron">
          <a:avLst>
            <a:gd name="adj" fmla="val 7061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89B514-441D-4A20-BF3B-7FFCF74C5D38}">
      <dsp:nvSpPr>
        <dsp:cNvPr id="0" name=""/>
        <dsp:cNvSpPr/>
      </dsp:nvSpPr>
      <dsp:spPr>
        <a:xfrm>
          <a:off x="87216" y="964155"/>
          <a:ext cx="5283416" cy="772683"/>
        </a:xfrm>
        <a:prstGeom prst="rect">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l" defTabSz="711200">
            <a:lnSpc>
              <a:spcPct val="90000"/>
            </a:lnSpc>
            <a:spcBef>
              <a:spcPct val="0"/>
            </a:spcBef>
            <a:spcAft>
              <a:spcPct val="35000"/>
            </a:spcAft>
          </a:pPr>
          <a:r>
            <a:rPr lang="en-US" sz="1600" kern="1200" dirty="0"/>
            <a:t>Any decision making process should ensure that sufficient options are generated to enable a decision.</a:t>
          </a:r>
        </a:p>
      </dsp:txBody>
      <dsp:txXfrm>
        <a:off x="87216" y="964155"/>
        <a:ext cx="5283416" cy="772683"/>
      </dsp:txXfrm>
    </dsp:sp>
    <dsp:sp modelId="{331CCEF6-60EA-413E-906D-73F3FFA15D7F}">
      <dsp:nvSpPr>
        <dsp:cNvPr id="0" name=""/>
        <dsp:cNvSpPr/>
      </dsp:nvSpPr>
      <dsp:spPr>
        <a:xfrm>
          <a:off x="87216" y="1908258"/>
          <a:ext cx="5215613" cy="4741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b" anchorCtr="0">
          <a:noAutofit/>
        </a:bodyPr>
        <a:lstStyle/>
        <a:p>
          <a:pPr lvl="0" algn="l" defTabSz="933450">
            <a:lnSpc>
              <a:spcPct val="90000"/>
            </a:lnSpc>
            <a:spcBef>
              <a:spcPct val="0"/>
            </a:spcBef>
            <a:spcAft>
              <a:spcPct val="35000"/>
            </a:spcAft>
          </a:pPr>
          <a:endParaRPr lang="en-US" sz="2100" kern="1200"/>
        </a:p>
      </dsp:txBody>
      <dsp:txXfrm>
        <a:off x="87216" y="1908258"/>
        <a:ext cx="5215613" cy="474146"/>
      </dsp:txXfrm>
    </dsp:sp>
    <dsp:sp modelId="{F5A94D8B-0451-4B06-96E2-AD4526185BFD}">
      <dsp:nvSpPr>
        <dsp:cNvPr id="0" name=""/>
        <dsp:cNvSpPr/>
      </dsp:nvSpPr>
      <dsp:spPr>
        <a:xfrm>
          <a:off x="87216" y="2382405"/>
          <a:ext cx="1220453" cy="965854"/>
        </a:xfrm>
        <a:prstGeom prst="chevron">
          <a:avLst>
            <a:gd name="adj" fmla="val 7061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569343-00FF-4BE4-950D-B2E40522B611}">
      <dsp:nvSpPr>
        <dsp:cNvPr id="0" name=""/>
        <dsp:cNvSpPr/>
      </dsp:nvSpPr>
      <dsp:spPr>
        <a:xfrm>
          <a:off x="820300" y="2382405"/>
          <a:ext cx="1220453" cy="965854"/>
        </a:xfrm>
        <a:prstGeom prst="chevron">
          <a:avLst>
            <a:gd name="adj" fmla="val 7061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D3371A-6B2C-42EE-B6F0-01A9A6D44613}">
      <dsp:nvSpPr>
        <dsp:cNvPr id="0" name=""/>
        <dsp:cNvSpPr/>
      </dsp:nvSpPr>
      <dsp:spPr>
        <a:xfrm>
          <a:off x="1553963" y="2382405"/>
          <a:ext cx="1220453" cy="965854"/>
        </a:xfrm>
        <a:prstGeom prst="chevron">
          <a:avLst>
            <a:gd name="adj" fmla="val 70610"/>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56AE1E-D536-4B9E-BF1D-2E08F76009F9}">
      <dsp:nvSpPr>
        <dsp:cNvPr id="0" name=""/>
        <dsp:cNvSpPr/>
      </dsp:nvSpPr>
      <dsp:spPr>
        <a:xfrm>
          <a:off x="2287046" y="2382405"/>
          <a:ext cx="1220453" cy="965854"/>
        </a:xfrm>
        <a:prstGeom prst="chevron">
          <a:avLst>
            <a:gd name="adj" fmla="val 7061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D05422-3383-4BE8-8923-814C008DF251}">
      <dsp:nvSpPr>
        <dsp:cNvPr id="0" name=""/>
        <dsp:cNvSpPr/>
      </dsp:nvSpPr>
      <dsp:spPr>
        <a:xfrm>
          <a:off x="3020709" y="2382405"/>
          <a:ext cx="1220453" cy="965854"/>
        </a:xfrm>
        <a:prstGeom prst="chevron">
          <a:avLst>
            <a:gd name="adj" fmla="val 7061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0A4724-1164-4476-B35D-A87158C128BC}">
      <dsp:nvSpPr>
        <dsp:cNvPr id="0" name=""/>
        <dsp:cNvSpPr/>
      </dsp:nvSpPr>
      <dsp:spPr>
        <a:xfrm>
          <a:off x="3753792" y="2382405"/>
          <a:ext cx="1220453" cy="965854"/>
        </a:xfrm>
        <a:prstGeom prst="chevron">
          <a:avLst>
            <a:gd name="adj" fmla="val 7061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E377B5-CF03-431A-A3E3-5D423880425B}">
      <dsp:nvSpPr>
        <dsp:cNvPr id="0" name=""/>
        <dsp:cNvSpPr/>
      </dsp:nvSpPr>
      <dsp:spPr>
        <a:xfrm>
          <a:off x="4487455" y="2382405"/>
          <a:ext cx="1220453" cy="965854"/>
        </a:xfrm>
        <a:prstGeom prst="chevron">
          <a:avLst>
            <a:gd name="adj" fmla="val 7061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2C03C9-75C2-41D0-9A4C-9287EEDC029F}">
      <dsp:nvSpPr>
        <dsp:cNvPr id="0" name=""/>
        <dsp:cNvSpPr/>
      </dsp:nvSpPr>
      <dsp:spPr>
        <a:xfrm>
          <a:off x="87216" y="2478990"/>
          <a:ext cx="5283416" cy="772683"/>
        </a:xfrm>
        <a:prstGeom prst="rect">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l" defTabSz="711200">
            <a:lnSpc>
              <a:spcPct val="90000"/>
            </a:lnSpc>
            <a:spcBef>
              <a:spcPct val="0"/>
            </a:spcBef>
            <a:spcAft>
              <a:spcPct val="35000"/>
            </a:spcAft>
          </a:pPr>
          <a:r>
            <a:rPr lang="en-US" sz="1600" kern="1200" dirty="0"/>
            <a:t>Making a decision without considering sufficient options is an easy mistake to make, so always try to generate as many quality options as possible. </a:t>
          </a:r>
        </a:p>
      </dsp:txBody>
      <dsp:txXfrm>
        <a:off x="87216" y="2478990"/>
        <a:ext cx="5283416" cy="7726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32DCF6-644F-4153-AEF9-6E5B1CAC0BE4}">
      <dsp:nvSpPr>
        <dsp:cNvPr id="0" name=""/>
        <dsp:cNvSpPr/>
      </dsp:nvSpPr>
      <dsp:spPr>
        <a:xfrm>
          <a:off x="3968" y="1575086"/>
          <a:ext cx="2030015" cy="9689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248" tIns="73660" rIns="206248" bIns="73660" numCol="1" spcCol="1270" anchor="ctr" anchorCtr="0">
          <a:noAutofit/>
        </a:bodyPr>
        <a:lstStyle/>
        <a:p>
          <a:pPr lvl="0" algn="r" defTabSz="1289050">
            <a:lnSpc>
              <a:spcPct val="90000"/>
            </a:lnSpc>
            <a:spcBef>
              <a:spcPct val="0"/>
            </a:spcBef>
            <a:spcAft>
              <a:spcPct val="35000"/>
            </a:spcAft>
          </a:pPr>
          <a:r>
            <a:rPr lang="en-GB" sz="2900" b="1" kern="1200"/>
            <a:t>Discussing Options </a:t>
          </a:r>
          <a:endParaRPr lang="en-US" sz="2900" kern="1200" dirty="0"/>
        </a:p>
      </dsp:txBody>
      <dsp:txXfrm>
        <a:off x="3968" y="1575086"/>
        <a:ext cx="2030015" cy="968962"/>
      </dsp:txXfrm>
    </dsp:sp>
    <dsp:sp modelId="{0F510FBF-4800-4D03-A8BC-ADCC6900A931}">
      <dsp:nvSpPr>
        <dsp:cNvPr id="0" name=""/>
        <dsp:cNvSpPr/>
      </dsp:nvSpPr>
      <dsp:spPr>
        <a:xfrm>
          <a:off x="2033984" y="1302565"/>
          <a:ext cx="406003" cy="1514003"/>
        </a:xfrm>
        <a:prstGeom prst="leftBrace">
          <a:avLst>
            <a:gd name="adj1" fmla="val 35000"/>
            <a:gd name="adj2" fmla="val 50000"/>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06AD870-BA40-4541-9CBB-92BCD5B16E20}">
      <dsp:nvSpPr>
        <dsp:cNvPr id="0" name=""/>
        <dsp:cNvSpPr/>
      </dsp:nvSpPr>
      <dsp:spPr>
        <a:xfrm>
          <a:off x="2602388" y="1302565"/>
          <a:ext cx="5521642" cy="151400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285750" lvl="1" indent="-285750" algn="l" defTabSz="1289050">
            <a:lnSpc>
              <a:spcPct val="90000"/>
            </a:lnSpc>
            <a:spcBef>
              <a:spcPct val="0"/>
            </a:spcBef>
            <a:spcAft>
              <a:spcPct val="15000"/>
            </a:spcAft>
            <a:buChar char="••"/>
          </a:pPr>
          <a:r>
            <a:rPr lang="en-US" sz="2900" b="1" kern="1200" dirty="0"/>
            <a:t>what about ,</a:t>
          </a:r>
          <a:r>
            <a:rPr lang="en-US" sz="2900" kern="1200" dirty="0"/>
            <a:t>  </a:t>
          </a:r>
          <a:r>
            <a:rPr lang="en-GB" sz="2900" b="1" kern="1200" dirty="0"/>
            <a:t>I recommend , </a:t>
          </a:r>
          <a:r>
            <a:rPr lang="en-US" sz="2900" b="1" kern="1200" dirty="0"/>
            <a:t>there is  another possibility etc.</a:t>
          </a:r>
          <a:endParaRPr lang="en-US" sz="2900" kern="1200" dirty="0"/>
        </a:p>
        <a:p>
          <a:pPr marL="285750" lvl="1" indent="-285750" algn="l" defTabSz="1289050">
            <a:lnSpc>
              <a:spcPct val="90000"/>
            </a:lnSpc>
            <a:spcBef>
              <a:spcPct val="0"/>
            </a:spcBef>
            <a:spcAft>
              <a:spcPct val="15000"/>
            </a:spcAft>
            <a:buChar char="••"/>
          </a:pPr>
          <a:endParaRPr lang="en-US" sz="2900" b="1" kern="1200" dirty="0"/>
        </a:p>
      </dsp:txBody>
      <dsp:txXfrm>
        <a:off x="2602388" y="1302565"/>
        <a:ext cx="5521642" cy="1514003"/>
      </dsp:txXfrm>
    </dsp:sp>
    <dsp:sp modelId="{CD93917B-A3B0-4EB8-9303-9CDEC529F004}">
      <dsp:nvSpPr>
        <dsp:cNvPr id="0" name=""/>
        <dsp:cNvSpPr/>
      </dsp:nvSpPr>
      <dsp:spPr>
        <a:xfrm>
          <a:off x="3968" y="2966389"/>
          <a:ext cx="2030015" cy="9689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248" tIns="73660" rIns="206248" bIns="73660" numCol="1" spcCol="1270" anchor="ctr" anchorCtr="0">
          <a:noAutofit/>
        </a:bodyPr>
        <a:lstStyle/>
        <a:p>
          <a:pPr lvl="0" algn="r" defTabSz="1289050">
            <a:lnSpc>
              <a:spcPct val="90000"/>
            </a:lnSpc>
            <a:spcBef>
              <a:spcPct val="0"/>
            </a:spcBef>
            <a:spcAft>
              <a:spcPct val="35000"/>
            </a:spcAft>
          </a:pPr>
          <a:r>
            <a:rPr lang="en-GB" sz="2900" b="1" kern="1200"/>
            <a:t>Making Decisions</a:t>
          </a:r>
          <a:endParaRPr lang="en-US" sz="2900" kern="1200" dirty="0"/>
        </a:p>
      </dsp:txBody>
      <dsp:txXfrm>
        <a:off x="3968" y="2966389"/>
        <a:ext cx="2030015" cy="968962"/>
      </dsp:txXfrm>
    </dsp:sp>
    <dsp:sp modelId="{651D09FA-8920-4FD1-BA7A-85B8FFF2A7CF}">
      <dsp:nvSpPr>
        <dsp:cNvPr id="0" name=""/>
        <dsp:cNvSpPr/>
      </dsp:nvSpPr>
      <dsp:spPr>
        <a:xfrm>
          <a:off x="2033984" y="2920969"/>
          <a:ext cx="406003" cy="1059802"/>
        </a:xfrm>
        <a:prstGeom prst="leftBrace">
          <a:avLst>
            <a:gd name="adj1" fmla="val 35000"/>
            <a:gd name="adj2" fmla="val 50000"/>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787DFB6-E2ED-4050-A354-308323813438}">
      <dsp:nvSpPr>
        <dsp:cNvPr id="0" name=""/>
        <dsp:cNvSpPr/>
      </dsp:nvSpPr>
      <dsp:spPr>
        <a:xfrm>
          <a:off x="2602388" y="2920969"/>
          <a:ext cx="5521642" cy="1059802"/>
        </a:xfrm>
        <a:prstGeom prst="rect">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285750" lvl="1" indent="-285750" algn="l" defTabSz="1289050">
            <a:lnSpc>
              <a:spcPct val="90000"/>
            </a:lnSpc>
            <a:spcBef>
              <a:spcPct val="0"/>
            </a:spcBef>
            <a:spcAft>
              <a:spcPct val="15000"/>
            </a:spcAft>
            <a:buChar char="••"/>
          </a:pPr>
          <a:r>
            <a:rPr lang="en-US" sz="2900" b="1" kern="1200" dirty="0"/>
            <a:t>we reached a decision / agreed /great idea </a:t>
          </a:r>
          <a:r>
            <a:rPr lang="en-US" sz="2900" b="1" kern="1200" dirty="0" err="1"/>
            <a:t>etc</a:t>
          </a:r>
          <a:endParaRPr lang="en-US" sz="2900" kern="1200" dirty="0"/>
        </a:p>
      </dsp:txBody>
      <dsp:txXfrm>
        <a:off x="2602388" y="2920969"/>
        <a:ext cx="5521642" cy="10598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9DF05E-CEE0-44B8-B88D-5833CD193061}">
      <dsp:nvSpPr>
        <dsp:cNvPr id="0" name=""/>
        <dsp:cNvSpPr/>
      </dsp:nvSpPr>
      <dsp:spPr>
        <a:xfrm>
          <a:off x="1183831" y="1702704"/>
          <a:ext cx="961984" cy="1390430"/>
        </a:xfrm>
        <a:custGeom>
          <a:avLst/>
          <a:gdLst/>
          <a:ahLst/>
          <a:cxnLst/>
          <a:rect l="0" t="0" r="0" b="0"/>
          <a:pathLst>
            <a:path>
              <a:moveTo>
                <a:pt x="0" y="0"/>
              </a:moveTo>
              <a:lnTo>
                <a:pt x="480992" y="0"/>
              </a:lnTo>
              <a:lnTo>
                <a:pt x="480992" y="1390430"/>
              </a:lnTo>
              <a:lnTo>
                <a:pt x="961984" y="1390430"/>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1622554" y="2355650"/>
        <a:ext cx="84538" cy="84538"/>
      </dsp:txXfrm>
    </dsp:sp>
    <dsp:sp modelId="{3CB0C584-01D5-4A38-BACD-A61D6F094FC6}">
      <dsp:nvSpPr>
        <dsp:cNvPr id="0" name=""/>
        <dsp:cNvSpPr/>
      </dsp:nvSpPr>
      <dsp:spPr>
        <a:xfrm>
          <a:off x="1183831" y="1702704"/>
          <a:ext cx="961984" cy="687550"/>
        </a:xfrm>
        <a:custGeom>
          <a:avLst/>
          <a:gdLst/>
          <a:ahLst/>
          <a:cxnLst/>
          <a:rect l="0" t="0" r="0" b="0"/>
          <a:pathLst>
            <a:path>
              <a:moveTo>
                <a:pt x="0" y="0"/>
              </a:moveTo>
              <a:lnTo>
                <a:pt x="480992" y="0"/>
              </a:lnTo>
              <a:lnTo>
                <a:pt x="480992" y="687550"/>
              </a:lnTo>
              <a:lnTo>
                <a:pt x="961984" y="687550"/>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635263" y="2016919"/>
        <a:ext cx="59121" cy="59121"/>
      </dsp:txXfrm>
    </dsp:sp>
    <dsp:sp modelId="{7C8F930F-83BD-4FF4-AB51-6C2E77FB6A7E}">
      <dsp:nvSpPr>
        <dsp:cNvPr id="0" name=""/>
        <dsp:cNvSpPr/>
      </dsp:nvSpPr>
      <dsp:spPr>
        <a:xfrm>
          <a:off x="1183831" y="1641654"/>
          <a:ext cx="961984" cy="91440"/>
        </a:xfrm>
        <a:custGeom>
          <a:avLst/>
          <a:gdLst/>
          <a:ahLst/>
          <a:cxnLst/>
          <a:rect l="0" t="0" r="0" b="0"/>
          <a:pathLst>
            <a:path>
              <a:moveTo>
                <a:pt x="0" y="61050"/>
              </a:moveTo>
              <a:lnTo>
                <a:pt x="480992" y="61050"/>
              </a:lnTo>
              <a:lnTo>
                <a:pt x="480992" y="45720"/>
              </a:lnTo>
              <a:lnTo>
                <a:pt x="961984" y="45720"/>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640771" y="1663321"/>
        <a:ext cx="48105" cy="48105"/>
      </dsp:txXfrm>
    </dsp:sp>
    <dsp:sp modelId="{626C84EF-B420-4BF5-9CDD-0A61283D47F6}">
      <dsp:nvSpPr>
        <dsp:cNvPr id="0" name=""/>
        <dsp:cNvSpPr/>
      </dsp:nvSpPr>
      <dsp:spPr>
        <a:xfrm>
          <a:off x="1183831" y="984494"/>
          <a:ext cx="961984" cy="718210"/>
        </a:xfrm>
        <a:custGeom>
          <a:avLst/>
          <a:gdLst/>
          <a:ahLst/>
          <a:cxnLst/>
          <a:rect l="0" t="0" r="0" b="0"/>
          <a:pathLst>
            <a:path>
              <a:moveTo>
                <a:pt x="0" y="718210"/>
              </a:moveTo>
              <a:lnTo>
                <a:pt x="480992" y="718210"/>
              </a:lnTo>
              <a:lnTo>
                <a:pt x="480992" y="0"/>
              </a:lnTo>
              <a:lnTo>
                <a:pt x="961984" y="0"/>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634811" y="1313586"/>
        <a:ext cx="60025" cy="60025"/>
      </dsp:txXfrm>
    </dsp:sp>
    <dsp:sp modelId="{2F129227-E7CF-48AB-BE35-8E2C29D9EF06}">
      <dsp:nvSpPr>
        <dsp:cNvPr id="0" name=""/>
        <dsp:cNvSpPr/>
      </dsp:nvSpPr>
      <dsp:spPr>
        <a:xfrm>
          <a:off x="1183831" y="281613"/>
          <a:ext cx="961984" cy="1421091"/>
        </a:xfrm>
        <a:custGeom>
          <a:avLst/>
          <a:gdLst/>
          <a:ahLst/>
          <a:cxnLst/>
          <a:rect l="0" t="0" r="0" b="0"/>
          <a:pathLst>
            <a:path>
              <a:moveTo>
                <a:pt x="0" y="1421091"/>
              </a:moveTo>
              <a:lnTo>
                <a:pt x="480992" y="1421091"/>
              </a:lnTo>
              <a:lnTo>
                <a:pt x="480992" y="0"/>
              </a:lnTo>
              <a:lnTo>
                <a:pt x="961984" y="0"/>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1621922" y="949257"/>
        <a:ext cx="85803" cy="85803"/>
      </dsp:txXfrm>
    </dsp:sp>
    <dsp:sp modelId="{EA637CD1-2A6C-4A6F-978A-819DF5E15A2C}">
      <dsp:nvSpPr>
        <dsp:cNvPr id="0" name=""/>
        <dsp:cNvSpPr/>
      </dsp:nvSpPr>
      <dsp:spPr>
        <a:xfrm>
          <a:off x="158079" y="1429922"/>
          <a:ext cx="1505939" cy="545564"/>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1" kern="1200" dirty="0">
              <a:solidFill>
                <a:schemeClr val="tx1"/>
              </a:solidFill>
            </a:rPr>
            <a:t>The name of</a:t>
          </a:r>
        </a:p>
        <a:p>
          <a:pPr lvl="0" algn="ctr" defTabSz="622300">
            <a:lnSpc>
              <a:spcPct val="90000"/>
            </a:lnSpc>
            <a:spcBef>
              <a:spcPct val="0"/>
            </a:spcBef>
            <a:spcAft>
              <a:spcPct val="35000"/>
            </a:spcAft>
          </a:pPr>
          <a:r>
            <a:rPr lang="en-US" sz="1400" b="1" kern="1200" dirty="0">
              <a:solidFill>
                <a:schemeClr val="tx1"/>
              </a:solidFill>
            </a:rPr>
            <a:t>the project</a:t>
          </a:r>
        </a:p>
      </dsp:txBody>
      <dsp:txXfrm>
        <a:off x="158079" y="1429922"/>
        <a:ext cx="1505939" cy="545564"/>
      </dsp:txXfrm>
    </dsp:sp>
    <dsp:sp modelId="{C3DFA6B9-F0B3-4FF0-B24E-585ED5AC0CB6}">
      <dsp:nvSpPr>
        <dsp:cNvPr id="0" name=""/>
        <dsp:cNvSpPr/>
      </dsp:nvSpPr>
      <dsp:spPr>
        <a:xfrm>
          <a:off x="2145816" y="461"/>
          <a:ext cx="1844358" cy="562304"/>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1" kern="1200" dirty="0">
              <a:solidFill>
                <a:schemeClr val="tx1"/>
              </a:solidFill>
            </a:rPr>
            <a:t>Type </a:t>
          </a:r>
        </a:p>
      </dsp:txBody>
      <dsp:txXfrm>
        <a:off x="2145816" y="461"/>
        <a:ext cx="1844358" cy="562304"/>
      </dsp:txXfrm>
    </dsp:sp>
    <dsp:sp modelId="{C5A658DB-5A09-42FA-8E7B-A90B89CD2037}">
      <dsp:nvSpPr>
        <dsp:cNvPr id="0" name=""/>
        <dsp:cNvSpPr/>
      </dsp:nvSpPr>
      <dsp:spPr>
        <a:xfrm>
          <a:off x="2145816" y="703341"/>
          <a:ext cx="1844358" cy="562304"/>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1" kern="1200" dirty="0">
              <a:solidFill>
                <a:schemeClr val="tx1"/>
              </a:solidFill>
              <a:latin typeface="OptimaLTStd"/>
            </a:rPr>
            <a:t>Facilities</a:t>
          </a:r>
          <a:endParaRPr lang="en-US" sz="1400" b="1" kern="1200" dirty="0">
            <a:solidFill>
              <a:schemeClr val="tx1"/>
            </a:solidFill>
          </a:endParaRPr>
        </a:p>
      </dsp:txBody>
      <dsp:txXfrm>
        <a:off x="2145816" y="703341"/>
        <a:ext cx="1844358" cy="562304"/>
      </dsp:txXfrm>
    </dsp:sp>
    <dsp:sp modelId="{F095FFAA-7991-4C53-A1E0-80E721F81A2E}">
      <dsp:nvSpPr>
        <dsp:cNvPr id="0" name=""/>
        <dsp:cNvSpPr/>
      </dsp:nvSpPr>
      <dsp:spPr>
        <a:xfrm>
          <a:off x="2145816" y="1406222"/>
          <a:ext cx="1844358" cy="562304"/>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1" kern="1200" dirty="0">
              <a:solidFill>
                <a:schemeClr val="tx1"/>
              </a:solidFill>
              <a:latin typeface="OptimaLTStd"/>
            </a:rPr>
            <a:t>People benefiting of the project</a:t>
          </a:r>
        </a:p>
      </dsp:txBody>
      <dsp:txXfrm>
        <a:off x="2145816" y="1406222"/>
        <a:ext cx="1844358" cy="562304"/>
      </dsp:txXfrm>
    </dsp:sp>
    <dsp:sp modelId="{0DBC5CA8-74B9-42A7-8CB1-99B56F47675B}">
      <dsp:nvSpPr>
        <dsp:cNvPr id="0" name=""/>
        <dsp:cNvSpPr/>
      </dsp:nvSpPr>
      <dsp:spPr>
        <a:xfrm>
          <a:off x="2145816" y="2109102"/>
          <a:ext cx="1844358" cy="562304"/>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1" kern="1200" dirty="0">
              <a:solidFill>
                <a:schemeClr val="tx1"/>
              </a:solidFill>
              <a:latin typeface="OptimaLTStd"/>
            </a:rPr>
            <a:t>Advantages</a:t>
          </a:r>
          <a:endParaRPr lang="en-US" sz="1400" b="1" kern="1200" dirty="0">
            <a:solidFill>
              <a:schemeClr val="tx1"/>
            </a:solidFill>
          </a:endParaRPr>
        </a:p>
      </dsp:txBody>
      <dsp:txXfrm>
        <a:off x="2145816" y="2109102"/>
        <a:ext cx="1844358" cy="562304"/>
      </dsp:txXfrm>
    </dsp:sp>
    <dsp:sp modelId="{A6B98D73-C17C-4606-9C38-82686BC981CF}">
      <dsp:nvSpPr>
        <dsp:cNvPr id="0" name=""/>
        <dsp:cNvSpPr/>
      </dsp:nvSpPr>
      <dsp:spPr>
        <a:xfrm>
          <a:off x="2145816" y="2811983"/>
          <a:ext cx="1844358" cy="562304"/>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1" kern="1200" dirty="0">
              <a:solidFill>
                <a:schemeClr val="tx1"/>
              </a:solidFill>
              <a:latin typeface="OptimaLTStd"/>
            </a:rPr>
            <a:t>Actions/ future steps</a:t>
          </a:r>
          <a:endParaRPr lang="en-US" sz="1400" b="1" kern="1200" dirty="0">
            <a:solidFill>
              <a:schemeClr val="tx1"/>
            </a:solidFill>
          </a:endParaRPr>
        </a:p>
      </dsp:txBody>
      <dsp:txXfrm>
        <a:off x="2145816" y="2811983"/>
        <a:ext cx="1844358" cy="562304"/>
      </dsp:txXfrm>
    </dsp:sp>
  </dsp:spTree>
</dsp:drawing>
</file>

<file path=ppt/diagrams/layout1.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BH"/>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BCA64925-5DD1-46AB-BABE-24F5D39F15F3}" type="datetimeFigureOut">
              <a:rPr lang="ar-BH" smtClean="0"/>
              <a:t>09/08/1441</a:t>
            </a:fld>
            <a:endParaRPr lang="ar-B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B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BH"/>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BH"/>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7B394A39-EED4-483C-9C98-7E1FA71EF200}" type="slidenum">
              <a:rPr lang="ar-BH" smtClean="0"/>
              <a:t>‹#›</a:t>
            </a:fld>
            <a:endParaRPr lang="ar-BH"/>
          </a:p>
        </p:txBody>
      </p:sp>
    </p:spTree>
    <p:extLst>
      <p:ext uri="{BB962C8B-B14F-4D97-AF65-F5344CB8AC3E}">
        <p14:creationId xmlns:p14="http://schemas.microsoft.com/office/powerpoint/2010/main" val="310578471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879211F7-C5E7-4DCA-9B99-BD034280A927}" type="slidenum">
              <a:rPr lang="en-US" smtClean="0"/>
              <a:t>1</a:t>
            </a:fld>
            <a:endParaRPr lang="en-US"/>
          </a:p>
        </p:txBody>
      </p:sp>
    </p:spTree>
    <p:extLst>
      <p:ext uri="{BB962C8B-B14F-4D97-AF65-F5344CB8AC3E}">
        <p14:creationId xmlns:p14="http://schemas.microsoft.com/office/powerpoint/2010/main" val="1633070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B394A39-EED4-483C-9C98-7E1FA71EF200}" type="slidenum">
              <a:rPr lang="ar-BH" smtClean="0"/>
              <a:t>2</a:t>
            </a:fld>
            <a:endParaRPr lang="ar-BH"/>
          </a:p>
        </p:txBody>
      </p:sp>
    </p:spTree>
    <p:extLst>
      <p:ext uri="{BB962C8B-B14F-4D97-AF65-F5344CB8AC3E}">
        <p14:creationId xmlns:p14="http://schemas.microsoft.com/office/powerpoint/2010/main" val="2307340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B394A39-EED4-483C-9C98-7E1FA71EF200}" type="slidenum">
              <a:rPr lang="ar-BH" smtClean="0"/>
              <a:t>3</a:t>
            </a:fld>
            <a:endParaRPr lang="ar-BH"/>
          </a:p>
        </p:txBody>
      </p:sp>
    </p:spTree>
    <p:extLst>
      <p:ext uri="{BB962C8B-B14F-4D97-AF65-F5344CB8AC3E}">
        <p14:creationId xmlns:p14="http://schemas.microsoft.com/office/powerpoint/2010/main" val="2555715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ar-BH" b="1" dirty="0"/>
          </a:p>
        </p:txBody>
      </p:sp>
      <p:sp>
        <p:nvSpPr>
          <p:cNvPr id="4" name="Slide Number Placeholder 3"/>
          <p:cNvSpPr>
            <a:spLocks noGrp="1"/>
          </p:cNvSpPr>
          <p:nvPr>
            <p:ph type="sldNum" sz="quarter" idx="10"/>
          </p:nvPr>
        </p:nvSpPr>
        <p:spPr/>
        <p:txBody>
          <a:bodyPr/>
          <a:lstStyle/>
          <a:p>
            <a:fld id="{7B394A39-EED4-483C-9C98-7E1FA71EF200}" type="slidenum">
              <a:rPr lang="ar-BH" smtClean="0"/>
              <a:t>4</a:t>
            </a:fld>
            <a:endParaRPr lang="ar-BH"/>
          </a:p>
        </p:txBody>
      </p:sp>
    </p:spTree>
    <p:extLst>
      <p:ext uri="{BB962C8B-B14F-4D97-AF65-F5344CB8AC3E}">
        <p14:creationId xmlns:p14="http://schemas.microsoft.com/office/powerpoint/2010/main" val="1667252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51D94AC2-E679-4FE9-9ADE-A60B424EAB7A}" type="slidenum">
              <a:rPr lang="en-US" smtClean="0"/>
              <a:t>12</a:t>
            </a:fld>
            <a:endParaRPr lang="en-US"/>
          </a:p>
        </p:txBody>
      </p:sp>
    </p:spTree>
    <p:extLst>
      <p:ext uri="{BB962C8B-B14F-4D97-AF65-F5344CB8AC3E}">
        <p14:creationId xmlns:p14="http://schemas.microsoft.com/office/powerpoint/2010/main" val="2418773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B24A0E7-4086-4850-9264-C261A695FED0}" type="datetime1">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905636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C3F9E2-733D-43BC-9883-64E17D31A43B}" type="datetime1">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495067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0CCA7D-9000-4B43-BE98-66A58E9AC39E}" type="datetime1">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104229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955ACC-3AD3-4571-8195-153C5617BA78}" type="datetime1">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4107749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808D86B-B8D7-43B4-A737-7556D78C5E38}" type="datetime1">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58170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FA741AD-41D3-4F26-9C9E-DF4327C16B3D}" type="datetime1">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934561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1C39C30-4091-4617-B3DE-3A51F87117C3}" type="datetime1">
              <a:rPr lang="en-US" smtClean="0"/>
              <a:t>4/2/2020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922307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4F15D6-6240-4620-848D-08C0543139B3}" type="datetime1">
              <a:rPr lang="en-US" smtClean="0"/>
              <a:t>4/2/2020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095030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89353-61FF-4E9D-969C-1F62073D721E}" type="datetime1">
              <a:rPr lang="en-US" smtClean="0"/>
              <a:t>4/2/2020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215593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5073DDA-52E0-4923-921B-EE859350CF8B}" type="datetime1">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810518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8053E6D-EAB5-4ABF-B8CF-675DEBCA40F7}" type="datetime1">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805427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8000">
              <a:srgbClr val="ECECEC"/>
            </a:gs>
            <a:gs pos="39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074469-516B-4DE1-9970-3EF407757AD7}" type="datetime1">
              <a:rPr lang="en-US" smtClean="0"/>
              <a:t>4/2/2020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20112-F681-4D23-BAD6-386DBC2EFDE9}" type="slidenum">
              <a:rPr lang="en-US" smtClean="0"/>
              <a:t>‹#›</a:t>
            </a:fld>
            <a:endParaRPr lang="en-US"/>
          </a:p>
        </p:txBody>
      </p:sp>
    </p:spTree>
    <p:extLst>
      <p:ext uri="{BB962C8B-B14F-4D97-AF65-F5344CB8AC3E}">
        <p14:creationId xmlns:p14="http://schemas.microsoft.com/office/powerpoint/2010/main" val="4280765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cstate="print">
            <a:clrChange>
              <a:clrFrom>
                <a:srgbClr val="FDFDFD"/>
              </a:clrFrom>
              <a:clrTo>
                <a:srgbClr val="FDFDFD">
                  <a:alpha val="0"/>
                </a:srgbClr>
              </a:clrTo>
            </a:clrChange>
            <a:extLst>
              <a:ext uri="{28A0092B-C50C-407E-A947-70E740481C1C}">
                <a14:useLocalDpi xmlns:a14="http://schemas.microsoft.com/office/drawing/2010/main" val="0"/>
              </a:ext>
            </a:extLst>
          </a:blip>
          <a:srcRect l="6723" t="25076" r="6723" b="21638"/>
          <a:stretch/>
        </p:blipFill>
        <p:spPr>
          <a:xfrm>
            <a:off x="2642927" y="295295"/>
            <a:ext cx="7162800" cy="1182210"/>
          </a:xfrm>
          <a:prstGeom prst="rect">
            <a:avLst/>
          </a:prstGeom>
        </p:spPr>
      </p:pic>
      <p:sp>
        <p:nvSpPr>
          <p:cNvPr id="5" name="Title 4"/>
          <p:cNvSpPr>
            <a:spLocks noGrp="1"/>
          </p:cNvSpPr>
          <p:nvPr>
            <p:ph type="ctrTitle"/>
          </p:nvPr>
        </p:nvSpPr>
        <p:spPr>
          <a:xfrm>
            <a:off x="1681430" y="1645919"/>
            <a:ext cx="9144000" cy="4391703"/>
          </a:xfrm>
          <a:solidFill>
            <a:schemeClr val="accent4">
              <a:lumMod val="20000"/>
              <a:lumOff val="80000"/>
            </a:schemeClr>
          </a:solidFill>
          <a:ln>
            <a:solidFill>
              <a:schemeClr val="accent4">
                <a:lumMod val="50000"/>
              </a:schemeClr>
            </a:solidFill>
          </a:ln>
        </p:spPr>
        <p:txBody>
          <a:bodyPr anchor="ctr">
            <a:normAutofit/>
          </a:bodyPr>
          <a:lstStyle/>
          <a:p>
            <a:r>
              <a:rPr lang="en-US" sz="5400" b="1" dirty="0"/>
              <a:t>Eng. 202</a:t>
            </a:r>
            <a:r>
              <a:rPr lang="en-US" sz="5400" b="1" dirty="0">
                <a:solidFill>
                  <a:srgbClr val="C00000"/>
                </a:solidFill>
              </a:rPr>
              <a:t/>
            </a:r>
            <a:br>
              <a:rPr lang="en-US" sz="5400" b="1" dirty="0">
                <a:solidFill>
                  <a:srgbClr val="C00000"/>
                </a:solidFill>
              </a:rPr>
            </a:br>
            <a:r>
              <a:rPr lang="en-US" sz="4400" b="1" dirty="0">
                <a:solidFill>
                  <a:srgbClr val="C00000"/>
                </a:solidFill>
              </a:rPr>
              <a:t>New Language Leader 2</a:t>
            </a:r>
            <a:br>
              <a:rPr lang="en-US" sz="4400" b="1" dirty="0">
                <a:solidFill>
                  <a:srgbClr val="C00000"/>
                </a:solidFill>
              </a:rPr>
            </a:br>
            <a:r>
              <a:rPr lang="en-US" sz="4400" b="1" dirty="0">
                <a:solidFill>
                  <a:srgbClr val="C00000"/>
                </a:solidFill>
              </a:rPr>
              <a:t>Eng. 202</a:t>
            </a:r>
            <a:br>
              <a:rPr lang="en-US" sz="4400" b="1" dirty="0">
                <a:solidFill>
                  <a:srgbClr val="C00000"/>
                </a:solidFill>
              </a:rPr>
            </a:br>
            <a:r>
              <a:rPr lang="en-US" sz="3600" b="1" dirty="0">
                <a:solidFill>
                  <a:srgbClr val="C00000"/>
                </a:solidFill>
              </a:rPr>
              <a:t>Unit 9</a:t>
            </a:r>
            <a:r>
              <a:rPr lang="en-US" sz="3600" b="1" dirty="0"/>
              <a:t/>
            </a:r>
            <a:br>
              <a:rPr lang="en-US" sz="3600" b="1" dirty="0"/>
            </a:br>
            <a:r>
              <a:rPr lang="en-US" sz="3600" b="1" dirty="0"/>
              <a:t>Engineering </a:t>
            </a:r>
            <a:br>
              <a:rPr lang="en-US" sz="3600" b="1" dirty="0"/>
            </a:br>
            <a:r>
              <a:rPr lang="en-US" sz="3600" b="1" dirty="0">
                <a:solidFill>
                  <a:srgbClr val="C00000"/>
                </a:solidFill>
              </a:rPr>
              <a:t>Lesson 4 </a:t>
            </a:r>
            <a:br>
              <a:rPr lang="en-US" sz="3600" b="1" dirty="0">
                <a:solidFill>
                  <a:srgbClr val="C00000"/>
                </a:solidFill>
              </a:rPr>
            </a:br>
            <a:r>
              <a:rPr lang="en-US" b="1" dirty="0"/>
              <a:t>The Mega Project</a:t>
            </a:r>
            <a:endParaRPr lang="en-US" dirty="0"/>
          </a:p>
        </p:txBody>
      </p:sp>
    </p:spTree>
    <p:extLst>
      <p:ext uri="{BB962C8B-B14F-4D97-AF65-F5344CB8AC3E}">
        <p14:creationId xmlns:p14="http://schemas.microsoft.com/office/powerpoint/2010/main" val="28130796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178" y="248574"/>
            <a:ext cx="4572000" cy="746760"/>
          </a:xfrm>
        </p:spPr>
        <p:txBody>
          <a:bodyPr>
            <a:noAutofit/>
          </a:bodyPr>
          <a:lstStyle/>
          <a:p>
            <a:r>
              <a:rPr lang="en-GB" sz="2800" b="1" dirty="0">
                <a:solidFill>
                  <a:srgbClr val="0070C0"/>
                </a:solidFill>
              </a:rPr>
              <a:t>Now check your answers </a:t>
            </a:r>
            <a:endParaRPr lang="en-US" sz="2800" b="1" dirty="0">
              <a:solidFill>
                <a:srgbClr val="0070C0"/>
              </a:solidFill>
            </a:endParaRPr>
          </a:p>
        </p:txBody>
      </p:sp>
      <p:sp>
        <p:nvSpPr>
          <p:cNvPr id="3" name="Content Placeholder 2"/>
          <p:cNvSpPr>
            <a:spLocks noGrp="1"/>
          </p:cNvSpPr>
          <p:nvPr>
            <p:ph idx="1"/>
          </p:nvPr>
        </p:nvSpPr>
        <p:spPr>
          <a:xfrm>
            <a:off x="182880" y="796163"/>
            <a:ext cx="11856720" cy="5762296"/>
          </a:xfrm>
        </p:spPr>
        <p:txBody>
          <a:bodyPr>
            <a:normAutofit lnSpcReduction="10000"/>
          </a:bodyPr>
          <a:lstStyle/>
          <a:p>
            <a:pPr marL="0" indent="0">
              <a:buNone/>
            </a:pPr>
            <a:endParaRPr lang="en-US" sz="2200" dirty="0"/>
          </a:p>
          <a:p>
            <a:pPr marL="0" indent="0">
              <a:buNone/>
            </a:pPr>
            <a:r>
              <a:rPr lang="en-US" sz="2600" b="1" dirty="0">
                <a:latin typeface="+mj-lt"/>
              </a:rPr>
              <a:t>A</a:t>
            </a:r>
            <a:r>
              <a:rPr lang="en-US" sz="2600" dirty="0">
                <a:latin typeface="+mj-lt"/>
              </a:rPr>
              <a:t>: </a:t>
            </a:r>
            <a:r>
              <a:rPr lang="en-US" sz="2600" dirty="0"/>
              <a:t>I believe we need to name it. What </a:t>
            </a:r>
            <a:r>
              <a:rPr lang="en-US" sz="2600" b="1" dirty="0">
                <a:solidFill>
                  <a:srgbClr val="FF0000"/>
                </a:solidFill>
                <a:latin typeface="+mj-lt"/>
              </a:rPr>
              <a:t>about calling </a:t>
            </a:r>
            <a:r>
              <a:rPr lang="en-US" sz="2600" dirty="0">
                <a:latin typeface="+mj-lt"/>
              </a:rPr>
              <a:t>it Sky City? It’s easy to  remember.</a:t>
            </a:r>
            <a:br>
              <a:rPr lang="en-US" sz="2600" dirty="0">
                <a:latin typeface="+mj-lt"/>
              </a:rPr>
            </a:br>
            <a:r>
              <a:rPr lang="en-US" sz="2600" dirty="0">
                <a:latin typeface="+mj-lt"/>
              </a:rPr>
              <a:t>B: </a:t>
            </a:r>
            <a:r>
              <a:rPr lang="en-US" sz="2600" dirty="0" err="1">
                <a:latin typeface="+mj-lt"/>
              </a:rPr>
              <a:t>Mmm</a:t>
            </a:r>
            <a:r>
              <a:rPr lang="en-US" sz="2600" dirty="0">
                <a:latin typeface="+mj-lt"/>
              </a:rPr>
              <a:t>, it’s a possible solution, I suppose, but there are </a:t>
            </a:r>
            <a:r>
              <a:rPr lang="en-US" sz="2600" b="1" dirty="0">
                <a:solidFill>
                  <a:srgbClr val="FF0000"/>
                </a:solidFill>
                <a:latin typeface="+mj-lt"/>
              </a:rPr>
              <a:t>other possibilities</a:t>
            </a:r>
            <a:r>
              <a:rPr lang="en-US" sz="2600" dirty="0">
                <a:latin typeface="+mj-lt"/>
              </a:rPr>
              <a:t>. How about </a:t>
            </a:r>
            <a:r>
              <a:rPr lang="en-US" sz="2600" dirty="0" err="1">
                <a:latin typeface="+mj-lt"/>
              </a:rPr>
              <a:t>Galaxica</a:t>
            </a:r>
            <a:r>
              <a:rPr lang="en-US" sz="2600" dirty="0">
                <a:latin typeface="+mj-lt"/>
              </a:rPr>
              <a:t> City? </a:t>
            </a:r>
          </a:p>
          <a:p>
            <a:pPr marL="0" indent="0">
              <a:buNone/>
            </a:pPr>
            <a:r>
              <a:rPr lang="en-US" sz="2600" b="1" dirty="0">
                <a:latin typeface="+mj-lt"/>
              </a:rPr>
              <a:t>A</a:t>
            </a:r>
            <a:r>
              <a:rPr lang="en-US" sz="2600" dirty="0">
                <a:latin typeface="+mj-lt"/>
              </a:rPr>
              <a:t>: Yeah, </a:t>
            </a:r>
            <a:r>
              <a:rPr lang="en-US" sz="2600" dirty="0" err="1">
                <a:latin typeface="+mj-lt"/>
              </a:rPr>
              <a:t>Galaxica</a:t>
            </a:r>
            <a:r>
              <a:rPr lang="en-US" sz="2600" dirty="0">
                <a:latin typeface="+mj-lt"/>
              </a:rPr>
              <a:t> City. It sounds good to me, I must say. But what other names can we think of?</a:t>
            </a:r>
          </a:p>
          <a:p>
            <a:pPr marL="0" indent="0">
              <a:buNone/>
            </a:pPr>
            <a:r>
              <a:rPr lang="en-US" sz="2600" b="1" dirty="0">
                <a:latin typeface="+mj-lt"/>
              </a:rPr>
              <a:t>B</a:t>
            </a:r>
            <a:r>
              <a:rPr lang="en-US" sz="2600" dirty="0">
                <a:latin typeface="+mj-lt"/>
              </a:rPr>
              <a:t>: Well, one </a:t>
            </a:r>
            <a:r>
              <a:rPr lang="en-US" sz="2600" b="1" dirty="0">
                <a:solidFill>
                  <a:srgbClr val="FF0000"/>
                </a:solidFill>
                <a:latin typeface="+mj-lt"/>
              </a:rPr>
              <a:t>option</a:t>
            </a:r>
            <a:r>
              <a:rPr lang="en-US" sz="2600" dirty="0">
                <a:latin typeface="+mj-lt"/>
              </a:rPr>
              <a:t> would be to call it Emerald City since the building will be made of green glass. </a:t>
            </a:r>
          </a:p>
          <a:p>
            <a:pPr marL="0" indent="0">
              <a:buNone/>
            </a:pPr>
            <a:r>
              <a:rPr lang="en-US" sz="2600" b="1" dirty="0">
                <a:latin typeface="+mj-lt"/>
              </a:rPr>
              <a:t>A</a:t>
            </a:r>
            <a:r>
              <a:rPr lang="en-US" sz="2600" dirty="0">
                <a:latin typeface="+mj-lt"/>
              </a:rPr>
              <a:t>. I don’t know, I’m not too keen on that name. Do you  have one other option? </a:t>
            </a:r>
          </a:p>
          <a:p>
            <a:pPr marL="0" indent="0">
              <a:buNone/>
            </a:pPr>
            <a:r>
              <a:rPr lang="en-US" sz="2600" b="1" dirty="0">
                <a:latin typeface="+mj-lt"/>
              </a:rPr>
              <a:t>B</a:t>
            </a:r>
            <a:r>
              <a:rPr lang="en-US" sz="2600" dirty="0">
                <a:latin typeface="+mj-lt"/>
              </a:rPr>
              <a:t>. If we  call it Paradise City, I think most people </a:t>
            </a:r>
            <a:r>
              <a:rPr lang="en-US" sz="2600" b="1" dirty="0">
                <a:solidFill>
                  <a:srgbClr val="FF0000"/>
                </a:solidFill>
                <a:latin typeface="+mj-lt"/>
              </a:rPr>
              <a:t>would like </a:t>
            </a:r>
            <a:r>
              <a:rPr lang="en-US" sz="2600" dirty="0">
                <a:latin typeface="+mj-lt"/>
              </a:rPr>
              <a:t>that name. </a:t>
            </a:r>
          </a:p>
          <a:p>
            <a:pPr marL="0" indent="0">
              <a:buNone/>
            </a:pPr>
            <a:r>
              <a:rPr lang="en-US" sz="2600" b="1" dirty="0">
                <a:latin typeface="+mj-lt"/>
              </a:rPr>
              <a:t>A</a:t>
            </a:r>
            <a:r>
              <a:rPr lang="en-US" sz="2600" dirty="0">
                <a:latin typeface="+mj-lt"/>
              </a:rPr>
              <a:t>. </a:t>
            </a:r>
            <a:r>
              <a:rPr lang="en-US" sz="2600" dirty="0" err="1">
                <a:latin typeface="+mj-lt"/>
              </a:rPr>
              <a:t>Mmm</a:t>
            </a:r>
            <a:r>
              <a:rPr lang="en-US" sz="2600" dirty="0">
                <a:latin typeface="+mj-lt"/>
              </a:rPr>
              <a:t>, </a:t>
            </a:r>
            <a:r>
              <a:rPr lang="en-US" sz="2600" dirty="0">
                <a:solidFill>
                  <a:srgbClr val="FF0000"/>
                </a:solidFill>
                <a:latin typeface="+mj-lt"/>
              </a:rPr>
              <a:t>nice idea</a:t>
            </a:r>
            <a:r>
              <a:rPr lang="en-US" sz="2600" dirty="0">
                <a:latin typeface="+mj-lt"/>
              </a:rPr>
              <a:t>, I really like the name.</a:t>
            </a:r>
          </a:p>
          <a:p>
            <a:pPr marL="0" indent="0">
              <a:buNone/>
            </a:pPr>
            <a:r>
              <a:rPr lang="en-US" sz="2600" b="1" dirty="0">
                <a:latin typeface="+mj-lt"/>
              </a:rPr>
              <a:t>B</a:t>
            </a:r>
            <a:r>
              <a:rPr lang="en-US" sz="2600" dirty="0">
                <a:latin typeface="+mj-lt"/>
              </a:rPr>
              <a:t>.  Me too. OK, we both seem to like it. Are we all agreed then? Have we </a:t>
            </a:r>
            <a:r>
              <a:rPr lang="en-US" sz="2600" b="1" dirty="0">
                <a:solidFill>
                  <a:srgbClr val="FF0000"/>
                </a:solidFill>
                <a:latin typeface="+mj-lt"/>
              </a:rPr>
              <a:t>reached a decision</a:t>
            </a:r>
            <a:r>
              <a:rPr lang="en-US" sz="2600" dirty="0">
                <a:latin typeface="+mj-lt"/>
              </a:rPr>
              <a:t>? It’ll be Paradise City then.</a:t>
            </a:r>
            <a:br>
              <a:rPr lang="en-US" sz="2600" dirty="0">
                <a:latin typeface="+mj-lt"/>
              </a:rPr>
            </a:br>
            <a:r>
              <a:rPr lang="en-US" sz="2600" b="1" dirty="0">
                <a:latin typeface="+mj-lt"/>
              </a:rPr>
              <a:t>A</a:t>
            </a:r>
            <a:r>
              <a:rPr lang="en-US" sz="2600" dirty="0">
                <a:latin typeface="+mj-lt"/>
              </a:rPr>
              <a:t>: Yeah. Agreed.</a:t>
            </a:r>
          </a:p>
        </p:txBody>
      </p:sp>
    </p:spTree>
    <p:extLst>
      <p:ext uri="{BB962C8B-B14F-4D97-AF65-F5344CB8AC3E}">
        <p14:creationId xmlns:p14="http://schemas.microsoft.com/office/powerpoint/2010/main" val="19216897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1609288"/>
          </a:xfrm>
          <a:solidFill>
            <a:schemeClr val="accent4">
              <a:lumMod val="40000"/>
              <a:lumOff val="60000"/>
            </a:schemeClr>
          </a:solidFill>
          <a:ln w="38100">
            <a:solidFill>
              <a:schemeClr val="accent1">
                <a:lumMod val="75000"/>
              </a:schemeClr>
            </a:solidFill>
          </a:ln>
        </p:spPr>
        <p:style>
          <a:lnRef idx="2">
            <a:schemeClr val="accent4"/>
          </a:lnRef>
          <a:fillRef idx="1">
            <a:schemeClr val="lt1"/>
          </a:fillRef>
          <a:effectRef idx="0">
            <a:schemeClr val="accent4"/>
          </a:effectRef>
          <a:fontRef idx="minor">
            <a:schemeClr val="dk1"/>
          </a:fontRef>
        </p:style>
        <p:txBody>
          <a:bodyPr>
            <a:noAutofit/>
          </a:bodyPr>
          <a:lstStyle/>
          <a:p>
            <a:r>
              <a:rPr lang="en-US" sz="2800" b="1" dirty="0"/>
              <a:t>Now its </a:t>
            </a:r>
            <a:r>
              <a:rPr lang="en-US" sz="2800" b="1"/>
              <a:t>your </a:t>
            </a:r>
            <a:r>
              <a:rPr lang="en-US" sz="2800" b="1" smtClean="0"/>
              <a:t>turn</a:t>
            </a:r>
            <a:r>
              <a:rPr lang="en-US" sz="2800" dirty="0"/>
              <a:t/>
            </a:r>
            <a:br>
              <a:rPr lang="en-US" sz="2800" dirty="0"/>
            </a:br>
            <a:r>
              <a:rPr lang="en-US" sz="2800" dirty="0">
                <a:solidFill>
                  <a:srgbClr val="000000"/>
                </a:solidFill>
                <a:latin typeface="OptimaLTStd"/>
              </a:rPr>
              <a:t>Imagine you are working in a planning department.  You were asked to submit a proposal for a big project in your city. Write  the proposal including:</a:t>
            </a:r>
            <a:endParaRPr lang="en-US" sz="2800" dirty="0"/>
          </a:p>
        </p:txBody>
      </p:sp>
      <p:sp>
        <p:nvSpPr>
          <p:cNvPr id="8" name="Text Placeholder 7"/>
          <p:cNvSpPr>
            <a:spLocks noGrp="1"/>
          </p:cNvSpPr>
          <p:nvPr>
            <p:ph type="body" sz="quarter" idx="3"/>
          </p:nvPr>
        </p:nvSpPr>
        <p:spPr>
          <a:xfrm>
            <a:off x="6172200" y="1711643"/>
            <a:ext cx="5183188" cy="823912"/>
          </a:xfrm>
        </p:spPr>
        <p:txBody>
          <a:bodyPr/>
          <a:lstStyle/>
          <a:p>
            <a:pPr algn="ctr"/>
            <a:r>
              <a:rPr lang="en-US" dirty="0"/>
              <a:t>Questions to help you</a:t>
            </a:r>
          </a:p>
        </p:txBody>
      </p:sp>
      <p:sp>
        <p:nvSpPr>
          <p:cNvPr id="9" name="Content Placeholder 8"/>
          <p:cNvSpPr>
            <a:spLocks noGrp="1"/>
          </p:cNvSpPr>
          <p:nvPr>
            <p:ph sz="quarter" idx="4"/>
          </p:nvPr>
        </p:nvSpPr>
        <p:spPr>
          <a:xfrm>
            <a:off x="6172200" y="2535555"/>
            <a:ext cx="5181600" cy="3684588"/>
          </a:xfrm>
          <a:solidFill>
            <a:schemeClr val="accent4">
              <a:lumMod val="20000"/>
              <a:lumOff val="80000"/>
            </a:schemeClr>
          </a:solidFill>
          <a:ln w="38100">
            <a:solidFill>
              <a:schemeClr val="accent5">
                <a:lumMod val="50000"/>
              </a:schemeClr>
            </a:solidFill>
          </a:ln>
        </p:spPr>
        <p:txBody>
          <a:bodyPr>
            <a:normAutofit fontScale="92500"/>
          </a:bodyPr>
          <a:lstStyle/>
          <a:p>
            <a:pPr fontAlgn="base"/>
            <a:r>
              <a:rPr lang="en-US" sz="2400" dirty="0">
                <a:solidFill>
                  <a:srgbClr val="000000"/>
                </a:solidFill>
                <a:latin typeface="OptimaLTStd"/>
              </a:rPr>
              <a:t>Which material should be mainly used? Concrete? Steel? Glass Other?</a:t>
            </a:r>
            <a:endParaRPr lang="en-US" sz="2400" dirty="0">
              <a:latin typeface="inherit"/>
            </a:endParaRPr>
          </a:p>
          <a:p>
            <a:pPr fontAlgn="base"/>
            <a:r>
              <a:rPr lang="en-US" sz="2400" dirty="0">
                <a:solidFill>
                  <a:srgbClr val="000000"/>
                </a:solidFill>
                <a:latin typeface="OptimaLTStd"/>
              </a:rPr>
              <a:t>What should be the general shape? One tower? Several towers?</a:t>
            </a:r>
            <a:endParaRPr lang="en-US" sz="2400" dirty="0">
              <a:latin typeface="inherit"/>
            </a:endParaRPr>
          </a:p>
          <a:p>
            <a:pPr fontAlgn="base"/>
            <a:r>
              <a:rPr lang="en-US" sz="2400" dirty="0">
                <a:solidFill>
                  <a:srgbClr val="000000"/>
                </a:solidFill>
                <a:latin typeface="OptimaLTStd"/>
              </a:rPr>
              <a:t>Who would benefit from the project</a:t>
            </a:r>
            <a:endParaRPr lang="en-US" sz="2400" dirty="0">
              <a:latin typeface="inherit"/>
            </a:endParaRPr>
          </a:p>
          <a:p>
            <a:pPr fontAlgn="base"/>
            <a:r>
              <a:rPr lang="en-US" sz="2400" dirty="0">
                <a:solidFill>
                  <a:srgbClr val="000000"/>
                </a:solidFill>
                <a:latin typeface="OptimaLTStd"/>
              </a:rPr>
              <a:t>What style would be suitable?</a:t>
            </a:r>
            <a:endParaRPr lang="en-US" sz="2400" dirty="0">
              <a:latin typeface="inherit"/>
            </a:endParaRPr>
          </a:p>
          <a:p>
            <a:pPr fontAlgn="base"/>
            <a:r>
              <a:rPr lang="en-US" sz="2400" dirty="0">
                <a:solidFill>
                  <a:srgbClr val="000000"/>
                </a:solidFill>
                <a:latin typeface="OptimaLTStd"/>
              </a:rPr>
              <a:t>What kind of restaurants or other food outlets should there be?</a:t>
            </a:r>
          </a:p>
          <a:p>
            <a:pPr fontAlgn="base"/>
            <a:r>
              <a:rPr lang="en-US" sz="2400" dirty="0">
                <a:solidFill>
                  <a:srgbClr val="000000"/>
                </a:solidFill>
                <a:latin typeface="OptimaLTStd"/>
              </a:rPr>
              <a:t>What other things you feel important?</a:t>
            </a:r>
            <a:endParaRPr lang="en-US" sz="2400" dirty="0">
              <a:latin typeface="inherit"/>
            </a:endParaRPr>
          </a:p>
          <a:p>
            <a:pPr fontAlgn="base"/>
            <a:endParaRPr lang="en-US" sz="2400" dirty="0"/>
          </a:p>
        </p:txBody>
      </p:sp>
      <p:sp>
        <p:nvSpPr>
          <p:cNvPr id="4" name="Footer Placeholder 3"/>
          <p:cNvSpPr>
            <a:spLocks noGrp="1"/>
          </p:cNvSpPr>
          <p:nvPr>
            <p:ph type="ftr" sz="quarter" idx="11"/>
          </p:nvPr>
        </p:nvSpPr>
        <p:spPr>
          <a:xfrm>
            <a:off x="450636" y="5953284"/>
            <a:ext cx="5546939" cy="767556"/>
          </a:xfrm>
          <a:solidFill>
            <a:schemeClr val="accent5">
              <a:lumMod val="50000"/>
            </a:schemeClr>
          </a:solidFill>
          <a:ln w="57150">
            <a:solidFill>
              <a:srgbClr val="FFC000"/>
            </a:solidFill>
          </a:ln>
        </p:spPr>
        <p:txBody>
          <a:bodyPr/>
          <a:lstStyle/>
          <a:p>
            <a:r>
              <a:rPr lang="en-US" sz="1600" b="1" dirty="0">
                <a:solidFill>
                  <a:schemeClr val="bg1"/>
                </a:solidFill>
                <a:latin typeface="OptimaLTStd"/>
              </a:rPr>
              <a:t>You can include a drawing or a sketch for the project.</a:t>
            </a:r>
          </a:p>
        </p:txBody>
      </p:sp>
      <p:graphicFrame>
        <p:nvGraphicFramePr>
          <p:cNvPr id="6" name="Diagram 5"/>
          <p:cNvGraphicFramePr/>
          <p:nvPr>
            <p:extLst>
              <p:ext uri="{D42A27DB-BD31-4B8C-83A1-F6EECF244321}">
                <p14:modId xmlns:p14="http://schemas.microsoft.com/office/powerpoint/2010/main" val="400418535"/>
              </p:ext>
            </p:extLst>
          </p:nvPr>
        </p:nvGraphicFramePr>
        <p:xfrm>
          <a:off x="490591" y="2322194"/>
          <a:ext cx="5221555" cy="33747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ectangle 9"/>
          <p:cNvSpPr/>
          <p:nvPr/>
        </p:nvSpPr>
        <p:spPr>
          <a:xfrm>
            <a:off x="2753474" y="7068620"/>
            <a:ext cx="45719" cy="491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556441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3471" y="1794368"/>
            <a:ext cx="11592731" cy="2236719"/>
          </a:xfrm>
          <a:solidFill>
            <a:schemeClr val="accent4">
              <a:lumMod val="20000"/>
              <a:lumOff val="80000"/>
            </a:schemeClr>
          </a:solidFill>
          <a:ln>
            <a:solidFill>
              <a:schemeClr val="accent4">
                <a:lumMod val="50000"/>
              </a:schemeClr>
            </a:solidFill>
          </a:ln>
        </p:spPr>
        <p:txBody>
          <a:bodyPr>
            <a:normAutofit/>
          </a:bodyPr>
          <a:lstStyle/>
          <a:p>
            <a:pPr marL="0" indent="0" algn="ctr">
              <a:buNone/>
            </a:pPr>
            <a:r>
              <a:rPr lang="en-GB" sz="6600" b="1" dirty="0">
                <a:solidFill>
                  <a:srgbClr val="C00000"/>
                </a:solidFill>
                <a:latin typeface="Arial" panose="020B0604020202020204" pitchFamily="34" charset="0"/>
                <a:cs typeface="Arial" panose="020B0604020202020204" pitchFamily="34" charset="0"/>
              </a:rPr>
              <a:t>Thank you for  your perseverance and hard work</a:t>
            </a:r>
            <a:endParaRPr lang="en-US" sz="6600" b="1" dirty="0">
              <a:solidFill>
                <a:srgbClr val="C00000"/>
              </a:solidFill>
              <a:latin typeface="Arial" panose="020B0604020202020204" pitchFamily="34" charset="0"/>
              <a:cs typeface="Arial" panose="020B0604020202020204" pitchFamily="34" charset="0"/>
            </a:endParaRPr>
          </a:p>
        </p:txBody>
      </p:sp>
      <p:cxnSp>
        <p:nvCxnSpPr>
          <p:cNvPr id="4" name="Straight Connector 3"/>
          <p:cNvCxnSpPr/>
          <p:nvPr/>
        </p:nvCxnSpPr>
        <p:spPr>
          <a:xfrm>
            <a:off x="152185" y="6176963"/>
            <a:ext cx="11539471"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TextBox 5"/>
          <p:cNvSpPr txBox="1"/>
          <p:nvPr/>
        </p:nvSpPr>
        <p:spPr>
          <a:xfrm>
            <a:off x="263471" y="6400800"/>
            <a:ext cx="2962521" cy="307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a:t>Ministry of Education-2020</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06908" y="0"/>
            <a:ext cx="1646183" cy="1181954"/>
          </a:xfrm>
          <a:prstGeom prst="rect">
            <a:avLst/>
          </a:prstGeom>
        </p:spPr>
      </p:pic>
    </p:spTree>
    <p:extLst>
      <p:ext uri="{BB962C8B-B14F-4D97-AF65-F5344CB8AC3E}">
        <p14:creationId xmlns:p14="http://schemas.microsoft.com/office/powerpoint/2010/main" val="36657875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7918" y="121023"/>
            <a:ext cx="3065929" cy="707886"/>
          </a:xfrm>
          <a:prstGeom prst="rect">
            <a:avLst/>
          </a:prstGeom>
          <a:noFill/>
        </p:spPr>
        <p:txBody>
          <a:bodyPr wrap="square" rtlCol="1">
            <a:spAutoFit/>
          </a:bodyPr>
          <a:lstStyle/>
          <a:p>
            <a:r>
              <a:rPr lang="en-US" sz="4000" b="1" dirty="0">
                <a:solidFill>
                  <a:srgbClr val="C00000"/>
                </a:solidFill>
              </a:rPr>
              <a:t>Objectives</a:t>
            </a:r>
            <a:endParaRPr lang="ar-BH" sz="4000" b="1" dirty="0">
              <a:solidFill>
                <a:srgbClr val="C00000"/>
              </a:solidFill>
            </a:endParaRPr>
          </a:p>
        </p:txBody>
      </p:sp>
      <p:sp>
        <p:nvSpPr>
          <p:cNvPr id="3" name="Rectangle 2"/>
          <p:cNvSpPr/>
          <p:nvPr/>
        </p:nvSpPr>
        <p:spPr>
          <a:xfrm>
            <a:off x="247843" y="1588280"/>
            <a:ext cx="11486957" cy="3785652"/>
          </a:xfrm>
          <a:prstGeom prst="rect">
            <a:avLst/>
          </a:prstGeom>
          <a:solidFill>
            <a:schemeClr val="bg1">
              <a:lumMod val="85000"/>
            </a:schemeClr>
          </a:solidFill>
        </p:spPr>
        <p:txBody>
          <a:bodyPr wrap="square">
            <a:spAutoFit/>
          </a:bodyPr>
          <a:lstStyle/>
          <a:p>
            <a:pPr>
              <a:lnSpc>
                <a:spcPct val="150000"/>
              </a:lnSpc>
            </a:pPr>
            <a:r>
              <a:rPr lang="en-US" sz="3200" b="1" dirty="0">
                <a:solidFill>
                  <a:srgbClr val="C00000"/>
                </a:solidFill>
              </a:rPr>
              <a:t>By the end of the lesson, students will be able to:</a:t>
            </a:r>
          </a:p>
          <a:p>
            <a:pPr marL="457200" indent="-457200">
              <a:lnSpc>
                <a:spcPct val="150000"/>
              </a:lnSpc>
              <a:buFont typeface="Arial" panose="020B0604020202020204" pitchFamily="34" charset="0"/>
              <a:buChar char="•"/>
            </a:pPr>
            <a:r>
              <a:rPr lang="en-US" sz="3200" dirty="0"/>
              <a:t>extract specific information from a reading </a:t>
            </a:r>
            <a:r>
              <a:rPr lang="en-US" sz="3200" dirty="0" smtClean="0"/>
              <a:t>text</a:t>
            </a:r>
            <a:r>
              <a:rPr lang="en-US" sz="3200" dirty="0"/>
              <a:t>.</a:t>
            </a:r>
          </a:p>
          <a:p>
            <a:pPr marL="457200" indent="-457200">
              <a:lnSpc>
                <a:spcPct val="150000"/>
              </a:lnSpc>
              <a:buFont typeface="Arial" panose="020B0604020202020204" pitchFamily="34" charset="0"/>
              <a:buChar char="•"/>
            </a:pPr>
            <a:r>
              <a:rPr lang="en-US" sz="3200" dirty="0"/>
              <a:t>identify phrases for discussing options and making decisions. </a:t>
            </a:r>
          </a:p>
          <a:p>
            <a:pPr marL="457200" indent="-457200">
              <a:lnSpc>
                <a:spcPct val="150000"/>
              </a:lnSpc>
              <a:buFont typeface="Arial" panose="020B0604020202020204" pitchFamily="34" charset="0"/>
              <a:buChar char="•"/>
            </a:pPr>
            <a:r>
              <a:rPr lang="en-US" sz="3200" dirty="0"/>
              <a:t>assess a project.</a:t>
            </a:r>
          </a:p>
          <a:p>
            <a:pPr marL="457200" indent="-457200">
              <a:lnSpc>
                <a:spcPct val="150000"/>
              </a:lnSpc>
              <a:buFont typeface="Arial" panose="020B0604020202020204" pitchFamily="34" charset="0"/>
              <a:buChar char="•"/>
            </a:pPr>
            <a:r>
              <a:rPr lang="en-US" sz="3200" dirty="0"/>
              <a:t>identify parts of a proposal.</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06908" y="0"/>
            <a:ext cx="1646183" cy="1181954"/>
          </a:xfrm>
          <a:prstGeom prst="rect">
            <a:avLst/>
          </a:prstGeom>
        </p:spPr>
      </p:pic>
      <p:sp>
        <p:nvSpPr>
          <p:cNvPr id="7" name="Footer Placeholder 2">
            <a:extLst>
              <a:ext uri="{FF2B5EF4-FFF2-40B4-BE49-F238E27FC236}">
                <a16:creationId xmlns:a16="http://schemas.microsoft.com/office/drawing/2014/main" xmlns="" id="{0E572790-F5DC-47BC-AB68-0892BCD44055}"/>
              </a:ext>
            </a:extLst>
          </p:cNvPr>
          <p:cNvSpPr>
            <a:spLocks noGrp="1"/>
          </p:cNvSpPr>
          <p:nvPr>
            <p:ph type="ftr" sz="quarter" idx="11"/>
          </p:nvPr>
        </p:nvSpPr>
        <p:spPr>
          <a:xfrm>
            <a:off x="499345" y="6221524"/>
            <a:ext cx="11307652" cy="365125"/>
          </a:xfrm>
        </p:spPr>
        <p:txBody>
          <a:bodyPr/>
          <a:lstStyle/>
          <a:p>
            <a:r>
              <a:rPr lang="en-US" dirty="0">
                <a:solidFill>
                  <a:srgbClr val="FF0000"/>
                </a:solidFill>
              </a:rPr>
              <a:t>_________________________________________________________________________________________________________________________________________________</a:t>
            </a:r>
          </a:p>
          <a:p>
            <a:pPr algn="l"/>
            <a:r>
              <a:rPr lang="en-US" dirty="0">
                <a:solidFill>
                  <a:schemeClr val="tx1"/>
                </a:solidFill>
              </a:rPr>
              <a:t>Ministry of Education-2020</a:t>
            </a:r>
          </a:p>
        </p:txBody>
      </p:sp>
    </p:spTree>
    <p:extLst>
      <p:ext uri="{BB962C8B-B14F-4D97-AF65-F5344CB8AC3E}">
        <p14:creationId xmlns:p14="http://schemas.microsoft.com/office/powerpoint/2010/main" val="15107704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987" y="115798"/>
            <a:ext cx="1646183" cy="1181954"/>
          </a:xfrm>
          <a:prstGeom prst="rect">
            <a:avLst/>
          </a:prstGeom>
        </p:spPr>
      </p:pic>
      <p:sp>
        <p:nvSpPr>
          <p:cNvPr id="7" name="Footer Placeholder 2">
            <a:extLst>
              <a:ext uri="{FF2B5EF4-FFF2-40B4-BE49-F238E27FC236}">
                <a16:creationId xmlns:a16="http://schemas.microsoft.com/office/drawing/2014/main" xmlns="" id="{0E572790-F5DC-47BC-AB68-0892BCD44055}"/>
              </a:ext>
            </a:extLst>
          </p:cNvPr>
          <p:cNvSpPr>
            <a:spLocks noGrp="1"/>
          </p:cNvSpPr>
          <p:nvPr>
            <p:ph type="ftr" sz="quarter" idx="11"/>
          </p:nvPr>
        </p:nvSpPr>
        <p:spPr>
          <a:xfrm>
            <a:off x="499345" y="6221524"/>
            <a:ext cx="11307652" cy="365125"/>
          </a:xfrm>
        </p:spPr>
        <p:txBody>
          <a:bodyPr/>
          <a:lstStyle/>
          <a:p>
            <a:r>
              <a:rPr lang="en-US" dirty="0">
                <a:solidFill>
                  <a:srgbClr val="FF0000"/>
                </a:solidFill>
              </a:rPr>
              <a:t>_________________________________________________________________________________________________________________________________________________</a:t>
            </a:r>
          </a:p>
          <a:p>
            <a:pPr algn="l"/>
            <a:r>
              <a:rPr lang="en-US" dirty="0">
                <a:solidFill>
                  <a:schemeClr val="tx1"/>
                </a:solidFill>
              </a:rPr>
              <a:t>Ministry of Education-2020</a:t>
            </a:r>
          </a:p>
        </p:txBody>
      </p:sp>
      <p:sp>
        <p:nvSpPr>
          <p:cNvPr id="4" name="Rectangle 3"/>
          <p:cNvSpPr/>
          <p:nvPr/>
        </p:nvSpPr>
        <p:spPr>
          <a:xfrm>
            <a:off x="923365" y="209152"/>
            <a:ext cx="9319970" cy="1077218"/>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3200" b="1" dirty="0">
                <a:solidFill>
                  <a:srgbClr val="C00000"/>
                </a:solidFill>
              </a:rPr>
              <a:t>Can you think of the advantages and</a:t>
            </a:r>
            <a:br>
              <a:rPr lang="en-US" sz="3200" b="1" dirty="0">
                <a:solidFill>
                  <a:srgbClr val="C00000"/>
                </a:solidFill>
              </a:rPr>
            </a:br>
            <a:r>
              <a:rPr lang="en-US" sz="3200" b="1" dirty="0">
                <a:solidFill>
                  <a:srgbClr val="C00000"/>
                </a:solidFill>
              </a:rPr>
              <a:t>disadvantages of growing cities? </a:t>
            </a:r>
            <a:endParaRPr lang="en-US" sz="3200" b="1" cap="none" spc="0" dirty="0">
              <a:ln/>
              <a:solidFill>
                <a:srgbClr val="C00000"/>
              </a:solidFill>
              <a:effectLst/>
            </a:endParaRPr>
          </a:p>
        </p:txBody>
      </p:sp>
      <p:sp>
        <p:nvSpPr>
          <p:cNvPr id="3" name="Rectangle 2"/>
          <p:cNvSpPr/>
          <p:nvPr/>
        </p:nvSpPr>
        <p:spPr>
          <a:xfrm>
            <a:off x="629920" y="2050286"/>
            <a:ext cx="2154501" cy="461665"/>
          </a:xfrm>
          <a:prstGeom prst="rect">
            <a:avLst/>
          </a:prstGeom>
        </p:spPr>
        <p:txBody>
          <a:bodyPr wrap="none">
            <a:spAutoFit/>
          </a:bodyPr>
          <a:lstStyle/>
          <a:p>
            <a:r>
              <a:rPr lang="en-US" sz="2400" b="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overpopulation</a:t>
            </a:r>
            <a:endParaRPr lang="en-US" sz="2400" b="1" dirty="0">
              <a:solidFill>
                <a:schemeClr val="accent1">
                  <a:lumMod val="75000"/>
                </a:schemeClr>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238017423"/>
              </p:ext>
            </p:extLst>
          </p:nvPr>
        </p:nvGraphicFramePr>
        <p:xfrm>
          <a:off x="1588772" y="3414287"/>
          <a:ext cx="8128000" cy="2771545"/>
        </p:xfrm>
        <a:graphic>
          <a:graphicData uri="http://schemas.openxmlformats.org/drawingml/2006/table">
            <a:tbl>
              <a:tblPr firstRow="1" bandRow="1">
                <a:tableStyleId>{5940675A-B579-460E-94D1-54222C63F5DA}</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513249">
                <a:tc>
                  <a:txBody>
                    <a:bodyPr/>
                    <a:lstStyle/>
                    <a:p>
                      <a:pPr algn="ctr"/>
                      <a:r>
                        <a:rPr lang="en-GB" sz="2400" b="1" dirty="0">
                          <a:solidFill>
                            <a:srgbClr val="C00000"/>
                          </a:solidFill>
                        </a:rPr>
                        <a:t>Advantages </a:t>
                      </a:r>
                      <a:endParaRPr lang="en-US" sz="2400" b="1" dirty="0">
                        <a:solidFill>
                          <a:srgbClr val="C00000"/>
                        </a:solidFill>
                      </a:endParaRPr>
                    </a:p>
                  </a:txBody>
                  <a:tcPr/>
                </a:tc>
                <a:tc>
                  <a:txBody>
                    <a:bodyPr/>
                    <a:lstStyle/>
                    <a:p>
                      <a:pPr algn="ctr"/>
                      <a:r>
                        <a:rPr lang="en-GB" sz="2400" b="1" dirty="0">
                          <a:solidFill>
                            <a:srgbClr val="C00000"/>
                          </a:solidFill>
                        </a:rPr>
                        <a:t>Disadvantages </a:t>
                      </a:r>
                      <a:endParaRPr lang="en-US" sz="2400" b="1" dirty="0">
                        <a:solidFill>
                          <a:srgbClr val="C00000"/>
                        </a:solidFill>
                      </a:endParaRPr>
                    </a:p>
                  </a:txBody>
                  <a:tcPr/>
                </a:tc>
                <a:extLst>
                  <a:ext uri="{0D108BD9-81ED-4DB2-BD59-A6C34878D82A}">
                    <a16:rowId xmlns:a16="http://schemas.microsoft.com/office/drawing/2014/main" xmlns="" val="10000"/>
                  </a:ext>
                </a:extLst>
              </a:tr>
              <a:tr h="2258296">
                <a:tc>
                  <a:txBody>
                    <a:bodyPr/>
                    <a:lstStyle/>
                    <a:p>
                      <a:endParaRPr lang="en-GB" dirty="0"/>
                    </a:p>
                    <a:p>
                      <a:endParaRPr lang="en-GB" dirty="0"/>
                    </a:p>
                    <a:p>
                      <a:endParaRPr lang="en-GB" dirty="0"/>
                    </a:p>
                    <a:p>
                      <a:endParaRPr lang="en-GB" dirty="0"/>
                    </a:p>
                    <a:p>
                      <a:endParaRPr lang="en-GB" dirty="0"/>
                    </a:p>
                    <a:p>
                      <a:endParaRPr lang="en-GB" dirty="0"/>
                    </a:p>
                    <a:p>
                      <a:endParaRPr lang="en-US" dirty="0"/>
                    </a:p>
                  </a:txBody>
                  <a:tcPr/>
                </a:tc>
                <a:tc>
                  <a:txBody>
                    <a:bodyPr/>
                    <a:lstStyle/>
                    <a:p>
                      <a:endParaRPr lang="en-US" dirty="0"/>
                    </a:p>
                  </a:txBody>
                  <a:tcPr/>
                </a:tc>
                <a:extLst>
                  <a:ext uri="{0D108BD9-81ED-4DB2-BD59-A6C34878D82A}">
                    <a16:rowId xmlns:a16="http://schemas.microsoft.com/office/drawing/2014/main" xmlns="" val="10001"/>
                  </a:ext>
                </a:extLst>
              </a:tr>
            </a:tbl>
          </a:graphicData>
        </a:graphic>
      </p:graphicFrame>
      <p:sp>
        <p:nvSpPr>
          <p:cNvPr id="11" name="Rectangle 10"/>
          <p:cNvSpPr/>
          <p:nvPr/>
        </p:nvSpPr>
        <p:spPr>
          <a:xfrm>
            <a:off x="1359884" y="1341536"/>
            <a:ext cx="9023239" cy="584775"/>
          </a:xfrm>
          <a:prstGeom prst="rect">
            <a:avLst/>
          </a:prstGeom>
        </p:spPr>
        <p:txBody>
          <a:bodyPr wrap="none">
            <a:spAutoFit/>
          </a:bodyPr>
          <a:lstStyle/>
          <a:p>
            <a:r>
              <a:rPr lang="en-US" sz="3200" b="1" dirty="0">
                <a:solidFill>
                  <a:srgbClr val="FF0000"/>
                </a:solidFill>
                <a:latin typeface="Calibri" panose="020F0502020204030204" pitchFamily="34" charset="0"/>
                <a:ea typeface="Calibri" panose="020F0502020204030204" pitchFamily="34" charset="0"/>
                <a:cs typeface="Arial" panose="020B0604020202020204" pitchFamily="34" charset="0"/>
              </a:rPr>
              <a:t>Put the phrases and words under the right heading. </a:t>
            </a:r>
            <a:endParaRPr lang="en-US" sz="3200" b="1" dirty="0">
              <a:solidFill>
                <a:srgbClr val="FF0000"/>
              </a:solidFill>
            </a:endParaRPr>
          </a:p>
        </p:txBody>
      </p:sp>
      <p:sp>
        <p:nvSpPr>
          <p:cNvPr id="12" name="Rectangle 11"/>
          <p:cNvSpPr/>
          <p:nvPr/>
        </p:nvSpPr>
        <p:spPr>
          <a:xfrm>
            <a:off x="8511734" y="2570090"/>
            <a:ext cx="2476832" cy="470000"/>
          </a:xfrm>
          <a:prstGeom prst="rect">
            <a:avLst/>
          </a:prstGeom>
        </p:spPr>
        <p:txBody>
          <a:bodyPr wrap="none">
            <a:spAutoFit/>
          </a:bodyPr>
          <a:lstStyle/>
          <a:p>
            <a:pPr>
              <a:lnSpc>
                <a:spcPct val="107000"/>
              </a:lnSpc>
              <a:spcAft>
                <a:spcPts val="800"/>
              </a:spcAft>
            </a:pPr>
            <a:r>
              <a:rPr lang="en-US" sz="2400" b="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high cost of living </a:t>
            </a:r>
          </a:p>
        </p:txBody>
      </p:sp>
      <p:sp>
        <p:nvSpPr>
          <p:cNvPr id="13" name="Rectangle 12"/>
          <p:cNvSpPr/>
          <p:nvPr/>
        </p:nvSpPr>
        <p:spPr>
          <a:xfrm>
            <a:off x="6153171" y="1961043"/>
            <a:ext cx="869149" cy="470000"/>
          </a:xfrm>
          <a:prstGeom prst="rect">
            <a:avLst/>
          </a:prstGeom>
        </p:spPr>
        <p:txBody>
          <a:bodyPr wrap="none">
            <a:spAutoFit/>
          </a:bodyPr>
          <a:lstStyle/>
          <a:p>
            <a:pPr>
              <a:lnSpc>
                <a:spcPct val="107000"/>
              </a:lnSpc>
              <a:spcAft>
                <a:spcPts val="800"/>
              </a:spcAft>
            </a:pPr>
            <a:r>
              <a:rPr lang="en-US" sz="2400" b="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noise</a:t>
            </a:r>
          </a:p>
        </p:txBody>
      </p:sp>
      <p:sp>
        <p:nvSpPr>
          <p:cNvPr id="14" name="Rectangle 13"/>
          <p:cNvSpPr/>
          <p:nvPr/>
        </p:nvSpPr>
        <p:spPr>
          <a:xfrm>
            <a:off x="2884025" y="2549120"/>
            <a:ext cx="1882247" cy="470000"/>
          </a:xfrm>
          <a:prstGeom prst="rect">
            <a:avLst/>
          </a:prstGeom>
        </p:spPr>
        <p:txBody>
          <a:bodyPr wrap="none">
            <a:spAutoFit/>
          </a:bodyPr>
          <a:lstStyle/>
          <a:p>
            <a:pPr>
              <a:lnSpc>
                <a:spcPct val="107000"/>
              </a:lnSpc>
              <a:spcAft>
                <a:spcPts val="800"/>
              </a:spcAft>
            </a:pPr>
            <a:r>
              <a:rPr lang="en-US" sz="2400" b="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lack of space </a:t>
            </a:r>
          </a:p>
        </p:txBody>
      </p:sp>
      <p:sp>
        <p:nvSpPr>
          <p:cNvPr id="15" name="Rectangle 14"/>
          <p:cNvSpPr/>
          <p:nvPr/>
        </p:nvSpPr>
        <p:spPr>
          <a:xfrm>
            <a:off x="8287676" y="1996734"/>
            <a:ext cx="2805192" cy="470000"/>
          </a:xfrm>
          <a:prstGeom prst="rect">
            <a:avLst/>
          </a:prstGeom>
        </p:spPr>
        <p:txBody>
          <a:bodyPr wrap="none">
            <a:spAutoFit/>
          </a:bodyPr>
          <a:lstStyle/>
          <a:p>
            <a:pPr>
              <a:lnSpc>
                <a:spcPct val="107000"/>
              </a:lnSpc>
              <a:spcAft>
                <a:spcPts val="800"/>
              </a:spcAft>
            </a:pPr>
            <a:r>
              <a:rPr lang="en-US" sz="2400" b="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meeting new people</a:t>
            </a:r>
          </a:p>
        </p:txBody>
      </p:sp>
      <p:sp>
        <p:nvSpPr>
          <p:cNvPr id="16" name="Rectangle 15"/>
          <p:cNvSpPr/>
          <p:nvPr/>
        </p:nvSpPr>
        <p:spPr>
          <a:xfrm>
            <a:off x="923365" y="2621173"/>
            <a:ext cx="1330814" cy="470000"/>
          </a:xfrm>
          <a:prstGeom prst="rect">
            <a:avLst/>
          </a:prstGeom>
        </p:spPr>
        <p:txBody>
          <a:bodyPr wrap="none">
            <a:spAutoFit/>
          </a:bodyPr>
          <a:lstStyle/>
          <a:p>
            <a:pPr>
              <a:lnSpc>
                <a:spcPct val="107000"/>
              </a:lnSpc>
              <a:spcAft>
                <a:spcPts val="800"/>
              </a:spcAft>
            </a:pPr>
            <a:r>
              <a:rPr lang="en-US" sz="2400" b="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activities</a:t>
            </a:r>
          </a:p>
        </p:txBody>
      </p:sp>
      <p:sp>
        <p:nvSpPr>
          <p:cNvPr id="17" name="Rectangle 16"/>
          <p:cNvSpPr/>
          <p:nvPr/>
        </p:nvSpPr>
        <p:spPr>
          <a:xfrm>
            <a:off x="3670710" y="2030922"/>
            <a:ext cx="1485471" cy="470000"/>
          </a:xfrm>
          <a:prstGeom prst="rect">
            <a:avLst/>
          </a:prstGeom>
        </p:spPr>
        <p:txBody>
          <a:bodyPr wrap="none">
            <a:spAutoFit/>
          </a:bodyPr>
          <a:lstStyle/>
          <a:p>
            <a:pPr>
              <a:lnSpc>
                <a:spcPct val="107000"/>
              </a:lnSpc>
              <a:spcAft>
                <a:spcPts val="800"/>
              </a:spcAft>
            </a:pPr>
            <a:r>
              <a:rPr lang="en-US" sz="2400" b="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big events</a:t>
            </a:r>
          </a:p>
        </p:txBody>
      </p:sp>
      <p:sp>
        <p:nvSpPr>
          <p:cNvPr id="18" name="Rectangle 17"/>
          <p:cNvSpPr/>
          <p:nvPr/>
        </p:nvSpPr>
        <p:spPr>
          <a:xfrm>
            <a:off x="5156181" y="2519446"/>
            <a:ext cx="2516779" cy="470000"/>
          </a:xfrm>
          <a:prstGeom prst="rect">
            <a:avLst/>
          </a:prstGeom>
        </p:spPr>
        <p:txBody>
          <a:bodyPr wrap="none">
            <a:spAutoFit/>
          </a:bodyPr>
          <a:lstStyle/>
          <a:p>
            <a:pPr>
              <a:lnSpc>
                <a:spcPct val="107000"/>
              </a:lnSpc>
              <a:spcAft>
                <a:spcPts val="800"/>
              </a:spcAft>
            </a:pPr>
            <a:r>
              <a:rPr lang="en-US" sz="2400" b="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shared experience</a:t>
            </a:r>
          </a:p>
        </p:txBody>
      </p:sp>
      <p:sp>
        <p:nvSpPr>
          <p:cNvPr id="19" name="Rectangle 18"/>
          <p:cNvSpPr/>
          <p:nvPr/>
        </p:nvSpPr>
        <p:spPr>
          <a:xfrm>
            <a:off x="6587745" y="4068391"/>
            <a:ext cx="2154501" cy="461665"/>
          </a:xfrm>
          <a:prstGeom prst="rect">
            <a:avLst/>
          </a:prstGeom>
        </p:spPr>
        <p:txBody>
          <a:bodyPr wrap="none">
            <a:spAutoFit/>
          </a:bodyPr>
          <a:lstStyle/>
          <a:p>
            <a:r>
              <a:rPr lang="en-US" sz="2400" b="1" dirty="0">
                <a:solidFill>
                  <a:srgbClr val="FF0000"/>
                </a:solidFill>
                <a:latin typeface="Calibri" panose="020F0502020204030204" pitchFamily="34" charset="0"/>
                <a:ea typeface="Calibri" panose="020F0502020204030204" pitchFamily="34" charset="0"/>
                <a:cs typeface="Arial" panose="020B0604020202020204" pitchFamily="34" charset="0"/>
              </a:rPr>
              <a:t>overpopulation</a:t>
            </a:r>
          </a:p>
        </p:txBody>
      </p:sp>
      <p:sp>
        <p:nvSpPr>
          <p:cNvPr id="20" name="Rectangle 19"/>
          <p:cNvSpPr/>
          <p:nvPr/>
        </p:nvSpPr>
        <p:spPr>
          <a:xfrm>
            <a:off x="2756310" y="4021011"/>
            <a:ext cx="1485471" cy="487506"/>
          </a:xfrm>
          <a:prstGeom prst="rect">
            <a:avLst/>
          </a:prstGeom>
        </p:spPr>
        <p:txBody>
          <a:bodyPr wrap="none">
            <a:spAutoFit/>
          </a:bodyPr>
          <a:lstStyle/>
          <a:p>
            <a:pPr>
              <a:lnSpc>
                <a:spcPct val="107000"/>
              </a:lnSpc>
              <a:spcAft>
                <a:spcPts val="800"/>
              </a:spcAft>
            </a:pPr>
            <a:r>
              <a:rPr lang="en-US" sz="2400" b="1" dirty="0">
                <a:solidFill>
                  <a:schemeClr val="accent6">
                    <a:lumMod val="75000"/>
                  </a:schemeClr>
                </a:solidFill>
                <a:latin typeface="Calibri" panose="020F0502020204030204" pitchFamily="34" charset="0"/>
                <a:ea typeface="Calibri" panose="020F0502020204030204" pitchFamily="34" charset="0"/>
                <a:cs typeface="Arial" panose="020B0604020202020204" pitchFamily="34" charset="0"/>
              </a:rPr>
              <a:t>big events</a:t>
            </a:r>
          </a:p>
        </p:txBody>
      </p:sp>
      <p:sp>
        <p:nvSpPr>
          <p:cNvPr id="21" name="Rectangle 20"/>
          <p:cNvSpPr/>
          <p:nvPr/>
        </p:nvSpPr>
        <p:spPr>
          <a:xfrm>
            <a:off x="7022320" y="4503771"/>
            <a:ext cx="869149" cy="470000"/>
          </a:xfrm>
          <a:prstGeom prst="rect">
            <a:avLst/>
          </a:prstGeom>
        </p:spPr>
        <p:txBody>
          <a:bodyPr wrap="none">
            <a:spAutoFit/>
          </a:bodyPr>
          <a:lstStyle/>
          <a:p>
            <a:pPr>
              <a:lnSpc>
                <a:spcPct val="107000"/>
              </a:lnSpc>
              <a:spcAft>
                <a:spcPts val="800"/>
              </a:spcAft>
            </a:pPr>
            <a:r>
              <a:rPr lang="en-US" sz="2400" b="1" dirty="0">
                <a:solidFill>
                  <a:srgbClr val="FF0000"/>
                </a:solidFill>
                <a:latin typeface="Calibri" panose="020F0502020204030204" pitchFamily="34" charset="0"/>
                <a:ea typeface="Calibri" panose="020F0502020204030204" pitchFamily="34" charset="0"/>
                <a:cs typeface="Arial" panose="020B0604020202020204" pitchFamily="34" charset="0"/>
              </a:rPr>
              <a:t>noise</a:t>
            </a:r>
          </a:p>
        </p:txBody>
      </p:sp>
      <p:sp>
        <p:nvSpPr>
          <p:cNvPr id="22" name="Rectangle 21"/>
          <p:cNvSpPr/>
          <p:nvPr/>
        </p:nvSpPr>
        <p:spPr>
          <a:xfrm>
            <a:off x="2134430" y="4495862"/>
            <a:ext cx="2805192" cy="470000"/>
          </a:xfrm>
          <a:prstGeom prst="rect">
            <a:avLst/>
          </a:prstGeom>
        </p:spPr>
        <p:txBody>
          <a:bodyPr wrap="none">
            <a:spAutoFit/>
          </a:bodyPr>
          <a:lstStyle/>
          <a:p>
            <a:pPr>
              <a:lnSpc>
                <a:spcPct val="107000"/>
              </a:lnSpc>
              <a:spcAft>
                <a:spcPts val="800"/>
              </a:spcAft>
            </a:pPr>
            <a:r>
              <a:rPr lang="en-US" sz="2400" b="1" dirty="0">
                <a:solidFill>
                  <a:schemeClr val="accent6">
                    <a:lumMod val="75000"/>
                  </a:schemeClr>
                </a:solidFill>
                <a:latin typeface="Calibri" panose="020F0502020204030204" pitchFamily="34" charset="0"/>
                <a:ea typeface="Calibri" panose="020F0502020204030204" pitchFamily="34" charset="0"/>
                <a:cs typeface="Arial" panose="020B0604020202020204" pitchFamily="34" charset="0"/>
              </a:rPr>
              <a:t>meeting new people</a:t>
            </a:r>
          </a:p>
        </p:txBody>
      </p:sp>
      <p:sp>
        <p:nvSpPr>
          <p:cNvPr id="23" name="Rectangle 22"/>
          <p:cNvSpPr/>
          <p:nvPr/>
        </p:nvSpPr>
        <p:spPr>
          <a:xfrm>
            <a:off x="6365530" y="4942120"/>
            <a:ext cx="2476832" cy="487506"/>
          </a:xfrm>
          <a:prstGeom prst="rect">
            <a:avLst/>
          </a:prstGeom>
        </p:spPr>
        <p:txBody>
          <a:bodyPr wrap="none">
            <a:spAutoFit/>
          </a:bodyPr>
          <a:lstStyle/>
          <a:p>
            <a:pPr>
              <a:lnSpc>
                <a:spcPct val="107000"/>
              </a:lnSpc>
              <a:spcAft>
                <a:spcPts val="800"/>
              </a:spcAft>
            </a:pPr>
            <a:r>
              <a:rPr lang="en-US" sz="2400" b="1" dirty="0">
                <a:solidFill>
                  <a:srgbClr val="FF0000"/>
                </a:solidFill>
                <a:latin typeface="Calibri" panose="020F0502020204030204" pitchFamily="34" charset="0"/>
                <a:ea typeface="Calibri" panose="020F0502020204030204" pitchFamily="34" charset="0"/>
                <a:cs typeface="Arial" panose="020B0604020202020204" pitchFamily="34" charset="0"/>
              </a:rPr>
              <a:t>high cost of living </a:t>
            </a:r>
          </a:p>
        </p:txBody>
      </p:sp>
      <p:sp>
        <p:nvSpPr>
          <p:cNvPr id="24" name="Rectangle 23"/>
          <p:cNvSpPr/>
          <p:nvPr/>
        </p:nvSpPr>
        <p:spPr>
          <a:xfrm>
            <a:off x="2249493" y="5011079"/>
            <a:ext cx="2516779" cy="470000"/>
          </a:xfrm>
          <a:prstGeom prst="rect">
            <a:avLst/>
          </a:prstGeom>
        </p:spPr>
        <p:txBody>
          <a:bodyPr wrap="none">
            <a:spAutoFit/>
          </a:bodyPr>
          <a:lstStyle/>
          <a:p>
            <a:pPr>
              <a:lnSpc>
                <a:spcPct val="107000"/>
              </a:lnSpc>
              <a:spcAft>
                <a:spcPts val="800"/>
              </a:spcAft>
            </a:pPr>
            <a:r>
              <a:rPr lang="en-US" sz="2400" b="1" dirty="0">
                <a:solidFill>
                  <a:schemeClr val="accent6">
                    <a:lumMod val="75000"/>
                  </a:schemeClr>
                </a:solidFill>
                <a:latin typeface="Calibri" panose="020F0502020204030204" pitchFamily="34" charset="0"/>
                <a:ea typeface="Calibri" panose="020F0502020204030204" pitchFamily="34" charset="0"/>
                <a:cs typeface="Arial" panose="020B0604020202020204" pitchFamily="34" charset="0"/>
              </a:rPr>
              <a:t>shared experience</a:t>
            </a:r>
          </a:p>
        </p:txBody>
      </p:sp>
      <p:sp>
        <p:nvSpPr>
          <p:cNvPr id="25" name="Rectangle 24"/>
          <p:cNvSpPr/>
          <p:nvPr/>
        </p:nvSpPr>
        <p:spPr>
          <a:xfrm>
            <a:off x="6731836" y="5511000"/>
            <a:ext cx="1882247" cy="487506"/>
          </a:xfrm>
          <a:prstGeom prst="rect">
            <a:avLst/>
          </a:prstGeom>
        </p:spPr>
        <p:txBody>
          <a:bodyPr wrap="none">
            <a:spAutoFit/>
          </a:bodyPr>
          <a:lstStyle/>
          <a:p>
            <a:pPr>
              <a:lnSpc>
                <a:spcPct val="107000"/>
              </a:lnSpc>
              <a:spcAft>
                <a:spcPts val="800"/>
              </a:spcAft>
            </a:pPr>
            <a:r>
              <a:rPr lang="en-US" sz="2400" b="1" dirty="0">
                <a:solidFill>
                  <a:srgbClr val="FF0000"/>
                </a:solidFill>
                <a:latin typeface="Calibri" panose="020F0502020204030204" pitchFamily="34" charset="0"/>
                <a:ea typeface="Calibri" panose="020F0502020204030204" pitchFamily="34" charset="0"/>
                <a:cs typeface="Arial" panose="020B0604020202020204" pitchFamily="34" charset="0"/>
              </a:rPr>
              <a:t>lack of space </a:t>
            </a:r>
          </a:p>
        </p:txBody>
      </p:sp>
      <p:sp>
        <p:nvSpPr>
          <p:cNvPr id="26" name="Rectangle 25"/>
          <p:cNvSpPr/>
          <p:nvPr/>
        </p:nvSpPr>
        <p:spPr>
          <a:xfrm>
            <a:off x="2741900" y="5577437"/>
            <a:ext cx="1330814" cy="470000"/>
          </a:xfrm>
          <a:prstGeom prst="rect">
            <a:avLst/>
          </a:prstGeom>
        </p:spPr>
        <p:txBody>
          <a:bodyPr wrap="none">
            <a:spAutoFit/>
          </a:bodyPr>
          <a:lstStyle/>
          <a:p>
            <a:pPr>
              <a:lnSpc>
                <a:spcPct val="107000"/>
              </a:lnSpc>
              <a:spcAft>
                <a:spcPts val="800"/>
              </a:spcAft>
            </a:pPr>
            <a:r>
              <a:rPr lang="en-US" sz="2400" b="1" dirty="0">
                <a:solidFill>
                  <a:schemeClr val="accent6">
                    <a:lumMod val="75000"/>
                  </a:schemeClr>
                </a:solidFill>
                <a:latin typeface="Calibri" panose="020F0502020204030204" pitchFamily="34" charset="0"/>
                <a:ea typeface="Calibri" panose="020F0502020204030204" pitchFamily="34" charset="0"/>
                <a:cs typeface="Arial" panose="020B0604020202020204" pitchFamily="34" charset="0"/>
              </a:rPr>
              <a:t>activities</a:t>
            </a:r>
          </a:p>
        </p:txBody>
      </p:sp>
    </p:spTree>
    <p:custDataLst>
      <p:tags r:id="rId1"/>
    </p:custDataLst>
    <p:extLst>
      <p:ext uri="{BB962C8B-B14F-4D97-AF65-F5344CB8AC3E}">
        <p14:creationId xmlns:p14="http://schemas.microsoft.com/office/powerpoint/2010/main" val="2242106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randombar(horizontal)">
                                      <p:cBhvr>
                                        <p:cTn id="10" dur="500"/>
                                        <p:tgtEl>
                                          <p:spTgt spid="4"/>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randombar(horizontal)">
                                      <p:cBhvr>
                                        <p:cTn id="13" dur="500"/>
                                        <p:tgtEl>
                                          <p:spTgt spid="3"/>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randombar(horizontal)">
                                      <p:cBhvr>
                                        <p:cTn id="16" dur="500"/>
                                        <p:tgtEl>
                                          <p:spTgt spid="16"/>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randombar(horizontal)">
                                      <p:cBhvr>
                                        <p:cTn id="19" dur="500"/>
                                        <p:tgtEl>
                                          <p:spTgt spid="17"/>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randombar(horizontal)">
                                      <p:cBhvr>
                                        <p:cTn id="22" dur="500"/>
                                        <p:tgtEl>
                                          <p:spTgt spid="14"/>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randombar(horizontal)">
                                      <p:cBhvr>
                                        <p:cTn id="25" dur="500"/>
                                        <p:tgtEl>
                                          <p:spTgt spid="18"/>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randombar(horizontal)">
                                      <p:cBhvr>
                                        <p:cTn id="28" dur="500"/>
                                        <p:tgtEl>
                                          <p:spTgt spid="13"/>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randombar(horizontal)">
                                      <p:cBhvr>
                                        <p:cTn id="31" dur="500"/>
                                        <p:tgtEl>
                                          <p:spTgt spid="15"/>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randombar(horizontal)">
                                      <p:cBhvr>
                                        <p:cTn id="34" dur="500"/>
                                        <p:tgtEl>
                                          <p:spTgt spid="12"/>
                                        </p:tgtEl>
                                      </p:cBhvr>
                                    </p:animEffect>
                                  </p:childTnLst>
                                </p:cTn>
                              </p:par>
                              <p:par>
                                <p:cTn id="35" presetID="14" presetClass="entr" presetSubtype="10" fill="hold"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randombar(horizontal)">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 calcmode="lin" valueType="num">
                                      <p:cBhvr additive="base">
                                        <p:cTn id="42" dur="500" fill="hold"/>
                                        <p:tgtEl>
                                          <p:spTgt spid="20"/>
                                        </p:tgtEl>
                                        <p:attrNameLst>
                                          <p:attrName>ppt_x</p:attrName>
                                        </p:attrNameLst>
                                      </p:cBhvr>
                                      <p:tavLst>
                                        <p:tav tm="0">
                                          <p:val>
                                            <p:strVal val="#ppt_x"/>
                                          </p:val>
                                        </p:tav>
                                        <p:tav tm="100000">
                                          <p:val>
                                            <p:strVal val="#ppt_x"/>
                                          </p:val>
                                        </p:tav>
                                      </p:tavLst>
                                    </p:anim>
                                    <p:anim calcmode="lin" valueType="num">
                                      <p:cBhvr additive="base">
                                        <p:cTn id="43" dur="500" fill="hold"/>
                                        <p:tgtEl>
                                          <p:spTgt spid="20"/>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22"/>
                                        </p:tgtEl>
                                        <p:attrNameLst>
                                          <p:attrName>style.visibility</p:attrName>
                                        </p:attrNameLst>
                                      </p:cBhvr>
                                      <p:to>
                                        <p:strVal val="visible"/>
                                      </p:to>
                                    </p:set>
                                    <p:anim calcmode="lin" valueType="num">
                                      <p:cBhvr additive="base">
                                        <p:cTn id="46" dur="500" fill="hold"/>
                                        <p:tgtEl>
                                          <p:spTgt spid="22"/>
                                        </p:tgtEl>
                                        <p:attrNameLst>
                                          <p:attrName>ppt_x</p:attrName>
                                        </p:attrNameLst>
                                      </p:cBhvr>
                                      <p:tavLst>
                                        <p:tav tm="0">
                                          <p:val>
                                            <p:strVal val="#ppt_x"/>
                                          </p:val>
                                        </p:tav>
                                        <p:tav tm="100000">
                                          <p:val>
                                            <p:strVal val="#ppt_x"/>
                                          </p:val>
                                        </p:tav>
                                      </p:tavLst>
                                    </p:anim>
                                    <p:anim calcmode="lin" valueType="num">
                                      <p:cBhvr additive="base">
                                        <p:cTn id="47" dur="500" fill="hold"/>
                                        <p:tgtEl>
                                          <p:spTgt spid="22"/>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24"/>
                                        </p:tgtEl>
                                        <p:attrNameLst>
                                          <p:attrName>style.visibility</p:attrName>
                                        </p:attrNameLst>
                                      </p:cBhvr>
                                      <p:to>
                                        <p:strVal val="visible"/>
                                      </p:to>
                                    </p:set>
                                    <p:anim calcmode="lin" valueType="num">
                                      <p:cBhvr additive="base">
                                        <p:cTn id="50" dur="500" fill="hold"/>
                                        <p:tgtEl>
                                          <p:spTgt spid="24"/>
                                        </p:tgtEl>
                                        <p:attrNameLst>
                                          <p:attrName>ppt_x</p:attrName>
                                        </p:attrNameLst>
                                      </p:cBhvr>
                                      <p:tavLst>
                                        <p:tav tm="0">
                                          <p:val>
                                            <p:strVal val="#ppt_x"/>
                                          </p:val>
                                        </p:tav>
                                        <p:tav tm="100000">
                                          <p:val>
                                            <p:strVal val="#ppt_x"/>
                                          </p:val>
                                        </p:tav>
                                      </p:tavLst>
                                    </p:anim>
                                    <p:anim calcmode="lin" valueType="num">
                                      <p:cBhvr additive="base">
                                        <p:cTn id="51" dur="500" fill="hold"/>
                                        <p:tgtEl>
                                          <p:spTgt spid="24"/>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26"/>
                                        </p:tgtEl>
                                        <p:attrNameLst>
                                          <p:attrName>style.visibility</p:attrName>
                                        </p:attrNameLst>
                                      </p:cBhvr>
                                      <p:to>
                                        <p:strVal val="visible"/>
                                      </p:to>
                                    </p:set>
                                    <p:anim calcmode="lin" valueType="num">
                                      <p:cBhvr additive="base">
                                        <p:cTn id="54" dur="500" fill="hold"/>
                                        <p:tgtEl>
                                          <p:spTgt spid="26"/>
                                        </p:tgtEl>
                                        <p:attrNameLst>
                                          <p:attrName>ppt_x</p:attrName>
                                        </p:attrNameLst>
                                      </p:cBhvr>
                                      <p:tavLst>
                                        <p:tav tm="0">
                                          <p:val>
                                            <p:strVal val="#ppt_x"/>
                                          </p:val>
                                        </p:tav>
                                        <p:tav tm="100000">
                                          <p:val>
                                            <p:strVal val="#ppt_x"/>
                                          </p:val>
                                        </p:tav>
                                      </p:tavLst>
                                    </p:anim>
                                    <p:anim calcmode="lin" valueType="num">
                                      <p:cBhvr additive="base">
                                        <p:cTn id="55" dur="500" fill="hold"/>
                                        <p:tgtEl>
                                          <p:spTgt spid="26"/>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19"/>
                                        </p:tgtEl>
                                        <p:attrNameLst>
                                          <p:attrName>style.visibility</p:attrName>
                                        </p:attrNameLst>
                                      </p:cBhvr>
                                      <p:to>
                                        <p:strVal val="visible"/>
                                      </p:to>
                                    </p:set>
                                    <p:anim calcmode="lin" valueType="num">
                                      <p:cBhvr additive="base">
                                        <p:cTn id="58" dur="500" fill="hold"/>
                                        <p:tgtEl>
                                          <p:spTgt spid="19"/>
                                        </p:tgtEl>
                                        <p:attrNameLst>
                                          <p:attrName>ppt_x</p:attrName>
                                        </p:attrNameLst>
                                      </p:cBhvr>
                                      <p:tavLst>
                                        <p:tav tm="0">
                                          <p:val>
                                            <p:strVal val="#ppt_x"/>
                                          </p:val>
                                        </p:tav>
                                        <p:tav tm="100000">
                                          <p:val>
                                            <p:strVal val="#ppt_x"/>
                                          </p:val>
                                        </p:tav>
                                      </p:tavLst>
                                    </p:anim>
                                    <p:anim calcmode="lin" valueType="num">
                                      <p:cBhvr additive="base">
                                        <p:cTn id="59" dur="500" fill="hold"/>
                                        <p:tgtEl>
                                          <p:spTgt spid="19"/>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21"/>
                                        </p:tgtEl>
                                        <p:attrNameLst>
                                          <p:attrName>style.visibility</p:attrName>
                                        </p:attrNameLst>
                                      </p:cBhvr>
                                      <p:to>
                                        <p:strVal val="visible"/>
                                      </p:to>
                                    </p:set>
                                    <p:anim calcmode="lin" valueType="num">
                                      <p:cBhvr additive="base">
                                        <p:cTn id="62" dur="500" fill="hold"/>
                                        <p:tgtEl>
                                          <p:spTgt spid="21"/>
                                        </p:tgtEl>
                                        <p:attrNameLst>
                                          <p:attrName>ppt_x</p:attrName>
                                        </p:attrNameLst>
                                      </p:cBhvr>
                                      <p:tavLst>
                                        <p:tav tm="0">
                                          <p:val>
                                            <p:strVal val="#ppt_x"/>
                                          </p:val>
                                        </p:tav>
                                        <p:tav tm="100000">
                                          <p:val>
                                            <p:strVal val="#ppt_x"/>
                                          </p:val>
                                        </p:tav>
                                      </p:tavLst>
                                    </p:anim>
                                    <p:anim calcmode="lin" valueType="num">
                                      <p:cBhvr additive="base">
                                        <p:cTn id="63" dur="500" fill="hold"/>
                                        <p:tgtEl>
                                          <p:spTgt spid="21"/>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23"/>
                                        </p:tgtEl>
                                        <p:attrNameLst>
                                          <p:attrName>style.visibility</p:attrName>
                                        </p:attrNameLst>
                                      </p:cBhvr>
                                      <p:to>
                                        <p:strVal val="visible"/>
                                      </p:to>
                                    </p:set>
                                    <p:anim calcmode="lin" valueType="num">
                                      <p:cBhvr additive="base">
                                        <p:cTn id="66" dur="500" fill="hold"/>
                                        <p:tgtEl>
                                          <p:spTgt spid="23"/>
                                        </p:tgtEl>
                                        <p:attrNameLst>
                                          <p:attrName>ppt_x</p:attrName>
                                        </p:attrNameLst>
                                      </p:cBhvr>
                                      <p:tavLst>
                                        <p:tav tm="0">
                                          <p:val>
                                            <p:strVal val="#ppt_x"/>
                                          </p:val>
                                        </p:tav>
                                        <p:tav tm="100000">
                                          <p:val>
                                            <p:strVal val="#ppt_x"/>
                                          </p:val>
                                        </p:tav>
                                      </p:tavLst>
                                    </p:anim>
                                    <p:anim calcmode="lin" valueType="num">
                                      <p:cBhvr additive="base">
                                        <p:cTn id="67" dur="500" fill="hold"/>
                                        <p:tgtEl>
                                          <p:spTgt spid="23"/>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 calcmode="lin" valueType="num">
                                      <p:cBhvr additive="base">
                                        <p:cTn id="70" dur="500" fill="hold"/>
                                        <p:tgtEl>
                                          <p:spTgt spid="25"/>
                                        </p:tgtEl>
                                        <p:attrNameLst>
                                          <p:attrName>ppt_x</p:attrName>
                                        </p:attrNameLst>
                                      </p:cBhvr>
                                      <p:tavLst>
                                        <p:tav tm="0">
                                          <p:val>
                                            <p:strVal val="#ppt_x"/>
                                          </p:val>
                                        </p:tav>
                                        <p:tav tm="100000">
                                          <p:val>
                                            <p:strVal val="#ppt_x"/>
                                          </p:val>
                                        </p:tav>
                                      </p:tavLst>
                                    </p:anim>
                                    <p:anim calcmode="lin" valueType="num">
                                      <p:cBhvr additive="base">
                                        <p:cTn id="71"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815404" y="120313"/>
            <a:ext cx="9761198" cy="584775"/>
          </a:xfrm>
          <a:prstGeom prst="rect">
            <a:avLst/>
          </a:prstGeom>
          <a:noFill/>
        </p:spPr>
        <p:txBody>
          <a:bodyPr wrap="none" lIns="91440" tIns="45720" rIns="91440" bIns="45720">
            <a:spAutoFit/>
          </a:bodyPr>
          <a:lstStyle/>
          <a:p>
            <a:pPr algn="ctr"/>
            <a:r>
              <a:rPr lang="en-US" sz="3200" b="0" cap="none" spc="0" dirty="0">
                <a:ln w="0"/>
                <a:solidFill>
                  <a:srgbClr val="FF0000"/>
                </a:solidFill>
                <a:effectLst>
                  <a:outerShdw blurRad="38100" dist="19050" dir="2700000" algn="tl" rotWithShape="0">
                    <a:schemeClr val="dk1">
                      <a:alpha val="40000"/>
                    </a:schemeClr>
                  </a:outerShdw>
                </a:effectLst>
              </a:rPr>
              <a:t>Read the text and answer the questions on the next slide.</a:t>
            </a:r>
          </a:p>
        </p:txBody>
      </p:sp>
      <p:sp>
        <p:nvSpPr>
          <p:cNvPr id="12" name="Footer Placeholder 2">
            <a:extLst>
              <a:ext uri="{FF2B5EF4-FFF2-40B4-BE49-F238E27FC236}">
                <a16:creationId xmlns:a16="http://schemas.microsoft.com/office/drawing/2014/main" xmlns="" id="{0E572790-F5DC-47BC-AB68-0892BCD44055}"/>
              </a:ext>
            </a:extLst>
          </p:cNvPr>
          <p:cNvSpPr>
            <a:spLocks noGrp="1"/>
          </p:cNvSpPr>
          <p:nvPr>
            <p:ph type="ftr" sz="quarter" idx="11"/>
          </p:nvPr>
        </p:nvSpPr>
        <p:spPr>
          <a:xfrm>
            <a:off x="314272" y="6196331"/>
            <a:ext cx="11307652" cy="365125"/>
          </a:xfrm>
        </p:spPr>
        <p:txBody>
          <a:bodyPr/>
          <a:lstStyle/>
          <a:p>
            <a:r>
              <a:rPr lang="en-US" dirty="0">
                <a:solidFill>
                  <a:srgbClr val="FF0000"/>
                </a:solidFill>
              </a:rPr>
              <a:t>_________________________________________________________________________________________________________________________________________________</a:t>
            </a:r>
          </a:p>
          <a:p>
            <a:pPr algn="l"/>
            <a:r>
              <a:rPr lang="en-US" dirty="0">
                <a:solidFill>
                  <a:schemeClr val="tx1"/>
                </a:solidFill>
              </a:rPr>
              <a:t>Ministry of Education-2020</a:t>
            </a: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98831" y="15240"/>
            <a:ext cx="1054260" cy="756955"/>
          </a:xfrm>
          <a:prstGeom prst="rect">
            <a:avLst/>
          </a:prstGeom>
        </p:spPr>
      </p:pic>
      <p:sp>
        <p:nvSpPr>
          <p:cNvPr id="3" name="Rounded Rectangle 2"/>
          <p:cNvSpPr/>
          <p:nvPr/>
        </p:nvSpPr>
        <p:spPr>
          <a:xfrm>
            <a:off x="193174" y="786786"/>
            <a:ext cx="11653253" cy="2454477"/>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accent1">
                    <a:lumMod val="50000"/>
                  </a:schemeClr>
                </a:solidFill>
              </a:rPr>
              <a:t>Overpopulation is a major issue in big cities around the world as many countries experienced a massive rural migration to the urban areas in search of a better life. This led to the </a:t>
            </a:r>
            <a:r>
              <a:rPr lang="en-US" sz="2000" b="1" dirty="0">
                <a:solidFill>
                  <a:srgbClr val="FF0000"/>
                </a:solidFill>
              </a:rPr>
              <a:t>concentration </a:t>
            </a:r>
            <a:r>
              <a:rPr lang="en-US" sz="2000" b="1" dirty="0">
                <a:solidFill>
                  <a:schemeClr val="accent1">
                    <a:lumMod val="50000"/>
                  </a:schemeClr>
                </a:solidFill>
              </a:rPr>
              <a:t>of these new urban residences in and around the big cities. </a:t>
            </a:r>
          </a:p>
          <a:p>
            <a:pPr algn="just"/>
            <a:r>
              <a:rPr lang="en-US" sz="2000" b="1" dirty="0">
                <a:solidFill>
                  <a:schemeClr val="accent1">
                    <a:lumMod val="50000"/>
                  </a:schemeClr>
                </a:solidFill>
              </a:rPr>
              <a:t>Faced with this flow of people, governments and project developers quickly built constructions, that mainly concentrated in the outskirts of those cities bringing together families that generally could not afford to live closer to the </a:t>
            </a:r>
            <a:r>
              <a:rPr lang="en-US" sz="2000" b="1" dirty="0" err="1">
                <a:solidFill>
                  <a:schemeClr val="accent1">
                    <a:lumMod val="50000"/>
                  </a:schemeClr>
                </a:solidFill>
              </a:rPr>
              <a:t>centre</a:t>
            </a:r>
            <a:r>
              <a:rPr lang="en-US" sz="2000" b="1" dirty="0">
                <a:solidFill>
                  <a:schemeClr val="accent1">
                    <a:lumMod val="50000"/>
                  </a:schemeClr>
                </a:solidFill>
              </a:rPr>
              <a:t>. However, that did not accommodate all the residents so, those cities started expanding horizontally to make room for all. Consequently, that led to the destruction of more natural resources in many countries.</a:t>
            </a:r>
            <a:endParaRPr lang="en-US" sz="2000" dirty="0">
              <a:solidFill>
                <a:schemeClr val="accent1">
                  <a:lumMod val="50000"/>
                </a:schemeClr>
              </a:solidFill>
            </a:endParaRPr>
          </a:p>
        </p:txBody>
      </p:sp>
      <p:sp>
        <p:nvSpPr>
          <p:cNvPr id="8" name="Rounded Rectangle 2">
            <a:extLst>
              <a:ext uri="{FF2B5EF4-FFF2-40B4-BE49-F238E27FC236}">
                <a16:creationId xmlns:a16="http://schemas.microsoft.com/office/drawing/2014/main" xmlns="" id="{7C3FE5E4-C19A-4EE9-A95C-E40EEC59EBE1}"/>
              </a:ext>
            </a:extLst>
          </p:cNvPr>
          <p:cNvSpPr/>
          <p:nvPr/>
        </p:nvSpPr>
        <p:spPr>
          <a:xfrm>
            <a:off x="239628" y="3339282"/>
            <a:ext cx="11542106" cy="25582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accent1">
                    <a:lumMod val="50000"/>
                  </a:schemeClr>
                </a:solidFill>
              </a:rPr>
              <a:t>As a result, proposals were put out to resolve this issue. Vertical cities were almost on top of the list as a solution to the dilemma. Such cities will be filled with skyscrapers that house thousands of people. These buildings could be as tall as 400 floors and contain housing, stores, hospitals, schools, farms, and outdoor spaces. All that in one building that is part of connected structures. Different options need discussion like how the city will look like, who will live there, what material will be used and other options, until decisions are made. </a:t>
            </a:r>
          </a:p>
          <a:p>
            <a:pPr algn="just"/>
            <a:r>
              <a:rPr lang="en-US" sz="2000" b="1" dirty="0">
                <a:solidFill>
                  <a:schemeClr val="accent1">
                    <a:lumMod val="50000"/>
                  </a:schemeClr>
                </a:solidFill>
              </a:rPr>
              <a:t>Urban development is unstoppable. Yet, major projects ought to be assessed. Before embarking on vertical cities, options need to be discussed at and decisions made</a:t>
            </a:r>
          </a:p>
        </p:txBody>
      </p:sp>
    </p:spTree>
    <p:custDataLst>
      <p:tags r:id="rId1"/>
    </p:custDataLst>
    <p:extLst>
      <p:ext uri="{BB962C8B-B14F-4D97-AF65-F5344CB8AC3E}">
        <p14:creationId xmlns:p14="http://schemas.microsoft.com/office/powerpoint/2010/main" val="3225369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 y="456032"/>
            <a:ext cx="11750040" cy="4604700"/>
          </a:xfrm>
        </p:spPr>
        <p:txBody>
          <a:bodyPr>
            <a:normAutofit/>
          </a:bodyPr>
          <a:lstStyle/>
          <a:p>
            <a:pPr marL="0" indent="0">
              <a:buNone/>
            </a:pPr>
            <a:r>
              <a:rPr lang="en-GB" b="1" dirty="0">
                <a:solidFill>
                  <a:schemeClr val="accent1">
                    <a:lumMod val="75000"/>
                  </a:schemeClr>
                </a:solidFill>
              </a:rPr>
              <a:t>QUESTIONS:</a:t>
            </a:r>
          </a:p>
          <a:p>
            <a:pPr marL="514350" indent="-514350">
              <a:buAutoNum type="arabicPeriod"/>
            </a:pPr>
            <a:r>
              <a:rPr lang="en-GB" dirty="0"/>
              <a:t>What’s the main cause of overpopulation in big cities?</a:t>
            </a:r>
          </a:p>
          <a:p>
            <a:pPr marL="0" indent="0">
              <a:buNone/>
            </a:pPr>
            <a:r>
              <a:rPr lang="en-GB" dirty="0"/>
              <a:t>--------------------------------------------------------------------------------------------</a:t>
            </a:r>
          </a:p>
          <a:p>
            <a:pPr marL="0" indent="0">
              <a:buNone/>
            </a:pPr>
            <a:r>
              <a:rPr lang="en-GB" dirty="0"/>
              <a:t>2. What was the first solution taken to host the large number of people in cities?</a:t>
            </a:r>
          </a:p>
          <a:p>
            <a:pPr marL="0" indent="0">
              <a:buNone/>
            </a:pPr>
            <a:r>
              <a:rPr lang="en-GB" dirty="0"/>
              <a:t>……………………………………………………………………………………………………………………….</a:t>
            </a:r>
          </a:p>
          <a:p>
            <a:pPr marL="0" indent="0">
              <a:buNone/>
            </a:pPr>
            <a:r>
              <a:rPr lang="en-GB" dirty="0"/>
              <a:t>3. The noun ‘concentration’ ( line 2) means ….</a:t>
            </a:r>
          </a:p>
          <a:p>
            <a:pPr marL="0" indent="0">
              <a:buNone/>
            </a:pPr>
            <a:r>
              <a:rPr lang="en-GB" dirty="0"/>
              <a:t>    a.  focusing                   b. gathering              c. attentiveness </a:t>
            </a:r>
          </a:p>
          <a:p>
            <a:pPr marL="0" indent="0">
              <a:buNone/>
            </a:pPr>
            <a:r>
              <a:rPr lang="en-GB" dirty="0"/>
              <a:t>4. </a:t>
            </a:r>
            <a:r>
              <a:rPr lang="en-US" dirty="0"/>
              <a:t>Complete the table with information from the text.</a:t>
            </a:r>
          </a:p>
        </p:txBody>
      </p:sp>
      <p:graphicFrame>
        <p:nvGraphicFramePr>
          <p:cNvPr id="6" name="Table 5"/>
          <p:cNvGraphicFramePr>
            <a:graphicFrameLocks noGrp="1"/>
          </p:cNvGraphicFramePr>
          <p:nvPr>
            <p:extLst>
              <p:ext uri="{D42A27DB-BD31-4B8C-83A1-F6EECF244321}">
                <p14:modId xmlns:p14="http://schemas.microsoft.com/office/powerpoint/2010/main" val="55740985"/>
              </p:ext>
            </p:extLst>
          </p:nvPr>
        </p:nvGraphicFramePr>
        <p:xfrm>
          <a:off x="819812" y="5089221"/>
          <a:ext cx="10452534" cy="1247571"/>
        </p:xfrm>
        <a:graphic>
          <a:graphicData uri="http://schemas.openxmlformats.org/drawingml/2006/table">
            <a:tbl>
              <a:tblPr firstRow="1" bandRow="1">
                <a:tableStyleId>{00A15C55-8517-42AA-B614-E9B94910E393}</a:tableStyleId>
              </a:tblPr>
              <a:tblGrid>
                <a:gridCol w="2515420">
                  <a:extLst>
                    <a:ext uri="{9D8B030D-6E8A-4147-A177-3AD203B41FA5}">
                      <a16:colId xmlns:a16="http://schemas.microsoft.com/office/drawing/2014/main" xmlns="" val="2329394763"/>
                    </a:ext>
                  </a:extLst>
                </a:gridCol>
                <a:gridCol w="2560499">
                  <a:extLst>
                    <a:ext uri="{9D8B030D-6E8A-4147-A177-3AD203B41FA5}">
                      <a16:colId xmlns:a16="http://schemas.microsoft.com/office/drawing/2014/main" xmlns="" val="2567146968"/>
                    </a:ext>
                  </a:extLst>
                </a:gridCol>
                <a:gridCol w="1728662">
                  <a:extLst>
                    <a:ext uri="{9D8B030D-6E8A-4147-A177-3AD203B41FA5}">
                      <a16:colId xmlns:a16="http://schemas.microsoft.com/office/drawing/2014/main" xmlns="" val="3191290566"/>
                    </a:ext>
                  </a:extLst>
                </a:gridCol>
                <a:gridCol w="1802313">
                  <a:extLst>
                    <a:ext uri="{9D8B030D-6E8A-4147-A177-3AD203B41FA5}">
                      <a16:colId xmlns:a16="http://schemas.microsoft.com/office/drawing/2014/main" xmlns="" val="2914207697"/>
                    </a:ext>
                  </a:extLst>
                </a:gridCol>
                <a:gridCol w="1845640">
                  <a:extLst>
                    <a:ext uri="{9D8B030D-6E8A-4147-A177-3AD203B41FA5}">
                      <a16:colId xmlns:a16="http://schemas.microsoft.com/office/drawing/2014/main" xmlns="" val="826961921"/>
                    </a:ext>
                  </a:extLst>
                </a:gridCol>
              </a:tblGrid>
              <a:tr h="437214">
                <a:tc>
                  <a:txBody>
                    <a:bodyPr/>
                    <a:lstStyle/>
                    <a:p>
                      <a:pPr algn="ctr"/>
                      <a:r>
                        <a:rPr lang="en-US" sz="2200" b="1" dirty="0">
                          <a:solidFill>
                            <a:schemeClr val="tx1"/>
                          </a:solidFill>
                        </a:rPr>
                        <a:t>Type of project</a:t>
                      </a:r>
                    </a:p>
                  </a:txBody>
                  <a:tcPr/>
                </a:tc>
                <a:tc>
                  <a:txBody>
                    <a:bodyPr/>
                    <a:lstStyle/>
                    <a:p>
                      <a:pPr algn="ctr"/>
                      <a:r>
                        <a:rPr lang="en-US" sz="2200" b="1" dirty="0">
                          <a:solidFill>
                            <a:schemeClr val="tx1"/>
                          </a:solidFill>
                        </a:rPr>
                        <a:t>Number</a:t>
                      </a:r>
                      <a:r>
                        <a:rPr lang="en-US" sz="2200" b="1" baseline="0" dirty="0">
                          <a:solidFill>
                            <a:schemeClr val="tx1"/>
                          </a:solidFill>
                        </a:rPr>
                        <a:t> of people it will accommodate</a:t>
                      </a:r>
                      <a:endParaRPr lang="en-US" sz="2200" b="1" dirty="0">
                        <a:solidFill>
                          <a:schemeClr val="tx1"/>
                        </a:solidFill>
                      </a:endParaRPr>
                    </a:p>
                  </a:txBody>
                  <a:tcPr/>
                </a:tc>
                <a:tc>
                  <a:txBody>
                    <a:bodyPr/>
                    <a:lstStyle/>
                    <a:p>
                      <a:pPr algn="ctr"/>
                      <a:r>
                        <a:rPr lang="en-US" sz="2200" b="1" dirty="0">
                          <a:solidFill>
                            <a:schemeClr val="tx1"/>
                          </a:solidFill>
                        </a:rPr>
                        <a:t>Facilities</a:t>
                      </a:r>
                    </a:p>
                  </a:txBody>
                  <a:tcPr/>
                </a:tc>
                <a:tc>
                  <a:txBody>
                    <a:bodyPr/>
                    <a:lstStyle/>
                    <a:p>
                      <a:pPr algn="ctr"/>
                      <a:r>
                        <a:rPr lang="en-US" sz="2200" b="1" dirty="0">
                          <a:solidFill>
                            <a:schemeClr val="tx1"/>
                          </a:solidFill>
                        </a:rPr>
                        <a:t>Advantages</a:t>
                      </a:r>
                    </a:p>
                  </a:txBody>
                  <a:tcPr/>
                </a:tc>
                <a:tc>
                  <a:txBody>
                    <a:bodyPr/>
                    <a:lstStyle/>
                    <a:p>
                      <a:pPr algn="ctr"/>
                      <a:r>
                        <a:rPr lang="en-US" sz="2200" b="1" dirty="0">
                          <a:solidFill>
                            <a:schemeClr val="tx1"/>
                          </a:solidFill>
                        </a:rPr>
                        <a:t>Actions</a:t>
                      </a:r>
                      <a:r>
                        <a:rPr lang="en-US" sz="2200" b="1" baseline="0" dirty="0">
                          <a:solidFill>
                            <a:schemeClr val="tx1"/>
                          </a:solidFill>
                        </a:rPr>
                        <a:t> to be taken</a:t>
                      </a:r>
                      <a:endParaRPr lang="en-US" sz="2200" b="1" dirty="0">
                        <a:solidFill>
                          <a:schemeClr val="tx1"/>
                        </a:solidFill>
                      </a:endParaRPr>
                    </a:p>
                  </a:txBody>
                  <a:tcPr/>
                </a:tc>
                <a:extLst>
                  <a:ext uri="{0D108BD9-81ED-4DB2-BD59-A6C34878D82A}">
                    <a16:rowId xmlns:a16="http://schemas.microsoft.com/office/drawing/2014/main" xmlns="" val="1824874548"/>
                  </a:ext>
                </a:extLst>
              </a:tr>
              <a:tr h="485571">
                <a:tc>
                  <a:txBody>
                    <a:bodyPr/>
                    <a:lstStyle/>
                    <a:p>
                      <a:endParaRPr lang="en-US" sz="2000" b="1" i="1" dirty="0">
                        <a:solidFill>
                          <a:srgbClr val="C00000"/>
                        </a:solidFill>
                        <a:latin typeface="+mn-lt"/>
                      </a:endParaRPr>
                    </a:p>
                  </a:txBody>
                  <a:tcPr/>
                </a:tc>
                <a:tc>
                  <a:txBody>
                    <a:bodyPr/>
                    <a:lstStyle/>
                    <a:p>
                      <a:pPr algn="ctr"/>
                      <a:endParaRPr lang="en-US" sz="2000" b="1" i="1" dirty="0">
                        <a:solidFill>
                          <a:srgbClr val="C00000"/>
                        </a:solidFill>
                        <a:latin typeface="+mn-lt"/>
                      </a:endParaRPr>
                    </a:p>
                  </a:txBody>
                  <a:tcPr/>
                </a:tc>
                <a:tc>
                  <a:txBody>
                    <a:bodyPr/>
                    <a:lstStyle/>
                    <a:p>
                      <a:pPr algn="ctr"/>
                      <a:endParaRPr lang="en-US" sz="2000" b="1" i="1" dirty="0">
                        <a:solidFill>
                          <a:srgbClr val="C00000"/>
                        </a:solidFill>
                        <a:latin typeface="+mn-lt"/>
                      </a:endParaRPr>
                    </a:p>
                  </a:txBody>
                  <a:tcPr/>
                </a:tc>
                <a:tc>
                  <a:txBody>
                    <a:bodyPr/>
                    <a:lstStyle/>
                    <a:p>
                      <a:pPr marL="0" indent="0">
                        <a:buFont typeface="Arial" panose="020B0604020202020204" pitchFamily="34" charset="0"/>
                        <a:buNone/>
                      </a:pPr>
                      <a:endParaRPr lang="en-US" sz="2000" b="1" i="1" dirty="0">
                        <a:solidFill>
                          <a:srgbClr val="C00000"/>
                        </a:solidFill>
                        <a:latin typeface="+mn-lt"/>
                      </a:endParaRPr>
                    </a:p>
                  </a:txBody>
                  <a:tcPr/>
                </a:tc>
                <a:tc>
                  <a:txBody>
                    <a:bodyPr/>
                    <a:lstStyle/>
                    <a:p>
                      <a:pPr marL="0" indent="0" algn="ctr">
                        <a:buFont typeface="Arial" panose="020B0604020202020204" pitchFamily="34" charset="0"/>
                        <a:buNone/>
                      </a:pPr>
                      <a:endParaRPr lang="en-US" sz="2000" b="1" i="1" dirty="0">
                        <a:solidFill>
                          <a:srgbClr val="C00000"/>
                        </a:solidFill>
                        <a:latin typeface="+mn-lt"/>
                      </a:endParaRPr>
                    </a:p>
                  </a:txBody>
                  <a:tcPr/>
                </a:tc>
                <a:extLst>
                  <a:ext uri="{0D108BD9-81ED-4DB2-BD59-A6C34878D82A}">
                    <a16:rowId xmlns:a16="http://schemas.microsoft.com/office/drawing/2014/main" xmlns="" val="4162658270"/>
                  </a:ext>
                </a:extLst>
              </a:tr>
            </a:tbl>
          </a:graphicData>
        </a:graphic>
      </p:graphicFrame>
    </p:spTree>
    <p:extLst>
      <p:ext uri="{BB962C8B-B14F-4D97-AF65-F5344CB8AC3E}">
        <p14:creationId xmlns:p14="http://schemas.microsoft.com/office/powerpoint/2010/main" val="24260746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1253"/>
            <a:ext cx="6004560" cy="686435"/>
          </a:xfrm>
        </p:spPr>
        <p:txBody>
          <a:bodyPr>
            <a:normAutofit fontScale="90000"/>
          </a:bodyPr>
          <a:lstStyle/>
          <a:p>
            <a:r>
              <a:rPr lang="en-GB" b="1" dirty="0">
                <a:solidFill>
                  <a:srgbClr val="C00000"/>
                </a:solidFill>
              </a:rPr>
              <a:t>Now check your answers. </a:t>
            </a:r>
            <a:endParaRPr lang="en-US" b="1" dirty="0">
              <a:solidFill>
                <a:srgbClr val="C00000"/>
              </a:solidFill>
            </a:endParaRPr>
          </a:p>
        </p:txBody>
      </p:sp>
      <p:sp>
        <p:nvSpPr>
          <p:cNvPr id="3" name="Content Placeholder 2"/>
          <p:cNvSpPr>
            <a:spLocks noGrp="1"/>
          </p:cNvSpPr>
          <p:nvPr>
            <p:ph idx="1"/>
          </p:nvPr>
        </p:nvSpPr>
        <p:spPr>
          <a:xfrm>
            <a:off x="191807" y="667649"/>
            <a:ext cx="11814820" cy="3031675"/>
          </a:xfrm>
        </p:spPr>
        <p:txBody>
          <a:bodyPr>
            <a:normAutofit/>
          </a:bodyPr>
          <a:lstStyle/>
          <a:p>
            <a:pPr marL="0" indent="0">
              <a:lnSpc>
                <a:spcPct val="100000"/>
              </a:lnSpc>
              <a:spcBef>
                <a:spcPts val="0"/>
              </a:spcBef>
              <a:buNone/>
            </a:pPr>
            <a:r>
              <a:rPr lang="en-GB" sz="2600" dirty="0"/>
              <a:t>1. What’s the main cause of overpopulation in big cities ?</a:t>
            </a:r>
          </a:p>
          <a:p>
            <a:pPr marL="0" indent="0">
              <a:lnSpc>
                <a:spcPct val="100000"/>
              </a:lnSpc>
              <a:spcBef>
                <a:spcPts val="0"/>
              </a:spcBef>
              <a:buNone/>
            </a:pPr>
            <a:endParaRPr lang="en-GB" sz="2600" dirty="0"/>
          </a:p>
          <a:p>
            <a:pPr marL="0" indent="0">
              <a:lnSpc>
                <a:spcPct val="100000"/>
              </a:lnSpc>
              <a:spcBef>
                <a:spcPts val="0"/>
              </a:spcBef>
              <a:buNone/>
            </a:pPr>
            <a:r>
              <a:rPr lang="en-GB" sz="2600" dirty="0"/>
              <a:t>2. What was the first solution taken to host the large number of people in cities?</a:t>
            </a:r>
          </a:p>
          <a:p>
            <a:pPr marL="0" indent="0">
              <a:lnSpc>
                <a:spcPct val="100000"/>
              </a:lnSpc>
              <a:spcBef>
                <a:spcPts val="0"/>
              </a:spcBef>
              <a:buNone/>
            </a:pPr>
            <a:endParaRPr lang="en-GB" sz="2600" dirty="0"/>
          </a:p>
          <a:p>
            <a:pPr marL="0" indent="0">
              <a:lnSpc>
                <a:spcPct val="100000"/>
              </a:lnSpc>
              <a:spcBef>
                <a:spcPts val="0"/>
              </a:spcBef>
              <a:buNone/>
            </a:pPr>
            <a:r>
              <a:rPr lang="en-GB" sz="2600" dirty="0"/>
              <a:t>3. The noun concentration ( line 3) means ….</a:t>
            </a:r>
          </a:p>
          <a:p>
            <a:pPr marL="0" indent="0">
              <a:lnSpc>
                <a:spcPct val="100000"/>
              </a:lnSpc>
              <a:spcBef>
                <a:spcPts val="0"/>
              </a:spcBef>
              <a:buNone/>
            </a:pPr>
            <a:r>
              <a:rPr lang="en-GB" sz="2600" dirty="0"/>
              <a:t>    a.  focusing                   b. gathering              c. attentiveness</a:t>
            </a:r>
          </a:p>
        </p:txBody>
      </p:sp>
      <p:sp>
        <p:nvSpPr>
          <p:cNvPr id="5" name="Slide Number Placeholder 4"/>
          <p:cNvSpPr>
            <a:spLocks noGrp="1"/>
          </p:cNvSpPr>
          <p:nvPr>
            <p:ph type="sldNum" sz="quarter" idx="12"/>
          </p:nvPr>
        </p:nvSpPr>
        <p:spPr>
          <a:xfrm>
            <a:off x="8610600" y="6198690"/>
            <a:ext cx="2743200" cy="365125"/>
          </a:xfrm>
        </p:spPr>
        <p:txBody>
          <a:bodyPr/>
          <a:lstStyle/>
          <a:p>
            <a:fld id="{86F20112-F681-4D23-BAD6-386DBC2EFDE9}" type="slidenum">
              <a:rPr lang="en-US" smtClean="0"/>
              <a:t>6</a:t>
            </a:fld>
            <a:endParaRPr lang="en-US"/>
          </a:p>
        </p:txBody>
      </p:sp>
      <p:sp>
        <p:nvSpPr>
          <p:cNvPr id="4" name="Rectangle 3"/>
          <p:cNvSpPr/>
          <p:nvPr/>
        </p:nvSpPr>
        <p:spPr>
          <a:xfrm>
            <a:off x="579889" y="1067630"/>
            <a:ext cx="8550739" cy="523220"/>
          </a:xfrm>
          <a:prstGeom prst="rect">
            <a:avLst/>
          </a:prstGeom>
        </p:spPr>
        <p:txBody>
          <a:bodyPr wrap="none">
            <a:spAutoFit/>
          </a:bodyPr>
          <a:lstStyle/>
          <a:p>
            <a:r>
              <a:rPr lang="en-US" sz="2800" b="1" dirty="0">
                <a:solidFill>
                  <a:srgbClr val="FF0000"/>
                </a:solidFill>
              </a:rPr>
              <a:t>massive rural migration  </a:t>
            </a:r>
            <a:r>
              <a:rPr lang="en-US" sz="2800" b="1" i="1" dirty="0"/>
              <a:t>( massive means large in mass) </a:t>
            </a:r>
          </a:p>
        </p:txBody>
      </p:sp>
      <p:sp>
        <p:nvSpPr>
          <p:cNvPr id="6" name="Rectangle 5"/>
          <p:cNvSpPr/>
          <p:nvPr/>
        </p:nvSpPr>
        <p:spPr>
          <a:xfrm>
            <a:off x="507116" y="1921877"/>
            <a:ext cx="9099442" cy="523220"/>
          </a:xfrm>
          <a:prstGeom prst="rect">
            <a:avLst/>
          </a:prstGeom>
        </p:spPr>
        <p:txBody>
          <a:bodyPr wrap="square">
            <a:spAutoFit/>
          </a:bodyPr>
          <a:lstStyle/>
          <a:p>
            <a:r>
              <a:rPr lang="en-US" sz="2800" b="1" dirty="0">
                <a:solidFill>
                  <a:srgbClr val="FF0000"/>
                </a:solidFill>
              </a:rPr>
              <a:t>constructions were built  quickly  in neighborhoods</a:t>
            </a:r>
          </a:p>
        </p:txBody>
      </p:sp>
      <p:sp>
        <p:nvSpPr>
          <p:cNvPr id="7" name="Rectangle 6"/>
          <p:cNvSpPr/>
          <p:nvPr/>
        </p:nvSpPr>
        <p:spPr>
          <a:xfrm>
            <a:off x="3644981" y="3099671"/>
            <a:ext cx="1645920" cy="4571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a:extLst>
              <a:ext uri="{FF2B5EF4-FFF2-40B4-BE49-F238E27FC236}">
                <a16:creationId xmlns:a16="http://schemas.microsoft.com/office/drawing/2014/main" xmlns="" id="{8AAD4F03-A88A-4F5E-9B72-9795073A7290}"/>
              </a:ext>
            </a:extLst>
          </p:cNvPr>
          <p:cNvSpPr txBox="1">
            <a:spLocks/>
          </p:cNvSpPr>
          <p:nvPr/>
        </p:nvSpPr>
        <p:spPr>
          <a:xfrm>
            <a:off x="191807" y="3191106"/>
            <a:ext cx="10515600" cy="47578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600" dirty="0"/>
              <a:t>4. Complete the table with information from the text</a:t>
            </a:r>
          </a:p>
        </p:txBody>
      </p:sp>
      <p:graphicFrame>
        <p:nvGraphicFramePr>
          <p:cNvPr id="12" name="Table 11">
            <a:extLst>
              <a:ext uri="{FF2B5EF4-FFF2-40B4-BE49-F238E27FC236}">
                <a16:creationId xmlns:a16="http://schemas.microsoft.com/office/drawing/2014/main" xmlns="" id="{0F73E1DF-B166-41C9-8E60-9BC84C46A468}"/>
              </a:ext>
            </a:extLst>
          </p:cNvPr>
          <p:cNvGraphicFramePr>
            <a:graphicFrameLocks noGrp="1"/>
          </p:cNvGraphicFramePr>
          <p:nvPr>
            <p:extLst>
              <p:ext uri="{D42A27DB-BD31-4B8C-83A1-F6EECF244321}">
                <p14:modId xmlns:p14="http://schemas.microsoft.com/office/powerpoint/2010/main" val="1536560596"/>
              </p:ext>
            </p:extLst>
          </p:nvPr>
        </p:nvGraphicFramePr>
        <p:xfrm>
          <a:off x="383800" y="3666893"/>
          <a:ext cx="11424400" cy="2987216"/>
        </p:xfrm>
        <a:graphic>
          <a:graphicData uri="http://schemas.openxmlformats.org/drawingml/2006/table">
            <a:tbl>
              <a:tblPr firstRow="1" bandRow="1">
                <a:tableStyleId>{00A15C55-8517-42AA-B614-E9B94910E393}</a:tableStyleId>
              </a:tblPr>
              <a:tblGrid>
                <a:gridCol w="1150645">
                  <a:extLst>
                    <a:ext uri="{9D8B030D-6E8A-4147-A177-3AD203B41FA5}">
                      <a16:colId xmlns:a16="http://schemas.microsoft.com/office/drawing/2014/main" xmlns="" val="2329394763"/>
                    </a:ext>
                  </a:extLst>
                </a:gridCol>
                <a:gridCol w="2085901">
                  <a:extLst>
                    <a:ext uri="{9D8B030D-6E8A-4147-A177-3AD203B41FA5}">
                      <a16:colId xmlns:a16="http://schemas.microsoft.com/office/drawing/2014/main" xmlns="" val="2567146968"/>
                    </a:ext>
                  </a:extLst>
                </a:gridCol>
                <a:gridCol w="2930249">
                  <a:extLst>
                    <a:ext uri="{9D8B030D-6E8A-4147-A177-3AD203B41FA5}">
                      <a16:colId xmlns:a16="http://schemas.microsoft.com/office/drawing/2014/main" xmlns="" val="3191290566"/>
                    </a:ext>
                  </a:extLst>
                </a:gridCol>
                <a:gridCol w="2758965">
                  <a:extLst>
                    <a:ext uri="{9D8B030D-6E8A-4147-A177-3AD203B41FA5}">
                      <a16:colId xmlns:a16="http://schemas.microsoft.com/office/drawing/2014/main" xmlns="" val="2914207697"/>
                    </a:ext>
                  </a:extLst>
                </a:gridCol>
                <a:gridCol w="2498640">
                  <a:extLst>
                    <a:ext uri="{9D8B030D-6E8A-4147-A177-3AD203B41FA5}">
                      <a16:colId xmlns:a16="http://schemas.microsoft.com/office/drawing/2014/main" xmlns="" val="826961921"/>
                    </a:ext>
                  </a:extLst>
                </a:gridCol>
              </a:tblGrid>
              <a:tr h="825747">
                <a:tc>
                  <a:txBody>
                    <a:bodyPr/>
                    <a:lstStyle/>
                    <a:p>
                      <a:pPr algn="ctr"/>
                      <a:r>
                        <a:rPr lang="en-US" b="1" dirty="0">
                          <a:solidFill>
                            <a:schemeClr val="tx1"/>
                          </a:solidFill>
                        </a:rPr>
                        <a:t>Type of project</a:t>
                      </a:r>
                    </a:p>
                  </a:txBody>
                  <a:tcPr anchor="ctr"/>
                </a:tc>
                <a:tc>
                  <a:txBody>
                    <a:bodyPr/>
                    <a:lstStyle/>
                    <a:p>
                      <a:pPr algn="ctr"/>
                      <a:r>
                        <a:rPr lang="en-US" b="1" dirty="0">
                          <a:solidFill>
                            <a:schemeClr val="tx1"/>
                          </a:solidFill>
                        </a:rPr>
                        <a:t>Number</a:t>
                      </a:r>
                      <a:r>
                        <a:rPr lang="en-US" b="1" baseline="0" dirty="0">
                          <a:solidFill>
                            <a:schemeClr val="tx1"/>
                          </a:solidFill>
                        </a:rPr>
                        <a:t> of people it will accommodate</a:t>
                      </a:r>
                      <a:endParaRPr lang="en-US" b="1" dirty="0">
                        <a:solidFill>
                          <a:schemeClr val="tx1"/>
                        </a:solidFill>
                      </a:endParaRPr>
                    </a:p>
                  </a:txBody>
                  <a:tcPr anchor="ctr"/>
                </a:tc>
                <a:tc>
                  <a:txBody>
                    <a:bodyPr/>
                    <a:lstStyle/>
                    <a:p>
                      <a:pPr algn="ctr"/>
                      <a:r>
                        <a:rPr lang="en-US" b="1" dirty="0">
                          <a:solidFill>
                            <a:schemeClr val="tx1"/>
                          </a:solidFill>
                        </a:rPr>
                        <a:t>Facilities</a:t>
                      </a:r>
                    </a:p>
                  </a:txBody>
                  <a:tcPr anchor="ctr"/>
                </a:tc>
                <a:tc>
                  <a:txBody>
                    <a:bodyPr/>
                    <a:lstStyle/>
                    <a:p>
                      <a:pPr algn="ctr"/>
                      <a:r>
                        <a:rPr lang="en-US" b="1" dirty="0">
                          <a:solidFill>
                            <a:schemeClr val="tx1"/>
                          </a:solidFill>
                        </a:rPr>
                        <a:t>Advantages</a:t>
                      </a:r>
                    </a:p>
                  </a:txBody>
                  <a:tcPr anchor="ctr"/>
                </a:tc>
                <a:tc>
                  <a:txBody>
                    <a:bodyPr/>
                    <a:lstStyle/>
                    <a:p>
                      <a:pPr algn="ctr"/>
                      <a:r>
                        <a:rPr lang="en-US" b="1" dirty="0">
                          <a:solidFill>
                            <a:schemeClr val="tx1"/>
                          </a:solidFill>
                        </a:rPr>
                        <a:t>Actions</a:t>
                      </a:r>
                      <a:r>
                        <a:rPr lang="en-US" b="1" baseline="0" dirty="0">
                          <a:solidFill>
                            <a:schemeClr val="tx1"/>
                          </a:solidFill>
                        </a:rPr>
                        <a:t> to be taken</a:t>
                      </a:r>
                      <a:endParaRPr lang="en-US" b="1" dirty="0">
                        <a:solidFill>
                          <a:schemeClr val="tx1"/>
                        </a:solidFill>
                      </a:endParaRPr>
                    </a:p>
                  </a:txBody>
                  <a:tcPr anchor="ctr"/>
                </a:tc>
                <a:extLst>
                  <a:ext uri="{0D108BD9-81ED-4DB2-BD59-A6C34878D82A}">
                    <a16:rowId xmlns:a16="http://schemas.microsoft.com/office/drawing/2014/main" xmlns="" val="1824874548"/>
                  </a:ext>
                </a:extLst>
              </a:tr>
              <a:tr h="917077">
                <a:tc>
                  <a:txBody>
                    <a:bodyPr/>
                    <a:lstStyle/>
                    <a:p>
                      <a:r>
                        <a:rPr lang="en-US" sz="2000" b="1" i="1" dirty="0">
                          <a:solidFill>
                            <a:srgbClr val="C00000"/>
                          </a:solidFill>
                          <a:latin typeface="+mn-lt"/>
                        </a:rPr>
                        <a:t>Vertical cities</a:t>
                      </a:r>
                    </a:p>
                    <a:p>
                      <a:endParaRPr lang="en-US" sz="2000" b="1" i="1" dirty="0">
                        <a:solidFill>
                          <a:srgbClr val="C00000"/>
                        </a:solidFill>
                        <a:latin typeface="+mn-lt"/>
                      </a:endParaRPr>
                    </a:p>
                  </a:txBody>
                  <a:tcPr/>
                </a:tc>
                <a:tc>
                  <a:txBody>
                    <a:bodyPr/>
                    <a:lstStyle/>
                    <a:p>
                      <a:pPr algn="ctr"/>
                      <a:r>
                        <a:rPr lang="en-US" sz="2000" b="1" i="1" dirty="0">
                          <a:solidFill>
                            <a:srgbClr val="C00000"/>
                          </a:solidFill>
                          <a:latin typeface="+mn-lt"/>
                        </a:rPr>
                        <a:t>Thousands of people.</a:t>
                      </a:r>
                    </a:p>
                  </a:txBody>
                  <a:tcPr/>
                </a:tc>
                <a:tc>
                  <a:txBody>
                    <a:bodyPr/>
                    <a:lstStyle/>
                    <a:p>
                      <a:pPr algn="ctr"/>
                      <a:r>
                        <a:rPr lang="en-US" sz="2000" b="1" i="1" dirty="0">
                          <a:solidFill>
                            <a:srgbClr val="C00000"/>
                          </a:solidFill>
                          <a:latin typeface="+mn-lt"/>
                        </a:rPr>
                        <a:t>Buildings could be as tall as 400 floors </a:t>
                      </a:r>
                    </a:p>
                  </a:txBody>
                  <a:tcPr/>
                </a:tc>
                <a:tc>
                  <a:txBody>
                    <a:bodyPr/>
                    <a:lstStyle/>
                    <a:p>
                      <a:pPr marL="0" indent="0">
                        <a:buFont typeface="Arial" panose="020B0604020202020204" pitchFamily="34" charset="0"/>
                        <a:buNone/>
                      </a:pPr>
                      <a:r>
                        <a:rPr lang="en-US" sz="2000" b="1" i="1" dirty="0">
                          <a:solidFill>
                            <a:srgbClr val="C00000"/>
                          </a:solidFill>
                          <a:latin typeface="+mn-lt"/>
                        </a:rPr>
                        <a:t>Making room for all these new people</a:t>
                      </a:r>
                      <a:r>
                        <a:rPr lang="en-US" sz="2000" b="1" i="1" baseline="0" dirty="0">
                          <a:solidFill>
                            <a:srgbClr val="C00000"/>
                          </a:solidFill>
                          <a:latin typeface="+mn-lt"/>
                        </a:rPr>
                        <a:t> (coming to the city)</a:t>
                      </a:r>
                      <a:endParaRPr lang="en-US" sz="2000" b="1" i="1" dirty="0">
                        <a:solidFill>
                          <a:srgbClr val="C00000"/>
                        </a:solidFill>
                        <a:latin typeface="+mn-lt"/>
                      </a:endParaRPr>
                    </a:p>
                  </a:txBody>
                  <a:tcPr/>
                </a:tc>
                <a:tc>
                  <a:txBody>
                    <a:bodyPr/>
                    <a:lstStyle/>
                    <a:p>
                      <a:pPr marL="0" indent="0" algn="ctr">
                        <a:buFont typeface="Arial" panose="020B0604020202020204" pitchFamily="34" charset="0"/>
                        <a:buNone/>
                      </a:pPr>
                      <a:r>
                        <a:rPr lang="en-US" sz="2000" b="1" i="1" dirty="0">
                          <a:solidFill>
                            <a:srgbClr val="C00000"/>
                          </a:solidFill>
                          <a:latin typeface="+mn-lt"/>
                        </a:rPr>
                        <a:t>Study options</a:t>
                      </a:r>
                      <a:r>
                        <a:rPr lang="en-US" sz="2000" b="1" i="1" baseline="0" dirty="0">
                          <a:solidFill>
                            <a:srgbClr val="C00000"/>
                          </a:solidFill>
                          <a:latin typeface="+mn-lt"/>
                        </a:rPr>
                        <a:t> and make decisions.</a:t>
                      </a:r>
                      <a:endParaRPr lang="en-US" sz="2000" b="1" i="1" dirty="0">
                        <a:solidFill>
                          <a:srgbClr val="C00000"/>
                        </a:solidFill>
                        <a:latin typeface="+mn-lt"/>
                      </a:endParaRPr>
                    </a:p>
                  </a:txBody>
                  <a:tcPr/>
                </a:tc>
                <a:extLst>
                  <a:ext uri="{0D108BD9-81ED-4DB2-BD59-A6C34878D82A}">
                    <a16:rowId xmlns:a16="http://schemas.microsoft.com/office/drawing/2014/main" xmlns="" val="4162658270"/>
                  </a:ext>
                </a:extLst>
              </a:tr>
              <a:tr h="1066976">
                <a:tc>
                  <a:txBody>
                    <a:bodyPr/>
                    <a:lstStyle/>
                    <a:p>
                      <a:endParaRPr lang="en-US" sz="2000" b="1" i="1" dirty="0">
                        <a:solidFill>
                          <a:srgbClr val="C00000"/>
                        </a:solidFill>
                        <a:latin typeface="+mn-lt"/>
                      </a:endParaRPr>
                    </a:p>
                  </a:txBody>
                  <a:tcPr/>
                </a:tc>
                <a:tc>
                  <a:txBody>
                    <a:bodyPr/>
                    <a:lstStyle/>
                    <a:p>
                      <a:endParaRPr lang="en-US" sz="2000" b="1" i="1" dirty="0">
                        <a:solidFill>
                          <a:srgbClr val="C00000"/>
                        </a:solidFill>
                        <a:latin typeface="+mn-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i="1" dirty="0">
                          <a:solidFill>
                            <a:srgbClr val="C00000"/>
                          </a:solidFill>
                          <a:latin typeface="+mn-lt"/>
                        </a:rPr>
                        <a:t>Housing, stores, hospitals, schools, farms, and outdoor spaces</a:t>
                      </a: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b="1" i="1" dirty="0">
                          <a:solidFill>
                            <a:srgbClr val="C00000"/>
                          </a:solidFill>
                          <a:latin typeface="+mn-lt"/>
                        </a:rPr>
                        <a:t>Decreasing/reducing  the destruction  of more natural resources.</a:t>
                      </a: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2000" b="1" i="1" dirty="0">
                        <a:solidFill>
                          <a:srgbClr val="C00000"/>
                        </a:solidFill>
                        <a:latin typeface="+mn-lt"/>
                      </a:endParaRPr>
                    </a:p>
                  </a:txBody>
                  <a:tcPr/>
                </a:tc>
                <a:extLst>
                  <a:ext uri="{0D108BD9-81ED-4DB2-BD59-A6C34878D82A}">
                    <a16:rowId xmlns:a16="http://schemas.microsoft.com/office/drawing/2014/main" xmlns="" val="560271326"/>
                  </a:ext>
                </a:extLst>
              </a:tr>
            </a:tbl>
          </a:graphicData>
        </a:graphic>
      </p:graphicFrame>
    </p:spTree>
    <p:custDataLst>
      <p:tags r:id="rId1"/>
    </p:custDataLst>
    <p:extLst>
      <p:ext uri="{BB962C8B-B14F-4D97-AF65-F5344CB8AC3E}">
        <p14:creationId xmlns:p14="http://schemas.microsoft.com/office/powerpoint/2010/main" val="33707827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164157"/>
            <a:ext cx="11079480" cy="915035"/>
          </a:xfrm>
        </p:spPr>
        <p:txBody>
          <a:bodyPr>
            <a:normAutofit/>
          </a:bodyPr>
          <a:lstStyle/>
          <a:p>
            <a:r>
              <a:rPr lang="en-GB" sz="3500" b="1" dirty="0">
                <a:solidFill>
                  <a:srgbClr val="0070C0"/>
                </a:solidFill>
              </a:rPr>
              <a:t>Now let’s fill in the paragraph with these words from the text. </a:t>
            </a:r>
            <a:endParaRPr lang="en-US" sz="3500" b="1" dirty="0">
              <a:solidFill>
                <a:srgbClr val="0070C0"/>
              </a:solidFill>
            </a:endParaRPr>
          </a:p>
        </p:txBody>
      </p:sp>
      <p:sp>
        <p:nvSpPr>
          <p:cNvPr id="3" name="Content Placeholder 2"/>
          <p:cNvSpPr>
            <a:spLocks noGrp="1"/>
          </p:cNvSpPr>
          <p:nvPr>
            <p:ph idx="1"/>
          </p:nvPr>
        </p:nvSpPr>
        <p:spPr>
          <a:xfrm>
            <a:off x="434607" y="1063630"/>
            <a:ext cx="9296400" cy="5308283"/>
          </a:xfrm>
        </p:spPr>
        <p:txBody>
          <a:bodyPr>
            <a:normAutofit fontScale="92500" lnSpcReduction="10000"/>
          </a:bodyPr>
          <a:lstStyle/>
          <a:p>
            <a:pPr marL="0" indent="0" algn="just">
              <a:lnSpc>
                <a:spcPct val="150000"/>
              </a:lnSpc>
              <a:buNone/>
            </a:pPr>
            <a:r>
              <a:rPr lang="en-US" dirty="0"/>
              <a:t> Faced with the growing increase in the number of city dwellers, density is a crucial subject for architects and it will be even more so in the………………….. All major cities have large ………………………parks, whose architectural models date back to the last century and may no longer function properly in the future. This problem forces us to seek new ………………….., new ways of thinking about the city. The direction highlights the verticality and concentration of services as a solution to the inevitable saturation of the ……………………..of tomorrow.</a:t>
            </a:r>
          </a:p>
        </p:txBody>
      </p:sp>
      <p:sp>
        <p:nvSpPr>
          <p:cNvPr id="8" name="Rectangle 7"/>
          <p:cNvSpPr/>
          <p:nvPr/>
        </p:nvSpPr>
        <p:spPr>
          <a:xfrm>
            <a:off x="10152439" y="2644735"/>
            <a:ext cx="1737975" cy="584775"/>
          </a:xfrm>
          <a:prstGeom prst="rect">
            <a:avLst/>
          </a:prstGeom>
          <a:solidFill>
            <a:schemeClr val="accent4">
              <a:lumMod val="20000"/>
              <a:lumOff val="80000"/>
            </a:schemeClr>
          </a:solidFill>
          <a:ln w="38100">
            <a:solidFill>
              <a:schemeClr val="accent1"/>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en-US" sz="3200" b="1" dirty="0">
                <a:solidFill>
                  <a:srgbClr val="FF0000"/>
                </a:solidFill>
              </a:rPr>
              <a:t>future</a:t>
            </a:r>
          </a:p>
        </p:txBody>
      </p:sp>
      <p:sp>
        <p:nvSpPr>
          <p:cNvPr id="9" name="Rectangle 8"/>
          <p:cNvSpPr/>
          <p:nvPr/>
        </p:nvSpPr>
        <p:spPr>
          <a:xfrm>
            <a:off x="10152439" y="3537178"/>
            <a:ext cx="1737975" cy="584775"/>
          </a:xfrm>
          <a:prstGeom prst="rect">
            <a:avLst/>
          </a:prstGeom>
          <a:solidFill>
            <a:schemeClr val="accent4">
              <a:lumMod val="20000"/>
              <a:lumOff val="80000"/>
            </a:schemeClr>
          </a:solidFill>
          <a:ln w="38100">
            <a:solidFill>
              <a:schemeClr val="accent1"/>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en-US" sz="3200" b="1" dirty="0">
                <a:solidFill>
                  <a:srgbClr val="FF0000"/>
                </a:solidFill>
              </a:rPr>
              <a:t>building</a:t>
            </a:r>
          </a:p>
        </p:txBody>
      </p:sp>
      <p:sp>
        <p:nvSpPr>
          <p:cNvPr id="10" name="Rectangle 9"/>
          <p:cNvSpPr/>
          <p:nvPr/>
        </p:nvSpPr>
        <p:spPr>
          <a:xfrm>
            <a:off x="10152439" y="1664733"/>
            <a:ext cx="1737976" cy="584775"/>
          </a:xfrm>
          <a:prstGeom prst="rect">
            <a:avLst/>
          </a:prstGeom>
          <a:solidFill>
            <a:schemeClr val="accent4">
              <a:lumMod val="20000"/>
              <a:lumOff val="80000"/>
            </a:schemeClr>
          </a:solidFill>
          <a:ln w="38100">
            <a:solidFill>
              <a:schemeClr val="accent1"/>
            </a:solidFill>
          </a:ln>
        </p:spPr>
        <p:style>
          <a:lnRef idx="2">
            <a:schemeClr val="accent4"/>
          </a:lnRef>
          <a:fillRef idx="1">
            <a:schemeClr val="lt1"/>
          </a:fillRef>
          <a:effectRef idx="0">
            <a:schemeClr val="accent4"/>
          </a:effectRef>
          <a:fontRef idx="minor">
            <a:schemeClr val="dk1"/>
          </a:fontRef>
        </p:style>
        <p:txBody>
          <a:bodyPr wrap="none">
            <a:spAutoFit/>
          </a:bodyPr>
          <a:lstStyle/>
          <a:p>
            <a:r>
              <a:rPr lang="en-US" sz="3200" b="1" dirty="0">
                <a:solidFill>
                  <a:srgbClr val="FF0000"/>
                </a:solidFill>
              </a:rPr>
              <a:t>solutions</a:t>
            </a:r>
          </a:p>
        </p:txBody>
      </p:sp>
      <p:sp>
        <p:nvSpPr>
          <p:cNvPr id="11" name="Rectangle 10"/>
          <p:cNvSpPr/>
          <p:nvPr/>
        </p:nvSpPr>
        <p:spPr>
          <a:xfrm>
            <a:off x="10152439" y="4523888"/>
            <a:ext cx="1737975" cy="584775"/>
          </a:xfrm>
          <a:prstGeom prst="rect">
            <a:avLst/>
          </a:prstGeom>
          <a:solidFill>
            <a:schemeClr val="accent4">
              <a:lumMod val="20000"/>
              <a:lumOff val="80000"/>
            </a:schemeClr>
          </a:solidFill>
          <a:ln w="38100">
            <a:solidFill>
              <a:schemeClr val="accent1"/>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en-US" sz="3200" b="1" dirty="0">
                <a:solidFill>
                  <a:srgbClr val="FF0000"/>
                </a:solidFill>
              </a:rPr>
              <a:t>cities </a:t>
            </a:r>
          </a:p>
        </p:txBody>
      </p:sp>
      <p:sp>
        <p:nvSpPr>
          <p:cNvPr id="13" name="Rectangle 12"/>
          <p:cNvSpPr/>
          <p:nvPr/>
        </p:nvSpPr>
        <p:spPr>
          <a:xfrm>
            <a:off x="1978025" y="3794775"/>
            <a:ext cx="1737976" cy="584775"/>
          </a:xfrm>
          <a:prstGeom prst="rect">
            <a:avLst/>
          </a:prstGeom>
        </p:spPr>
        <p:txBody>
          <a:bodyPr wrap="none">
            <a:spAutoFit/>
          </a:bodyPr>
          <a:lstStyle/>
          <a:p>
            <a:r>
              <a:rPr lang="en-US" sz="3200" b="1" dirty="0">
                <a:solidFill>
                  <a:srgbClr val="FF0000"/>
                </a:solidFill>
              </a:rPr>
              <a:t>solutions</a:t>
            </a:r>
          </a:p>
        </p:txBody>
      </p:sp>
      <p:sp>
        <p:nvSpPr>
          <p:cNvPr id="14" name="Rectangle 13"/>
          <p:cNvSpPr/>
          <p:nvPr/>
        </p:nvSpPr>
        <p:spPr>
          <a:xfrm>
            <a:off x="6996193" y="2136713"/>
            <a:ext cx="1560042" cy="584775"/>
          </a:xfrm>
          <a:prstGeom prst="rect">
            <a:avLst/>
          </a:prstGeom>
        </p:spPr>
        <p:txBody>
          <a:bodyPr wrap="none">
            <a:spAutoFit/>
          </a:bodyPr>
          <a:lstStyle/>
          <a:p>
            <a:r>
              <a:rPr lang="en-US" sz="3200" b="1" dirty="0">
                <a:solidFill>
                  <a:srgbClr val="FF0000"/>
                </a:solidFill>
              </a:rPr>
              <a:t>building</a:t>
            </a:r>
          </a:p>
        </p:txBody>
      </p:sp>
      <p:sp>
        <p:nvSpPr>
          <p:cNvPr id="15" name="Rectangle 14"/>
          <p:cNvSpPr/>
          <p:nvPr/>
        </p:nvSpPr>
        <p:spPr>
          <a:xfrm>
            <a:off x="1555707" y="2124414"/>
            <a:ext cx="1244443" cy="584775"/>
          </a:xfrm>
          <a:prstGeom prst="rect">
            <a:avLst/>
          </a:prstGeom>
        </p:spPr>
        <p:txBody>
          <a:bodyPr wrap="none">
            <a:spAutoFit/>
          </a:bodyPr>
          <a:lstStyle/>
          <a:p>
            <a:r>
              <a:rPr lang="en-US" sz="3200" b="1" dirty="0">
                <a:solidFill>
                  <a:srgbClr val="FF0000"/>
                </a:solidFill>
              </a:rPr>
              <a:t>future</a:t>
            </a:r>
          </a:p>
        </p:txBody>
      </p:sp>
      <p:sp>
        <p:nvSpPr>
          <p:cNvPr id="16" name="Rectangle 15"/>
          <p:cNvSpPr/>
          <p:nvPr/>
        </p:nvSpPr>
        <p:spPr>
          <a:xfrm>
            <a:off x="7658866" y="4907351"/>
            <a:ext cx="1164101" cy="584775"/>
          </a:xfrm>
          <a:prstGeom prst="rect">
            <a:avLst/>
          </a:prstGeom>
        </p:spPr>
        <p:txBody>
          <a:bodyPr wrap="none">
            <a:spAutoFit/>
          </a:bodyPr>
          <a:lstStyle/>
          <a:p>
            <a:r>
              <a:rPr lang="en-US" sz="3200" b="1" dirty="0">
                <a:solidFill>
                  <a:srgbClr val="FF0000"/>
                </a:solidFill>
              </a:rPr>
              <a:t>cities </a:t>
            </a:r>
          </a:p>
        </p:txBody>
      </p:sp>
    </p:spTree>
    <p:custDataLst>
      <p:tags r:id="rId1"/>
    </p:custDataLst>
    <p:extLst>
      <p:ext uri="{BB962C8B-B14F-4D97-AF65-F5344CB8AC3E}">
        <p14:creationId xmlns:p14="http://schemas.microsoft.com/office/powerpoint/2010/main" val="21409786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1000"/>
                                        <p:tgtEl>
                                          <p:spTgt spid="14"/>
                                        </p:tgtEl>
                                      </p:cBhvr>
                                    </p:animEffect>
                                    <p:anim calcmode="lin" valueType="num">
                                      <p:cBhvr>
                                        <p:cTn id="13" dur="1000" fill="hold"/>
                                        <p:tgtEl>
                                          <p:spTgt spid="14"/>
                                        </p:tgtEl>
                                        <p:attrNameLst>
                                          <p:attrName>ppt_x</p:attrName>
                                        </p:attrNameLst>
                                      </p:cBhvr>
                                      <p:tavLst>
                                        <p:tav tm="0">
                                          <p:val>
                                            <p:strVal val="#ppt_x"/>
                                          </p:val>
                                        </p:tav>
                                        <p:tav tm="100000">
                                          <p:val>
                                            <p:strVal val="#ppt_x"/>
                                          </p:val>
                                        </p:tav>
                                      </p:tavLst>
                                    </p:anim>
                                    <p:anim calcmode="lin" valueType="num">
                                      <p:cBhvr>
                                        <p:cTn id="14" dur="1000" fill="hold"/>
                                        <p:tgtEl>
                                          <p:spTgt spid="1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1000"/>
                                        <p:tgtEl>
                                          <p:spTgt spid="13"/>
                                        </p:tgtEl>
                                      </p:cBhvr>
                                    </p:animEffect>
                                    <p:anim calcmode="lin" valueType="num">
                                      <p:cBhvr>
                                        <p:cTn id="18" dur="1000" fill="hold"/>
                                        <p:tgtEl>
                                          <p:spTgt spid="13"/>
                                        </p:tgtEl>
                                        <p:attrNameLst>
                                          <p:attrName>ppt_x</p:attrName>
                                        </p:attrNameLst>
                                      </p:cBhvr>
                                      <p:tavLst>
                                        <p:tav tm="0">
                                          <p:val>
                                            <p:strVal val="#ppt_x"/>
                                          </p:val>
                                        </p:tav>
                                        <p:tav tm="100000">
                                          <p:val>
                                            <p:strVal val="#ppt_x"/>
                                          </p:val>
                                        </p:tav>
                                      </p:tavLst>
                                    </p:anim>
                                    <p:anim calcmode="lin" valueType="num">
                                      <p:cBhvr>
                                        <p:cTn id="19" dur="1000" fill="hold"/>
                                        <p:tgtEl>
                                          <p:spTgt spid="13"/>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1000"/>
                                        <p:tgtEl>
                                          <p:spTgt spid="16"/>
                                        </p:tgtEl>
                                      </p:cBhvr>
                                    </p:animEffect>
                                    <p:anim calcmode="lin" valueType="num">
                                      <p:cBhvr>
                                        <p:cTn id="23" dur="1000" fill="hold"/>
                                        <p:tgtEl>
                                          <p:spTgt spid="16"/>
                                        </p:tgtEl>
                                        <p:attrNameLst>
                                          <p:attrName>ppt_x</p:attrName>
                                        </p:attrNameLst>
                                      </p:cBhvr>
                                      <p:tavLst>
                                        <p:tav tm="0">
                                          <p:val>
                                            <p:strVal val="#ppt_x"/>
                                          </p:val>
                                        </p:tav>
                                        <p:tav tm="100000">
                                          <p:val>
                                            <p:strVal val="#ppt_x"/>
                                          </p:val>
                                        </p:tav>
                                      </p:tavLst>
                                    </p:anim>
                                    <p:anim calcmode="lin" valueType="num">
                                      <p:cBhvr>
                                        <p:cTn id="2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0715"/>
          </a:xfrm>
        </p:spPr>
        <p:txBody>
          <a:bodyPr>
            <a:normAutofit/>
          </a:bodyPr>
          <a:lstStyle/>
          <a:p>
            <a:pPr algn="ctr"/>
            <a:r>
              <a:rPr lang="en-GB" sz="4000" b="1" dirty="0">
                <a:solidFill>
                  <a:srgbClr val="0070C0"/>
                </a:solidFill>
              </a:rPr>
              <a:t>Discussing Options, Making Decisions </a:t>
            </a:r>
            <a:endParaRPr lang="en-US" sz="4000" b="1" dirty="0">
              <a:solidFill>
                <a:srgbClr val="0070C0"/>
              </a:solidFill>
            </a:endParaRPr>
          </a:p>
        </p:txBody>
      </p:sp>
      <p:sp>
        <p:nvSpPr>
          <p:cNvPr id="5" name="Slide Number Placeholder 4"/>
          <p:cNvSpPr>
            <a:spLocks noGrp="1"/>
          </p:cNvSpPr>
          <p:nvPr>
            <p:ph type="sldNum" sz="quarter" idx="12"/>
          </p:nvPr>
        </p:nvSpPr>
        <p:spPr/>
        <p:txBody>
          <a:bodyPr/>
          <a:lstStyle/>
          <a:p>
            <a:fld id="{86F20112-F681-4D23-BAD6-386DBC2EFDE9}" type="slidenum">
              <a:rPr lang="en-US" smtClean="0"/>
              <a:t>8</a:t>
            </a:fld>
            <a:endParaRPr lang="en-US"/>
          </a:p>
        </p:txBody>
      </p:sp>
      <p:graphicFrame>
        <p:nvGraphicFramePr>
          <p:cNvPr id="11" name="Diagram 10"/>
          <p:cNvGraphicFramePr/>
          <p:nvPr>
            <p:extLst>
              <p:ext uri="{D42A27DB-BD31-4B8C-83A1-F6EECF244321}">
                <p14:modId xmlns:p14="http://schemas.microsoft.com/office/powerpoint/2010/main" val="1648932428"/>
              </p:ext>
            </p:extLst>
          </p:nvPr>
        </p:nvGraphicFramePr>
        <p:xfrm>
          <a:off x="148650" y="491249"/>
          <a:ext cx="5795126" cy="37416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3" name="Diagram 12"/>
          <p:cNvGraphicFramePr/>
          <p:nvPr>
            <p:extLst>
              <p:ext uri="{D42A27DB-BD31-4B8C-83A1-F6EECF244321}">
                <p14:modId xmlns:p14="http://schemas.microsoft.com/office/powerpoint/2010/main" val="123877435"/>
              </p:ext>
            </p:extLst>
          </p:nvPr>
        </p:nvGraphicFramePr>
        <p:xfrm>
          <a:off x="3861676" y="2816772"/>
          <a:ext cx="8128000" cy="528333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ustDataLst>
      <p:tags r:id="rId1"/>
    </p:custDataLst>
    <p:extLst>
      <p:ext uri="{BB962C8B-B14F-4D97-AF65-F5344CB8AC3E}">
        <p14:creationId xmlns:p14="http://schemas.microsoft.com/office/powerpoint/2010/main" val="5085069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 y="374703"/>
            <a:ext cx="11689080" cy="746760"/>
          </a:xfrm>
        </p:spPr>
        <p:txBody>
          <a:bodyPr>
            <a:noAutofit/>
          </a:bodyPr>
          <a:lstStyle/>
          <a:p>
            <a:r>
              <a:rPr lang="en-GB" sz="2800" b="1" dirty="0">
                <a:solidFill>
                  <a:srgbClr val="0070C0"/>
                </a:solidFill>
              </a:rPr>
              <a:t>Fill in the blanks with the missing expressions for making options and making decisions.</a:t>
            </a:r>
            <a:endParaRPr lang="en-US" sz="2800" b="1" dirty="0">
              <a:solidFill>
                <a:srgbClr val="0070C0"/>
              </a:solidFill>
            </a:endParaRPr>
          </a:p>
        </p:txBody>
      </p:sp>
      <p:sp>
        <p:nvSpPr>
          <p:cNvPr id="3" name="Content Placeholder 2"/>
          <p:cNvSpPr>
            <a:spLocks noGrp="1"/>
          </p:cNvSpPr>
          <p:nvPr>
            <p:ph idx="1"/>
          </p:nvPr>
        </p:nvSpPr>
        <p:spPr>
          <a:xfrm>
            <a:off x="182880" y="1121463"/>
            <a:ext cx="11856720" cy="5460683"/>
          </a:xfrm>
        </p:spPr>
        <p:txBody>
          <a:bodyPr>
            <a:normAutofit fontScale="92500"/>
          </a:bodyPr>
          <a:lstStyle/>
          <a:p>
            <a:pPr marL="0" indent="0">
              <a:buNone/>
            </a:pPr>
            <a:endParaRPr lang="en-US" sz="2200" dirty="0"/>
          </a:p>
          <a:p>
            <a:pPr marL="0" indent="0">
              <a:buNone/>
            </a:pPr>
            <a:endParaRPr lang="en-US" sz="2200" dirty="0"/>
          </a:p>
          <a:p>
            <a:pPr marL="0" indent="0">
              <a:buNone/>
            </a:pPr>
            <a:endParaRPr lang="en-US" sz="1800" b="1" dirty="0"/>
          </a:p>
          <a:p>
            <a:pPr marL="0" indent="0">
              <a:buNone/>
            </a:pPr>
            <a:r>
              <a:rPr lang="en-US" sz="2200" dirty="0"/>
              <a:t>A: </a:t>
            </a:r>
            <a:r>
              <a:rPr lang="en-US" sz="2400" dirty="0"/>
              <a:t>I believe we need to name it. What ………………………... it Sky City. </a:t>
            </a:r>
            <a:r>
              <a:rPr lang="en-US" sz="2200" dirty="0"/>
              <a:t>It’s easy to  remember.</a:t>
            </a:r>
            <a:br>
              <a:rPr lang="en-US" sz="2200" dirty="0"/>
            </a:br>
            <a:r>
              <a:rPr lang="en-US" sz="2200" dirty="0"/>
              <a:t>B: </a:t>
            </a:r>
            <a:r>
              <a:rPr lang="en-US" sz="2200" dirty="0" err="1"/>
              <a:t>Mmm</a:t>
            </a:r>
            <a:r>
              <a:rPr lang="en-US" sz="2200" dirty="0"/>
              <a:t>, it’s a possible solution, I suppose, but there are ………………………………. </a:t>
            </a:r>
            <a:r>
              <a:rPr lang="en-US" sz="2400" dirty="0"/>
              <a:t>How about </a:t>
            </a:r>
            <a:r>
              <a:rPr lang="en-US" sz="2400" dirty="0" err="1"/>
              <a:t>Galaxica</a:t>
            </a:r>
            <a:r>
              <a:rPr lang="en-US" sz="2400" dirty="0"/>
              <a:t> City? </a:t>
            </a:r>
            <a:r>
              <a:rPr lang="en-US" sz="2200" dirty="0"/>
              <a:t> </a:t>
            </a:r>
          </a:p>
          <a:p>
            <a:pPr marL="0" indent="0">
              <a:buNone/>
            </a:pPr>
            <a:r>
              <a:rPr lang="en-US" sz="2200" dirty="0"/>
              <a:t>A: Yeah, </a:t>
            </a:r>
            <a:r>
              <a:rPr lang="en-US" sz="2200" dirty="0" err="1"/>
              <a:t>Galaxica</a:t>
            </a:r>
            <a:r>
              <a:rPr lang="en-US" sz="2200" dirty="0"/>
              <a:t> City. It sounds good to me, I must say. But what other names can we think of?</a:t>
            </a:r>
          </a:p>
          <a:p>
            <a:pPr marL="0" indent="0">
              <a:buNone/>
            </a:pPr>
            <a:r>
              <a:rPr lang="en-US" sz="2200" dirty="0"/>
              <a:t>B: Well, one ………………………………</a:t>
            </a:r>
            <a:r>
              <a:rPr lang="en-US" sz="2400" dirty="0"/>
              <a:t>would be to call it Emerald City since the building will be made of green glass. </a:t>
            </a:r>
          </a:p>
          <a:p>
            <a:pPr marL="0" indent="0">
              <a:buNone/>
            </a:pPr>
            <a:r>
              <a:rPr lang="en-US" sz="2200" dirty="0"/>
              <a:t>A. I don’t know, I’m not too keen on that name. Do you  have one other option? </a:t>
            </a:r>
          </a:p>
          <a:p>
            <a:pPr marL="0" indent="0">
              <a:buNone/>
            </a:pPr>
            <a:r>
              <a:rPr lang="en-US" sz="2200" dirty="0"/>
              <a:t>B. If we  call it Paradise City, I think most people …………………………..that name. </a:t>
            </a:r>
          </a:p>
          <a:p>
            <a:pPr marL="0" indent="0">
              <a:buNone/>
            </a:pPr>
            <a:r>
              <a:rPr lang="en-US" sz="2200" dirty="0"/>
              <a:t>A. </a:t>
            </a:r>
            <a:r>
              <a:rPr lang="en-US" sz="2200" dirty="0" err="1"/>
              <a:t>Mmm</a:t>
            </a:r>
            <a:r>
              <a:rPr lang="en-US" sz="2200" dirty="0"/>
              <a:t>,……………………………., I really like the name.</a:t>
            </a:r>
          </a:p>
          <a:p>
            <a:pPr marL="0" indent="0">
              <a:buNone/>
            </a:pPr>
            <a:r>
              <a:rPr lang="en-US" sz="2200" dirty="0"/>
              <a:t>B.  Me too. OK, we both seem to like it. Are we all agreed then? Have we…………………………………..? It’ll be Paradise City.</a:t>
            </a:r>
            <a:br>
              <a:rPr lang="en-US" sz="2200" dirty="0"/>
            </a:br>
            <a:r>
              <a:rPr lang="en-US" sz="2200" dirty="0"/>
              <a:t>A: Yeah. Agreed.</a:t>
            </a:r>
            <a:br>
              <a:rPr lang="en-US" sz="2200" dirty="0"/>
            </a:br>
            <a:endParaRPr lang="en-US" sz="2200" dirty="0"/>
          </a:p>
          <a:p>
            <a:pPr marL="0" indent="0">
              <a:buNone/>
            </a:pPr>
            <a:endParaRPr lang="en-US" dirty="0"/>
          </a:p>
        </p:txBody>
      </p:sp>
      <p:sp>
        <p:nvSpPr>
          <p:cNvPr id="6" name="Rectangle 5"/>
          <p:cNvSpPr/>
          <p:nvPr/>
        </p:nvSpPr>
        <p:spPr>
          <a:xfrm>
            <a:off x="3629175" y="1683557"/>
            <a:ext cx="2423227" cy="584775"/>
          </a:xfrm>
          <a:prstGeom prst="rect">
            <a:avLst/>
          </a:prstGeom>
        </p:spPr>
        <p:txBody>
          <a:bodyPr wrap="none">
            <a:spAutoFit/>
          </a:bodyPr>
          <a:lstStyle/>
          <a:p>
            <a:r>
              <a:rPr lang="en-US" sz="3200" b="1" dirty="0">
                <a:solidFill>
                  <a:srgbClr val="FF0000"/>
                </a:solidFill>
              </a:rPr>
              <a:t>about</a:t>
            </a:r>
            <a:r>
              <a:rPr lang="en-US" b="1" dirty="0"/>
              <a:t> </a:t>
            </a:r>
            <a:r>
              <a:rPr lang="en-US" sz="3200" b="1" dirty="0">
                <a:solidFill>
                  <a:srgbClr val="FF0000"/>
                </a:solidFill>
              </a:rPr>
              <a:t>calling </a:t>
            </a:r>
          </a:p>
        </p:txBody>
      </p:sp>
      <p:sp>
        <p:nvSpPr>
          <p:cNvPr id="7" name="Rectangle 6"/>
          <p:cNvSpPr/>
          <p:nvPr/>
        </p:nvSpPr>
        <p:spPr>
          <a:xfrm>
            <a:off x="8525904" y="829075"/>
            <a:ext cx="3219151" cy="584775"/>
          </a:xfrm>
          <a:prstGeom prst="rect">
            <a:avLst/>
          </a:prstGeom>
        </p:spPr>
        <p:txBody>
          <a:bodyPr wrap="none">
            <a:spAutoFit/>
          </a:bodyPr>
          <a:lstStyle/>
          <a:p>
            <a:r>
              <a:rPr lang="en-US" sz="3200" b="1" dirty="0">
                <a:solidFill>
                  <a:srgbClr val="FF0000"/>
                </a:solidFill>
              </a:rPr>
              <a:t>other possibilities</a:t>
            </a:r>
          </a:p>
        </p:txBody>
      </p:sp>
      <p:sp>
        <p:nvSpPr>
          <p:cNvPr id="8" name="Rectangle 7"/>
          <p:cNvSpPr/>
          <p:nvPr/>
        </p:nvSpPr>
        <p:spPr>
          <a:xfrm>
            <a:off x="5745251" y="943842"/>
            <a:ext cx="1308371" cy="584775"/>
          </a:xfrm>
          <a:prstGeom prst="rect">
            <a:avLst/>
          </a:prstGeom>
        </p:spPr>
        <p:txBody>
          <a:bodyPr wrap="none">
            <a:spAutoFit/>
          </a:bodyPr>
          <a:lstStyle/>
          <a:p>
            <a:r>
              <a:rPr lang="en-US" sz="3200" b="1" dirty="0">
                <a:solidFill>
                  <a:srgbClr val="FF0000"/>
                </a:solidFill>
              </a:rPr>
              <a:t>option</a:t>
            </a:r>
          </a:p>
        </p:txBody>
      </p:sp>
      <p:sp>
        <p:nvSpPr>
          <p:cNvPr id="9" name="Rectangle 8"/>
          <p:cNvSpPr/>
          <p:nvPr/>
        </p:nvSpPr>
        <p:spPr>
          <a:xfrm>
            <a:off x="2603486" y="970535"/>
            <a:ext cx="2029530" cy="584775"/>
          </a:xfrm>
          <a:prstGeom prst="rect">
            <a:avLst/>
          </a:prstGeom>
        </p:spPr>
        <p:txBody>
          <a:bodyPr wrap="none">
            <a:spAutoFit/>
          </a:bodyPr>
          <a:lstStyle/>
          <a:p>
            <a:r>
              <a:rPr lang="en-US" sz="3200" b="1" dirty="0">
                <a:solidFill>
                  <a:srgbClr val="FF0000"/>
                </a:solidFill>
              </a:rPr>
              <a:t>would like </a:t>
            </a:r>
            <a:endParaRPr lang="en-US" sz="3200" dirty="0">
              <a:solidFill>
                <a:srgbClr val="FF0000"/>
              </a:solidFill>
            </a:endParaRPr>
          </a:p>
        </p:txBody>
      </p:sp>
      <p:sp>
        <p:nvSpPr>
          <p:cNvPr id="10" name="Rectangle 9"/>
          <p:cNvSpPr/>
          <p:nvPr/>
        </p:nvSpPr>
        <p:spPr>
          <a:xfrm>
            <a:off x="530980" y="1489134"/>
            <a:ext cx="1665841" cy="584775"/>
          </a:xfrm>
          <a:prstGeom prst="rect">
            <a:avLst/>
          </a:prstGeom>
        </p:spPr>
        <p:txBody>
          <a:bodyPr wrap="none">
            <a:spAutoFit/>
          </a:bodyPr>
          <a:lstStyle/>
          <a:p>
            <a:r>
              <a:rPr lang="en-US" sz="3200" b="1" dirty="0">
                <a:solidFill>
                  <a:srgbClr val="FF0000"/>
                </a:solidFill>
              </a:rPr>
              <a:t>nice</a:t>
            </a:r>
            <a:r>
              <a:rPr lang="en-US" b="1" dirty="0"/>
              <a:t> </a:t>
            </a:r>
            <a:r>
              <a:rPr lang="en-US" sz="3200" b="1" dirty="0">
                <a:solidFill>
                  <a:srgbClr val="FF0000"/>
                </a:solidFill>
              </a:rPr>
              <a:t>idea</a:t>
            </a:r>
          </a:p>
        </p:txBody>
      </p:sp>
      <p:sp>
        <p:nvSpPr>
          <p:cNvPr id="11" name="Rectangle 10"/>
          <p:cNvSpPr/>
          <p:nvPr/>
        </p:nvSpPr>
        <p:spPr>
          <a:xfrm>
            <a:off x="6669360" y="1643384"/>
            <a:ext cx="3344377" cy="584775"/>
          </a:xfrm>
          <a:prstGeom prst="rect">
            <a:avLst/>
          </a:prstGeom>
        </p:spPr>
        <p:txBody>
          <a:bodyPr wrap="none">
            <a:spAutoFit/>
          </a:bodyPr>
          <a:lstStyle/>
          <a:p>
            <a:r>
              <a:rPr lang="en-US" sz="3200" b="1" dirty="0">
                <a:solidFill>
                  <a:srgbClr val="FF0000"/>
                </a:solidFill>
              </a:rPr>
              <a:t>reached a decision</a:t>
            </a:r>
          </a:p>
        </p:txBody>
      </p:sp>
    </p:spTree>
    <p:extLst>
      <p:ext uri="{BB962C8B-B14F-4D97-AF65-F5344CB8AC3E}">
        <p14:creationId xmlns:p14="http://schemas.microsoft.com/office/powerpoint/2010/main" val="333150017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9|28.3|14.9"/>
</p:tagLst>
</file>

<file path=ppt/tags/tag2.xml><?xml version="1.0" encoding="utf-8"?>
<p:tagLst xmlns:a="http://schemas.openxmlformats.org/drawingml/2006/main" xmlns:r="http://schemas.openxmlformats.org/officeDocument/2006/relationships" xmlns:p="http://schemas.openxmlformats.org/presentationml/2006/main">
  <p:tag name="TIMING" val="|0.9"/>
</p:tagLst>
</file>

<file path=ppt/tags/tag3.xml><?xml version="1.0" encoding="utf-8"?>
<p:tagLst xmlns:a="http://schemas.openxmlformats.org/drawingml/2006/main" xmlns:r="http://schemas.openxmlformats.org/officeDocument/2006/relationships" xmlns:p="http://schemas.openxmlformats.org/presentationml/2006/main">
  <p:tag name="TIMING" val="|2"/>
</p:tagLst>
</file>

<file path=ppt/tags/tag4.xml><?xml version="1.0" encoding="utf-8"?>
<p:tagLst xmlns:a="http://schemas.openxmlformats.org/drawingml/2006/main" xmlns:r="http://schemas.openxmlformats.org/officeDocument/2006/relationships" xmlns:p="http://schemas.openxmlformats.org/presentationml/2006/main">
  <p:tag name="TIMING" val="|10.4"/>
</p:tagLst>
</file>

<file path=ppt/tags/tag5.xml><?xml version="1.0" encoding="utf-8"?>
<p:tagLst xmlns:a="http://schemas.openxmlformats.org/drawingml/2006/main" xmlns:r="http://schemas.openxmlformats.org/officeDocument/2006/relationships" xmlns:p="http://schemas.openxmlformats.org/presentationml/2006/main">
  <p:tag name="TIMING" val="|40.1|7.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3364</TotalTime>
  <Words>903</Words>
  <Application>Microsoft Office PowerPoint</Application>
  <PresentationFormat>Widescreen</PresentationFormat>
  <Paragraphs>146</Paragraphs>
  <Slides>12</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inherit</vt:lpstr>
      <vt:lpstr>OptimaLTStd</vt:lpstr>
      <vt:lpstr>Office Theme</vt:lpstr>
      <vt:lpstr>Eng. 202 New Language Leader 2 Eng. 202 Unit 9 Engineering  Lesson 4  The Mega Project</vt:lpstr>
      <vt:lpstr>PowerPoint Presentation</vt:lpstr>
      <vt:lpstr>PowerPoint Presentation</vt:lpstr>
      <vt:lpstr>PowerPoint Presentation</vt:lpstr>
      <vt:lpstr>PowerPoint Presentation</vt:lpstr>
      <vt:lpstr>Now check your answers. </vt:lpstr>
      <vt:lpstr>Now let’s fill in the paragraph with these words from the text. </vt:lpstr>
      <vt:lpstr>Discussing Options, Making Decisions </vt:lpstr>
      <vt:lpstr>Fill in the blanks with the missing expressions for making options and making decisions.</vt:lpstr>
      <vt:lpstr>Now check your answers </vt:lpstr>
      <vt:lpstr>Now its your turn Imagine you are working in a planning department.  You were asked to submit a proposal for a big project in your city. Write  the proposal including:</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eman marshad shaheen</dc:creator>
  <cp:lastModifiedBy>Admin</cp:lastModifiedBy>
  <cp:revision>325</cp:revision>
  <dcterms:created xsi:type="dcterms:W3CDTF">2020-03-05T05:37:55Z</dcterms:created>
  <dcterms:modified xsi:type="dcterms:W3CDTF">2020-04-01T22:18:54Z</dcterms:modified>
</cp:coreProperties>
</file>