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341" r:id="rId5"/>
    <p:sldId id="379" r:id="rId6"/>
    <p:sldId id="346" r:id="rId7"/>
    <p:sldId id="364" r:id="rId8"/>
    <p:sldId id="347" r:id="rId9"/>
    <p:sldId id="349" r:id="rId10"/>
    <p:sldId id="365" r:id="rId11"/>
    <p:sldId id="366" r:id="rId12"/>
    <p:sldId id="380" r:id="rId13"/>
    <p:sldId id="381" r:id="rId14"/>
    <p:sldId id="375" r:id="rId15"/>
    <p:sldId id="369" r:id="rId16"/>
    <p:sldId id="370" r:id="rId17"/>
    <p:sldId id="382" r:id="rId18"/>
    <p:sldId id="357" r:id="rId19"/>
    <p:sldId id="383" r:id="rId20"/>
    <p:sldId id="377" r:id="rId21"/>
    <p:sldId id="384" r:id="rId22"/>
    <p:sldId id="359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9AD54"/>
    <a:srgbClr val="0000CC"/>
    <a:srgbClr val="0071BB"/>
    <a:srgbClr val="5B9BD5"/>
    <a:srgbClr val="0089CF"/>
    <a:srgbClr val="1FB155"/>
    <a:srgbClr val="80CCF1"/>
    <a:srgbClr val="0000FF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04F0BE-26CA-411D-964D-60DCFF20E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0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6BA6B6-AD3F-46EE-9BEC-9CF9278F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49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869CEE-F70C-467B-89C9-C1E3B24E4FC3}"/>
              </a:ext>
            </a:extLst>
          </p:cNvPr>
          <p:cNvCxnSpPr>
            <a:cxnSpLocks/>
          </p:cNvCxnSpPr>
          <p:nvPr/>
        </p:nvCxnSpPr>
        <p:spPr>
          <a:xfrm flipH="1">
            <a:off x="1164000" y="6270171"/>
            <a:ext cx="986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599989-F86F-49C2-8347-93CBE3CF44F9}"/>
              </a:ext>
            </a:extLst>
          </p:cNvPr>
          <p:cNvSpPr txBox="1"/>
          <p:nvPr/>
        </p:nvSpPr>
        <p:spPr>
          <a:xfrm>
            <a:off x="6552594" y="6332259"/>
            <a:ext cx="452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الفصل الدراسي الثاني  2021 – 2022م</a:t>
            </a:r>
            <a:endParaRPr lang="en-US" sz="1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21EA9-2728-4EB6-83D4-EA5D590AF56C}"/>
              </a:ext>
            </a:extLst>
          </p:cNvPr>
          <p:cNvSpPr txBox="1"/>
          <p:nvPr userDrawn="1"/>
        </p:nvSpPr>
        <p:spPr>
          <a:xfrm>
            <a:off x="1164000" y="6332259"/>
            <a:ext cx="387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الأعداد المركبة</a:t>
            </a:r>
            <a:endParaRPr lang="en-US" sz="1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880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0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5900" y="1666870"/>
            <a:ext cx="9220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الرياضيات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2</a:t>
            </a:r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  ريض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152</a:t>
            </a:r>
            <a:endParaRPr lang="ar-A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  <a:p>
            <a:pPr algn="ctr"/>
            <a:r>
              <a:rPr lang="ar-A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للصف </a:t>
            </a:r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الأول</a:t>
            </a:r>
            <a:r>
              <a:rPr lang="ar-A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 </a:t>
            </a:r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</a:t>
            </a:r>
            <a:r>
              <a:rPr lang="ar-A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ثانوي</a:t>
            </a:r>
          </a:p>
          <a:p>
            <a:pPr algn="ctr" rtl="1"/>
            <a:r>
              <a:rPr lang="ar-A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الفصل الدراسي </a:t>
            </a:r>
            <a:r>
              <a:rPr lang="ar-B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الثاني</a:t>
            </a:r>
          </a:p>
          <a:p>
            <a:pPr algn="ctr" rtl="1"/>
            <a:r>
              <a:rPr lang="ar-B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ص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174</a:t>
            </a:r>
            <a:r>
              <a:rPr lang="ar-B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 – ص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180</a:t>
            </a:r>
            <a:endParaRPr lang="ar-A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34B19-F7F3-49FC-9274-43FF92980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05" y="3945801"/>
            <a:ext cx="10359590" cy="230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95A973-B5F4-44BC-8E90-CE8C62E52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817" y="1732750"/>
            <a:ext cx="1553978" cy="206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B29582A-9360-4D50-9112-C929057EDAD1}"/>
              </a:ext>
            </a:extLst>
          </p:cNvPr>
          <p:cNvSpPr txBox="1"/>
          <p:nvPr/>
        </p:nvSpPr>
        <p:spPr>
          <a:xfrm>
            <a:off x="8578392" y="2293037"/>
            <a:ext cx="211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المعادلة الأصلية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6602F4-5EA0-4F56-A028-128D78F79835}"/>
                  </a:ext>
                </a:extLst>
              </p:cNvPr>
              <p:cNvSpPr txBox="1"/>
              <p:nvPr/>
            </p:nvSpPr>
            <p:spPr>
              <a:xfrm>
                <a:off x="1215274" y="2317777"/>
                <a:ext cx="271570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𝟐𝟓𝟔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6602F4-5EA0-4F56-A028-128D78F79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74" y="2317777"/>
                <a:ext cx="2715705" cy="532966"/>
              </a:xfrm>
              <a:prstGeom prst="rect">
                <a:avLst/>
              </a:prstGeom>
              <a:blipFill>
                <a:blip r:embed="rId2"/>
                <a:stretch>
                  <a:fillRect l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8D31B04-CED1-4196-9E34-CDA8FA1AE584}"/>
              </a:ext>
            </a:extLst>
          </p:cNvPr>
          <p:cNvSpPr txBox="1"/>
          <p:nvPr/>
        </p:nvSpPr>
        <p:spPr>
          <a:xfrm>
            <a:off x="8199759" y="2903737"/>
            <a:ext cx="250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بطرح </a:t>
            </a:r>
            <a:r>
              <a:rPr lang="en-US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</a:t>
            </a:r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الطرفين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B12B8A-7C0D-42A2-94D1-3CE5CD65BBC8}"/>
                  </a:ext>
                </a:extLst>
              </p:cNvPr>
              <p:cNvSpPr txBox="1"/>
              <p:nvPr/>
            </p:nvSpPr>
            <p:spPr>
              <a:xfrm>
                <a:off x="2113904" y="2940959"/>
                <a:ext cx="250523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𝟐𝟓𝟔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B12B8A-7C0D-42A2-94D1-3CE5CD65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904" y="2940959"/>
                <a:ext cx="2505230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3642E7E-19C6-4175-AA04-9C2E91991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1" y="0"/>
            <a:ext cx="12118477" cy="136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B95DBA-4BF9-4973-9B7C-FE82B8885618}"/>
              </a:ext>
            </a:extLst>
          </p:cNvPr>
          <p:cNvSpPr txBox="1"/>
          <p:nvPr/>
        </p:nvSpPr>
        <p:spPr>
          <a:xfrm>
            <a:off x="7579153" y="3470917"/>
            <a:ext cx="312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بقسمة كلا الطرفين على </a:t>
            </a:r>
            <a:r>
              <a:rPr lang="en-US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492CA8-3A3C-4D9A-B5CB-D6524AC6353C}"/>
                  </a:ext>
                </a:extLst>
              </p:cNvPr>
              <p:cNvSpPr txBox="1"/>
              <p:nvPr/>
            </p:nvSpPr>
            <p:spPr>
              <a:xfrm>
                <a:off x="2115472" y="3508139"/>
                <a:ext cx="250523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492CA8-3A3C-4D9A-B5CB-D6524AC63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472" y="3508139"/>
                <a:ext cx="2505230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FA7044F-1B78-41CB-AB89-019E1B055B98}"/>
              </a:ext>
            </a:extLst>
          </p:cNvPr>
          <p:cNvSpPr txBox="1"/>
          <p:nvPr/>
        </p:nvSpPr>
        <p:spPr>
          <a:xfrm>
            <a:off x="7580721" y="4000389"/>
            <a:ext cx="312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خاصة الجذر التربيعي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38E2E7-71DC-4C2B-806B-8FD5066B4129}"/>
                  </a:ext>
                </a:extLst>
              </p:cNvPr>
              <p:cNvSpPr txBox="1"/>
              <p:nvPr/>
            </p:nvSpPr>
            <p:spPr>
              <a:xfrm>
                <a:off x="2352713" y="4037611"/>
                <a:ext cx="250523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𝟔𝟒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38E2E7-71DC-4C2B-806B-8FD5066B4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713" y="4037611"/>
                <a:ext cx="2505230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47D8D6-E802-4A42-BA9E-8020627DE8D0}"/>
                  </a:ext>
                </a:extLst>
              </p:cNvPr>
              <p:cNvSpPr txBox="1"/>
              <p:nvPr/>
            </p:nvSpPr>
            <p:spPr>
              <a:xfrm>
                <a:off x="6683607" y="4669692"/>
                <a:ext cx="4109363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47D8D6-E802-4A42-BA9E-8020627DE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07" y="4669692"/>
                <a:ext cx="4109363" cy="573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7A4D4F-13D5-4DA8-80F8-205CA858821A}"/>
                  </a:ext>
                </a:extLst>
              </p:cNvPr>
              <p:cNvSpPr txBox="1"/>
              <p:nvPr/>
            </p:nvSpPr>
            <p:spPr>
              <a:xfrm>
                <a:off x="2126467" y="4706914"/>
                <a:ext cx="250523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7A4D4F-13D5-4DA8-80F8-205CA8588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67" y="4706914"/>
                <a:ext cx="2505230" cy="532966"/>
              </a:xfrm>
              <a:prstGeom prst="rect">
                <a:avLst/>
              </a:prstGeom>
              <a:blipFill>
                <a:blip r:embed="rId8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95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CEE806-705A-4A80-A717-03468D479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63" y="839569"/>
            <a:ext cx="11163874" cy="2463927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BDFDD9E-570A-416B-9454-6D88E266CF06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B99DA52-BD98-4D04-AD86-F5D94DD7BF10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0DEC838A-11C4-4BF7-B055-926487DE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CC8899-9765-4FB8-A8DB-710DD54FD161}"/>
              </a:ext>
            </a:extLst>
          </p:cNvPr>
          <p:cNvSpPr/>
          <p:nvPr/>
        </p:nvSpPr>
        <p:spPr>
          <a:xfrm>
            <a:off x="7148544" y="2458163"/>
            <a:ext cx="1272946" cy="4970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3C76A20-8F14-4F13-BB51-3014E5CE5F9E}"/>
              </a:ext>
            </a:extLst>
          </p:cNvPr>
          <p:cNvSpPr/>
          <p:nvPr/>
        </p:nvSpPr>
        <p:spPr>
          <a:xfrm>
            <a:off x="1653761" y="2458163"/>
            <a:ext cx="1400241" cy="4970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1E4A2-A437-49A2-A746-75F3FF6E5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61"/>
          <a:stretch/>
        </p:blipFill>
        <p:spPr>
          <a:xfrm>
            <a:off x="0" y="2403835"/>
            <a:ext cx="12192000" cy="3148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03F028-B58D-4A18-B355-5B8C0830A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692"/>
          <a:stretch/>
        </p:blipFill>
        <p:spPr>
          <a:xfrm>
            <a:off x="0" y="1154667"/>
            <a:ext cx="12192000" cy="10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2A002-0A20-491C-8711-5F4081A92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r="59975"/>
          <a:stretch/>
        </p:blipFill>
        <p:spPr>
          <a:xfrm>
            <a:off x="110819" y="1640264"/>
            <a:ext cx="4572000" cy="3727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64BFB-7834-445C-9E1E-EFD72639F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88" t="-243" b="87853"/>
          <a:stretch/>
        </p:blipFill>
        <p:spPr>
          <a:xfrm>
            <a:off x="4751102" y="688155"/>
            <a:ext cx="7309105" cy="556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E93E9A-1671-4A5E-9888-7CE93B078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88" t="24326" b="63284"/>
          <a:stretch/>
        </p:blipFill>
        <p:spPr>
          <a:xfrm>
            <a:off x="4751102" y="1583701"/>
            <a:ext cx="7309105" cy="556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D4E77-6A05-4C96-9E8E-13EBAF6C8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88" t="36716" b="50894"/>
          <a:stretch/>
        </p:blipFill>
        <p:spPr>
          <a:xfrm>
            <a:off x="4751102" y="2168164"/>
            <a:ext cx="7309105" cy="556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F539DD-1929-44F7-8EC0-3316D45EA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88" t="50785" b="36825"/>
          <a:stretch/>
        </p:blipFill>
        <p:spPr>
          <a:xfrm>
            <a:off x="4751102" y="2837467"/>
            <a:ext cx="7309105" cy="556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4C86E0-977F-441D-9FCD-B9F999A9E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88" t="64855" b="11626"/>
          <a:stretch/>
        </p:blipFill>
        <p:spPr>
          <a:xfrm>
            <a:off x="4751102" y="3733013"/>
            <a:ext cx="7309105" cy="1055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98A96E-82E6-4D2F-80F8-0C4B8A642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88" t="90054"/>
          <a:stretch/>
        </p:blipFill>
        <p:spPr>
          <a:xfrm>
            <a:off x="4751102" y="5156459"/>
            <a:ext cx="7309105" cy="4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EF03E5-B0C4-4D2D-9DB9-C465D8B3B46F}"/>
              </a:ext>
            </a:extLst>
          </p:cNvPr>
          <p:cNvSpPr txBox="1"/>
          <p:nvPr/>
        </p:nvSpPr>
        <p:spPr>
          <a:xfrm>
            <a:off x="9596489" y="3219414"/>
            <a:ext cx="214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الجزآن الحقيقيان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EEF8A7-B234-4D58-98B0-93349EB6606F}"/>
                  </a:ext>
                </a:extLst>
              </p:cNvPr>
              <p:cNvSpPr txBox="1"/>
              <p:nvPr/>
            </p:nvSpPr>
            <p:spPr>
              <a:xfrm>
                <a:off x="6022587" y="3246890"/>
                <a:ext cx="19810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EEF8A7-B234-4D58-98B0-93349EB66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587" y="3246890"/>
                <a:ext cx="1981072" cy="532966"/>
              </a:xfrm>
              <a:prstGeom prst="rect">
                <a:avLst/>
              </a:prstGeom>
              <a:blipFill>
                <a:blip r:embed="rId2"/>
                <a:stretch>
                  <a:fillRect r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F169F6F-5221-487F-B620-307A78941487}"/>
              </a:ext>
            </a:extLst>
          </p:cNvPr>
          <p:cNvSpPr txBox="1"/>
          <p:nvPr/>
        </p:nvSpPr>
        <p:spPr>
          <a:xfrm>
            <a:off x="9209989" y="3833155"/>
            <a:ext cx="263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بإضافة </a:t>
            </a:r>
            <a:r>
              <a:rPr lang="en-US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لكلا الطرفين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C1BCAD-3965-4BD2-8A33-26E99AED80D6}"/>
                  </a:ext>
                </a:extLst>
              </p:cNvPr>
              <p:cNvSpPr txBox="1"/>
              <p:nvPr/>
            </p:nvSpPr>
            <p:spPr>
              <a:xfrm>
                <a:off x="6701157" y="3857523"/>
                <a:ext cx="156431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C1BCAD-3965-4BD2-8A33-26E99AED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157" y="3857523"/>
                <a:ext cx="1564314" cy="532966"/>
              </a:xfrm>
              <a:prstGeom prst="rect">
                <a:avLst/>
              </a:prstGeom>
              <a:blipFill>
                <a:blip r:embed="rId3"/>
                <a:stretch>
                  <a:fillRect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FB7B3ED-FF3D-4432-A7A9-C482BC48662E}"/>
              </a:ext>
            </a:extLst>
          </p:cNvPr>
          <p:cNvSpPr txBox="1"/>
          <p:nvPr/>
        </p:nvSpPr>
        <p:spPr>
          <a:xfrm>
            <a:off x="9040307" y="4487010"/>
            <a:ext cx="280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بقسمة كلا الطرفين على </a:t>
            </a:r>
            <a:r>
              <a:rPr lang="en-US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11C0D6-8D3A-4D45-88CF-B5CE8394F401}"/>
                  </a:ext>
                </a:extLst>
              </p:cNvPr>
              <p:cNvSpPr txBox="1"/>
              <p:nvPr/>
            </p:nvSpPr>
            <p:spPr>
              <a:xfrm>
                <a:off x="6959004" y="4487010"/>
                <a:ext cx="1148056" cy="5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11C0D6-8D3A-4D45-88CF-B5CE8394F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004" y="4487010"/>
                <a:ext cx="1148056" cy="533479"/>
              </a:xfrm>
              <a:prstGeom prst="rect">
                <a:avLst/>
              </a:prstGeom>
              <a:blipFill>
                <a:blip r:embed="rId4"/>
                <a:stretch>
                  <a:fillRect l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98AEE88-4353-4A0F-BD99-278435317F3C}"/>
              </a:ext>
            </a:extLst>
          </p:cNvPr>
          <p:cNvSpPr txBox="1"/>
          <p:nvPr/>
        </p:nvSpPr>
        <p:spPr>
          <a:xfrm>
            <a:off x="3384531" y="3221506"/>
            <a:ext cx="198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الجزآن التخيليان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F704E2-19F1-4D61-AD58-55476EBD0421}"/>
                  </a:ext>
                </a:extLst>
              </p:cNvPr>
              <p:cNvSpPr txBox="1"/>
              <p:nvPr/>
            </p:nvSpPr>
            <p:spPr>
              <a:xfrm>
                <a:off x="724831" y="3219414"/>
                <a:ext cx="180155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F704E2-19F1-4D61-AD58-55476EBD0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31" y="3219414"/>
                <a:ext cx="1801554" cy="532966"/>
              </a:xfrm>
              <a:prstGeom prst="rect">
                <a:avLst/>
              </a:prstGeom>
              <a:blipFill>
                <a:blip r:embed="rId5"/>
                <a:stretch>
                  <a:fillRect l="-2373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6845D07-28A1-4604-8E21-0E0ABD533CB0}"/>
              </a:ext>
            </a:extLst>
          </p:cNvPr>
          <p:cNvSpPr txBox="1"/>
          <p:nvPr/>
        </p:nvSpPr>
        <p:spPr>
          <a:xfrm>
            <a:off x="2902540" y="3779856"/>
            <a:ext cx="248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بإضافة </a:t>
            </a:r>
            <a:r>
              <a:rPr lang="en-US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لكلا الطرفين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B5096E-46A3-4104-8432-64CC488069D0}"/>
                  </a:ext>
                </a:extLst>
              </p:cNvPr>
              <p:cNvSpPr txBox="1"/>
              <p:nvPr/>
            </p:nvSpPr>
            <p:spPr>
              <a:xfrm>
                <a:off x="1346437" y="3758910"/>
                <a:ext cx="1142243" cy="5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B5096E-46A3-4104-8432-64CC48806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7" y="3758910"/>
                <a:ext cx="1142243" cy="533479"/>
              </a:xfrm>
              <a:prstGeom prst="rect">
                <a:avLst/>
              </a:prstGeom>
              <a:blipFill>
                <a:blip r:embed="rId6"/>
                <a:stretch>
                  <a:fillRect l="-3743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F198080-9490-46E0-AA10-2760A4696C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4104"/>
          <a:stretch/>
        </p:blipFill>
        <p:spPr>
          <a:xfrm>
            <a:off x="30058" y="12833"/>
            <a:ext cx="12131884" cy="13917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754BBE3-E59A-4C92-9D54-086B89C266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335" b="47368"/>
          <a:stretch/>
        </p:blipFill>
        <p:spPr>
          <a:xfrm>
            <a:off x="30058" y="1535229"/>
            <a:ext cx="12131884" cy="67064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3AA294-E14E-424B-B136-4B93618D1FD2}"/>
              </a:ext>
            </a:extLst>
          </p:cNvPr>
          <p:cNvCxnSpPr/>
          <p:nvPr/>
        </p:nvCxnSpPr>
        <p:spPr>
          <a:xfrm>
            <a:off x="5841970" y="2741010"/>
            <a:ext cx="0" cy="3492000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9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C8C30E-CF43-4705-AFD4-F94BF68E157F}"/>
              </a:ext>
            </a:extLst>
          </p:cNvPr>
          <p:cNvGrpSpPr/>
          <p:nvPr/>
        </p:nvGrpSpPr>
        <p:grpSpPr>
          <a:xfrm>
            <a:off x="0" y="821030"/>
            <a:ext cx="12108459" cy="1908000"/>
            <a:chOff x="0" y="821030"/>
            <a:chExt cx="12108459" cy="190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C95C95-909F-4D08-9F23-2EC0EFA12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21030"/>
              <a:ext cx="12108459" cy="190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66E80C-086A-43D2-9BE8-3EED2BCA57AF}"/>
                </a:ext>
              </a:extLst>
            </p:cNvPr>
            <p:cNvSpPr/>
            <p:nvPr/>
          </p:nvSpPr>
          <p:spPr>
            <a:xfrm>
              <a:off x="600974" y="1528401"/>
              <a:ext cx="2792362" cy="4522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BDFDD9E-570A-416B-9454-6D88E266CF06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B99DA52-BD98-4D04-AD86-F5D94DD7BF10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0DEC838A-11C4-4BF7-B055-926487DE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CC0B28-933B-46D3-A23F-358878CF6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3" t="33961" r="73111" b="40347"/>
          <a:stretch/>
        </p:blipFill>
        <p:spPr>
          <a:xfrm>
            <a:off x="743546" y="2579692"/>
            <a:ext cx="2507217" cy="4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2F7239-4D6D-4667-8FFD-B37C1F462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030"/>
          <a:stretch/>
        </p:blipFill>
        <p:spPr>
          <a:xfrm>
            <a:off x="0" y="4755"/>
            <a:ext cx="12192000" cy="1890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A8AA23-D0BD-4B33-88A6-BA4E798AE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76" b="25460"/>
          <a:stretch/>
        </p:blipFill>
        <p:spPr>
          <a:xfrm>
            <a:off x="0" y="3532642"/>
            <a:ext cx="12192000" cy="395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662170-5484-48EA-A640-BA53EBB3C6E6}"/>
              </a:ext>
            </a:extLst>
          </p:cNvPr>
          <p:cNvSpPr txBox="1"/>
          <p:nvPr/>
        </p:nvSpPr>
        <p:spPr>
          <a:xfrm>
            <a:off x="8748074" y="1993476"/>
            <a:ext cx="276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خاصتي الإبدال والتجميع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8D833-B669-478D-A299-004CDE55036D}"/>
                  </a:ext>
                </a:extLst>
              </p:cNvPr>
              <p:cNvSpPr txBox="1"/>
              <p:nvPr/>
            </p:nvSpPr>
            <p:spPr>
              <a:xfrm>
                <a:off x="1055802" y="2018216"/>
                <a:ext cx="6768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8D833-B669-478D-A299-004CDE550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02" y="2018216"/>
                <a:ext cx="6768445" cy="523220"/>
              </a:xfrm>
              <a:prstGeom prst="rect">
                <a:avLst/>
              </a:prstGeom>
              <a:blipFill>
                <a:blip r:embed="rId3"/>
                <a:stretch>
                  <a:fillRect r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ADDADF5-F559-4C71-92C7-10F8609B1C63}"/>
              </a:ext>
            </a:extLst>
          </p:cNvPr>
          <p:cNvSpPr txBox="1"/>
          <p:nvPr/>
        </p:nvSpPr>
        <p:spPr>
          <a:xfrm>
            <a:off x="9010463" y="2604176"/>
            <a:ext cx="250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بالتبسيط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384E99-4E2B-4152-B6D9-1F6D17730C55}"/>
                  </a:ext>
                </a:extLst>
              </p:cNvPr>
              <p:cNvSpPr txBox="1"/>
              <p:nvPr/>
            </p:nvSpPr>
            <p:spPr>
              <a:xfrm>
                <a:off x="3622193" y="2613603"/>
                <a:ext cx="250523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384E99-4E2B-4152-B6D9-1F6D17730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193" y="2613603"/>
                <a:ext cx="2505230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91ADE07-23F0-4021-B154-E9FF3F49F0A8}"/>
              </a:ext>
            </a:extLst>
          </p:cNvPr>
          <p:cNvSpPr txBox="1"/>
          <p:nvPr/>
        </p:nvSpPr>
        <p:spPr>
          <a:xfrm>
            <a:off x="8759069" y="4179065"/>
            <a:ext cx="276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خاصتي الإبدال والتجميع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D72D75-A360-4EFD-9A5A-7C31A368BF32}"/>
                  </a:ext>
                </a:extLst>
              </p:cNvPr>
              <p:cNvSpPr txBox="1"/>
              <p:nvPr/>
            </p:nvSpPr>
            <p:spPr>
              <a:xfrm>
                <a:off x="1066797" y="4203805"/>
                <a:ext cx="7332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BH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BH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BH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BH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BH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ar-BH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BH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+[−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D72D75-A360-4EFD-9A5A-7C31A368B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7" y="4203805"/>
                <a:ext cx="7332485" cy="523220"/>
              </a:xfrm>
              <a:prstGeom prst="rect">
                <a:avLst/>
              </a:prstGeom>
              <a:blipFill>
                <a:blip r:embed="rId5"/>
                <a:stretch>
                  <a:fillRect t="-1176" b="-1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2521237-BF82-494D-8629-EB54B54C85C2}"/>
              </a:ext>
            </a:extLst>
          </p:cNvPr>
          <p:cNvSpPr txBox="1"/>
          <p:nvPr/>
        </p:nvSpPr>
        <p:spPr>
          <a:xfrm>
            <a:off x="9021458" y="4789765"/>
            <a:ext cx="250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بالتبسيط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4049F3-D3F3-4BFE-9F07-368ECBC66698}"/>
                  </a:ext>
                </a:extLst>
              </p:cNvPr>
              <p:cNvSpPr txBox="1"/>
              <p:nvPr/>
            </p:nvSpPr>
            <p:spPr>
              <a:xfrm>
                <a:off x="3633188" y="4799192"/>
                <a:ext cx="250523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4049F3-D3F3-4BFE-9F07-368ECBC66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188" y="4799192"/>
                <a:ext cx="2505230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4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C43C66-CE6A-4796-9CE9-75C7F8368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" y="637411"/>
            <a:ext cx="12041459" cy="2628000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BDFDD9E-570A-416B-9454-6D88E266CF06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B99DA52-BD98-4D04-AD86-F5D94DD7BF10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0DEC838A-11C4-4BF7-B055-926487DE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B5925F-BBEE-4250-ACF8-5C5017CB3B6E}"/>
              </a:ext>
            </a:extLst>
          </p:cNvPr>
          <p:cNvSpPr/>
          <p:nvPr/>
        </p:nvSpPr>
        <p:spPr>
          <a:xfrm>
            <a:off x="6997715" y="2547437"/>
            <a:ext cx="1272946" cy="4970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696CBF-3053-49BC-8507-0FF87B82D8E7}"/>
              </a:ext>
            </a:extLst>
          </p:cNvPr>
          <p:cNvSpPr/>
          <p:nvPr/>
        </p:nvSpPr>
        <p:spPr>
          <a:xfrm>
            <a:off x="1316735" y="2547437"/>
            <a:ext cx="1400241" cy="4970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1D2E98F-8361-4B4A-BCD6-7FA614648259}"/>
              </a:ext>
            </a:extLst>
          </p:cNvPr>
          <p:cNvSpPr txBox="1"/>
          <p:nvPr/>
        </p:nvSpPr>
        <p:spPr>
          <a:xfrm>
            <a:off x="9071033" y="2278616"/>
            <a:ext cx="214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الصيغة الرياضية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87E0AF-1AAB-4B25-8601-7CE9B9D5D9F5}"/>
                  </a:ext>
                </a:extLst>
              </p:cNvPr>
              <p:cNvSpPr txBox="1"/>
              <p:nvPr/>
            </p:nvSpPr>
            <p:spPr>
              <a:xfrm>
                <a:off x="1051209" y="2306092"/>
                <a:ext cx="198421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87E0AF-1AAB-4B25-8601-7CE9B9D5D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09" y="2306092"/>
                <a:ext cx="1984216" cy="532966"/>
              </a:xfrm>
              <a:prstGeom prst="rect">
                <a:avLst/>
              </a:prstGeom>
              <a:blipFill>
                <a:blip r:embed="rId2"/>
                <a:stretch>
                  <a:fillRect l="-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C8C94A9-C17E-4765-BABF-FCF9268ADD95}"/>
                  </a:ext>
                </a:extLst>
              </p:cNvPr>
              <p:cNvSpPr txBox="1"/>
              <p:nvPr/>
            </p:nvSpPr>
            <p:spPr>
              <a:xfrm>
                <a:off x="7321458" y="2983797"/>
                <a:ext cx="38899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400" b="0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C8C94A9-C17E-4765-BABF-FCF9268AD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458" y="2983797"/>
                <a:ext cx="3889910" cy="461665"/>
              </a:xfrm>
              <a:prstGeom prst="rect">
                <a:avLst/>
              </a:prstGeom>
              <a:blipFill>
                <a:blip r:embed="rId3"/>
                <a:stretch>
                  <a:fillRect r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EA31917-5B3E-4384-93B7-AB9B898ED56B}"/>
                  </a:ext>
                </a:extLst>
              </p:cNvPr>
              <p:cNvSpPr txBox="1"/>
              <p:nvPr/>
            </p:nvSpPr>
            <p:spPr>
              <a:xfrm>
                <a:off x="1351048" y="3026879"/>
                <a:ext cx="368857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)∙(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EA31917-5B3E-4384-93B7-AB9B898ED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048" y="3026879"/>
                <a:ext cx="3688571" cy="532966"/>
              </a:xfrm>
              <a:prstGeom prst="rect">
                <a:avLst/>
              </a:prstGeom>
              <a:blipFill>
                <a:blip r:embed="rId4"/>
                <a:stretch>
                  <a:fillRect t="-1149" b="-1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25F2A80E-4611-441D-8D24-08C2DB3F83CF}"/>
              </a:ext>
            </a:extLst>
          </p:cNvPr>
          <p:cNvSpPr txBox="1"/>
          <p:nvPr/>
        </p:nvSpPr>
        <p:spPr>
          <a:xfrm>
            <a:off x="7325465" y="3674228"/>
            <a:ext cx="388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باستعمال طريقة التوزيع بالترتيب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EEE524B-B470-46C9-9B4A-BD4FE8761170}"/>
                  </a:ext>
                </a:extLst>
              </p:cNvPr>
              <p:cNvSpPr txBox="1"/>
              <p:nvPr/>
            </p:nvSpPr>
            <p:spPr>
              <a:xfrm>
                <a:off x="1340427" y="3674228"/>
                <a:ext cx="5889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EEE524B-B470-46C9-9B4A-BD4FE8761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427" y="3674228"/>
                <a:ext cx="5889928" cy="523220"/>
              </a:xfrm>
              <a:prstGeom prst="rect">
                <a:avLst/>
              </a:prstGeom>
              <a:blipFill>
                <a:blip r:embed="rId5"/>
                <a:stretch>
                  <a:fillRect t="-1163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AA202902-D9E6-4643-AB3B-6A90AD6005A2}"/>
              </a:ext>
            </a:extLst>
          </p:cNvPr>
          <p:cNvSpPr txBox="1"/>
          <p:nvPr/>
        </p:nvSpPr>
        <p:spPr>
          <a:xfrm>
            <a:off x="7322417" y="4338692"/>
            <a:ext cx="388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بالضرب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40F286-DD7F-4E81-9071-A7C4AC14D7FC}"/>
                  </a:ext>
                </a:extLst>
              </p:cNvPr>
              <p:cNvSpPr txBox="1"/>
              <p:nvPr/>
            </p:nvSpPr>
            <p:spPr>
              <a:xfrm>
                <a:off x="1332077" y="4310959"/>
                <a:ext cx="514052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40F286-DD7F-4E81-9071-A7C4AC14D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77" y="4310959"/>
                <a:ext cx="5140528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F2470D6-3068-4402-8C56-00D17D49F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434"/>
            <a:ext cx="12192000" cy="2078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877CB2-ACC8-4D93-BB82-7FED1668D11C}"/>
                  </a:ext>
                </a:extLst>
              </p:cNvPr>
              <p:cNvSpPr txBox="1"/>
              <p:nvPr/>
            </p:nvSpPr>
            <p:spPr>
              <a:xfrm>
                <a:off x="7327033" y="5001055"/>
                <a:ext cx="3889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877CB2-ACC8-4D93-BB82-7FED1668D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033" y="5001055"/>
                <a:ext cx="3889910" cy="523220"/>
              </a:xfrm>
              <a:prstGeom prst="rect">
                <a:avLst/>
              </a:prstGeom>
              <a:blipFill>
                <a:blip r:embed="rId8"/>
                <a:stretch>
                  <a:fillRect r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C59F31-9460-4105-8BDE-72992CF94CE0}"/>
                  </a:ext>
                </a:extLst>
              </p:cNvPr>
              <p:cNvSpPr txBox="1"/>
              <p:nvPr/>
            </p:nvSpPr>
            <p:spPr>
              <a:xfrm>
                <a:off x="1323142" y="5001055"/>
                <a:ext cx="429239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C59F31-9460-4105-8BDE-72992CF94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42" y="5001055"/>
                <a:ext cx="4292391" cy="532966"/>
              </a:xfrm>
              <a:prstGeom prst="rect">
                <a:avLst/>
              </a:prstGeom>
              <a:blipFill>
                <a:blip r:embed="rId9"/>
                <a:stretch>
                  <a:fillRect b="-14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5E691DE-B286-4FC4-BAD2-ED6B7A1E95A7}"/>
              </a:ext>
            </a:extLst>
          </p:cNvPr>
          <p:cNvSpPr txBox="1"/>
          <p:nvPr/>
        </p:nvSpPr>
        <p:spPr>
          <a:xfrm>
            <a:off x="7323985" y="5665519"/>
            <a:ext cx="388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بالجمع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4E8950-3F6C-4D11-A8BF-64DC5B716E38}"/>
                  </a:ext>
                </a:extLst>
              </p:cNvPr>
              <p:cNvSpPr txBox="1"/>
              <p:nvPr/>
            </p:nvSpPr>
            <p:spPr>
              <a:xfrm>
                <a:off x="1314795" y="5637786"/>
                <a:ext cx="51405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4E8950-3F6C-4D11-A8BF-64DC5B71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95" y="5637786"/>
                <a:ext cx="514052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2BC1258-A21F-46E1-B396-65587949AB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3046" y="5524275"/>
            <a:ext cx="4144554" cy="61200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30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42" grpId="0"/>
      <p:bldP spid="43" grpId="0"/>
      <p:bldP spid="44" grpId="0"/>
      <p:bldP spid="45" grpId="0"/>
      <p:bldP spid="46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822650-8781-4125-9B24-BA6C72AB8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6"/>
          <a:stretch/>
        </p:blipFill>
        <p:spPr>
          <a:xfrm>
            <a:off x="142569" y="831756"/>
            <a:ext cx="11906862" cy="1872214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BDFDD9E-570A-416B-9454-6D88E266CF06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B99DA52-BD98-4D04-AD86-F5D94DD7BF10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0DEC838A-11C4-4BF7-B055-926487DE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696CBF-3053-49BC-8507-0FF87B82D8E7}"/>
              </a:ext>
            </a:extLst>
          </p:cNvPr>
          <p:cNvSpPr/>
          <p:nvPr/>
        </p:nvSpPr>
        <p:spPr>
          <a:xfrm>
            <a:off x="754145" y="1871072"/>
            <a:ext cx="1896844" cy="4970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0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3564" y="1943390"/>
            <a:ext cx="10567699" cy="1874466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ar-BH" sz="3200" b="1" dirty="0"/>
              <a:t>إجراء العمليات على الأعداد التخيلية البحتة.</a:t>
            </a:r>
          </a:p>
          <a:p>
            <a:pPr algn="r" rtl="1">
              <a:lnSpc>
                <a:spcPct val="200000"/>
              </a:lnSpc>
            </a:pPr>
            <a:r>
              <a:rPr lang="ar-BH" sz="3200" b="1" dirty="0"/>
              <a:t>إجراء العمليات على الأعداد المركبة.</a:t>
            </a:r>
          </a:p>
          <a:p>
            <a:pPr algn="r" rtl="1">
              <a:lnSpc>
                <a:spcPct val="200000"/>
              </a:lnSpc>
            </a:pPr>
            <a:endParaRPr lang="ar-BH" sz="3200" b="1" dirty="0"/>
          </a:p>
          <a:p>
            <a:pPr algn="r" rtl="1">
              <a:lnSpc>
                <a:spcPct val="200000"/>
              </a:lnSpc>
            </a:pPr>
            <a:endParaRPr lang="ar-AE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0927" y="1279524"/>
            <a:ext cx="2624282" cy="885825"/>
          </a:xfrm>
        </p:spPr>
        <p:txBody>
          <a:bodyPr/>
          <a:lstStyle/>
          <a:p>
            <a:pPr algn="r"/>
            <a:r>
              <a:rPr lang="ar-AE" b="1" dirty="0"/>
              <a:t>الأهداف: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50583-461F-4B9E-B89D-16C9CC87B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626"/>
          <a:stretch/>
        </p:blipFill>
        <p:spPr>
          <a:xfrm>
            <a:off x="307993" y="21227"/>
            <a:ext cx="11873646" cy="205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D2E98F-8361-4B4A-BCD6-7FA614648259}"/>
                  </a:ext>
                </a:extLst>
              </p:cNvPr>
              <p:cNvSpPr txBox="1"/>
              <p:nvPr/>
            </p:nvSpPr>
            <p:spPr>
              <a:xfrm>
                <a:off x="7484889" y="2165402"/>
                <a:ext cx="470687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600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600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600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600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  <m:r>
                      <a:rPr lang="ar-BH" sz="2600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ar-BH" sz="2600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عددان مركبان مترافقان</a:t>
                </a:r>
                <a:endParaRPr lang="en-US" sz="26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D2E98F-8361-4B4A-BCD6-7FA614648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889" y="2165402"/>
                <a:ext cx="4706877" cy="492443"/>
              </a:xfrm>
              <a:prstGeom prst="rect">
                <a:avLst/>
              </a:prstGeom>
              <a:blipFill>
                <a:blip r:embed="rId3"/>
                <a:stretch>
                  <a:fillRect t="-8642" b="-39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87E0AF-1AAB-4B25-8601-7CE9B9D5D9F5}"/>
                  </a:ext>
                </a:extLst>
              </p:cNvPr>
              <p:cNvSpPr txBox="1"/>
              <p:nvPr/>
            </p:nvSpPr>
            <p:spPr>
              <a:xfrm>
                <a:off x="3801514" y="2054574"/>
                <a:ext cx="3966183" cy="85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en-US" sz="2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87E0AF-1AAB-4B25-8601-7CE9B9D5D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514" y="2054574"/>
                <a:ext cx="3966183" cy="852413"/>
              </a:xfrm>
              <a:prstGeom prst="rect">
                <a:avLst/>
              </a:prstGeom>
              <a:blipFill>
                <a:blip r:embed="rId4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C8C94A9-C17E-4765-BABF-FCF9268ADD95}"/>
              </a:ext>
            </a:extLst>
          </p:cNvPr>
          <p:cNvSpPr txBox="1"/>
          <p:nvPr/>
        </p:nvSpPr>
        <p:spPr>
          <a:xfrm>
            <a:off x="8815074" y="3136766"/>
            <a:ext cx="3119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بالضرب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A51701-5013-4773-BB80-6C64A4A8D851}"/>
                  </a:ext>
                </a:extLst>
              </p:cNvPr>
              <p:cNvSpPr txBox="1"/>
              <p:nvPr/>
            </p:nvSpPr>
            <p:spPr>
              <a:xfrm>
                <a:off x="10520916" y="4140740"/>
                <a:ext cx="15257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ar-BH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BH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BH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A51701-5013-4773-BB80-6C64A4A8D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916" y="4140740"/>
                <a:ext cx="152575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BA90641-77EA-4233-A3D8-1501DB6364BC}"/>
              </a:ext>
            </a:extLst>
          </p:cNvPr>
          <p:cNvSpPr txBox="1"/>
          <p:nvPr/>
        </p:nvSpPr>
        <p:spPr>
          <a:xfrm>
            <a:off x="10043745" y="5119014"/>
            <a:ext cx="189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بالتبسيط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B31A4E-9D4D-4E30-8186-22A1776089E1}"/>
                  </a:ext>
                </a:extLst>
              </p:cNvPr>
              <p:cNvSpPr txBox="1"/>
              <p:nvPr/>
            </p:nvSpPr>
            <p:spPr>
              <a:xfrm>
                <a:off x="4868318" y="2961120"/>
                <a:ext cx="2060397" cy="905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  <m:sSup>
                            <m:sSupPr>
                              <m:ctrlPr>
                                <a:rPr lang="en-US" sz="2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2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</m:t>
                          </m:r>
                          <m:sSup>
                            <m:sSupPr>
                              <m:ctrlPr>
                                <a:rPr lang="en-US" sz="2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2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B31A4E-9D4D-4E30-8186-22A177608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18" y="2961120"/>
                <a:ext cx="2060397" cy="905504"/>
              </a:xfrm>
              <a:prstGeom prst="rect">
                <a:avLst/>
              </a:prstGeom>
              <a:blipFill>
                <a:blip r:embed="rId6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B89C99-48B8-4453-92B3-6330D4995B59}"/>
                  </a:ext>
                </a:extLst>
              </p:cNvPr>
              <p:cNvSpPr txBox="1"/>
              <p:nvPr/>
            </p:nvSpPr>
            <p:spPr>
              <a:xfrm>
                <a:off x="4879313" y="3980784"/>
                <a:ext cx="2060397" cy="925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B89C99-48B8-4453-92B3-6330D4995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313" y="3980784"/>
                <a:ext cx="2060397" cy="925510"/>
              </a:xfrm>
              <a:prstGeom prst="rect">
                <a:avLst/>
              </a:prstGeom>
              <a:blipFill>
                <a:blip r:embed="rId7"/>
                <a:stretch>
                  <a:fillRect r="-12426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FBEF88-E60D-4346-8145-44F5408CEEB9}"/>
                  </a:ext>
                </a:extLst>
              </p:cNvPr>
              <p:cNvSpPr txBox="1"/>
              <p:nvPr/>
            </p:nvSpPr>
            <p:spPr>
              <a:xfrm>
                <a:off x="4879313" y="4976248"/>
                <a:ext cx="2060397" cy="84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2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FBEF88-E60D-4346-8145-44F5408CE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313" y="4976248"/>
                <a:ext cx="2060397" cy="845744"/>
              </a:xfrm>
              <a:prstGeom prst="rect">
                <a:avLst/>
              </a:prstGeom>
              <a:blipFill>
                <a:blip r:embed="rId8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E4C5F-4F5D-4721-9D60-4C6916241C36}"/>
              </a:ext>
            </a:extLst>
          </p:cNvPr>
          <p:cNvCxnSpPr/>
          <p:nvPr/>
        </p:nvCxnSpPr>
        <p:spPr>
          <a:xfrm>
            <a:off x="3664381" y="2277992"/>
            <a:ext cx="0" cy="3492000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60EDA-A6BC-4900-8F10-2D35A34E5FD5}"/>
                  </a:ext>
                </a:extLst>
              </p:cNvPr>
              <p:cNvSpPr txBox="1"/>
              <p:nvPr/>
            </p:nvSpPr>
            <p:spPr>
              <a:xfrm>
                <a:off x="307993" y="2182124"/>
                <a:ext cx="31516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ar-BH" sz="2800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بكتابة الناتج على صورة</a:t>
                </a:r>
              </a:p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𝑏𝑖</m:t>
                      </m:r>
                    </m:oMath>
                  </m:oMathPara>
                </a14:m>
                <a:endParaRPr lang="en-US" sz="28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60EDA-A6BC-4900-8F10-2D35A34E5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93" y="2182124"/>
                <a:ext cx="3151639" cy="954107"/>
              </a:xfrm>
              <a:prstGeom prst="rect">
                <a:avLst/>
              </a:prstGeom>
              <a:blipFill>
                <a:blip r:embed="rId9"/>
                <a:stretch>
                  <a:fillRect t="-7051" r="-4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2B37AD-2EEA-4CB9-9726-69E6962A13D0}"/>
                  </a:ext>
                </a:extLst>
              </p:cNvPr>
              <p:cNvSpPr txBox="1"/>
              <p:nvPr/>
            </p:nvSpPr>
            <p:spPr>
              <a:xfrm>
                <a:off x="808502" y="3266730"/>
                <a:ext cx="2060397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2B37AD-2EEA-4CB9-9726-69E6962A1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02" y="3266730"/>
                <a:ext cx="2060397" cy="844077"/>
              </a:xfrm>
              <a:prstGeom prst="rect">
                <a:avLst/>
              </a:prstGeom>
              <a:blipFill>
                <a:blip r:embed="rId10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7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15" grpId="0"/>
      <p:bldP spid="17" grpId="0"/>
      <p:bldP spid="20" grpId="0"/>
      <p:bldP spid="21" grpId="0"/>
      <p:bldP spid="22" grpId="0"/>
      <p:bldP spid="26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D2E98F-8361-4B4A-BCD6-7FA614648259}"/>
                  </a:ext>
                </a:extLst>
              </p:cNvPr>
              <p:cNvSpPr txBox="1"/>
              <p:nvPr/>
            </p:nvSpPr>
            <p:spPr>
              <a:xfrm>
                <a:off x="8606671" y="1778903"/>
                <a:ext cx="1897692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ar-BH" sz="2800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بالضرب في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BH" sz="2800" i="1" smtClean="0">
                            <a:solidFill>
                              <a:srgbClr val="0071B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1B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1B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D2E98F-8361-4B4A-BCD6-7FA614648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671" y="1778903"/>
                <a:ext cx="1897692" cy="739754"/>
              </a:xfrm>
              <a:prstGeom prst="rect">
                <a:avLst/>
              </a:prstGeom>
              <a:blipFill>
                <a:blip r:embed="rId2"/>
                <a:stretch>
                  <a:fillRect r="-8682" b="-2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87E0AF-1AAB-4B25-8601-7CE9B9D5D9F5}"/>
                  </a:ext>
                </a:extLst>
              </p:cNvPr>
              <p:cNvSpPr txBox="1"/>
              <p:nvPr/>
            </p:nvSpPr>
            <p:spPr>
              <a:xfrm>
                <a:off x="2717421" y="1573805"/>
                <a:ext cx="3966183" cy="90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87E0AF-1AAB-4B25-8601-7CE9B9D5D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421" y="1573805"/>
                <a:ext cx="3966183" cy="903581"/>
              </a:xfrm>
              <a:prstGeom prst="rect">
                <a:avLst/>
              </a:prstGeom>
              <a:blipFill>
                <a:blip r:embed="rId3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C8C94A9-C17E-4765-BABF-FCF9268ADD95}"/>
              </a:ext>
            </a:extLst>
          </p:cNvPr>
          <p:cNvSpPr txBox="1"/>
          <p:nvPr/>
        </p:nvSpPr>
        <p:spPr>
          <a:xfrm>
            <a:off x="7127671" y="2948231"/>
            <a:ext cx="3119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بالضرب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A51701-5013-4773-BB80-6C64A4A8D851}"/>
                  </a:ext>
                </a:extLst>
              </p:cNvPr>
              <p:cNvSpPr txBox="1"/>
              <p:nvPr/>
            </p:nvSpPr>
            <p:spPr>
              <a:xfrm>
                <a:off x="8833513" y="3999341"/>
                <a:ext cx="15257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ar-BH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BH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BH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A51701-5013-4773-BB80-6C64A4A8D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513" y="3999341"/>
                <a:ext cx="1525757" cy="523220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A90641-77EA-4233-A3D8-1501DB6364BC}"/>
                  </a:ext>
                </a:extLst>
              </p:cNvPr>
              <p:cNvSpPr txBox="1"/>
              <p:nvPr/>
            </p:nvSpPr>
            <p:spPr>
              <a:xfrm>
                <a:off x="6202836" y="4987040"/>
                <a:ext cx="4043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ar-BH" sz="2800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بكتابة الناتج على صورة</a:t>
                </a:r>
                <a:r>
                  <a:rPr lang="en-US" sz="2800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BH" sz="2800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endParaRPr lang="en-US" sz="28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A90641-77EA-4233-A3D8-1501DB636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836" y="4987040"/>
                <a:ext cx="4043861" cy="523220"/>
              </a:xfrm>
              <a:prstGeom prst="rect">
                <a:avLst/>
              </a:prstGeom>
              <a:blipFill>
                <a:blip r:embed="rId5"/>
                <a:stretch>
                  <a:fillRect t="-8140" r="-3771" b="-4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B31A4E-9D4D-4E30-8186-22A1776089E1}"/>
                  </a:ext>
                </a:extLst>
              </p:cNvPr>
              <p:cNvSpPr txBox="1"/>
              <p:nvPr/>
            </p:nvSpPr>
            <p:spPr>
              <a:xfrm>
                <a:off x="3567411" y="2678315"/>
                <a:ext cx="2060397" cy="975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B31A4E-9D4D-4E30-8186-22A177608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411" y="2678315"/>
                <a:ext cx="2060397" cy="975139"/>
              </a:xfrm>
              <a:prstGeom prst="rect">
                <a:avLst/>
              </a:prstGeom>
              <a:blipFill>
                <a:blip r:embed="rId6"/>
                <a:stretch>
                  <a:fillRect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B89C99-48B8-4453-92B3-6330D4995B59}"/>
                  </a:ext>
                </a:extLst>
              </p:cNvPr>
              <p:cNvSpPr txBox="1"/>
              <p:nvPr/>
            </p:nvSpPr>
            <p:spPr>
              <a:xfrm>
                <a:off x="3578406" y="3745115"/>
                <a:ext cx="2060397" cy="90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B89C99-48B8-4453-92B3-6330D4995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406" y="3745115"/>
                <a:ext cx="2060397" cy="900759"/>
              </a:xfrm>
              <a:prstGeom prst="rect">
                <a:avLst/>
              </a:prstGeom>
              <a:blipFill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FBEF88-E60D-4346-8145-44F5408CEEB9}"/>
                  </a:ext>
                </a:extLst>
              </p:cNvPr>
              <p:cNvSpPr txBox="1"/>
              <p:nvPr/>
            </p:nvSpPr>
            <p:spPr>
              <a:xfrm>
                <a:off x="3578406" y="4750004"/>
                <a:ext cx="2060397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FBEF88-E60D-4346-8145-44F5408CE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406" y="4750004"/>
                <a:ext cx="2060397" cy="901785"/>
              </a:xfrm>
              <a:prstGeom prst="rect">
                <a:avLst/>
              </a:prstGeom>
              <a:blipFill>
                <a:blip r:embed="rId8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6180747-ADF5-447A-97E3-75A8E3AFAC3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37" b="79673"/>
          <a:stretch/>
        </p:blipFill>
        <p:spPr>
          <a:xfrm>
            <a:off x="3656495" y="730621"/>
            <a:ext cx="8535505" cy="6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15" grpId="0"/>
      <p:bldP spid="17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AED530-36BD-41DD-BEF5-BA7D04D90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6"/>
          <a:stretch/>
        </p:blipFill>
        <p:spPr>
          <a:xfrm>
            <a:off x="993506" y="933114"/>
            <a:ext cx="10478038" cy="2130911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BDFDD9E-570A-416B-9454-6D88E266CF06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B99DA52-BD98-4D04-AD86-F5D94DD7BF10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0DEC838A-11C4-4BF7-B055-926487DE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F38E52E-6BB8-486C-AC80-C4E49DDD168B}"/>
              </a:ext>
            </a:extLst>
          </p:cNvPr>
          <p:cNvSpPr/>
          <p:nvPr/>
        </p:nvSpPr>
        <p:spPr>
          <a:xfrm>
            <a:off x="7394306" y="2247887"/>
            <a:ext cx="1900523" cy="655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0A3C89-0105-46A2-B018-300DD67D1364}"/>
              </a:ext>
            </a:extLst>
          </p:cNvPr>
          <p:cNvSpPr/>
          <p:nvPr/>
        </p:nvSpPr>
        <p:spPr>
          <a:xfrm>
            <a:off x="1588966" y="2247887"/>
            <a:ext cx="1900523" cy="655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B920BB7-D1A0-4BBD-9A73-03F0B7E9F24A}"/>
              </a:ext>
            </a:extLst>
          </p:cNvPr>
          <p:cNvSpPr/>
          <p:nvPr/>
        </p:nvSpPr>
        <p:spPr>
          <a:xfrm>
            <a:off x="3736463" y="1794473"/>
            <a:ext cx="4719074" cy="1721703"/>
          </a:xfrm>
          <a:prstGeom prst="rect">
            <a:avLst/>
          </a:prstGeom>
          <a:noFill/>
          <a:ln>
            <a:noFill/>
          </a:ln>
        </p:spPr>
        <p:txBody>
          <a:bodyPr wrap="none" lIns="89611" tIns="44806" rIns="89611" bIns="448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شكرًا لحسن اهتمامكم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وجميل تفاعلكم</a:t>
            </a:r>
            <a:endParaRPr lang="en-US" sz="5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88036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0E9E26-E0D4-487C-9A60-00DB4251D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218"/>
          <a:stretch/>
        </p:blipFill>
        <p:spPr>
          <a:xfrm>
            <a:off x="1234825" y="198273"/>
            <a:ext cx="9722350" cy="2269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312D95-D262-47C8-B539-BEDB363F3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82" b="48031"/>
          <a:stretch/>
        </p:blipFill>
        <p:spPr>
          <a:xfrm>
            <a:off x="1234825" y="2467993"/>
            <a:ext cx="9722350" cy="8522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4774BC-2025-4C03-99B4-20E7B2A7F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20"/>
          <a:stretch/>
        </p:blipFill>
        <p:spPr>
          <a:xfrm>
            <a:off x="1234825" y="3371414"/>
            <a:ext cx="9722350" cy="28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BE09FC-C03D-4E63-8303-F6537BEDC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7" y="2733716"/>
            <a:ext cx="11589346" cy="11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7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94A35-1657-4767-AA65-010F1231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61" y="7977"/>
            <a:ext cx="11151173" cy="20257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3D0432-036D-4383-99C5-00B9AA6B2240}"/>
                  </a:ext>
                </a:extLst>
              </p:cNvPr>
              <p:cNvSpPr/>
              <p:nvPr/>
            </p:nvSpPr>
            <p:spPr>
              <a:xfrm>
                <a:off x="7247904" y="2569467"/>
                <a:ext cx="1172308" cy="57394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BH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BH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𝟐𝟕</m:t>
                          </m:r>
                        </m:e>
                      </m:rad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3D0432-036D-4383-99C5-00B9AA6B2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904" y="2569467"/>
                <a:ext cx="1172308" cy="5739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6B6CDF5-1A7E-40EB-93AD-2114FA9600A3}"/>
                  </a:ext>
                </a:extLst>
              </p:cNvPr>
              <p:cNvSpPr/>
              <p:nvPr/>
            </p:nvSpPr>
            <p:spPr>
              <a:xfrm>
                <a:off x="8420212" y="2538850"/>
                <a:ext cx="2478434" cy="63517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1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2800" b="1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6B6CDF5-1A7E-40EB-93AD-2114FA960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212" y="2538850"/>
                <a:ext cx="2478434" cy="635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27F45C2-A09A-4B93-9948-FA361A85E340}"/>
                  </a:ext>
                </a:extLst>
              </p:cNvPr>
              <p:cNvSpPr/>
              <p:nvPr/>
            </p:nvSpPr>
            <p:spPr>
              <a:xfrm>
                <a:off x="8428678" y="3361556"/>
                <a:ext cx="2950102" cy="63517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2800" b="1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27F45C2-A09A-4B93-9948-FA361A85E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78" y="3361556"/>
                <a:ext cx="2950102" cy="6351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E72185-74A3-4D1B-8179-03CA75E3E7A9}"/>
                  </a:ext>
                </a:extLst>
              </p:cNvPr>
              <p:cNvSpPr/>
              <p:nvPr/>
            </p:nvSpPr>
            <p:spPr>
              <a:xfrm>
                <a:off x="8450268" y="4211972"/>
                <a:ext cx="1926168" cy="57394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E72185-74A3-4D1B-8179-03CA75E3E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268" y="4211972"/>
                <a:ext cx="1926168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24D2EB-59AE-4143-A982-5184E1274ECC}"/>
                  </a:ext>
                </a:extLst>
              </p:cNvPr>
              <p:cNvSpPr/>
              <p:nvPr/>
            </p:nvSpPr>
            <p:spPr>
              <a:xfrm>
                <a:off x="8479288" y="4852983"/>
                <a:ext cx="1405128" cy="57394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ad>
                        <m:radPr>
                          <m:degHide m:val="on"/>
                          <m:ctrlP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24D2EB-59AE-4143-A982-5184E1274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288" y="4852983"/>
                <a:ext cx="1405128" cy="573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A205867-4B9C-4FB1-AA39-19C691C3661A}"/>
                  </a:ext>
                </a:extLst>
              </p:cNvPr>
              <p:cNvSpPr/>
              <p:nvPr/>
            </p:nvSpPr>
            <p:spPr>
              <a:xfrm>
                <a:off x="1317654" y="2568307"/>
                <a:ext cx="1387111" cy="57394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BH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BH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𝟐𝟏𝟔</m:t>
                          </m:r>
                        </m:e>
                      </m:rad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A205867-4B9C-4FB1-AA39-19C691C366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654" y="2568307"/>
                <a:ext cx="1387111" cy="573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E16EC74-93A4-41DD-98B9-24A89012C4F9}"/>
                  </a:ext>
                </a:extLst>
              </p:cNvPr>
              <p:cNvSpPr/>
              <p:nvPr/>
            </p:nvSpPr>
            <p:spPr>
              <a:xfrm>
                <a:off x="2597363" y="2537690"/>
                <a:ext cx="2478434" cy="63517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1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2800" b="1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E16EC74-93A4-41DD-98B9-24A89012C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363" y="2537690"/>
                <a:ext cx="2478434" cy="6351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3AB9C72-9BBA-4B34-8188-E91EB4AE73FB}"/>
                  </a:ext>
                </a:extLst>
              </p:cNvPr>
              <p:cNvSpPr/>
              <p:nvPr/>
            </p:nvSpPr>
            <p:spPr>
              <a:xfrm>
                <a:off x="2586384" y="3361556"/>
                <a:ext cx="2714269" cy="63517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2800" b="1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3AB9C72-9BBA-4B34-8188-E91EB4AE7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84" y="3361556"/>
                <a:ext cx="2714269" cy="6351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113EC8-599F-4790-A804-FEF9371C38F4}"/>
                  </a:ext>
                </a:extLst>
              </p:cNvPr>
              <p:cNvSpPr/>
              <p:nvPr/>
            </p:nvSpPr>
            <p:spPr>
              <a:xfrm>
                <a:off x="2614071" y="4210812"/>
                <a:ext cx="1926168" cy="57394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113EC8-599F-4790-A804-FEF9371C3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071" y="4210812"/>
                <a:ext cx="1926168" cy="5739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CE2A55B-39BF-49F7-896C-EFA6343E255C}"/>
                  </a:ext>
                </a:extLst>
              </p:cNvPr>
              <p:cNvSpPr/>
              <p:nvPr/>
            </p:nvSpPr>
            <p:spPr>
              <a:xfrm>
                <a:off x="2627985" y="4852983"/>
                <a:ext cx="1405128" cy="57394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ad>
                        <m:radPr>
                          <m:degHide m:val="on"/>
                          <m:ctrlP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CE2A55B-39BF-49F7-896C-EFA6343E2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985" y="4852983"/>
                <a:ext cx="1405128" cy="5739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B5DC9C-308D-4B5B-8797-961DB1355DF6}"/>
              </a:ext>
            </a:extLst>
          </p:cNvPr>
          <p:cNvCxnSpPr/>
          <p:nvPr/>
        </p:nvCxnSpPr>
        <p:spPr>
          <a:xfrm>
            <a:off x="6605547" y="2135927"/>
            <a:ext cx="0" cy="4055468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7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5CE988-802B-4B27-A553-6493C2D42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35" y="838099"/>
            <a:ext cx="11284530" cy="2482978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BDFDD9E-570A-416B-9454-6D88E266CF06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B99DA52-BD98-4D04-AD86-F5D94DD7BF10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0DEC838A-11C4-4BF7-B055-926487DE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1A2BBF6-3B4C-4F82-B9B0-CB77D07F62B8}"/>
              </a:ext>
            </a:extLst>
          </p:cNvPr>
          <p:cNvSpPr/>
          <p:nvPr/>
        </p:nvSpPr>
        <p:spPr>
          <a:xfrm>
            <a:off x="7601618" y="2536642"/>
            <a:ext cx="1913641" cy="5440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4F4CB1-86C4-4B6B-8436-4F17F1046217}"/>
              </a:ext>
            </a:extLst>
          </p:cNvPr>
          <p:cNvSpPr/>
          <p:nvPr/>
        </p:nvSpPr>
        <p:spPr>
          <a:xfrm>
            <a:off x="1719920" y="2476496"/>
            <a:ext cx="1913641" cy="5440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D80FD-5B00-48A4-A210-EB60A9840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64"/>
          <a:stretch/>
        </p:blipFill>
        <p:spPr>
          <a:xfrm>
            <a:off x="93716" y="1215562"/>
            <a:ext cx="12004568" cy="11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10F9B-3777-4458-BF7B-0A26A8A9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99" b="1"/>
          <a:stretch/>
        </p:blipFill>
        <p:spPr>
          <a:xfrm>
            <a:off x="109651" y="3249887"/>
            <a:ext cx="11972699" cy="131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69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B29582A-9360-4D50-9112-C929057EDAD1}"/>
              </a:ext>
            </a:extLst>
          </p:cNvPr>
          <p:cNvSpPr txBox="1"/>
          <p:nvPr/>
        </p:nvSpPr>
        <p:spPr>
          <a:xfrm>
            <a:off x="10539166" y="2907508"/>
            <a:ext cx="1304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بالضرب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6602F4-5EA0-4F56-A028-128D78F79835}"/>
                  </a:ext>
                </a:extLst>
              </p:cNvPr>
              <p:cNvSpPr txBox="1"/>
              <p:nvPr/>
            </p:nvSpPr>
            <p:spPr>
              <a:xfrm>
                <a:off x="6606045" y="2825494"/>
                <a:ext cx="30253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6602F4-5EA0-4F56-A028-128D78F79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045" y="2825494"/>
                <a:ext cx="3025340" cy="532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A64B20-B76E-4DB1-8FD7-3A1C2F098C9B}"/>
                  </a:ext>
                </a:extLst>
              </p:cNvPr>
              <p:cNvSpPr txBox="1"/>
              <p:nvPr/>
            </p:nvSpPr>
            <p:spPr>
              <a:xfrm>
                <a:off x="10086680" y="3586213"/>
                <a:ext cx="1756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A64B20-B76E-4DB1-8FD7-3A1C2F09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680" y="3586213"/>
                <a:ext cx="1756526" cy="523220"/>
              </a:xfrm>
              <a:prstGeom prst="rect">
                <a:avLst/>
              </a:prstGeom>
              <a:blipFill>
                <a:blip r:embed="rId3"/>
                <a:stretch>
                  <a:fillRect r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AC5E9C-756A-4B2C-A2DD-F13745696C22}"/>
                  </a:ext>
                </a:extLst>
              </p:cNvPr>
              <p:cNvSpPr txBox="1"/>
              <p:nvPr/>
            </p:nvSpPr>
            <p:spPr>
              <a:xfrm>
                <a:off x="7744105" y="3576593"/>
                <a:ext cx="2323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AC5E9C-756A-4B2C-A2DD-F13745696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105" y="3576593"/>
                <a:ext cx="2323729" cy="523220"/>
              </a:xfrm>
              <a:prstGeom prst="rect">
                <a:avLst/>
              </a:prstGeom>
              <a:blipFill>
                <a:blip r:embed="rId4"/>
                <a:stretch>
                  <a:fillRect t="-1163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15CB2BF-9A74-49CA-B142-DA7E5DC0FC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587"/>
          <a:stretch/>
        </p:blipFill>
        <p:spPr>
          <a:xfrm>
            <a:off x="0" y="11555"/>
            <a:ext cx="12192000" cy="2354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534362-EE25-471E-80AC-784D3AC5608D}"/>
                  </a:ext>
                </a:extLst>
              </p:cNvPr>
              <p:cNvSpPr txBox="1"/>
              <p:nvPr/>
            </p:nvSpPr>
            <p:spPr>
              <a:xfrm>
                <a:off x="10097676" y="4228807"/>
                <a:ext cx="1756526" cy="59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BH" sz="280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ب</m:t>
                      </m:r>
                      <m:r>
                        <a:rPr lang="ar-BH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التبسيط</m:t>
                      </m:r>
                    </m:oMath>
                  </m:oMathPara>
                </a14:m>
                <a:endParaRPr lang="en-US" sz="28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534362-EE25-471E-80AC-784D3AC56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676" y="4228807"/>
                <a:ext cx="1756526" cy="591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91C1A2-4E56-4F2E-A407-D3E2ED352881}"/>
                  </a:ext>
                </a:extLst>
              </p:cNvPr>
              <p:cNvSpPr txBox="1"/>
              <p:nvPr/>
            </p:nvSpPr>
            <p:spPr>
              <a:xfrm>
                <a:off x="7865898" y="4219187"/>
                <a:ext cx="1084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91C1A2-4E56-4F2E-A407-D3E2ED352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98" y="4219187"/>
                <a:ext cx="1084037" cy="523220"/>
              </a:xfrm>
              <a:prstGeom prst="rect">
                <a:avLst/>
              </a:prstGeom>
              <a:blipFill>
                <a:blip r:embed="rId7"/>
                <a:stretch>
                  <a:fillRect r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B9D9311-A582-4024-A701-3CCA14FD6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7376" y="1897545"/>
            <a:ext cx="2926923" cy="611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FC0FA4-12A7-4F47-8E74-F8BB43A9E44F}"/>
                  </a:ext>
                </a:extLst>
              </p:cNvPr>
              <p:cNvSpPr txBox="1"/>
              <p:nvPr/>
            </p:nvSpPr>
            <p:spPr>
              <a:xfrm>
                <a:off x="4669927" y="2907508"/>
                <a:ext cx="155720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FC0FA4-12A7-4F47-8E74-F8BB43A9E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927" y="2907508"/>
                <a:ext cx="1557204" cy="5739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7D3A88-13C8-4708-8C53-C15A3C80E979}"/>
                  </a:ext>
                </a:extLst>
              </p:cNvPr>
              <p:cNvSpPr txBox="1"/>
              <p:nvPr/>
            </p:nvSpPr>
            <p:spPr>
              <a:xfrm>
                <a:off x="22204" y="2827062"/>
                <a:ext cx="4408394" cy="582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</m:rad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7D3A88-13C8-4708-8C53-C15A3C80E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4" y="2827062"/>
                <a:ext cx="4408394" cy="582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29CA36-EDAB-4B07-A166-23B47361C51C}"/>
                  </a:ext>
                </a:extLst>
              </p:cNvPr>
              <p:cNvSpPr txBox="1"/>
              <p:nvPr/>
            </p:nvSpPr>
            <p:spPr>
              <a:xfrm>
                <a:off x="4424832" y="3586213"/>
                <a:ext cx="1756526" cy="59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BH" sz="280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ب</m:t>
                      </m:r>
                      <m:r>
                        <a:rPr lang="ar-BH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الضرب</m:t>
                      </m:r>
                    </m:oMath>
                  </m:oMathPara>
                </a14:m>
                <a:endParaRPr lang="en-US" sz="28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29CA36-EDAB-4B07-A166-23B47361C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832" y="3586213"/>
                <a:ext cx="1756526" cy="5917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B7DC29-48B8-4876-8ABC-B1297496EA57}"/>
                  </a:ext>
                </a:extLst>
              </p:cNvPr>
              <p:cNvSpPr txBox="1"/>
              <p:nvPr/>
            </p:nvSpPr>
            <p:spPr>
              <a:xfrm>
                <a:off x="1603329" y="3578161"/>
                <a:ext cx="2323729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BH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ar-BH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ar-BH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B7DC29-48B8-4876-8ABC-B1297496E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329" y="3578161"/>
                <a:ext cx="2323729" cy="5739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A43756-3D93-49F3-8E15-082BB5BAE9F0}"/>
                  </a:ext>
                </a:extLst>
              </p:cNvPr>
              <p:cNvSpPr txBox="1"/>
              <p:nvPr/>
            </p:nvSpPr>
            <p:spPr>
              <a:xfrm>
                <a:off x="4426402" y="4228807"/>
                <a:ext cx="1756526" cy="59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BH" sz="280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ب</m:t>
                      </m:r>
                      <m:r>
                        <a:rPr lang="ar-BH" sz="2800" b="0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التبسيط</m:t>
                      </m:r>
                    </m:oMath>
                  </m:oMathPara>
                </a14:m>
                <a:endParaRPr lang="en-US" sz="2800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A43756-3D93-49F3-8E15-082BB5BAE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402" y="4228807"/>
                <a:ext cx="1756526" cy="5917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1819FD-3AC4-40DE-A879-5F5F0E6E5E14}"/>
                  </a:ext>
                </a:extLst>
              </p:cNvPr>
              <p:cNvSpPr txBox="1"/>
              <p:nvPr/>
            </p:nvSpPr>
            <p:spPr>
              <a:xfrm>
                <a:off x="1960790" y="4220755"/>
                <a:ext cx="2745289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1819FD-3AC4-40DE-A879-5F5F0E6E5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790" y="4220755"/>
                <a:ext cx="2745289" cy="5739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674DBDD-BB00-4944-BCB1-7CDCA16D8757}"/>
              </a:ext>
            </a:extLst>
          </p:cNvPr>
          <p:cNvSpPr txBox="1"/>
          <p:nvPr/>
        </p:nvSpPr>
        <p:spPr>
          <a:xfrm>
            <a:off x="4427971" y="4899683"/>
            <a:ext cx="1756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بالضرب</a:t>
            </a:r>
            <a:endParaRPr lang="en-US" sz="2800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15CF18-8A9D-40C0-B9AD-7DF893A1DECC}"/>
                  </a:ext>
                </a:extLst>
              </p:cNvPr>
              <p:cNvSpPr txBox="1"/>
              <p:nvPr/>
            </p:nvSpPr>
            <p:spPr>
              <a:xfrm>
                <a:off x="1947436" y="4891631"/>
                <a:ext cx="154964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15CF18-8A9D-40C0-B9AD-7DF893A1D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36" y="4891631"/>
                <a:ext cx="1549644" cy="5739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F87488-2967-4DBB-9BFD-EEE6EA127DB2}"/>
              </a:ext>
            </a:extLst>
          </p:cNvPr>
          <p:cNvCxnSpPr/>
          <p:nvPr/>
        </p:nvCxnSpPr>
        <p:spPr>
          <a:xfrm>
            <a:off x="6332164" y="2135927"/>
            <a:ext cx="0" cy="4055468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2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56B7BE-0069-4B44-8816-C2B04225F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05" y="848507"/>
            <a:ext cx="11455989" cy="2559182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BDFDD9E-570A-416B-9454-6D88E266CF06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B99DA52-BD98-4D04-AD86-F5D94DD7BF10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0DEC838A-11C4-4BF7-B055-926487DE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FBFBA9-C52E-469B-8CCD-0D74302A23CB}"/>
              </a:ext>
            </a:extLst>
          </p:cNvPr>
          <p:cNvSpPr/>
          <p:nvPr/>
        </p:nvSpPr>
        <p:spPr>
          <a:xfrm>
            <a:off x="8260907" y="2632279"/>
            <a:ext cx="1272946" cy="4970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0260D5-458F-40DA-A51B-AA623C127C27}"/>
              </a:ext>
            </a:extLst>
          </p:cNvPr>
          <p:cNvSpPr/>
          <p:nvPr/>
        </p:nvSpPr>
        <p:spPr>
          <a:xfrm>
            <a:off x="3154965" y="2534222"/>
            <a:ext cx="1400241" cy="4970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D94CFF-2466-4712-A6CC-DE72AC69AD1E}"/>
              </a:ext>
            </a:extLst>
          </p:cNvPr>
          <p:cNvSpPr/>
          <p:nvPr/>
        </p:nvSpPr>
        <p:spPr>
          <a:xfrm>
            <a:off x="368005" y="2632279"/>
            <a:ext cx="718545" cy="4970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sa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ama" id="{0EFFE109-98F0-4090-BCD9-B58C93ABF3DE}" vid="{56FE7C7D-8FA2-4D06-A856-C1BA8C3506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osama</Template>
  <TotalTime>29747</TotalTime>
  <Words>535</Words>
  <Application>Microsoft Office PowerPoint</Application>
  <PresentationFormat>Widescreen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Cambria Math</vt:lpstr>
      <vt:lpstr>Sakkal Majalla</vt:lpstr>
      <vt:lpstr>osama</vt:lpstr>
      <vt:lpstr>PowerPoint Presentation</vt:lpstr>
      <vt:lpstr>الأهداف: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Manal Abdulla Ebrahim Zaid</cp:lastModifiedBy>
  <cp:revision>422</cp:revision>
  <dcterms:created xsi:type="dcterms:W3CDTF">2020-03-04T10:47:58Z</dcterms:created>
  <dcterms:modified xsi:type="dcterms:W3CDTF">2021-11-29T09:23:32Z</dcterms:modified>
</cp:coreProperties>
</file>