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615" r:id="rId3"/>
    <p:sldId id="358" r:id="rId4"/>
    <p:sldId id="389" r:id="rId5"/>
    <p:sldId id="390" r:id="rId6"/>
    <p:sldId id="392" r:id="rId7"/>
    <p:sldId id="400" r:id="rId8"/>
    <p:sldId id="402" r:id="rId9"/>
    <p:sldId id="627" r:id="rId10"/>
    <p:sldId id="628" r:id="rId11"/>
    <p:sldId id="629" r:id="rId12"/>
    <p:sldId id="61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HMED ABOUELYAZID ELTOHAMY MOHAMED" initials="AAEM" lastIdx="3" clrIdx="0">
    <p:extLst>
      <p:ext uri="{19B8F6BF-5375-455C-9EA6-DF929625EA0E}">
        <p15:presenceInfo xmlns:p15="http://schemas.microsoft.com/office/powerpoint/2012/main" userId="S::790155524@moe.bh::52099ac6-86dd-4190-9d5c-80d0f35c6a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D2"/>
    <a:srgbClr val="349E34"/>
    <a:srgbClr val="FF0000"/>
    <a:srgbClr val="FF33CC"/>
    <a:srgbClr val="33CCFF"/>
    <a:srgbClr val="00CC99"/>
    <a:srgbClr val="FFB84F"/>
    <a:srgbClr val="B400B4"/>
    <a:srgbClr val="CE32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7CE6E9-30B3-411F-AE4E-92157421DA0A}" v="2936" dt="2020-06-11T06:06:40.9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77037" autoAdjust="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HMED ABOUELYAZID ELTOHAMY MOHAMED" userId="52099ac6-86dd-4190-9d5c-80d0f35c6a65" providerId="ADAL" clId="{AED796C1-9C41-4A14-85D2-0BD1F37F660D}"/>
    <pc:docChg chg="undo custSel addSld delSld modSld sldOrd">
      <pc:chgData name="AHMED ABOUELYAZID ELTOHAMY MOHAMED" userId="52099ac6-86dd-4190-9d5c-80d0f35c6a65" providerId="ADAL" clId="{AED796C1-9C41-4A14-85D2-0BD1F37F660D}" dt="2020-05-14T13:29:04.025" v="2147"/>
      <pc:docMkLst>
        <pc:docMk/>
      </pc:docMkLst>
      <pc:sldChg chg="delSp modSp mod delAnim modAnim">
        <pc:chgData name="AHMED ABOUELYAZID ELTOHAMY MOHAMED" userId="52099ac6-86dd-4190-9d5c-80d0f35c6a65" providerId="ADAL" clId="{AED796C1-9C41-4A14-85D2-0BD1F37F660D}" dt="2020-05-14T13:11:50.060" v="1891"/>
        <pc:sldMkLst>
          <pc:docMk/>
          <pc:sldMk cId="1102367969" sldId="256"/>
        </pc:sldMkLst>
        <pc:spChg chg="mod">
          <ac:chgData name="AHMED ABOUELYAZID ELTOHAMY MOHAMED" userId="52099ac6-86dd-4190-9d5c-80d0f35c6a65" providerId="ADAL" clId="{AED796C1-9C41-4A14-85D2-0BD1F37F660D}" dt="2020-05-14T09:20:34.483" v="17" actId="14100"/>
          <ac:spMkLst>
            <pc:docMk/>
            <pc:sldMk cId="1102367969" sldId="256"/>
            <ac:spMk id="5" creationId="{CDE624C1-5CB3-4485-B2FC-27198F58F084}"/>
          </ac:spMkLst>
        </pc:spChg>
        <pc:spChg chg="del">
          <ac:chgData name="AHMED ABOUELYAZID ELTOHAMY MOHAMED" userId="52099ac6-86dd-4190-9d5c-80d0f35c6a65" providerId="ADAL" clId="{AED796C1-9C41-4A14-85D2-0BD1F37F660D}" dt="2020-05-14T09:17:43.062" v="5" actId="478"/>
          <ac:spMkLst>
            <pc:docMk/>
            <pc:sldMk cId="1102367969" sldId="256"/>
            <ac:spMk id="6" creationId="{FEA02D96-DD04-4D1F-8C6C-2F9F94C2C63D}"/>
          </ac:spMkLst>
        </pc:spChg>
        <pc:spChg chg="del">
          <ac:chgData name="AHMED ABOUELYAZID ELTOHAMY MOHAMED" userId="52099ac6-86dd-4190-9d5c-80d0f35c6a65" providerId="ADAL" clId="{AED796C1-9C41-4A14-85D2-0BD1F37F660D}" dt="2020-05-14T09:17:24.579" v="0" actId="478"/>
          <ac:spMkLst>
            <pc:docMk/>
            <pc:sldMk cId="1102367969" sldId="256"/>
            <ac:spMk id="7" creationId="{4AA9E686-E44E-4A36-B312-F27AB7557E23}"/>
          </ac:spMkLst>
        </pc:spChg>
      </pc:sldChg>
      <pc:sldChg chg="modSp mod">
        <pc:chgData name="AHMED ABOUELYAZID ELTOHAMY MOHAMED" userId="52099ac6-86dd-4190-9d5c-80d0f35c6a65" providerId="ADAL" clId="{AED796C1-9C41-4A14-85D2-0BD1F37F660D}" dt="2020-05-14T13:11:35.822" v="1889" actId="14100"/>
        <pc:sldMkLst>
          <pc:docMk/>
          <pc:sldMk cId="1279784434" sldId="257"/>
        </pc:sldMkLst>
        <pc:graphicFrameChg chg="modGraphic">
          <ac:chgData name="AHMED ABOUELYAZID ELTOHAMY MOHAMED" userId="52099ac6-86dd-4190-9d5c-80d0f35c6a65" providerId="ADAL" clId="{AED796C1-9C41-4A14-85D2-0BD1F37F660D}" dt="2020-05-14T09:23:42.447" v="27" actId="20577"/>
          <ac:graphicFrameMkLst>
            <pc:docMk/>
            <pc:sldMk cId="1279784434" sldId="257"/>
            <ac:graphicFrameMk id="3" creationId="{00000000-0000-0000-0000-000000000000}"/>
          </ac:graphicFrameMkLst>
        </pc:graphicFrameChg>
        <pc:picChg chg="mod">
          <ac:chgData name="AHMED ABOUELYAZID ELTOHAMY MOHAMED" userId="52099ac6-86dd-4190-9d5c-80d0f35c6a65" providerId="ADAL" clId="{AED796C1-9C41-4A14-85D2-0BD1F37F660D}" dt="2020-05-14T13:11:35.822" v="1889" actId="14100"/>
          <ac:picMkLst>
            <pc:docMk/>
            <pc:sldMk cId="1279784434" sldId="257"/>
            <ac:picMk id="4" creationId="{59217F02-A671-4639-8C13-AD549F163D3B}"/>
          </ac:picMkLst>
        </pc:picChg>
      </pc:sldChg>
      <pc:sldChg chg="del">
        <pc:chgData name="AHMED ABOUELYAZID ELTOHAMY MOHAMED" userId="52099ac6-86dd-4190-9d5c-80d0f35c6a65" providerId="ADAL" clId="{AED796C1-9C41-4A14-85D2-0BD1F37F660D}" dt="2020-05-14T10:33:40.023" v="28" actId="47"/>
        <pc:sldMkLst>
          <pc:docMk/>
          <pc:sldMk cId="782542643" sldId="259"/>
        </pc:sldMkLst>
      </pc:sldChg>
      <pc:sldChg chg="del">
        <pc:chgData name="AHMED ABOUELYAZID ELTOHAMY MOHAMED" userId="52099ac6-86dd-4190-9d5c-80d0f35c6a65" providerId="ADAL" clId="{AED796C1-9C41-4A14-85D2-0BD1F37F660D}" dt="2020-05-14T09:20:51.229" v="18" actId="47"/>
        <pc:sldMkLst>
          <pc:docMk/>
          <pc:sldMk cId="2645170578" sldId="273"/>
        </pc:sldMkLst>
      </pc:sldChg>
      <pc:sldChg chg="del">
        <pc:chgData name="AHMED ABOUELYAZID ELTOHAMY MOHAMED" userId="52099ac6-86dd-4190-9d5c-80d0f35c6a65" providerId="ADAL" clId="{AED796C1-9C41-4A14-85D2-0BD1F37F660D}" dt="2020-05-14T09:20:53.856" v="19" actId="47"/>
        <pc:sldMkLst>
          <pc:docMk/>
          <pc:sldMk cId="3435915530" sldId="274"/>
        </pc:sldMkLst>
      </pc:sldChg>
      <pc:sldChg chg="del">
        <pc:chgData name="AHMED ABOUELYAZID ELTOHAMY MOHAMED" userId="52099ac6-86dd-4190-9d5c-80d0f35c6a65" providerId="ADAL" clId="{AED796C1-9C41-4A14-85D2-0BD1F37F660D}" dt="2020-05-14T09:21:04.010" v="20" actId="47"/>
        <pc:sldMkLst>
          <pc:docMk/>
          <pc:sldMk cId="4155536756" sldId="276"/>
        </pc:sldMkLst>
      </pc:sldChg>
      <pc:sldChg chg="del">
        <pc:chgData name="AHMED ABOUELYAZID ELTOHAMY MOHAMED" userId="52099ac6-86dd-4190-9d5c-80d0f35c6a65" providerId="ADAL" clId="{AED796C1-9C41-4A14-85D2-0BD1F37F660D}" dt="2020-05-14T09:21:05.806" v="22" actId="47"/>
        <pc:sldMkLst>
          <pc:docMk/>
          <pc:sldMk cId="2547121233" sldId="280"/>
        </pc:sldMkLst>
      </pc:sldChg>
      <pc:sldChg chg="addSp delSp modSp mod delAnim modAnim">
        <pc:chgData name="AHMED ABOUELYAZID ELTOHAMY MOHAMED" userId="52099ac6-86dd-4190-9d5c-80d0f35c6a65" providerId="ADAL" clId="{AED796C1-9C41-4A14-85D2-0BD1F37F660D}" dt="2020-05-14T11:48:25.412" v="819" actId="21"/>
        <pc:sldMkLst>
          <pc:docMk/>
          <pc:sldMk cId="2826719872" sldId="290"/>
        </pc:sldMkLst>
        <pc:spChg chg="add del mod">
          <ac:chgData name="AHMED ABOUELYAZID ELTOHAMY MOHAMED" userId="52099ac6-86dd-4190-9d5c-80d0f35c6a65" providerId="ADAL" clId="{AED796C1-9C41-4A14-85D2-0BD1F37F660D}" dt="2020-05-14T11:48:25.412" v="819" actId="21"/>
          <ac:spMkLst>
            <pc:docMk/>
            <pc:sldMk cId="2826719872" sldId="290"/>
            <ac:spMk id="9" creationId="{6A0463D8-CBAE-4798-A764-23726A404D1D}"/>
          </ac:spMkLst>
        </pc:spChg>
      </pc:sldChg>
      <pc:sldChg chg="addSp delSp modSp mod delAnim modAnim delCm">
        <pc:chgData name="AHMED ABOUELYAZID ELTOHAMY MOHAMED" userId="52099ac6-86dd-4190-9d5c-80d0f35c6a65" providerId="ADAL" clId="{AED796C1-9C41-4A14-85D2-0BD1F37F660D}" dt="2020-05-14T11:18:42.058" v="566" actId="14100"/>
        <pc:sldMkLst>
          <pc:docMk/>
          <pc:sldMk cId="787406224" sldId="301"/>
        </pc:sldMkLst>
        <pc:spChg chg="del">
          <ac:chgData name="AHMED ABOUELYAZID ELTOHAMY MOHAMED" userId="52099ac6-86dd-4190-9d5c-80d0f35c6a65" providerId="ADAL" clId="{AED796C1-9C41-4A14-85D2-0BD1F37F660D}" dt="2020-05-14T11:12:12.592" v="537" actId="478"/>
          <ac:spMkLst>
            <pc:docMk/>
            <pc:sldMk cId="787406224" sldId="301"/>
            <ac:spMk id="3" creationId="{00000000-0000-0000-0000-000000000000}"/>
          </ac:spMkLst>
        </pc:spChg>
        <pc:spChg chg="del mod">
          <ac:chgData name="AHMED ABOUELYAZID ELTOHAMY MOHAMED" userId="52099ac6-86dd-4190-9d5c-80d0f35c6a65" providerId="ADAL" clId="{AED796C1-9C41-4A14-85D2-0BD1F37F660D}" dt="2020-05-14T11:12:38.021" v="543" actId="478"/>
          <ac:spMkLst>
            <pc:docMk/>
            <pc:sldMk cId="787406224" sldId="301"/>
            <ac:spMk id="4" creationId="{00000000-0000-0000-0000-000000000000}"/>
          </ac:spMkLst>
        </pc:spChg>
        <pc:spChg chg="del">
          <ac:chgData name="AHMED ABOUELYAZID ELTOHAMY MOHAMED" userId="52099ac6-86dd-4190-9d5c-80d0f35c6a65" providerId="ADAL" clId="{AED796C1-9C41-4A14-85D2-0BD1F37F660D}" dt="2020-05-14T11:12:14.037" v="538" actId="478"/>
          <ac:spMkLst>
            <pc:docMk/>
            <pc:sldMk cId="787406224" sldId="301"/>
            <ac:spMk id="5" creationId="{00000000-0000-0000-0000-000000000000}"/>
          </ac:spMkLst>
        </pc:spChg>
        <pc:grpChg chg="del">
          <ac:chgData name="AHMED ABOUELYAZID ELTOHAMY MOHAMED" userId="52099ac6-86dd-4190-9d5c-80d0f35c6a65" providerId="ADAL" clId="{AED796C1-9C41-4A14-85D2-0BD1F37F660D}" dt="2020-05-14T11:12:16.205" v="539" actId="478"/>
          <ac:grpSpMkLst>
            <pc:docMk/>
            <pc:sldMk cId="787406224" sldId="301"/>
            <ac:grpSpMk id="10" creationId="{3ED45C3D-9D84-496C-8F8F-729EE82760CE}"/>
          </ac:grpSpMkLst>
        </pc:grpChg>
        <pc:picChg chg="add del mod modCrop">
          <ac:chgData name="AHMED ABOUELYAZID ELTOHAMY MOHAMED" userId="52099ac6-86dd-4190-9d5c-80d0f35c6a65" providerId="ADAL" clId="{AED796C1-9C41-4A14-85D2-0BD1F37F660D}" dt="2020-05-14T11:18:42.058" v="566" actId="14100"/>
          <ac:picMkLst>
            <pc:docMk/>
            <pc:sldMk cId="787406224" sldId="301"/>
            <ac:picMk id="6" creationId="{2F7F4F5C-BAD1-4A54-AAE1-CDFC8B8FEF3E}"/>
          </ac:picMkLst>
        </pc:picChg>
        <pc:picChg chg="add del mod">
          <ac:chgData name="AHMED ABOUELYAZID ELTOHAMY MOHAMED" userId="52099ac6-86dd-4190-9d5c-80d0f35c6a65" providerId="ADAL" clId="{AED796C1-9C41-4A14-85D2-0BD1F37F660D}" dt="2020-05-14T11:17:03.833" v="551" actId="478"/>
          <ac:picMkLst>
            <pc:docMk/>
            <pc:sldMk cId="787406224" sldId="301"/>
            <ac:picMk id="1026" creationId="{BCF00CF5-3380-4765-B42E-E2193F324CA7}"/>
          </ac:picMkLst>
        </pc:picChg>
      </pc:sldChg>
      <pc:sldChg chg="modSp mod addCm delCm">
        <pc:chgData name="AHMED ABOUELYAZID ELTOHAMY MOHAMED" userId="52099ac6-86dd-4190-9d5c-80d0f35c6a65" providerId="ADAL" clId="{AED796C1-9C41-4A14-85D2-0BD1F37F660D}" dt="2020-05-14T13:15:14.791" v="1940" actId="207"/>
        <pc:sldMkLst>
          <pc:docMk/>
          <pc:sldMk cId="1010149164" sldId="302"/>
        </pc:sldMkLst>
        <pc:spChg chg="mod">
          <ac:chgData name="AHMED ABOUELYAZID ELTOHAMY MOHAMED" userId="52099ac6-86dd-4190-9d5c-80d0f35c6a65" providerId="ADAL" clId="{AED796C1-9C41-4A14-85D2-0BD1F37F660D}" dt="2020-05-14T10:35:29.607" v="71" actId="6549"/>
          <ac:spMkLst>
            <pc:docMk/>
            <pc:sldMk cId="1010149164" sldId="302"/>
            <ac:spMk id="4" creationId="{66EF7928-1ECE-469B-9C57-C9FC356B08F7}"/>
          </ac:spMkLst>
        </pc:spChg>
        <pc:spChg chg="mod">
          <ac:chgData name="AHMED ABOUELYAZID ELTOHAMY MOHAMED" userId="52099ac6-86dd-4190-9d5c-80d0f35c6a65" providerId="ADAL" clId="{AED796C1-9C41-4A14-85D2-0BD1F37F660D}" dt="2020-05-14T13:14:09.916" v="1930" actId="1035"/>
          <ac:spMkLst>
            <pc:docMk/>
            <pc:sldMk cId="1010149164" sldId="302"/>
            <ac:spMk id="24" creationId="{A15625DD-1732-46C8-ABEB-A46DF97369D0}"/>
          </ac:spMkLst>
        </pc:spChg>
        <pc:picChg chg="mod">
          <ac:chgData name="AHMED ABOUELYAZID ELTOHAMY MOHAMED" userId="52099ac6-86dd-4190-9d5c-80d0f35c6a65" providerId="ADAL" clId="{AED796C1-9C41-4A14-85D2-0BD1F37F660D}" dt="2020-05-14T13:15:14.791" v="1940" actId="207"/>
          <ac:picMkLst>
            <pc:docMk/>
            <pc:sldMk cId="1010149164" sldId="302"/>
            <ac:picMk id="25" creationId="{9C4575CE-3AE1-4BBF-8657-F9E39B23F761}"/>
          </ac:picMkLst>
        </pc:picChg>
        <pc:picChg chg="mod">
          <ac:chgData name="AHMED ABOUELYAZID ELTOHAMY MOHAMED" userId="52099ac6-86dd-4190-9d5c-80d0f35c6a65" providerId="ADAL" clId="{AED796C1-9C41-4A14-85D2-0BD1F37F660D}" dt="2020-05-14T13:14:14.951" v="1936" actId="1036"/>
          <ac:picMkLst>
            <pc:docMk/>
            <pc:sldMk cId="1010149164" sldId="302"/>
            <ac:picMk id="2050" creationId="{FB2E1921-02CF-4A64-A468-A729244C5EED}"/>
          </ac:picMkLst>
        </pc:picChg>
      </pc:sldChg>
      <pc:sldChg chg="addSp delSp modSp mod delAnim modAnim">
        <pc:chgData name="AHMED ABOUELYAZID ELTOHAMY MOHAMED" userId="52099ac6-86dd-4190-9d5c-80d0f35c6a65" providerId="ADAL" clId="{AED796C1-9C41-4A14-85D2-0BD1F37F660D}" dt="2020-05-14T13:17:46.690" v="1944" actId="20577"/>
        <pc:sldMkLst>
          <pc:docMk/>
          <pc:sldMk cId="260787998" sldId="303"/>
        </pc:sldMkLst>
        <pc:spChg chg="del mod topLvl">
          <ac:chgData name="AHMED ABOUELYAZID ELTOHAMY MOHAMED" userId="52099ac6-86dd-4190-9d5c-80d0f35c6a65" providerId="ADAL" clId="{AED796C1-9C41-4A14-85D2-0BD1F37F660D}" dt="2020-05-14T10:41:53.981" v="243" actId="478"/>
          <ac:spMkLst>
            <pc:docMk/>
            <pc:sldMk cId="260787998" sldId="303"/>
            <ac:spMk id="3" creationId="{418B0F58-77AD-4402-98BE-0E9E9E3F6E7A}"/>
          </ac:spMkLst>
        </pc:spChg>
        <pc:spChg chg="mod topLvl">
          <ac:chgData name="AHMED ABOUELYAZID ELTOHAMY MOHAMED" userId="52099ac6-86dd-4190-9d5c-80d0f35c6a65" providerId="ADAL" clId="{AED796C1-9C41-4A14-85D2-0BD1F37F660D}" dt="2020-05-14T11:08:13.925" v="508" actId="1035"/>
          <ac:spMkLst>
            <pc:docMk/>
            <pc:sldMk cId="260787998" sldId="303"/>
            <ac:spMk id="4" creationId="{0744F498-1310-46CF-A1FF-271B1FC2CB39}"/>
          </ac:spMkLst>
        </pc:spChg>
        <pc:spChg chg="del mod">
          <ac:chgData name="AHMED ABOUELYAZID ELTOHAMY MOHAMED" userId="52099ac6-86dd-4190-9d5c-80d0f35c6a65" providerId="ADAL" clId="{AED796C1-9C41-4A14-85D2-0BD1F37F660D}" dt="2020-05-14T10:39:08.804" v="192" actId="478"/>
          <ac:spMkLst>
            <pc:docMk/>
            <pc:sldMk cId="260787998" sldId="303"/>
            <ac:spMk id="6" creationId="{9EBAB270-A5A7-4F8A-A46B-A5E0C76CACF7}"/>
          </ac:spMkLst>
        </pc:spChg>
        <pc:spChg chg="mod">
          <ac:chgData name="AHMED ABOUELYAZID ELTOHAMY MOHAMED" userId="52099ac6-86dd-4190-9d5c-80d0f35c6a65" providerId="ADAL" clId="{AED796C1-9C41-4A14-85D2-0BD1F37F660D}" dt="2020-05-14T13:17:46.690" v="1944" actId="20577"/>
          <ac:spMkLst>
            <pc:docMk/>
            <pc:sldMk cId="260787998" sldId="303"/>
            <ac:spMk id="7" creationId="{C4BE2B11-E2FB-4D50-93BB-AE08CD49B01B}"/>
          </ac:spMkLst>
        </pc:spChg>
        <pc:spChg chg="del">
          <ac:chgData name="AHMED ABOUELYAZID ELTOHAMY MOHAMED" userId="52099ac6-86dd-4190-9d5c-80d0f35c6a65" providerId="ADAL" clId="{AED796C1-9C41-4A14-85D2-0BD1F37F660D}" dt="2020-05-14T10:52:51.493" v="350" actId="478"/>
          <ac:spMkLst>
            <pc:docMk/>
            <pc:sldMk cId="260787998" sldId="303"/>
            <ac:spMk id="9" creationId="{6B7A9354-B3BD-444A-B3E7-3BDA3DB35267}"/>
          </ac:spMkLst>
        </pc:spChg>
        <pc:spChg chg="del">
          <ac:chgData name="AHMED ABOUELYAZID ELTOHAMY MOHAMED" userId="52099ac6-86dd-4190-9d5c-80d0f35c6a65" providerId="ADAL" clId="{AED796C1-9C41-4A14-85D2-0BD1F37F660D}" dt="2020-05-14T10:45:46.004" v="319" actId="478"/>
          <ac:spMkLst>
            <pc:docMk/>
            <pc:sldMk cId="260787998" sldId="303"/>
            <ac:spMk id="15" creationId="{234ECC0F-CC56-488E-A508-02BD73B612B9}"/>
          </ac:spMkLst>
        </pc:spChg>
        <pc:spChg chg="add mod">
          <ac:chgData name="AHMED ABOUELYAZID ELTOHAMY MOHAMED" userId="52099ac6-86dd-4190-9d5c-80d0f35c6a65" providerId="ADAL" clId="{AED796C1-9C41-4A14-85D2-0BD1F37F660D}" dt="2020-05-14T11:07:43.657" v="476" actId="14100"/>
          <ac:spMkLst>
            <pc:docMk/>
            <pc:sldMk cId="260787998" sldId="303"/>
            <ac:spMk id="17" creationId="{15933B12-DAC6-47BF-B3FD-C500F9122C78}"/>
          </ac:spMkLst>
        </pc:spChg>
        <pc:spChg chg="add mod">
          <ac:chgData name="AHMED ABOUELYAZID ELTOHAMY MOHAMED" userId="52099ac6-86dd-4190-9d5c-80d0f35c6a65" providerId="ADAL" clId="{AED796C1-9C41-4A14-85D2-0BD1F37F660D}" dt="2020-05-14T11:07:15.109" v="443" actId="1035"/>
          <ac:spMkLst>
            <pc:docMk/>
            <pc:sldMk cId="260787998" sldId="303"/>
            <ac:spMk id="18" creationId="{4E6235C5-C299-4641-B350-82ECB938619E}"/>
          </ac:spMkLst>
        </pc:spChg>
        <pc:spChg chg="add mod">
          <ac:chgData name="AHMED ABOUELYAZID ELTOHAMY MOHAMED" userId="52099ac6-86dd-4190-9d5c-80d0f35c6a65" providerId="ADAL" clId="{AED796C1-9C41-4A14-85D2-0BD1F37F660D}" dt="2020-05-14T11:08:19.196" v="521" actId="1035"/>
          <ac:spMkLst>
            <pc:docMk/>
            <pc:sldMk cId="260787998" sldId="303"/>
            <ac:spMk id="19" creationId="{85AA1183-CE78-4D6D-B416-F1EB37439431}"/>
          </ac:spMkLst>
        </pc:spChg>
        <pc:spChg chg="del">
          <ac:chgData name="AHMED ABOUELYAZID ELTOHAMY MOHAMED" userId="52099ac6-86dd-4190-9d5c-80d0f35c6a65" providerId="ADAL" clId="{AED796C1-9C41-4A14-85D2-0BD1F37F660D}" dt="2020-05-14T10:45:51.654" v="321" actId="478"/>
          <ac:spMkLst>
            <pc:docMk/>
            <pc:sldMk cId="260787998" sldId="303"/>
            <ac:spMk id="21" creationId="{F8B998A5-DEF6-42ED-9C3F-1F50803BF9C2}"/>
          </ac:spMkLst>
        </pc:spChg>
        <pc:grpChg chg="del mod">
          <ac:chgData name="AHMED ABOUELYAZID ELTOHAMY MOHAMED" userId="52099ac6-86dd-4190-9d5c-80d0f35c6a65" providerId="ADAL" clId="{AED796C1-9C41-4A14-85D2-0BD1F37F660D}" dt="2020-05-14T10:41:53.981" v="243" actId="478"/>
          <ac:grpSpMkLst>
            <pc:docMk/>
            <pc:sldMk cId="260787998" sldId="303"/>
            <ac:grpSpMk id="8" creationId="{B5A6822E-E686-4242-A02E-A6D65F00E9BB}"/>
          </ac:grpSpMkLst>
        </pc:grpChg>
        <pc:grpChg chg="del">
          <ac:chgData name="AHMED ABOUELYAZID ELTOHAMY MOHAMED" userId="52099ac6-86dd-4190-9d5c-80d0f35c6a65" providerId="ADAL" clId="{AED796C1-9C41-4A14-85D2-0BD1F37F660D}" dt="2020-05-14T10:45:49.161" v="320" actId="478"/>
          <ac:grpSpMkLst>
            <pc:docMk/>
            <pc:sldMk cId="260787998" sldId="303"/>
            <ac:grpSpMk id="20" creationId="{7CB03AAA-699C-4E3E-8E49-0FA65930013C}"/>
          </ac:grpSpMkLst>
        </pc:grpChg>
        <pc:picChg chg="add del mod modCrop">
          <ac:chgData name="AHMED ABOUELYAZID ELTOHAMY MOHAMED" userId="52099ac6-86dd-4190-9d5c-80d0f35c6a65" providerId="ADAL" clId="{AED796C1-9C41-4A14-85D2-0BD1F37F660D}" dt="2020-05-14T11:04:33.237" v="405" actId="478"/>
          <ac:picMkLst>
            <pc:docMk/>
            <pc:sldMk cId="260787998" sldId="303"/>
            <ac:picMk id="5" creationId="{4A7CBDFB-41C5-4D89-926C-B4FD36BB50E8}"/>
          </ac:picMkLst>
        </pc:picChg>
        <pc:picChg chg="add mod modCrop">
          <ac:chgData name="AHMED ABOUELYAZID ELTOHAMY MOHAMED" userId="52099ac6-86dd-4190-9d5c-80d0f35c6a65" providerId="ADAL" clId="{AED796C1-9C41-4A14-85D2-0BD1F37F660D}" dt="2020-05-14T11:08:23.749" v="526" actId="1035"/>
          <ac:picMkLst>
            <pc:docMk/>
            <pc:sldMk cId="260787998" sldId="303"/>
            <ac:picMk id="12" creationId="{2B027CE2-8D91-49F5-9897-0EDD07F157F4}"/>
          </ac:picMkLst>
        </pc:picChg>
      </pc:sldChg>
      <pc:sldChg chg="del">
        <pc:chgData name="AHMED ABOUELYAZID ELTOHAMY MOHAMED" userId="52099ac6-86dd-4190-9d5c-80d0f35c6a65" providerId="ADAL" clId="{AED796C1-9C41-4A14-85D2-0BD1F37F660D}" dt="2020-05-14T13:11:21.173" v="1888" actId="47"/>
        <pc:sldMkLst>
          <pc:docMk/>
          <pc:sldMk cId="3708865507" sldId="304"/>
        </pc:sldMkLst>
      </pc:sldChg>
      <pc:sldChg chg="del">
        <pc:chgData name="AHMED ABOUELYAZID ELTOHAMY MOHAMED" userId="52099ac6-86dd-4190-9d5c-80d0f35c6a65" providerId="ADAL" clId="{AED796C1-9C41-4A14-85D2-0BD1F37F660D}" dt="2020-05-14T09:21:04.664" v="21" actId="47"/>
        <pc:sldMkLst>
          <pc:docMk/>
          <pc:sldMk cId="201313794" sldId="305"/>
        </pc:sldMkLst>
      </pc:sldChg>
      <pc:sldChg chg="modSp">
        <pc:chgData name="AHMED ABOUELYAZID ELTOHAMY MOHAMED" userId="52099ac6-86dd-4190-9d5c-80d0f35c6a65" providerId="ADAL" clId="{AED796C1-9C41-4A14-85D2-0BD1F37F660D}" dt="2020-05-14T10:34:03.686" v="30" actId="207"/>
        <pc:sldMkLst>
          <pc:docMk/>
          <pc:sldMk cId="3357857181" sldId="306"/>
        </pc:sldMkLst>
        <pc:spChg chg="mod">
          <ac:chgData name="AHMED ABOUELYAZID ELTOHAMY MOHAMED" userId="52099ac6-86dd-4190-9d5c-80d0f35c6a65" providerId="ADAL" clId="{AED796C1-9C41-4A14-85D2-0BD1F37F660D}" dt="2020-05-14T10:34:03.686" v="30" actId="207"/>
          <ac:spMkLst>
            <pc:docMk/>
            <pc:sldMk cId="3357857181" sldId="306"/>
            <ac:spMk id="14" creationId="{462B1839-DA60-4396-A726-C955B0E279D3}"/>
          </ac:spMkLst>
        </pc:spChg>
        <pc:spChg chg="mod">
          <ac:chgData name="AHMED ABOUELYAZID ELTOHAMY MOHAMED" userId="52099ac6-86dd-4190-9d5c-80d0f35c6a65" providerId="ADAL" clId="{AED796C1-9C41-4A14-85D2-0BD1F37F660D}" dt="2020-05-14T10:33:58.677" v="29" actId="207"/>
          <ac:spMkLst>
            <pc:docMk/>
            <pc:sldMk cId="3357857181" sldId="306"/>
            <ac:spMk id="18" creationId="{E4790B18-54D3-48AC-B003-2BAAFD102F04}"/>
          </ac:spMkLst>
        </pc:spChg>
      </pc:sldChg>
      <pc:sldChg chg="delSp modSp mod delAnim">
        <pc:chgData name="AHMED ABOUELYAZID ELTOHAMY MOHAMED" userId="52099ac6-86dd-4190-9d5c-80d0f35c6a65" providerId="ADAL" clId="{AED796C1-9C41-4A14-85D2-0BD1F37F660D}" dt="2020-05-14T10:38:57.640" v="191" actId="207"/>
        <pc:sldMkLst>
          <pc:docMk/>
          <pc:sldMk cId="3543367744" sldId="307"/>
        </pc:sldMkLst>
        <pc:spChg chg="mod">
          <ac:chgData name="AHMED ABOUELYAZID ELTOHAMY MOHAMED" userId="52099ac6-86dd-4190-9d5c-80d0f35c6a65" providerId="ADAL" clId="{AED796C1-9C41-4A14-85D2-0BD1F37F660D}" dt="2020-05-14T10:38:36.435" v="188" actId="14100"/>
          <ac:spMkLst>
            <pc:docMk/>
            <pc:sldMk cId="3543367744" sldId="307"/>
            <ac:spMk id="2" creationId="{B54A7277-FEBC-4D3D-9F3A-8FD216E2A906}"/>
          </ac:spMkLst>
        </pc:spChg>
        <pc:spChg chg="del">
          <ac:chgData name="AHMED ABOUELYAZID ELTOHAMY MOHAMED" userId="52099ac6-86dd-4190-9d5c-80d0f35c6a65" providerId="ADAL" clId="{AED796C1-9C41-4A14-85D2-0BD1F37F660D}" dt="2020-05-14T10:37:14.553" v="76" actId="21"/>
          <ac:spMkLst>
            <pc:docMk/>
            <pc:sldMk cId="3543367744" sldId="307"/>
            <ac:spMk id="3" creationId="{19E21DCA-E163-42AA-8196-87CB0A96F1B6}"/>
          </ac:spMkLst>
        </pc:spChg>
        <pc:spChg chg="mod">
          <ac:chgData name="AHMED ABOUELYAZID ELTOHAMY MOHAMED" userId="52099ac6-86dd-4190-9d5c-80d0f35c6a65" providerId="ADAL" clId="{AED796C1-9C41-4A14-85D2-0BD1F37F660D}" dt="2020-05-14T10:38:42.312" v="189" actId="1076"/>
          <ac:spMkLst>
            <pc:docMk/>
            <pc:sldMk cId="3543367744" sldId="307"/>
            <ac:spMk id="4" creationId="{18131347-ABBF-4F81-9EFC-856C8788552B}"/>
          </ac:spMkLst>
        </pc:spChg>
        <pc:spChg chg="mod">
          <ac:chgData name="AHMED ABOUELYAZID ELTOHAMY MOHAMED" userId="52099ac6-86dd-4190-9d5c-80d0f35c6a65" providerId="ADAL" clId="{AED796C1-9C41-4A14-85D2-0BD1F37F660D}" dt="2020-05-14T10:38:57.640" v="191" actId="207"/>
          <ac:spMkLst>
            <pc:docMk/>
            <pc:sldMk cId="3543367744" sldId="307"/>
            <ac:spMk id="5" creationId="{5BAF4D46-7B30-4621-A3AC-DC19F1DD13CE}"/>
          </ac:spMkLst>
        </pc:spChg>
        <pc:spChg chg="del">
          <ac:chgData name="AHMED ABOUELYAZID ELTOHAMY MOHAMED" userId="52099ac6-86dd-4190-9d5c-80d0f35c6a65" providerId="ADAL" clId="{AED796C1-9C41-4A14-85D2-0BD1F37F660D}" dt="2020-05-14T10:37:14.553" v="76" actId="21"/>
          <ac:spMkLst>
            <pc:docMk/>
            <pc:sldMk cId="3543367744" sldId="307"/>
            <ac:spMk id="11" creationId="{A1C9C07A-E17E-4D4E-B0D5-2AC01D8BA49F}"/>
          </ac:spMkLst>
        </pc:spChg>
        <pc:spChg chg="mod">
          <ac:chgData name="AHMED ABOUELYAZID ELTOHAMY MOHAMED" userId="52099ac6-86dd-4190-9d5c-80d0f35c6a65" providerId="ADAL" clId="{AED796C1-9C41-4A14-85D2-0BD1F37F660D}" dt="2020-05-14T10:38:32.546" v="187" actId="14100"/>
          <ac:spMkLst>
            <pc:docMk/>
            <pc:sldMk cId="3543367744" sldId="307"/>
            <ac:spMk id="15" creationId="{234ECC0F-CC56-488E-A508-02BD73B612B9}"/>
          </ac:spMkLst>
        </pc:spChg>
        <pc:picChg chg="mod">
          <ac:chgData name="AHMED ABOUELYAZID ELTOHAMY MOHAMED" userId="52099ac6-86dd-4190-9d5c-80d0f35c6a65" providerId="ADAL" clId="{AED796C1-9C41-4A14-85D2-0BD1F37F660D}" dt="2020-05-14T10:38:47.407" v="190" actId="1076"/>
          <ac:picMkLst>
            <pc:docMk/>
            <pc:sldMk cId="3543367744" sldId="307"/>
            <ac:picMk id="4098" creationId="{F69BAA67-2859-4B49-AD74-21CE7944DD8C}"/>
          </ac:picMkLst>
        </pc:picChg>
      </pc:sldChg>
      <pc:sldChg chg="addSp delSp modSp add mod delAnim modAnim">
        <pc:chgData name="AHMED ABOUELYAZID ELTOHAMY MOHAMED" userId="52099ac6-86dd-4190-9d5c-80d0f35c6a65" providerId="ADAL" clId="{AED796C1-9C41-4A14-85D2-0BD1F37F660D}" dt="2020-05-14T13:18:32.233" v="1945"/>
        <pc:sldMkLst>
          <pc:docMk/>
          <pc:sldMk cId="3203988776" sldId="531"/>
        </pc:sldMkLst>
        <pc:spChg chg="del">
          <ac:chgData name="AHMED ABOUELYAZID ELTOHAMY MOHAMED" userId="52099ac6-86dd-4190-9d5c-80d0f35c6a65" providerId="ADAL" clId="{AED796C1-9C41-4A14-85D2-0BD1F37F660D}" dt="2020-05-14T11:35:01.393" v="685" actId="478"/>
          <ac:spMkLst>
            <pc:docMk/>
            <pc:sldMk cId="3203988776" sldId="531"/>
            <ac:spMk id="2" creationId="{775D454F-6D14-419D-981E-7DC991FC3DDF}"/>
          </ac:spMkLst>
        </pc:spChg>
        <pc:spChg chg="mod">
          <ac:chgData name="AHMED ABOUELYAZID ELTOHAMY MOHAMED" userId="52099ac6-86dd-4190-9d5c-80d0f35c6a65" providerId="ADAL" clId="{AED796C1-9C41-4A14-85D2-0BD1F37F660D}" dt="2020-05-14T11:37:03.786" v="715" actId="115"/>
          <ac:spMkLst>
            <pc:docMk/>
            <pc:sldMk cId="3203988776" sldId="531"/>
            <ac:spMk id="3" creationId="{ED0A758B-C1F2-427F-BADD-68ACF542A679}"/>
          </ac:spMkLst>
        </pc:spChg>
        <pc:spChg chg="add del mod">
          <ac:chgData name="AHMED ABOUELYAZID ELTOHAMY MOHAMED" userId="52099ac6-86dd-4190-9d5c-80d0f35c6a65" providerId="ADAL" clId="{AED796C1-9C41-4A14-85D2-0BD1F37F660D}" dt="2020-05-14T11:38:42.891" v="732" actId="478"/>
          <ac:spMkLst>
            <pc:docMk/>
            <pc:sldMk cId="3203988776" sldId="531"/>
            <ac:spMk id="6" creationId="{8F737990-245C-4D70-A3AD-DDFF8B0A7829}"/>
          </ac:spMkLst>
        </pc:spChg>
        <pc:spChg chg="mod">
          <ac:chgData name="AHMED ABOUELYAZID ELTOHAMY MOHAMED" userId="52099ac6-86dd-4190-9d5c-80d0f35c6a65" providerId="ADAL" clId="{AED796C1-9C41-4A14-85D2-0BD1F37F660D}" dt="2020-05-14T12:45:03.832" v="1622" actId="13926"/>
          <ac:spMkLst>
            <pc:docMk/>
            <pc:sldMk cId="3203988776" sldId="531"/>
            <ac:spMk id="7" creationId="{BB1D1D73-CEE6-4F29-B770-882C5A515054}"/>
          </ac:spMkLst>
        </pc:spChg>
        <pc:spChg chg="mod">
          <ac:chgData name="AHMED ABOUELYAZID ELTOHAMY MOHAMED" userId="52099ac6-86dd-4190-9d5c-80d0f35c6a65" providerId="ADAL" clId="{AED796C1-9C41-4A14-85D2-0BD1F37F660D}" dt="2020-05-14T11:36:26.035" v="706" actId="108"/>
          <ac:spMkLst>
            <pc:docMk/>
            <pc:sldMk cId="3203988776" sldId="531"/>
            <ac:spMk id="8" creationId="{FE0B8304-DC4D-49E7-B68C-EE66C883F1EB}"/>
          </ac:spMkLst>
        </pc:spChg>
        <pc:spChg chg="add mod">
          <ac:chgData name="AHMED ABOUELYAZID ELTOHAMY MOHAMED" userId="52099ac6-86dd-4190-9d5c-80d0f35c6a65" providerId="ADAL" clId="{AED796C1-9C41-4A14-85D2-0BD1F37F660D}" dt="2020-05-14T11:44:34.097" v="795" actId="14100"/>
          <ac:spMkLst>
            <pc:docMk/>
            <pc:sldMk cId="3203988776" sldId="531"/>
            <ac:spMk id="11" creationId="{E8D7B081-34AD-4B11-B36B-3D281189F946}"/>
          </ac:spMkLst>
        </pc:spChg>
        <pc:spChg chg="del mod">
          <ac:chgData name="AHMED ABOUELYAZID ELTOHAMY MOHAMED" userId="52099ac6-86dd-4190-9d5c-80d0f35c6a65" providerId="ADAL" clId="{AED796C1-9C41-4A14-85D2-0BD1F37F660D}" dt="2020-05-14T11:35:04.177" v="688" actId="478"/>
          <ac:spMkLst>
            <pc:docMk/>
            <pc:sldMk cId="3203988776" sldId="531"/>
            <ac:spMk id="12" creationId="{98A038C7-524C-40AF-BA64-7E62C90D897C}"/>
          </ac:spMkLst>
        </pc:spChg>
        <pc:spChg chg="mod">
          <ac:chgData name="AHMED ABOUELYAZID ELTOHAMY MOHAMED" userId="52099ac6-86dd-4190-9d5c-80d0f35c6a65" providerId="ADAL" clId="{AED796C1-9C41-4A14-85D2-0BD1F37F660D}" dt="2020-05-14T11:37:32.638" v="720" actId="404"/>
          <ac:spMkLst>
            <pc:docMk/>
            <pc:sldMk cId="3203988776" sldId="531"/>
            <ac:spMk id="13" creationId="{C31D8CA9-C784-4AD8-9674-4F2D2E3A917A}"/>
          </ac:spMkLst>
        </pc:spChg>
        <pc:spChg chg="del">
          <ac:chgData name="AHMED ABOUELYAZID ELTOHAMY MOHAMED" userId="52099ac6-86dd-4190-9d5c-80d0f35c6a65" providerId="ADAL" clId="{AED796C1-9C41-4A14-85D2-0BD1F37F660D}" dt="2020-05-14T11:35:03.395" v="687" actId="478"/>
          <ac:spMkLst>
            <pc:docMk/>
            <pc:sldMk cId="3203988776" sldId="531"/>
            <ac:spMk id="15" creationId="{216E9CAC-A064-4655-861F-2FF11932AC72}"/>
          </ac:spMkLst>
        </pc:spChg>
        <pc:graphicFrameChg chg="add mod modGraphic">
          <ac:chgData name="AHMED ABOUELYAZID ELTOHAMY MOHAMED" userId="52099ac6-86dd-4190-9d5c-80d0f35c6a65" providerId="ADAL" clId="{AED796C1-9C41-4A14-85D2-0BD1F37F660D}" dt="2020-05-14T11:37:49.391" v="724" actId="14100"/>
          <ac:graphicFrameMkLst>
            <pc:docMk/>
            <pc:sldMk cId="3203988776" sldId="531"/>
            <ac:graphicFrameMk id="5" creationId="{1E052092-0CE9-4D98-997B-FE97FBCCFB87}"/>
          </ac:graphicFrameMkLst>
        </pc:graphicFrameChg>
        <pc:picChg chg="del">
          <ac:chgData name="AHMED ABOUELYAZID ELTOHAMY MOHAMED" userId="52099ac6-86dd-4190-9d5c-80d0f35c6a65" providerId="ADAL" clId="{AED796C1-9C41-4A14-85D2-0BD1F37F660D}" dt="2020-05-14T11:33:48.688" v="675" actId="478"/>
          <ac:picMkLst>
            <pc:docMk/>
            <pc:sldMk cId="3203988776" sldId="531"/>
            <ac:picMk id="4" creationId="{00000000-0000-0000-0000-000000000000}"/>
          </ac:picMkLst>
        </pc:picChg>
        <pc:picChg chg="add del mod modCrop">
          <ac:chgData name="AHMED ABOUELYAZID ELTOHAMY MOHAMED" userId="52099ac6-86dd-4190-9d5c-80d0f35c6a65" providerId="ADAL" clId="{AED796C1-9C41-4A14-85D2-0BD1F37F660D}" dt="2020-05-14T11:40:03.137" v="738"/>
          <ac:picMkLst>
            <pc:docMk/>
            <pc:sldMk cId="3203988776" sldId="531"/>
            <ac:picMk id="9" creationId="{B06190E9-916F-47E7-BC81-C2989332156D}"/>
          </ac:picMkLst>
        </pc:picChg>
        <pc:picChg chg="add del mod modCrop">
          <ac:chgData name="AHMED ABOUELYAZID ELTOHAMY MOHAMED" userId="52099ac6-86dd-4190-9d5c-80d0f35c6a65" providerId="ADAL" clId="{AED796C1-9C41-4A14-85D2-0BD1F37F660D}" dt="2020-05-14T11:40:26.677" v="743" actId="21"/>
          <ac:picMkLst>
            <pc:docMk/>
            <pc:sldMk cId="3203988776" sldId="531"/>
            <ac:picMk id="10" creationId="{2712C223-8C3B-42A9-87DA-9D0B9011A7BB}"/>
          </ac:picMkLst>
        </pc:picChg>
        <pc:picChg chg="add mod">
          <ac:chgData name="AHMED ABOUELYAZID ELTOHAMY MOHAMED" userId="52099ac6-86dd-4190-9d5c-80d0f35c6a65" providerId="ADAL" clId="{AED796C1-9C41-4A14-85D2-0BD1F37F660D}" dt="2020-05-14T11:46:54.793" v="817" actId="14100"/>
          <ac:picMkLst>
            <pc:docMk/>
            <pc:sldMk cId="3203988776" sldId="531"/>
            <ac:picMk id="16" creationId="{9D363381-3DB4-4D4B-A4A6-ED6CF4B5B8CA}"/>
          </ac:picMkLst>
        </pc:picChg>
      </pc:sldChg>
      <pc:sldChg chg="addSp delSp modSp add mod addAnim delAnim modAnim">
        <pc:chgData name="AHMED ABOUELYAZID ELTOHAMY MOHAMED" userId="52099ac6-86dd-4190-9d5c-80d0f35c6a65" providerId="ADAL" clId="{AED796C1-9C41-4A14-85D2-0BD1F37F660D}" dt="2020-05-14T13:20:49.356" v="1961" actId="20577"/>
        <pc:sldMkLst>
          <pc:docMk/>
          <pc:sldMk cId="2274839948" sldId="538"/>
        </pc:sldMkLst>
        <pc:spChg chg="del">
          <ac:chgData name="AHMED ABOUELYAZID ELTOHAMY MOHAMED" userId="52099ac6-86dd-4190-9d5c-80d0f35c6a65" providerId="ADAL" clId="{AED796C1-9C41-4A14-85D2-0BD1F37F660D}" dt="2020-05-14T12:49:27.929" v="1711" actId="478"/>
          <ac:spMkLst>
            <pc:docMk/>
            <pc:sldMk cId="2274839948" sldId="538"/>
            <ac:spMk id="5" creationId="{00000000-0000-0000-0000-000000000000}"/>
          </ac:spMkLst>
        </pc:spChg>
        <pc:spChg chg="mod">
          <ac:chgData name="AHMED ABOUELYAZID ELTOHAMY MOHAMED" userId="52099ac6-86dd-4190-9d5c-80d0f35c6a65" providerId="ADAL" clId="{AED796C1-9C41-4A14-85D2-0BD1F37F660D}" dt="2020-05-14T13:06:39.812" v="1856" actId="1035"/>
          <ac:spMkLst>
            <pc:docMk/>
            <pc:sldMk cId="2274839948" sldId="538"/>
            <ac:spMk id="11" creationId="{BAA80CED-89D1-4F11-A823-EF0E924BC411}"/>
          </ac:spMkLst>
        </pc:spChg>
        <pc:spChg chg="mod">
          <ac:chgData name="AHMED ABOUELYAZID ELTOHAMY MOHAMED" userId="52099ac6-86dd-4190-9d5c-80d0f35c6a65" providerId="ADAL" clId="{AED796C1-9C41-4A14-85D2-0BD1F37F660D}" dt="2020-05-14T13:06:39.812" v="1856" actId="1035"/>
          <ac:spMkLst>
            <pc:docMk/>
            <pc:sldMk cId="2274839948" sldId="538"/>
            <ac:spMk id="12" creationId="{F8DF587B-A563-43F7-8FBD-757F40C928E0}"/>
          </ac:spMkLst>
        </pc:spChg>
        <pc:spChg chg="del">
          <ac:chgData name="AHMED ABOUELYAZID ELTOHAMY MOHAMED" userId="52099ac6-86dd-4190-9d5c-80d0f35c6a65" providerId="ADAL" clId="{AED796C1-9C41-4A14-85D2-0BD1F37F660D}" dt="2020-05-14T12:49:31.214" v="1712" actId="478"/>
          <ac:spMkLst>
            <pc:docMk/>
            <pc:sldMk cId="2274839948" sldId="538"/>
            <ac:spMk id="15" creationId="{00000000-0000-0000-0000-000000000000}"/>
          </ac:spMkLst>
        </pc:spChg>
        <pc:spChg chg="mod">
          <ac:chgData name="AHMED ABOUELYAZID ELTOHAMY MOHAMED" userId="52099ac6-86dd-4190-9d5c-80d0f35c6a65" providerId="ADAL" clId="{AED796C1-9C41-4A14-85D2-0BD1F37F660D}" dt="2020-05-14T13:06:39.812" v="1856" actId="1035"/>
          <ac:spMkLst>
            <pc:docMk/>
            <pc:sldMk cId="2274839948" sldId="538"/>
            <ac:spMk id="16" creationId="{D7BDCC7E-E633-4F2A-A3F8-8F9E7A88B4FB}"/>
          </ac:spMkLst>
        </pc:spChg>
        <pc:spChg chg="mod">
          <ac:chgData name="AHMED ABOUELYAZID ELTOHAMY MOHAMED" userId="52099ac6-86dd-4190-9d5c-80d0f35c6a65" providerId="ADAL" clId="{AED796C1-9C41-4A14-85D2-0BD1F37F660D}" dt="2020-05-14T13:06:39.812" v="1856" actId="1035"/>
          <ac:spMkLst>
            <pc:docMk/>
            <pc:sldMk cId="2274839948" sldId="538"/>
            <ac:spMk id="17" creationId="{13786883-A2C3-4E4E-ACDB-987582B126C6}"/>
          </ac:spMkLst>
        </pc:spChg>
        <pc:spChg chg="mod">
          <ac:chgData name="AHMED ABOUELYAZID ELTOHAMY MOHAMED" userId="52099ac6-86dd-4190-9d5c-80d0f35c6a65" providerId="ADAL" clId="{AED796C1-9C41-4A14-85D2-0BD1F37F660D}" dt="2020-05-14T13:07:20.202" v="1860" actId="1035"/>
          <ac:spMkLst>
            <pc:docMk/>
            <pc:sldMk cId="2274839948" sldId="538"/>
            <ac:spMk id="18" creationId="{6F9D7A33-B6C4-42F0-9B93-09CC6B59961F}"/>
          </ac:spMkLst>
        </pc:spChg>
        <pc:spChg chg="mod">
          <ac:chgData name="AHMED ABOUELYAZID ELTOHAMY MOHAMED" userId="52099ac6-86dd-4190-9d5c-80d0f35c6a65" providerId="ADAL" clId="{AED796C1-9C41-4A14-85D2-0BD1F37F660D}" dt="2020-05-14T13:07:29.177" v="1865" actId="1036"/>
          <ac:spMkLst>
            <pc:docMk/>
            <pc:sldMk cId="2274839948" sldId="538"/>
            <ac:spMk id="19" creationId="{CFDCE9BE-EC68-4451-B21F-8A65AF5A4D85}"/>
          </ac:spMkLst>
        </pc:spChg>
        <pc:spChg chg="del">
          <ac:chgData name="AHMED ABOUELYAZID ELTOHAMY MOHAMED" userId="52099ac6-86dd-4190-9d5c-80d0f35c6a65" providerId="ADAL" clId="{AED796C1-9C41-4A14-85D2-0BD1F37F660D}" dt="2020-05-14T12:45:42.577" v="1624" actId="478"/>
          <ac:spMkLst>
            <pc:docMk/>
            <pc:sldMk cId="2274839948" sldId="538"/>
            <ac:spMk id="20" creationId="{15D14AC0-8F93-4ECA-BE37-4F9C724A83DF}"/>
          </ac:spMkLst>
        </pc:spChg>
        <pc:spChg chg="add mod">
          <ac:chgData name="AHMED ABOUELYAZID ELTOHAMY MOHAMED" userId="52099ac6-86dd-4190-9d5c-80d0f35c6a65" providerId="ADAL" clId="{AED796C1-9C41-4A14-85D2-0BD1F37F660D}" dt="2020-05-14T13:06:39.812" v="1856" actId="1035"/>
          <ac:spMkLst>
            <pc:docMk/>
            <pc:sldMk cId="2274839948" sldId="538"/>
            <ac:spMk id="21" creationId="{5B58C476-E4D7-48EC-82C1-08D0CE7EF987}"/>
          </ac:spMkLst>
        </pc:spChg>
        <pc:spChg chg="add mod">
          <ac:chgData name="AHMED ABOUELYAZID ELTOHAMY MOHAMED" userId="52099ac6-86dd-4190-9d5c-80d0f35c6a65" providerId="ADAL" clId="{AED796C1-9C41-4A14-85D2-0BD1F37F660D}" dt="2020-05-14T13:07:33.403" v="1867" actId="1035"/>
          <ac:spMkLst>
            <pc:docMk/>
            <pc:sldMk cId="2274839948" sldId="538"/>
            <ac:spMk id="22" creationId="{373924CE-7B78-4CA2-AE92-23C2D23FF01B}"/>
          </ac:spMkLst>
        </pc:spChg>
        <pc:spChg chg="add del mod">
          <ac:chgData name="AHMED ABOUELYAZID ELTOHAMY MOHAMED" userId="52099ac6-86dd-4190-9d5c-80d0f35c6a65" providerId="ADAL" clId="{AED796C1-9C41-4A14-85D2-0BD1F37F660D}" dt="2020-05-14T13:01:51.001" v="1821" actId="478"/>
          <ac:spMkLst>
            <pc:docMk/>
            <pc:sldMk cId="2274839948" sldId="538"/>
            <ac:spMk id="23" creationId="{3EDA034F-353B-4F23-9200-952997631321}"/>
          </ac:spMkLst>
        </pc:spChg>
        <pc:spChg chg="mod">
          <ac:chgData name="AHMED ABOUELYAZID ELTOHAMY MOHAMED" userId="52099ac6-86dd-4190-9d5c-80d0f35c6a65" providerId="ADAL" clId="{AED796C1-9C41-4A14-85D2-0BD1F37F660D}" dt="2020-05-14T13:20:49.356" v="1961" actId="20577"/>
          <ac:spMkLst>
            <pc:docMk/>
            <pc:sldMk cId="2274839948" sldId="538"/>
            <ac:spMk id="10243" creationId="{00000000-0000-0000-0000-000000000000}"/>
          </ac:spMkLst>
        </pc:spChg>
        <pc:picChg chg="del">
          <ac:chgData name="AHMED ABOUELYAZID ELTOHAMY MOHAMED" userId="52099ac6-86dd-4190-9d5c-80d0f35c6a65" providerId="ADAL" clId="{AED796C1-9C41-4A14-85D2-0BD1F37F660D}" dt="2020-05-14T12:49:32.357" v="1713" actId="478"/>
          <ac:picMkLst>
            <pc:docMk/>
            <pc:sldMk cId="2274839948" sldId="538"/>
            <ac:picMk id="2" creationId="{D18CBD91-042C-438A-AD98-505133CAA296}"/>
          </ac:picMkLst>
        </pc:picChg>
        <pc:picChg chg="add del mod modCrop">
          <ac:chgData name="AHMED ABOUELYAZID ELTOHAMY MOHAMED" userId="52099ac6-86dd-4190-9d5c-80d0f35c6a65" providerId="ADAL" clId="{AED796C1-9C41-4A14-85D2-0BD1F37F660D}" dt="2020-05-14T13:07:47.237" v="1870" actId="14100"/>
          <ac:picMkLst>
            <pc:docMk/>
            <pc:sldMk cId="2274839948" sldId="538"/>
            <ac:picMk id="3" creationId="{80E67FD4-82AE-46F8-81C4-565E51279C78}"/>
          </ac:picMkLst>
        </pc:picChg>
        <pc:picChg chg="add mod modCrop">
          <ac:chgData name="AHMED ABOUELYAZID ELTOHAMY MOHAMED" userId="52099ac6-86dd-4190-9d5c-80d0f35c6a65" providerId="ADAL" clId="{AED796C1-9C41-4A14-85D2-0BD1F37F660D}" dt="2020-05-14T13:07:39.294" v="1869" actId="1035"/>
          <ac:picMkLst>
            <pc:docMk/>
            <pc:sldMk cId="2274839948" sldId="538"/>
            <ac:picMk id="4" creationId="{35CF3F77-76FE-4C75-A20A-652505293459}"/>
          </ac:picMkLst>
        </pc:picChg>
        <pc:picChg chg="add del">
          <ac:chgData name="AHMED ABOUELYAZID ELTOHAMY MOHAMED" userId="52099ac6-86dd-4190-9d5c-80d0f35c6a65" providerId="ADAL" clId="{AED796C1-9C41-4A14-85D2-0BD1F37F660D}" dt="2020-05-14T12:49:19.686" v="1709" actId="478"/>
          <ac:picMkLst>
            <pc:docMk/>
            <pc:sldMk cId="2274839948" sldId="538"/>
            <ac:picMk id="6" creationId="{7D551626-2FAB-449F-9D25-870272C8DE29}"/>
          </ac:picMkLst>
        </pc:picChg>
        <pc:picChg chg="del">
          <ac:chgData name="AHMED ABOUELYAZID ELTOHAMY MOHAMED" userId="52099ac6-86dd-4190-9d5c-80d0f35c6a65" providerId="ADAL" clId="{AED796C1-9C41-4A14-85D2-0BD1F37F660D}" dt="2020-05-14T12:49:22.460" v="1710" actId="478"/>
          <ac:picMkLst>
            <pc:docMk/>
            <pc:sldMk cId="2274839948" sldId="538"/>
            <ac:picMk id="14" creationId="{7B00F07C-499E-480A-B493-0A8E2A5750CA}"/>
          </ac:picMkLst>
        </pc:picChg>
      </pc:sldChg>
      <pc:sldChg chg="addSp delSp modSp add mod delAnim modAnim">
        <pc:chgData name="AHMED ABOUELYAZID ELTOHAMY MOHAMED" userId="52099ac6-86dd-4190-9d5c-80d0f35c6a65" providerId="ADAL" clId="{AED796C1-9C41-4A14-85D2-0BD1F37F660D}" dt="2020-05-14T12:38:01.567" v="1544"/>
        <pc:sldMkLst>
          <pc:docMk/>
          <pc:sldMk cId="2706952430" sldId="547"/>
        </pc:sldMkLst>
        <pc:spChg chg="add mod">
          <ac:chgData name="AHMED ABOUELYAZID ELTOHAMY MOHAMED" userId="52099ac6-86dd-4190-9d5c-80d0f35c6a65" providerId="ADAL" clId="{AED796C1-9C41-4A14-85D2-0BD1F37F660D}" dt="2020-05-14T11:57:51.784" v="1014" actId="164"/>
          <ac:spMkLst>
            <pc:docMk/>
            <pc:sldMk cId="2706952430" sldId="547"/>
            <ac:spMk id="2" creationId="{7B27E3F2-7B23-4A5D-B7BF-F46085F54B1D}"/>
          </ac:spMkLst>
        </pc:spChg>
        <pc:spChg chg="add mod">
          <ac:chgData name="AHMED ABOUELYAZID ELTOHAMY MOHAMED" userId="52099ac6-86dd-4190-9d5c-80d0f35c6a65" providerId="ADAL" clId="{AED796C1-9C41-4A14-85D2-0BD1F37F660D}" dt="2020-05-14T12:04:21.406" v="1108" actId="207"/>
          <ac:spMkLst>
            <pc:docMk/>
            <pc:sldMk cId="2706952430" sldId="547"/>
            <ac:spMk id="8" creationId="{4AFA59C3-801A-4322-8AA8-5C50D4A2D8D5}"/>
          </ac:spMkLst>
        </pc:spChg>
        <pc:spChg chg="add mod">
          <ac:chgData name="AHMED ABOUELYAZID ELTOHAMY MOHAMED" userId="52099ac6-86dd-4190-9d5c-80d0f35c6a65" providerId="ADAL" clId="{AED796C1-9C41-4A14-85D2-0BD1F37F660D}" dt="2020-05-14T12:25:52.770" v="1312" actId="1035"/>
          <ac:spMkLst>
            <pc:docMk/>
            <pc:sldMk cId="2706952430" sldId="547"/>
            <ac:spMk id="11" creationId="{F64951BB-A532-4106-B82C-E401CF19D288}"/>
          </ac:spMkLst>
        </pc:spChg>
        <pc:spChg chg="add mod">
          <ac:chgData name="AHMED ABOUELYAZID ELTOHAMY MOHAMED" userId="52099ac6-86dd-4190-9d5c-80d0f35c6a65" providerId="ADAL" clId="{AED796C1-9C41-4A14-85D2-0BD1F37F660D}" dt="2020-05-14T12:25:45.997" v="1304" actId="1035"/>
          <ac:spMkLst>
            <pc:docMk/>
            <pc:sldMk cId="2706952430" sldId="547"/>
            <ac:spMk id="14" creationId="{310A08AF-6836-4C29-8B2F-8703CCA8EC31}"/>
          </ac:spMkLst>
        </pc:spChg>
        <pc:spChg chg="add mod">
          <ac:chgData name="AHMED ABOUELYAZID ELTOHAMY MOHAMED" userId="52099ac6-86dd-4190-9d5c-80d0f35c6a65" providerId="ADAL" clId="{AED796C1-9C41-4A14-85D2-0BD1F37F660D}" dt="2020-05-14T12:26:00.790" v="1320" actId="1036"/>
          <ac:spMkLst>
            <pc:docMk/>
            <pc:sldMk cId="2706952430" sldId="547"/>
            <ac:spMk id="15" creationId="{2BCEC597-F9B7-4335-A037-5CA03D1E7113}"/>
          </ac:spMkLst>
        </pc:spChg>
        <pc:spChg chg="mod">
          <ac:chgData name="AHMED ABOUELYAZID ELTOHAMY MOHAMED" userId="52099ac6-86dd-4190-9d5c-80d0f35c6a65" providerId="ADAL" clId="{AED796C1-9C41-4A14-85D2-0BD1F37F660D}" dt="2020-05-14T12:01:13.968" v="1059" actId="14861"/>
          <ac:spMkLst>
            <pc:docMk/>
            <pc:sldMk cId="2706952430" sldId="547"/>
            <ac:spMk id="16" creationId="{FAB0EA56-CC82-46E3-B754-B47C754A17F0}"/>
          </ac:spMkLst>
        </pc:spChg>
        <pc:spChg chg="del mod">
          <ac:chgData name="AHMED ABOUELYAZID ELTOHAMY MOHAMED" userId="52099ac6-86dd-4190-9d5c-80d0f35c6a65" providerId="ADAL" clId="{AED796C1-9C41-4A14-85D2-0BD1F37F660D}" dt="2020-05-14T11:50:58.297" v="856" actId="478"/>
          <ac:spMkLst>
            <pc:docMk/>
            <pc:sldMk cId="2706952430" sldId="547"/>
            <ac:spMk id="18" creationId="{987DBBA2-902A-4250-BD71-E5B2CFA312E5}"/>
          </ac:spMkLst>
        </pc:spChg>
        <pc:spChg chg="mod">
          <ac:chgData name="AHMED ABOUELYAZID ELTOHAMY MOHAMED" userId="52099ac6-86dd-4190-9d5c-80d0f35c6a65" providerId="ADAL" clId="{AED796C1-9C41-4A14-85D2-0BD1F37F660D}" dt="2020-05-14T11:57:51.784" v="1014" actId="164"/>
          <ac:spMkLst>
            <pc:docMk/>
            <pc:sldMk cId="2706952430" sldId="547"/>
            <ac:spMk id="19" creationId="{D825232C-1C67-44A2-B77C-91A9B8D68180}"/>
          </ac:spMkLst>
        </pc:spChg>
        <pc:spChg chg="del mod">
          <ac:chgData name="AHMED ABOUELYAZID ELTOHAMY MOHAMED" userId="52099ac6-86dd-4190-9d5c-80d0f35c6a65" providerId="ADAL" clId="{AED796C1-9C41-4A14-85D2-0BD1F37F660D}" dt="2020-05-14T12:08:01.294" v="1145" actId="478"/>
          <ac:spMkLst>
            <pc:docMk/>
            <pc:sldMk cId="2706952430" sldId="547"/>
            <ac:spMk id="24" creationId="{BE20C99A-C579-4D6D-ABBA-792BC304D200}"/>
          </ac:spMkLst>
        </pc:spChg>
        <pc:spChg chg="del">
          <ac:chgData name="AHMED ABOUELYAZID ELTOHAMY MOHAMED" userId="52099ac6-86dd-4190-9d5c-80d0f35c6a65" providerId="ADAL" clId="{AED796C1-9C41-4A14-85D2-0BD1F37F660D}" dt="2020-05-14T12:21:34.154" v="1242" actId="478"/>
          <ac:spMkLst>
            <pc:docMk/>
            <pc:sldMk cId="2706952430" sldId="547"/>
            <ac:spMk id="25" creationId="{1FBE3FBF-0A01-4D60-95B1-33F50C673720}"/>
          </ac:spMkLst>
        </pc:spChg>
        <pc:grpChg chg="add mod">
          <ac:chgData name="AHMED ABOUELYAZID ELTOHAMY MOHAMED" userId="52099ac6-86dd-4190-9d5c-80d0f35c6a65" providerId="ADAL" clId="{AED796C1-9C41-4A14-85D2-0BD1F37F660D}" dt="2020-05-14T12:01:59.545" v="1064" actId="14861"/>
          <ac:grpSpMkLst>
            <pc:docMk/>
            <pc:sldMk cId="2706952430" sldId="547"/>
            <ac:grpSpMk id="3" creationId="{4395867E-9B12-4D1C-9361-DA99273D16FB}"/>
          </ac:grpSpMkLst>
        </pc:grpChg>
        <pc:grpChg chg="add mod">
          <ac:chgData name="AHMED ABOUELYAZID ELTOHAMY MOHAMED" userId="52099ac6-86dd-4190-9d5c-80d0f35c6a65" providerId="ADAL" clId="{AED796C1-9C41-4A14-85D2-0BD1F37F660D}" dt="2020-05-14T12:25:52.770" v="1312" actId="1035"/>
          <ac:grpSpMkLst>
            <pc:docMk/>
            <pc:sldMk cId="2706952430" sldId="547"/>
            <ac:grpSpMk id="4" creationId="{8839BE7A-5615-416B-A9FA-0D6E4F9809BB}"/>
          </ac:grpSpMkLst>
        </pc:grpChg>
        <pc:grpChg chg="add mod">
          <ac:chgData name="AHMED ABOUELYAZID ELTOHAMY MOHAMED" userId="52099ac6-86dd-4190-9d5c-80d0f35c6a65" providerId="ADAL" clId="{AED796C1-9C41-4A14-85D2-0BD1F37F660D}" dt="2020-05-14T12:25:45.997" v="1304" actId="1035"/>
          <ac:grpSpMkLst>
            <pc:docMk/>
            <pc:sldMk cId="2706952430" sldId="547"/>
            <ac:grpSpMk id="5" creationId="{7F0BB9B0-FEEC-4DC3-86FF-22A88453F405}"/>
          </ac:grpSpMkLst>
        </pc:grpChg>
        <pc:picChg chg="add del mod">
          <ac:chgData name="AHMED ABOUELYAZID ELTOHAMY MOHAMED" userId="52099ac6-86dd-4190-9d5c-80d0f35c6a65" providerId="ADAL" clId="{AED796C1-9C41-4A14-85D2-0BD1F37F660D}" dt="2020-05-14T12:06:03.923" v="1121"/>
          <ac:picMkLst>
            <pc:docMk/>
            <pc:sldMk cId="2706952430" sldId="547"/>
            <ac:picMk id="3074" creationId="{4CA08041-6E05-4530-84C9-8B466B29B7F2}"/>
          </ac:picMkLst>
        </pc:picChg>
        <pc:picChg chg="add mod">
          <ac:chgData name="AHMED ABOUELYAZID ELTOHAMY MOHAMED" userId="52099ac6-86dd-4190-9d5c-80d0f35c6a65" providerId="ADAL" clId="{AED796C1-9C41-4A14-85D2-0BD1F37F660D}" dt="2020-05-14T12:26:09.595" v="1321" actId="14100"/>
          <ac:picMkLst>
            <pc:docMk/>
            <pc:sldMk cId="2706952430" sldId="547"/>
            <ac:picMk id="3075" creationId="{7C71AE69-7D3C-4471-97F6-F0C6E0F35F62}"/>
          </ac:picMkLst>
        </pc:picChg>
        <pc:picChg chg="add mod">
          <ac:chgData name="AHMED ABOUELYAZID ELTOHAMY MOHAMED" userId="52099ac6-86dd-4190-9d5c-80d0f35c6a65" providerId="ADAL" clId="{AED796C1-9C41-4A14-85D2-0BD1F37F660D}" dt="2020-05-14T12:25:45.997" v="1304" actId="1035"/>
          <ac:picMkLst>
            <pc:docMk/>
            <pc:sldMk cId="2706952430" sldId="547"/>
            <ac:picMk id="3076" creationId="{1DE1FFC5-99E3-4095-A689-197A43F8FA3C}"/>
          </ac:picMkLst>
        </pc:picChg>
      </pc:sldChg>
      <pc:sldChg chg="add del">
        <pc:chgData name="AHMED ABOUELYAZID ELTOHAMY MOHAMED" userId="52099ac6-86dd-4190-9d5c-80d0f35c6a65" providerId="ADAL" clId="{AED796C1-9C41-4A14-85D2-0BD1F37F660D}" dt="2020-05-14T11:29:10.824" v="576" actId="47"/>
        <pc:sldMkLst>
          <pc:docMk/>
          <pc:sldMk cId="1824368263" sldId="550"/>
        </pc:sldMkLst>
      </pc:sldChg>
      <pc:sldChg chg="add del ord">
        <pc:chgData name="AHMED ABOUELYAZID ELTOHAMY MOHAMED" userId="52099ac6-86dd-4190-9d5c-80d0f35c6a65" providerId="ADAL" clId="{AED796C1-9C41-4A14-85D2-0BD1F37F660D}" dt="2020-05-14T13:11:18.544" v="1887" actId="47"/>
        <pc:sldMkLst>
          <pc:docMk/>
          <pc:sldMk cId="1298651481" sldId="551"/>
        </pc:sldMkLst>
      </pc:sldChg>
      <pc:sldChg chg="add del">
        <pc:chgData name="AHMED ABOUELYAZID ELTOHAMY MOHAMED" userId="52099ac6-86dd-4190-9d5c-80d0f35c6a65" providerId="ADAL" clId="{AED796C1-9C41-4A14-85D2-0BD1F37F660D}" dt="2020-05-14T11:28:34.294" v="572"/>
        <pc:sldMkLst>
          <pc:docMk/>
          <pc:sldMk cId="4031740918" sldId="551"/>
        </pc:sldMkLst>
      </pc:sldChg>
      <pc:sldChg chg="addSp delSp modSp add mod delAnim modAnim">
        <pc:chgData name="AHMED ABOUELYAZID ELTOHAMY MOHAMED" userId="52099ac6-86dd-4190-9d5c-80d0f35c6a65" providerId="ADAL" clId="{AED796C1-9C41-4A14-85D2-0BD1F37F660D}" dt="2020-05-14T13:19:16.270" v="1946" actId="20577"/>
        <pc:sldMkLst>
          <pc:docMk/>
          <pc:sldMk cId="4162586109" sldId="552"/>
        </pc:sldMkLst>
        <pc:spChg chg="add mod">
          <ac:chgData name="AHMED ABOUELYAZID ELTOHAMY MOHAMED" userId="52099ac6-86dd-4190-9d5c-80d0f35c6a65" providerId="ADAL" clId="{AED796C1-9C41-4A14-85D2-0BD1F37F660D}" dt="2020-05-14T13:19:16.270" v="1946" actId="20577"/>
          <ac:spMkLst>
            <pc:docMk/>
            <pc:sldMk cId="4162586109" sldId="552"/>
            <ac:spMk id="6" creationId="{554F093A-AAD7-437A-9C54-F0943F9CE518}"/>
          </ac:spMkLst>
        </pc:spChg>
        <pc:spChg chg="del mod">
          <ac:chgData name="AHMED ABOUELYAZID ELTOHAMY MOHAMED" userId="52099ac6-86dd-4190-9d5c-80d0f35c6a65" providerId="ADAL" clId="{AED796C1-9C41-4A14-85D2-0BD1F37F660D}" dt="2020-05-14T12:28:31.499" v="1341" actId="478"/>
          <ac:spMkLst>
            <pc:docMk/>
            <pc:sldMk cId="4162586109" sldId="552"/>
            <ac:spMk id="8" creationId="{4AFA59C3-801A-4322-8AA8-5C50D4A2D8D5}"/>
          </ac:spMkLst>
        </pc:spChg>
        <pc:spChg chg="del">
          <ac:chgData name="AHMED ABOUELYAZID ELTOHAMY MOHAMED" userId="52099ac6-86dd-4190-9d5c-80d0f35c6a65" providerId="ADAL" clId="{AED796C1-9C41-4A14-85D2-0BD1F37F660D}" dt="2020-05-14T12:28:26.594" v="1338" actId="478"/>
          <ac:spMkLst>
            <pc:docMk/>
            <pc:sldMk cId="4162586109" sldId="552"/>
            <ac:spMk id="11" creationId="{F64951BB-A532-4106-B82C-E401CF19D288}"/>
          </ac:spMkLst>
        </pc:spChg>
        <pc:spChg chg="mod">
          <ac:chgData name="AHMED ABOUELYAZID ELTOHAMY MOHAMED" userId="52099ac6-86dd-4190-9d5c-80d0f35c6a65" providerId="ADAL" clId="{AED796C1-9C41-4A14-85D2-0BD1F37F660D}" dt="2020-05-14T12:38:48.862" v="1555" actId="6549"/>
          <ac:spMkLst>
            <pc:docMk/>
            <pc:sldMk cId="4162586109" sldId="552"/>
            <ac:spMk id="14" creationId="{310A08AF-6836-4C29-8B2F-8703CCA8EC31}"/>
          </ac:spMkLst>
        </pc:spChg>
        <pc:spChg chg="del topLvl">
          <ac:chgData name="AHMED ABOUELYAZID ELTOHAMY MOHAMED" userId="52099ac6-86dd-4190-9d5c-80d0f35c6a65" providerId="ADAL" clId="{AED796C1-9C41-4A14-85D2-0BD1F37F660D}" dt="2020-05-14T12:28:25.035" v="1337" actId="478"/>
          <ac:spMkLst>
            <pc:docMk/>
            <pc:sldMk cId="4162586109" sldId="552"/>
            <ac:spMk id="15" creationId="{2BCEC597-F9B7-4335-A037-5CA03D1E7113}"/>
          </ac:spMkLst>
        </pc:spChg>
        <pc:spChg chg="del">
          <ac:chgData name="AHMED ABOUELYAZID ELTOHAMY MOHAMED" userId="52099ac6-86dd-4190-9d5c-80d0f35c6a65" providerId="ADAL" clId="{AED796C1-9C41-4A14-85D2-0BD1F37F660D}" dt="2020-05-14T12:28:33.809" v="1342" actId="478"/>
          <ac:spMkLst>
            <pc:docMk/>
            <pc:sldMk cId="4162586109" sldId="552"/>
            <ac:spMk id="16" creationId="{FAB0EA56-CC82-46E3-B754-B47C754A17F0}"/>
          </ac:spMkLst>
        </pc:spChg>
        <pc:grpChg chg="del">
          <ac:chgData name="AHMED ABOUELYAZID ELTOHAMY MOHAMED" userId="52099ac6-86dd-4190-9d5c-80d0f35c6a65" providerId="ADAL" clId="{AED796C1-9C41-4A14-85D2-0BD1F37F660D}" dt="2020-05-14T12:28:29.078" v="1340" actId="478"/>
          <ac:grpSpMkLst>
            <pc:docMk/>
            <pc:sldMk cId="4162586109" sldId="552"/>
            <ac:grpSpMk id="3" creationId="{4395867E-9B12-4D1C-9361-DA99273D16FB}"/>
          </ac:grpSpMkLst>
        </pc:grpChg>
        <pc:grpChg chg="del">
          <ac:chgData name="AHMED ABOUELYAZID ELTOHAMY MOHAMED" userId="52099ac6-86dd-4190-9d5c-80d0f35c6a65" providerId="ADAL" clId="{AED796C1-9C41-4A14-85D2-0BD1F37F660D}" dt="2020-05-14T12:28:25.035" v="1337" actId="478"/>
          <ac:grpSpMkLst>
            <pc:docMk/>
            <pc:sldMk cId="4162586109" sldId="552"/>
            <ac:grpSpMk id="4" creationId="{8839BE7A-5615-416B-A9FA-0D6E4F9809BB}"/>
          </ac:grpSpMkLst>
        </pc:grpChg>
        <pc:grpChg chg="del mod">
          <ac:chgData name="AHMED ABOUELYAZID ELTOHAMY MOHAMED" userId="52099ac6-86dd-4190-9d5c-80d0f35c6a65" providerId="ADAL" clId="{AED796C1-9C41-4A14-85D2-0BD1F37F660D}" dt="2020-05-14T12:28:21.474" v="1336" actId="478"/>
          <ac:grpSpMkLst>
            <pc:docMk/>
            <pc:sldMk cId="4162586109" sldId="552"/>
            <ac:grpSpMk id="5" creationId="{7F0BB9B0-FEEC-4DC3-86FF-22A88453F405}"/>
          </ac:grpSpMkLst>
        </pc:grpChg>
        <pc:picChg chg="del topLvl">
          <ac:chgData name="AHMED ABOUELYAZID ELTOHAMY MOHAMED" userId="52099ac6-86dd-4190-9d5c-80d0f35c6a65" providerId="ADAL" clId="{AED796C1-9C41-4A14-85D2-0BD1F37F660D}" dt="2020-05-14T12:28:27.885" v="1339" actId="478"/>
          <ac:picMkLst>
            <pc:docMk/>
            <pc:sldMk cId="4162586109" sldId="552"/>
            <ac:picMk id="3075" creationId="{7C71AE69-7D3C-4471-97F6-F0C6E0F35F62}"/>
          </ac:picMkLst>
        </pc:picChg>
        <pc:picChg chg="del mod">
          <ac:chgData name="AHMED ABOUELYAZID ELTOHAMY MOHAMED" userId="52099ac6-86dd-4190-9d5c-80d0f35c6a65" providerId="ADAL" clId="{AED796C1-9C41-4A14-85D2-0BD1F37F660D}" dt="2020-05-14T12:28:21.474" v="1336" actId="478"/>
          <ac:picMkLst>
            <pc:docMk/>
            <pc:sldMk cId="4162586109" sldId="552"/>
            <ac:picMk id="3076" creationId="{1DE1FFC5-99E3-4095-A689-197A43F8FA3C}"/>
          </ac:picMkLst>
        </pc:picChg>
        <pc:picChg chg="add mod">
          <ac:chgData name="AHMED ABOUELYAZID ELTOHAMY MOHAMED" userId="52099ac6-86dd-4190-9d5c-80d0f35c6a65" providerId="ADAL" clId="{AED796C1-9C41-4A14-85D2-0BD1F37F660D}" dt="2020-05-14T12:36:54.569" v="1539" actId="1038"/>
          <ac:picMkLst>
            <pc:docMk/>
            <pc:sldMk cId="4162586109" sldId="552"/>
            <ac:picMk id="4098" creationId="{06074B2C-5A17-4046-A387-2CA8B66D9E10}"/>
          </ac:picMkLst>
        </pc:picChg>
      </pc:sldChg>
      <pc:sldChg chg="addSp delSp modSp add mod ord delAnim modAnim">
        <pc:chgData name="AHMED ABOUELYAZID ELTOHAMY MOHAMED" userId="52099ac6-86dd-4190-9d5c-80d0f35c6a65" providerId="ADAL" clId="{AED796C1-9C41-4A14-85D2-0BD1F37F660D}" dt="2020-05-14T13:28:16.298" v="2143" actId="1038"/>
        <pc:sldMkLst>
          <pc:docMk/>
          <pc:sldMk cId="2641797923" sldId="553"/>
        </pc:sldMkLst>
        <pc:spChg chg="mod">
          <ac:chgData name="AHMED ABOUELYAZID ELTOHAMY MOHAMED" userId="52099ac6-86dd-4190-9d5c-80d0f35c6a65" providerId="ADAL" clId="{AED796C1-9C41-4A14-85D2-0BD1F37F660D}" dt="2020-05-14T13:26:19.627" v="2099" actId="1035"/>
          <ac:spMkLst>
            <pc:docMk/>
            <pc:sldMk cId="2641797923" sldId="553"/>
            <ac:spMk id="3" creationId="{ED0A758B-C1F2-427F-BADD-68ACF542A679}"/>
          </ac:spMkLst>
        </pc:spChg>
        <pc:spChg chg="mod">
          <ac:chgData name="AHMED ABOUELYAZID ELTOHAMY MOHAMED" userId="52099ac6-86dd-4190-9d5c-80d0f35c6a65" providerId="ADAL" clId="{AED796C1-9C41-4A14-85D2-0BD1F37F660D}" dt="2020-05-14T13:26:23.208" v="2104" actId="1035"/>
          <ac:spMkLst>
            <pc:docMk/>
            <pc:sldMk cId="2641797923" sldId="553"/>
            <ac:spMk id="7" creationId="{BB1D1D73-CEE6-4F29-B770-882C5A515054}"/>
          </ac:spMkLst>
        </pc:spChg>
        <pc:spChg chg="del mod">
          <ac:chgData name="AHMED ABOUELYAZID ELTOHAMY MOHAMED" userId="52099ac6-86dd-4190-9d5c-80d0f35c6a65" providerId="ADAL" clId="{AED796C1-9C41-4A14-85D2-0BD1F37F660D}" dt="2020-05-14T12:46:24.490" v="1634" actId="478"/>
          <ac:spMkLst>
            <pc:docMk/>
            <pc:sldMk cId="2641797923" sldId="553"/>
            <ac:spMk id="8" creationId="{FE0B8304-DC4D-49E7-B68C-EE66C883F1EB}"/>
          </ac:spMkLst>
        </pc:spChg>
        <pc:spChg chg="add mod">
          <ac:chgData name="AHMED ABOUELYAZID ELTOHAMY MOHAMED" userId="52099ac6-86dd-4190-9d5c-80d0f35c6a65" providerId="ADAL" clId="{AED796C1-9C41-4A14-85D2-0BD1F37F660D}" dt="2020-05-14T13:26:35.018" v="2117" actId="403"/>
          <ac:spMkLst>
            <pc:docMk/>
            <pc:sldMk cId="2641797923" sldId="553"/>
            <ac:spMk id="10" creationId="{71113052-C81E-4720-9338-B944E1AF0E7A}"/>
          </ac:spMkLst>
        </pc:spChg>
        <pc:spChg chg="del">
          <ac:chgData name="AHMED ABOUELYAZID ELTOHAMY MOHAMED" userId="52099ac6-86dd-4190-9d5c-80d0f35c6a65" providerId="ADAL" clId="{AED796C1-9C41-4A14-85D2-0BD1F37F660D}" dt="2020-05-14T13:19:48.465" v="1948" actId="478"/>
          <ac:spMkLst>
            <pc:docMk/>
            <pc:sldMk cId="2641797923" sldId="553"/>
            <ac:spMk id="11" creationId="{E8D7B081-34AD-4B11-B36B-3D281189F946}"/>
          </ac:spMkLst>
        </pc:spChg>
        <pc:spChg chg="del mod">
          <ac:chgData name="AHMED ABOUELYAZID ELTOHAMY MOHAMED" userId="52099ac6-86dd-4190-9d5c-80d0f35c6a65" providerId="ADAL" clId="{AED796C1-9C41-4A14-85D2-0BD1F37F660D}" dt="2020-05-14T12:46:56.325" v="1655" actId="478"/>
          <ac:spMkLst>
            <pc:docMk/>
            <pc:sldMk cId="2641797923" sldId="553"/>
            <ac:spMk id="13" creationId="{C31D8CA9-C784-4AD8-9674-4F2D2E3A917A}"/>
          </ac:spMkLst>
        </pc:spChg>
        <pc:graphicFrameChg chg="del">
          <ac:chgData name="AHMED ABOUELYAZID ELTOHAMY MOHAMED" userId="52099ac6-86dd-4190-9d5c-80d0f35c6a65" providerId="ADAL" clId="{AED796C1-9C41-4A14-85D2-0BD1F37F660D}" dt="2020-05-14T13:19:46.168" v="1947" actId="478"/>
          <ac:graphicFrameMkLst>
            <pc:docMk/>
            <pc:sldMk cId="2641797923" sldId="553"/>
            <ac:graphicFrameMk id="5" creationId="{1E052092-0CE9-4D98-997B-FE97FBCCFB87}"/>
          </ac:graphicFrameMkLst>
        </pc:graphicFrameChg>
        <pc:graphicFrameChg chg="add mod modGraphic">
          <ac:chgData name="AHMED ABOUELYAZID ELTOHAMY MOHAMED" userId="52099ac6-86dd-4190-9d5c-80d0f35c6a65" providerId="ADAL" clId="{AED796C1-9C41-4A14-85D2-0BD1F37F660D}" dt="2020-05-14T13:28:16.298" v="2143" actId="1038"/>
          <ac:graphicFrameMkLst>
            <pc:docMk/>
            <pc:sldMk cId="2641797923" sldId="553"/>
            <ac:graphicFrameMk id="12" creationId="{C704EA60-3991-4A96-A111-245417F6E0DD}"/>
          </ac:graphicFrameMkLst>
        </pc:graphicFrameChg>
        <pc:picChg chg="del">
          <ac:chgData name="AHMED ABOUELYAZID ELTOHAMY MOHAMED" userId="52099ac6-86dd-4190-9d5c-80d0f35c6a65" providerId="ADAL" clId="{AED796C1-9C41-4A14-85D2-0BD1F37F660D}" dt="2020-05-14T13:19:49.867" v="1949" actId="478"/>
          <ac:picMkLst>
            <pc:docMk/>
            <pc:sldMk cId="2641797923" sldId="553"/>
            <ac:picMk id="16" creationId="{9D363381-3DB4-4D4B-A4A6-ED6CF4B5B8CA}"/>
          </ac:picMkLst>
        </pc:picChg>
      </pc:sldChg>
      <pc:sldChg chg="addSp delSp modSp add mod ord delAnim modAnim">
        <pc:chgData name="AHMED ABOUELYAZID ELTOHAMY MOHAMED" userId="52099ac6-86dd-4190-9d5c-80d0f35c6a65" providerId="ADAL" clId="{AED796C1-9C41-4A14-85D2-0BD1F37F660D}" dt="2020-05-14T13:29:04.025" v="2147"/>
        <pc:sldMkLst>
          <pc:docMk/>
          <pc:sldMk cId="2960956687" sldId="554"/>
        </pc:sldMkLst>
        <pc:spChg chg="del">
          <ac:chgData name="AHMED ABOUELYAZID ELTOHAMY MOHAMED" userId="52099ac6-86dd-4190-9d5c-80d0f35c6a65" providerId="ADAL" clId="{AED796C1-9C41-4A14-85D2-0BD1F37F660D}" dt="2020-05-14T13:10:17.711" v="1879" actId="478"/>
          <ac:spMkLst>
            <pc:docMk/>
            <pc:sldMk cId="2960956687" sldId="554"/>
            <ac:spMk id="6" creationId="{554F093A-AAD7-437A-9C54-F0943F9CE518}"/>
          </ac:spMkLst>
        </pc:spChg>
        <pc:spChg chg="add mod">
          <ac:chgData name="AHMED ABOUELYAZID ELTOHAMY MOHAMED" userId="52099ac6-86dd-4190-9d5c-80d0f35c6a65" providerId="ADAL" clId="{AED796C1-9C41-4A14-85D2-0BD1F37F660D}" dt="2020-05-14T13:11:11.383" v="1886" actId="1076"/>
          <ac:spMkLst>
            <pc:docMk/>
            <pc:sldMk cId="2960956687" sldId="554"/>
            <ac:spMk id="7" creationId="{C3C037F0-1B50-49CB-B271-F0A9085D8A37}"/>
          </ac:spMkLst>
        </pc:spChg>
        <pc:spChg chg="del">
          <ac:chgData name="AHMED ABOUELYAZID ELTOHAMY MOHAMED" userId="52099ac6-86dd-4190-9d5c-80d0f35c6a65" providerId="ADAL" clId="{AED796C1-9C41-4A14-85D2-0BD1F37F660D}" dt="2020-05-14T13:10:12.233" v="1877" actId="478"/>
          <ac:spMkLst>
            <pc:docMk/>
            <pc:sldMk cId="2960956687" sldId="554"/>
            <ac:spMk id="14" creationId="{310A08AF-6836-4C29-8B2F-8703CCA8EC31}"/>
          </ac:spMkLst>
        </pc:spChg>
        <pc:picChg chg="del">
          <ac:chgData name="AHMED ABOUELYAZID ELTOHAMY MOHAMED" userId="52099ac6-86dd-4190-9d5c-80d0f35c6a65" providerId="ADAL" clId="{AED796C1-9C41-4A14-85D2-0BD1F37F660D}" dt="2020-05-14T13:10:14.940" v="1878" actId="478"/>
          <ac:picMkLst>
            <pc:docMk/>
            <pc:sldMk cId="2960956687" sldId="554"/>
            <ac:picMk id="4098" creationId="{06074B2C-5A17-4046-A387-2CA8B66D9E10}"/>
          </ac:picMkLst>
        </pc:picChg>
        <pc:picChg chg="add mod">
          <ac:chgData name="AHMED ABOUELYAZID ELTOHAMY MOHAMED" userId="52099ac6-86dd-4190-9d5c-80d0f35c6a65" providerId="ADAL" clId="{AED796C1-9C41-4A14-85D2-0BD1F37F660D}" dt="2020-05-14T13:10:53.191" v="1884" actId="14100"/>
          <ac:picMkLst>
            <pc:docMk/>
            <pc:sldMk cId="2960956687" sldId="554"/>
            <ac:picMk id="5122" creationId="{A905BB39-3C39-4316-85B1-F7435A3212B8}"/>
          </ac:picMkLst>
        </pc:picChg>
      </pc:sldChg>
    </pc:docChg>
  </pc:docChgLst>
  <pc:docChgLst>
    <pc:chgData name="AHMED ABOUELYAZID ELTOHAMY MOHAMED" userId="52099ac6-86dd-4190-9d5c-80d0f35c6a65" providerId="ADAL" clId="{FD521DA5-20CC-4680-8723-2671ADCB0B33}"/>
    <pc:docChg chg="undo custSel addSld delSld modSld sldOrd">
      <pc:chgData name="AHMED ABOUELYAZID ELTOHAMY MOHAMED" userId="52099ac6-86dd-4190-9d5c-80d0f35c6a65" providerId="ADAL" clId="{FD521DA5-20CC-4680-8723-2671ADCB0B33}" dt="2020-05-14T08:55:38.576" v="3294" actId="6549"/>
      <pc:docMkLst>
        <pc:docMk/>
      </pc:docMkLst>
      <pc:sldChg chg="addSp delSp modSp mod delAnim modAnim">
        <pc:chgData name="AHMED ABOUELYAZID ELTOHAMY MOHAMED" userId="52099ac6-86dd-4190-9d5c-80d0f35c6a65" providerId="ADAL" clId="{FD521DA5-20CC-4680-8723-2671ADCB0B33}" dt="2020-05-14T08:55:38.576" v="3294" actId="6549"/>
        <pc:sldMkLst>
          <pc:docMk/>
          <pc:sldMk cId="1102367969" sldId="256"/>
        </pc:sldMkLst>
        <pc:spChg chg="add mod">
          <ac:chgData name="AHMED ABOUELYAZID ELTOHAMY MOHAMED" userId="52099ac6-86dd-4190-9d5c-80d0f35c6a65" providerId="ADAL" clId="{FD521DA5-20CC-4680-8723-2671ADCB0B33}" dt="2020-05-14T08:55:30.498" v="3286" actId="1076"/>
          <ac:spMkLst>
            <pc:docMk/>
            <pc:sldMk cId="1102367969" sldId="256"/>
            <ac:spMk id="5" creationId="{CDE624C1-5CB3-4485-B2FC-27198F58F084}"/>
          </ac:spMkLst>
        </pc:spChg>
        <pc:spChg chg="del">
          <ac:chgData name="AHMED ABOUELYAZID ELTOHAMY MOHAMED" userId="52099ac6-86dd-4190-9d5c-80d0f35c6a65" providerId="ADAL" clId="{FD521DA5-20CC-4680-8723-2671ADCB0B33}" dt="2020-05-12T14:07:16.078" v="13" actId="478"/>
          <ac:spMkLst>
            <pc:docMk/>
            <pc:sldMk cId="1102367969" sldId="256"/>
            <ac:spMk id="5" creationId="{F7DDACF7-4F55-48CD-9AD2-3B2EC3A73F75}"/>
          </ac:spMkLst>
        </pc:spChg>
        <pc:spChg chg="mod">
          <ac:chgData name="AHMED ABOUELYAZID ELTOHAMY MOHAMED" userId="52099ac6-86dd-4190-9d5c-80d0f35c6a65" providerId="ADAL" clId="{FD521DA5-20CC-4680-8723-2671ADCB0B33}" dt="2020-05-12T14:07:31.437" v="18" actId="1076"/>
          <ac:spMkLst>
            <pc:docMk/>
            <pc:sldMk cId="1102367969" sldId="256"/>
            <ac:spMk id="6" creationId="{FEA02D96-DD04-4D1F-8C6C-2F9F94C2C63D}"/>
          </ac:spMkLst>
        </pc:spChg>
        <pc:spChg chg="mod">
          <ac:chgData name="AHMED ABOUELYAZID ELTOHAMY MOHAMED" userId="52099ac6-86dd-4190-9d5c-80d0f35c6a65" providerId="ADAL" clId="{FD521DA5-20CC-4680-8723-2671ADCB0B33}" dt="2020-05-14T08:55:38.576" v="3294" actId="6549"/>
          <ac:spMkLst>
            <pc:docMk/>
            <pc:sldMk cId="1102367969" sldId="256"/>
            <ac:spMk id="7" creationId="{4AA9E686-E44E-4A36-B312-F27AB7557E23}"/>
          </ac:spMkLst>
        </pc:spChg>
      </pc:sldChg>
      <pc:sldChg chg="modSp mod">
        <pc:chgData name="AHMED ABOUELYAZID ELTOHAMY MOHAMED" userId="52099ac6-86dd-4190-9d5c-80d0f35c6a65" providerId="ADAL" clId="{FD521DA5-20CC-4680-8723-2671ADCB0B33}" dt="2020-05-12T14:06:09.310" v="12" actId="403"/>
        <pc:sldMkLst>
          <pc:docMk/>
          <pc:sldMk cId="1279784434" sldId="257"/>
        </pc:sldMkLst>
        <pc:graphicFrameChg chg="modGraphic">
          <ac:chgData name="AHMED ABOUELYAZID ELTOHAMY MOHAMED" userId="52099ac6-86dd-4190-9d5c-80d0f35c6a65" providerId="ADAL" clId="{FD521DA5-20CC-4680-8723-2671ADCB0B33}" dt="2020-05-12T14:06:09.310" v="12" actId="403"/>
          <ac:graphicFrameMkLst>
            <pc:docMk/>
            <pc:sldMk cId="1279784434" sldId="257"/>
            <ac:graphicFrameMk id="3" creationId="{00000000-0000-0000-0000-000000000000}"/>
          </ac:graphicFrameMkLst>
        </pc:graphicFrameChg>
      </pc:sldChg>
      <pc:sldChg chg="addSp delSp modSp mod delAnim modAnim">
        <pc:chgData name="AHMED ABOUELYAZID ELTOHAMY MOHAMED" userId="52099ac6-86dd-4190-9d5c-80d0f35c6a65" providerId="ADAL" clId="{FD521DA5-20CC-4680-8723-2671ADCB0B33}" dt="2020-05-12T14:35:22.665" v="293" actId="1038"/>
        <pc:sldMkLst>
          <pc:docMk/>
          <pc:sldMk cId="782542643" sldId="259"/>
        </pc:sldMkLst>
        <pc:spChg chg="mod">
          <ac:chgData name="AHMED ABOUELYAZID ELTOHAMY MOHAMED" userId="52099ac6-86dd-4190-9d5c-80d0f35c6a65" providerId="ADAL" clId="{FD521DA5-20CC-4680-8723-2671ADCB0B33}" dt="2020-05-12T14:17:04.782" v="132" actId="1076"/>
          <ac:spMkLst>
            <pc:docMk/>
            <pc:sldMk cId="782542643" sldId="259"/>
            <ac:spMk id="3" creationId="{DF950893-B25A-489B-91DB-EC2C4ED885AE}"/>
          </ac:spMkLst>
        </pc:spChg>
        <pc:spChg chg="mod">
          <ac:chgData name="AHMED ABOUELYAZID ELTOHAMY MOHAMED" userId="52099ac6-86dd-4190-9d5c-80d0f35c6a65" providerId="ADAL" clId="{FD521DA5-20CC-4680-8723-2671ADCB0B33}" dt="2020-05-12T14:35:22.665" v="293" actId="1038"/>
          <ac:spMkLst>
            <pc:docMk/>
            <pc:sldMk cId="782542643" sldId="259"/>
            <ac:spMk id="4" creationId="{9F61D97C-2089-4DCF-9AA3-75A33447B12A}"/>
          </ac:spMkLst>
        </pc:spChg>
        <pc:spChg chg="del mod">
          <ac:chgData name="AHMED ABOUELYAZID ELTOHAMY MOHAMED" userId="52099ac6-86dd-4190-9d5c-80d0f35c6a65" providerId="ADAL" clId="{FD521DA5-20CC-4680-8723-2671ADCB0B33}" dt="2020-05-12T14:14:27.699" v="92" actId="478"/>
          <ac:spMkLst>
            <pc:docMk/>
            <pc:sldMk cId="782542643" sldId="259"/>
            <ac:spMk id="5" creationId="{A77B6E09-ED4C-422B-BF93-76A86B86B66C}"/>
          </ac:spMkLst>
        </pc:spChg>
        <pc:spChg chg="del mod">
          <ac:chgData name="AHMED ABOUELYAZID ELTOHAMY MOHAMED" userId="52099ac6-86dd-4190-9d5c-80d0f35c6a65" providerId="ADAL" clId="{FD521DA5-20CC-4680-8723-2671ADCB0B33}" dt="2020-05-12T14:14:22.253" v="90" actId="478"/>
          <ac:spMkLst>
            <pc:docMk/>
            <pc:sldMk cId="782542643" sldId="259"/>
            <ac:spMk id="6" creationId="{C0DCFEB9-238D-4884-96C1-496A3333621B}"/>
          </ac:spMkLst>
        </pc:spChg>
        <pc:spChg chg="del">
          <ac:chgData name="AHMED ABOUELYAZID ELTOHAMY MOHAMED" userId="52099ac6-86dd-4190-9d5c-80d0f35c6a65" providerId="ADAL" clId="{FD521DA5-20CC-4680-8723-2671ADCB0B33}" dt="2020-05-12T14:14:29.555" v="93" actId="478"/>
          <ac:spMkLst>
            <pc:docMk/>
            <pc:sldMk cId="782542643" sldId="259"/>
            <ac:spMk id="7" creationId="{B69BD6F2-CB00-4590-A777-491B178DFA7B}"/>
          </ac:spMkLst>
        </pc:spChg>
        <pc:spChg chg="add mod">
          <ac:chgData name="AHMED ABOUELYAZID ELTOHAMY MOHAMED" userId="52099ac6-86dd-4190-9d5c-80d0f35c6a65" providerId="ADAL" clId="{FD521DA5-20CC-4680-8723-2671ADCB0B33}" dt="2020-05-12T14:17:00.111" v="130" actId="1076"/>
          <ac:spMkLst>
            <pc:docMk/>
            <pc:sldMk cId="782542643" sldId="259"/>
            <ac:spMk id="8" creationId="{392DE3BC-63E7-44EA-9C0F-6DEAC3E734CF}"/>
          </ac:spMkLst>
        </pc:spChg>
        <pc:graphicFrameChg chg="add mod modGraphic">
          <ac:chgData name="AHMED ABOUELYAZID ELTOHAMY MOHAMED" userId="52099ac6-86dd-4190-9d5c-80d0f35c6a65" providerId="ADAL" clId="{FD521DA5-20CC-4680-8723-2671ADCB0B33}" dt="2020-05-12T14:16:27.950" v="128" actId="207"/>
          <ac:graphicFrameMkLst>
            <pc:docMk/>
            <pc:sldMk cId="782542643" sldId="259"/>
            <ac:graphicFrameMk id="2" creationId="{F2D2EC6A-C26E-4BBC-A136-6095E9F57207}"/>
          </ac:graphicFrameMkLst>
        </pc:graphicFrameChg>
      </pc:sldChg>
      <pc:sldChg chg="addSp delSp modSp mod delAnim modAnim">
        <pc:chgData name="AHMED ABOUELYAZID ELTOHAMY MOHAMED" userId="52099ac6-86dd-4190-9d5c-80d0f35c6a65" providerId="ADAL" clId="{FD521DA5-20CC-4680-8723-2671ADCB0B33}" dt="2020-05-12T14:32:22.928" v="288" actId="207"/>
        <pc:sldMkLst>
          <pc:docMk/>
          <pc:sldMk cId="2645170578" sldId="273"/>
        </pc:sldMkLst>
        <pc:spChg chg="add del mod">
          <ac:chgData name="AHMED ABOUELYAZID ELTOHAMY MOHAMED" userId="52099ac6-86dd-4190-9d5c-80d0f35c6a65" providerId="ADAL" clId="{FD521DA5-20CC-4680-8723-2671ADCB0B33}" dt="2020-05-12T14:30:37.822" v="280" actId="478"/>
          <ac:spMkLst>
            <pc:docMk/>
            <pc:sldMk cId="2645170578" sldId="273"/>
            <ac:spMk id="4" creationId="{ACC0691E-BC1D-467B-8C9A-AB3DD588E744}"/>
          </ac:spMkLst>
        </pc:spChg>
        <pc:spChg chg="del mod">
          <ac:chgData name="AHMED ABOUELYAZID ELTOHAMY MOHAMED" userId="52099ac6-86dd-4190-9d5c-80d0f35c6a65" providerId="ADAL" clId="{FD521DA5-20CC-4680-8723-2671ADCB0B33}" dt="2020-05-12T14:26:35.382" v="229" actId="478"/>
          <ac:spMkLst>
            <pc:docMk/>
            <pc:sldMk cId="2645170578" sldId="273"/>
            <ac:spMk id="5" creationId="{8387E621-B971-4029-ABC7-6E6CF265D0DE}"/>
          </ac:spMkLst>
        </pc:spChg>
        <pc:spChg chg="mod">
          <ac:chgData name="AHMED ABOUELYAZID ELTOHAMY MOHAMED" userId="52099ac6-86dd-4190-9d5c-80d0f35c6a65" providerId="ADAL" clId="{FD521DA5-20CC-4680-8723-2671ADCB0B33}" dt="2020-05-12T14:32:22.928" v="288" actId="207"/>
          <ac:spMkLst>
            <pc:docMk/>
            <pc:sldMk cId="2645170578" sldId="273"/>
            <ac:spMk id="6" creationId="{15AF327D-02C2-4461-94F1-AD745177D042}"/>
          </ac:spMkLst>
        </pc:spChg>
        <pc:spChg chg="add mod">
          <ac:chgData name="AHMED ABOUELYAZID ELTOHAMY MOHAMED" userId="52099ac6-86dd-4190-9d5c-80d0f35c6a65" providerId="ADAL" clId="{FD521DA5-20CC-4680-8723-2671ADCB0B33}" dt="2020-05-12T14:30:41.813" v="281" actId="1036"/>
          <ac:spMkLst>
            <pc:docMk/>
            <pc:sldMk cId="2645170578" sldId="273"/>
            <ac:spMk id="7" creationId="{A912D1B9-F34A-454F-B7DB-B62FD141658E}"/>
          </ac:spMkLst>
        </pc:spChg>
        <pc:graphicFrameChg chg="add del mod">
          <ac:chgData name="AHMED ABOUELYAZID ELTOHAMY MOHAMED" userId="52099ac6-86dd-4190-9d5c-80d0f35c6a65" providerId="ADAL" clId="{FD521DA5-20CC-4680-8723-2671ADCB0B33}" dt="2020-05-12T14:20:32.084" v="156" actId="478"/>
          <ac:graphicFrameMkLst>
            <pc:docMk/>
            <pc:sldMk cId="2645170578" sldId="273"/>
            <ac:graphicFrameMk id="2" creationId="{B6507814-6AF7-43B8-9630-90B00EF69C26}"/>
          </ac:graphicFrameMkLst>
        </pc:graphicFrameChg>
        <pc:picChg chg="add mod modCrop">
          <ac:chgData name="AHMED ABOUELYAZID ELTOHAMY MOHAMED" userId="52099ac6-86dd-4190-9d5c-80d0f35c6a65" providerId="ADAL" clId="{FD521DA5-20CC-4680-8723-2671ADCB0B33}" dt="2020-05-12T14:28:19.507" v="269" actId="1076"/>
          <ac:picMkLst>
            <pc:docMk/>
            <pc:sldMk cId="2645170578" sldId="273"/>
            <ac:picMk id="3" creationId="{F35D20A7-77A0-41AE-A842-3CA789D15915}"/>
          </ac:picMkLst>
        </pc:picChg>
      </pc:sldChg>
      <pc:sldChg chg="addSp delSp modSp mod delAnim modAnim">
        <pc:chgData name="AHMED ABOUELYAZID ELTOHAMY MOHAMED" userId="52099ac6-86dd-4190-9d5c-80d0f35c6a65" providerId="ADAL" clId="{FD521DA5-20CC-4680-8723-2671ADCB0B33}" dt="2020-05-14T08:52:36.119" v="3260" actId="2711"/>
        <pc:sldMkLst>
          <pc:docMk/>
          <pc:sldMk cId="3435915530" sldId="274"/>
        </pc:sldMkLst>
        <pc:spChg chg="mod">
          <ac:chgData name="AHMED ABOUELYAZID ELTOHAMY MOHAMED" userId="52099ac6-86dd-4190-9d5c-80d0f35c6a65" providerId="ADAL" clId="{FD521DA5-20CC-4680-8723-2671ADCB0B33}" dt="2020-05-12T15:04:19.284" v="787" actId="14100"/>
          <ac:spMkLst>
            <pc:docMk/>
            <pc:sldMk cId="3435915530" sldId="274"/>
            <ac:spMk id="3" creationId="{942A9C7D-15D7-4DCB-A9CE-E801E274C004}"/>
          </ac:spMkLst>
        </pc:spChg>
        <pc:spChg chg="mod">
          <ac:chgData name="AHMED ABOUELYAZID ELTOHAMY MOHAMED" userId="52099ac6-86dd-4190-9d5c-80d0f35c6a65" providerId="ADAL" clId="{FD521DA5-20CC-4680-8723-2671ADCB0B33}" dt="2020-05-12T15:04:22.908" v="788" actId="1076"/>
          <ac:spMkLst>
            <pc:docMk/>
            <pc:sldMk cId="3435915530" sldId="274"/>
            <ac:spMk id="4" creationId="{3CCF96C4-0BA0-4C11-92C6-4C5C0313906A}"/>
          </ac:spMkLst>
        </pc:spChg>
        <pc:spChg chg="mod">
          <ac:chgData name="AHMED ABOUELYAZID ELTOHAMY MOHAMED" userId="52099ac6-86dd-4190-9d5c-80d0f35c6a65" providerId="ADAL" clId="{FD521DA5-20CC-4680-8723-2671ADCB0B33}" dt="2020-05-14T08:52:36.119" v="3260" actId="2711"/>
          <ac:spMkLst>
            <pc:docMk/>
            <pc:sldMk cId="3435915530" sldId="274"/>
            <ac:spMk id="5" creationId="{F5C9295C-9872-40B2-9CB5-48721E3333DA}"/>
          </ac:spMkLst>
        </pc:spChg>
        <pc:spChg chg="add mod">
          <ac:chgData name="AHMED ABOUELYAZID ELTOHAMY MOHAMED" userId="52099ac6-86dd-4190-9d5c-80d0f35c6a65" providerId="ADAL" clId="{FD521DA5-20CC-4680-8723-2671ADCB0B33}" dt="2020-05-12T15:05:05.119" v="800" actId="207"/>
          <ac:spMkLst>
            <pc:docMk/>
            <pc:sldMk cId="3435915530" sldId="274"/>
            <ac:spMk id="7" creationId="{6EB5C5E1-11FA-4224-817B-F55BD9E509DB}"/>
          </ac:spMkLst>
        </pc:spChg>
        <pc:spChg chg="add del mod">
          <ac:chgData name="AHMED ABOUELYAZID ELTOHAMY MOHAMED" userId="52099ac6-86dd-4190-9d5c-80d0f35c6a65" providerId="ADAL" clId="{FD521DA5-20CC-4680-8723-2671ADCB0B33}" dt="2020-05-12T15:02:42.204" v="747"/>
          <ac:spMkLst>
            <pc:docMk/>
            <pc:sldMk cId="3435915530" sldId="274"/>
            <ac:spMk id="12" creationId="{C9438D4C-5E35-4198-8338-8706277C65CE}"/>
          </ac:spMkLst>
        </pc:spChg>
        <pc:spChg chg="add del mod">
          <ac:chgData name="AHMED ABOUELYAZID ELTOHAMY MOHAMED" userId="52099ac6-86dd-4190-9d5c-80d0f35c6a65" providerId="ADAL" clId="{FD521DA5-20CC-4680-8723-2671ADCB0B33}" dt="2020-05-12T14:57:31.064" v="609" actId="478"/>
          <ac:spMkLst>
            <pc:docMk/>
            <pc:sldMk cId="3435915530" sldId="274"/>
            <ac:spMk id="13" creationId="{0DAA2513-A186-4821-B91E-34FE1219787F}"/>
          </ac:spMkLst>
        </pc:spChg>
        <pc:spChg chg="add mod">
          <ac:chgData name="AHMED ABOUELYAZID ELTOHAMY MOHAMED" userId="52099ac6-86dd-4190-9d5c-80d0f35c6a65" providerId="ADAL" clId="{FD521DA5-20CC-4680-8723-2671ADCB0B33}" dt="2020-05-12T15:05:09.967" v="801" actId="207"/>
          <ac:spMkLst>
            <pc:docMk/>
            <pc:sldMk cId="3435915530" sldId="274"/>
            <ac:spMk id="14" creationId="{9C146B96-9AB3-48E3-8D64-2F785DC139B7}"/>
          </ac:spMkLst>
        </pc:spChg>
        <pc:spChg chg="add mod">
          <ac:chgData name="AHMED ABOUELYAZID ELTOHAMY MOHAMED" userId="52099ac6-86dd-4190-9d5c-80d0f35c6a65" providerId="ADAL" clId="{FD521DA5-20CC-4680-8723-2671ADCB0B33}" dt="2020-05-12T15:04:53.334" v="799" actId="1076"/>
          <ac:spMkLst>
            <pc:docMk/>
            <pc:sldMk cId="3435915530" sldId="274"/>
            <ac:spMk id="15" creationId="{6EA453C5-A49B-4C1F-9385-2F71152256C1}"/>
          </ac:spMkLst>
        </pc:spChg>
        <pc:graphicFrameChg chg="add del mod">
          <ac:chgData name="AHMED ABOUELYAZID ELTOHAMY MOHAMED" userId="52099ac6-86dd-4190-9d5c-80d0f35c6a65" providerId="ADAL" clId="{FD521DA5-20CC-4680-8723-2671ADCB0B33}" dt="2020-05-12T14:55:03.820" v="553" actId="478"/>
          <ac:graphicFrameMkLst>
            <pc:docMk/>
            <pc:sldMk cId="3435915530" sldId="274"/>
            <ac:graphicFrameMk id="6" creationId="{DFE12939-A257-4957-95BC-B09973D7BCFA}"/>
          </ac:graphicFrameMkLst>
        </pc:graphicFrameChg>
        <pc:picChg chg="add del mod modCrop">
          <ac:chgData name="AHMED ABOUELYAZID ELTOHAMY MOHAMED" userId="52099ac6-86dd-4190-9d5c-80d0f35c6a65" providerId="ADAL" clId="{FD521DA5-20CC-4680-8723-2671ADCB0B33}" dt="2020-05-12T14:54:11.940" v="543" actId="478"/>
          <ac:picMkLst>
            <pc:docMk/>
            <pc:sldMk cId="3435915530" sldId="274"/>
            <ac:picMk id="2" creationId="{5A65229F-4997-476E-8753-F2FD6C5D77CB}"/>
          </ac:picMkLst>
        </pc:picChg>
        <pc:picChg chg="add mod modCrop">
          <ac:chgData name="AHMED ABOUELYAZID ELTOHAMY MOHAMED" userId="52099ac6-86dd-4190-9d5c-80d0f35c6a65" providerId="ADAL" clId="{FD521DA5-20CC-4680-8723-2671ADCB0B33}" dt="2020-05-12T15:04:30.815" v="790"/>
          <ac:picMkLst>
            <pc:docMk/>
            <pc:sldMk cId="3435915530" sldId="274"/>
            <ac:picMk id="10" creationId="{654724BD-FE03-4DC6-91A0-A0E460917369}"/>
          </ac:picMkLst>
        </pc:picChg>
        <pc:picChg chg="add mod modCrop">
          <ac:chgData name="AHMED ABOUELYAZID ELTOHAMY MOHAMED" userId="52099ac6-86dd-4190-9d5c-80d0f35c6a65" providerId="ADAL" clId="{FD521DA5-20CC-4680-8723-2671ADCB0B33}" dt="2020-05-12T15:04:48.859" v="797" actId="1076"/>
          <ac:picMkLst>
            <pc:docMk/>
            <pc:sldMk cId="3435915530" sldId="274"/>
            <ac:picMk id="11" creationId="{11C6EA3B-4FAB-4D35-B0DD-CF0A42AFD208}"/>
          </ac:picMkLst>
        </pc:picChg>
        <pc:cxnChg chg="add del mod">
          <ac:chgData name="AHMED ABOUELYAZID ELTOHAMY MOHAMED" userId="52099ac6-86dd-4190-9d5c-80d0f35c6a65" providerId="ADAL" clId="{FD521DA5-20CC-4680-8723-2671ADCB0B33}" dt="2020-05-12T14:55:06.150" v="554" actId="478"/>
          <ac:cxnSpMkLst>
            <pc:docMk/>
            <pc:sldMk cId="3435915530" sldId="274"/>
            <ac:cxnSpMk id="9" creationId="{B1897925-0FE7-4BF7-8CF8-11844A987CC2}"/>
          </ac:cxnSpMkLst>
        </pc:cxnChg>
      </pc:sldChg>
      <pc:sldChg chg="addSp delSp modSp mod modAnim">
        <pc:chgData name="AHMED ABOUELYAZID ELTOHAMY MOHAMED" userId="52099ac6-86dd-4190-9d5c-80d0f35c6a65" providerId="ADAL" clId="{FD521DA5-20CC-4680-8723-2671ADCB0B33}" dt="2020-05-12T18:29:05.573" v="1531" actId="14100"/>
        <pc:sldMkLst>
          <pc:docMk/>
          <pc:sldMk cId="4155536756" sldId="276"/>
        </pc:sldMkLst>
        <pc:spChg chg="mod">
          <ac:chgData name="AHMED ABOUELYAZID ELTOHAMY MOHAMED" userId="52099ac6-86dd-4190-9d5c-80d0f35c6a65" providerId="ADAL" clId="{FD521DA5-20CC-4680-8723-2671ADCB0B33}" dt="2020-05-12T17:55:47.877" v="944" actId="14100"/>
          <ac:spMkLst>
            <pc:docMk/>
            <pc:sldMk cId="4155536756" sldId="276"/>
            <ac:spMk id="4" creationId="{DB5FC17A-D155-41F6-A2A7-E608002C2913}"/>
          </ac:spMkLst>
        </pc:spChg>
        <pc:spChg chg="add mod">
          <ac:chgData name="AHMED ABOUELYAZID ELTOHAMY MOHAMED" userId="52099ac6-86dd-4190-9d5c-80d0f35c6a65" providerId="ADAL" clId="{FD521DA5-20CC-4680-8723-2671ADCB0B33}" dt="2020-05-12T17:56:30.005" v="956" actId="1076"/>
          <ac:spMkLst>
            <pc:docMk/>
            <pc:sldMk cId="4155536756" sldId="276"/>
            <ac:spMk id="9" creationId="{324A35EC-3020-46B1-9BF0-D6D963F8E3FD}"/>
          </ac:spMkLst>
        </pc:spChg>
        <pc:spChg chg="add mod">
          <ac:chgData name="AHMED ABOUELYAZID ELTOHAMY MOHAMED" userId="52099ac6-86dd-4190-9d5c-80d0f35c6a65" providerId="ADAL" clId="{FD521DA5-20CC-4680-8723-2671ADCB0B33}" dt="2020-05-12T17:56:32.198" v="957" actId="1076"/>
          <ac:spMkLst>
            <pc:docMk/>
            <pc:sldMk cId="4155536756" sldId="276"/>
            <ac:spMk id="10" creationId="{0A13B044-2F15-4C89-B736-819324F783E5}"/>
          </ac:spMkLst>
        </pc:spChg>
        <pc:spChg chg="add mod">
          <ac:chgData name="AHMED ABOUELYAZID ELTOHAMY MOHAMED" userId="52099ac6-86dd-4190-9d5c-80d0f35c6a65" providerId="ADAL" clId="{FD521DA5-20CC-4680-8723-2671ADCB0B33}" dt="2020-05-12T18:10:08.896" v="1193" actId="1076"/>
          <ac:spMkLst>
            <pc:docMk/>
            <pc:sldMk cId="4155536756" sldId="276"/>
            <ac:spMk id="13" creationId="{1D64659A-74B8-47FC-8F33-10BD1993855A}"/>
          </ac:spMkLst>
        </pc:spChg>
        <pc:spChg chg="add mod">
          <ac:chgData name="AHMED ABOUELYAZID ELTOHAMY MOHAMED" userId="52099ac6-86dd-4190-9d5c-80d0f35c6a65" providerId="ADAL" clId="{FD521DA5-20CC-4680-8723-2671ADCB0B33}" dt="2020-05-12T18:25:54.989" v="1450" actId="20577"/>
          <ac:spMkLst>
            <pc:docMk/>
            <pc:sldMk cId="4155536756" sldId="276"/>
            <ac:spMk id="14" creationId="{462B1839-DA60-4396-A726-C955B0E279D3}"/>
          </ac:spMkLst>
        </pc:spChg>
        <pc:spChg chg="add mod">
          <ac:chgData name="AHMED ABOUELYAZID ELTOHAMY MOHAMED" userId="52099ac6-86dd-4190-9d5c-80d0f35c6a65" providerId="ADAL" clId="{FD521DA5-20CC-4680-8723-2671ADCB0B33}" dt="2020-05-12T18:29:05.573" v="1531" actId="14100"/>
          <ac:spMkLst>
            <pc:docMk/>
            <pc:sldMk cId="4155536756" sldId="276"/>
            <ac:spMk id="15" creationId="{2614E8D2-71C9-48A0-ADCF-E52A6377DFC8}"/>
          </ac:spMkLst>
        </pc:spChg>
        <pc:spChg chg="add del mod">
          <ac:chgData name="AHMED ABOUELYAZID ELTOHAMY MOHAMED" userId="52099ac6-86dd-4190-9d5c-80d0f35c6a65" providerId="ADAL" clId="{FD521DA5-20CC-4680-8723-2671ADCB0B33}" dt="2020-05-12T18:02:57.482" v="1060" actId="478"/>
          <ac:spMkLst>
            <pc:docMk/>
            <pc:sldMk cId="4155536756" sldId="276"/>
            <ac:spMk id="16" creationId="{D7713E9D-8918-4488-8BF8-E2D9D9C76A14}"/>
          </ac:spMkLst>
        </pc:spChg>
        <pc:spChg chg="add mod">
          <ac:chgData name="AHMED ABOUELYAZID ELTOHAMY MOHAMED" userId="52099ac6-86dd-4190-9d5c-80d0f35c6a65" providerId="ADAL" clId="{FD521DA5-20CC-4680-8723-2671ADCB0B33}" dt="2020-05-12T18:20:41.470" v="1369" actId="207"/>
          <ac:spMkLst>
            <pc:docMk/>
            <pc:sldMk cId="4155536756" sldId="276"/>
            <ac:spMk id="17" creationId="{6E294205-5BC5-41A6-92C0-32CEE5248343}"/>
          </ac:spMkLst>
        </pc:spChg>
        <pc:spChg chg="add del mod">
          <ac:chgData name="AHMED ABOUELYAZID ELTOHAMY MOHAMED" userId="52099ac6-86dd-4190-9d5c-80d0f35c6a65" providerId="ADAL" clId="{FD521DA5-20CC-4680-8723-2671ADCB0B33}" dt="2020-05-12T18:00:54.036" v="1004" actId="478"/>
          <ac:spMkLst>
            <pc:docMk/>
            <pc:sldMk cId="4155536756" sldId="276"/>
            <ac:spMk id="18" creationId="{3B2D37A7-7CBF-4B80-B5B5-BEBD9CA68C29}"/>
          </ac:spMkLst>
        </pc:spChg>
        <pc:spChg chg="add del mod">
          <ac:chgData name="AHMED ABOUELYAZID ELTOHAMY MOHAMED" userId="52099ac6-86dd-4190-9d5c-80d0f35c6a65" providerId="ADAL" clId="{FD521DA5-20CC-4680-8723-2671ADCB0B33}" dt="2020-05-12T18:02:46.997" v="1056" actId="1076"/>
          <ac:spMkLst>
            <pc:docMk/>
            <pc:sldMk cId="4155536756" sldId="276"/>
            <ac:spMk id="22" creationId="{53CD1897-8C1E-40FA-865B-0D9BAF38C05B}"/>
          </ac:spMkLst>
        </pc:spChg>
        <pc:spChg chg="add del mod">
          <ac:chgData name="AHMED ABOUELYAZID ELTOHAMY MOHAMED" userId="52099ac6-86dd-4190-9d5c-80d0f35c6a65" providerId="ADAL" clId="{FD521DA5-20CC-4680-8723-2671ADCB0B33}" dt="2020-05-12T18:04:15.408" v="1085" actId="478"/>
          <ac:spMkLst>
            <pc:docMk/>
            <pc:sldMk cId="4155536756" sldId="276"/>
            <ac:spMk id="23" creationId="{52B2DF7F-F463-41D1-B385-CAA37FC9078B}"/>
          </ac:spMkLst>
        </pc:spChg>
        <pc:spChg chg="add del mod">
          <ac:chgData name="AHMED ABOUELYAZID ELTOHAMY MOHAMED" userId="52099ac6-86dd-4190-9d5c-80d0f35c6a65" providerId="ADAL" clId="{FD521DA5-20CC-4680-8723-2671ADCB0B33}" dt="2020-05-12T18:21:13.997" v="1379" actId="6549"/>
          <ac:spMkLst>
            <pc:docMk/>
            <pc:sldMk cId="4155536756" sldId="276"/>
            <ac:spMk id="24" creationId="{9E31DB68-C913-40F8-B795-4C84DBA2204C}"/>
          </ac:spMkLst>
        </pc:spChg>
        <pc:spChg chg="add mod">
          <ac:chgData name="AHMED ABOUELYAZID ELTOHAMY MOHAMED" userId="52099ac6-86dd-4190-9d5c-80d0f35c6a65" providerId="ADAL" clId="{FD521DA5-20CC-4680-8723-2671ADCB0B33}" dt="2020-05-12T18:22:20.309" v="1399" actId="14100"/>
          <ac:spMkLst>
            <pc:docMk/>
            <pc:sldMk cId="4155536756" sldId="276"/>
            <ac:spMk id="28" creationId="{42699C4C-2C10-41E2-BEDC-D216B165B4FF}"/>
          </ac:spMkLst>
        </pc:spChg>
        <pc:spChg chg="add mod">
          <ac:chgData name="AHMED ABOUELYAZID ELTOHAMY MOHAMED" userId="52099ac6-86dd-4190-9d5c-80d0f35c6a65" providerId="ADAL" clId="{FD521DA5-20CC-4680-8723-2671ADCB0B33}" dt="2020-05-12T18:22:41.763" v="1405" actId="1035"/>
          <ac:spMkLst>
            <pc:docMk/>
            <pc:sldMk cId="4155536756" sldId="276"/>
            <ac:spMk id="29" creationId="{F14FCE05-26DC-418A-8A21-4A82D9EB3EB8}"/>
          </ac:spMkLst>
        </pc:spChg>
        <pc:grpChg chg="add mod">
          <ac:chgData name="AHMED ABOUELYAZID ELTOHAMY MOHAMED" userId="52099ac6-86dd-4190-9d5c-80d0f35c6a65" providerId="ADAL" clId="{FD521DA5-20CC-4680-8723-2671ADCB0B33}" dt="2020-05-12T18:14:33.209" v="1252" actId="1038"/>
          <ac:grpSpMkLst>
            <pc:docMk/>
            <pc:sldMk cId="4155536756" sldId="276"/>
            <ac:grpSpMk id="21" creationId="{45B64FF3-EB94-417F-93C1-0336B227AF87}"/>
          </ac:grpSpMkLst>
        </pc:grpChg>
        <pc:grpChg chg="add mod">
          <ac:chgData name="AHMED ABOUELYAZID ELTOHAMY MOHAMED" userId="52099ac6-86dd-4190-9d5c-80d0f35c6a65" providerId="ADAL" clId="{FD521DA5-20CC-4680-8723-2671ADCB0B33}" dt="2020-05-12T18:09:07.635" v="1190" actId="207"/>
          <ac:grpSpMkLst>
            <pc:docMk/>
            <pc:sldMk cId="4155536756" sldId="276"/>
            <ac:grpSpMk id="27" creationId="{127BFC24-B36E-4311-BC7F-FCC022E4B44F}"/>
          </ac:grpSpMkLst>
        </pc:grpChg>
        <pc:graphicFrameChg chg="del">
          <ac:chgData name="AHMED ABOUELYAZID ELTOHAMY MOHAMED" userId="52099ac6-86dd-4190-9d5c-80d0f35c6a65" providerId="ADAL" clId="{FD521DA5-20CC-4680-8723-2671ADCB0B33}" dt="2020-05-12T15:09:37.021" v="831" actId="478"/>
          <ac:graphicFrameMkLst>
            <pc:docMk/>
            <pc:sldMk cId="4155536756" sldId="276"/>
            <ac:graphicFrameMk id="7" creationId="{2BAB3491-8251-4868-85E7-211F6E77693E}"/>
          </ac:graphicFrameMkLst>
        </pc:graphicFrameChg>
        <pc:picChg chg="add del mod">
          <ac:chgData name="AHMED ABOUELYAZID ELTOHAMY MOHAMED" userId="52099ac6-86dd-4190-9d5c-80d0f35c6a65" providerId="ADAL" clId="{FD521DA5-20CC-4680-8723-2671ADCB0B33}" dt="2020-05-12T15:10:28.283" v="847"/>
          <ac:picMkLst>
            <pc:docMk/>
            <pc:sldMk cId="4155536756" sldId="276"/>
            <ac:picMk id="3" creationId="{AB599854-5E94-4D70-BDDB-9617A8E028AD}"/>
          </ac:picMkLst>
        </pc:picChg>
        <pc:picChg chg="del">
          <ac:chgData name="AHMED ABOUELYAZID ELTOHAMY MOHAMED" userId="52099ac6-86dd-4190-9d5c-80d0f35c6a65" providerId="ADAL" clId="{FD521DA5-20CC-4680-8723-2671ADCB0B33}" dt="2020-05-12T14:56:37.267" v="601" actId="478"/>
          <ac:picMkLst>
            <pc:docMk/>
            <pc:sldMk cId="4155536756" sldId="276"/>
            <ac:picMk id="6" creationId="{2057D80C-5911-485F-B333-D0C4AEA53B6D}"/>
          </ac:picMkLst>
        </pc:picChg>
        <pc:picChg chg="add del mod">
          <ac:chgData name="AHMED ABOUELYAZID ELTOHAMY MOHAMED" userId="52099ac6-86dd-4190-9d5c-80d0f35c6a65" providerId="ADAL" clId="{FD521DA5-20CC-4680-8723-2671ADCB0B33}" dt="2020-05-12T15:11:14.326" v="857" actId="478"/>
          <ac:picMkLst>
            <pc:docMk/>
            <pc:sldMk cId="4155536756" sldId="276"/>
            <ac:picMk id="8" creationId="{AE72C221-292F-4C98-B757-1A249FBB90D2}"/>
          </ac:picMkLst>
        </pc:picChg>
        <pc:picChg chg="add del mod">
          <ac:chgData name="AHMED ABOUELYAZID ELTOHAMY MOHAMED" userId="52099ac6-86dd-4190-9d5c-80d0f35c6a65" providerId="ADAL" clId="{FD521DA5-20CC-4680-8723-2671ADCB0B33}" dt="2020-05-12T15:14:56.217" v="878" actId="478"/>
          <ac:picMkLst>
            <pc:docMk/>
            <pc:sldMk cId="4155536756" sldId="276"/>
            <ac:picMk id="12" creationId="{1C0650A0-4150-4045-85D4-E0DB757AE8DA}"/>
          </ac:picMkLst>
        </pc:picChg>
        <pc:cxnChg chg="add mod">
          <ac:chgData name="AHMED ABOUELYAZID ELTOHAMY MOHAMED" userId="52099ac6-86dd-4190-9d5c-80d0f35c6a65" providerId="ADAL" clId="{FD521DA5-20CC-4680-8723-2671ADCB0B33}" dt="2020-05-12T18:16:07.696" v="1302" actId="1036"/>
          <ac:cxnSpMkLst>
            <pc:docMk/>
            <pc:sldMk cId="4155536756" sldId="276"/>
            <ac:cxnSpMk id="20" creationId="{2A4DEE00-5445-409E-9B44-6CBE6458FCC8}"/>
          </ac:cxnSpMkLst>
        </pc:cxnChg>
        <pc:cxnChg chg="add mod">
          <ac:chgData name="AHMED ABOUELYAZID ELTOHAMY MOHAMED" userId="52099ac6-86dd-4190-9d5c-80d0f35c6a65" providerId="ADAL" clId="{FD521DA5-20CC-4680-8723-2671ADCB0B33}" dt="2020-05-12T18:21:21.104" v="1380" actId="1076"/>
          <ac:cxnSpMkLst>
            <pc:docMk/>
            <pc:sldMk cId="4155536756" sldId="276"/>
            <ac:cxnSpMk id="26" creationId="{1E1C4E42-DB03-4BC8-B468-8704ED8464DA}"/>
          </ac:cxnSpMkLst>
        </pc:cxnChg>
      </pc:sldChg>
      <pc:sldChg chg="del">
        <pc:chgData name="AHMED ABOUELYAZID ELTOHAMY MOHAMED" userId="52099ac6-86dd-4190-9d5c-80d0f35c6a65" providerId="ADAL" clId="{FD521DA5-20CC-4680-8723-2671ADCB0B33}" dt="2020-05-13T11:45:52.402" v="2221" actId="47"/>
        <pc:sldMkLst>
          <pc:docMk/>
          <pc:sldMk cId="3380554459" sldId="277"/>
        </pc:sldMkLst>
      </pc:sldChg>
      <pc:sldChg chg="addSp delSp modSp mod delAnim modAnim">
        <pc:chgData name="AHMED ABOUELYAZID ELTOHAMY MOHAMED" userId="52099ac6-86dd-4190-9d5c-80d0f35c6a65" providerId="ADAL" clId="{FD521DA5-20CC-4680-8723-2671ADCB0B33}" dt="2020-05-13T11:23:13.620" v="1898" actId="403"/>
        <pc:sldMkLst>
          <pc:docMk/>
          <pc:sldMk cId="2547121233" sldId="280"/>
        </pc:sldMkLst>
        <pc:spChg chg="mod">
          <ac:chgData name="AHMED ABOUELYAZID ELTOHAMY MOHAMED" userId="52099ac6-86dd-4190-9d5c-80d0f35c6a65" providerId="ADAL" clId="{FD521DA5-20CC-4680-8723-2671ADCB0B33}" dt="2020-05-12T18:50:56.078" v="1860" actId="1076"/>
          <ac:spMkLst>
            <pc:docMk/>
            <pc:sldMk cId="2547121233" sldId="280"/>
            <ac:spMk id="4" creationId="{A5327ACF-A4DA-4649-B7E1-5687C2130A3C}"/>
          </ac:spMkLst>
        </pc:spChg>
        <pc:spChg chg="mod">
          <ac:chgData name="AHMED ABOUELYAZID ELTOHAMY MOHAMED" userId="52099ac6-86dd-4190-9d5c-80d0f35c6a65" providerId="ADAL" clId="{FD521DA5-20CC-4680-8723-2671ADCB0B33}" dt="2020-05-12T18:52:06.820" v="1882" actId="14100"/>
          <ac:spMkLst>
            <pc:docMk/>
            <pc:sldMk cId="2547121233" sldId="280"/>
            <ac:spMk id="5" creationId="{656DA26E-2647-4995-AC86-DA421AB6F7F3}"/>
          </ac:spMkLst>
        </pc:spChg>
        <pc:spChg chg="mod">
          <ac:chgData name="AHMED ABOUELYAZID ELTOHAMY MOHAMED" userId="52099ac6-86dd-4190-9d5c-80d0f35c6a65" providerId="ADAL" clId="{FD521DA5-20CC-4680-8723-2671ADCB0B33}" dt="2020-05-13T11:23:04.603" v="1897" actId="403"/>
          <ac:spMkLst>
            <pc:docMk/>
            <pc:sldMk cId="2547121233" sldId="280"/>
            <ac:spMk id="6" creationId="{FA899936-5885-48E9-A201-FC4A0984A881}"/>
          </ac:spMkLst>
        </pc:spChg>
        <pc:spChg chg="mod">
          <ac:chgData name="AHMED ABOUELYAZID ELTOHAMY MOHAMED" userId="52099ac6-86dd-4190-9d5c-80d0f35c6a65" providerId="ADAL" clId="{FD521DA5-20CC-4680-8723-2671ADCB0B33}" dt="2020-05-12T18:52:28.031" v="1888" actId="1035"/>
          <ac:spMkLst>
            <pc:docMk/>
            <pc:sldMk cId="2547121233" sldId="280"/>
            <ac:spMk id="7" creationId="{E0603359-7CCE-4BE0-946D-2C14B84E98ED}"/>
          </ac:spMkLst>
        </pc:spChg>
        <pc:spChg chg="del mod">
          <ac:chgData name="AHMED ABOUELYAZID ELTOHAMY MOHAMED" userId="52099ac6-86dd-4190-9d5c-80d0f35c6a65" providerId="ADAL" clId="{FD521DA5-20CC-4680-8723-2671ADCB0B33}" dt="2020-05-12T18:47:12.079" v="1806" actId="478"/>
          <ac:spMkLst>
            <pc:docMk/>
            <pc:sldMk cId="2547121233" sldId="280"/>
            <ac:spMk id="8" creationId="{65BC0557-3EBD-4EA2-AC8A-E059832CEE73}"/>
          </ac:spMkLst>
        </pc:spChg>
        <pc:spChg chg="add mod">
          <ac:chgData name="AHMED ABOUELYAZID ELTOHAMY MOHAMED" userId="52099ac6-86dd-4190-9d5c-80d0f35c6a65" providerId="ADAL" clId="{FD521DA5-20CC-4680-8723-2671ADCB0B33}" dt="2020-05-13T11:23:13.620" v="1898" actId="403"/>
          <ac:spMkLst>
            <pc:docMk/>
            <pc:sldMk cId="2547121233" sldId="280"/>
            <ac:spMk id="9" creationId="{80FAA670-9D45-4950-8072-54A1CB1D99DB}"/>
          </ac:spMkLst>
        </pc:spChg>
      </pc:sldChg>
      <pc:sldChg chg="addSp delSp modSp mod delAnim modAnim">
        <pc:chgData name="AHMED ABOUELYAZID ELTOHAMY MOHAMED" userId="52099ac6-86dd-4190-9d5c-80d0f35c6a65" providerId="ADAL" clId="{FD521DA5-20CC-4680-8723-2671ADCB0B33}" dt="2020-05-13T12:52:26.376" v="3009" actId="207"/>
        <pc:sldMkLst>
          <pc:docMk/>
          <pc:sldMk cId="2826719872" sldId="290"/>
        </pc:sldMkLst>
        <pc:spChg chg="add mod">
          <ac:chgData name="AHMED ABOUELYAZID ELTOHAMY MOHAMED" userId="52099ac6-86dd-4190-9d5c-80d0f35c6a65" providerId="ADAL" clId="{FD521DA5-20CC-4680-8723-2671ADCB0B33}" dt="2020-05-13T12:45:01.044" v="2836" actId="1036"/>
          <ac:spMkLst>
            <pc:docMk/>
            <pc:sldMk cId="2826719872" sldId="290"/>
            <ac:spMk id="2" creationId="{B54A7277-FEBC-4D3D-9F3A-8FD216E2A906}"/>
          </ac:spMkLst>
        </pc:spChg>
        <pc:spChg chg="add mod">
          <ac:chgData name="AHMED ABOUELYAZID ELTOHAMY MOHAMED" userId="52099ac6-86dd-4190-9d5c-80d0f35c6a65" providerId="ADAL" clId="{FD521DA5-20CC-4680-8723-2671ADCB0B33}" dt="2020-05-13T12:46:27.016" v="2974" actId="20577"/>
          <ac:spMkLst>
            <pc:docMk/>
            <pc:sldMk cId="2826719872" sldId="290"/>
            <ac:spMk id="3" creationId="{19E21DCA-E163-42AA-8196-87CB0A96F1B6}"/>
          </ac:spMkLst>
        </pc:spChg>
        <pc:spChg chg="add mod">
          <ac:chgData name="AHMED ABOUELYAZID ELTOHAMY MOHAMED" userId="52099ac6-86dd-4190-9d5c-80d0f35c6a65" providerId="ADAL" clId="{FD521DA5-20CC-4680-8723-2671ADCB0B33}" dt="2020-05-13T12:52:10.148" v="3008" actId="207"/>
          <ac:spMkLst>
            <pc:docMk/>
            <pc:sldMk cId="2826719872" sldId="290"/>
            <ac:spMk id="4" creationId="{18131347-ABBF-4F81-9EFC-856C8788552B}"/>
          </ac:spMkLst>
        </pc:spChg>
        <pc:spChg chg="del">
          <ac:chgData name="AHMED ABOUELYAZID ELTOHAMY MOHAMED" userId="52099ac6-86dd-4190-9d5c-80d0f35c6a65" providerId="ADAL" clId="{FD521DA5-20CC-4680-8723-2671ADCB0B33}" dt="2020-05-13T12:34:46.972" v="2679" actId="478"/>
          <ac:spMkLst>
            <pc:docMk/>
            <pc:sldMk cId="2826719872" sldId="290"/>
            <ac:spMk id="5" creationId="{A33426B1-4C99-45A0-AB73-5B9A56598939}"/>
          </ac:spMkLst>
        </pc:spChg>
        <pc:spChg chg="mod">
          <ac:chgData name="AHMED ABOUELYAZID ELTOHAMY MOHAMED" userId="52099ac6-86dd-4190-9d5c-80d0f35c6a65" providerId="ADAL" clId="{FD521DA5-20CC-4680-8723-2671ADCB0B33}" dt="2020-05-13T12:52:26.376" v="3009" actId="207"/>
          <ac:spMkLst>
            <pc:docMk/>
            <pc:sldMk cId="2826719872" sldId="290"/>
            <ac:spMk id="6" creationId="{9EBAB270-A5A7-4F8A-A46B-A5E0C76CACF7}"/>
          </ac:spMkLst>
        </pc:spChg>
        <pc:spChg chg="del">
          <ac:chgData name="AHMED ABOUELYAZID ELTOHAMY MOHAMED" userId="52099ac6-86dd-4190-9d5c-80d0f35c6a65" providerId="ADAL" clId="{FD521DA5-20CC-4680-8723-2671ADCB0B33}" dt="2020-05-13T12:35:24.582" v="2691" actId="478"/>
          <ac:spMkLst>
            <pc:docMk/>
            <pc:sldMk cId="2826719872" sldId="290"/>
            <ac:spMk id="7" creationId="{C4BE2B11-E2FB-4D50-93BB-AE08CD49B01B}"/>
          </ac:spMkLst>
        </pc:spChg>
        <pc:spChg chg="mod">
          <ac:chgData name="AHMED ABOUELYAZID ELTOHAMY MOHAMED" userId="52099ac6-86dd-4190-9d5c-80d0f35c6a65" providerId="ADAL" clId="{FD521DA5-20CC-4680-8723-2671ADCB0B33}" dt="2020-05-13T12:40:21.672" v="2742" actId="1035"/>
          <ac:spMkLst>
            <pc:docMk/>
            <pc:sldMk cId="2826719872" sldId="290"/>
            <ac:spMk id="15" creationId="{234ECC0F-CC56-488E-A508-02BD73B612B9}"/>
          </ac:spMkLst>
        </pc:spChg>
        <pc:spChg chg="del mod">
          <ac:chgData name="AHMED ABOUELYAZID ELTOHAMY MOHAMED" userId="52099ac6-86dd-4190-9d5c-80d0f35c6a65" providerId="ADAL" clId="{FD521DA5-20CC-4680-8723-2671ADCB0B33}" dt="2020-05-13T12:41:35.249" v="2790" actId="478"/>
          <ac:spMkLst>
            <pc:docMk/>
            <pc:sldMk cId="2826719872" sldId="290"/>
            <ac:spMk id="17" creationId="{54D2B173-249D-4FB3-85B4-5BEBDED8FD89}"/>
          </ac:spMkLst>
        </pc:spChg>
        <pc:spChg chg="del">
          <ac:chgData name="AHMED ABOUELYAZID ELTOHAMY MOHAMED" userId="52099ac6-86dd-4190-9d5c-80d0f35c6a65" providerId="ADAL" clId="{FD521DA5-20CC-4680-8723-2671ADCB0B33}" dt="2020-05-13T12:41:32.613" v="2789" actId="478"/>
          <ac:spMkLst>
            <pc:docMk/>
            <pc:sldMk cId="2826719872" sldId="290"/>
            <ac:spMk id="18" creationId="{A69CA93A-507D-4571-81D4-E6FB5C486A8F}"/>
          </ac:spMkLst>
        </pc:spChg>
        <pc:grpChg chg="del">
          <ac:chgData name="AHMED ABOUELYAZID ELTOHAMY MOHAMED" userId="52099ac6-86dd-4190-9d5c-80d0f35c6a65" providerId="ADAL" clId="{FD521DA5-20CC-4680-8723-2671ADCB0B33}" dt="2020-05-13T12:36:09.181" v="2701" actId="478"/>
          <ac:grpSpMkLst>
            <pc:docMk/>
            <pc:sldMk cId="2826719872" sldId="290"/>
            <ac:grpSpMk id="14" creationId="{D94280E1-D98B-4AEE-B18E-B2386593755F}"/>
          </ac:grpSpMkLst>
        </pc:grpChg>
        <pc:grpChg chg="del mod">
          <ac:chgData name="AHMED ABOUELYAZID ELTOHAMY MOHAMED" userId="52099ac6-86dd-4190-9d5c-80d0f35c6a65" providerId="ADAL" clId="{FD521DA5-20CC-4680-8723-2671ADCB0B33}" dt="2020-05-13T12:41:32.613" v="2789" actId="478"/>
          <ac:grpSpMkLst>
            <pc:docMk/>
            <pc:sldMk cId="2826719872" sldId="290"/>
            <ac:grpSpMk id="19" creationId="{6089A254-E2A1-40B6-B5B5-CFEFDCADA922}"/>
          </ac:grpSpMkLst>
        </pc:grpChg>
        <pc:picChg chg="add mod">
          <ac:chgData name="AHMED ABOUELYAZID ELTOHAMY MOHAMED" userId="52099ac6-86dd-4190-9d5c-80d0f35c6a65" providerId="ADAL" clId="{FD521DA5-20CC-4680-8723-2671ADCB0B33}" dt="2020-05-13T12:36:05.967" v="2700" actId="1076"/>
          <ac:picMkLst>
            <pc:docMk/>
            <pc:sldMk cId="2826719872" sldId="290"/>
            <ac:picMk id="3074" creationId="{C5291621-0267-4CB3-96BE-48C56718E2DC}"/>
          </ac:picMkLst>
        </pc:picChg>
      </pc:sldChg>
      <pc:sldChg chg="addSp delSp modSp mod ord delAnim modAnim">
        <pc:chgData name="AHMED ABOUELYAZID ELTOHAMY MOHAMED" userId="52099ac6-86dd-4190-9d5c-80d0f35c6a65" providerId="ADAL" clId="{FD521DA5-20CC-4680-8723-2671ADCB0B33}" dt="2020-05-13T12:33:40.672" v="2678" actId="14100"/>
        <pc:sldMkLst>
          <pc:docMk/>
          <pc:sldMk cId="1010149164" sldId="302"/>
        </pc:sldMkLst>
        <pc:spChg chg="del">
          <ac:chgData name="AHMED ABOUELYAZID ELTOHAMY MOHAMED" userId="52099ac6-86dd-4190-9d5c-80d0f35c6a65" providerId="ADAL" clId="{FD521DA5-20CC-4680-8723-2671ADCB0B33}" dt="2020-05-13T12:16:05.811" v="2506" actId="478"/>
          <ac:spMkLst>
            <pc:docMk/>
            <pc:sldMk cId="1010149164" sldId="302"/>
            <ac:spMk id="2" creationId="{EAADD8F2-C91E-4199-9D99-B47698F661F0}"/>
          </ac:spMkLst>
        </pc:spChg>
        <pc:spChg chg="mod">
          <ac:chgData name="AHMED ABOUELYAZID ELTOHAMY MOHAMED" userId="52099ac6-86dd-4190-9d5c-80d0f35c6a65" providerId="ADAL" clId="{FD521DA5-20CC-4680-8723-2671ADCB0B33}" dt="2020-05-13T12:30:41.876" v="2642" actId="20577"/>
          <ac:spMkLst>
            <pc:docMk/>
            <pc:sldMk cId="1010149164" sldId="302"/>
            <ac:spMk id="4" creationId="{66EF7928-1ECE-469B-9C57-C9FC356B08F7}"/>
          </ac:spMkLst>
        </pc:spChg>
        <pc:spChg chg="del mod">
          <ac:chgData name="AHMED ABOUELYAZID ELTOHAMY MOHAMED" userId="52099ac6-86dd-4190-9d5c-80d0f35c6a65" providerId="ADAL" clId="{FD521DA5-20CC-4680-8723-2671ADCB0B33}" dt="2020-05-13T12:20:04.740" v="2524" actId="478"/>
          <ac:spMkLst>
            <pc:docMk/>
            <pc:sldMk cId="1010149164" sldId="302"/>
            <ac:spMk id="19" creationId="{2FF05E18-69AC-42C7-A4D4-014AF6267343}"/>
          </ac:spMkLst>
        </pc:spChg>
        <pc:spChg chg="add mod">
          <ac:chgData name="AHMED ABOUELYAZID ELTOHAMY MOHAMED" userId="52099ac6-86dd-4190-9d5c-80d0f35c6a65" providerId="ADAL" clId="{FD521DA5-20CC-4680-8723-2671ADCB0B33}" dt="2020-05-13T12:33:19.226" v="2659" actId="20577"/>
          <ac:spMkLst>
            <pc:docMk/>
            <pc:sldMk cId="1010149164" sldId="302"/>
            <ac:spMk id="24" creationId="{A15625DD-1732-46C8-ABEB-A46DF97369D0}"/>
          </ac:spMkLst>
        </pc:spChg>
        <pc:grpChg chg="del">
          <ac:chgData name="AHMED ABOUELYAZID ELTOHAMY MOHAMED" userId="52099ac6-86dd-4190-9d5c-80d0f35c6a65" providerId="ADAL" clId="{FD521DA5-20CC-4680-8723-2671ADCB0B33}" dt="2020-05-13T11:50:50.307" v="2258" actId="478"/>
          <ac:grpSpMkLst>
            <pc:docMk/>
            <pc:sldMk cId="1010149164" sldId="302"/>
            <ac:grpSpMk id="15" creationId="{1C9DD2EA-5BDD-4428-9435-996E25B211D1}"/>
          </ac:grpSpMkLst>
        </pc:grpChg>
        <pc:grpChg chg="del">
          <ac:chgData name="AHMED ABOUELYAZID ELTOHAMY MOHAMED" userId="52099ac6-86dd-4190-9d5c-80d0f35c6a65" providerId="ADAL" clId="{FD521DA5-20CC-4680-8723-2671ADCB0B33}" dt="2020-05-13T11:50:46.325" v="2255" actId="478"/>
          <ac:grpSpMkLst>
            <pc:docMk/>
            <pc:sldMk cId="1010149164" sldId="302"/>
            <ac:grpSpMk id="20" creationId="{B4C05576-563B-4E5D-926F-3A1B8439E04B}"/>
          </ac:grpSpMkLst>
        </pc:grpChg>
        <pc:graphicFrameChg chg="del">
          <ac:chgData name="AHMED ABOUELYAZID ELTOHAMY MOHAMED" userId="52099ac6-86dd-4190-9d5c-80d0f35c6a65" providerId="ADAL" clId="{FD521DA5-20CC-4680-8723-2671ADCB0B33}" dt="2020-05-13T11:50:43.417" v="2254" actId="478"/>
          <ac:graphicFrameMkLst>
            <pc:docMk/>
            <pc:sldMk cId="1010149164" sldId="302"/>
            <ac:graphicFrameMk id="3" creationId="{FF254A21-AF6B-44D3-9AD4-6A5C930D2A47}"/>
          </ac:graphicFrameMkLst>
        </pc:graphicFrameChg>
        <pc:picChg chg="del">
          <ac:chgData name="AHMED ABOUELYAZID ELTOHAMY MOHAMED" userId="52099ac6-86dd-4190-9d5c-80d0f35c6a65" providerId="ADAL" clId="{FD521DA5-20CC-4680-8723-2671ADCB0B33}" dt="2020-05-13T11:50:47.064" v="2256" actId="478"/>
          <ac:picMkLst>
            <pc:docMk/>
            <pc:sldMk cId="1010149164" sldId="302"/>
            <ac:picMk id="7" creationId="{DDCB99E3-0CFE-46A2-8992-74CDE5B1A2CF}"/>
          </ac:picMkLst>
        </pc:picChg>
        <pc:picChg chg="del">
          <ac:chgData name="AHMED ABOUELYAZID ELTOHAMY MOHAMED" userId="52099ac6-86dd-4190-9d5c-80d0f35c6a65" providerId="ADAL" clId="{FD521DA5-20CC-4680-8723-2671ADCB0B33}" dt="2020-05-13T11:50:47.988" v="2257" actId="478"/>
          <ac:picMkLst>
            <pc:docMk/>
            <pc:sldMk cId="1010149164" sldId="302"/>
            <ac:picMk id="8" creationId="{8007E7DE-AD08-4200-80FE-786C69D22840}"/>
          </ac:picMkLst>
        </pc:picChg>
        <pc:picChg chg="add mod">
          <ac:chgData name="AHMED ABOUELYAZID ELTOHAMY MOHAMED" userId="52099ac6-86dd-4190-9d5c-80d0f35c6a65" providerId="ADAL" clId="{FD521DA5-20CC-4680-8723-2671ADCB0B33}" dt="2020-05-13T12:27:42.986" v="2556" actId="1076"/>
          <ac:picMkLst>
            <pc:docMk/>
            <pc:sldMk cId="1010149164" sldId="302"/>
            <ac:picMk id="25" creationId="{9C4575CE-3AE1-4BBF-8657-F9E39B23F761}"/>
          </ac:picMkLst>
        </pc:picChg>
        <pc:picChg chg="add mod">
          <ac:chgData name="AHMED ABOUELYAZID ELTOHAMY MOHAMED" userId="52099ac6-86dd-4190-9d5c-80d0f35c6a65" providerId="ADAL" clId="{FD521DA5-20CC-4680-8723-2671ADCB0B33}" dt="2020-05-13T12:33:40.672" v="2678" actId="14100"/>
          <ac:picMkLst>
            <pc:docMk/>
            <pc:sldMk cId="1010149164" sldId="302"/>
            <ac:picMk id="2050" creationId="{FB2E1921-02CF-4A64-A468-A729244C5EED}"/>
          </ac:picMkLst>
        </pc:picChg>
      </pc:sldChg>
      <pc:sldChg chg="addSp delSp modSp mod delAnim modAnim">
        <pc:chgData name="AHMED ABOUELYAZID ELTOHAMY MOHAMED" userId="52099ac6-86dd-4190-9d5c-80d0f35c6a65" providerId="ADAL" clId="{FD521DA5-20CC-4680-8723-2671ADCB0B33}" dt="2020-05-13T13:08:36.628" v="3218" actId="21"/>
        <pc:sldMkLst>
          <pc:docMk/>
          <pc:sldMk cId="3708865507" sldId="304"/>
        </pc:sldMkLst>
        <pc:spChg chg="mod">
          <ac:chgData name="AHMED ABOUELYAZID ELTOHAMY MOHAMED" userId="52099ac6-86dd-4190-9d5c-80d0f35c6a65" providerId="ADAL" clId="{FD521DA5-20CC-4680-8723-2671ADCB0B33}" dt="2020-05-13T13:08:20.608" v="3213"/>
          <ac:spMkLst>
            <pc:docMk/>
            <pc:sldMk cId="3708865507" sldId="304"/>
            <ac:spMk id="11" creationId="{AAA417E3-8274-4112-9084-A39AD89DA0F1}"/>
          </ac:spMkLst>
        </pc:spChg>
        <pc:spChg chg="add del mod">
          <ac:chgData name="AHMED ABOUELYAZID ELTOHAMY MOHAMED" userId="52099ac6-86dd-4190-9d5c-80d0f35c6a65" providerId="ADAL" clId="{FD521DA5-20CC-4680-8723-2671ADCB0B33}" dt="2020-05-13T13:08:36.628" v="3218" actId="21"/>
          <ac:spMkLst>
            <pc:docMk/>
            <pc:sldMk cId="3708865507" sldId="304"/>
            <ac:spMk id="19" creationId="{723E35DC-2A9C-4766-B8FC-DE0B2C565D41}"/>
          </ac:spMkLst>
        </pc:spChg>
      </pc:sldChg>
      <pc:sldChg chg="addSp delSp modSp add mod delAnim modAnim">
        <pc:chgData name="AHMED ABOUELYAZID ELTOHAMY MOHAMED" userId="52099ac6-86dd-4190-9d5c-80d0f35c6a65" providerId="ADAL" clId="{FD521DA5-20CC-4680-8723-2671ADCB0B33}" dt="2020-05-12T18:37:58.122" v="1700"/>
        <pc:sldMkLst>
          <pc:docMk/>
          <pc:sldMk cId="201313794" sldId="305"/>
        </pc:sldMkLst>
        <pc:spChg chg="add del mod">
          <ac:chgData name="AHMED ABOUELYAZID ELTOHAMY MOHAMED" userId="52099ac6-86dd-4190-9d5c-80d0f35c6a65" providerId="ADAL" clId="{FD521DA5-20CC-4680-8723-2671ADCB0B33}" dt="2020-05-12T18:26:46.311" v="1456" actId="478"/>
          <ac:spMkLst>
            <pc:docMk/>
            <pc:sldMk cId="201313794" sldId="305"/>
            <ac:spMk id="2" creationId="{D84B2FDC-275D-4D89-A8B6-F97C2770EC6D}"/>
          </ac:spMkLst>
        </pc:spChg>
        <pc:spChg chg="add del mod">
          <ac:chgData name="AHMED ABOUELYAZID ELTOHAMY MOHAMED" userId="52099ac6-86dd-4190-9d5c-80d0f35c6a65" providerId="ADAL" clId="{FD521DA5-20CC-4680-8723-2671ADCB0B33}" dt="2020-05-12T18:26:46.311" v="1456" actId="478"/>
          <ac:spMkLst>
            <pc:docMk/>
            <pc:sldMk cId="201313794" sldId="305"/>
            <ac:spMk id="3" creationId="{319388C0-3AF1-4BEC-B95A-CF6D0C380293}"/>
          </ac:spMkLst>
        </pc:spChg>
        <pc:spChg chg="del">
          <ac:chgData name="AHMED ABOUELYAZID ELTOHAMY MOHAMED" userId="52099ac6-86dd-4190-9d5c-80d0f35c6a65" providerId="ADAL" clId="{FD521DA5-20CC-4680-8723-2671ADCB0B33}" dt="2020-05-12T18:24:03.147" v="1407" actId="478"/>
          <ac:spMkLst>
            <pc:docMk/>
            <pc:sldMk cId="201313794" sldId="305"/>
            <ac:spMk id="4" creationId="{DB5FC17A-D155-41F6-A2A7-E608002C2913}"/>
          </ac:spMkLst>
        </pc:spChg>
        <pc:spChg chg="add del mod">
          <ac:chgData name="AHMED ABOUELYAZID ELTOHAMY MOHAMED" userId="52099ac6-86dd-4190-9d5c-80d0f35c6a65" providerId="ADAL" clId="{FD521DA5-20CC-4680-8723-2671ADCB0B33}" dt="2020-05-12T18:26:46.311" v="1456" actId="478"/>
          <ac:spMkLst>
            <pc:docMk/>
            <pc:sldMk cId="201313794" sldId="305"/>
            <ac:spMk id="5" creationId="{5BCB058B-2372-4F12-8940-042F9F3488D2}"/>
          </ac:spMkLst>
        </pc:spChg>
        <pc:spChg chg="add mod">
          <ac:chgData name="AHMED ABOUELYAZID ELTOHAMY MOHAMED" userId="52099ac6-86dd-4190-9d5c-80d0f35c6a65" providerId="ADAL" clId="{FD521DA5-20CC-4680-8723-2671ADCB0B33}" dt="2020-05-12T18:28:25.112" v="1520" actId="948"/>
          <ac:spMkLst>
            <pc:docMk/>
            <pc:sldMk cId="201313794" sldId="305"/>
            <ac:spMk id="6" creationId="{8A02EEE9-72F8-4399-B0EE-DB676E48F69C}"/>
          </ac:spMkLst>
        </pc:spChg>
        <pc:spChg chg="add mod">
          <ac:chgData name="AHMED ABOUELYAZID ELTOHAMY MOHAMED" userId="52099ac6-86dd-4190-9d5c-80d0f35c6a65" providerId="ADAL" clId="{FD521DA5-20CC-4680-8723-2671ADCB0B33}" dt="2020-05-12T18:36:50.980" v="1689" actId="164"/>
          <ac:spMkLst>
            <pc:docMk/>
            <pc:sldMk cId="201313794" sldId="305"/>
            <ac:spMk id="7" creationId="{5F40C283-0D2D-4939-B779-B2057408B946}"/>
          </ac:spMkLst>
        </pc:spChg>
        <pc:spChg chg="add del mod">
          <ac:chgData name="AHMED ABOUELYAZID ELTOHAMY MOHAMED" userId="52099ac6-86dd-4190-9d5c-80d0f35c6a65" providerId="ADAL" clId="{FD521DA5-20CC-4680-8723-2671ADCB0B33}" dt="2020-05-12T18:28:47.785" v="1527"/>
          <ac:spMkLst>
            <pc:docMk/>
            <pc:sldMk cId="201313794" sldId="305"/>
            <ac:spMk id="8" creationId="{9E67C862-1D17-43E8-9677-E4691601C69B}"/>
          </ac:spMkLst>
        </pc:spChg>
        <pc:spChg chg="del">
          <ac:chgData name="AHMED ABOUELYAZID ELTOHAMY MOHAMED" userId="52099ac6-86dd-4190-9d5c-80d0f35c6a65" providerId="ADAL" clId="{FD521DA5-20CC-4680-8723-2671ADCB0B33}" dt="2020-05-12T18:24:10.230" v="1410" actId="478"/>
          <ac:spMkLst>
            <pc:docMk/>
            <pc:sldMk cId="201313794" sldId="305"/>
            <ac:spMk id="9" creationId="{324A35EC-3020-46B1-9BF0-D6D963F8E3FD}"/>
          </ac:spMkLst>
        </pc:spChg>
        <pc:spChg chg="del">
          <ac:chgData name="AHMED ABOUELYAZID ELTOHAMY MOHAMED" userId="52099ac6-86dd-4190-9d5c-80d0f35c6a65" providerId="ADAL" clId="{FD521DA5-20CC-4680-8723-2671ADCB0B33}" dt="2020-05-12T18:24:06.787" v="1409" actId="478"/>
          <ac:spMkLst>
            <pc:docMk/>
            <pc:sldMk cId="201313794" sldId="305"/>
            <ac:spMk id="10" creationId="{0A13B044-2F15-4C89-B736-819324F783E5}"/>
          </ac:spMkLst>
        </pc:spChg>
        <pc:spChg chg="add mod">
          <ac:chgData name="AHMED ABOUELYAZID ELTOHAMY MOHAMED" userId="52099ac6-86dd-4190-9d5c-80d0f35c6a65" providerId="ADAL" clId="{FD521DA5-20CC-4680-8723-2671ADCB0B33}" dt="2020-05-12T18:31:33.227" v="1572" actId="1076"/>
          <ac:spMkLst>
            <pc:docMk/>
            <pc:sldMk cId="201313794" sldId="305"/>
            <ac:spMk id="11" creationId="{E5157F21-ABA4-47BC-9F63-721F89D7FC3F}"/>
          </ac:spMkLst>
        </pc:spChg>
        <pc:spChg chg="add del mod">
          <ac:chgData name="AHMED ABOUELYAZID ELTOHAMY MOHAMED" userId="52099ac6-86dd-4190-9d5c-80d0f35c6a65" providerId="ADAL" clId="{FD521DA5-20CC-4680-8723-2671ADCB0B33}" dt="2020-05-12T18:32:17.041" v="1581" actId="478"/>
          <ac:spMkLst>
            <pc:docMk/>
            <pc:sldMk cId="201313794" sldId="305"/>
            <ac:spMk id="12" creationId="{BB6BA8E8-0730-4043-A2DF-7CFDEB8D52EC}"/>
          </ac:spMkLst>
        </pc:spChg>
        <pc:spChg chg="del">
          <ac:chgData name="AHMED ABOUELYAZID ELTOHAMY MOHAMED" userId="52099ac6-86dd-4190-9d5c-80d0f35c6a65" providerId="ADAL" clId="{FD521DA5-20CC-4680-8723-2671ADCB0B33}" dt="2020-05-12T18:24:04.836" v="1408" actId="478"/>
          <ac:spMkLst>
            <pc:docMk/>
            <pc:sldMk cId="201313794" sldId="305"/>
            <ac:spMk id="13" creationId="{1D64659A-74B8-47FC-8F33-10BD1993855A}"/>
          </ac:spMkLst>
        </pc:spChg>
        <pc:spChg chg="mod">
          <ac:chgData name="AHMED ABOUELYAZID ELTOHAMY MOHAMED" userId="52099ac6-86dd-4190-9d5c-80d0f35c6a65" providerId="ADAL" clId="{FD521DA5-20CC-4680-8723-2671ADCB0B33}" dt="2020-05-12T18:26:16.997" v="1453" actId="1076"/>
          <ac:spMkLst>
            <pc:docMk/>
            <pc:sldMk cId="201313794" sldId="305"/>
            <ac:spMk id="14" creationId="{462B1839-DA60-4396-A726-C955B0E279D3}"/>
          </ac:spMkLst>
        </pc:spChg>
        <pc:spChg chg="mod">
          <ac:chgData name="AHMED ABOUELYAZID ELTOHAMY MOHAMED" userId="52099ac6-86dd-4190-9d5c-80d0f35c6a65" providerId="ADAL" clId="{FD521DA5-20CC-4680-8723-2671ADCB0B33}" dt="2020-05-12T18:30:12.148" v="1560" actId="1076"/>
          <ac:spMkLst>
            <pc:docMk/>
            <pc:sldMk cId="201313794" sldId="305"/>
            <ac:spMk id="15" creationId="{2614E8D2-71C9-48A0-ADCF-E52A6377DFC8}"/>
          </ac:spMkLst>
        </pc:spChg>
        <pc:spChg chg="add mod">
          <ac:chgData name="AHMED ABOUELYAZID ELTOHAMY MOHAMED" userId="52099ac6-86dd-4190-9d5c-80d0f35c6a65" providerId="ADAL" clId="{FD521DA5-20CC-4680-8723-2671ADCB0B33}" dt="2020-05-12T18:37:09.131" v="1691" actId="164"/>
          <ac:spMkLst>
            <pc:docMk/>
            <pc:sldMk cId="201313794" sldId="305"/>
            <ac:spMk id="16" creationId="{7866C1D8-7F5C-4ECA-9FA1-4E9B8D36AD24}"/>
          </ac:spMkLst>
        </pc:spChg>
        <pc:spChg chg="del mod">
          <ac:chgData name="AHMED ABOUELYAZID ELTOHAMY MOHAMED" userId="52099ac6-86dd-4190-9d5c-80d0f35c6a65" providerId="ADAL" clId="{FD521DA5-20CC-4680-8723-2671ADCB0B33}" dt="2020-05-12T18:26:46.311" v="1456" actId="478"/>
          <ac:spMkLst>
            <pc:docMk/>
            <pc:sldMk cId="201313794" sldId="305"/>
            <ac:spMk id="17" creationId="{6E294205-5BC5-41A6-92C0-32CEE5248343}"/>
          </ac:spMkLst>
        </pc:spChg>
        <pc:spChg chg="del">
          <ac:chgData name="AHMED ABOUELYAZID ELTOHAMY MOHAMED" userId="52099ac6-86dd-4190-9d5c-80d0f35c6a65" providerId="ADAL" clId="{FD521DA5-20CC-4680-8723-2671ADCB0B33}" dt="2020-05-12T18:34:50.366" v="1654" actId="478"/>
          <ac:spMkLst>
            <pc:docMk/>
            <pc:sldMk cId="201313794" sldId="305"/>
            <ac:spMk id="28" creationId="{42699C4C-2C10-41E2-BEDC-D216B165B4FF}"/>
          </ac:spMkLst>
        </pc:spChg>
        <pc:spChg chg="del mod">
          <ac:chgData name="AHMED ABOUELYAZID ELTOHAMY MOHAMED" userId="52099ac6-86dd-4190-9d5c-80d0f35c6a65" providerId="ADAL" clId="{FD521DA5-20CC-4680-8723-2671ADCB0B33}" dt="2020-05-12T18:35:19.468" v="1662" actId="478"/>
          <ac:spMkLst>
            <pc:docMk/>
            <pc:sldMk cId="201313794" sldId="305"/>
            <ac:spMk id="29" creationId="{F14FCE05-26DC-418A-8A21-4A82D9EB3EB8}"/>
          </ac:spMkLst>
        </pc:spChg>
        <pc:spChg chg="add mod">
          <ac:chgData name="AHMED ABOUELYAZID ELTOHAMY MOHAMED" userId="52099ac6-86dd-4190-9d5c-80d0f35c6a65" providerId="ADAL" clId="{FD521DA5-20CC-4680-8723-2671ADCB0B33}" dt="2020-05-12T18:34:32.351" v="1649" actId="20577"/>
          <ac:spMkLst>
            <pc:docMk/>
            <pc:sldMk cId="201313794" sldId="305"/>
            <ac:spMk id="31" creationId="{1658F25C-AD9B-431E-AC2D-C1BE30427024}"/>
          </ac:spMkLst>
        </pc:spChg>
        <pc:spChg chg="add mod">
          <ac:chgData name="AHMED ABOUELYAZID ELTOHAMY MOHAMED" userId="52099ac6-86dd-4190-9d5c-80d0f35c6a65" providerId="ADAL" clId="{FD521DA5-20CC-4680-8723-2671ADCB0B33}" dt="2020-05-12T18:35:12.069" v="1661" actId="6549"/>
          <ac:spMkLst>
            <pc:docMk/>
            <pc:sldMk cId="201313794" sldId="305"/>
            <ac:spMk id="32" creationId="{4F291BE3-BEF1-4133-9A7A-54EC56A71468}"/>
          </ac:spMkLst>
        </pc:spChg>
        <pc:grpChg chg="add mod">
          <ac:chgData name="AHMED ABOUELYAZID ELTOHAMY MOHAMED" userId="52099ac6-86dd-4190-9d5c-80d0f35c6a65" providerId="ADAL" clId="{FD521DA5-20CC-4680-8723-2671ADCB0B33}" dt="2020-05-12T18:36:50.980" v="1689" actId="164"/>
          <ac:grpSpMkLst>
            <pc:docMk/>
            <pc:sldMk cId="201313794" sldId="305"/>
            <ac:grpSpMk id="18" creationId="{BFE45D3A-8FB1-4CB7-8CDC-07744B0C5105}"/>
          </ac:grpSpMkLst>
        </pc:grpChg>
        <pc:grpChg chg="add mod">
          <ac:chgData name="AHMED ABOUELYAZID ELTOHAMY MOHAMED" userId="52099ac6-86dd-4190-9d5c-80d0f35c6a65" providerId="ADAL" clId="{FD521DA5-20CC-4680-8723-2671ADCB0B33}" dt="2020-05-12T18:37:09.131" v="1691" actId="164"/>
          <ac:grpSpMkLst>
            <pc:docMk/>
            <pc:sldMk cId="201313794" sldId="305"/>
            <ac:grpSpMk id="19" creationId="{87A9D5FF-A134-4FAB-B249-D889586A5237}"/>
          </ac:grpSpMkLst>
        </pc:grpChg>
        <pc:grpChg chg="del mod">
          <ac:chgData name="AHMED ABOUELYAZID ELTOHAMY MOHAMED" userId="52099ac6-86dd-4190-9d5c-80d0f35c6a65" providerId="ADAL" clId="{FD521DA5-20CC-4680-8723-2671ADCB0B33}" dt="2020-05-12T18:30:55.407" v="1565" actId="478"/>
          <ac:grpSpMkLst>
            <pc:docMk/>
            <pc:sldMk cId="201313794" sldId="305"/>
            <ac:grpSpMk id="21" creationId="{45B64FF3-EB94-417F-93C1-0336B227AF87}"/>
          </ac:grpSpMkLst>
        </pc:grpChg>
        <pc:grpChg chg="del">
          <ac:chgData name="AHMED ABOUELYAZID ELTOHAMY MOHAMED" userId="52099ac6-86dd-4190-9d5c-80d0f35c6a65" providerId="ADAL" clId="{FD521DA5-20CC-4680-8723-2671ADCB0B33}" dt="2020-05-12T18:34:45.909" v="1652" actId="478"/>
          <ac:grpSpMkLst>
            <pc:docMk/>
            <pc:sldMk cId="201313794" sldId="305"/>
            <ac:grpSpMk id="27" creationId="{127BFC24-B36E-4311-BC7F-FCC022E4B44F}"/>
          </ac:grpSpMkLst>
        </pc:grpChg>
        <pc:cxnChg chg="mod">
          <ac:chgData name="AHMED ABOUELYAZID ELTOHAMY MOHAMED" userId="52099ac6-86dd-4190-9d5c-80d0f35c6a65" providerId="ADAL" clId="{FD521DA5-20CC-4680-8723-2671ADCB0B33}" dt="2020-05-12T18:28:34.775" v="1521"/>
          <ac:cxnSpMkLst>
            <pc:docMk/>
            <pc:sldMk cId="201313794" sldId="305"/>
            <ac:cxnSpMk id="20" creationId="{2A4DEE00-5445-409E-9B44-6CBE6458FCC8}"/>
          </ac:cxnSpMkLst>
        </pc:cxnChg>
        <pc:cxnChg chg="add del mod">
          <ac:chgData name="AHMED ABOUELYAZID ELTOHAMY MOHAMED" userId="52099ac6-86dd-4190-9d5c-80d0f35c6a65" providerId="ADAL" clId="{FD521DA5-20CC-4680-8723-2671ADCB0B33}" dt="2020-05-12T18:28:47.785" v="1525" actId="21"/>
          <ac:cxnSpMkLst>
            <pc:docMk/>
            <pc:sldMk cId="201313794" sldId="305"/>
            <ac:cxnSpMk id="23" creationId="{313B6FD6-7DEC-44EA-BE93-3FEF9E52CD3A}"/>
          </ac:cxnSpMkLst>
        </pc:cxnChg>
        <pc:cxnChg chg="add mod">
          <ac:chgData name="AHMED ABOUELYAZID ELTOHAMY MOHAMED" userId="52099ac6-86dd-4190-9d5c-80d0f35c6a65" providerId="ADAL" clId="{FD521DA5-20CC-4680-8723-2671ADCB0B33}" dt="2020-05-12T18:36:50.980" v="1689" actId="164"/>
          <ac:cxnSpMkLst>
            <pc:docMk/>
            <pc:sldMk cId="201313794" sldId="305"/>
            <ac:cxnSpMk id="25" creationId="{42F8C6F0-84E6-4CE0-B70D-90D5D55D6B83}"/>
          </ac:cxnSpMkLst>
        </pc:cxnChg>
        <pc:cxnChg chg="add mod">
          <ac:chgData name="AHMED ABOUELYAZID ELTOHAMY MOHAMED" userId="52099ac6-86dd-4190-9d5c-80d0f35c6a65" providerId="ADAL" clId="{FD521DA5-20CC-4680-8723-2671ADCB0B33}" dt="2020-05-12T18:37:09.131" v="1691" actId="164"/>
          <ac:cxnSpMkLst>
            <pc:docMk/>
            <pc:sldMk cId="201313794" sldId="305"/>
            <ac:cxnSpMk id="30" creationId="{EAEA5390-8228-42EE-8AC4-026A6AF7D81C}"/>
          </ac:cxnSpMkLst>
        </pc:cxnChg>
      </pc:sldChg>
      <pc:sldChg chg="addSp delSp modSp add mod ord delAnim modAnim">
        <pc:chgData name="AHMED ABOUELYAZID ELTOHAMY MOHAMED" userId="52099ac6-86dd-4190-9d5c-80d0f35c6a65" providerId="ADAL" clId="{FD521DA5-20CC-4680-8723-2671ADCB0B33}" dt="2020-05-13T11:48:25.292" v="2234" actId="1076"/>
        <pc:sldMkLst>
          <pc:docMk/>
          <pc:sldMk cId="3357857181" sldId="306"/>
        </pc:sldMkLst>
        <pc:spChg chg="add del">
          <ac:chgData name="AHMED ABOUELYAZID ELTOHAMY MOHAMED" userId="52099ac6-86dd-4190-9d5c-80d0f35c6a65" providerId="ADAL" clId="{FD521DA5-20CC-4680-8723-2671ADCB0B33}" dt="2020-05-13T11:23:50.733" v="1904" actId="478"/>
          <ac:spMkLst>
            <pc:docMk/>
            <pc:sldMk cId="3357857181" sldId="306"/>
            <ac:spMk id="2" creationId="{BCE09DD8-BFFB-4C0D-9747-461A7408E298}"/>
          </ac:spMkLst>
        </pc:spChg>
        <pc:spChg chg="add del mod">
          <ac:chgData name="AHMED ABOUELYAZID ELTOHAMY MOHAMED" userId="52099ac6-86dd-4190-9d5c-80d0f35c6a65" providerId="ADAL" clId="{FD521DA5-20CC-4680-8723-2671ADCB0B33}" dt="2020-05-13T11:44:19.213" v="2201" actId="478"/>
          <ac:spMkLst>
            <pc:docMk/>
            <pc:sldMk cId="3357857181" sldId="306"/>
            <ac:spMk id="3" creationId="{D66D74EF-C578-4BEB-8CA0-85379A64AF16}"/>
          </ac:spMkLst>
        </pc:spChg>
        <pc:spChg chg="mod">
          <ac:chgData name="AHMED ABOUELYAZID ELTOHAMY MOHAMED" userId="52099ac6-86dd-4190-9d5c-80d0f35c6a65" providerId="ADAL" clId="{FD521DA5-20CC-4680-8723-2671ADCB0B33}" dt="2020-05-13T11:45:02.609" v="2216" actId="1035"/>
          <ac:spMkLst>
            <pc:docMk/>
            <pc:sldMk cId="3357857181" sldId="306"/>
            <ac:spMk id="4" creationId="{DB5FC17A-D155-41F6-A2A7-E608002C2913}"/>
          </ac:spMkLst>
        </pc:spChg>
        <pc:spChg chg="add mod">
          <ac:chgData name="AHMED ABOUELYAZID ELTOHAMY MOHAMED" userId="52099ac6-86dd-4190-9d5c-80d0f35c6a65" providerId="ADAL" clId="{FD521DA5-20CC-4680-8723-2671ADCB0B33}" dt="2020-05-13T11:44:10.239" v="2199" actId="122"/>
          <ac:spMkLst>
            <pc:docMk/>
            <pc:sldMk cId="3357857181" sldId="306"/>
            <ac:spMk id="5" creationId="{4A3B86F7-1C3C-4A40-AFD1-25C4237DB511}"/>
          </ac:spMkLst>
        </pc:spChg>
        <pc:spChg chg="add mod">
          <ac:chgData name="AHMED ABOUELYAZID ELTOHAMY MOHAMED" userId="52099ac6-86dd-4190-9d5c-80d0f35c6a65" providerId="ADAL" clId="{FD521DA5-20CC-4680-8723-2671ADCB0B33}" dt="2020-05-13T11:48:25.292" v="2234" actId="1076"/>
          <ac:spMkLst>
            <pc:docMk/>
            <pc:sldMk cId="3357857181" sldId="306"/>
            <ac:spMk id="6" creationId="{C08BE759-DCA1-41F9-B47B-CB3EF8B71DDA}"/>
          </ac:spMkLst>
        </pc:spChg>
        <pc:spChg chg="add mod">
          <ac:chgData name="AHMED ABOUELYAZID ELTOHAMY MOHAMED" userId="52099ac6-86dd-4190-9d5c-80d0f35c6a65" providerId="ADAL" clId="{FD521DA5-20CC-4680-8723-2671ADCB0B33}" dt="2020-05-13T11:40:49.082" v="2126" actId="1037"/>
          <ac:spMkLst>
            <pc:docMk/>
            <pc:sldMk cId="3357857181" sldId="306"/>
            <ac:spMk id="7" creationId="{ADB8D0D6-E7ED-43A3-90DE-ED7DCDDF719F}"/>
          </ac:spMkLst>
        </pc:spChg>
        <pc:spChg chg="add mod">
          <ac:chgData name="AHMED ABOUELYAZID ELTOHAMY MOHAMED" userId="52099ac6-86dd-4190-9d5c-80d0f35c6a65" providerId="ADAL" clId="{FD521DA5-20CC-4680-8723-2671ADCB0B33}" dt="2020-05-13T11:48:19.628" v="2233" actId="1076"/>
          <ac:spMkLst>
            <pc:docMk/>
            <pc:sldMk cId="3357857181" sldId="306"/>
            <ac:spMk id="8" creationId="{4B69ABEA-BF1B-4643-BB8F-3EABE726D6C2}"/>
          </ac:spMkLst>
        </pc:spChg>
        <pc:spChg chg="mod">
          <ac:chgData name="AHMED ABOUELYAZID ELTOHAMY MOHAMED" userId="52099ac6-86dd-4190-9d5c-80d0f35c6a65" providerId="ADAL" clId="{FD521DA5-20CC-4680-8723-2671ADCB0B33}" dt="2020-05-13T11:45:38.404" v="2220" actId="1076"/>
          <ac:spMkLst>
            <pc:docMk/>
            <pc:sldMk cId="3357857181" sldId="306"/>
            <ac:spMk id="9" creationId="{324A35EC-3020-46B1-9BF0-D6D963F8E3FD}"/>
          </ac:spMkLst>
        </pc:spChg>
        <pc:spChg chg="mod">
          <ac:chgData name="AHMED ABOUELYAZID ELTOHAMY MOHAMED" userId="52099ac6-86dd-4190-9d5c-80d0f35c6a65" providerId="ADAL" clId="{FD521DA5-20CC-4680-8723-2671ADCB0B33}" dt="2020-05-13T11:45:33.300" v="2219" actId="1076"/>
          <ac:spMkLst>
            <pc:docMk/>
            <pc:sldMk cId="3357857181" sldId="306"/>
            <ac:spMk id="10" creationId="{0A13B044-2F15-4C89-B736-819324F783E5}"/>
          </ac:spMkLst>
        </pc:spChg>
        <pc:spChg chg="del">
          <ac:chgData name="AHMED ABOUELYAZID ELTOHAMY MOHAMED" userId="52099ac6-86dd-4190-9d5c-80d0f35c6a65" providerId="ADAL" clId="{FD521DA5-20CC-4680-8723-2671ADCB0B33}" dt="2020-05-13T11:38:26.897" v="2081" actId="478"/>
          <ac:spMkLst>
            <pc:docMk/>
            <pc:sldMk cId="3357857181" sldId="306"/>
            <ac:spMk id="13" creationId="{1D64659A-74B8-47FC-8F33-10BD1993855A}"/>
          </ac:spMkLst>
        </pc:spChg>
        <pc:spChg chg="mod">
          <ac:chgData name="AHMED ABOUELYAZID ELTOHAMY MOHAMED" userId="52099ac6-86dd-4190-9d5c-80d0f35c6a65" providerId="ADAL" clId="{FD521DA5-20CC-4680-8723-2671ADCB0B33}" dt="2020-05-13T11:40:56.530" v="2127" actId="113"/>
          <ac:spMkLst>
            <pc:docMk/>
            <pc:sldMk cId="3357857181" sldId="306"/>
            <ac:spMk id="14" creationId="{462B1839-DA60-4396-A726-C955B0E279D3}"/>
          </ac:spMkLst>
        </pc:spChg>
        <pc:spChg chg="mod">
          <ac:chgData name="AHMED ABOUELYAZID ELTOHAMY MOHAMED" userId="52099ac6-86dd-4190-9d5c-80d0f35c6a65" providerId="ADAL" clId="{FD521DA5-20CC-4680-8723-2671ADCB0B33}" dt="2020-05-13T11:34:01.404" v="2015" actId="1076"/>
          <ac:spMkLst>
            <pc:docMk/>
            <pc:sldMk cId="3357857181" sldId="306"/>
            <ac:spMk id="15" creationId="{2614E8D2-71C9-48A0-ADCF-E52A6377DFC8}"/>
          </ac:spMkLst>
        </pc:spChg>
        <pc:spChg chg="del mod">
          <ac:chgData name="AHMED ABOUELYAZID ELTOHAMY MOHAMED" userId="52099ac6-86dd-4190-9d5c-80d0f35c6a65" providerId="ADAL" clId="{FD521DA5-20CC-4680-8723-2671ADCB0B33}" dt="2020-05-13T11:32:22.535" v="2004" actId="478"/>
          <ac:spMkLst>
            <pc:docMk/>
            <pc:sldMk cId="3357857181" sldId="306"/>
            <ac:spMk id="17" creationId="{6E294205-5BC5-41A6-92C0-32CEE5248343}"/>
          </ac:spMkLst>
        </pc:spChg>
        <pc:spChg chg="add mod">
          <ac:chgData name="AHMED ABOUELYAZID ELTOHAMY MOHAMED" userId="52099ac6-86dd-4190-9d5c-80d0f35c6a65" providerId="ADAL" clId="{FD521DA5-20CC-4680-8723-2671ADCB0B33}" dt="2020-05-13T11:41:04.381" v="2129" actId="14100"/>
          <ac:spMkLst>
            <pc:docMk/>
            <pc:sldMk cId="3357857181" sldId="306"/>
            <ac:spMk id="18" creationId="{E4790B18-54D3-48AC-B003-2BAAFD102F04}"/>
          </ac:spMkLst>
        </pc:spChg>
        <pc:spChg chg="mod">
          <ac:chgData name="AHMED ABOUELYAZID ELTOHAMY MOHAMED" userId="52099ac6-86dd-4190-9d5c-80d0f35c6a65" providerId="ADAL" clId="{FD521DA5-20CC-4680-8723-2671ADCB0B33}" dt="2020-05-13T11:34:40.555" v="2028" actId="1076"/>
          <ac:spMkLst>
            <pc:docMk/>
            <pc:sldMk cId="3357857181" sldId="306"/>
            <ac:spMk id="24" creationId="{9E31DB68-C913-40F8-B795-4C84DBA2204C}"/>
          </ac:spMkLst>
        </pc:spChg>
        <pc:spChg chg="del">
          <ac:chgData name="AHMED ABOUELYAZID ELTOHAMY MOHAMED" userId="52099ac6-86dd-4190-9d5c-80d0f35c6a65" providerId="ADAL" clId="{FD521DA5-20CC-4680-8723-2671ADCB0B33}" dt="2020-05-13T11:34:32.040" v="2026" actId="478"/>
          <ac:spMkLst>
            <pc:docMk/>
            <pc:sldMk cId="3357857181" sldId="306"/>
            <ac:spMk id="28" creationId="{42699C4C-2C10-41E2-BEDC-D216B165B4FF}"/>
          </ac:spMkLst>
        </pc:spChg>
        <pc:spChg chg="del">
          <ac:chgData name="AHMED ABOUELYAZID ELTOHAMY MOHAMED" userId="52099ac6-86dd-4190-9d5c-80d0f35c6a65" providerId="ADAL" clId="{FD521DA5-20CC-4680-8723-2671ADCB0B33}" dt="2020-05-13T11:34:35.329" v="2027" actId="478"/>
          <ac:spMkLst>
            <pc:docMk/>
            <pc:sldMk cId="3357857181" sldId="306"/>
            <ac:spMk id="29" creationId="{F14FCE05-26DC-418A-8A21-4A82D9EB3EB8}"/>
          </ac:spMkLst>
        </pc:spChg>
        <pc:grpChg chg="del">
          <ac:chgData name="AHMED ABOUELYAZID ELTOHAMY MOHAMED" userId="52099ac6-86dd-4190-9d5c-80d0f35c6a65" providerId="ADAL" clId="{FD521DA5-20CC-4680-8723-2671ADCB0B33}" dt="2020-05-13T11:34:27.734" v="2025" actId="478"/>
          <ac:grpSpMkLst>
            <pc:docMk/>
            <pc:sldMk cId="3357857181" sldId="306"/>
            <ac:grpSpMk id="21" creationId="{45B64FF3-EB94-417F-93C1-0336B227AF87}"/>
          </ac:grpSpMkLst>
        </pc:grpChg>
        <pc:grpChg chg="del mod">
          <ac:chgData name="AHMED ABOUELYAZID ELTOHAMY MOHAMED" userId="52099ac6-86dd-4190-9d5c-80d0f35c6a65" providerId="ADAL" clId="{FD521DA5-20CC-4680-8723-2671ADCB0B33}" dt="2020-05-13T11:34:41.200" v="2029" actId="478"/>
          <ac:grpSpMkLst>
            <pc:docMk/>
            <pc:sldMk cId="3357857181" sldId="306"/>
            <ac:grpSpMk id="27" creationId="{127BFC24-B36E-4311-BC7F-FCC022E4B44F}"/>
          </ac:grpSpMkLst>
        </pc:grpChg>
        <pc:picChg chg="add mod">
          <ac:chgData name="AHMED ABOUELYAZID ELTOHAMY MOHAMED" userId="52099ac6-86dd-4190-9d5c-80d0f35c6a65" providerId="ADAL" clId="{FD521DA5-20CC-4680-8723-2671ADCB0B33}" dt="2020-05-13T11:48:14.308" v="2231" actId="14100"/>
          <ac:picMkLst>
            <pc:docMk/>
            <pc:sldMk cId="3357857181" sldId="306"/>
            <ac:picMk id="1027" creationId="{D823CC0D-C6A4-4B93-9469-34BCE6D7EE2B}"/>
          </ac:picMkLst>
        </pc:picChg>
        <pc:cxnChg chg="mod">
          <ac:chgData name="AHMED ABOUELYAZID ELTOHAMY MOHAMED" userId="52099ac6-86dd-4190-9d5c-80d0f35c6a65" providerId="ADAL" clId="{FD521DA5-20CC-4680-8723-2671ADCB0B33}" dt="2020-05-13T11:34:40.555" v="2028" actId="1076"/>
          <ac:cxnSpMkLst>
            <pc:docMk/>
            <pc:sldMk cId="3357857181" sldId="306"/>
            <ac:cxnSpMk id="26" creationId="{1E1C4E42-DB03-4BC8-B468-8704ED8464DA}"/>
          </ac:cxnSpMkLst>
        </pc:cxnChg>
      </pc:sldChg>
      <pc:sldChg chg="addSp delSp modSp add mod modAnim">
        <pc:chgData name="AHMED ABOUELYAZID ELTOHAMY MOHAMED" userId="52099ac6-86dd-4190-9d5c-80d0f35c6a65" providerId="ADAL" clId="{FD521DA5-20CC-4680-8723-2671ADCB0B33}" dt="2020-05-13T13:14:53.293" v="3258" actId="207"/>
        <pc:sldMkLst>
          <pc:docMk/>
          <pc:sldMk cId="3543367744" sldId="307"/>
        </pc:sldMkLst>
        <pc:spChg chg="mod">
          <ac:chgData name="AHMED ABOUELYAZID ELTOHAMY MOHAMED" userId="52099ac6-86dd-4190-9d5c-80d0f35c6a65" providerId="ADAL" clId="{FD521DA5-20CC-4680-8723-2671ADCB0B33}" dt="2020-05-13T13:09:15.279" v="3223" actId="1076"/>
          <ac:spMkLst>
            <pc:docMk/>
            <pc:sldMk cId="3543367744" sldId="307"/>
            <ac:spMk id="2" creationId="{B54A7277-FEBC-4D3D-9F3A-8FD216E2A906}"/>
          </ac:spMkLst>
        </pc:spChg>
        <pc:spChg chg="mod">
          <ac:chgData name="AHMED ABOUELYAZID ELTOHAMY MOHAMED" userId="52099ac6-86dd-4190-9d5c-80d0f35c6a65" providerId="ADAL" clId="{FD521DA5-20CC-4680-8723-2671ADCB0B33}" dt="2020-05-13T13:11:34.533" v="3236" actId="1035"/>
          <ac:spMkLst>
            <pc:docMk/>
            <pc:sldMk cId="3543367744" sldId="307"/>
            <ac:spMk id="3" creationId="{19E21DCA-E163-42AA-8196-87CB0A96F1B6}"/>
          </ac:spMkLst>
        </pc:spChg>
        <pc:spChg chg="mod">
          <ac:chgData name="AHMED ABOUELYAZID ELTOHAMY MOHAMED" userId="52099ac6-86dd-4190-9d5c-80d0f35c6a65" providerId="ADAL" clId="{FD521DA5-20CC-4680-8723-2671ADCB0B33}" dt="2020-05-13T13:07:05.983" v="3185" actId="1076"/>
          <ac:spMkLst>
            <pc:docMk/>
            <pc:sldMk cId="3543367744" sldId="307"/>
            <ac:spMk id="4" creationId="{18131347-ABBF-4F81-9EFC-856C8788552B}"/>
          </ac:spMkLst>
        </pc:spChg>
        <pc:spChg chg="add mod">
          <ac:chgData name="AHMED ABOUELYAZID ELTOHAMY MOHAMED" userId="52099ac6-86dd-4190-9d5c-80d0f35c6a65" providerId="ADAL" clId="{FD521DA5-20CC-4680-8723-2671ADCB0B33}" dt="2020-05-13T13:11:49.104" v="3237" actId="207"/>
          <ac:spMkLst>
            <pc:docMk/>
            <pc:sldMk cId="3543367744" sldId="307"/>
            <ac:spMk id="5" creationId="{5BAF4D46-7B30-4621-A3AC-DC19F1DD13CE}"/>
          </ac:spMkLst>
        </pc:spChg>
        <pc:spChg chg="mod">
          <ac:chgData name="AHMED ABOUELYAZID ELTOHAMY MOHAMED" userId="52099ac6-86dd-4190-9d5c-80d0f35c6a65" providerId="ADAL" clId="{FD521DA5-20CC-4680-8723-2671ADCB0B33}" dt="2020-05-13T12:52:32.691" v="3010" actId="207"/>
          <ac:spMkLst>
            <pc:docMk/>
            <pc:sldMk cId="3543367744" sldId="307"/>
            <ac:spMk id="6" creationId="{9EBAB270-A5A7-4F8A-A46B-A5E0C76CACF7}"/>
          </ac:spMkLst>
        </pc:spChg>
        <pc:spChg chg="add mod">
          <ac:chgData name="AHMED ABOUELYAZID ELTOHAMY MOHAMED" userId="52099ac6-86dd-4190-9d5c-80d0f35c6a65" providerId="ADAL" clId="{FD521DA5-20CC-4680-8723-2671ADCB0B33}" dt="2020-05-13T13:10:50.181" v="3228" actId="6549"/>
          <ac:spMkLst>
            <pc:docMk/>
            <pc:sldMk cId="3543367744" sldId="307"/>
            <ac:spMk id="11" creationId="{A1C9C07A-E17E-4D4E-B0D5-2AC01D8BA49F}"/>
          </ac:spMkLst>
        </pc:spChg>
        <pc:spChg chg="mod">
          <ac:chgData name="AHMED ABOUELYAZID ELTOHAMY MOHAMED" userId="52099ac6-86dd-4190-9d5c-80d0f35c6a65" providerId="ADAL" clId="{FD521DA5-20CC-4680-8723-2671ADCB0B33}" dt="2020-05-13T13:14:53.293" v="3258" actId="207"/>
          <ac:spMkLst>
            <pc:docMk/>
            <pc:sldMk cId="3543367744" sldId="307"/>
            <ac:spMk id="15" creationId="{234ECC0F-CC56-488E-A508-02BD73B612B9}"/>
          </ac:spMkLst>
        </pc:spChg>
        <pc:picChg chg="del">
          <ac:chgData name="AHMED ABOUELYAZID ELTOHAMY MOHAMED" userId="52099ac6-86dd-4190-9d5c-80d0f35c6a65" providerId="ADAL" clId="{FD521DA5-20CC-4680-8723-2671ADCB0B33}" dt="2020-05-13T12:52:47.986" v="3017" actId="478"/>
          <ac:picMkLst>
            <pc:docMk/>
            <pc:sldMk cId="3543367744" sldId="307"/>
            <ac:picMk id="3074" creationId="{C5291621-0267-4CB3-96BE-48C56718E2DC}"/>
          </ac:picMkLst>
        </pc:picChg>
        <pc:picChg chg="add mod">
          <ac:chgData name="AHMED ABOUELYAZID ELTOHAMY MOHAMED" userId="52099ac6-86dd-4190-9d5c-80d0f35c6a65" providerId="ADAL" clId="{FD521DA5-20CC-4680-8723-2671ADCB0B33}" dt="2020-05-13T13:07:00.909" v="3184" actId="1036"/>
          <ac:picMkLst>
            <pc:docMk/>
            <pc:sldMk cId="3543367744" sldId="307"/>
            <ac:picMk id="4098" creationId="{F69BAA67-2859-4B49-AD74-21CE7944DD8C}"/>
          </ac:picMkLst>
        </pc:picChg>
      </pc:sldChg>
    </pc:docChg>
  </pc:docChgLst>
  <pc:docChgLst>
    <pc:chgData name="AHMED ABOUELYAZID ELTOHAMY MOHAMED" userId="52099ac6-86dd-4190-9d5c-80d0f35c6a65" providerId="ADAL" clId="{919DC5C8-63C2-48B0-A4CE-27EE653208C6}"/>
    <pc:docChg chg="undo redo custSel addSld delSld modSld sldOrd">
      <pc:chgData name="AHMED ABOUELYAZID ELTOHAMY MOHAMED" userId="52099ac6-86dd-4190-9d5c-80d0f35c6a65" providerId="ADAL" clId="{919DC5C8-63C2-48B0-A4CE-27EE653208C6}" dt="2020-05-18T10:44:34.237" v="5708"/>
      <pc:docMkLst>
        <pc:docMk/>
      </pc:docMkLst>
      <pc:sldChg chg="addSp modSp mod modAnim">
        <pc:chgData name="AHMED ABOUELYAZID ELTOHAMY MOHAMED" userId="52099ac6-86dd-4190-9d5c-80d0f35c6a65" providerId="ADAL" clId="{919DC5C8-63C2-48B0-A4CE-27EE653208C6}" dt="2020-05-17T10:20:30.059" v="3890" actId="1035"/>
        <pc:sldMkLst>
          <pc:docMk/>
          <pc:sldMk cId="1102367969" sldId="256"/>
        </pc:sldMkLst>
        <pc:spChg chg="mod">
          <ac:chgData name="AHMED ABOUELYAZID ELTOHAMY MOHAMED" userId="52099ac6-86dd-4190-9d5c-80d0f35c6a65" providerId="ADAL" clId="{919DC5C8-63C2-48B0-A4CE-27EE653208C6}" dt="2020-05-17T10:20:11.476" v="3870" actId="1036"/>
          <ac:spMkLst>
            <pc:docMk/>
            <pc:sldMk cId="1102367969" sldId="256"/>
            <ac:spMk id="5" creationId="{CDE624C1-5CB3-4485-B2FC-27198F58F084}"/>
          </ac:spMkLst>
        </pc:spChg>
        <pc:spChg chg="mod">
          <ac:chgData name="AHMED ABOUELYAZID ELTOHAMY MOHAMED" userId="52099ac6-86dd-4190-9d5c-80d0f35c6a65" providerId="ADAL" clId="{919DC5C8-63C2-48B0-A4CE-27EE653208C6}" dt="2020-05-17T10:20:30.059" v="3890" actId="1035"/>
          <ac:spMkLst>
            <pc:docMk/>
            <pc:sldMk cId="1102367969" sldId="256"/>
            <ac:spMk id="6" creationId="{1F066293-74D1-4642-BFF2-C7AA6C5063D9}"/>
          </ac:spMkLst>
        </pc:spChg>
        <pc:spChg chg="add mod">
          <ac:chgData name="AHMED ABOUELYAZID ELTOHAMY MOHAMED" userId="52099ac6-86dd-4190-9d5c-80d0f35c6a65" providerId="ADAL" clId="{919DC5C8-63C2-48B0-A4CE-27EE653208C6}" dt="2020-05-17T10:20:26.005" v="3889" actId="1076"/>
          <ac:spMkLst>
            <pc:docMk/>
            <pc:sldMk cId="1102367969" sldId="256"/>
            <ac:spMk id="7" creationId="{769DE8E9-6802-41A7-AF3A-BB2B69ED8259}"/>
          </ac:spMkLst>
        </pc:spChg>
      </pc:sldChg>
      <pc:sldChg chg="addSp delSp modSp mod modAnim">
        <pc:chgData name="AHMED ABOUELYAZID ELTOHAMY MOHAMED" userId="52099ac6-86dd-4190-9d5c-80d0f35c6a65" providerId="ADAL" clId="{919DC5C8-63C2-48B0-A4CE-27EE653208C6}" dt="2020-05-16T12:39:36.629" v="1218"/>
        <pc:sldMkLst>
          <pc:docMk/>
          <pc:sldMk cId="1279784434" sldId="257"/>
        </pc:sldMkLst>
        <pc:graphicFrameChg chg="del modGraphic">
          <ac:chgData name="AHMED ABOUELYAZID ELTOHAMY MOHAMED" userId="52099ac6-86dd-4190-9d5c-80d0f35c6a65" providerId="ADAL" clId="{919DC5C8-63C2-48B0-A4CE-27EE653208C6}" dt="2020-05-16T11:03:45.047" v="118" actId="478"/>
          <ac:graphicFrameMkLst>
            <pc:docMk/>
            <pc:sldMk cId="1279784434" sldId="257"/>
            <ac:graphicFrameMk id="3" creationId="{00000000-0000-0000-0000-000000000000}"/>
          </ac:graphicFrameMkLst>
        </pc:graphicFrameChg>
        <pc:graphicFrameChg chg="add mod modGraphic">
          <ac:chgData name="AHMED ABOUELYAZID ELTOHAMY MOHAMED" userId="52099ac6-86dd-4190-9d5c-80d0f35c6a65" providerId="ADAL" clId="{919DC5C8-63C2-48B0-A4CE-27EE653208C6}" dt="2020-05-16T11:06:05.630" v="178" actId="1076"/>
          <ac:graphicFrameMkLst>
            <pc:docMk/>
            <pc:sldMk cId="1279784434" sldId="257"/>
            <ac:graphicFrameMk id="6" creationId="{E13F546E-12BF-4CEB-B64A-7FDAC2D655A5}"/>
          </ac:graphicFrameMkLst>
        </pc:graphicFrameChg>
        <pc:picChg chg="add del mod modCrop">
          <ac:chgData name="AHMED ABOUELYAZID ELTOHAMY MOHAMED" userId="52099ac6-86dd-4190-9d5c-80d0f35c6a65" providerId="ADAL" clId="{919DC5C8-63C2-48B0-A4CE-27EE653208C6}" dt="2020-05-16T11:08:40.612" v="182" actId="478"/>
          <ac:picMkLst>
            <pc:docMk/>
            <pc:sldMk cId="1279784434" sldId="257"/>
            <ac:picMk id="2" creationId="{B8491FB9-706A-408F-A457-871FECA7D8AD}"/>
          </ac:picMkLst>
        </pc:picChg>
        <pc:picChg chg="del">
          <ac:chgData name="AHMED ABOUELYAZID ELTOHAMY MOHAMED" userId="52099ac6-86dd-4190-9d5c-80d0f35c6a65" providerId="ADAL" clId="{919DC5C8-63C2-48B0-A4CE-27EE653208C6}" dt="2020-05-16T10:49:07.609" v="0" actId="478"/>
          <ac:picMkLst>
            <pc:docMk/>
            <pc:sldMk cId="1279784434" sldId="257"/>
            <ac:picMk id="4" creationId="{59217F02-A671-4639-8C13-AD549F163D3B}"/>
          </ac:picMkLst>
        </pc:picChg>
        <pc:picChg chg="add del mod modCrop">
          <ac:chgData name="AHMED ABOUELYAZID ELTOHAMY MOHAMED" userId="52099ac6-86dd-4190-9d5c-80d0f35c6a65" providerId="ADAL" clId="{919DC5C8-63C2-48B0-A4CE-27EE653208C6}" dt="2020-05-16T11:09:00.036" v="188" actId="478"/>
          <ac:picMkLst>
            <pc:docMk/>
            <pc:sldMk cId="1279784434" sldId="257"/>
            <ac:picMk id="5" creationId="{AA860C10-0C4F-4B59-BEEF-3EA7A8CECE6C}"/>
          </ac:picMkLst>
        </pc:picChg>
        <pc:picChg chg="add mod">
          <ac:chgData name="AHMED ABOUELYAZID ELTOHAMY MOHAMED" userId="52099ac6-86dd-4190-9d5c-80d0f35c6a65" providerId="ADAL" clId="{919DC5C8-63C2-48B0-A4CE-27EE653208C6}" dt="2020-05-16T11:10:19.310" v="193" actId="14100"/>
          <ac:picMkLst>
            <pc:docMk/>
            <pc:sldMk cId="1279784434" sldId="257"/>
            <ac:picMk id="7" creationId="{6964354F-B9E2-4CF9-8E3F-7142B770D97A}"/>
          </ac:picMkLst>
        </pc:picChg>
        <pc:picChg chg="add mod">
          <ac:chgData name="AHMED ABOUELYAZID ELTOHAMY MOHAMED" userId="52099ac6-86dd-4190-9d5c-80d0f35c6a65" providerId="ADAL" clId="{919DC5C8-63C2-48B0-A4CE-27EE653208C6}" dt="2020-05-16T11:10:16.742" v="192" actId="14100"/>
          <ac:picMkLst>
            <pc:docMk/>
            <pc:sldMk cId="1279784434" sldId="257"/>
            <ac:picMk id="8" creationId="{CF4AC921-A07D-429A-A546-89414F6EF44A}"/>
          </ac:picMkLst>
        </pc:picChg>
      </pc:sldChg>
      <pc:sldChg chg="addSp delSp modSp add mod delAnim modAnim">
        <pc:chgData name="AHMED ABOUELYAZID ELTOHAMY MOHAMED" userId="52099ac6-86dd-4190-9d5c-80d0f35c6a65" providerId="ADAL" clId="{919DC5C8-63C2-48B0-A4CE-27EE653208C6}" dt="2020-05-16T12:01:53.565" v="1042" actId="207"/>
        <pc:sldMkLst>
          <pc:docMk/>
          <pc:sldMk cId="3294278586" sldId="267"/>
        </pc:sldMkLst>
        <pc:spChg chg="add mod">
          <ac:chgData name="AHMED ABOUELYAZID ELTOHAMY MOHAMED" userId="52099ac6-86dd-4190-9d5c-80d0f35c6a65" providerId="ADAL" clId="{919DC5C8-63C2-48B0-A4CE-27EE653208C6}" dt="2020-05-16T12:01:28.001" v="1040" actId="1035"/>
          <ac:spMkLst>
            <pc:docMk/>
            <pc:sldMk cId="3294278586" sldId="267"/>
            <ac:spMk id="2" creationId="{720B6188-0AC1-489A-A615-B1EB05526A0B}"/>
          </ac:spMkLst>
        </pc:spChg>
        <pc:spChg chg="add del mod">
          <ac:chgData name="AHMED ABOUELYAZID ELTOHAMY MOHAMED" userId="52099ac6-86dd-4190-9d5c-80d0f35c6a65" providerId="ADAL" clId="{919DC5C8-63C2-48B0-A4CE-27EE653208C6}" dt="2020-05-16T11:41:13.856" v="766" actId="478"/>
          <ac:spMkLst>
            <pc:docMk/>
            <pc:sldMk cId="3294278586" sldId="267"/>
            <ac:spMk id="3" creationId="{C398227A-7D52-4AC6-9E1D-303D78C0FE00}"/>
          </ac:spMkLst>
        </pc:spChg>
        <pc:spChg chg="add del mod">
          <ac:chgData name="AHMED ABOUELYAZID ELTOHAMY MOHAMED" userId="52099ac6-86dd-4190-9d5c-80d0f35c6a65" providerId="ADAL" clId="{919DC5C8-63C2-48B0-A4CE-27EE653208C6}" dt="2020-05-16T11:35:25.704" v="683" actId="478"/>
          <ac:spMkLst>
            <pc:docMk/>
            <pc:sldMk cId="3294278586" sldId="267"/>
            <ac:spMk id="4" creationId="{476FC80B-1D84-40F1-AC37-CCB942AAD8B1}"/>
          </ac:spMkLst>
        </pc:spChg>
        <pc:spChg chg="add del mod">
          <ac:chgData name="AHMED ABOUELYAZID ELTOHAMY MOHAMED" userId="52099ac6-86dd-4190-9d5c-80d0f35c6a65" providerId="ADAL" clId="{919DC5C8-63C2-48B0-A4CE-27EE653208C6}" dt="2020-05-16T11:41:10.961" v="765" actId="21"/>
          <ac:spMkLst>
            <pc:docMk/>
            <pc:sldMk cId="3294278586" sldId="267"/>
            <ac:spMk id="5" creationId="{19EFD8CB-6E26-46C1-8DF9-27E82A8F3C25}"/>
          </ac:spMkLst>
        </pc:spChg>
        <pc:spChg chg="mod">
          <ac:chgData name="AHMED ABOUELYAZID ELTOHAMY MOHAMED" userId="52099ac6-86dd-4190-9d5c-80d0f35c6a65" providerId="ADAL" clId="{919DC5C8-63C2-48B0-A4CE-27EE653208C6}" dt="2020-05-16T12:01:53.565" v="1042" actId="207"/>
          <ac:spMkLst>
            <pc:docMk/>
            <pc:sldMk cId="3294278586" sldId="267"/>
            <ac:spMk id="7" creationId="{43BEA834-F0EB-4BD3-9A5D-8B84B4678375}"/>
          </ac:spMkLst>
        </pc:spChg>
        <pc:spChg chg="mod">
          <ac:chgData name="AHMED ABOUELYAZID ELTOHAMY MOHAMED" userId="52099ac6-86dd-4190-9d5c-80d0f35c6a65" providerId="ADAL" clId="{919DC5C8-63C2-48B0-A4CE-27EE653208C6}" dt="2020-05-16T12:01:31.414" v="1041" actId="1076"/>
          <ac:spMkLst>
            <pc:docMk/>
            <pc:sldMk cId="3294278586" sldId="267"/>
            <ac:spMk id="8" creationId="{AE3A73B8-88B5-4F00-AC5F-52BB15764BCE}"/>
          </ac:spMkLst>
        </pc:spChg>
        <pc:spChg chg="mod">
          <ac:chgData name="AHMED ABOUELYAZID ELTOHAMY MOHAMED" userId="52099ac6-86dd-4190-9d5c-80d0f35c6a65" providerId="ADAL" clId="{919DC5C8-63C2-48B0-A4CE-27EE653208C6}" dt="2020-05-16T11:32:26.439" v="660" actId="207"/>
          <ac:spMkLst>
            <pc:docMk/>
            <pc:sldMk cId="3294278586" sldId="267"/>
            <ac:spMk id="9" creationId="{4F42174E-17B2-46CF-9972-58D0AF797AEC}"/>
          </ac:spMkLst>
        </pc:spChg>
        <pc:spChg chg="del">
          <ac:chgData name="AHMED ABOUELYAZID ELTOHAMY MOHAMED" userId="52099ac6-86dd-4190-9d5c-80d0f35c6a65" providerId="ADAL" clId="{919DC5C8-63C2-48B0-A4CE-27EE653208C6}" dt="2020-05-16T11:19:19.417" v="468" actId="478"/>
          <ac:spMkLst>
            <pc:docMk/>
            <pc:sldMk cId="3294278586" sldId="267"/>
            <ac:spMk id="10" creationId="{00000000-0000-0000-0000-000000000000}"/>
          </ac:spMkLst>
        </pc:spChg>
        <pc:spChg chg="del">
          <ac:chgData name="AHMED ABOUELYAZID ELTOHAMY MOHAMED" userId="52099ac6-86dd-4190-9d5c-80d0f35c6a65" providerId="ADAL" clId="{919DC5C8-63C2-48B0-A4CE-27EE653208C6}" dt="2020-05-16T11:32:12.754" v="659" actId="478"/>
          <ac:spMkLst>
            <pc:docMk/>
            <pc:sldMk cId="3294278586" sldId="267"/>
            <ac:spMk id="11" creationId="{43BEA834-F0EB-4BD3-9A5D-8B84B4678375}"/>
          </ac:spMkLst>
        </pc:spChg>
        <pc:picChg chg="add del mod">
          <ac:chgData name="AHMED ABOUELYAZID ELTOHAMY MOHAMED" userId="52099ac6-86dd-4190-9d5c-80d0f35c6a65" providerId="ADAL" clId="{919DC5C8-63C2-48B0-A4CE-27EE653208C6}" dt="2020-05-16T12:01:00.015" v="1001" actId="478"/>
          <ac:picMkLst>
            <pc:docMk/>
            <pc:sldMk cId="3294278586" sldId="267"/>
            <ac:picMk id="12" creationId="{5E80D413-0C24-437A-936D-A2211A66BB32}"/>
          </ac:picMkLst>
        </pc:picChg>
      </pc:sldChg>
      <pc:sldChg chg="del">
        <pc:chgData name="AHMED ABOUELYAZID ELTOHAMY MOHAMED" userId="52099ac6-86dd-4190-9d5c-80d0f35c6a65" providerId="ADAL" clId="{919DC5C8-63C2-48B0-A4CE-27EE653208C6}" dt="2020-05-16T17:52:05.836" v="1919" actId="47"/>
        <pc:sldMkLst>
          <pc:docMk/>
          <pc:sldMk cId="2826719872" sldId="290"/>
        </pc:sldMkLst>
      </pc:sldChg>
      <pc:sldChg chg="del">
        <pc:chgData name="AHMED ABOUELYAZID ELTOHAMY MOHAMED" userId="52099ac6-86dd-4190-9d5c-80d0f35c6a65" providerId="ADAL" clId="{919DC5C8-63C2-48B0-A4CE-27EE653208C6}" dt="2020-05-16T17:52:10.218" v="1920" actId="47"/>
        <pc:sldMkLst>
          <pc:docMk/>
          <pc:sldMk cId="1010149164" sldId="302"/>
        </pc:sldMkLst>
      </pc:sldChg>
      <pc:sldChg chg="addSp delSp modSp mod addAnim delAnim modAnim">
        <pc:chgData name="AHMED ABOUELYAZID ELTOHAMY MOHAMED" userId="52099ac6-86dd-4190-9d5c-80d0f35c6a65" providerId="ADAL" clId="{919DC5C8-63C2-48B0-A4CE-27EE653208C6}" dt="2020-05-17T07:08:00.232" v="2499"/>
        <pc:sldMkLst>
          <pc:docMk/>
          <pc:sldMk cId="260787998" sldId="303"/>
        </pc:sldMkLst>
        <pc:spChg chg="add del mod">
          <ac:chgData name="AHMED ABOUELYAZID ELTOHAMY MOHAMED" userId="52099ac6-86dd-4190-9d5c-80d0f35c6a65" providerId="ADAL" clId="{919DC5C8-63C2-48B0-A4CE-27EE653208C6}" dt="2020-05-17T06:56:24.738" v="2423" actId="1036"/>
          <ac:spMkLst>
            <pc:docMk/>
            <pc:sldMk cId="260787998" sldId="303"/>
            <ac:spMk id="7" creationId="{C4BE2B11-E2FB-4D50-93BB-AE08CD49B01B}"/>
          </ac:spMkLst>
        </pc:spChg>
        <pc:spChg chg="mod">
          <ac:chgData name="AHMED ABOUELYAZID ELTOHAMY MOHAMED" userId="52099ac6-86dd-4190-9d5c-80d0f35c6a65" providerId="ADAL" clId="{919DC5C8-63C2-48B0-A4CE-27EE653208C6}" dt="2020-05-17T06:52:12.104" v="2359" actId="403"/>
          <ac:spMkLst>
            <pc:docMk/>
            <pc:sldMk cId="260787998" sldId="303"/>
            <ac:spMk id="10" creationId="{1DD5B56F-D39B-4485-AE10-7E562A366E0D}"/>
          </ac:spMkLst>
        </pc:spChg>
        <pc:spChg chg="mod">
          <ac:chgData name="AHMED ABOUELYAZID ELTOHAMY MOHAMED" userId="52099ac6-86dd-4190-9d5c-80d0f35c6a65" providerId="ADAL" clId="{919DC5C8-63C2-48B0-A4CE-27EE653208C6}" dt="2020-05-17T07:06:24.313" v="2486" actId="207"/>
          <ac:spMkLst>
            <pc:docMk/>
            <pc:sldMk cId="260787998" sldId="303"/>
            <ac:spMk id="11" creationId="{DD6FAA84-1C52-4C44-9BF1-668182745CB4}"/>
          </ac:spMkLst>
        </pc:spChg>
        <pc:spChg chg="mod">
          <ac:chgData name="AHMED ABOUELYAZID ELTOHAMY MOHAMED" userId="52099ac6-86dd-4190-9d5c-80d0f35c6a65" providerId="ADAL" clId="{919DC5C8-63C2-48B0-A4CE-27EE653208C6}" dt="2020-05-17T06:56:24.738" v="2423" actId="1036"/>
          <ac:spMkLst>
            <pc:docMk/>
            <pc:sldMk cId="260787998" sldId="303"/>
            <ac:spMk id="17" creationId="{15933B12-DAC6-47BF-B3FD-C500F9122C78}"/>
          </ac:spMkLst>
        </pc:spChg>
        <pc:spChg chg="mod">
          <ac:chgData name="AHMED ABOUELYAZID ELTOHAMY MOHAMED" userId="52099ac6-86dd-4190-9d5c-80d0f35c6a65" providerId="ADAL" clId="{919DC5C8-63C2-48B0-A4CE-27EE653208C6}" dt="2020-05-17T06:56:10.955" v="2410" actId="207"/>
          <ac:spMkLst>
            <pc:docMk/>
            <pc:sldMk cId="260787998" sldId="303"/>
            <ac:spMk id="18" creationId="{4E6235C5-C299-4641-B350-82ECB938619E}"/>
          </ac:spMkLst>
        </pc:spChg>
        <pc:grpChg chg="del">
          <ac:chgData name="AHMED ABOUELYAZID ELTOHAMY MOHAMED" userId="52099ac6-86dd-4190-9d5c-80d0f35c6a65" providerId="ADAL" clId="{919DC5C8-63C2-48B0-A4CE-27EE653208C6}" dt="2020-05-17T06:50:58.942" v="2335" actId="478"/>
          <ac:grpSpMkLst>
            <pc:docMk/>
            <pc:sldMk cId="260787998" sldId="303"/>
            <ac:grpSpMk id="8" creationId="{B4608998-BA59-4B05-8759-F1EFF1FBDECE}"/>
          </ac:grpSpMkLst>
        </pc:grpChg>
      </pc:sldChg>
      <pc:sldChg chg="addSp delSp modSp mod addAnim delAnim modAnim">
        <pc:chgData name="AHMED ABOUELYAZID ELTOHAMY MOHAMED" userId="52099ac6-86dd-4190-9d5c-80d0f35c6a65" providerId="ADAL" clId="{919DC5C8-63C2-48B0-A4CE-27EE653208C6}" dt="2020-05-17T10:17:07.831" v="3778" actId="207"/>
        <pc:sldMkLst>
          <pc:docMk/>
          <pc:sldMk cId="3357857181" sldId="306"/>
        </pc:sldMkLst>
        <pc:spChg chg="add mod">
          <ac:chgData name="AHMED ABOUELYAZID ELTOHAMY MOHAMED" userId="52099ac6-86dd-4190-9d5c-80d0f35c6a65" providerId="ADAL" clId="{919DC5C8-63C2-48B0-A4CE-27EE653208C6}" dt="2020-05-17T09:17:34.223" v="3488" actId="1076"/>
          <ac:spMkLst>
            <pc:docMk/>
            <pc:sldMk cId="3357857181" sldId="306"/>
            <ac:spMk id="2" creationId="{0576E051-A5F4-4E1A-B80A-F7701773C5C2}"/>
          </ac:spMkLst>
        </pc:spChg>
        <pc:spChg chg="del mod">
          <ac:chgData name="AHMED ABOUELYAZID ELTOHAMY MOHAMED" userId="52099ac6-86dd-4190-9d5c-80d0f35c6a65" providerId="ADAL" clId="{919DC5C8-63C2-48B0-A4CE-27EE653208C6}" dt="2020-05-16T15:13:15.835" v="1723" actId="478"/>
          <ac:spMkLst>
            <pc:docMk/>
            <pc:sldMk cId="3357857181" sldId="306"/>
            <ac:spMk id="2" creationId="{140F5C68-593C-4D70-8C2B-797C8BDF98CC}"/>
          </ac:spMkLst>
        </pc:spChg>
        <pc:spChg chg="del">
          <ac:chgData name="AHMED ABOUELYAZID ELTOHAMY MOHAMED" userId="52099ac6-86dd-4190-9d5c-80d0f35c6a65" providerId="ADAL" clId="{919DC5C8-63C2-48B0-A4CE-27EE653208C6}" dt="2020-05-16T11:18:07.159" v="466" actId="478"/>
          <ac:spMkLst>
            <pc:docMk/>
            <pc:sldMk cId="3357857181" sldId="306"/>
            <ac:spMk id="4" creationId="{DB5FC17A-D155-41F6-A2A7-E608002C2913}"/>
          </ac:spMkLst>
        </pc:spChg>
        <pc:spChg chg="del">
          <ac:chgData name="AHMED ABOUELYAZID ELTOHAMY MOHAMED" userId="52099ac6-86dd-4190-9d5c-80d0f35c6a65" providerId="ADAL" clId="{919DC5C8-63C2-48B0-A4CE-27EE653208C6}" dt="2020-05-16T15:05:45.066" v="1578" actId="478"/>
          <ac:spMkLst>
            <pc:docMk/>
            <pc:sldMk cId="3357857181" sldId="306"/>
            <ac:spMk id="7" creationId="{ADB8D0D6-E7ED-43A3-90DE-ED7DCDDF719F}"/>
          </ac:spMkLst>
        </pc:spChg>
        <pc:spChg chg="del">
          <ac:chgData name="AHMED ABOUELYAZID ELTOHAMY MOHAMED" userId="52099ac6-86dd-4190-9d5c-80d0f35c6a65" providerId="ADAL" clId="{919DC5C8-63C2-48B0-A4CE-27EE653208C6}" dt="2020-05-16T15:10:22.101" v="1698" actId="478"/>
          <ac:spMkLst>
            <pc:docMk/>
            <pc:sldMk cId="3357857181" sldId="306"/>
            <ac:spMk id="9" creationId="{324A35EC-3020-46B1-9BF0-D6D963F8E3FD}"/>
          </ac:spMkLst>
        </pc:spChg>
        <pc:spChg chg="mod">
          <ac:chgData name="AHMED ABOUELYAZID ELTOHAMY MOHAMED" userId="52099ac6-86dd-4190-9d5c-80d0f35c6a65" providerId="ADAL" clId="{919DC5C8-63C2-48B0-A4CE-27EE653208C6}" dt="2020-05-16T15:22:04.057" v="1899" actId="1076"/>
          <ac:spMkLst>
            <pc:docMk/>
            <pc:sldMk cId="3357857181" sldId="306"/>
            <ac:spMk id="10" creationId="{0A13B044-2F15-4C89-B736-819324F783E5}"/>
          </ac:spMkLst>
        </pc:spChg>
        <pc:spChg chg="add mod">
          <ac:chgData name="AHMED ABOUELYAZID ELTOHAMY MOHAMED" userId="52099ac6-86dd-4190-9d5c-80d0f35c6a65" providerId="ADAL" clId="{919DC5C8-63C2-48B0-A4CE-27EE653208C6}" dt="2020-05-17T10:15:46.154" v="3774" actId="20577"/>
          <ac:spMkLst>
            <pc:docMk/>
            <pc:sldMk cId="3357857181" sldId="306"/>
            <ac:spMk id="11" creationId="{D09D87CE-7E7A-4CA5-9A01-26935E291668}"/>
          </ac:spMkLst>
        </pc:spChg>
        <pc:spChg chg="add mod">
          <ac:chgData name="AHMED ABOUELYAZID ELTOHAMY MOHAMED" userId="52099ac6-86dd-4190-9d5c-80d0f35c6a65" providerId="ADAL" clId="{919DC5C8-63C2-48B0-A4CE-27EE653208C6}" dt="2020-05-17T09:17:34.223" v="3488" actId="1076"/>
          <ac:spMkLst>
            <pc:docMk/>
            <pc:sldMk cId="3357857181" sldId="306"/>
            <ac:spMk id="12" creationId="{62C53085-CD64-496B-A88C-1455DCDB7B66}"/>
          </ac:spMkLst>
        </pc:spChg>
        <pc:spChg chg="add mod">
          <ac:chgData name="AHMED ABOUELYAZID ELTOHAMY MOHAMED" userId="52099ac6-86dd-4190-9d5c-80d0f35c6a65" providerId="ADAL" clId="{919DC5C8-63C2-48B0-A4CE-27EE653208C6}" dt="2020-05-17T09:17:34.223" v="3488" actId="1076"/>
          <ac:spMkLst>
            <pc:docMk/>
            <pc:sldMk cId="3357857181" sldId="306"/>
            <ac:spMk id="13" creationId="{0A61F860-3551-4CE3-AA4A-6E372AA77EA6}"/>
          </ac:spMkLst>
        </pc:spChg>
        <pc:spChg chg="add mod">
          <ac:chgData name="AHMED ABOUELYAZID ELTOHAMY MOHAMED" userId="52099ac6-86dd-4190-9d5c-80d0f35c6a65" providerId="ADAL" clId="{919DC5C8-63C2-48B0-A4CE-27EE653208C6}" dt="2020-05-16T15:18:40.582" v="1810"/>
          <ac:spMkLst>
            <pc:docMk/>
            <pc:sldMk cId="3357857181" sldId="306"/>
            <ac:spMk id="13" creationId="{6E9A38D8-0578-47BB-9D6A-E153CCD00B2D}"/>
          </ac:spMkLst>
        </pc:spChg>
        <pc:spChg chg="mod">
          <ac:chgData name="AHMED ABOUELYAZID ELTOHAMY MOHAMED" userId="52099ac6-86dd-4190-9d5c-80d0f35c6a65" providerId="ADAL" clId="{919DC5C8-63C2-48B0-A4CE-27EE653208C6}" dt="2020-05-17T10:16:24.959" v="3776" actId="207"/>
          <ac:spMkLst>
            <pc:docMk/>
            <pc:sldMk cId="3357857181" sldId="306"/>
            <ac:spMk id="14" creationId="{462B1839-DA60-4396-A726-C955B0E279D3}"/>
          </ac:spMkLst>
        </pc:spChg>
        <pc:spChg chg="mod">
          <ac:chgData name="AHMED ABOUELYAZID ELTOHAMY MOHAMED" userId="52099ac6-86dd-4190-9d5c-80d0f35c6a65" providerId="ADAL" clId="{919DC5C8-63C2-48B0-A4CE-27EE653208C6}" dt="2020-05-17T10:17:07.831" v="3778" actId="207"/>
          <ac:spMkLst>
            <pc:docMk/>
            <pc:sldMk cId="3357857181" sldId="306"/>
            <ac:spMk id="15" creationId="{98034D32-3519-4CCA-8FB7-57F43EA97072}"/>
          </ac:spMkLst>
        </pc:spChg>
        <pc:spChg chg="add mod">
          <ac:chgData name="AHMED ABOUELYAZID ELTOHAMY MOHAMED" userId="52099ac6-86dd-4190-9d5c-80d0f35c6a65" providerId="ADAL" clId="{919DC5C8-63C2-48B0-A4CE-27EE653208C6}" dt="2020-05-17T09:17:34.223" v="3488" actId="1076"/>
          <ac:spMkLst>
            <pc:docMk/>
            <pc:sldMk cId="3357857181" sldId="306"/>
            <ac:spMk id="16" creationId="{5C0BCE0A-757B-4F2D-84DF-7AED09D21C3D}"/>
          </ac:spMkLst>
        </pc:spChg>
        <pc:spChg chg="add del mod">
          <ac:chgData name="AHMED ABOUELYAZID ELTOHAMY MOHAMED" userId="52099ac6-86dd-4190-9d5c-80d0f35c6a65" providerId="ADAL" clId="{919DC5C8-63C2-48B0-A4CE-27EE653208C6}" dt="2020-05-16T15:18:48.839" v="1813" actId="478"/>
          <ac:spMkLst>
            <pc:docMk/>
            <pc:sldMk cId="3357857181" sldId="306"/>
            <ac:spMk id="16" creationId="{633C8B42-A423-4199-9825-79A4974FF01E}"/>
          </ac:spMkLst>
        </pc:spChg>
        <pc:spChg chg="add mod">
          <ac:chgData name="AHMED ABOUELYAZID ELTOHAMY MOHAMED" userId="52099ac6-86dd-4190-9d5c-80d0f35c6a65" providerId="ADAL" clId="{919DC5C8-63C2-48B0-A4CE-27EE653208C6}" dt="2020-05-17T06:16:44.803" v="1958" actId="14100"/>
          <ac:spMkLst>
            <pc:docMk/>
            <pc:sldMk cId="3357857181" sldId="306"/>
            <ac:spMk id="17" creationId="{428A873C-71E4-487F-9FAC-DD37027CB340}"/>
          </ac:spMkLst>
        </pc:spChg>
        <pc:spChg chg="add del mod">
          <ac:chgData name="AHMED ABOUELYAZID ELTOHAMY MOHAMED" userId="52099ac6-86dd-4190-9d5c-80d0f35c6a65" providerId="ADAL" clId="{919DC5C8-63C2-48B0-A4CE-27EE653208C6}" dt="2020-05-17T10:16:47.216" v="3777" actId="207"/>
          <ac:spMkLst>
            <pc:docMk/>
            <pc:sldMk cId="3357857181" sldId="306"/>
            <ac:spMk id="18" creationId="{E4790B18-54D3-48AC-B003-2BAAFD102F04}"/>
          </ac:spMkLst>
        </pc:spChg>
        <pc:grpChg chg="add mod">
          <ac:chgData name="AHMED ABOUELYAZID ELTOHAMY MOHAMED" userId="52099ac6-86dd-4190-9d5c-80d0f35c6a65" providerId="ADAL" clId="{919DC5C8-63C2-48B0-A4CE-27EE653208C6}" dt="2020-05-17T09:17:34.223" v="3488" actId="1076"/>
          <ac:grpSpMkLst>
            <pc:docMk/>
            <pc:sldMk cId="3357857181" sldId="306"/>
            <ac:grpSpMk id="3" creationId="{77660C1B-7810-4A4F-A5C8-31D2FCF6BA42}"/>
          </ac:grpSpMkLst>
        </pc:grpChg>
        <pc:picChg chg="add mod">
          <ac:chgData name="AHMED ABOUELYAZID ELTOHAMY MOHAMED" userId="52099ac6-86dd-4190-9d5c-80d0f35c6a65" providerId="ADAL" clId="{919DC5C8-63C2-48B0-A4CE-27EE653208C6}" dt="2020-05-17T09:17:34.223" v="3488" actId="1076"/>
          <ac:picMkLst>
            <pc:docMk/>
            <pc:sldMk cId="3357857181" sldId="306"/>
            <ac:picMk id="5122" creationId="{B9D35A60-75C5-427D-9AB2-F45267FAAB37}"/>
          </ac:picMkLst>
        </pc:picChg>
      </pc:sldChg>
      <pc:sldChg chg="addSp delSp modSp mod modAnim">
        <pc:chgData name="AHMED ABOUELYAZID ELTOHAMY MOHAMED" userId="52099ac6-86dd-4190-9d5c-80d0f35c6a65" providerId="ADAL" clId="{919DC5C8-63C2-48B0-A4CE-27EE653208C6}" dt="2020-05-17T09:17:58.304" v="3490"/>
        <pc:sldMkLst>
          <pc:docMk/>
          <pc:sldMk cId="3203988776" sldId="531"/>
        </pc:sldMkLst>
        <pc:spChg chg="add del mod">
          <ac:chgData name="AHMED ABOUELYAZID ELTOHAMY MOHAMED" userId="52099ac6-86dd-4190-9d5c-80d0f35c6a65" providerId="ADAL" clId="{919DC5C8-63C2-48B0-A4CE-27EE653208C6}" dt="2020-05-17T08:28:27.227" v="3243" actId="478"/>
          <ac:spMkLst>
            <pc:docMk/>
            <pc:sldMk cId="3203988776" sldId="531"/>
            <ac:spMk id="2" creationId="{295B1281-5628-45A5-9B28-24A1777F462E}"/>
          </ac:spMkLst>
        </pc:spChg>
        <pc:spChg chg="add mod">
          <ac:chgData name="AHMED ABOUELYAZID ELTOHAMY MOHAMED" userId="52099ac6-86dd-4190-9d5c-80d0f35c6a65" providerId="ADAL" clId="{919DC5C8-63C2-48B0-A4CE-27EE653208C6}" dt="2020-05-17T09:04:18.171" v="3364" actId="404"/>
          <ac:spMkLst>
            <pc:docMk/>
            <pc:sldMk cId="3203988776" sldId="531"/>
            <ac:spMk id="3" creationId="{7B624E15-2513-415D-B155-8C4F3B6CF9DC}"/>
          </ac:spMkLst>
        </pc:spChg>
        <pc:spChg chg="add mod">
          <ac:chgData name="AHMED ABOUELYAZID ELTOHAMY MOHAMED" userId="52099ac6-86dd-4190-9d5c-80d0f35c6a65" providerId="ADAL" clId="{919DC5C8-63C2-48B0-A4CE-27EE653208C6}" dt="2020-05-17T08:31:55.665" v="3307"/>
          <ac:spMkLst>
            <pc:docMk/>
            <pc:sldMk cId="3203988776" sldId="531"/>
            <ac:spMk id="7" creationId="{80E38B48-2CCD-4960-A822-352DAB5A0FC9}"/>
          </ac:spMkLst>
        </pc:spChg>
        <pc:spChg chg="mod">
          <ac:chgData name="AHMED ABOUELYAZID ELTOHAMY MOHAMED" userId="52099ac6-86dd-4190-9d5c-80d0f35c6a65" providerId="ADAL" clId="{919DC5C8-63C2-48B0-A4CE-27EE653208C6}" dt="2020-05-17T08:27:16.498" v="3233" actId="108"/>
          <ac:spMkLst>
            <pc:docMk/>
            <pc:sldMk cId="3203988776" sldId="531"/>
            <ac:spMk id="8" creationId="{FE0B8304-DC4D-49E7-B68C-EE66C883F1EB}"/>
          </ac:spMkLst>
        </pc:spChg>
        <pc:spChg chg="add mod">
          <ac:chgData name="AHMED ABOUELYAZID ELTOHAMY MOHAMED" userId="52099ac6-86dd-4190-9d5c-80d0f35c6a65" providerId="ADAL" clId="{919DC5C8-63C2-48B0-A4CE-27EE653208C6}" dt="2020-05-17T09:04:43.157" v="3367" actId="207"/>
          <ac:spMkLst>
            <pc:docMk/>
            <pc:sldMk cId="3203988776" sldId="531"/>
            <ac:spMk id="9" creationId="{5398A13F-8A9A-489A-B18B-FCE2212B21C2}"/>
          </ac:spMkLst>
        </pc:spChg>
        <pc:picChg chg="del">
          <ac:chgData name="AHMED ABOUELYAZID ELTOHAMY MOHAMED" userId="52099ac6-86dd-4190-9d5c-80d0f35c6a65" providerId="ADAL" clId="{919DC5C8-63C2-48B0-A4CE-27EE653208C6}" dt="2020-05-17T08:00:43.502" v="2748" actId="478"/>
          <ac:picMkLst>
            <pc:docMk/>
            <pc:sldMk cId="3203988776" sldId="531"/>
            <ac:picMk id="3074" creationId="{02FC6DF5-AE65-495A-A3CF-E2C22F68AC54}"/>
          </ac:picMkLst>
        </pc:picChg>
      </pc:sldChg>
      <pc:sldChg chg="addSp delSp modSp mod delAnim modAnim">
        <pc:chgData name="AHMED ABOUELYAZID ELTOHAMY MOHAMED" userId="52099ac6-86dd-4190-9d5c-80d0f35c6a65" providerId="ADAL" clId="{919DC5C8-63C2-48B0-A4CE-27EE653208C6}" dt="2020-05-18T06:52:50.311" v="4661"/>
        <pc:sldMkLst>
          <pc:docMk/>
          <pc:sldMk cId="2274839948" sldId="538"/>
        </pc:sldMkLst>
        <pc:spChg chg="add del mod">
          <ac:chgData name="AHMED ABOUELYAZID ELTOHAMY MOHAMED" userId="52099ac6-86dd-4190-9d5c-80d0f35c6a65" providerId="ADAL" clId="{919DC5C8-63C2-48B0-A4CE-27EE653208C6}" dt="2020-05-18T06:26:37.362" v="4385"/>
          <ac:spMkLst>
            <pc:docMk/>
            <pc:sldMk cId="2274839948" sldId="538"/>
            <ac:spMk id="2" creationId="{53682EA0-F032-42A6-9CCC-D32DBE0AF6D7}"/>
          </ac:spMkLst>
        </pc:spChg>
        <pc:spChg chg="add del mod">
          <ac:chgData name="AHMED ABOUELYAZID ELTOHAMY MOHAMED" userId="52099ac6-86dd-4190-9d5c-80d0f35c6a65" providerId="ADAL" clId="{919DC5C8-63C2-48B0-A4CE-27EE653208C6}" dt="2020-05-18T06:26:37.362" v="4385"/>
          <ac:spMkLst>
            <pc:docMk/>
            <pc:sldMk cId="2274839948" sldId="538"/>
            <ac:spMk id="5" creationId="{B52E30B4-5CC8-4A5F-AEBF-9BCD797C4BC6}"/>
          </ac:spMkLst>
        </pc:spChg>
        <pc:spChg chg="add del mod">
          <ac:chgData name="AHMED ABOUELYAZID ELTOHAMY MOHAMED" userId="52099ac6-86dd-4190-9d5c-80d0f35c6a65" providerId="ADAL" clId="{919DC5C8-63C2-48B0-A4CE-27EE653208C6}" dt="2020-05-18T06:26:37.362" v="4385"/>
          <ac:spMkLst>
            <pc:docMk/>
            <pc:sldMk cId="2274839948" sldId="538"/>
            <ac:spMk id="6" creationId="{2D762733-8630-4646-82E7-E08EA187493F}"/>
          </ac:spMkLst>
        </pc:spChg>
        <pc:spChg chg="add mod">
          <ac:chgData name="AHMED ABOUELYAZID ELTOHAMY MOHAMED" userId="52099ac6-86dd-4190-9d5c-80d0f35c6a65" providerId="ADAL" clId="{919DC5C8-63C2-48B0-A4CE-27EE653208C6}" dt="2020-05-18T06:28:49.583" v="4414" actId="14100"/>
          <ac:spMkLst>
            <pc:docMk/>
            <pc:sldMk cId="2274839948" sldId="538"/>
            <ac:spMk id="7" creationId="{7E39F449-5956-4993-ACAA-9246AC21A044}"/>
          </ac:spMkLst>
        </pc:spChg>
        <pc:spChg chg="add mod ord">
          <ac:chgData name="AHMED ABOUELYAZID ELTOHAMY MOHAMED" userId="52099ac6-86dd-4190-9d5c-80d0f35c6a65" providerId="ADAL" clId="{919DC5C8-63C2-48B0-A4CE-27EE653208C6}" dt="2020-05-18T06:39:01.595" v="4550" actId="1076"/>
          <ac:spMkLst>
            <pc:docMk/>
            <pc:sldMk cId="2274839948" sldId="538"/>
            <ac:spMk id="8" creationId="{486657C0-BDCE-45CD-A605-CFE8A31B07CC}"/>
          </ac:spMkLst>
        </pc:spChg>
        <pc:spChg chg="add mod">
          <ac:chgData name="AHMED ABOUELYAZID ELTOHAMY MOHAMED" userId="52099ac6-86dd-4190-9d5c-80d0f35c6a65" providerId="ADAL" clId="{919DC5C8-63C2-48B0-A4CE-27EE653208C6}" dt="2020-05-18T06:39:01.595" v="4550" actId="1076"/>
          <ac:spMkLst>
            <pc:docMk/>
            <pc:sldMk cId="2274839948" sldId="538"/>
            <ac:spMk id="9" creationId="{0FC5B052-5336-45F9-851C-BDE160DBC41E}"/>
          </ac:spMkLst>
        </pc:spChg>
        <pc:spChg chg="del mod">
          <ac:chgData name="AHMED ABOUELYAZID ELTOHAMY MOHAMED" userId="52099ac6-86dd-4190-9d5c-80d0f35c6a65" providerId="ADAL" clId="{919DC5C8-63C2-48B0-A4CE-27EE653208C6}" dt="2020-05-18T06:51:52.309" v="4651" actId="478"/>
          <ac:spMkLst>
            <pc:docMk/>
            <pc:sldMk cId="2274839948" sldId="538"/>
            <ac:spMk id="11" creationId="{BAA80CED-89D1-4F11-A823-EF0E924BC411}"/>
          </ac:spMkLst>
        </pc:spChg>
        <pc:spChg chg="mod">
          <ac:chgData name="AHMED ABOUELYAZID ELTOHAMY MOHAMED" userId="52099ac6-86dd-4190-9d5c-80d0f35c6a65" providerId="ADAL" clId="{919DC5C8-63C2-48B0-A4CE-27EE653208C6}" dt="2020-05-18T06:51:59.332" v="4653" actId="1076"/>
          <ac:spMkLst>
            <pc:docMk/>
            <pc:sldMk cId="2274839948" sldId="538"/>
            <ac:spMk id="12" creationId="{F8DF587B-A563-43F7-8FBD-757F40C928E0}"/>
          </ac:spMkLst>
        </pc:spChg>
        <pc:spChg chg="add mod">
          <ac:chgData name="AHMED ABOUELYAZID ELTOHAMY MOHAMED" userId="52099ac6-86dd-4190-9d5c-80d0f35c6a65" providerId="ADAL" clId="{919DC5C8-63C2-48B0-A4CE-27EE653208C6}" dt="2020-05-18T06:39:01.595" v="4550" actId="1076"/>
          <ac:spMkLst>
            <pc:docMk/>
            <pc:sldMk cId="2274839948" sldId="538"/>
            <ac:spMk id="13" creationId="{8FBA6109-C27D-4509-B1BB-580E0D8A095F}"/>
          </ac:spMkLst>
        </pc:spChg>
        <pc:spChg chg="del">
          <ac:chgData name="AHMED ABOUELYAZID ELTOHAMY MOHAMED" userId="52099ac6-86dd-4190-9d5c-80d0f35c6a65" providerId="ADAL" clId="{919DC5C8-63C2-48B0-A4CE-27EE653208C6}" dt="2020-05-18T06:23:26.078" v="4333" actId="478"/>
          <ac:spMkLst>
            <pc:docMk/>
            <pc:sldMk cId="2274839948" sldId="538"/>
            <ac:spMk id="16" creationId="{D7BDCC7E-E633-4F2A-A3F8-8F9E7A88B4FB}"/>
          </ac:spMkLst>
        </pc:spChg>
        <pc:spChg chg="del">
          <ac:chgData name="AHMED ABOUELYAZID ELTOHAMY MOHAMED" userId="52099ac6-86dd-4190-9d5c-80d0f35c6a65" providerId="ADAL" clId="{919DC5C8-63C2-48B0-A4CE-27EE653208C6}" dt="2020-05-18T06:23:22.148" v="4331" actId="478"/>
          <ac:spMkLst>
            <pc:docMk/>
            <pc:sldMk cId="2274839948" sldId="538"/>
            <ac:spMk id="17" creationId="{13786883-A2C3-4E4E-ACDB-987582B126C6}"/>
          </ac:spMkLst>
        </pc:spChg>
        <pc:spChg chg="del">
          <ac:chgData name="AHMED ABOUELYAZID ELTOHAMY MOHAMED" userId="52099ac6-86dd-4190-9d5c-80d0f35c6a65" providerId="ADAL" clId="{919DC5C8-63C2-48B0-A4CE-27EE653208C6}" dt="2020-05-18T06:23:20.943" v="4330" actId="478"/>
          <ac:spMkLst>
            <pc:docMk/>
            <pc:sldMk cId="2274839948" sldId="538"/>
            <ac:spMk id="18" creationId="{6F9D7A33-B6C4-42F0-9B93-09CC6B59961F}"/>
          </ac:spMkLst>
        </pc:spChg>
        <pc:spChg chg="del">
          <ac:chgData name="AHMED ABOUELYAZID ELTOHAMY MOHAMED" userId="52099ac6-86dd-4190-9d5c-80d0f35c6a65" providerId="ADAL" clId="{919DC5C8-63C2-48B0-A4CE-27EE653208C6}" dt="2020-05-18T06:23:04.676" v="4326" actId="478"/>
          <ac:spMkLst>
            <pc:docMk/>
            <pc:sldMk cId="2274839948" sldId="538"/>
            <ac:spMk id="19" creationId="{CFDCE9BE-EC68-4451-B21F-8A65AF5A4D85}"/>
          </ac:spMkLst>
        </pc:spChg>
        <pc:spChg chg="mod">
          <ac:chgData name="AHMED ABOUELYAZID ELTOHAMY MOHAMED" userId="52099ac6-86dd-4190-9d5c-80d0f35c6a65" providerId="ADAL" clId="{919DC5C8-63C2-48B0-A4CE-27EE653208C6}" dt="2020-05-18T06:30:51.391" v="4455" actId="1076"/>
          <ac:spMkLst>
            <pc:docMk/>
            <pc:sldMk cId="2274839948" sldId="538"/>
            <ac:spMk id="21" creationId="{5B58C476-E4D7-48EC-82C1-08D0CE7EF987}"/>
          </ac:spMkLst>
        </pc:spChg>
        <pc:spChg chg="del">
          <ac:chgData name="AHMED ABOUELYAZID ELTOHAMY MOHAMED" userId="52099ac6-86dd-4190-9d5c-80d0f35c6a65" providerId="ADAL" clId="{919DC5C8-63C2-48B0-A4CE-27EE653208C6}" dt="2020-05-18T06:23:07.748" v="4327" actId="478"/>
          <ac:spMkLst>
            <pc:docMk/>
            <pc:sldMk cId="2274839948" sldId="538"/>
            <ac:spMk id="22" creationId="{373924CE-7B78-4CA2-AE92-23C2D23FF01B}"/>
          </ac:spMkLst>
        </pc:spChg>
        <pc:spChg chg="add mod">
          <ac:chgData name="AHMED ABOUELYAZID ELTOHAMY MOHAMED" userId="52099ac6-86dd-4190-9d5c-80d0f35c6a65" providerId="ADAL" clId="{919DC5C8-63C2-48B0-A4CE-27EE653208C6}" dt="2020-05-18T06:52:11.708" v="4657" actId="1076"/>
          <ac:spMkLst>
            <pc:docMk/>
            <pc:sldMk cId="2274839948" sldId="538"/>
            <ac:spMk id="23" creationId="{A4B62A62-3159-4E56-BC9E-8EC92FCED40C}"/>
          </ac:spMkLst>
        </pc:spChg>
        <pc:spChg chg="mod">
          <ac:chgData name="AHMED ABOUELYAZID ELTOHAMY MOHAMED" userId="52099ac6-86dd-4190-9d5c-80d0f35c6a65" providerId="ADAL" clId="{919DC5C8-63C2-48B0-A4CE-27EE653208C6}" dt="2020-05-18T06:34:11.552" v="4491" actId="207"/>
          <ac:spMkLst>
            <pc:docMk/>
            <pc:sldMk cId="2274839948" sldId="538"/>
            <ac:spMk id="10243" creationId="{00000000-0000-0000-0000-000000000000}"/>
          </ac:spMkLst>
        </pc:spChg>
        <pc:grpChg chg="add mod">
          <ac:chgData name="AHMED ABOUELYAZID ELTOHAMY MOHAMED" userId="52099ac6-86dd-4190-9d5c-80d0f35c6a65" providerId="ADAL" clId="{919DC5C8-63C2-48B0-A4CE-27EE653208C6}" dt="2020-05-18T06:39:01.595" v="4550" actId="1076"/>
          <ac:grpSpMkLst>
            <pc:docMk/>
            <pc:sldMk cId="2274839948" sldId="538"/>
            <ac:grpSpMk id="10" creationId="{4D365D1A-A5CD-41A9-8BB4-C26451A4311D}"/>
          </ac:grpSpMkLst>
        </pc:grpChg>
        <pc:grpChg chg="add mod">
          <ac:chgData name="AHMED ABOUELYAZID ELTOHAMY MOHAMED" userId="52099ac6-86dd-4190-9d5c-80d0f35c6a65" providerId="ADAL" clId="{919DC5C8-63C2-48B0-A4CE-27EE653208C6}" dt="2020-05-18T06:39:01.595" v="4550" actId="1076"/>
          <ac:grpSpMkLst>
            <pc:docMk/>
            <pc:sldMk cId="2274839948" sldId="538"/>
            <ac:grpSpMk id="14" creationId="{BFB5AC26-F74C-498D-867A-474991894C1D}"/>
          </ac:grpSpMkLst>
        </pc:grpChg>
        <pc:picChg chg="del">
          <ac:chgData name="AHMED ABOUELYAZID ELTOHAMY MOHAMED" userId="52099ac6-86dd-4190-9d5c-80d0f35c6a65" providerId="ADAL" clId="{919DC5C8-63C2-48B0-A4CE-27EE653208C6}" dt="2020-05-18T06:30:27.896" v="4432" actId="478"/>
          <ac:picMkLst>
            <pc:docMk/>
            <pc:sldMk cId="2274839948" sldId="538"/>
            <ac:picMk id="3" creationId="{80E67FD4-82AE-46F8-81C4-565E51279C78}"/>
          </ac:picMkLst>
        </pc:picChg>
        <pc:picChg chg="del">
          <ac:chgData name="AHMED ABOUELYAZID ELTOHAMY MOHAMED" userId="52099ac6-86dd-4190-9d5c-80d0f35c6a65" providerId="ADAL" clId="{919DC5C8-63C2-48B0-A4CE-27EE653208C6}" dt="2020-05-18T06:30:31.095" v="4433" actId="478"/>
          <ac:picMkLst>
            <pc:docMk/>
            <pc:sldMk cId="2274839948" sldId="538"/>
            <ac:picMk id="4" creationId="{35CF3F77-76FE-4C75-A20A-652505293459}"/>
          </ac:picMkLst>
        </pc:picChg>
      </pc:sldChg>
      <pc:sldChg chg="addSp delSp modSp mod delAnim modAnim">
        <pc:chgData name="AHMED ABOUELYAZID ELTOHAMY MOHAMED" userId="52099ac6-86dd-4190-9d5c-80d0f35c6a65" providerId="ADAL" clId="{919DC5C8-63C2-48B0-A4CE-27EE653208C6}" dt="2020-05-17T10:02:26.375" v="3754" actId="1035"/>
        <pc:sldMkLst>
          <pc:docMk/>
          <pc:sldMk cId="2706952430" sldId="547"/>
        </pc:sldMkLst>
        <pc:spChg chg="del topLvl">
          <ac:chgData name="AHMED ABOUELYAZID ELTOHAMY MOHAMED" userId="52099ac6-86dd-4190-9d5c-80d0f35c6a65" providerId="ADAL" clId="{919DC5C8-63C2-48B0-A4CE-27EE653208C6}" dt="2020-05-17T09:08:54.033" v="3447" actId="478"/>
          <ac:spMkLst>
            <pc:docMk/>
            <pc:sldMk cId="2706952430" sldId="547"/>
            <ac:spMk id="2" creationId="{7B27E3F2-7B23-4A5D-B7BF-F46085F54B1D}"/>
          </ac:spMkLst>
        </pc:spChg>
        <pc:spChg chg="add mod">
          <ac:chgData name="AHMED ABOUELYAZID ELTOHAMY MOHAMED" userId="52099ac6-86dd-4190-9d5c-80d0f35c6a65" providerId="ADAL" clId="{919DC5C8-63C2-48B0-A4CE-27EE653208C6}" dt="2020-05-17T09:59:14.464" v="3731" actId="404"/>
          <ac:spMkLst>
            <pc:docMk/>
            <pc:sldMk cId="2706952430" sldId="547"/>
            <ac:spMk id="7" creationId="{D0AFB1D8-B866-4F55-92F5-4DBAB4E074BC}"/>
          </ac:spMkLst>
        </pc:spChg>
        <pc:spChg chg="mod">
          <ac:chgData name="AHMED ABOUELYAZID ELTOHAMY MOHAMED" userId="52099ac6-86dd-4190-9d5c-80d0f35c6a65" providerId="ADAL" clId="{919DC5C8-63C2-48B0-A4CE-27EE653208C6}" dt="2020-05-17T09:29:23.048" v="3624" actId="1076"/>
          <ac:spMkLst>
            <pc:docMk/>
            <pc:sldMk cId="2706952430" sldId="547"/>
            <ac:spMk id="8" creationId="{4AFA59C3-801A-4322-8AA8-5C50D4A2D8D5}"/>
          </ac:spMkLst>
        </pc:spChg>
        <pc:spChg chg="del mod">
          <ac:chgData name="AHMED ABOUELYAZID ELTOHAMY MOHAMED" userId="52099ac6-86dd-4190-9d5c-80d0f35c6a65" providerId="ADAL" clId="{919DC5C8-63C2-48B0-A4CE-27EE653208C6}" dt="2020-05-17T09:09:00.812" v="3449" actId="478"/>
          <ac:spMkLst>
            <pc:docMk/>
            <pc:sldMk cId="2706952430" sldId="547"/>
            <ac:spMk id="11" creationId="{F64951BB-A532-4106-B82C-E401CF19D288}"/>
          </ac:spMkLst>
        </pc:spChg>
        <pc:spChg chg="add mod">
          <ac:chgData name="AHMED ABOUELYAZID ELTOHAMY MOHAMED" userId="52099ac6-86dd-4190-9d5c-80d0f35c6a65" providerId="ADAL" clId="{919DC5C8-63C2-48B0-A4CE-27EE653208C6}" dt="2020-05-17T09:55:07.567" v="3665" actId="20577"/>
          <ac:spMkLst>
            <pc:docMk/>
            <pc:sldMk cId="2706952430" sldId="547"/>
            <ac:spMk id="12" creationId="{CC65765C-005A-4F92-BA13-891D247D33AE}"/>
          </ac:spMkLst>
        </pc:spChg>
        <pc:spChg chg="mod">
          <ac:chgData name="AHMED ABOUELYAZID ELTOHAMY MOHAMED" userId="52099ac6-86dd-4190-9d5c-80d0f35c6a65" providerId="ADAL" clId="{919DC5C8-63C2-48B0-A4CE-27EE653208C6}" dt="2020-05-17T10:02:26.375" v="3754" actId="1035"/>
          <ac:spMkLst>
            <pc:docMk/>
            <pc:sldMk cId="2706952430" sldId="547"/>
            <ac:spMk id="16" creationId="{FAB0EA56-CC82-46E3-B754-B47C754A17F0}"/>
          </ac:spMkLst>
        </pc:spChg>
        <pc:spChg chg="del topLvl">
          <ac:chgData name="AHMED ABOUELYAZID ELTOHAMY MOHAMED" userId="52099ac6-86dd-4190-9d5c-80d0f35c6a65" providerId="ADAL" clId="{919DC5C8-63C2-48B0-A4CE-27EE653208C6}" dt="2020-05-17T09:08:50.830" v="3446" actId="478"/>
          <ac:spMkLst>
            <pc:docMk/>
            <pc:sldMk cId="2706952430" sldId="547"/>
            <ac:spMk id="19" creationId="{D825232C-1C67-44A2-B77C-91A9B8D68180}"/>
          </ac:spMkLst>
        </pc:spChg>
        <pc:spChg chg="add mod">
          <ac:chgData name="AHMED ABOUELYAZID ELTOHAMY MOHAMED" userId="52099ac6-86dd-4190-9d5c-80d0f35c6a65" providerId="ADAL" clId="{919DC5C8-63C2-48B0-A4CE-27EE653208C6}" dt="2020-05-17T09:56:34.527" v="3685" actId="1076"/>
          <ac:spMkLst>
            <pc:docMk/>
            <pc:sldMk cId="2706952430" sldId="547"/>
            <ac:spMk id="20" creationId="{D027047C-C743-4030-AC85-7F0841C8FB88}"/>
          </ac:spMkLst>
        </pc:spChg>
        <pc:spChg chg="add mod">
          <ac:chgData name="AHMED ABOUELYAZID ELTOHAMY MOHAMED" userId="52099ac6-86dd-4190-9d5c-80d0f35c6a65" providerId="ADAL" clId="{919DC5C8-63C2-48B0-A4CE-27EE653208C6}" dt="2020-05-17T09:55:30.446" v="3671"/>
          <ac:spMkLst>
            <pc:docMk/>
            <pc:sldMk cId="2706952430" sldId="547"/>
            <ac:spMk id="21" creationId="{D9E7F55E-48E5-49EF-9AEF-FE54CDBF4DFF}"/>
          </ac:spMkLst>
        </pc:spChg>
        <pc:spChg chg="add mod">
          <ac:chgData name="AHMED ABOUELYAZID ELTOHAMY MOHAMED" userId="52099ac6-86dd-4190-9d5c-80d0f35c6a65" providerId="ADAL" clId="{919DC5C8-63C2-48B0-A4CE-27EE653208C6}" dt="2020-05-17T09:56:39.969" v="3692" actId="1037"/>
          <ac:spMkLst>
            <pc:docMk/>
            <pc:sldMk cId="2706952430" sldId="547"/>
            <ac:spMk id="22" creationId="{BE3DE6F6-0DED-4626-9741-814DC9C905F0}"/>
          </ac:spMkLst>
        </pc:spChg>
        <pc:spChg chg="add mod">
          <ac:chgData name="AHMED ABOUELYAZID ELTOHAMY MOHAMED" userId="52099ac6-86dd-4190-9d5c-80d0f35c6a65" providerId="ADAL" clId="{919DC5C8-63C2-48B0-A4CE-27EE653208C6}" dt="2020-05-17T09:59:55.556" v="3739" actId="1037"/>
          <ac:spMkLst>
            <pc:docMk/>
            <pc:sldMk cId="2706952430" sldId="547"/>
            <ac:spMk id="23" creationId="{CB9290A4-51AC-4EC0-B3B5-B87DEBE7BFBE}"/>
          </ac:spMkLst>
        </pc:spChg>
        <pc:spChg chg="add mod">
          <ac:chgData name="AHMED ABOUELYAZID ELTOHAMY MOHAMED" userId="52099ac6-86dd-4190-9d5c-80d0f35c6a65" providerId="ADAL" clId="{919DC5C8-63C2-48B0-A4CE-27EE653208C6}" dt="2020-05-17T09:57:10.960" v="3696" actId="1076"/>
          <ac:spMkLst>
            <pc:docMk/>
            <pc:sldMk cId="2706952430" sldId="547"/>
            <ac:spMk id="24" creationId="{5379252B-76F9-40CF-91AC-35E4D9BEA350}"/>
          </ac:spMkLst>
        </pc:spChg>
        <pc:spChg chg="add mod">
          <ac:chgData name="AHMED ABOUELYAZID ELTOHAMY MOHAMED" userId="52099ac6-86dd-4190-9d5c-80d0f35c6a65" providerId="ADAL" clId="{919DC5C8-63C2-48B0-A4CE-27EE653208C6}" dt="2020-05-17T09:57:19.512" v="3697" actId="1076"/>
          <ac:spMkLst>
            <pc:docMk/>
            <pc:sldMk cId="2706952430" sldId="547"/>
            <ac:spMk id="25" creationId="{444AB9C5-C83A-4A14-B0EA-86B055E04E05}"/>
          </ac:spMkLst>
        </pc:spChg>
        <pc:spChg chg="add mod">
          <ac:chgData name="AHMED ABOUELYAZID ELTOHAMY MOHAMED" userId="52099ac6-86dd-4190-9d5c-80d0f35c6a65" providerId="ADAL" clId="{919DC5C8-63C2-48B0-A4CE-27EE653208C6}" dt="2020-05-17T09:57:26.880" v="3703" actId="1036"/>
          <ac:spMkLst>
            <pc:docMk/>
            <pc:sldMk cId="2706952430" sldId="547"/>
            <ac:spMk id="26" creationId="{B300A01F-B800-4ABC-AADE-2708CA2F6925}"/>
          </ac:spMkLst>
        </pc:spChg>
        <pc:grpChg chg="del">
          <ac:chgData name="AHMED ABOUELYAZID ELTOHAMY MOHAMED" userId="52099ac6-86dd-4190-9d5c-80d0f35c6a65" providerId="ADAL" clId="{919DC5C8-63C2-48B0-A4CE-27EE653208C6}" dt="2020-05-17T09:08:50.830" v="3446" actId="478"/>
          <ac:grpSpMkLst>
            <pc:docMk/>
            <pc:sldMk cId="2706952430" sldId="547"/>
            <ac:grpSpMk id="3" creationId="{4395867E-9B12-4D1C-9361-DA99273D16FB}"/>
          </ac:grpSpMkLst>
        </pc:grpChg>
        <pc:grpChg chg="del">
          <ac:chgData name="AHMED ABOUELYAZID ELTOHAMY MOHAMED" userId="52099ac6-86dd-4190-9d5c-80d0f35c6a65" providerId="ADAL" clId="{919DC5C8-63C2-48B0-A4CE-27EE653208C6}" dt="2020-05-17T09:09:03.393" v="3450" actId="478"/>
          <ac:grpSpMkLst>
            <pc:docMk/>
            <pc:sldMk cId="2706952430" sldId="547"/>
            <ac:grpSpMk id="4" creationId="{8839BE7A-5615-416B-A9FA-0D6E4F9809BB}"/>
          </ac:grpSpMkLst>
        </pc:grpChg>
        <pc:grpChg chg="del">
          <ac:chgData name="AHMED ABOUELYAZID ELTOHAMY MOHAMED" userId="52099ac6-86dd-4190-9d5c-80d0f35c6a65" providerId="ADAL" clId="{919DC5C8-63C2-48B0-A4CE-27EE653208C6}" dt="2020-05-17T09:09:04.542" v="3451" actId="478"/>
          <ac:grpSpMkLst>
            <pc:docMk/>
            <pc:sldMk cId="2706952430" sldId="547"/>
            <ac:grpSpMk id="5" creationId="{7F0BB9B0-FEEC-4DC3-86FF-22A88453F405}"/>
          </ac:grpSpMkLst>
        </pc:grpChg>
        <pc:graphicFrameChg chg="add mod modGraphic">
          <ac:chgData name="AHMED ABOUELYAZID ELTOHAMY MOHAMED" userId="52099ac6-86dd-4190-9d5c-80d0f35c6a65" providerId="ADAL" clId="{919DC5C8-63C2-48B0-A4CE-27EE653208C6}" dt="2020-05-17T09:37:46.420" v="3654"/>
          <ac:graphicFrameMkLst>
            <pc:docMk/>
            <pc:sldMk cId="2706952430" sldId="547"/>
            <ac:graphicFrameMk id="9" creationId="{BC0C22FD-B5DA-4E3F-B635-4F7944E7B7A5}"/>
          </ac:graphicFrameMkLst>
        </pc:graphicFrameChg>
        <pc:picChg chg="add mod">
          <ac:chgData name="AHMED ABOUELYAZID ELTOHAMY MOHAMED" userId="52099ac6-86dd-4190-9d5c-80d0f35c6a65" providerId="ADAL" clId="{919DC5C8-63C2-48B0-A4CE-27EE653208C6}" dt="2020-05-17T09:59:00.875" v="3728" actId="14100"/>
          <ac:picMkLst>
            <pc:docMk/>
            <pc:sldMk cId="2706952430" sldId="547"/>
            <ac:picMk id="6" creationId="{61429360-B3A3-4FAB-9EF1-E6048D9C75DF}"/>
          </ac:picMkLst>
        </pc:picChg>
      </pc:sldChg>
      <pc:sldChg chg="del">
        <pc:chgData name="AHMED ABOUELYAZID ELTOHAMY MOHAMED" userId="52099ac6-86dd-4190-9d5c-80d0f35c6a65" providerId="ADAL" clId="{919DC5C8-63C2-48B0-A4CE-27EE653208C6}" dt="2020-05-17T10:24:20.023" v="3937" actId="47"/>
        <pc:sldMkLst>
          <pc:docMk/>
          <pc:sldMk cId="4162586109" sldId="552"/>
        </pc:sldMkLst>
      </pc:sldChg>
      <pc:sldChg chg="addSp delSp modSp mod delAnim modAnim">
        <pc:chgData name="AHMED ABOUELYAZID ELTOHAMY MOHAMED" userId="52099ac6-86dd-4190-9d5c-80d0f35c6a65" providerId="ADAL" clId="{919DC5C8-63C2-48B0-A4CE-27EE653208C6}" dt="2020-05-18T06:19:18.753" v="4290"/>
        <pc:sldMkLst>
          <pc:docMk/>
          <pc:sldMk cId="2641797923" sldId="553"/>
        </pc:sldMkLst>
        <pc:spChg chg="del">
          <ac:chgData name="AHMED ABOUELYAZID ELTOHAMY MOHAMED" userId="52099ac6-86dd-4190-9d5c-80d0f35c6a65" providerId="ADAL" clId="{919DC5C8-63C2-48B0-A4CE-27EE653208C6}" dt="2020-05-18T06:04:32.329" v="4210" actId="478"/>
          <ac:spMkLst>
            <pc:docMk/>
            <pc:sldMk cId="2641797923" sldId="553"/>
            <ac:spMk id="3" creationId="{ED0A758B-C1F2-427F-BADD-68ACF542A679}"/>
          </ac:spMkLst>
        </pc:spChg>
        <pc:spChg chg="add mod">
          <ac:chgData name="AHMED ABOUELYAZID ELTOHAMY MOHAMED" userId="52099ac6-86dd-4190-9d5c-80d0f35c6a65" providerId="ADAL" clId="{919DC5C8-63C2-48B0-A4CE-27EE653208C6}" dt="2020-05-18T06:17:35.924" v="4271" actId="1076"/>
          <ac:spMkLst>
            <pc:docMk/>
            <pc:sldMk cId="2641797923" sldId="553"/>
            <ac:spMk id="4" creationId="{075554C0-2875-4EBE-A57A-1073CC823337}"/>
          </ac:spMkLst>
        </pc:spChg>
        <pc:spChg chg="del mod">
          <ac:chgData name="AHMED ABOUELYAZID ELTOHAMY MOHAMED" userId="52099ac6-86dd-4190-9d5c-80d0f35c6a65" providerId="ADAL" clId="{919DC5C8-63C2-48B0-A4CE-27EE653208C6}" dt="2020-05-18T06:04:34.911" v="4212" actId="478"/>
          <ac:spMkLst>
            <pc:docMk/>
            <pc:sldMk cId="2641797923" sldId="553"/>
            <ac:spMk id="7" creationId="{BB1D1D73-CEE6-4F29-B770-882C5A515054}"/>
          </ac:spMkLst>
        </pc:spChg>
        <pc:spChg chg="add mod">
          <ac:chgData name="AHMED ABOUELYAZID ELTOHAMY MOHAMED" userId="52099ac6-86dd-4190-9d5c-80d0f35c6a65" providerId="ADAL" clId="{919DC5C8-63C2-48B0-A4CE-27EE653208C6}" dt="2020-05-18T06:05:08.151" v="4220"/>
          <ac:spMkLst>
            <pc:docMk/>
            <pc:sldMk cId="2641797923" sldId="553"/>
            <ac:spMk id="8" creationId="{A0E744AE-123C-499E-9A31-9317327CAF9D}"/>
          </ac:spMkLst>
        </pc:spChg>
        <pc:spChg chg="del">
          <ac:chgData name="AHMED ABOUELYAZID ELTOHAMY MOHAMED" userId="52099ac6-86dd-4190-9d5c-80d0f35c6a65" providerId="ADAL" clId="{919DC5C8-63C2-48B0-A4CE-27EE653208C6}" dt="2020-05-18T06:04:38.354" v="4214" actId="478"/>
          <ac:spMkLst>
            <pc:docMk/>
            <pc:sldMk cId="2641797923" sldId="553"/>
            <ac:spMk id="10" creationId="{71113052-C81E-4720-9338-B944E1AF0E7A}"/>
          </ac:spMkLst>
        </pc:spChg>
        <pc:graphicFrameChg chg="del">
          <ac:chgData name="AHMED ABOUELYAZID ELTOHAMY MOHAMED" userId="52099ac6-86dd-4190-9d5c-80d0f35c6a65" providerId="ADAL" clId="{919DC5C8-63C2-48B0-A4CE-27EE653208C6}" dt="2020-05-18T06:04:37.360" v="4213" actId="478"/>
          <ac:graphicFrameMkLst>
            <pc:docMk/>
            <pc:sldMk cId="2641797923" sldId="553"/>
            <ac:graphicFrameMk id="12" creationId="{C704EA60-3991-4A96-A111-245417F6E0DD}"/>
          </ac:graphicFrameMkLst>
        </pc:graphicFrameChg>
        <pc:picChg chg="add mod">
          <ac:chgData name="AHMED ABOUELYAZID ELTOHAMY MOHAMED" userId="52099ac6-86dd-4190-9d5c-80d0f35c6a65" providerId="ADAL" clId="{919DC5C8-63C2-48B0-A4CE-27EE653208C6}" dt="2020-05-18T06:17:31.972" v="4269" actId="1076"/>
          <ac:picMkLst>
            <pc:docMk/>
            <pc:sldMk cId="2641797923" sldId="553"/>
            <ac:picMk id="2" creationId="{CD83768C-1C30-44F5-BDD2-D469786FA1C9}"/>
          </ac:picMkLst>
        </pc:picChg>
        <pc:picChg chg="add mod">
          <ac:chgData name="AHMED ABOUELYAZID ELTOHAMY MOHAMED" userId="52099ac6-86dd-4190-9d5c-80d0f35c6a65" providerId="ADAL" clId="{919DC5C8-63C2-48B0-A4CE-27EE653208C6}" dt="2020-05-18T06:17:33.212" v="4270" actId="1076"/>
          <ac:picMkLst>
            <pc:docMk/>
            <pc:sldMk cId="2641797923" sldId="553"/>
            <ac:picMk id="1026" creationId="{A67E100E-BC53-4597-A44C-BDF96909EBA1}"/>
          </ac:picMkLst>
        </pc:picChg>
      </pc:sldChg>
      <pc:sldChg chg="addSp delSp modSp mod modAnim">
        <pc:chgData name="AHMED ABOUELYAZID ELTOHAMY MOHAMED" userId="52099ac6-86dd-4190-9d5c-80d0f35c6a65" providerId="ADAL" clId="{919DC5C8-63C2-48B0-A4CE-27EE653208C6}" dt="2020-05-18T10:24:15.030" v="5446"/>
        <pc:sldMkLst>
          <pc:docMk/>
          <pc:sldMk cId="2960956687" sldId="554"/>
        </pc:sldMkLst>
        <pc:spChg chg="add mod">
          <ac:chgData name="AHMED ABOUELYAZID ELTOHAMY MOHAMED" userId="52099ac6-86dd-4190-9d5c-80d0f35c6a65" providerId="ADAL" clId="{919DC5C8-63C2-48B0-A4CE-27EE653208C6}" dt="2020-05-18T08:55:54.860" v="5308" actId="113"/>
          <ac:spMkLst>
            <pc:docMk/>
            <pc:sldMk cId="2960956687" sldId="554"/>
            <ac:spMk id="6" creationId="{448E0ED0-CF41-491C-A040-8AEBAB7C94BF}"/>
          </ac:spMkLst>
        </pc:spChg>
        <pc:spChg chg="add mod">
          <ac:chgData name="AHMED ABOUELYAZID ELTOHAMY MOHAMED" userId="52099ac6-86dd-4190-9d5c-80d0f35c6a65" providerId="ADAL" clId="{919DC5C8-63C2-48B0-A4CE-27EE653208C6}" dt="2020-05-18T08:09:42.455" v="5295" actId="20577"/>
          <ac:spMkLst>
            <pc:docMk/>
            <pc:sldMk cId="2960956687" sldId="554"/>
            <ac:spMk id="7" creationId="{8BC383A3-6E53-48F7-B764-60950476B753}"/>
          </ac:spMkLst>
        </pc:spChg>
        <pc:spChg chg="add mod">
          <ac:chgData name="AHMED ABOUELYAZID ELTOHAMY MOHAMED" userId="52099ac6-86dd-4190-9d5c-80d0f35c6a65" providerId="ADAL" clId="{919DC5C8-63C2-48B0-A4CE-27EE653208C6}" dt="2020-05-18T08:58:13.423" v="5337" actId="20577"/>
          <ac:spMkLst>
            <pc:docMk/>
            <pc:sldMk cId="2960956687" sldId="554"/>
            <ac:spMk id="8" creationId="{F1975A63-6407-4D02-A249-E78D0BFCD6A7}"/>
          </ac:spMkLst>
        </pc:spChg>
        <pc:spChg chg="add mod">
          <ac:chgData name="AHMED ABOUELYAZID ELTOHAMY MOHAMED" userId="52099ac6-86dd-4190-9d5c-80d0f35c6a65" providerId="ADAL" clId="{919DC5C8-63C2-48B0-A4CE-27EE653208C6}" dt="2020-05-18T10:22:55.001" v="5432" actId="20577"/>
          <ac:spMkLst>
            <pc:docMk/>
            <pc:sldMk cId="2960956687" sldId="554"/>
            <ac:spMk id="9" creationId="{33277C96-B4A2-42C6-B725-E4B246D82532}"/>
          </ac:spMkLst>
        </pc:spChg>
        <pc:spChg chg="add mod">
          <ac:chgData name="AHMED ABOUELYAZID ELTOHAMY MOHAMED" userId="52099ac6-86dd-4190-9d5c-80d0f35c6a65" providerId="ADAL" clId="{919DC5C8-63C2-48B0-A4CE-27EE653208C6}" dt="2020-05-18T10:23:50.185" v="5443" actId="1076"/>
          <ac:spMkLst>
            <pc:docMk/>
            <pc:sldMk cId="2960956687" sldId="554"/>
            <ac:spMk id="10" creationId="{B85855ED-0587-4C05-891D-39E4636769E1}"/>
          </ac:spMkLst>
        </pc:spChg>
        <pc:spChg chg="add mod">
          <ac:chgData name="AHMED ABOUELYAZID ELTOHAMY MOHAMED" userId="52099ac6-86dd-4190-9d5c-80d0f35c6a65" providerId="ADAL" clId="{919DC5C8-63C2-48B0-A4CE-27EE653208C6}" dt="2020-05-18T10:23:12.271" v="5437" actId="20577"/>
          <ac:spMkLst>
            <pc:docMk/>
            <pc:sldMk cId="2960956687" sldId="554"/>
            <ac:spMk id="11" creationId="{7C1B838F-1EB6-4149-9915-DBE1D919B106}"/>
          </ac:spMkLst>
        </pc:spChg>
        <pc:spChg chg="add mod">
          <ac:chgData name="AHMED ABOUELYAZID ELTOHAMY MOHAMED" userId="52099ac6-86dd-4190-9d5c-80d0f35c6a65" providerId="ADAL" clId="{919DC5C8-63C2-48B0-A4CE-27EE653208C6}" dt="2020-05-18T10:23:18.978" v="5439" actId="20577"/>
          <ac:spMkLst>
            <pc:docMk/>
            <pc:sldMk cId="2960956687" sldId="554"/>
            <ac:spMk id="12" creationId="{534BB07C-2C38-440A-AA46-BEBD36AFC640}"/>
          </ac:spMkLst>
        </pc:spChg>
        <pc:spChg chg="del">
          <ac:chgData name="AHMED ABOUELYAZID ELTOHAMY MOHAMED" userId="52099ac6-86dd-4190-9d5c-80d0f35c6a65" providerId="ADAL" clId="{919DC5C8-63C2-48B0-A4CE-27EE653208C6}" dt="2020-05-18T08:08:25.648" v="5285" actId="478"/>
          <ac:spMkLst>
            <pc:docMk/>
            <pc:sldMk cId="2960956687" sldId="554"/>
            <ac:spMk id="41991" creationId="{00000000-0000-0000-0000-000000000000}"/>
          </ac:spMkLst>
        </pc:spChg>
        <pc:graphicFrameChg chg="add mod modGraphic">
          <ac:chgData name="AHMED ABOUELYAZID ELTOHAMY MOHAMED" userId="52099ac6-86dd-4190-9d5c-80d0f35c6a65" providerId="ADAL" clId="{919DC5C8-63C2-48B0-A4CE-27EE653208C6}" dt="2020-05-18T09:07:22.541" v="5424" actId="122"/>
          <ac:graphicFrameMkLst>
            <pc:docMk/>
            <pc:sldMk cId="2960956687" sldId="554"/>
            <ac:graphicFrameMk id="4" creationId="{9C9AE66E-2D13-4C09-B19C-E53A933DED15}"/>
          </ac:graphicFrameMkLst>
        </pc:graphicFrameChg>
        <pc:picChg chg="add del mod modCrop">
          <ac:chgData name="AHMED ABOUELYAZID ELTOHAMY MOHAMED" userId="52099ac6-86dd-4190-9d5c-80d0f35c6a65" providerId="ADAL" clId="{919DC5C8-63C2-48B0-A4CE-27EE653208C6}" dt="2020-05-18T08:01:34.909" v="5241" actId="478"/>
          <ac:picMkLst>
            <pc:docMk/>
            <pc:sldMk cId="2960956687" sldId="554"/>
            <ac:picMk id="2" creationId="{39855A81-BC13-421B-AF4D-555E45698341}"/>
          </ac:picMkLst>
        </pc:picChg>
        <pc:picChg chg="add mod">
          <ac:chgData name="AHMED ABOUELYAZID ELTOHAMY MOHAMED" userId="52099ac6-86dd-4190-9d5c-80d0f35c6a65" providerId="ADAL" clId="{919DC5C8-63C2-48B0-A4CE-27EE653208C6}" dt="2020-05-18T09:03:09.529" v="5417" actId="14100"/>
          <ac:picMkLst>
            <pc:docMk/>
            <pc:sldMk cId="2960956687" sldId="554"/>
            <ac:picMk id="3" creationId="{D13C37BE-CA6E-45F5-B34B-071DE8A5A3A0}"/>
          </ac:picMkLst>
        </pc:picChg>
        <pc:picChg chg="del">
          <ac:chgData name="AHMED ABOUELYAZID ELTOHAMY MOHAMED" userId="52099ac6-86dd-4190-9d5c-80d0f35c6a65" providerId="ADAL" clId="{919DC5C8-63C2-48B0-A4CE-27EE653208C6}" dt="2020-05-18T07:34:34.807" v="5088" actId="478"/>
          <ac:picMkLst>
            <pc:docMk/>
            <pc:sldMk cId="2960956687" sldId="554"/>
            <ac:picMk id="5122" creationId="{A905BB39-3C39-4316-85B1-F7435A3212B8}"/>
          </ac:picMkLst>
        </pc:picChg>
      </pc:sldChg>
      <pc:sldChg chg="del">
        <pc:chgData name="AHMED ABOUELYAZID ELTOHAMY MOHAMED" userId="52099ac6-86dd-4190-9d5c-80d0f35c6a65" providerId="ADAL" clId="{919DC5C8-63C2-48B0-A4CE-27EE653208C6}" dt="2020-05-16T17:52:02.652" v="1918" actId="47"/>
        <pc:sldMkLst>
          <pc:docMk/>
          <pc:sldMk cId="1073887443" sldId="555"/>
        </pc:sldMkLst>
      </pc:sldChg>
      <pc:sldChg chg="addSp delSp modSp mod delAnim modAnim">
        <pc:chgData name="AHMED ABOUELYAZID ELTOHAMY MOHAMED" userId="52099ac6-86dd-4190-9d5c-80d0f35c6a65" providerId="ADAL" clId="{919DC5C8-63C2-48B0-A4CE-27EE653208C6}" dt="2020-05-17T08:05:51.487" v="2846" actId="403"/>
        <pc:sldMkLst>
          <pc:docMk/>
          <pc:sldMk cId="1180419342" sldId="556"/>
        </pc:sldMkLst>
        <pc:spChg chg="del">
          <ac:chgData name="AHMED ABOUELYAZID ELTOHAMY MOHAMED" userId="52099ac6-86dd-4190-9d5c-80d0f35c6a65" providerId="ADAL" clId="{919DC5C8-63C2-48B0-A4CE-27EE653208C6}" dt="2020-05-17T07:45:20.318" v="2561" actId="478"/>
          <ac:spMkLst>
            <pc:docMk/>
            <pc:sldMk cId="1180419342" sldId="556"/>
            <ac:spMk id="7" creationId="{C4BE2B11-E2FB-4D50-93BB-AE08CD49B01B}"/>
          </ac:spMkLst>
        </pc:spChg>
        <pc:spChg chg="mod">
          <ac:chgData name="AHMED ABOUELYAZID ELTOHAMY MOHAMED" userId="52099ac6-86dd-4190-9d5c-80d0f35c6a65" providerId="ADAL" clId="{919DC5C8-63C2-48B0-A4CE-27EE653208C6}" dt="2020-05-17T08:05:51.487" v="2846" actId="403"/>
          <ac:spMkLst>
            <pc:docMk/>
            <pc:sldMk cId="1180419342" sldId="556"/>
            <ac:spMk id="10" creationId="{1DD5B56F-D39B-4485-AE10-7E562A366E0D}"/>
          </ac:spMkLst>
        </pc:spChg>
        <pc:spChg chg="del">
          <ac:chgData name="AHMED ABOUELYAZID ELTOHAMY MOHAMED" userId="52099ac6-86dd-4190-9d5c-80d0f35c6a65" providerId="ADAL" clId="{919DC5C8-63C2-48B0-A4CE-27EE653208C6}" dt="2020-05-17T07:45:35.286" v="2564" actId="478"/>
          <ac:spMkLst>
            <pc:docMk/>
            <pc:sldMk cId="1180419342" sldId="556"/>
            <ac:spMk id="12" creationId="{09476970-91E9-42C9-8ECF-D1E6C910A1AA}"/>
          </ac:spMkLst>
        </pc:spChg>
        <pc:spChg chg="del">
          <ac:chgData name="AHMED ABOUELYAZID ELTOHAMY MOHAMED" userId="52099ac6-86dd-4190-9d5c-80d0f35c6a65" providerId="ADAL" clId="{919DC5C8-63C2-48B0-A4CE-27EE653208C6}" dt="2020-05-17T07:45:28.035" v="2563" actId="478"/>
          <ac:spMkLst>
            <pc:docMk/>
            <pc:sldMk cId="1180419342" sldId="556"/>
            <ac:spMk id="13" creationId="{C2227719-A151-4470-BFC0-13A767F1D15B}"/>
          </ac:spMkLst>
        </pc:spChg>
        <pc:spChg chg="add mod">
          <ac:chgData name="AHMED ABOUELYAZID ELTOHAMY MOHAMED" userId="52099ac6-86dd-4190-9d5c-80d0f35c6a65" providerId="ADAL" clId="{919DC5C8-63C2-48B0-A4CE-27EE653208C6}" dt="2020-05-17T07:55:27.474" v="2684" actId="1076"/>
          <ac:spMkLst>
            <pc:docMk/>
            <pc:sldMk cId="1180419342" sldId="556"/>
            <ac:spMk id="14" creationId="{EB00EF7B-3CC6-4CF6-80C5-FCCA9F0FC4C1}"/>
          </ac:spMkLst>
        </pc:spChg>
        <pc:spChg chg="del mod">
          <ac:chgData name="AHMED ABOUELYAZID ELTOHAMY MOHAMED" userId="52099ac6-86dd-4190-9d5c-80d0f35c6a65" providerId="ADAL" clId="{919DC5C8-63C2-48B0-A4CE-27EE653208C6}" dt="2020-05-17T07:45:18.790" v="2560" actId="478"/>
          <ac:spMkLst>
            <pc:docMk/>
            <pc:sldMk cId="1180419342" sldId="556"/>
            <ac:spMk id="17" creationId="{15933B12-DAC6-47BF-B3FD-C500F9122C78}"/>
          </ac:spMkLst>
        </pc:spChg>
        <pc:spChg chg="mod">
          <ac:chgData name="AHMED ABOUELYAZID ELTOHAMY MOHAMED" userId="52099ac6-86dd-4190-9d5c-80d0f35c6a65" providerId="ADAL" clId="{919DC5C8-63C2-48B0-A4CE-27EE653208C6}" dt="2020-05-17T07:56:52.441" v="2717" actId="6549"/>
          <ac:spMkLst>
            <pc:docMk/>
            <pc:sldMk cId="1180419342" sldId="556"/>
            <ac:spMk id="19" creationId="{C8ABEF8C-FD23-40C4-93B7-A6B113A56222}"/>
          </ac:spMkLst>
        </pc:spChg>
        <pc:spChg chg="mod">
          <ac:chgData name="AHMED ABOUELYAZID ELTOHAMY MOHAMED" userId="52099ac6-86dd-4190-9d5c-80d0f35c6a65" providerId="ADAL" clId="{919DC5C8-63C2-48B0-A4CE-27EE653208C6}" dt="2020-05-17T07:56:31.724" v="2698" actId="207"/>
          <ac:spMkLst>
            <pc:docMk/>
            <pc:sldMk cId="1180419342" sldId="556"/>
            <ac:spMk id="20" creationId="{9070ABA7-73AC-4E34-AD39-EDB0256DF91A}"/>
          </ac:spMkLst>
        </pc:spChg>
        <pc:grpChg chg="del">
          <ac:chgData name="AHMED ABOUELYAZID ELTOHAMY MOHAMED" userId="52099ac6-86dd-4190-9d5c-80d0f35c6a65" providerId="ADAL" clId="{919DC5C8-63C2-48B0-A4CE-27EE653208C6}" dt="2020-05-17T07:45:15.435" v="2558" actId="478"/>
          <ac:grpSpMkLst>
            <pc:docMk/>
            <pc:sldMk cId="1180419342" sldId="556"/>
            <ac:grpSpMk id="8" creationId="{B4608998-BA59-4B05-8759-F1EFF1FBDECE}"/>
          </ac:grpSpMkLst>
        </pc:grpChg>
        <pc:grpChg chg="add mod">
          <ac:chgData name="AHMED ABOUELYAZID ELTOHAMY MOHAMED" userId="52099ac6-86dd-4190-9d5c-80d0f35c6a65" providerId="ADAL" clId="{919DC5C8-63C2-48B0-A4CE-27EE653208C6}" dt="2020-05-17T07:56:49.003" v="2716" actId="14100"/>
          <ac:grpSpMkLst>
            <pc:docMk/>
            <pc:sldMk cId="1180419342" sldId="556"/>
            <ac:grpSpMk id="18" creationId="{B400720E-DCEF-4FFB-AD4F-94C6F42E844D}"/>
          </ac:grpSpMkLst>
        </pc:grpChg>
        <pc:picChg chg="add mod">
          <ac:chgData name="AHMED ABOUELYAZID ELTOHAMY MOHAMED" userId="52099ac6-86dd-4190-9d5c-80d0f35c6a65" providerId="ADAL" clId="{919DC5C8-63C2-48B0-A4CE-27EE653208C6}" dt="2020-05-17T08:05:31.500" v="2842" actId="14100"/>
          <ac:picMkLst>
            <pc:docMk/>
            <pc:sldMk cId="1180419342" sldId="556"/>
            <ac:picMk id="15" creationId="{2A946327-5E6E-4406-85D7-164A72089F99}"/>
          </ac:picMkLst>
        </pc:picChg>
        <pc:picChg chg="add mod">
          <ac:chgData name="AHMED ABOUELYAZID ELTOHAMY MOHAMED" userId="52099ac6-86dd-4190-9d5c-80d0f35c6a65" providerId="ADAL" clId="{919DC5C8-63C2-48B0-A4CE-27EE653208C6}" dt="2020-05-17T07:57:03.562" v="2719" actId="14100"/>
          <ac:picMkLst>
            <pc:docMk/>
            <pc:sldMk cId="1180419342" sldId="556"/>
            <ac:picMk id="3074" creationId="{CBB37899-3D14-4CDA-82D2-83884CE7A93A}"/>
          </ac:picMkLst>
        </pc:picChg>
      </pc:sldChg>
      <pc:sldChg chg="addSp delSp modSp mod addAnim delAnim modAnim">
        <pc:chgData name="AHMED ABOUELYAZID ELTOHAMY MOHAMED" userId="52099ac6-86dd-4190-9d5c-80d0f35c6a65" providerId="ADAL" clId="{919DC5C8-63C2-48B0-A4CE-27EE653208C6}" dt="2020-05-18T10:44:34.237" v="5708"/>
        <pc:sldMkLst>
          <pc:docMk/>
          <pc:sldMk cId="2489789181" sldId="558"/>
        </pc:sldMkLst>
        <pc:spChg chg="del">
          <ac:chgData name="AHMED ABOUELYAZID ELTOHAMY MOHAMED" userId="52099ac6-86dd-4190-9d5c-80d0f35c6a65" providerId="ADAL" clId="{919DC5C8-63C2-48B0-A4CE-27EE653208C6}" dt="2020-05-18T10:27:09.625" v="5474" actId="478"/>
          <ac:spMkLst>
            <pc:docMk/>
            <pc:sldMk cId="2489789181" sldId="558"/>
            <ac:spMk id="2" creationId="{BFF28BD5-A07A-4FE5-A2C5-87D6957FEEBC}"/>
          </ac:spMkLst>
        </pc:spChg>
        <pc:spChg chg="add mod">
          <ac:chgData name="AHMED ABOUELYAZID ELTOHAMY MOHAMED" userId="52099ac6-86dd-4190-9d5c-80d0f35c6a65" providerId="ADAL" clId="{919DC5C8-63C2-48B0-A4CE-27EE653208C6}" dt="2020-05-18T10:35:31.188" v="5637" actId="1076"/>
          <ac:spMkLst>
            <pc:docMk/>
            <pc:sldMk cId="2489789181" sldId="558"/>
            <ac:spMk id="3" creationId="{E22F349A-3BD6-416D-95BF-94D2AE2662AE}"/>
          </ac:spMkLst>
        </pc:spChg>
        <pc:spChg chg="del">
          <ac:chgData name="AHMED ABOUELYAZID ELTOHAMY MOHAMED" userId="52099ac6-86dd-4190-9d5c-80d0f35c6a65" providerId="ADAL" clId="{919DC5C8-63C2-48B0-A4CE-27EE653208C6}" dt="2020-05-18T10:25:58.401" v="5453" actId="478"/>
          <ac:spMkLst>
            <pc:docMk/>
            <pc:sldMk cId="2489789181" sldId="558"/>
            <ac:spMk id="4" creationId="{41042A1F-16B4-4A85-8E8A-8014815CC65C}"/>
          </ac:spMkLst>
        </pc:spChg>
        <pc:spChg chg="del">
          <ac:chgData name="AHMED ABOUELYAZID ELTOHAMY MOHAMED" userId="52099ac6-86dd-4190-9d5c-80d0f35c6a65" providerId="ADAL" clId="{919DC5C8-63C2-48B0-A4CE-27EE653208C6}" dt="2020-05-18T10:28:57.539" v="5498" actId="478"/>
          <ac:spMkLst>
            <pc:docMk/>
            <pc:sldMk cId="2489789181" sldId="558"/>
            <ac:spMk id="5" creationId="{CA5592B2-0EB9-4F13-B67A-EAE4E6E0FBC3}"/>
          </ac:spMkLst>
        </pc:spChg>
        <pc:spChg chg="add mod">
          <ac:chgData name="AHMED ABOUELYAZID ELTOHAMY MOHAMED" userId="52099ac6-86dd-4190-9d5c-80d0f35c6a65" providerId="ADAL" clId="{919DC5C8-63C2-48B0-A4CE-27EE653208C6}" dt="2020-05-18T10:35:35.868" v="5638" actId="1076"/>
          <ac:spMkLst>
            <pc:docMk/>
            <pc:sldMk cId="2489789181" sldId="558"/>
            <ac:spMk id="6" creationId="{B0B7F4DD-0168-489B-9D61-C18E27E09B70}"/>
          </ac:spMkLst>
        </pc:spChg>
        <pc:spChg chg="add mod">
          <ac:chgData name="AHMED ABOUELYAZID ELTOHAMY MOHAMED" userId="52099ac6-86dd-4190-9d5c-80d0f35c6a65" providerId="ADAL" clId="{919DC5C8-63C2-48B0-A4CE-27EE653208C6}" dt="2020-05-18T10:43:32.615" v="5701" actId="1076"/>
          <ac:spMkLst>
            <pc:docMk/>
            <pc:sldMk cId="2489789181" sldId="558"/>
            <ac:spMk id="7" creationId="{14FB497E-571A-4181-BB51-1C6F22C6623D}"/>
          </ac:spMkLst>
        </pc:spChg>
        <pc:spChg chg="add mod">
          <ac:chgData name="AHMED ABOUELYAZID ELTOHAMY MOHAMED" userId="52099ac6-86dd-4190-9d5c-80d0f35c6a65" providerId="ADAL" clId="{919DC5C8-63C2-48B0-A4CE-27EE653208C6}" dt="2020-05-18T10:43:36.999" v="5702" actId="1076"/>
          <ac:spMkLst>
            <pc:docMk/>
            <pc:sldMk cId="2489789181" sldId="558"/>
            <ac:spMk id="8" creationId="{03854E07-2EE1-455F-ABA4-C2F81943A614}"/>
          </ac:spMkLst>
        </pc:spChg>
        <pc:spChg chg="add mod">
          <ac:chgData name="AHMED ABOUELYAZID ELTOHAMY MOHAMED" userId="52099ac6-86dd-4190-9d5c-80d0f35c6a65" providerId="ADAL" clId="{919DC5C8-63C2-48B0-A4CE-27EE653208C6}" dt="2020-05-18T10:43:39.263" v="5703" actId="1076"/>
          <ac:spMkLst>
            <pc:docMk/>
            <pc:sldMk cId="2489789181" sldId="558"/>
            <ac:spMk id="9" creationId="{2A65BBBA-C906-4A28-8CCA-1EA4CD52F02E}"/>
          </ac:spMkLst>
        </pc:spChg>
        <pc:spChg chg="del">
          <ac:chgData name="AHMED ABOUELYAZID ELTOHAMY MOHAMED" userId="52099ac6-86dd-4190-9d5c-80d0f35c6a65" providerId="ADAL" clId="{919DC5C8-63C2-48B0-A4CE-27EE653208C6}" dt="2020-05-18T10:26:03.595" v="5456" actId="478"/>
          <ac:spMkLst>
            <pc:docMk/>
            <pc:sldMk cId="2489789181" sldId="558"/>
            <ac:spMk id="14" creationId="{437948B9-5814-4DB6-8C32-FE931B816888}"/>
          </ac:spMkLst>
        </pc:spChg>
        <pc:spChg chg="del">
          <ac:chgData name="AHMED ABOUELYAZID ELTOHAMY MOHAMED" userId="52099ac6-86dd-4190-9d5c-80d0f35c6a65" providerId="ADAL" clId="{919DC5C8-63C2-48B0-A4CE-27EE653208C6}" dt="2020-05-18T10:26:02.093" v="5455" actId="478"/>
          <ac:spMkLst>
            <pc:docMk/>
            <pc:sldMk cId="2489789181" sldId="558"/>
            <ac:spMk id="15" creationId="{01096EEA-1775-40AA-AB44-CEF36EE5B5E5}"/>
          </ac:spMkLst>
        </pc:spChg>
        <pc:spChg chg="mod">
          <ac:chgData name="AHMED ABOUELYAZID ELTOHAMY MOHAMED" userId="52099ac6-86dd-4190-9d5c-80d0f35c6a65" providerId="ADAL" clId="{919DC5C8-63C2-48B0-A4CE-27EE653208C6}" dt="2020-05-18T10:35:26.980" v="5636" actId="1076"/>
          <ac:spMkLst>
            <pc:docMk/>
            <pc:sldMk cId="2489789181" sldId="558"/>
            <ac:spMk id="17" creationId="{15933B12-DAC6-47BF-B3FD-C500F9122C78}"/>
          </ac:spMkLst>
        </pc:spChg>
        <pc:spChg chg="mod">
          <ac:chgData name="AHMED ABOUELYAZID ELTOHAMY MOHAMED" userId="52099ac6-86dd-4190-9d5c-80d0f35c6a65" providerId="ADAL" clId="{919DC5C8-63C2-48B0-A4CE-27EE653208C6}" dt="2020-05-18T10:35:18.963" v="5635" actId="404"/>
          <ac:spMkLst>
            <pc:docMk/>
            <pc:sldMk cId="2489789181" sldId="558"/>
            <ac:spMk id="18" creationId="{4E6235C5-C299-4641-B350-82ECB938619E}"/>
          </ac:spMkLst>
        </pc:spChg>
        <pc:spChg chg="del">
          <ac:chgData name="AHMED ABOUELYAZID ELTOHAMY MOHAMED" userId="52099ac6-86dd-4190-9d5c-80d0f35c6a65" providerId="ADAL" clId="{919DC5C8-63C2-48B0-A4CE-27EE653208C6}" dt="2020-05-18T10:26:00.153" v="5454" actId="478"/>
          <ac:spMkLst>
            <pc:docMk/>
            <pc:sldMk cId="2489789181" sldId="558"/>
            <ac:spMk id="19" creationId="{8DD7884A-2BA7-4C15-BCB3-3CF453895819}"/>
          </ac:spMkLst>
        </pc:spChg>
        <pc:spChg chg="del">
          <ac:chgData name="AHMED ABOUELYAZID ELTOHAMY MOHAMED" userId="52099ac6-86dd-4190-9d5c-80d0f35c6a65" providerId="ADAL" clId="{919DC5C8-63C2-48B0-A4CE-27EE653208C6}" dt="2020-05-18T10:28:53.919" v="5497" actId="478"/>
          <ac:spMkLst>
            <pc:docMk/>
            <pc:sldMk cId="2489789181" sldId="558"/>
            <ac:spMk id="20" creationId="{CD90E0F8-91FB-4641-9BF9-97A4858CA7DD}"/>
          </ac:spMkLst>
        </pc:spChg>
        <pc:spChg chg="del">
          <ac:chgData name="AHMED ABOUELYAZID ELTOHAMY MOHAMED" userId="52099ac6-86dd-4190-9d5c-80d0f35c6a65" providerId="ADAL" clId="{919DC5C8-63C2-48B0-A4CE-27EE653208C6}" dt="2020-05-18T10:29:01.580" v="5501" actId="478"/>
          <ac:spMkLst>
            <pc:docMk/>
            <pc:sldMk cId="2489789181" sldId="558"/>
            <ac:spMk id="21" creationId="{60319D7B-C868-4F1D-8371-83FC5D843602}"/>
          </ac:spMkLst>
        </pc:spChg>
        <pc:spChg chg="add del">
          <ac:chgData name="AHMED ABOUELYAZID ELTOHAMY MOHAMED" userId="52099ac6-86dd-4190-9d5c-80d0f35c6a65" providerId="ADAL" clId="{919DC5C8-63C2-48B0-A4CE-27EE653208C6}" dt="2020-05-18T10:30:20.943" v="5513" actId="478"/>
          <ac:spMkLst>
            <pc:docMk/>
            <pc:sldMk cId="2489789181" sldId="558"/>
            <ac:spMk id="22" creationId="{A8803175-13B3-4593-A1E6-1D31F517624C}"/>
          </ac:spMkLst>
        </pc:spChg>
        <pc:spChg chg="add del mod">
          <ac:chgData name="AHMED ABOUELYAZID ELTOHAMY MOHAMED" userId="52099ac6-86dd-4190-9d5c-80d0f35c6a65" providerId="ADAL" clId="{919DC5C8-63C2-48B0-A4CE-27EE653208C6}" dt="2020-05-18T10:30:20.718" v="5512" actId="478"/>
          <ac:spMkLst>
            <pc:docMk/>
            <pc:sldMk cId="2489789181" sldId="558"/>
            <ac:spMk id="23" creationId="{576E8837-8729-4A80-93CA-40FCF2C44F13}"/>
          </ac:spMkLst>
        </pc:spChg>
        <pc:spChg chg="del">
          <ac:chgData name="AHMED ABOUELYAZID ELTOHAMY MOHAMED" userId="52099ac6-86dd-4190-9d5c-80d0f35c6a65" providerId="ADAL" clId="{919DC5C8-63C2-48B0-A4CE-27EE653208C6}" dt="2020-05-18T10:29:00" v="5500" actId="478"/>
          <ac:spMkLst>
            <pc:docMk/>
            <pc:sldMk cId="2489789181" sldId="558"/>
            <ac:spMk id="24" creationId="{3DACB4A9-A394-4123-A107-54FDDB820CD6}"/>
          </ac:spMkLst>
        </pc:spChg>
        <pc:spChg chg="add del">
          <ac:chgData name="AHMED ABOUELYAZID ELTOHAMY MOHAMED" userId="52099ac6-86dd-4190-9d5c-80d0f35c6a65" providerId="ADAL" clId="{919DC5C8-63C2-48B0-A4CE-27EE653208C6}" dt="2020-05-18T10:30:20.525" v="5511" actId="478"/>
          <ac:spMkLst>
            <pc:docMk/>
            <pc:sldMk cId="2489789181" sldId="558"/>
            <ac:spMk id="25" creationId="{1A309938-DEE3-4013-8B2C-FBE58A389067}"/>
          </ac:spMkLst>
        </pc:spChg>
        <pc:spChg chg="add mod">
          <ac:chgData name="AHMED ABOUELYAZID ELTOHAMY MOHAMED" userId="52099ac6-86dd-4190-9d5c-80d0f35c6a65" providerId="ADAL" clId="{919DC5C8-63C2-48B0-A4CE-27EE653208C6}" dt="2020-05-18T10:42:28.974" v="5679" actId="1076"/>
          <ac:spMkLst>
            <pc:docMk/>
            <pc:sldMk cId="2489789181" sldId="558"/>
            <ac:spMk id="26" creationId="{5620FC81-A707-46D3-87AB-4C715C75E26F}"/>
          </ac:spMkLst>
        </pc:spChg>
        <pc:spChg chg="add mod">
          <ac:chgData name="AHMED ABOUELYAZID ELTOHAMY MOHAMED" userId="52099ac6-86dd-4190-9d5c-80d0f35c6a65" providerId="ADAL" clId="{919DC5C8-63C2-48B0-A4CE-27EE653208C6}" dt="2020-05-18T10:42:45.662" v="5692" actId="1076"/>
          <ac:spMkLst>
            <pc:docMk/>
            <pc:sldMk cId="2489789181" sldId="558"/>
            <ac:spMk id="27" creationId="{FB1E3891-9946-4F0B-B7D9-FEC0129F072B}"/>
          </ac:spMkLst>
        </pc:spChg>
        <pc:picChg chg="del">
          <ac:chgData name="AHMED ABOUELYAZID ELTOHAMY MOHAMED" userId="52099ac6-86dd-4190-9d5c-80d0f35c6a65" providerId="ADAL" clId="{919DC5C8-63C2-48B0-A4CE-27EE653208C6}" dt="2020-05-18T10:25:55.120" v="5452" actId="478"/>
          <ac:picMkLst>
            <pc:docMk/>
            <pc:sldMk cId="2489789181" sldId="558"/>
            <ac:picMk id="1026" creationId="{E3C9B95F-E9EC-4225-AE73-FF71913CF59F}"/>
          </ac:picMkLst>
        </pc:picChg>
        <pc:picChg chg="del">
          <ac:chgData name="AHMED ABOUELYAZID ELTOHAMY MOHAMED" userId="52099ac6-86dd-4190-9d5c-80d0f35c6a65" providerId="ADAL" clId="{919DC5C8-63C2-48B0-A4CE-27EE653208C6}" dt="2020-05-18T10:28:58.322" v="5499" actId="478"/>
          <ac:picMkLst>
            <pc:docMk/>
            <pc:sldMk cId="2489789181" sldId="558"/>
            <ac:picMk id="1027" creationId="{54561523-A2F7-4C8F-BB80-9E4982707A03}"/>
          </ac:picMkLst>
        </pc:picChg>
      </pc:sldChg>
      <pc:sldChg chg="del">
        <pc:chgData name="AHMED ABOUELYAZID ELTOHAMY MOHAMED" userId="52099ac6-86dd-4190-9d5c-80d0f35c6a65" providerId="ADAL" clId="{919DC5C8-63C2-48B0-A4CE-27EE653208C6}" dt="2020-05-18T10:43:43.083" v="5704" actId="47"/>
        <pc:sldMkLst>
          <pc:docMk/>
          <pc:sldMk cId="63366273" sldId="559"/>
        </pc:sldMkLst>
      </pc:sldChg>
      <pc:sldChg chg="addSp delSp modSp add mod delAnim modAnim">
        <pc:chgData name="AHMED ABOUELYAZID ELTOHAMY MOHAMED" userId="52099ac6-86dd-4190-9d5c-80d0f35c6a65" providerId="ADAL" clId="{919DC5C8-63C2-48B0-A4CE-27EE653208C6}" dt="2020-05-16T12:17:42.380" v="1213" actId="1037"/>
        <pc:sldMkLst>
          <pc:docMk/>
          <pc:sldMk cId="262037859" sldId="560"/>
        </pc:sldMkLst>
        <pc:spChg chg="add del mod">
          <ac:chgData name="AHMED ABOUELYAZID ELTOHAMY MOHAMED" userId="52099ac6-86dd-4190-9d5c-80d0f35c6a65" providerId="ADAL" clId="{919DC5C8-63C2-48B0-A4CE-27EE653208C6}" dt="2020-05-16T11:45:04.351" v="825"/>
          <ac:spMkLst>
            <pc:docMk/>
            <pc:sldMk cId="262037859" sldId="560"/>
            <ac:spMk id="2" creationId="{6C4CD94A-4F36-4FFC-ACF3-C2C1B515F244}"/>
          </ac:spMkLst>
        </pc:spChg>
        <pc:spChg chg="add del">
          <ac:chgData name="AHMED ABOUELYAZID ELTOHAMY MOHAMED" userId="52099ac6-86dd-4190-9d5c-80d0f35c6a65" providerId="ADAL" clId="{919DC5C8-63C2-48B0-A4CE-27EE653208C6}" dt="2020-05-16T11:45:04.351" v="825"/>
          <ac:spMkLst>
            <pc:docMk/>
            <pc:sldMk cId="262037859" sldId="560"/>
            <ac:spMk id="3" creationId="{293148C9-3C58-496D-A800-1E1CA22E0605}"/>
          </ac:spMkLst>
        </pc:spChg>
        <pc:spChg chg="add del">
          <ac:chgData name="AHMED ABOUELYAZID ELTOHAMY MOHAMED" userId="52099ac6-86dd-4190-9d5c-80d0f35c6a65" providerId="ADAL" clId="{919DC5C8-63C2-48B0-A4CE-27EE653208C6}" dt="2020-05-16T11:46:21.486" v="841"/>
          <ac:spMkLst>
            <pc:docMk/>
            <pc:sldMk cId="262037859" sldId="560"/>
            <ac:spMk id="4" creationId="{1F2E2780-8395-41A6-9131-3B4385C6DD85}"/>
          </ac:spMkLst>
        </pc:spChg>
        <pc:spChg chg="add del">
          <ac:chgData name="AHMED ABOUELYAZID ELTOHAMY MOHAMED" userId="52099ac6-86dd-4190-9d5c-80d0f35c6a65" providerId="ADAL" clId="{919DC5C8-63C2-48B0-A4CE-27EE653208C6}" dt="2020-05-16T11:46:21.486" v="841"/>
          <ac:spMkLst>
            <pc:docMk/>
            <pc:sldMk cId="262037859" sldId="560"/>
            <ac:spMk id="5" creationId="{89836DAF-4720-4E35-AE7E-CD26245286E4}"/>
          </ac:spMkLst>
        </pc:spChg>
        <pc:spChg chg="add del mod">
          <ac:chgData name="AHMED ABOUELYAZID ELTOHAMY MOHAMED" userId="52099ac6-86dd-4190-9d5c-80d0f35c6a65" providerId="ADAL" clId="{919DC5C8-63C2-48B0-A4CE-27EE653208C6}" dt="2020-05-16T11:46:58.971" v="850"/>
          <ac:spMkLst>
            <pc:docMk/>
            <pc:sldMk cId="262037859" sldId="560"/>
            <ac:spMk id="6" creationId="{981710FF-3692-45F2-888F-1A94CDF55308}"/>
          </ac:spMkLst>
        </pc:spChg>
        <pc:spChg chg="mod">
          <ac:chgData name="AHMED ABOUELYAZID ELTOHAMY MOHAMED" userId="52099ac6-86dd-4190-9d5c-80d0f35c6a65" providerId="ADAL" clId="{919DC5C8-63C2-48B0-A4CE-27EE653208C6}" dt="2020-05-16T12:05:52.735" v="1067" actId="207"/>
          <ac:spMkLst>
            <pc:docMk/>
            <pc:sldMk cId="262037859" sldId="560"/>
            <ac:spMk id="7" creationId="{43BEA834-F0EB-4BD3-9A5D-8B84B4678375}"/>
          </ac:spMkLst>
        </pc:spChg>
        <pc:spChg chg="del mod">
          <ac:chgData name="AHMED ABOUELYAZID ELTOHAMY MOHAMED" userId="52099ac6-86dd-4190-9d5c-80d0f35c6a65" providerId="ADAL" clId="{919DC5C8-63C2-48B0-A4CE-27EE653208C6}" dt="2020-05-16T11:49:48.266" v="901" actId="478"/>
          <ac:spMkLst>
            <pc:docMk/>
            <pc:sldMk cId="262037859" sldId="560"/>
            <ac:spMk id="8" creationId="{AE3A73B8-88B5-4F00-AC5F-52BB15764BCE}"/>
          </ac:spMkLst>
        </pc:spChg>
        <pc:spChg chg="del mod">
          <ac:chgData name="AHMED ABOUELYAZID ELTOHAMY MOHAMED" userId="52099ac6-86dd-4190-9d5c-80d0f35c6a65" providerId="ADAL" clId="{919DC5C8-63C2-48B0-A4CE-27EE653208C6}" dt="2020-05-16T11:42:41.466" v="799" actId="478"/>
          <ac:spMkLst>
            <pc:docMk/>
            <pc:sldMk cId="262037859" sldId="560"/>
            <ac:spMk id="9" creationId="{4F42174E-17B2-46CF-9972-58D0AF797AEC}"/>
          </ac:spMkLst>
        </pc:spChg>
        <pc:spChg chg="del">
          <ac:chgData name="AHMED ABOUELYAZID ELTOHAMY MOHAMED" userId="52099ac6-86dd-4190-9d5c-80d0f35c6a65" providerId="ADAL" clId="{919DC5C8-63C2-48B0-A4CE-27EE653208C6}" dt="2020-05-16T11:40:11.860" v="732" actId="478"/>
          <ac:spMkLst>
            <pc:docMk/>
            <pc:sldMk cId="262037859" sldId="560"/>
            <ac:spMk id="10" creationId="{00000000-0000-0000-0000-000000000000}"/>
          </ac:spMkLst>
        </pc:spChg>
        <pc:spChg chg="del mod">
          <ac:chgData name="AHMED ABOUELYAZID ELTOHAMY MOHAMED" userId="52099ac6-86dd-4190-9d5c-80d0f35c6a65" providerId="ADAL" clId="{919DC5C8-63C2-48B0-A4CE-27EE653208C6}" dt="2020-05-16T11:48:15.465" v="868" actId="478"/>
          <ac:spMkLst>
            <pc:docMk/>
            <pc:sldMk cId="262037859" sldId="560"/>
            <ac:spMk id="11" creationId="{43BEA834-F0EB-4BD3-9A5D-8B84B4678375}"/>
          </ac:spMkLst>
        </pc:spChg>
        <pc:spChg chg="add mod">
          <ac:chgData name="AHMED ABOUELYAZID ELTOHAMY MOHAMED" userId="52099ac6-86dd-4190-9d5c-80d0f35c6a65" providerId="ADAL" clId="{919DC5C8-63C2-48B0-A4CE-27EE653208C6}" dt="2020-05-16T11:50:47.587" v="924" actId="1037"/>
          <ac:spMkLst>
            <pc:docMk/>
            <pc:sldMk cId="262037859" sldId="560"/>
            <ac:spMk id="12" creationId="{99C1809A-377B-4674-9FA4-13916C2986C1}"/>
          </ac:spMkLst>
        </pc:spChg>
        <pc:spChg chg="add mod">
          <ac:chgData name="AHMED ABOUELYAZID ELTOHAMY MOHAMED" userId="52099ac6-86dd-4190-9d5c-80d0f35c6a65" providerId="ADAL" clId="{919DC5C8-63C2-48B0-A4CE-27EE653208C6}" dt="2020-05-16T11:50:42.583" v="919" actId="1037"/>
          <ac:spMkLst>
            <pc:docMk/>
            <pc:sldMk cId="262037859" sldId="560"/>
            <ac:spMk id="13" creationId="{55603CD1-9C5C-411D-92F6-8EE5E54D1478}"/>
          </ac:spMkLst>
        </pc:spChg>
        <pc:spChg chg="add mod">
          <ac:chgData name="AHMED ABOUELYAZID ELTOHAMY MOHAMED" userId="52099ac6-86dd-4190-9d5c-80d0f35c6a65" providerId="ADAL" clId="{919DC5C8-63C2-48B0-A4CE-27EE653208C6}" dt="2020-05-16T11:44:54.734" v="822" actId="1076"/>
          <ac:spMkLst>
            <pc:docMk/>
            <pc:sldMk cId="262037859" sldId="560"/>
            <ac:spMk id="14" creationId="{3D07DEAD-6978-41DD-8A60-427ABA2EE72E}"/>
          </ac:spMkLst>
        </pc:spChg>
        <pc:spChg chg="add del mod">
          <ac:chgData name="AHMED ABOUELYAZID ELTOHAMY MOHAMED" userId="52099ac6-86dd-4190-9d5c-80d0f35c6a65" providerId="ADAL" clId="{919DC5C8-63C2-48B0-A4CE-27EE653208C6}" dt="2020-05-16T11:46:58.971" v="850"/>
          <ac:spMkLst>
            <pc:docMk/>
            <pc:sldMk cId="262037859" sldId="560"/>
            <ac:spMk id="15" creationId="{21414441-F4F2-4423-8902-6C0B46F0E2F8}"/>
          </ac:spMkLst>
        </pc:spChg>
        <pc:spChg chg="add del mod">
          <ac:chgData name="AHMED ABOUELYAZID ELTOHAMY MOHAMED" userId="52099ac6-86dd-4190-9d5c-80d0f35c6a65" providerId="ADAL" clId="{919DC5C8-63C2-48B0-A4CE-27EE653208C6}" dt="2020-05-16T11:47:19.396" v="854" actId="478"/>
          <ac:spMkLst>
            <pc:docMk/>
            <pc:sldMk cId="262037859" sldId="560"/>
            <ac:spMk id="16" creationId="{D53B59AC-902D-4A69-B60E-993A4C04BA4E}"/>
          </ac:spMkLst>
        </pc:spChg>
        <pc:spChg chg="add del mod">
          <ac:chgData name="AHMED ABOUELYAZID ELTOHAMY MOHAMED" userId="52099ac6-86dd-4190-9d5c-80d0f35c6a65" providerId="ADAL" clId="{919DC5C8-63C2-48B0-A4CE-27EE653208C6}" dt="2020-05-16T11:47:31.550" v="856" actId="478"/>
          <ac:spMkLst>
            <pc:docMk/>
            <pc:sldMk cId="262037859" sldId="560"/>
            <ac:spMk id="17" creationId="{C4DF68B5-3433-4009-8A1B-A782C1A0F702}"/>
          </ac:spMkLst>
        </pc:spChg>
        <pc:spChg chg="add mod">
          <ac:chgData name="AHMED ABOUELYAZID ELTOHAMY MOHAMED" userId="52099ac6-86dd-4190-9d5c-80d0f35c6a65" providerId="ADAL" clId="{919DC5C8-63C2-48B0-A4CE-27EE653208C6}" dt="2020-05-16T12:17:34.083" v="1195" actId="14100"/>
          <ac:spMkLst>
            <pc:docMk/>
            <pc:sldMk cId="262037859" sldId="560"/>
            <ac:spMk id="22" creationId="{39CF339F-0A05-4425-8C00-EE84FE73CC03}"/>
          </ac:spMkLst>
        </pc:spChg>
        <pc:picChg chg="add mod modCrop">
          <ac:chgData name="AHMED ABOUELYAZID ELTOHAMY MOHAMED" userId="52099ac6-86dd-4190-9d5c-80d0f35c6a65" providerId="ADAL" clId="{919DC5C8-63C2-48B0-A4CE-27EE653208C6}" dt="2020-05-16T12:00:34.853" v="1000" actId="1076"/>
          <ac:picMkLst>
            <pc:docMk/>
            <pc:sldMk cId="262037859" sldId="560"/>
            <ac:picMk id="18" creationId="{3E2A8486-DC9E-479D-907A-6B641A1B398A}"/>
          </ac:picMkLst>
        </pc:picChg>
        <pc:picChg chg="add del">
          <ac:chgData name="AHMED ABOUELYAZID ELTOHAMY MOHAMED" userId="52099ac6-86dd-4190-9d5c-80d0f35c6a65" providerId="ADAL" clId="{919DC5C8-63C2-48B0-A4CE-27EE653208C6}" dt="2020-05-16T11:45:04.351" v="825"/>
          <ac:picMkLst>
            <pc:docMk/>
            <pc:sldMk cId="262037859" sldId="560"/>
            <ac:picMk id="2049" creationId="{4ACD2252-5625-4E26-BF17-832357B42196}"/>
          </ac:picMkLst>
        </pc:picChg>
        <pc:picChg chg="add del">
          <ac:chgData name="AHMED ABOUELYAZID ELTOHAMY MOHAMED" userId="52099ac6-86dd-4190-9d5c-80d0f35c6a65" providerId="ADAL" clId="{919DC5C8-63C2-48B0-A4CE-27EE653208C6}" dt="2020-05-16T11:46:21.486" v="841"/>
          <ac:picMkLst>
            <pc:docMk/>
            <pc:sldMk cId="262037859" sldId="560"/>
            <ac:picMk id="2052" creationId="{1126BE3A-82BD-4F47-A2F4-3BB8C74C1C77}"/>
          </ac:picMkLst>
        </pc:picChg>
        <pc:picChg chg="add del mod">
          <ac:chgData name="AHMED ABOUELYAZID ELTOHAMY MOHAMED" userId="52099ac6-86dd-4190-9d5c-80d0f35c6a65" providerId="ADAL" clId="{919DC5C8-63C2-48B0-A4CE-27EE653208C6}" dt="2020-05-16T11:46:58.971" v="850"/>
          <ac:picMkLst>
            <pc:docMk/>
            <pc:sldMk cId="262037859" sldId="560"/>
            <ac:picMk id="2055" creationId="{89CC7C0D-2998-49AD-B9D5-6A74774F6F1C}"/>
          </ac:picMkLst>
        </pc:picChg>
        <pc:picChg chg="add mod">
          <ac:chgData name="AHMED ABOUELYAZID ELTOHAMY MOHAMED" userId="52099ac6-86dd-4190-9d5c-80d0f35c6a65" providerId="ADAL" clId="{919DC5C8-63C2-48B0-A4CE-27EE653208C6}" dt="2020-05-16T12:17:42.380" v="1213" actId="1037"/>
          <ac:picMkLst>
            <pc:docMk/>
            <pc:sldMk cId="262037859" sldId="560"/>
            <ac:picMk id="2058" creationId="{6EA80203-5737-4F38-9C8A-813108A90EA4}"/>
          </ac:picMkLst>
        </pc:picChg>
      </pc:sldChg>
      <pc:sldChg chg="addSp delSp modSp add mod delAnim modAnim">
        <pc:chgData name="AHMED ABOUELYAZID ELTOHAMY MOHAMED" userId="52099ac6-86dd-4190-9d5c-80d0f35c6a65" providerId="ADAL" clId="{919DC5C8-63C2-48B0-A4CE-27EE653208C6}" dt="2020-05-16T14:58:11.164" v="1495" actId="14100"/>
        <pc:sldMkLst>
          <pc:docMk/>
          <pc:sldMk cId="1530083315" sldId="561"/>
        </pc:sldMkLst>
        <pc:spChg chg="mod">
          <ac:chgData name="AHMED ABOUELYAZID ELTOHAMY MOHAMED" userId="52099ac6-86dd-4190-9d5c-80d0f35c6a65" providerId="ADAL" clId="{919DC5C8-63C2-48B0-A4CE-27EE653208C6}" dt="2020-05-16T13:16:06.461" v="1219" actId="20577"/>
          <ac:spMkLst>
            <pc:docMk/>
            <pc:sldMk cId="1530083315" sldId="561"/>
            <ac:spMk id="7" creationId="{43BEA834-F0EB-4BD3-9A5D-8B84B4678375}"/>
          </ac:spMkLst>
        </pc:spChg>
        <pc:spChg chg="del">
          <ac:chgData name="AHMED ABOUELYAZID ELTOHAMY MOHAMED" userId="52099ac6-86dd-4190-9d5c-80d0f35c6a65" providerId="ADAL" clId="{919DC5C8-63C2-48B0-A4CE-27EE653208C6}" dt="2020-05-16T12:03:05.825" v="1044" actId="478"/>
          <ac:spMkLst>
            <pc:docMk/>
            <pc:sldMk cId="1530083315" sldId="561"/>
            <ac:spMk id="12" creationId="{99C1809A-377B-4674-9FA4-13916C2986C1}"/>
          </ac:spMkLst>
        </pc:spChg>
        <pc:spChg chg="del mod">
          <ac:chgData name="AHMED ABOUELYAZID ELTOHAMY MOHAMED" userId="52099ac6-86dd-4190-9d5c-80d0f35c6a65" providerId="ADAL" clId="{919DC5C8-63C2-48B0-A4CE-27EE653208C6}" dt="2020-05-16T12:03:11.643" v="1046" actId="478"/>
          <ac:spMkLst>
            <pc:docMk/>
            <pc:sldMk cId="1530083315" sldId="561"/>
            <ac:spMk id="13" creationId="{55603CD1-9C5C-411D-92F6-8EE5E54D1478}"/>
          </ac:spMkLst>
        </pc:spChg>
        <pc:spChg chg="mod">
          <ac:chgData name="AHMED ABOUELYAZID ELTOHAMY MOHAMED" userId="52099ac6-86dd-4190-9d5c-80d0f35c6a65" providerId="ADAL" clId="{919DC5C8-63C2-48B0-A4CE-27EE653208C6}" dt="2020-05-16T12:18:37.117" v="1215" actId="207"/>
          <ac:spMkLst>
            <pc:docMk/>
            <pc:sldMk cId="1530083315" sldId="561"/>
            <ac:spMk id="22" creationId="{39CF339F-0A05-4425-8C00-EE84FE73CC03}"/>
          </ac:spMkLst>
        </pc:spChg>
        <pc:picChg chg="add mod modCrop">
          <ac:chgData name="AHMED ABOUELYAZID ELTOHAMY MOHAMED" userId="52099ac6-86dd-4190-9d5c-80d0f35c6a65" providerId="ADAL" clId="{919DC5C8-63C2-48B0-A4CE-27EE653208C6}" dt="2020-05-16T14:58:11.164" v="1495" actId="14100"/>
          <ac:picMkLst>
            <pc:docMk/>
            <pc:sldMk cId="1530083315" sldId="561"/>
            <ac:picMk id="2" creationId="{623B6C3A-C4AE-465C-96E6-FC427A365088}"/>
          </ac:picMkLst>
        </pc:picChg>
        <pc:picChg chg="add mod">
          <ac:chgData name="AHMED ABOUELYAZID ELTOHAMY MOHAMED" userId="52099ac6-86dd-4190-9d5c-80d0f35c6a65" providerId="ADAL" clId="{919DC5C8-63C2-48B0-A4CE-27EE653208C6}" dt="2020-05-16T12:17:16.699" v="1187" actId="14100"/>
          <ac:picMkLst>
            <pc:docMk/>
            <pc:sldMk cId="1530083315" sldId="561"/>
            <ac:picMk id="9" creationId="{DF1044E0-E7EB-4FC6-9184-852C2D376F0D}"/>
          </ac:picMkLst>
        </pc:picChg>
        <pc:picChg chg="del">
          <ac:chgData name="AHMED ABOUELYAZID ELTOHAMY MOHAMED" userId="52099ac6-86dd-4190-9d5c-80d0f35c6a65" providerId="ADAL" clId="{919DC5C8-63C2-48B0-A4CE-27EE653208C6}" dt="2020-05-16T12:12:55.274" v="1128" actId="478"/>
          <ac:picMkLst>
            <pc:docMk/>
            <pc:sldMk cId="1530083315" sldId="561"/>
            <ac:picMk id="18" creationId="{3E2A8486-DC9E-479D-907A-6B641A1B398A}"/>
          </ac:picMkLst>
        </pc:picChg>
        <pc:picChg chg="del">
          <ac:chgData name="AHMED ABOUELYAZID ELTOHAMY MOHAMED" userId="52099ac6-86dd-4190-9d5c-80d0f35c6a65" providerId="ADAL" clId="{919DC5C8-63C2-48B0-A4CE-27EE653208C6}" dt="2020-05-16T12:06:33.779" v="1069" actId="478"/>
          <ac:picMkLst>
            <pc:docMk/>
            <pc:sldMk cId="1530083315" sldId="561"/>
            <ac:picMk id="2058" creationId="{6EA80203-5737-4F38-9C8A-813108A90EA4}"/>
          </ac:picMkLst>
        </pc:picChg>
      </pc:sldChg>
      <pc:sldChg chg="addSp delSp modSp add mod ord delAnim modAnim">
        <pc:chgData name="AHMED ABOUELYAZID ELTOHAMY MOHAMED" userId="52099ac6-86dd-4190-9d5c-80d0f35c6a65" providerId="ADAL" clId="{919DC5C8-63C2-48B0-A4CE-27EE653208C6}" dt="2020-05-17T09:17:01.036" v="3485"/>
        <pc:sldMkLst>
          <pc:docMk/>
          <pc:sldMk cId="2112731022" sldId="562"/>
        </pc:sldMkLst>
        <pc:spChg chg="del mod">
          <ac:chgData name="AHMED ABOUELYAZID ELTOHAMY MOHAMED" userId="52099ac6-86dd-4190-9d5c-80d0f35c6a65" providerId="ADAL" clId="{919DC5C8-63C2-48B0-A4CE-27EE653208C6}" dt="2020-05-16T14:26:04.686" v="1290" actId="478"/>
          <ac:spMkLst>
            <pc:docMk/>
            <pc:sldMk cId="2112731022" sldId="562"/>
            <ac:spMk id="2" creationId="{720B6188-0AC1-489A-A615-B1EB05526A0B}"/>
          </ac:spMkLst>
        </pc:spChg>
        <pc:spChg chg="add del mod">
          <ac:chgData name="AHMED ABOUELYAZID ELTOHAMY MOHAMED" userId="52099ac6-86dd-4190-9d5c-80d0f35c6a65" providerId="ADAL" clId="{919DC5C8-63C2-48B0-A4CE-27EE653208C6}" dt="2020-05-16T14:30:00.262" v="1350" actId="478"/>
          <ac:spMkLst>
            <pc:docMk/>
            <pc:sldMk cId="2112731022" sldId="562"/>
            <ac:spMk id="3" creationId="{5301FA69-34B7-4F6F-9D30-CDD0F5873A0F}"/>
          </ac:spMkLst>
        </pc:spChg>
        <pc:spChg chg="add mod">
          <ac:chgData name="AHMED ABOUELYAZID ELTOHAMY MOHAMED" userId="52099ac6-86dd-4190-9d5c-80d0f35c6a65" providerId="ADAL" clId="{919DC5C8-63C2-48B0-A4CE-27EE653208C6}" dt="2020-05-16T14:52:54.587" v="1455" actId="1035"/>
          <ac:spMkLst>
            <pc:docMk/>
            <pc:sldMk cId="2112731022" sldId="562"/>
            <ac:spMk id="6" creationId="{3501C677-2596-4A58-9075-20888169A5E5}"/>
          </ac:spMkLst>
        </pc:spChg>
        <pc:spChg chg="del mod">
          <ac:chgData name="AHMED ABOUELYAZID ELTOHAMY MOHAMED" userId="52099ac6-86dd-4190-9d5c-80d0f35c6a65" providerId="ADAL" clId="{919DC5C8-63C2-48B0-A4CE-27EE653208C6}" dt="2020-05-16T14:22:44.095" v="1253" actId="478"/>
          <ac:spMkLst>
            <pc:docMk/>
            <pc:sldMk cId="2112731022" sldId="562"/>
            <ac:spMk id="7" creationId="{43BEA834-F0EB-4BD3-9A5D-8B84B4678375}"/>
          </ac:spMkLst>
        </pc:spChg>
        <pc:spChg chg="mod">
          <ac:chgData name="AHMED ABOUELYAZID ELTOHAMY MOHAMED" userId="52099ac6-86dd-4190-9d5c-80d0f35c6a65" providerId="ADAL" clId="{919DC5C8-63C2-48B0-A4CE-27EE653208C6}" dt="2020-05-16T14:52:44.937" v="1446" actId="1035"/>
          <ac:spMkLst>
            <pc:docMk/>
            <pc:sldMk cId="2112731022" sldId="562"/>
            <ac:spMk id="8" creationId="{AE3A73B8-88B5-4F00-AC5F-52BB15764BCE}"/>
          </ac:spMkLst>
        </pc:spChg>
        <pc:spChg chg="add del mod">
          <ac:chgData name="AHMED ABOUELYAZID ELTOHAMY MOHAMED" userId="52099ac6-86dd-4190-9d5c-80d0f35c6a65" providerId="ADAL" clId="{919DC5C8-63C2-48B0-A4CE-27EE653208C6}" dt="2020-05-16T14:31:23.002" v="1397" actId="478"/>
          <ac:spMkLst>
            <pc:docMk/>
            <pc:sldMk cId="2112731022" sldId="562"/>
            <ac:spMk id="10" creationId="{3AA76F25-7FBF-4413-AE1D-C915BBAD64C4}"/>
          </ac:spMkLst>
        </pc:spChg>
        <pc:spChg chg="add mod">
          <ac:chgData name="AHMED ABOUELYAZID ELTOHAMY MOHAMED" userId="52099ac6-86dd-4190-9d5c-80d0f35c6a65" providerId="ADAL" clId="{919DC5C8-63C2-48B0-A4CE-27EE653208C6}" dt="2020-05-16T14:32:14.386" v="1406" actId="14100"/>
          <ac:spMkLst>
            <pc:docMk/>
            <pc:sldMk cId="2112731022" sldId="562"/>
            <ac:spMk id="11" creationId="{FEF5A8E7-4230-4C9B-B0EA-D4C3E3DEF993}"/>
          </ac:spMkLst>
        </pc:spChg>
        <pc:picChg chg="add mod modCrop">
          <ac:chgData name="AHMED ABOUELYAZID ELTOHAMY MOHAMED" userId="52099ac6-86dd-4190-9d5c-80d0f35c6a65" providerId="ADAL" clId="{919DC5C8-63C2-48B0-A4CE-27EE653208C6}" dt="2020-05-16T14:53:27.965" v="1456" actId="14100"/>
          <ac:picMkLst>
            <pc:docMk/>
            <pc:sldMk cId="2112731022" sldId="562"/>
            <ac:picMk id="4" creationId="{978BF9E9-6DBD-44D8-A6A5-6FE8D882CA3A}"/>
          </ac:picMkLst>
        </pc:picChg>
        <pc:picChg chg="add mod">
          <ac:chgData name="AHMED ABOUELYAZID ELTOHAMY MOHAMED" userId="52099ac6-86dd-4190-9d5c-80d0f35c6a65" providerId="ADAL" clId="{919DC5C8-63C2-48B0-A4CE-27EE653208C6}" dt="2020-05-16T14:32:59.808" v="1409" actId="1076"/>
          <ac:picMkLst>
            <pc:docMk/>
            <pc:sldMk cId="2112731022" sldId="562"/>
            <ac:picMk id="12" creationId="{C0E83EDE-71A0-441A-93D7-A85AD3BE842C}"/>
          </ac:picMkLst>
        </pc:picChg>
        <pc:picChg chg="add del mod">
          <ac:chgData name="AHMED ABOUELYAZID ELTOHAMY MOHAMED" userId="52099ac6-86dd-4190-9d5c-80d0f35c6a65" providerId="ADAL" clId="{919DC5C8-63C2-48B0-A4CE-27EE653208C6}" dt="2020-05-16T14:44:41.855" v="1427" actId="478"/>
          <ac:picMkLst>
            <pc:docMk/>
            <pc:sldMk cId="2112731022" sldId="562"/>
            <ac:picMk id="13" creationId="{6F304A33-4279-464E-81E6-B30AD737C6D2}"/>
          </ac:picMkLst>
        </pc:picChg>
        <pc:picChg chg="add del mod modCrop">
          <ac:chgData name="AHMED ABOUELYAZID ELTOHAMY MOHAMED" userId="52099ac6-86dd-4190-9d5c-80d0f35c6a65" providerId="ADAL" clId="{919DC5C8-63C2-48B0-A4CE-27EE653208C6}" dt="2020-05-16T14:51:19.904" v="1435" actId="478"/>
          <ac:picMkLst>
            <pc:docMk/>
            <pc:sldMk cId="2112731022" sldId="562"/>
            <ac:picMk id="14" creationId="{704B6715-138B-4AA6-864C-24182F5C332E}"/>
          </ac:picMkLst>
        </pc:picChg>
        <pc:picChg chg="add mod">
          <ac:chgData name="AHMED ABOUELYAZID ELTOHAMY MOHAMED" userId="52099ac6-86dd-4190-9d5c-80d0f35c6a65" providerId="ADAL" clId="{919DC5C8-63C2-48B0-A4CE-27EE653208C6}" dt="2020-05-16T14:52:26.095" v="1441" actId="1582"/>
          <ac:picMkLst>
            <pc:docMk/>
            <pc:sldMk cId="2112731022" sldId="562"/>
            <ac:picMk id="15" creationId="{6DCB966E-09C8-4E65-AB3F-B567B96F6A5A}"/>
          </ac:picMkLst>
        </pc:picChg>
        <pc:picChg chg="add del mod">
          <ac:chgData name="AHMED ABOUELYAZID ELTOHAMY MOHAMED" userId="52099ac6-86dd-4190-9d5c-80d0f35c6a65" providerId="ADAL" clId="{919DC5C8-63C2-48B0-A4CE-27EE653208C6}" dt="2020-05-16T14:44:24.604" v="1421" actId="478"/>
          <ac:picMkLst>
            <pc:docMk/>
            <pc:sldMk cId="2112731022" sldId="562"/>
            <ac:picMk id="3074" creationId="{B6BF1ACB-2BBD-4CD8-82EC-704676E2ED84}"/>
          </ac:picMkLst>
        </pc:picChg>
      </pc:sldChg>
      <pc:sldChg chg="addSp delSp modSp add mod delAnim modAnim">
        <pc:chgData name="AHMED ABOUELYAZID ELTOHAMY MOHAMED" userId="52099ac6-86dd-4190-9d5c-80d0f35c6a65" providerId="ADAL" clId="{919DC5C8-63C2-48B0-A4CE-27EE653208C6}" dt="2020-05-17T09:17:22.480" v="3487"/>
        <pc:sldMkLst>
          <pc:docMk/>
          <pc:sldMk cId="1179762779" sldId="563"/>
        </pc:sldMkLst>
        <pc:spChg chg="add mod">
          <ac:chgData name="AHMED ABOUELYAZID ELTOHAMY MOHAMED" userId="52099ac6-86dd-4190-9d5c-80d0f35c6a65" providerId="ADAL" clId="{919DC5C8-63C2-48B0-A4CE-27EE653208C6}" dt="2020-05-16T14:59:26.836" v="1507" actId="1076"/>
          <ac:spMkLst>
            <pc:docMk/>
            <pc:sldMk cId="1179762779" sldId="563"/>
            <ac:spMk id="2" creationId="{67D05501-B5D7-43F3-B5AD-311ABE4684B6}"/>
          </ac:spMkLst>
        </pc:spChg>
        <pc:spChg chg="mod">
          <ac:chgData name="AHMED ABOUELYAZID ELTOHAMY MOHAMED" userId="52099ac6-86dd-4190-9d5c-80d0f35c6a65" providerId="ADAL" clId="{919DC5C8-63C2-48B0-A4CE-27EE653208C6}" dt="2020-05-16T14:56:46.410" v="1481" actId="20577"/>
          <ac:spMkLst>
            <pc:docMk/>
            <pc:sldMk cId="1179762779" sldId="563"/>
            <ac:spMk id="6" creationId="{3501C677-2596-4A58-9075-20888169A5E5}"/>
          </ac:spMkLst>
        </pc:spChg>
        <pc:spChg chg="mod">
          <ac:chgData name="AHMED ABOUELYAZID ELTOHAMY MOHAMED" userId="52099ac6-86dd-4190-9d5c-80d0f35c6a65" providerId="ADAL" clId="{919DC5C8-63C2-48B0-A4CE-27EE653208C6}" dt="2020-05-16T15:02:45.448" v="1544" actId="1035"/>
          <ac:spMkLst>
            <pc:docMk/>
            <pc:sldMk cId="1179762779" sldId="563"/>
            <ac:spMk id="8" creationId="{AE3A73B8-88B5-4F00-AC5F-52BB15764BCE}"/>
          </ac:spMkLst>
        </pc:spChg>
        <pc:spChg chg="mod">
          <ac:chgData name="AHMED ABOUELYAZID ELTOHAMY MOHAMED" userId="52099ac6-86dd-4190-9d5c-80d0f35c6a65" providerId="ADAL" clId="{919DC5C8-63C2-48B0-A4CE-27EE653208C6}" dt="2020-05-16T15:02:59.851" v="1545" actId="1076"/>
          <ac:spMkLst>
            <pc:docMk/>
            <pc:sldMk cId="1179762779" sldId="563"/>
            <ac:spMk id="11" creationId="{FEF5A8E7-4230-4C9B-B0EA-D4C3E3DEF993}"/>
          </ac:spMkLst>
        </pc:spChg>
        <pc:picChg chg="add mod modCrop">
          <ac:chgData name="AHMED ABOUELYAZID ELTOHAMY MOHAMED" userId="52099ac6-86dd-4190-9d5c-80d0f35c6a65" providerId="ADAL" clId="{919DC5C8-63C2-48B0-A4CE-27EE653208C6}" dt="2020-05-16T15:03:13.047" v="1562" actId="1035"/>
          <ac:picMkLst>
            <pc:docMk/>
            <pc:sldMk cId="1179762779" sldId="563"/>
            <ac:picMk id="3" creationId="{02FBB704-00EA-4A15-9989-0E907EDA3B3F}"/>
          </ac:picMkLst>
        </pc:picChg>
        <pc:picChg chg="del">
          <ac:chgData name="AHMED ABOUELYAZID ELTOHAMY MOHAMED" userId="52099ac6-86dd-4190-9d5c-80d0f35c6a65" providerId="ADAL" clId="{919DC5C8-63C2-48B0-A4CE-27EE653208C6}" dt="2020-05-16T14:57:55.599" v="1493" actId="478"/>
          <ac:picMkLst>
            <pc:docMk/>
            <pc:sldMk cId="1179762779" sldId="563"/>
            <ac:picMk id="4" creationId="{978BF9E9-6DBD-44D8-A6A5-6FE8D882CA3A}"/>
          </ac:picMkLst>
        </pc:picChg>
        <pc:picChg chg="add mod">
          <ac:chgData name="AHMED ABOUELYAZID ELTOHAMY MOHAMED" userId="52099ac6-86dd-4190-9d5c-80d0f35c6a65" providerId="ADAL" clId="{919DC5C8-63C2-48B0-A4CE-27EE653208C6}" dt="2020-05-16T15:03:18.067" v="1570" actId="1035"/>
          <ac:picMkLst>
            <pc:docMk/>
            <pc:sldMk cId="1179762779" sldId="563"/>
            <ac:picMk id="10" creationId="{FC9E5712-F7BE-4176-AE57-CCB59CC44008}"/>
          </ac:picMkLst>
        </pc:picChg>
        <pc:picChg chg="del">
          <ac:chgData name="AHMED ABOUELYAZID ELTOHAMY MOHAMED" userId="52099ac6-86dd-4190-9d5c-80d0f35c6a65" providerId="ADAL" clId="{919DC5C8-63C2-48B0-A4CE-27EE653208C6}" dt="2020-05-16T14:57:56.667" v="1494" actId="478"/>
          <ac:picMkLst>
            <pc:docMk/>
            <pc:sldMk cId="1179762779" sldId="563"/>
            <ac:picMk id="12" creationId="{C0E83EDE-71A0-441A-93D7-A85AD3BE842C}"/>
          </ac:picMkLst>
        </pc:picChg>
        <pc:picChg chg="del">
          <ac:chgData name="AHMED ABOUELYAZID ELTOHAMY MOHAMED" userId="52099ac6-86dd-4190-9d5c-80d0f35c6a65" providerId="ADAL" clId="{919DC5C8-63C2-48B0-A4CE-27EE653208C6}" dt="2020-05-16T14:56:51.332" v="1482" actId="478"/>
          <ac:picMkLst>
            <pc:docMk/>
            <pc:sldMk cId="1179762779" sldId="563"/>
            <ac:picMk id="15" creationId="{6DCB966E-09C8-4E65-AB3F-B567B96F6A5A}"/>
          </ac:picMkLst>
        </pc:picChg>
        <pc:picChg chg="add mod">
          <ac:chgData name="AHMED ABOUELYAZID ELTOHAMY MOHAMED" userId="52099ac6-86dd-4190-9d5c-80d0f35c6a65" providerId="ADAL" clId="{919DC5C8-63C2-48B0-A4CE-27EE653208C6}" dt="2020-05-16T14:57:33.691" v="1486" actId="14100"/>
          <ac:picMkLst>
            <pc:docMk/>
            <pc:sldMk cId="1179762779" sldId="563"/>
            <ac:picMk id="4098" creationId="{36980257-D561-4A8B-A49D-61E28B1645BF}"/>
          </ac:picMkLst>
        </pc:picChg>
      </pc:sldChg>
      <pc:sldChg chg="addSp delSp modSp add mod delAnim modAnim">
        <pc:chgData name="AHMED ABOUELYAZID ELTOHAMY MOHAMED" userId="52099ac6-86dd-4190-9d5c-80d0f35c6a65" providerId="ADAL" clId="{919DC5C8-63C2-48B0-A4CE-27EE653208C6}" dt="2020-05-17T10:19:04.519" v="3844" actId="1035"/>
        <pc:sldMkLst>
          <pc:docMk/>
          <pc:sldMk cId="3961284816" sldId="564"/>
        </pc:sldMkLst>
        <pc:spChg chg="mod ord topLvl">
          <ac:chgData name="AHMED ABOUELYAZID ELTOHAMY MOHAMED" userId="52099ac6-86dd-4190-9d5c-80d0f35c6a65" providerId="ADAL" clId="{919DC5C8-63C2-48B0-A4CE-27EE653208C6}" dt="2020-05-17T06:43:43.921" v="2263" actId="14100"/>
          <ac:spMkLst>
            <pc:docMk/>
            <pc:sldMk cId="3961284816" sldId="564"/>
            <ac:spMk id="2" creationId="{0576E051-A5F4-4E1A-B80A-F7701773C5C2}"/>
          </ac:spMkLst>
        </pc:spChg>
        <pc:spChg chg="del">
          <ac:chgData name="AHMED ABOUELYAZID ELTOHAMY MOHAMED" userId="52099ac6-86dd-4190-9d5c-80d0f35c6a65" providerId="ADAL" clId="{919DC5C8-63C2-48B0-A4CE-27EE653208C6}" dt="2020-05-17T06:21:27.540" v="2062" actId="478"/>
          <ac:spMkLst>
            <pc:docMk/>
            <pc:sldMk cId="3961284816" sldId="564"/>
            <ac:spMk id="10" creationId="{0A13B044-2F15-4C89-B736-819324F783E5}"/>
          </ac:spMkLst>
        </pc:spChg>
        <pc:spChg chg="mod">
          <ac:chgData name="AHMED ABOUELYAZID ELTOHAMY MOHAMED" userId="52099ac6-86dd-4190-9d5c-80d0f35c6a65" providerId="ADAL" clId="{919DC5C8-63C2-48B0-A4CE-27EE653208C6}" dt="2020-05-17T10:19:04.519" v="3844" actId="1035"/>
          <ac:spMkLst>
            <pc:docMk/>
            <pc:sldMk cId="3961284816" sldId="564"/>
            <ac:spMk id="11" creationId="{D09D87CE-7E7A-4CA5-9A01-26935E291668}"/>
          </ac:spMkLst>
        </pc:spChg>
        <pc:spChg chg="del mod topLvl">
          <ac:chgData name="AHMED ABOUELYAZID ELTOHAMY MOHAMED" userId="52099ac6-86dd-4190-9d5c-80d0f35c6a65" providerId="ADAL" clId="{919DC5C8-63C2-48B0-A4CE-27EE653208C6}" dt="2020-05-17T06:43:26.815" v="2258" actId="478"/>
          <ac:spMkLst>
            <pc:docMk/>
            <pc:sldMk cId="3961284816" sldId="564"/>
            <ac:spMk id="12" creationId="{62C53085-CD64-496B-A88C-1455DCDB7B66}"/>
          </ac:spMkLst>
        </pc:spChg>
        <pc:spChg chg="del mod topLvl">
          <ac:chgData name="AHMED ABOUELYAZID ELTOHAMY MOHAMED" userId="52099ac6-86dd-4190-9d5c-80d0f35c6a65" providerId="ADAL" clId="{919DC5C8-63C2-48B0-A4CE-27EE653208C6}" dt="2020-05-17T06:43:25.152" v="2256" actId="478"/>
          <ac:spMkLst>
            <pc:docMk/>
            <pc:sldMk cId="3961284816" sldId="564"/>
            <ac:spMk id="13" creationId="{0A61F860-3551-4CE3-AA4A-6E372AA77EA6}"/>
          </ac:spMkLst>
        </pc:spChg>
        <pc:spChg chg="mod">
          <ac:chgData name="AHMED ABOUELYAZID ELTOHAMY MOHAMED" userId="52099ac6-86dd-4190-9d5c-80d0f35c6a65" providerId="ADAL" clId="{919DC5C8-63C2-48B0-A4CE-27EE653208C6}" dt="2020-05-17T10:17:36.960" v="3781" actId="207"/>
          <ac:spMkLst>
            <pc:docMk/>
            <pc:sldMk cId="3961284816" sldId="564"/>
            <ac:spMk id="14" creationId="{462B1839-DA60-4396-A726-C955B0E279D3}"/>
          </ac:spMkLst>
        </pc:spChg>
        <pc:spChg chg="mod">
          <ac:chgData name="AHMED ABOUELYAZID ELTOHAMY MOHAMED" userId="52099ac6-86dd-4190-9d5c-80d0f35c6a65" providerId="ADAL" clId="{919DC5C8-63C2-48B0-A4CE-27EE653208C6}" dt="2020-05-17T10:17:16.349" v="3779" actId="207"/>
          <ac:spMkLst>
            <pc:docMk/>
            <pc:sldMk cId="3961284816" sldId="564"/>
            <ac:spMk id="15" creationId="{98034D32-3519-4CCA-8FB7-57F43EA97072}"/>
          </ac:spMkLst>
        </pc:spChg>
        <pc:spChg chg="del mod topLvl">
          <ac:chgData name="AHMED ABOUELYAZID ELTOHAMY MOHAMED" userId="52099ac6-86dd-4190-9d5c-80d0f35c6a65" providerId="ADAL" clId="{919DC5C8-63C2-48B0-A4CE-27EE653208C6}" dt="2020-05-17T06:43:22.982" v="2254" actId="478"/>
          <ac:spMkLst>
            <pc:docMk/>
            <pc:sldMk cId="3961284816" sldId="564"/>
            <ac:spMk id="16" creationId="{5C0BCE0A-757B-4F2D-84DF-7AED09D21C3D}"/>
          </ac:spMkLst>
        </pc:spChg>
        <pc:spChg chg="mod">
          <ac:chgData name="AHMED ABOUELYAZID ELTOHAMY MOHAMED" userId="52099ac6-86dd-4190-9d5c-80d0f35c6a65" providerId="ADAL" clId="{919DC5C8-63C2-48B0-A4CE-27EE653208C6}" dt="2020-05-17T06:43:38.096" v="2261" actId="1076"/>
          <ac:spMkLst>
            <pc:docMk/>
            <pc:sldMk cId="3961284816" sldId="564"/>
            <ac:spMk id="17" creationId="{428A873C-71E4-487F-9FAC-DD37027CB340}"/>
          </ac:spMkLst>
        </pc:spChg>
        <pc:spChg chg="mod">
          <ac:chgData name="AHMED ABOUELYAZID ELTOHAMY MOHAMED" userId="52099ac6-86dd-4190-9d5c-80d0f35c6a65" providerId="ADAL" clId="{919DC5C8-63C2-48B0-A4CE-27EE653208C6}" dt="2020-05-17T10:17:24.135" v="3780" actId="207"/>
          <ac:spMkLst>
            <pc:docMk/>
            <pc:sldMk cId="3961284816" sldId="564"/>
            <ac:spMk id="18" creationId="{E4790B18-54D3-48AC-B003-2BAAFD102F04}"/>
          </ac:spMkLst>
        </pc:spChg>
        <pc:spChg chg="add mod">
          <ac:chgData name="AHMED ABOUELYAZID ELTOHAMY MOHAMED" userId="52099ac6-86dd-4190-9d5c-80d0f35c6a65" providerId="ADAL" clId="{919DC5C8-63C2-48B0-A4CE-27EE653208C6}" dt="2020-05-17T06:43:43.921" v="2263" actId="14100"/>
          <ac:spMkLst>
            <pc:docMk/>
            <pc:sldMk cId="3961284816" sldId="564"/>
            <ac:spMk id="19" creationId="{1490851E-FC8B-4AA6-9A2D-63CB07236DE6}"/>
          </ac:spMkLst>
        </pc:spChg>
        <pc:spChg chg="add mod">
          <ac:chgData name="AHMED ABOUELYAZID ELTOHAMY MOHAMED" userId="52099ac6-86dd-4190-9d5c-80d0f35c6a65" providerId="ADAL" clId="{919DC5C8-63C2-48B0-A4CE-27EE653208C6}" dt="2020-05-17T06:43:43.921" v="2263" actId="14100"/>
          <ac:spMkLst>
            <pc:docMk/>
            <pc:sldMk cId="3961284816" sldId="564"/>
            <ac:spMk id="20" creationId="{0ADE9936-F10A-428F-811C-788327F169D6}"/>
          </ac:spMkLst>
        </pc:spChg>
        <pc:spChg chg="add del mod">
          <ac:chgData name="AHMED ABOUELYAZID ELTOHAMY MOHAMED" userId="52099ac6-86dd-4190-9d5c-80d0f35c6a65" providerId="ADAL" clId="{919DC5C8-63C2-48B0-A4CE-27EE653208C6}" dt="2020-05-17T06:39:52.095" v="2211" actId="478"/>
          <ac:spMkLst>
            <pc:docMk/>
            <pc:sldMk cId="3961284816" sldId="564"/>
            <ac:spMk id="21" creationId="{9D6CFA82-228D-43B9-84FC-F896973AAAA2}"/>
          </ac:spMkLst>
        </pc:spChg>
        <pc:spChg chg="add mod">
          <ac:chgData name="AHMED ABOUELYAZID ELTOHAMY MOHAMED" userId="52099ac6-86dd-4190-9d5c-80d0f35c6a65" providerId="ADAL" clId="{919DC5C8-63C2-48B0-A4CE-27EE653208C6}" dt="2020-05-17T06:43:43.921" v="2263" actId="14100"/>
          <ac:spMkLst>
            <pc:docMk/>
            <pc:sldMk cId="3961284816" sldId="564"/>
            <ac:spMk id="23" creationId="{C2C508AA-87A8-4C1E-B386-07F89263AFAD}"/>
          </ac:spMkLst>
        </pc:spChg>
        <pc:grpChg chg="add del mod">
          <ac:chgData name="AHMED ABOUELYAZID ELTOHAMY MOHAMED" userId="52099ac6-86dd-4190-9d5c-80d0f35c6a65" providerId="ADAL" clId="{919DC5C8-63C2-48B0-A4CE-27EE653208C6}" dt="2020-05-17T06:25:11.019" v="2091" actId="165"/>
          <ac:grpSpMkLst>
            <pc:docMk/>
            <pc:sldMk cId="3961284816" sldId="564"/>
            <ac:grpSpMk id="3" creationId="{77660C1B-7810-4A4F-A5C8-31D2FCF6BA42}"/>
          </ac:grpSpMkLst>
        </pc:grpChg>
        <pc:grpChg chg="add mod">
          <ac:chgData name="AHMED ABOUELYAZID ELTOHAMY MOHAMED" userId="52099ac6-86dd-4190-9d5c-80d0f35c6a65" providerId="ADAL" clId="{919DC5C8-63C2-48B0-A4CE-27EE653208C6}" dt="2020-05-17T06:43:43.921" v="2263" actId="14100"/>
          <ac:grpSpMkLst>
            <pc:docMk/>
            <pc:sldMk cId="3961284816" sldId="564"/>
            <ac:grpSpMk id="4" creationId="{9F7B12AC-659D-496F-84A2-242B27D475E0}"/>
          </ac:grpSpMkLst>
        </pc:grpChg>
        <pc:picChg chg="add mod">
          <ac:chgData name="AHMED ABOUELYAZID ELTOHAMY MOHAMED" userId="52099ac6-86dd-4190-9d5c-80d0f35c6a65" providerId="ADAL" clId="{919DC5C8-63C2-48B0-A4CE-27EE653208C6}" dt="2020-05-17T06:43:43.921" v="2263" actId="14100"/>
          <ac:picMkLst>
            <pc:docMk/>
            <pc:sldMk cId="3961284816" sldId="564"/>
            <ac:picMk id="1026" creationId="{5DBBDD89-5164-48EC-AE26-A672A11B1718}"/>
          </ac:picMkLst>
        </pc:picChg>
        <pc:picChg chg="del mod topLvl">
          <ac:chgData name="AHMED ABOUELYAZID ELTOHAMY MOHAMED" userId="52099ac6-86dd-4190-9d5c-80d0f35c6a65" providerId="ADAL" clId="{919DC5C8-63C2-48B0-A4CE-27EE653208C6}" dt="2020-05-17T06:43:19.183" v="2253" actId="478"/>
          <ac:picMkLst>
            <pc:docMk/>
            <pc:sldMk cId="3961284816" sldId="564"/>
            <ac:picMk id="5122" creationId="{B9D35A60-75C5-427D-9AB2-F45267FAAB37}"/>
          </ac:picMkLst>
        </pc:picChg>
      </pc:sldChg>
      <pc:sldChg chg="addSp delSp modSp add mod delAnim modAnim">
        <pc:chgData name="AHMED ABOUELYAZID ELTOHAMY MOHAMED" userId="52099ac6-86dd-4190-9d5c-80d0f35c6a65" providerId="ADAL" clId="{919DC5C8-63C2-48B0-A4CE-27EE653208C6}" dt="2020-05-17T08:04:57.451" v="2840" actId="207"/>
        <pc:sldMkLst>
          <pc:docMk/>
          <pc:sldMk cId="3238029986" sldId="565"/>
        </pc:sldMkLst>
        <pc:spChg chg="mod">
          <ac:chgData name="AHMED ABOUELYAZID ELTOHAMY MOHAMED" userId="52099ac6-86dd-4190-9d5c-80d0f35c6a65" providerId="ADAL" clId="{919DC5C8-63C2-48B0-A4CE-27EE653208C6}" dt="2020-05-17T07:18:19.003" v="2516"/>
          <ac:spMkLst>
            <pc:docMk/>
            <pc:sldMk cId="3238029986" sldId="565"/>
            <ac:spMk id="2" creationId="{BFF28BD5-A07A-4FE5-A2C5-87D6957FEEBC}"/>
          </ac:spMkLst>
        </pc:spChg>
        <pc:spChg chg="mod">
          <ac:chgData name="AHMED ABOUELYAZID ELTOHAMY MOHAMED" userId="52099ac6-86dd-4190-9d5c-80d0f35c6a65" providerId="ADAL" clId="{919DC5C8-63C2-48B0-A4CE-27EE653208C6}" dt="2020-05-17T07:41:21.982" v="2526" actId="6549"/>
          <ac:spMkLst>
            <pc:docMk/>
            <pc:sldMk cId="3238029986" sldId="565"/>
            <ac:spMk id="4" creationId="{DDF3B5AF-C267-4B3F-93FE-7A0DDB663FE8}"/>
          </ac:spMkLst>
        </pc:spChg>
        <pc:spChg chg="mod">
          <ac:chgData name="AHMED ABOUELYAZID ELTOHAMY MOHAMED" userId="52099ac6-86dd-4190-9d5c-80d0f35c6a65" providerId="ADAL" clId="{919DC5C8-63C2-48B0-A4CE-27EE653208C6}" dt="2020-05-17T07:18:38.502" v="2523" actId="403"/>
          <ac:spMkLst>
            <pc:docMk/>
            <pc:sldMk cId="3238029986" sldId="565"/>
            <ac:spMk id="5" creationId="{E75A161A-DCAD-47B2-8B7A-AC57C615B5B9}"/>
          </ac:spMkLst>
        </pc:spChg>
        <pc:spChg chg="del">
          <ac:chgData name="AHMED ABOUELYAZID ELTOHAMY MOHAMED" userId="52099ac6-86dd-4190-9d5c-80d0f35c6a65" providerId="ADAL" clId="{919DC5C8-63C2-48B0-A4CE-27EE653208C6}" dt="2020-05-17T07:00:36.710" v="2470" actId="478"/>
          <ac:spMkLst>
            <pc:docMk/>
            <pc:sldMk cId="3238029986" sldId="565"/>
            <ac:spMk id="7" creationId="{C4BE2B11-E2FB-4D50-93BB-AE08CD49B01B}"/>
          </ac:spMkLst>
        </pc:spChg>
        <pc:spChg chg="add del mod">
          <ac:chgData name="AHMED ABOUELYAZID ELTOHAMY MOHAMED" userId="52099ac6-86dd-4190-9d5c-80d0f35c6a65" providerId="ADAL" clId="{919DC5C8-63C2-48B0-A4CE-27EE653208C6}" dt="2020-05-17T07:46:16.119" v="2565" actId="21"/>
          <ac:spMkLst>
            <pc:docMk/>
            <pc:sldMk cId="3238029986" sldId="565"/>
            <ac:spMk id="9" creationId="{630BFF05-E8CB-4127-BA06-68CAC911B490}"/>
          </ac:spMkLst>
        </pc:spChg>
        <pc:spChg chg="mod">
          <ac:chgData name="AHMED ABOUELYAZID ELTOHAMY MOHAMED" userId="52099ac6-86dd-4190-9d5c-80d0f35c6a65" providerId="ADAL" clId="{919DC5C8-63C2-48B0-A4CE-27EE653208C6}" dt="2020-05-17T08:04:49.462" v="2839" actId="20577"/>
          <ac:spMkLst>
            <pc:docMk/>
            <pc:sldMk cId="3238029986" sldId="565"/>
            <ac:spMk id="10" creationId="{1DD5B56F-D39B-4485-AE10-7E562A366E0D}"/>
          </ac:spMkLst>
        </pc:spChg>
        <pc:spChg chg="mod">
          <ac:chgData name="AHMED ABOUELYAZID ELTOHAMY MOHAMED" userId="52099ac6-86dd-4190-9d5c-80d0f35c6a65" providerId="ADAL" clId="{919DC5C8-63C2-48B0-A4CE-27EE653208C6}" dt="2020-05-17T08:04:57.451" v="2840" actId="207"/>
          <ac:spMkLst>
            <pc:docMk/>
            <pc:sldMk cId="3238029986" sldId="565"/>
            <ac:spMk id="11" creationId="{DD6FAA84-1C52-4C44-9BF1-668182745CB4}"/>
          </ac:spMkLst>
        </pc:spChg>
        <pc:spChg chg="mod">
          <ac:chgData name="AHMED ABOUELYAZID ELTOHAMY MOHAMED" userId="52099ac6-86dd-4190-9d5c-80d0f35c6a65" providerId="ADAL" clId="{919DC5C8-63C2-48B0-A4CE-27EE653208C6}" dt="2020-05-17T07:18:19.003" v="2516"/>
          <ac:spMkLst>
            <pc:docMk/>
            <pc:sldMk cId="3238029986" sldId="565"/>
            <ac:spMk id="16" creationId="{9EE27AB4-1A42-46C6-B0CF-62E2A1B37AA8}"/>
          </ac:spMkLst>
        </pc:spChg>
        <pc:spChg chg="del">
          <ac:chgData name="AHMED ABOUELYAZID ELTOHAMY MOHAMED" userId="52099ac6-86dd-4190-9d5c-80d0f35c6a65" providerId="ADAL" clId="{919DC5C8-63C2-48B0-A4CE-27EE653208C6}" dt="2020-05-17T07:00:39.422" v="2471" actId="478"/>
          <ac:spMkLst>
            <pc:docMk/>
            <pc:sldMk cId="3238029986" sldId="565"/>
            <ac:spMk id="17" creationId="{15933B12-DAC6-47BF-B3FD-C500F9122C78}"/>
          </ac:spMkLst>
        </pc:spChg>
        <pc:spChg chg="mod">
          <ac:chgData name="AHMED ABOUELYAZID ELTOHAMY MOHAMED" userId="52099ac6-86dd-4190-9d5c-80d0f35c6a65" providerId="ADAL" clId="{919DC5C8-63C2-48B0-A4CE-27EE653208C6}" dt="2020-05-17T08:04:22.644" v="2800" actId="1036"/>
          <ac:spMkLst>
            <pc:docMk/>
            <pc:sldMk cId="3238029986" sldId="565"/>
            <ac:spMk id="18" creationId="{4E6235C5-C299-4641-B350-82ECB938619E}"/>
          </ac:spMkLst>
        </pc:spChg>
        <pc:grpChg chg="mod">
          <ac:chgData name="AHMED ABOUELYAZID ELTOHAMY MOHAMED" userId="52099ac6-86dd-4190-9d5c-80d0f35c6a65" providerId="ADAL" clId="{919DC5C8-63C2-48B0-A4CE-27EE653208C6}" dt="2020-05-17T07:18:19.003" v="2516"/>
          <ac:grpSpMkLst>
            <pc:docMk/>
            <pc:sldMk cId="3238029986" sldId="565"/>
            <ac:grpSpMk id="1" creationId="{00000000-0000-0000-0000-000000000000}"/>
          </ac:grpSpMkLst>
        </pc:grpChg>
        <pc:grpChg chg="add del mod">
          <ac:chgData name="AHMED ABOUELYAZID ELTOHAMY MOHAMED" userId="52099ac6-86dd-4190-9d5c-80d0f35c6a65" providerId="ADAL" clId="{919DC5C8-63C2-48B0-A4CE-27EE653208C6}" dt="2020-05-17T07:46:16.119" v="2565" actId="21"/>
          <ac:grpSpMkLst>
            <pc:docMk/>
            <pc:sldMk cId="3238029986" sldId="565"/>
            <ac:grpSpMk id="3" creationId="{9A8E83F6-4358-4BD5-81B6-D1CA77C30911}"/>
          </ac:grpSpMkLst>
        </pc:grpChg>
        <pc:picChg chg="add del mod">
          <ac:chgData name="AHMED ABOUELYAZID ELTOHAMY MOHAMED" userId="52099ac6-86dd-4190-9d5c-80d0f35c6a65" providerId="ADAL" clId="{919DC5C8-63C2-48B0-A4CE-27EE653208C6}" dt="2020-05-17T07:46:16.119" v="2565" actId="21"/>
          <ac:picMkLst>
            <pc:docMk/>
            <pc:sldMk cId="3238029986" sldId="565"/>
            <ac:picMk id="2050" creationId="{17F0B865-B2BE-450A-A695-923EA5938B87}"/>
          </ac:picMkLst>
        </pc:picChg>
      </pc:sldChg>
      <pc:sldChg chg="addSp delSp modSp add mod ord delAnim modAnim">
        <pc:chgData name="AHMED ABOUELYAZID ELTOHAMY MOHAMED" userId="52099ac6-86dd-4190-9d5c-80d0f35c6a65" providerId="ADAL" clId="{919DC5C8-63C2-48B0-A4CE-27EE653208C6}" dt="2020-05-18T07:39:14.012" v="5116" actId="20577"/>
        <pc:sldMkLst>
          <pc:docMk/>
          <pc:sldMk cId="4091136895" sldId="566"/>
        </pc:sldMkLst>
        <pc:spChg chg="add del mod">
          <ac:chgData name="AHMED ABOUELYAZID ELTOHAMY MOHAMED" userId="52099ac6-86dd-4190-9d5c-80d0f35c6a65" providerId="ADAL" clId="{919DC5C8-63C2-48B0-A4CE-27EE653208C6}" dt="2020-05-17T08:25:02.832" v="3153"/>
          <ac:spMkLst>
            <pc:docMk/>
            <pc:sldMk cId="4091136895" sldId="566"/>
            <ac:spMk id="4" creationId="{6FA79EA9-832C-4E37-AA62-57D94D73B419}"/>
          </ac:spMkLst>
        </pc:spChg>
        <pc:spChg chg="add del">
          <ac:chgData name="AHMED ABOUELYAZID ELTOHAMY MOHAMED" userId="52099ac6-86dd-4190-9d5c-80d0f35c6a65" providerId="ADAL" clId="{919DC5C8-63C2-48B0-A4CE-27EE653208C6}" dt="2020-05-17T08:19:01.774" v="2972" actId="478"/>
          <ac:spMkLst>
            <pc:docMk/>
            <pc:sldMk cId="4091136895" sldId="566"/>
            <ac:spMk id="5" creationId="{34681607-77E8-4236-9393-6EDDFD4A759A}"/>
          </ac:spMkLst>
        </pc:spChg>
        <pc:spChg chg="add del mod">
          <ac:chgData name="AHMED ABOUELYAZID ELTOHAMY MOHAMED" userId="52099ac6-86dd-4190-9d5c-80d0f35c6a65" providerId="ADAL" clId="{919DC5C8-63C2-48B0-A4CE-27EE653208C6}" dt="2020-05-17T08:25:02.837" v="3155"/>
          <ac:spMkLst>
            <pc:docMk/>
            <pc:sldMk cId="4091136895" sldId="566"/>
            <ac:spMk id="6" creationId="{183856C0-3D22-4B4F-B92C-25D004D670B0}"/>
          </ac:spMkLst>
        </pc:spChg>
        <pc:spChg chg="del">
          <ac:chgData name="AHMED ABOUELYAZID ELTOHAMY MOHAMED" userId="52099ac6-86dd-4190-9d5c-80d0f35c6a65" providerId="ADAL" clId="{919DC5C8-63C2-48B0-A4CE-27EE653208C6}" dt="2020-05-17T08:03:53.550" v="2776" actId="478"/>
          <ac:spMkLst>
            <pc:docMk/>
            <pc:sldMk cId="4091136895" sldId="566"/>
            <ac:spMk id="10" creationId="{0A13B044-2F15-4C89-B736-819324F783E5}"/>
          </ac:spMkLst>
        </pc:spChg>
        <pc:spChg chg="del">
          <ac:chgData name="AHMED ABOUELYAZID ELTOHAMY MOHAMED" userId="52099ac6-86dd-4190-9d5c-80d0f35c6a65" providerId="ADAL" clId="{919DC5C8-63C2-48B0-A4CE-27EE653208C6}" dt="2020-05-17T08:04:03.460" v="2777" actId="478"/>
          <ac:spMkLst>
            <pc:docMk/>
            <pc:sldMk cId="4091136895" sldId="566"/>
            <ac:spMk id="11" creationId="{D09D87CE-7E7A-4CA5-9A01-26935E291668}"/>
          </ac:spMkLst>
        </pc:spChg>
        <pc:spChg chg="mod">
          <ac:chgData name="AHMED ABOUELYAZID ELTOHAMY MOHAMED" userId="52099ac6-86dd-4190-9d5c-80d0f35c6a65" providerId="ADAL" clId="{919DC5C8-63C2-48B0-A4CE-27EE653208C6}" dt="2020-05-18T06:01:58.870" v="4199" actId="1035"/>
          <ac:spMkLst>
            <pc:docMk/>
            <pc:sldMk cId="4091136895" sldId="566"/>
            <ac:spMk id="14" creationId="{462B1839-DA60-4396-A726-C955B0E279D3}"/>
          </ac:spMkLst>
        </pc:spChg>
        <pc:spChg chg="mod">
          <ac:chgData name="AHMED ABOUELYAZID ELTOHAMY MOHAMED" userId="52099ac6-86dd-4190-9d5c-80d0f35c6a65" providerId="ADAL" clId="{919DC5C8-63C2-48B0-A4CE-27EE653208C6}" dt="2020-05-17T10:21:58.279" v="3918" actId="1035"/>
          <ac:spMkLst>
            <pc:docMk/>
            <pc:sldMk cId="4091136895" sldId="566"/>
            <ac:spMk id="15" creationId="{98034D32-3519-4CCA-8FB7-57F43EA97072}"/>
          </ac:spMkLst>
        </pc:spChg>
        <pc:spChg chg="mod">
          <ac:chgData name="AHMED ABOUELYAZID ELTOHAMY MOHAMED" userId="52099ac6-86dd-4190-9d5c-80d0f35c6a65" providerId="ADAL" clId="{919DC5C8-63C2-48B0-A4CE-27EE653208C6}" dt="2020-05-17T10:18:44.982" v="3838" actId="1036"/>
          <ac:spMkLst>
            <pc:docMk/>
            <pc:sldMk cId="4091136895" sldId="566"/>
            <ac:spMk id="17" creationId="{428A873C-71E4-487F-9FAC-DD37027CB340}"/>
          </ac:spMkLst>
        </pc:spChg>
        <pc:spChg chg="del">
          <ac:chgData name="AHMED ABOUELYAZID ELTOHAMY MOHAMED" userId="52099ac6-86dd-4190-9d5c-80d0f35c6a65" providerId="ADAL" clId="{919DC5C8-63C2-48B0-A4CE-27EE653208C6}" dt="2020-05-17T08:02:41.139" v="2761" actId="478"/>
          <ac:spMkLst>
            <pc:docMk/>
            <pc:sldMk cId="4091136895" sldId="566"/>
            <ac:spMk id="18" creationId="{E4790B18-54D3-48AC-B003-2BAAFD102F04}"/>
          </ac:spMkLst>
        </pc:spChg>
        <pc:spChg chg="add del mod">
          <ac:chgData name="AHMED ABOUELYAZID ELTOHAMY MOHAMED" userId="52099ac6-86dd-4190-9d5c-80d0f35c6a65" providerId="ADAL" clId="{919DC5C8-63C2-48B0-A4CE-27EE653208C6}" dt="2020-05-17T08:17:32.455" v="2882" actId="478"/>
          <ac:spMkLst>
            <pc:docMk/>
            <pc:sldMk cId="4091136895" sldId="566"/>
            <ac:spMk id="19" creationId="{E8843023-DA16-447A-BB3F-A51667A1222C}"/>
          </ac:spMkLst>
        </pc:spChg>
        <pc:spChg chg="add mod">
          <ac:chgData name="AHMED ABOUELYAZID ELTOHAMY MOHAMED" userId="52099ac6-86dd-4190-9d5c-80d0f35c6a65" providerId="ADAL" clId="{919DC5C8-63C2-48B0-A4CE-27EE653208C6}" dt="2020-05-18T06:01:53.876" v="4197" actId="1035"/>
          <ac:spMkLst>
            <pc:docMk/>
            <pc:sldMk cId="4091136895" sldId="566"/>
            <ac:spMk id="20" creationId="{BDD651AE-D794-4985-BD86-00243BB4A5E3}"/>
          </ac:spMkLst>
        </pc:spChg>
        <pc:spChg chg="add mod">
          <ac:chgData name="AHMED ABOUELYAZID ELTOHAMY MOHAMED" userId="52099ac6-86dd-4190-9d5c-80d0f35c6a65" providerId="ADAL" clId="{919DC5C8-63C2-48B0-A4CE-27EE653208C6}" dt="2020-05-17T10:23:24.341" v="3932" actId="1035"/>
          <ac:spMkLst>
            <pc:docMk/>
            <pc:sldMk cId="4091136895" sldId="566"/>
            <ac:spMk id="21" creationId="{C7462E2D-24CF-4267-8C0F-1F50E9B79A5E}"/>
          </ac:spMkLst>
        </pc:spChg>
        <pc:spChg chg="add mod">
          <ac:chgData name="AHMED ABOUELYAZID ELTOHAMY MOHAMED" userId="52099ac6-86dd-4190-9d5c-80d0f35c6a65" providerId="ADAL" clId="{919DC5C8-63C2-48B0-A4CE-27EE653208C6}" dt="2020-05-18T07:39:14.012" v="5116" actId="20577"/>
          <ac:spMkLst>
            <pc:docMk/>
            <pc:sldMk cId="4091136895" sldId="566"/>
            <ac:spMk id="23" creationId="{C95712ED-D0D9-4FEC-9340-31B5DE38C944}"/>
          </ac:spMkLst>
        </pc:spChg>
        <pc:grpChg chg="del">
          <ac:chgData name="AHMED ABOUELYAZID ELTOHAMY MOHAMED" userId="52099ac6-86dd-4190-9d5c-80d0f35c6a65" providerId="ADAL" clId="{919DC5C8-63C2-48B0-A4CE-27EE653208C6}" dt="2020-05-17T08:13:58.545" v="2847" actId="478"/>
          <ac:grpSpMkLst>
            <pc:docMk/>
            <pc:sldMk cId="4091136895" sldId="566"/>
            <ac:grpSpMk id="3" creationId="{77660C1B-7810-4A4F-A5C8-31D2FCF6BA42}"/>
          </ac:grpSpMkLst>
        </pc:grpChg>
      </pc:sldChg>
      <pc:sldChg chg="addSp delSp modSp add mod delAnim modAnim">
        <pc:chgData name="AHMED ABOUELYAZID ELTOHAMY MOHAMED" userId="52099ac6-86dd-4190-9d5c-80d0f35c6a65" providerId="ADAL" clId="{919DC5C8-63C2-48B0-A4CE-27EE653208C6}" dt="2020-05-18T06:03:58.949" v="4209"/>
        <pc:sldMkLst>
          <pc:docMk/>
          <pc:sldMk cId="2775013813" sldId="567"/>
        </pc:sldMkLst>
        <pc:spChg chg="del">
          <ac:chgData name="AHMED ABOUELYAZID ELTOHAMY MOHAMED" userId="52099ac6-86dd-4190-9d5c-80d0f35c6a65" providerId="ADAL" clId="{919DC5C8-63C2-48B0-A4CE-27EE653208C6}" dt="2020-05-17T10:29:54.750" v="4084" actId="478"/>
          <ac:spMkLst>
            <pc:docMk/>
            <pc:sldMk cId="2775013813" sldId="567"/>
            <ac:spMk id="4" creationId="{41042A1F-16B4-4A85-8E8A-8014815CC65C}"/>
          </ac:spMkLst>
        </pc:spChg>
        <pc:spChg chg="del mod">
          <ac:chgData name="AHMED ABOUELYAZID ELTOHAMY MOHAMED" userId="52099ac6-86dd-4190-9d5c-80d0f35c6a65" providerId="ADAL" clId="{919DC5C8-63C2-48B0-A4CE-27EE653208C6}" dt="2020-05-17T10:30:13.648" v="4090" actId="478"/>
          <ac:spMkLst>
            <pc:docMk/>
            <pc:sldMk cId="2775013813" sldId="567"/>
            <ac:spMk id="5" creationId="{CA5592B2-0EB9-4F13-B67A-EAE4E6E0FBC3}"/>
          </ac:spMkLst>
        </pc:spChg>
        <pc:spChg chg="add mod">
          <ac:chgData name="AHMED ABOUELYAZID ELTOHAMY MOHAMED" userId="52099ac6-86dd-4190-9d5c-80d0f35c6a65" providerId="ADAL" clId="{919DC5C8-63C2-48B0-A4CE-27EE653208C6}" dt="2020-05-17T10:41:20.150" v="4134" actId="403"/>
          <ac:spMkLst>
            <pc:docMk/>
            <pc:sldMk cId="2775013813" sldId="567"/>
            <ac:spMk id="6" creationId="{F713661C-F42D-43A2-B776-223B18F5EF7C}"/>
          </ac:spMkLst>
        </pc:spChg>
        <pc:spChg chg="del">
          <ac:chgData name="AHMED ABOUELYAZID ELTOHAMY MOHAMED" userId="52099ac6-86dd-4190-9d5c-80d0f35c6a65" providerId="ADAL" clId="{919DC5C8-63C2-48B0-A4CE-27EE653208C6}" dt="2020-05-17T10:29:59.844" v="4086" actId="478"/>
          <ac:spMkLst>
            <pc:docMk/>
            <pc:sldMk cId="2775013813" sldId="567"/>
            <ac:spMk id="14" creationId="{437948B9-5814-4DB6-8C32-FE931B816888}"/>
          </ac:spMkLst>
        </pc:spChg>
        <pc:spChg chg="del">
          <ac:chgData name="AHMED ABOUELYAZID ELTOHAMY MOHAMED" userId="52099ac6-86dd-4190-9d5c-80d0f35c6a65" providerId="ADAL" clId="{919DC5C8-63C2-48B0-A4CE-27EE653208C6}" dt="2020-05-17T10:29:57.455" v="4085" actId="478"/>
          <ac:spMkLst>
            <pc:docMk/>
            <pc:sldMk cId="2775013813" sldId="567"/>
            <ac:spMk id="15" creationId="{01096EEA-1775-40AA-AB44-CEF36EE5B5E5}"/>
          </ac:spMkLst>
        </pc:spChg>
        <pc:spChg chg="mod">
          <ac:chgData name="AHMED ABOUELYAZID ELTOHAMY MOHAMED" userId="52099ac6-86dd-4190-9d5c-80d0f35c6a65" providerId="ADAL" clId="{919DC5C8-63C2-48B0-A4CE-27EE653208C6}" dt="2020-05-17T10:44:02.877" v="4194" actId="207"/>
          <ac:spMkLst>
            <pc:docMk/>
            <pc:sldMk cId="2775013813" sldId="567"/>
            <ac:spMk id="17" creationId="{15933B12-DAC6-47BF-B3FD-C500F9122C78}"/>
          </ac:spMkLst>
        </pc:spChg>
        <pc:spChg chg="mod">
          <ac:chgData name="AHMED ABOUELYAZID ELTOHAMY MOHAMED" userId="52099ac6-86dd-4190-9d5c-80d0f35c6a65" providerId="ADAL" clId="{919DC5C8-63C2-48B0-A4CE-27EE653208C6}" dt="2020-05-17T10:43:55.998" v="4193" actId="207"/>
          <ac:spMkLst>
            <pc:docMk/>
            <pc:sldMk cId="2775013813" sldId="567"/>
            <ac:spMk id="18" creationId="{4E6235C5-C299-4641-B350-82ECB938619E}"/>
          </ac:spMkLst>
        </pc:spChg>
        <pc:spChg chg="del">
          <ac:chgData name="AHMED ABOUELYAZID ELTOHAMY MOHAMED" userId="52099ac6-86dd-4190-9d5c-80d0f35c6a65" providerId="ADAL" clId="{919DC5C8-63C2-48B0-A4CE-27EE653208C6}" dt="2020-05-17T10:30:01.764" v="4087" actId="478"/>
          <ac:spMkLst>
            <pc:docMk/>
            <pc:sldMk cId="2775013813" sldId="567"/>
            <ac:spMk id="19" creationId="{8DD7884A-2BA7-4C15-BCB3-3CF453895819}"/>
          </ac:spMkLst>
        </pc:spChg>
        <pc:spChg chg="del">
          <ac:chgData name="AHMED ABOUELYAZID ELTOHAMY MOHAMED" userId="52099ac6-86dd-4190-9d5c-80d0f35c6a65" providerId="ADAL" clId="{919DC5C8-63C2-48B0-A4CE-27EE653208C6}" dt="2020-05-17T10:30:06.417" v="4088" actId="478"/>
          <ac:spMkLst>
            <pc:docMk/>
            <pc:sldMk cId="2775013813" sldId="567"/>
            <ac:spMk id="20" creationId="{CD90E0F8-91FB-4641-9BF9-97A4858CA7DD}"/>
          </ac:spMkLst>
        </pc:spChg>
        <pc:spChg chg="del">
          <ac:chgData name="AHMED ABOUELYAZID ELTOHAMY MOHAMED" userId="52099ac6-86dd-4190-9d5c-80d0f35c6a65" providerId="ADAL" clId="{919DC5C8-63C2-48B0-A4CE-27EE653208C6}" dt="2020-05-17T10:30:35.200" v="4096" actId="478"/>
          <ac:spMkLst>
            <pc:docMk/>
            <pc:sldMk cId="2775013813" sldId="567"/>
            <ac:spMk id="21" creationId="{60319D7B-C868-4F1D-8371-83FC5D843602}"/>
          </ac:spMkLst>
        </pc:spChg>
        <pc:spChg chg="del">
          <ac:chgData name="AHMED ABOUELYAZID ELTOHAMY MOHAMED" userId="52099ac6-86dd-4190-9d5c-80d0f35c6a65" providerId="ADAL" clId="{919DC5C8-63C2-48B0-A4CE-27EE653208C6}" dt="2020-05-17T10:30:38.301" v="4098" actId="478"/>
          <ac:spMkLst>
            <pc:docMk/>
            <pc:sldMk cId="2775013813" sldId="567"/>
            <ac:spMk id="22" creationId="{A8803175-13B3-4593-A1E6-1D31F517624C}"/>
          </ac:spMkLst>
        </pc:spChg>
        <pc:spChg chg="del mod">
          <ac:chgData name="AHMED ABOUELYAZID ELTOHAMY MOHAMED" userId="52099ac6-86dd-4190-9d5c-80d0f35c6a65" providerId="ADAL" clId="{919DC5C8-63C2-48B0-A4CE-27EE653208C6}" dt="2020-05-17T10:30:34.445" v="4095" actId="478"/>
          <ac:spMkLst>
            <pc:docMk/>
            <pc:sldMk cId="2775013813" sldId="567"/>
            <ac:spMk id="23" creationId="{576E8837-8729-4A80-93CA-40FCF2C44F13}"/>
          </ac:spMkLst>
        </pc:spChg>
        <pc:spChg chg="del">
          <ac:chgData name="AHMED ABOUELYAZID ELTOHAMY MOHAMED" userId="52099ac6-86dd-4190-9d5c-80d0f35c6a65" providerId="ADAL" clId="{919DC5C8-63C2-48B0-A4CE-27EE653208C6}" dt="2020-05-17T10:30:30.753" v="4093" actId="478"/>
          <ac:spMkLst>
            <pc:docMk/>
            <pc:sldMk cId="2775013813" sldId="567"/>
            <ac:spMk id="24" creationId="{3DACB4A9-A394-4123-A107-54FDDB820CD6}"/>
          </ac:spMkLst>
        </pc:spChg>
        <pc:spChg chg="del">
          <ac:chgData name="AHMED ABOUELYAZID ELTOHAMY MOHAMED" userId="52099ac6-86dd-4190-9d5c-80d0f35c6a65" providerId="ADAL" clId="{919DC5C8-63C2-48B0-A4CE-27EE653208C6}" dt="2020-05-17T10:30:36.779" v="4097" actId="478"/>
          <ac:spMkLst>
            <pc:docMk/>
            <pc:sldMk cId="2775013813" sldId="567"/>
            <ac:spMk id="25" creationId="{1A309938-DEE3-4013-8B2C-FBE58A389067}"/>
          </ac:spMkLst>
        </pc:spChg>
        <pc:spChg chg="add mod">
          <ac:chgData name="AHMED ABOUELYAZID ELTOHAMY MOHAMED" userId="52099ac6-86dd-4190-9d5c-80d0f35c6a65" providerId="ADAL" clId="{919DC5C8-63C2-48B0-A4CE-27EE653208C6}" dt="2020-05-17T10:41:33.828" v="4138" actId="1035"/>
          <ac:spMkLst>
            <pc:docMk/>
            <pc:sldMk cId="2775013813" sldId="567"/>
            <ac:spMk id="26" creationId="{B76ED8A7-38ED-40D9-9665-56093B0EEBF2}"/>
          </ac:spMkLst>
        </pc:spChg>
        <pc:picChg chg="add del mod modCrop">
          <ac:chgData name="AHMED ABOUELYAZID ELTOHAMY MOHAMED" userId="52099ac6-86dd-4190-9d5c-80d0f35c6a65" providerId="ADAL" clId="{919DC5C8-63C2-48B0-A4CE-27EE653208C6}" dt="2020-05-18T06:03:20.075" v="4200" actId="478"/>
          <ac:picMkLst>
            <pc:docMk/>
            <pc:sldMk cId="2775013813" sldId="567"/>
            <ac:picMk id="3" creationId="{AA4BC153-AC77-4D69-8EE1-CDD6532BC64C}"/>
          </ac:picMkLst>
        </pc:picChg>
        <pc:picChg chg="add mod modCrop">
          <ac:chgData name="AHMED ABOUELYAZID ELTOHAMY MOHAMED" userId="52099ac6-86dd-4190-9d5c-80d0f35c6a65" providerId="ADAL" clId="{919DC5C8-63C2-48B0-A4CE-27EE653208C6}" dt="2020-05-18T06:03:58.949" v="4209"/>
          <ac:picMkLst>
            <pc:docMk/>
            <pc:sldMk cId="2775013813" sldId="567"/>
            <ac:picMk id="4" creationId="{B78AF294-FB49-4323-9F65-FD90C562A63F}"/>
          </ac:picMkLst>
        </pc:picChg>
        <pc:picChg chg="del">
          <ac:chgData name="AHMED ABOUELYAZID ELTOHAMY MOHAMED" userId="52099ac6-86dd-4190-9d5c-80d0f35c6a65" providerId="ADAL" clId="{919DC5C8-63C2-48B0-A4CE-27EE653208C6}" dt="2020-05-17T10:29:50.648" v="4083" actId="478"/>
          <ac:picMkLst>
            <pc:docMk/>
            <pc:sldMk cId="2775013813" sldId="567"/>
            <ac:picMk id="1026" creationId="{E3C9B95F-E9EC-4225-AE73-FF71913CF59F}"/>
          </ac:picMkLst>
        </pc:picChg>
        <pc:picChg chg="mod">
          <ac:chgData name="AHMED ABOUELYAZID ELTOHAMY MOHAMED" userId="52099ac6-86dd-4190-9d5c-80d0f35c6a65" providerId="ADAL" clId="{919DC5C8-63C2-48B0-A4CE-27EE653208C6}" dt="2020-05-17T10:41:00.314" v="4131" actId="1076"/>
          <ac:picMkLst>
            <pc:docMk/>
            <pc:sldMk cId="2775013813" sldId="567"/>
            <ac:picMk id="1027" creationId="{54561523-A2F7-4C8F-BB80-9E4982707A03}"/>
          </ac:picMkLst>
        </pc:picChg>
      </pc:sldChg>
      <pc:sldChg chg="addSp delSp modSp add mod delAnim modAnim">
        <pc:chgData name="AHMED ABOUELYAZID ELTOHAMY MOHAMED" userId="52099ac6-86dd-4190-9d5c-80d0f35c6a65" providerId="ADAL" clId="{919DC5C8-63C2-48B0-A4CE-27EE653208C6}" dt="2020-05-18T06:48:30.618" v="4632" actId="115"/>
        <pc:sldMkLst>
          <pc:docMk/>
          <pc:sldMk cId="2727869538" sldId="568"/>
        </pc:sldMkLst>
        <pc:spChg chg="add del mod">
          <ac:chgData name="AHMED ABOUELYAZID ELTOHAMY MOHAMED" userId="52099ac6-86dd-4190-9d5c-80d0f35c6a65" providerId="ADAL" clId="{919DC5C8-63C2-48B0-A4CE-27EE653208C6}" dt="2020-05-18T06:35:50.294" v="4513" actId="478"/>
          <ac:spMkLst>
            <pc:docMk/>
            <pc:sldMk cId="2727869538" sldId="568"/>
            <ac:spMk id="3" creationId="{0DB94BF3-F01A-4CE8-8536-758383799376}"/>
          </ac:spMkLst>
        </pc:spChg>
        <pc:spChg chg="del mod ord topLvl">
          <ac:chgData name="AHMED ABOUELYAZID ELTOHAMY MOHAMED" userId="52099ac6-86dd-4190-9d5c-80d0f35c6a65" providerId="ADAL" clId="{919DC5C8-63C2-48B0-A4CE-27EE653208C6}" dt="2020-05-18T06:39:25.591" v="4554" actId="478"/>
          <ac:spMkLst>
            <pc:docMk/>
            <pc:sldMk cId="2727869538" sldId="568"/>
            <ac:spMk id="8" creationId="{486657C0-BDCE-45CD-A605-CFE8A31B07CC}"/>
          </ac:spMkLst>
        </pc:spChg>
        <pc:spChg chg="del mod">
          <ac:chgData name="AHMED ABOUELYAZID ELTOHAMY MOHAMED" userId="52099ac6-86dd-4190-9d5c-80d0f35c6a65" providerId="ADAL" clId="{919DC5C8-63C2-48B0-A4CE-27EE653208C6}" dt="2020-05-18T06:39:22.269" v="4553" actId="478"/>
          <ac:spMkLst>
            <pc:docMk/>
            <pc:sldMk cId="2727869538" sldId="568"/>
            <ac:spMk id="9" creationId="{0FC5B052-5336-45F9-851C-BDE160DBC41E}"/>
          </ac:spMkLst>
        </pc:spChg>
        <pc:spChg chg="del mod">
          <ac:chgData name="AHMED ABOUELYAZID ELTOHAMY MOHAMED" userId="52099ac6-86dd-4190-9d5c-80d0f35c6a65" providerId="ADAL" clId="{919DC5C8-63C2-48B0-A4CE-27EE653208C6}" dt="2020-05-18T06:44:54.372" v="4609" actId="478"/>
          <ac:spMkLst>
            <pc:docMk/>
            <pc:sldMk cId="2727869538" sldId="568"/>
            <ac:spMk id="11" creationId="{BAA80CED-89D1-4F11-A823-EF0E924BC411}"/>
          </ac:spMkLst>
        </pc:spChg>
        <pc:spChg chg="mod">
          <ac:chgData name="AHMED ABOUELYAZID ELTOHAMY MOHAMED" userId="52099ac6-86dd-4190-9d5c-80d0f35c6a65" providerId="ADAL" clId="{919DC5C8-63C2-48B0-A4CE-27EE653208C6}" dt="2020-05-18T06:46:28.157" v="4627" actId="115"/>
          <ac:spMkLst>
            <pc:docMk/>
            <pc:sldMk cId="2727869538" sldId="568"/>
            <ac:spMk id="12" creationId="{F8DF587B-A563-43F7-8FBD-757F40C928E0}"/>
          </ac:spMkLst>
        </pc:spChg>
        <pc:spChg chg="mod topLvl">
          <ac:chgData name="AHMED ABOUELYAZID ELTOHAMY MOHAMED" userId="52099ac6-86dd-4190-9d5c-80d0f35c6a65" providerId="ADAL" clId="{919DC5C8-63C2-48B0-A4CE-27EE653208C6}" dt="2020-05-18T06:48:30.618" v="4632" actId="115"/>
          <ac:spMkLst>
            <pc:docMk/>
            <pc:sldMk cId="2727869538" sldId="568"/>
            <ac:spMk id="13" creationId="{8FBA6109-C27D-4509-B1BB-580E0D8A095F}"/>
          </ac:spMkLst>
        </pc:spChg>
        <pc:spChg chg="mod">
          <ac:chgData name="AHMED ABOUELYAZID ELTOHAMY MOHAMED" userId="52099ac6-86dd-4190-9d5c-80d0f35c6a65" providerId="ADAL" clId="{919DC5C8-63C2-48B0-A4CE-27EE653208C6}" dt="2020-05-18T06:43:33.730" v="4595" actId="1076"/>
          <ac:spMkLst>
            <pc:docMk/>
            <pc:sldMk cId="2727869538" sldId="568"/>
            <ac:spMk id="21" creationId="{5B58C476-E4D7-48EC-82C1-08D0CE7EF987}"/>
          </ac:spMkLst>
        </pc:spChg>
        <pc:spChg chg="del">
          <ac:chgData name="AHMED ABOUELYAZID ELTOHAMY MOHAMED" userId="52099ac6-86dd-4190-9d5c-80d0f35c6a65" providerId="ADAL" clId="{919DC5C8-63C2-48B0-A4CE-27EE653208C6}" dt="2020-05-18T06:35:47.909" v="4512" actId="478"/>
          <ac:spMkLst>
            <pc:docMk/>
            <pc:sldMk cId="2727869538" sldId="568"/>
            <ac:spMk id="10243" creationId="{00000000-0000-0000-0000-000000000000}"/>
          </ac:spMkLst>
        </pc:spChg>
        <pc:grpChg chg="add mod">
          <ac:chgData name="AHMED ABOUELYAZID ELTOHAMY MOHAMED" userId="52099ac6-86dd-4190-9d5c-80d0f35c6a65" providerId="ADAL" clId="{919DC5C8-63C2-48B0-A4CE-27EE653208C6}" dt="2020-05-18T06:43:51.506" v="4598" actId="1076"/>
          <ac:grpSpMkLst>
            <pc:docMk/>
            <pc:sldMk cId="2727869538" sldId="568"/>
            <ac:grpSpMk id="4" creationId="{DA83B1B2-26E1-4BFD-9C5B-897F6E154F4C}"/>
          </ac:grpSpMkLst>
        </pc:grpChg>
        <pc:grpChg chg="del mod">
          <ac:chgData name="AHMED ABOUELYAZID ELTOHAMY MOHAMED" userId="52099ac6-86dd-4190-9d5c-80d0f35c6a65" providerId="ADAL" clId="{919DC5C8-63C2-48B0-A4CE-27EE653208C6}" dt="2020-05-18T06:39:22.269" v="4553" actId="478"/>
          <ac:grpSpMkLst>
            <pc:docMk/>
            <pc:sldMk cId="2727869538" sldId="568"/>
            <ac:grpSpMk id="10" creationId="{4D365D1A-A5CD-41A9-8BB4-C26451A4311D}"/>
          </ac:grpSpMkLst>
        </pc:grpChg>
        <pc:grpChg chg="del mod">
          <ac:chgData name="AHMED ABOUELYAZID ELTOHAMY MOHAMED" userId="52099ac6-86dd-4190-9d5c-80d0f35c6a65" providerId="ADAL" clId="{919DC5C8-63C2-48B0-A4CE-27EE653208C6}" dt="2020-05-18T06:39:25.591" v="4554" actId="478"/>
          <ac:grpSpMkLst>
            <pc:docMk/>
            <pc:sldMk cId="2727869538" sldId="568"/>
            <ac:grpSpMk id="14" creationId="{BFB5AC26-F74C-498D-867A-474991894C1D}"/>
          </ac:grpSpMkLst>
        </pc:grpChg>
        <pc:picChg chg="add del mod">
          <ac:chgData name="AHMED ABOUELYAZID ELTOHAMY MOHAMED" userId="52099ac6-86dd-4190-9d5c-80d0f35c6a65" providerId="ADAL" clId="{919DC5C8-63C2-48B0-A4CE-27EE653208C6}" dt="2020-05-18T06:41:53.126" v="4580"/>
          <ac:picMkLst>
            <pc:docMk/>
            <pc:sldMk cId="2727869538" sldId="568"/>
            <ac:picMk id="3074" creationId="{9C51E7FB-5E5D-4F01-8B38-A113A19623C5}"/>
          </ac:picMkLst>
        </pc:picChg>
        <pc:picChg chg="add mod">
          <ac:chgData name="AHMED ABOUELYAZID ELTOHAMY MOHAMED" userId="52099ac6-86dd-4190-9d5c-80d0f35c6a65" providerId="ADAL" clId="{919DC5C8-63C2-48B0-A4CE-27EE653208C6}" dt="2020-05-18T06:43:51.506" v="4598" actId="1076"/>
          <ac:picMkLst>
            <pc:docMk/>
            <pc:sldMk cId="2727869538" sldId="568"/>
            <ac:picMk id="3075" creationId="{9A9A63AF-38A7-4BE0-B3E0-D80BD41FE955}"/>
          </ac:picMkLst>
        </pc:picChg>
      </pc:sldChg>
      <pc:sldChg chg="addSp delSp modSp add mod ord delAnim modAnim">
        <pc:chgData name="AHMED ABOUELYAZID ELTOHAMY MOHAMED" userId="52099ac6-86dd-4190-9d5c-80d0f35c6a65" providerId="ADAL" clId="{919DC5C8-63C2-48B0-A4CE-27EE653208C6}" dt="2020-05-18T08:09:11.184" v="5288" actId="14100"/>
        <pc:sldMkLst>
          <pc:docMk/>
          <pc:sldMk cId="1973554428" sldId="569"/>
        </pc:sldMkLst>
        <pc:spChg chg="add del mod">
          <ac:chgData name="AHMED ABOUELYAZID ELTOHAMY MOHAMED" userId="52099ac6-86dd-4190-9d5c-80d0f35c6a65" providerId="ADAL" clId="{919DC5C8-63C2-48B0-A4CE-27EE653208C6}" dt="2020-05-18T07:05:46.363" v="4715" actId="478"/>
          <ac:spMkLst>
            <pc:docMk/>
            <pc:sldMk cId="1973554428" sldId="569"/>
            <ac:spMk id="2" creationId="{D86929D2-B9C6-4099-962D-5837BD33E95F}"/>
          </ac:spMkLst>
        </pc:spChg>
        <pc:spChg chg="del mod">
          <ac:chgData name="AHMED ABOUELYAZID ELTOHAMY MOHAMED" userId="52099ac6-86dd-4190-9d5c-80d0f35c6a65" providerId="ADAL" clId="{919DC5C8-63C2-48B0-A4CE-27EE653208C6}" dt="2020-05-18T06:54:19.437" v="4666" actId="478"/>
          <ac:spMkLst>
            <pc:docMk/>
            <pc:sldMk cId="1973554428" sldId="569"/>
            <ac:spMk id="6" creationId="{3501C677-2596-4A58-9075-20888169A5E5}"/>
          </ac:spMkLst>
        </pc:spChg>
        <pc:spChg chg="del mod">
          <ac:chgData name="AHMED ABOUELYAZID ELTOHAMY MOHAMED" userId="52099ac6-86dd-4190-9d5c-80d0f35c6a65" providerId="ADAL" clId="{919DC5C8-63C2-48B0-A4CE-27EE653208C6}" dt="2020-05-18T06:54:15.691" v="4664" actId="478"/>
          <ac:spMkLst>
            <pc:docMk/>
            <pc:sldMk cId="1973554428" sldId="569"/>
            <ac:spMk id="8" creationId="{AE3A73B8-88B5-4F00-AC5F-52BB15764BCE}"/>
          </ac:spMkLst>
        </pc:spChg>
        <pc:spChg chg="del">
          <ac:chgData name="AHMED ABOUELYAZID ELTOHAMY MOHAMED" userId="52099ac6-86dd-4190-9d5c-80d0f35c6a65" providerId="ADAL" clId="{919DC5C8-63C2-48B0-A4CE-27EE653208C6}" dt="2020-05-18T06:54:17.663" v="4665" actId="478"/>
          <ac:spMkLst>
            <pc:docMk/>
            <pc:sldMk cId="1973554428" sldId="569"/>
            <ac:spMk id="9" creationId="{4F42174E-17B2-46CF-9972-58D0AF797AEC}"/>
          </ac:spMkLst>
        </pc:spChg>
        <pc:spChg chg="add mod">
          <ac:chgData name="AHMED ABOUELYAZID ELTOHAMY MOHAMED" userId="52099ac6-86dd-4190-9d5c-80d0f35c6a65" providerId="ADAL" clId="{919DC5C8-63C2-48B0-A4CE-27EE653208C6}" dt="2020-05-18T07:08:59.608" v="4750" actId="1038"/>
          <ac:spMkLst>
            <pc:docMk/>
            <pc:sldMk cId="1973554428" sldId="569"/>
            <ac:spMk id="10" creationId="{2828C757-A24B-4247-89A4-1FD03C8625F2}"/>
          </ac:spMkLst>
        </pc:spChg>
        <pc:spChg chg="del mod">
          <ac:chgData name="AHMED ABOUELYAZID ELTOHAMY MOHAMED" userId="52099ac6-86dd-4190-9d5c-80d0f35c6a65" providerId="ADAL" clId="{919DC5C8-63C2-48B0-A4CE-27EE653208C6}" dt="2020-05-18T07:05:47.682" v="4716" actId="478"/>
          <ac:spMkLst>
            <pc:docMk/>
            <pc:sldMk cId="1973554428" sldId="569"/>
            <ac:spMk id="11" creationId="{FEF5A8E7-4230-4C9B-B0EA-D4C3E3DEF993}"/>
          </ac:spMkLst>
        </pc:spChg>
        <pc:spChg chg="add del">
          <ac:chgData name="AHMED ABOUELYAZID ELTOHAMY MOHAMED" userId="52099ac6-86dd-4190-9d5c-80d0f35c6a65" providerId="ADAL" clId="{919DC5C8-63C2-48B0-A4CE-27EE653208C6}" dt="2020-05-18T07:05:03.739" v="4708" actId="11529"/>
          <ac:spMkLst>
            <pc:docMk/>
            <pc:sldMk cId="1973554428" sldId="569"/>
            <ac:spMk id="13" creationId="{FE62E7FE-933D-429B-8DE8-BA1E58159163}"/>
          </ac:spMkLst>
        </pc:spChg>
        <pc:picChg chg="del">
          <ac:chgData name="AHMED ABOUELYAZID ELTOHAMY MOHAMED" userId="52099ac6-86dd-4190-9d5c-80d0f35c6a65" providerId="ADAL" clId="{919DC5C8-63C2-48B0-A4CE-27EE653208C6}" dt="2020-05-18T06:55:53.943" v="4692" actId="478"/>
          <ac:picMkLst>
            <pc:docMk/>
            <pc:sldMk cId="1973554428" sldId="569"/>
            <ac:picMk id="4" creationId="{978BF9E9-6DBD-44D8-A6A5-6FE8D882CA3A}"/>
          </ac:picMkLst>
        </pc:picChg>
        <pc:picChg chg="add del mod">
          <ac:chgData name="AHMED ABOUELYAZID ELTOHAMY MOHAMED" userId="52099ac6-86dd-4190-9d5c-80d0f35c6a65" providerId="ADAL" clId="{919DC5C8-63C2-48B0-A4CE-27EE653208C6}" dt="2020-05-18T07:03:44.151" v="4702" actId="478"/>
          <ac:picMkLst>
            <pc:docMk/>
            <pc:sldMk cId="1973554428" sldId="569"/>
            <ac:picMk id="5" creationId="{433EFDE3-FB72-4A8C-A11C-FFC6E4B7E047}"/>
          </ac:picMkLst>
        </pc:picChg>
        <pc:picChg chg="add mod">
          <ac:chgData name="AHMED ABOUELYAZID ELTOHAMY MOHAMED" userId="52099ac6-86dd-4190-9d5c-80d0f35c6a65" providerId="ADAL" clId="{919DC5C8-63C2-48B0-A4CE-27EE653208C6}" dt="2020-05-18T08:09:11.184" v="5288" actId="14100"/>
          <ac:picMkLst>
            <pc:docMk/>
            <pc:sldMk cId="1973554428" sldId="569"/>
            <ac:picMk id="7" creationId="{24A7CF53-C755-4564-8346-0A9D355442D9}"/>
          </ac:picMkLst>
        </pc:picChg>
        <pc:picChg chg="del">
          <ac:chgData name="AHMED ABOUELYAZID ELTOHAMY MOHAMED" userId="52099ac6-86dd-4190-9d5c-80d0f35c6a65" providerId="ADAL" clId="{919DC5C8-63C2-48B0-A4CE-27EE653208C6}" dt="2020-05-18T06:55:54.715" v="4693" actId="478"/>
          <ac:picMkLst>
            <pc:docMk/>
            <pc:sldMk cId="1973554428" sldId="569"/>
            <ac:picMk id="12" creationId="{C0E83EDE-71A0-441A-93D7-A85AD3BE842C}"/>
          </ac:picMkLst>
        </pc:picChg>
        <pc:picChg chg="del">
          <ac:chgData name="AHMED ABOUELYAZID ELTOHAMY MOHAMED" userId="52099ac6-86dd-4190-9d5c-80d0f35c6a65" providerId="ADAL" clId="{919DC5C8-63C2-48B0-A4CE-27EE653208C6}" dt="2020-05-18T06:54:12.158" v="4663" actId="478"/>
          <ac:picMkLst>
            <pc:docMk/>
            <pc:sldMk cId="1973554428" sldId="569"/>
            <ac:picMk id="15" creationId="{6DCB966E-09C8-4E65-AB3F-B567B96F6A5A}"/>
          </ac:picMkLst>
        </pc:picChg>
        <pc:picChg chg="add del mod">
          <ac:chgData name="AHMED ABOUELYAZID ELTOHAMY MOHAMED" userId="52099ac6-86dd-4190-9d5c-80d0f35c6a65" providerId="ADAL" clId="{919DC5C8-63C2-48B0-A4CE-27EE653208C6}" dt="2020-05-18T07:03:30.208" v="4698" actId="478"/>
          <ac:picMkLst>
            <pc:docMk/>
            <pc:sldMk cId="1973554428" sldId="569"/>
            <ac:picMk id="4098" creationId="{58EADF9C-78A0-475A-BB57-35F1128A156B}"/>
          </ac:picMkLst>
        </pc:picChg>
      </pc:sldChg>
      <pc:sldChg chg="addSp delSp modSp add mod modAnim">
        <pc:chgData name="AHMED ABOUELYAZID ELTOHAMY MOHAMED" userId="52099ac6-86dd-4190-9d5c-80d0f35c6a65" providerId="ADAL" clId="{919DC5C8-63C2-48B0-A4CE-27EE653208C6}" dt="2020-05-18T07:38:23.681" v="5107" actId="1076"/>
        <pc:sldMkLst>
          <pc:docMk/>
          <pc:sldMk cId="1580638618" sldId="570"/>
        </pc:sldMkLst>
        <pc:spChg chg="mod">
          <ac:chgData name="AHMED ABOUELYAZID ELTOHAMY MOHAMED" userId="52099ac6-86dd-4190-9d5c-80d0f35c6a65" providerId="ADAL" clId="{919DC5C8-63C2-48B0-A4CE-27EE653208C6}" dt="2020-05-18T07:20:27.138" v="4856"/>
          <ac:spMkLst>
            <pc:docMk/>
            <pc:sldMk cId="1580638618" sldId="570"/>
            <ac:spMk id="2" creationId="{0576E051-A5F4-4E1A-B80A-F7701773C5C2}"/>
          </ac:spMkLst>
        </pc:spChg>
        <pc:spChg chg="mod">
          <ac:chgData name="AHMED ABOUELYAZID ELTOHAMY MOHAMED" userId="52099ac6-86dd-4190-9d5c-80d0f35c6a65" providerId="ADAL" clId="{919DC5C8-63C2-48B0-A4CE-27EE653208C6}" dt="2020-05-18T07:38:23.681" v="5107" actId="1076"/>
          <ac:spMkLst>
            <pc:docMk/>
            <pc:sldMk cId="1580638618" sldId="570"/>
            <ac:spMk id="5" creationId="{EB741505-7AA3-45A4-A083-AF7953FD5086}"/>
          </ac:spMkLst>
        </pc:spChg>
        <pc:spChg chg="add mod">
          <ac:chgData name="AHMED ABOUELYAZID ELTOHAMY MOHAMED" userId="52099ac6-86dd-4190-9d5c-80d0f35c6a65" providerId="ADAL" clId="{919DC5C8-63C2-48B0-A4CE-27EE653208C6}" dt="2020-05-18T07:38:23.681" v="5107" actId="1076"/>
          <ac:spMkLst>
            <pc:docMk/>
            <pc:sldMk cId="1580638618" sldId="570"/>
            <ac:spMk id="6" creationId="{5965A511-028B-489B-8D61-B82F85564D10}"/>
          </ac:spMkLst>
        </pc:spChg>
        <pc:spChg chg="del mod">
          <ac:chgData name="AHMED ABOUELYAZID ELTOHAMY MOHAMED" userId="52099ac6-86dd-4190-9d5c-80d0f35c6a65" providerId="ADAL" clId="{919DC5C8-63C2-48B0-A4CE-27EE653208C6}" dt="2020-05-18T07:35:44.510" v="5090" actId="478"/>
          <ac:spMkLst>
            <pc:docMk/>
            <pc:sldMk cId="1580638618" sldId="570"/>
            <ac:spMk id="11" creationId="{D09D87CE-7E7A-4CA5-9A01-26935E291668}"/>
          </ac:spMkLst>
        </pc:spChg>
        <pc:spChg chg="mod">
          <ac:chgData name="AHMED ABOUELYAZID ELTOHAMY MOHAMED" userId="52099ac6-86dd-4190-9d5c-80d0f35c6a65" providerId="ADAL" clId="{919DC5C8-63C2-48B0-A4CE-27EE653208C6}" dt="2020-05-18T07:37:56.463" v="5101" actId="208"/>
          <ac:spMkLst>
            <pc:docMk/>
            <pc:sldMk cId="1580638618" sldId="570"/>
            <ac:spMk id="14" creationId="{462B1839-DA60-4396-A726-C955B0E279D3}"/>
          </ac:spMkLst>
        </pc:spChg>
        <pc:spChg chg="mod">
          <ac:chgData name="AHMED ABOUELYAZID ELTOHAMY MOHAMED" userId="52099ac6-86dd-4190-9d5c-80d0f35c6a65" providerId="ADAL" clId="{919DC5C8-63C2-48B0-A4CE-27EE653208C6}" dt="2020-05-18T07:38:14.199" v="5104" actId="1076"/>
          <ac:spMkLst>
            <pc:docMk/>
            <pc:sldMk cId="1580638618" sldId="570"/>
            <ac:spMk id="15" creationId="{98034D32-3519-4CCA-8FB7-57F43EA97072}"/>
          </ac:spMkLst>
        </pc:spChg>
        <pc:spChg chg="add mod">
          <ac:chgData name="AHMED ABOUELYAZID ELTOHAMY MOHAMED" userId="52099ac6-86dd-4190-9d5c-80d0f35c6a65" providerId="ADAL" clId="{919DC5C8-63C2-48B0-A4CE-27EE653208C6}" dt="2020-05-18T07:38:10.912" v="5103" actId="1076"/>
          <ac:spMkLst>
            <pc:docMk/>
            <pc:sldMk cId="1580638618" sldId="570"/>
            <ac:spMk id="16" creationId="{92A31EB3-88D2-4E96-9E55-B7D6FA7C4047}"/>
          </ac:spMkLst>
        </pc:spChg>
        <pc:spChg chg="mod">
          <ac:chgData name="AHMED ABOUELYAZID ELTOHAMY MOHAMED" userId="52099ac6-86dd-4190-9d5c-80d0f35c6a65" providerId="ADAL" clId="{919DC5C8-63C2-48B0-A4CE-27EE653208C6}" dt="2020-05-18T07:38:20.520" v="5106" actId="1076"/>
          <ac:spMkLst>
            <pc:docMk/>
            <pc:sldMk cId="1580638618" sldId="570"/>
            <ac:spMk id="17" creationId="{428A873C-71E4-487F-9FAC-DD37027CB340}"/>
          </ac:spMkLst>
        </pc:spChg>
        <pc:spChg chg="mod">
          <ac:chgData name="AHMED ABOUELYAZID ELTOHAMY MOHAMED" userId="52099ac6-86dd-4190-9d5c-80d0f35c6a65" providerId="ADAL" clId="{919DC5C8-63C2-48B0-A4CE-27EE653208C6}" dt="2020-05-18T07:38:07.520" v="5102" actId="1076"/>
          <ac:spMkLst>
            <pc:docMk/>
            <pc:sldMk cId="1580638618" sldId="570"/>
            <ac:spMk id="18" creationId="{E4790B18-54D3-48AC-B003-2BAAFD102F04}"/>
          </ac:spMkLst>
        </pc:spChg>
        <pc:spChg chg="mod">
          <ac:chgData name="AHMED ABOUELYAZID ELTOHAMY MOHAMED" userId="52099ac6-86dd-4190-9d5c-80d0f35c6a65" providerId="ADAL" clId="{919DC5C8-63C2-48B0-A4CE-27EE653208C6}" dt="2020-05-18T07:20:27.138" v="4856"/>
          <ac:spMkLst>
            <pc:docMk/>
            <pc:sldMk cId="1580638618" sldId="570"/>
            <ac:spMk id="19" creationId="{1490851E-FC8B-4AA6-9A2D-63CB07236DE6}"/>
          </ac:spMkLst>
        </pc:spChg>
        <pc:spChg chg="mod">
          <ac:chgData name="AHMED ABOUELYAZID ELTOHAMY MOHAMED" userId="52099ac6-86dd-4190-9d5c-80d0f35c6a65" providerId="ADAL" clId="{919DC5C8-63C2-48B0-A4CE-27EE653208C6}" dt="2020-05-18T07:20:27.138" v="4856"/>
          <ac:spMkLst>
            <pc:docMk/>
            <pc:sldMk cId="1580638618" sldId="570"/>
            <ac:spMk id="20" creationId="{0ADE9936-F10A-428F-811C-788327F169D6}"/>
          </ac:spMkLst>
        </pc:spChg>
        <pc:spChg chg="add mod">
          <ac:chgData name="AHMED ABOUELYAZID ELTOHAMY MOHAMED" userId="52099ac6-86dd-4190-9d5c-80d0f35c6a65" providerId="ADAL" clId="{919DC5C8-63C2-48B0-A4CE-27EE653208C6}" dt="2020-05-18T07:38:23.681" v="5107" actId="1076"/>
          <ac:spMkLst>
            <pc:docMk/>
            <pc:sldMk cId="1580638618" sldId="570"/>
            <ac:spMk id="21" creationId="{F5C92D8C-15FE-4D88-8892-CC952216AD54}"/>
          </ac:spMkLst>
        </pc:spChg>
        <pc:spChg chg="mod">
          <ac:chgData name="AHMED ABOUELYAZID ELTOHAMY MOHAMED" userId="52099ac6-86dd-4190-9d5c-80d0f35c6a65" providerId="ADAL" clId="{919DC5C8-63C2-48B0-A4CE-27EE653208C6}" dt="2020-05-18T07:20:27.138" v="4856"/>
          <ac:spMkLst>
            <pc:docMk/>
            <pc:sldMk cId="1580638618" sldId="570"/>
            <ac:spMk id="22" creationId="{53CD1897-8C1E-40FA-865B-0D9BAF38C05B}"/>
          </ac:spMkLst>
        </pc:spChg>
        <pc:spChg chg="mod">
          <ac:chgData name="AHMED ABOUELYAZID ELTOHAMY MOHAMED" userId="52099ac6-86dd-4190-9d5c-80d0f35c6a65" providerId="ADAL" clId="{919DC5C8-63C2-48B0-A4CE-27EE653208C6}" dt="2020-05-18T07:20:27.138" v="4856"/>
          <ac:spMkLst>
            <pc:docMk/>
            <pc:sldMk cId="1580638618" sldId="570"/>
            <ac:spMk id="23" creationId="{C2C508AA-87A8-4C1E-B386-07F89263AFAD}"/>
          </ac:spMkLst>
        </pc:spChg>
        <pc:spChg chg="add mod">
          <ac:chgData name="AHMED ABOUELYAZID ELTOHAMY MOHAMED" userId="52099ac6-86dd-4190-9d5c-80d0f35c6a65" providerId="ADAL" clId="{919DC5C8-63C2-48B0-A4CE-27EE653208C6}" dt="2020-05-18T07:38:23.681" v="5107" actId="1076"/>
          <ac:spMkLst>
            <pc:docMk/>
            <pc:sldMk cId="1580638618" sldId="570"/>
            <ac:spMk id="24" creationId="{51B6A8A3-1322-4801-87FB-10C78D3F4865}"/>
          </ac:spMkLst>
        </pc:spChg>
        <pc:spChg chg="add mod">
          <ac:chgData name="AHMED ABOUELYAZID ELTOHAMY MOHAMED" userId="52099ac6-86dd-4190-9d5c-80d0f35c6a65" providerId="ADAL" clId="{919DC5C8-63C2-48B0-A4CE-27EE653208C6}" dt="2020-05-18T07:38:23.681" v="5107" actId="1076"/>
          <ac:spMkLst>
            <pc:docMk/>
            <pc:sldMk cId="1580638618" sldId="570"/>
            <ac:spMk id="25" creationId="{2F92BC4C-9FBC-4F2B-A0B5-222BD6F01E71}"/>
          </ac:spMkLst>
        </pc:spChg>
        <pc:grpChg chg="mod">
          <ac:chgData name="AHMED ABOUELYAZID ELTOHAMY MOHAMED" userId="52099ac6-86dd-4190-9d5c-80d0f35c6a65" providerId="ADAL" clId="{919DC5C8-63C2-48B0-A4CE-27EE653208C6}" dt="2020-05-18T07:20:27.138" v="4856"/>
          <ac:grpSpMkLst>
            <pc:docMk/>
            <pc:sldMk cId="1580638618" sldId="570"/>
            <ac:grpSpMk id="1" creationId="{00000000-0000-0000-0000-000000000000}"/>
          </ac:grpSpMkLst>
        </pc:grpChg>
        <pc:grpChg chg="add mod">
          <ac:chgData name="AHMED ABOUELYAZID ELTOHAMY MOHAMED" userId="52099ac6-86dd-4190-9d5c-80d0f35c6a65" providerId="ADAL" clId="{919DC5C8-63C2-48B0-A4CE-27EE653208C6}" dt="2020-05-18T07:38:23.681" v="5107" actId="1076"/>
          <ac:grpSpMkLst>
            <pc:docMk/>
            <pc:sldMk cId="1580638618" sldId="570"/>
            <ac:grpSpMk id="3" creationId="{9B7F3350-63F6-48F8-8839-CFF7A100BE8E}"/>
          </ac:grpSpMkLst>
        </pc:grpChg>
        <pc:grpChg chg="add del mod">
          <ac:chgData name="AHMED ABOUELYAZID ELTOHAMY MOHAMED" userId="52099ac6-86dd-4190-9d5c-80d0f35c6a65" providerId="ADAL" clId="{919DC5C8-63C2-48B0-A4CE-27EE653208C6}" dt="2020-05-18T07:25:05.440" v="4949" actId="478"/>
          <ac:grpSpMkLst>
            <pc:docMk/>
            <pc:sldMk cId="1580638618" sldId="570"/>
            <ac:grpSpMk id="4" creationId="{9F7B12AC-659D-496F-84A2-242B27D475E0}"/>
          </ac:grpSpMkLst>
        </pc:grpChg>
        <pc:grpChg chg="add mod">
          <ac:chgData name="AHMED ABOUELYAZID ELTOHAMY MOHAMED" userId="52099ac6-86dd-4190-9d5c-80d0f35c6a65" providerId="ADAL" clId="{919DC5C8-63C2-48B0-A4CE-27EE653208C6}" dt="2020-05-18T07:38:23.681" v="5107" actId="1076"/>
          <ac:grpSpMkLst>
            <pc:docMk/>
            <pc:sldMk cId="1580638618" sldId="570"/>
            <ac:grpSpMk id="7" creationId="{A4DCAC2F-884E-4595-96EA-F011557EE891}"/>
          </ac:grpSpMkLst>
        </pc:grpChg>
        <pc:picChg chg="mod">
          <ac:chgData name="AHMED ABOUELYAZID ELTOHAMY MOHAMED" userId="52099ac6-86dd-4190-9d5c-80d0f35c6a65" providerId="ADAL" clId="{919DC5C8-63C2-48B0-A4CE-27EE653208C6}" dt="2020-05-18T07:20:27.138" v="4856"/>
          <ac:picMkLst>
            <pc:docMk/>
            <pc:sldMk cId="1580638618" sldId="570"/>
            <ac:picMk id="1026" creationId="{5DBBDD89-5164-48EC-AE26-A672A11B1718}"/>
          </ac:picMkLst>
        </pc:picChg>
        <pc:picChg chg="mod">
          <ac:chgData name="AHMED ABOUELYAZID ELTOHAMY MOHAMED" userId="52099ac6-86dd-4190-9d5c-80d0f35c6a65" providerId="ADAL" clId="{919DC5C8-63C2-48B0-A4CE-27EE653208C6}" dt="2020-05-18T07:38:23.681" v="5107" actId="1076"/>
          <ac:picMkLst>
            <pc:docMk/>
            <pc:sldMk cId="1580638618" sldId="570"/>
            <ac:picMk id="5123" creationId="{992FEB73-6FC1-4BC5-ADF4-94660DA93150}"/>
          </ac:picMkLst>
        </pc:picChg>
      </pc:sldChg>
      <pc:sldChg chg="addSp delSp modSp add mod delAnim modAnim">
        <pc:chgData name="AHMED ABOUELYAZID ELTOHAMY MOHAMED" userId="52099ac6-86dd-4190-9d5c-80d0f35c6a65" providerId="ADAL" clId="{919DC5C8-63C2-48B0-A4CE-27EE653208C6}" dt="2020-05-18T08:06:57.328" v="5280" actId="14100"/>
        <pc:sldMkLst>
          <pc:docMk/>
          <pc:sldMk cId="2676280896" sldId="571"/>
        </pc:sldMkLst>
        <pc:spChg chg="add mod">
          <ac:chgData name="AHMED ABOUELYAZID ELTOHAMY MOHAMED" userId="52099ac6-86dd-4190-9d5c-80d0f35c6a65" providerId="ADAL" clId="{919DC5C8-63C2-48B0-A4CE-27EE653208C6}" dt="2020-05-18T07:45:57.975" v="5173" actId="164"/>
          <ac:spMkLst>
            <pc:docMk/>
            <pc:sldMk cId="2676280896" sldId="571"/>
            <ac:spMk id="9" creationId="{72622767-5119-4B29-84F3-7237F24775C4}"/>
          </ac:spMkLst>
        </pc:spChg>
        <pc:spChg chg="add del mod">
          <ac:chgData name="AHMED ABOUELYAZID ELTOHAMY MOHAMED" userId="52099ac6-86dd-4190-9d5c-80d0f35c6a65" providerId="ADAL" clId="{919DC5C8-63C2-48B0-A4CE-27EE653208C6}" dt="2020-05-18T08:04:19.714" v="5260" actId="21"/>
          <ac:spMkLst>
            <pc:docMk/>
            <pc:sldMk cId="2676280896" sldId="571"/>
            <ac:spMk id="12" creationId="{06AC0EF3-EEA8-4013-AB94-303C2225755D}"/>
          </ac:spMkLst>
        </pc:spChg>
        <pc:spChg chg="mod">
          <ac:chgData name="AHMED ABOUELYAZID ELTOHAMY MOHAMED" userId="52099ac6-86dd-4190-9d5c-80d0f35c6a65" providerId="ADAL" clId="{919DC5C8-63C2-48B0-A4CE-27EE653208C6}" dt="2020-05-18T07:40:09.082" v="5131" actId="403"/>
          <ac:spMkLst>
            <pc:docMk/>
            <pc:sldMk cId="2676280896" sldId="571"/>
            <ac:spMk id="14" creationId="{462B1839-DA60-4396-A726-C955B0E279D3}"/>
          </ac:spMkLst>
        </pc:spChg>
        <pc:spChg chg="mod">
          <ac:chgData name="AHMED ABOUELYAZID ELTOHAMY MOHAMED" userId="52099ac6-86dd-4190-9d5c-80d0f35c6a65" providerId="ADAL" clId="{919DC5C8-63C2-48B0-A4CE-27EE653208C6}" dt="2020-05-18T07:47:09.617" v="5193" actId="1038"/>
          <ac:spMkLst>
            <pc:docMk/>
            <pc:sldMk cId="2676280896" sldId="571"/>
            <ac:spMk id="15" creationId="{98034D32-3519-4CCA-8FB7-57F43EA97072}"/>
          </ac:spMkLst>
        </pc:spChg>
        <pc:spChg chg="del mod">
          <ac:chgData name="AHMED ABOUELYAZID ELTOHAMY MOHAMED" userId="52099ac6-86dd-4190-9d5c-80d0f35c6a65" providerId="ADAL" clId="{919DC5C8-63C2-48B0-A4CE-27EE653208C6}" dt="2020-05-18T07:46:38.686" v="5175" actId="478"/>
          <ac:spMkLst>
            <pc:docMk/>
            <pc:sldMk cId="2676280896" sldId="571"/>
            <ac:spMk id="17" creationId="{428A873C-71E4-487F-9FAC-DD37027CB340}"/>
          </ac:spMkLst>
        </pc:spChg>
        <pc:spChg chg="del">
          <ac:chgData name="AHMED ABOUELYAZID ELTOHAMY MOHAMED" userId="52099ac6-86dd-4190-9d5c-80d0f35c6a65" providerId="ADAL" clId="{919DC5C8-63C2-48B0-A4CE-27EE653208C6}" dt="2020-05-18T07:51:08.960" v="5233" actId="478"/>
          <ac:spMkLst>
            <pc:docMk/>
            <pc:sldMk cId="2676280896" sldId="571"/>
            <ac:spMk id="20" creationId="{BDD651AE-D794-4985-BD86-00243BB4A5E3}"/>
          </ac:spMkLst>
        </pc:spChg>
        <pc:spChg chg="del mod">
          <ac:chgData name="AHMED ABOUELYAZID ELTOHAMY MOHAMED" userId="52099ac6-86dd-4190-9d5c-80d0f35c6a65" providerId="ADAL" clId="{919DC5C8-63C2-48B0-A4CE-27EE653208C6}" dt="2020-05-18T07:51:07.214" v="5232" actId="478"/>
          <ac:spMkLst>
            <pc:docMk/>
            <pc:sldMk cId="2676280896" sldId="571"/>
            <ac:spMk id="21" creationId="{C7462E2D-24CF-4267-8C0F-1F50E9B79A5E}"/>
          </ac:spMkLst>
        </pc:spChg>
        <pc:spChg chg="mod">
          <ac:chgData name="AHMED ABOUELYAZID ELTOHAMY MOHAMED" userId="52099ac6-86dd-4190-9d5c-80d0f35c6a65" providerId="ADAL" clId="{919DC5C8-63C2-48B0-A4CE-27EE653208C6}" dt="2020-05-18T07:38:53.201" v="5111" actId="20577"/>
          <ac:spMkLst>
            <pc:docMk/>
            <pc:sldMk cId="2676280896" sldId="571"/>
            <ac:spMk id="23" creationId="{C95712ED-D0D9-4FEC-9340-31B5DE38C944}"/>
          </ac:spMkLst>
        </pc:spChg>
        <pc:grpChg chg="add mod">
          <ac:chgData name="AHMED ABOUELYAZID ELTOHAMY MOHAMED" userId="52099ac6-86dd-4190-9d5c-80d0f35c6a65" providerId="ADAL" clId="{919DC5C8-63C2-48B0-A4CE-27EE653208C6}" dt="2020-05-18T07:51:12.060" v="5234" actId="1076"/>
          <ac:grpSpMkLst>
            <pc:docMk/>
            <pc:sldMk cId="2676280896" sldId="571"/>
            <ac:grpSpMk id="3" creationId="{D5034A33-6FC5-4D34-9D56-7ACE7C64A367}"/>
          </ac:grpSpMkLst>
        </pc:grpChg>
        <pc:picChg chg="add mod modCrop">
          <ac:chgData name="AHMED ABOUELYAZID ELTOHAMY MOHAMED" userId="52099ac6-86dd-4190-9d5c-80d0f35c6a65" providerId="ADAL" clId="{919DC5C8-63C2-48B0-A4CE-27EE653208C6}" dt="2020-05-18T07:45:57.975" v="5173" actId="164"/>
          <ac:picMkLst>
            <pc:docMk/>
            <pc:sldMk cId="2676280896" sldId="571"/>
            <ac:picMk id="2" creationId="{D3380A38-5F06-45F9-B07A-AECFA720D456}"/>
          </ac:picMkLst>
        </pc:picChg>
        <pc:picChg chg="add del mod modCrop">
          <ac:chgData name="AHMED ABOUELYAZID ELTOHAMY MOHAMED" userId="52099ac6-86dd-4190-9d5c-80d0f35c6a65" providerId="ADAL" clId="{919DC5C8-63C2-48B0-A4CE-27EE653208C6}" dt="2020-05-18T08:03:53.639" v="5255"/>
          <ac:picMkLst>
            <pc:docMk/>
            <pc:sldMk cId="2676280896" sldId="571"/>
            <ac:picMk id="4" creationId="{A5209854-EC60-468F-B3D8-684F6153E588}"/>
          </ac:picMkLst>
        </pc:picChg>
        <pc:picChg chg="add mod modCrop">
          <ac:chgData name="AHMED ABOUELYAZID ELTOHAMY MOHAMED" userId="52099ac6-86dd-4190-9d5c-80d0f35c6a65" providerId="ADAL" clId="{919DC5C8-63C2-48B0-A4CE-27EE653208C6}" dt="2020-05-18T08:06:57.328" v="5280" actId="14100"/>
          <ac:picMkLst>
            <pc:docMk/>
            <pc:sldMk cId="2676280896" sldId="571"/>
            <ac:picMk id="5" creationId="{83995672-977A-4BB6-87F5-1A38F85E28F6}"/>
          </ac:picMkLst>
        </pc:picChg>
      </pc:sldChg>
    </pc:docChg>
  </pc:docChgLst>
  <pc:docChgLst>
    <pc:chgData name="AHMED ABOUELYAZID ELTOHAMY MOHAMED" userId="52099ac6-86dd-4190-9d5c-80d0f35c6a65" providerId="ADAL" clId="{017B8C64-7AA9-4AD4-BE92-7F4EAC7AB785}"/>
    <pc:docChg chg="undo redo custSel addSld delSld modSld sldOrd">
      <pc:chgData name="AHMED ABOUELYAZID ELTOHAMY MOHAMED" userId="52099ac6-86dd-4190-9d5c-80d0f35c6a65" providerId="ADAL" clId="{017B8C64-7AA9-4AD4-BE92-7F4EAC7AB785}" dt="2020-05-16T10:22:44.274" v="2628" actId="478"/>
      <pc:docMkLst>
        <pc:docMk/>
      </pc:docMkLst>
      <pc:sldChg chg="addSp modSp mod modAnim">
        <pc:chgData name="AHMED ABOUELYAZID ELTOHAMY MOHAMED" userId="52099ac6-86dd-4190-9d5c-80d0f35c6a65" providerId="ADAL" clId="{017B8C64-7AA9-4AD4-BE92-7F4EAC7AB785}" dt="2020-05-15T11:27:12.830" v="70" actId="14100"/>
        <pc:sldMkLst>
          <pc:docMk/>
          <pc:sldMk cId="1102367969" sldId="256"/>
        </pc:sldMkLst>
        <pc:spChg chg="mod">
          <ac:chgData name="AHMED ABOUELYAZID ELTOHAMY MOHAMED" userId="52099ac6-86dd-4190-9d5c-80d0f35c6a65" providerId="ADAL" clId="{017B8C64-7AA9-4AD4-BE92-7F4EAC7AB785}" dt="2020-05-15T11:27:04.509" v="69" actId="14100"/>
          <ac:spMkLst>
            <pc:docMk/>
            <pc:sldMk cId="1102367969" sldId="256"/>
            <ac:spMk id="5" creationId="{CDE624C1-5CB3-4485-B2FC-27198F58F084}"/>
          </ac:spMkLst>
        </pc:spChg>
        <pc:spChg chg="add mod">
          <ac:chgData name="AHMED ABOUELYAZID ELTOHAMY MOHAMED" userId="52099ac6-86dd-4190-9d5c-80d0f35c6a65" providerId="ADAL" clId="{017B8C64-7AA9-4AD4-BE92-7F4EAC7AB785}" dt="2020-05-15T11:27:12.830" v="70" actId="14100"/>
          <ac:spMkLst>
            <pc:docMk/>
            <pc:sldMk cId="1102367969" sldId="256"/>
            <ac:spMk id="6" creationId="{1F066293-74D1-4642-BFF2-C7AA6C5063D9}"/>
          </ac:spMkLst>
        </pc:spChg>
      </pc:sldChg>
      <pc:sldChg chg="modSp mod">
        <pc:chgData name="AHMED ABOUELYAZID ELTOHAMY MOHAMED" userId="52099ac6-86dd-4190-9d5c-80d0f35c6a65" providerId="ADAL" clId="{017B8C64-7AA9-4AD4-BE92-7F4EAC7AB785}" dt="2020-05-15T11:07:04.973" v="2" actId="20577"/>
        <pc:sldMkLst>
          <pc:docMk/>
          <pc:sldMk cId="1279784434" sldId="257"/>
        </pc:sldMkLst>
        <pc:graphicFrameChg chg="modGraphic">
          <ac:chgData name="AHMED ABOUELYAZID ELTOHAMY MOHAMED" userId="52099ac6-86dd-4190-9d5c-80d0f35c6a65" providerId="ADAL" clId="{017B8C64-7AA9-4AD4-BE92-7F4EAC7AB785}" dt="2020-05-15T11:07:04.973" v="2" actId="20577"/>
          <ac:graphicFrameMkLst>
            <pc:docMk/>
            <pc:sldMk cId="1279784434" sldId="257"/>
            <ac:graphicFrameMk id="3" creationId="{00000000-0000-0000-0000-000000000000}"/>
          </ac:graphicFrameMkLst>
        </pc:graphicFrameChg>
      </pc:sldChg>
      <pc:sldChg chg="addSp delSp modSp mod delAnim modAnim">
        <pc:chgData name="AHMED ABOUELYAZID ELTOHAMY MOHAMED" userId="52099ac6-86dd-4190-9d5c-80d0f35c6a65" providerId="ADAL" clId="{017B8C64-7AA9-4AD4-BE92-7F4EAC7AB785}" dt="2020-05-15T18:29:58.627" v="1593" actId="1037"/>
        <pc:sldMkLst>
          <pc:docMk/>
          <pc:sldMk cId="2826719872" sldId="290"/>
        </pc:sldMkLst>
        <pc:spChg chg="mod">
          <ac:chgData name="AHMED ABOUELYAZID ELTOHAMY MOHAMED" userId="52099ac6-86dd-4190-9d5c-80d0f35c6a65" providerId="ADAL" clId="{017B8C64-7AA9-4AD4-BE92-7F4EAC7AB785}" dt="2020-05-15T18:29:43.748" v="1591" actId="14100"/>
          <ac:spMkLst>
            <pc:docMk/>
            <pc:sldMk cId="2826719872" sldId="290"/>
            <ac:spMk id="2" creationId="{B54A7277-FEBC-4D3D-9F3A-8FD216E2A906}"/>
          </ac:spMkLst>
        </pc:spChg>
        <pc:spChg chg="mod">
          <ac:chgData name="AHMED ABOUELYAZID ELTOHAMY MOHAMED" userId="52099ac6-86dd-4190-9d5c-80d0f35c6a65" providerId="ADAL" clId="{017B8C64-7AA9-4AD4-BE92-7F4EAC7AB785}" dt="2020-05-15T18:29:58.627" v="1593" actId="1037"/>
          <ac:spMkLst>
            <pc:docMk/>
            <pc:sldMk cId="2826719872" sldId="290"/>
            <ac:spMk id="3" creationId="{19E21DCA-E163-42AA-8196-87CB0A96F1B6}"/>
          </ac:spMkLst>
        </pc:spChg>
        <pc:spChg chg="del">
          <ac:chgData name="AHMED ABOUELYAZID ELTOHAMY MOHAMED" userId="52099ac6-86dd-4190-9d5c-80d0f35c6a65" providerId="ADAL" clId="{017B8C64-7AA9-4AD4-BE92-7F4EAC7AB785}" dt="2020-05-15T14:55:50.918" v="1406" actId="478"/>
          <ac:spMkLst>
            <pc:docMk/>
            <pc:sldMk cId="2826719872" sldId="290"/>
            <ac:spMk id="4" creationId="{18131347-ABBF-4F81-9EFC-856C8788552B}"/>
          </ac:spMkLst>
        </pc:spChg>
        <pc:spChg chg="mod">
          <ac:chgData name="AHMED ABOUELYAZID ELTOHAMY MOHAMED" userId="52099ac6-86dd-4190-9d5c-80d0f35c6a65" providerId="ADAL" clId="{017B8C64-7AA9-4AD4-BE92-7F4EAC7AB785}" dt="2020-05-15T18:27:08.874" v="1572" actId="403"/>
          <ac:spMkLst>
            <pc:docMk/>
            <pc:sldMk cId="2826719872" sldId="290"/>
            <ac:spMk id="6" creationId="{9EBAB270-A5A7-4F8A-A46B-A5E0C76CACF7}"/>
          </ac:spMkLst>
        </pc:spChg>
        <pc:spChg chg="add del mod">
          <ac:chgData name="AHMED ABOUELYAZID ELTOHAMY MOHAMED" userId="52099ac6-86dd-4190-9d5c-80d0f35c6a65" providerId="ADAL" clId="{017B8C64-7AA9-4AD4-BE92-7F4EAC7AB785}" dt="2020-05-15T14:55:26" v="1369" actId="478"/>
          <ac:spMkLst>
            <pc:docMk/>
            <pc:sldMk cId="2826719872" sldId="290"/>
            <ac:spMk id="9" creationId="{3421F9EE-DEC3-48A1-87FE-FE3F3EC2E406}"/>
          </ac:spMkLst>
        </pc:spChg>
        <pc:spChg chg="mod">
          <ac:chgData name="AHMED ABOUELYAZID ELTOHAMY MOHAMED" userId="52099ac6-86dd-4190-9d5c-80d0f35c6a65" providerId="ADAL" clId="{017B8C64-7AA9-4AD4-BE92-7F4EAC7AB785}" dt="2020-05-15T18:27:15.696" v="1573" actId="1036"/>
          <ac:spMkLst>
            <pc:docMk/>
            <pc:sldMk cId="2826719872" sldId="290"/>
            <ac:spMk id="15" creationId="{234ECC0F-CC56-488E-A508-02BD73B612B9}"/>
          </ac:spMkLst>
        </pc:spChg>
        <pc:picChg chg="add mod">
          <ac:chgData name="AHMED ABOUELYAZID ELTOHAMY MOHAMED" userId="52099ac6-86dd-4190-9d5c-80d0f35c6a65" providerId="ADAL" clId="{017B8C64-7AA9-4AD4-BE92-7F4EAC7AB785}" dt="2020-05-15T18:29:50.902" v="1592" actId="1037"/>
          <ac:picMkLst>
            <pc:docMk/>
            <pc:sldMk cId="2826719872" sldId="290"/>
            <ac:picMk id="10" creationId="{AA554FC4-BC06-4F19-9642-25F1A15E5D3C}"/>
          </ac:picMkLst>
        </pc:picChg>
        <pc:picChg chg="del">
          <ac:chgData name="AHMED ABOUELYAZID ELTOHAMY MOHAMED" userId="52099ac6-86dd-4190-9d5c-80d0f35c6a65" providerId="ADAL" clId="{017B8C64-7AA9-4AD4-BE92-7F4EAC7AB785}" dt="2020-05-15T14:53:43.742" v="1326" actId="478"/>
          <ac:picMkLst>
            <pc:docMk/>
            <pc:sldMk cId="2826719872" sldId="290"/>
            <ac:picMk id="3074" creationId="{C5291621-0267-4CB3-96BE-48C56718E2DC}"/>
          </ac:picMkLst>
        </pc:picChg>
      </pc:sldChg>
      <pc:sldChg chg="del">
        <pc:chgData name="AHMED ABOUELYAZID ELTOHAMY MOHAMED" userId="52099ac6-86dd-4190-9d5c-80d0f35c6a65" providerId="ADAL" clId="{017B8C64-7AA9-4AD4-BE92-7F4EAC7AB785}" dt="2020-05-15T19:05:00.782" v="1846" actId="47"/>
        <pc:sldMkLst>
          <pc:docMk/>
          <pc:sldMk cId="787406224" sldId="301"/>
        </pc:sldMkLst>
      </pc:sldChg>
      <pc:sldChg chg="addSp delSp modSp mod delAnim modAnim">
        <pc:chgData name="AHMED ABOUELYAZID ELTOHAMY MOHAMED" userId="52099ac6-86dd-4190-9d5c-80d0f35c6a65" providerId="ADAL" clId="{017B8C64-7AA9-4AD4-BE92-7F4EAC7AB785}" dt="2020-05-15T13:22:15.955" v="810" actId="6549"/>
        <pc:sldMkLst>
          <pc:docMk/>
          <pc:sldMk cId="1010149164" sldId="302"/>
        </pc:sldMkLst>
        <pc:spChg chg="del mod">
          <ac:chgData name="AHMED ABOUELYAZID ELTOHAMY MOHAMED" userId="52099ac6-86dd-4190-9d5c-80d0f35c6a65" providerId="ADAL" clId="{017B8C64-7AA9-4AD4-BE92-7F4EAC7AB785}" dt="2020-05-15T12:57:16.908" v="602" actId="478"/>
          <ac:spMkLst>
            <pc:docMk/>
            <pc:sldMk cId="1010149164" sldId="302"/>
            <ac:spMk id="4" creationId="{66EF7928-1ECE-469B-9C57-C9FC356B08F7}"/>
          </ac:spMkLst>
        </pc:spChg>
        <pc:spChg chg="add mod">
          <ac:chgData name="AHMED ABOUELYAZID ELTOHAMY MOHAMED" userId="52099ac6-86dd-4190-9d5c-80d0f35c6a65" providerId="ADAL" clId="{017B8C64-7AA9-4AD4-BE92-7F4EAC7AB785}" dt="2020-05-15T13:17:07.910" v="780" actId="20577"/>
          <ac:spMkLst>
            <pc:docMk/>
            <pc:sldMk cId="1010149164" sldId="302"/>
            <ac:spMk id="6" creationId="{ABCBC5BC-B6F2-41B6-AC0C-221F88B5E7F7}"/>
          </ac:spMkLst>
        </pc:spChg>
        <pc:spChg chg="add mod ord">
          <ac:chgData name="AHMED ABOUELYAZID ELTOHAMY MOHAMED" userId="52099ac6-86dd-4190-9d5c-80d0f35c6a65" providerId="ADAL" clId="{017B8C64-7AA9-4AD4-BE92-7F4EAC7AB785}" dt="2020-05-15T13:22:15.955" v="810" actId="6549"/>
          <ac:spMkLst>
            <pc:docMk/>
            <pc:sldMk cId="1010149164" sldId="302"/>
            <ac:spMk id="7" creationId="{BD1E952B-2D83-4033-828A-E523289C63F7}"/>
          </ac:spMkLst>
        </pc:spChg>
        <pc:spChg chg="add del mod">
          <ac:chgData name="AHMED ABOUELYAZID ELTOHAMY MOHAMED" userId="52099ac6-86dd-4190-9d5c-80d0f35c6a65" providerId="ADAL" clId="{017B8C64-7AA9-4AD4-BE92-7F4EAC7AB785}" dt="2020-05-15T12:57:13.221" v="601" actId="478"/>
          <ac:spMkLst>
            <pc:docMk/>
            <pc:sldMk cId="1010149164" sldId="302"/>
            <ac:spMk id="8" creationId="{33390504-E483-4F3F-AC4C-49EA76AE7DBD}"/>
          </ac:spMkLst>
        </pc:spChg>
        <pc:spChg chg="mod ord">
          <ac:chgData name="AHMED ABOUELYAZID ELTOHAMY MOHAMED" userId="52099ac6-86dd-4190-9d5c-80d0f35c6a65" providerId="ADAL" clId="{017B8C64-7AA9-4AD4-BE92-7F4EAC7AB785}" dt="2020-05-15T13:20:00.032" v="797" actId="14861"/>
          <ac:spMkLst>
            <pc:docMk/>
            <pc:sldMk cId="1010149164" sldId="302"/>
            <ac:spMk id="24" creationId="{A15625DD-1732-46C8-ABEB-A46DF97369D0}"/>
          </ac:spMkLst>
        </pc:spChg>
        <pc:picChg chg="add del mod">
          <ac:chgData name="AHMED ABOUELYAZID ELTOHAMY MOHAMED" userId="52099ac6-86dd-4190-9d5c-80d0f35c6a65" providerId="ADAL" clId="{017B8C64-7AA9-4AD4-BE92-7F4EAC7AB785}" dt="2020-05-15T13:00:20.963" v="629" actId="478"/>
          <ac:picMkLst>
            <pc:docMk/>
            <pc:sldMk cId="1010149164" sldId="302"/>
            <ac:picMk id="3" creationId="{BF714C53-3F0E-4267-84C5-485D3EB3FE98}"/>
          </ac:picMkLst>
        </pc:picChg>
        <pc:picChg chg="del">
          <ac:chgData name="AHMED ABOUELYAZID ELTOHAMY MOHAMED" userId="52099ac6-86dd-4190-9d5c-80d0f35c6a65" providerId="ADAL" clId="{017B8C64-7AA9-4AD4-BE92-7F4EAC7AB785}" dt="2020-05-15T12:07:51.062" v="359" actId="478"/>
          <ac:picMkLst>
            <pc:docMk/>
            <pc:sldMk cId="1010149164" sldId="302"/>
            <ac:picMk id="25" creationId="{9C4575CE-3AE1-4BBF-8657-F9E39B23F761}"/>
          </ac:picMkLst>
        </pc:picChg>
        <pc:picChg chg="add mod">
          <ac:chgData name="AHMED ABOUELYAZID ELTOHAMY MOHAMED" userId="52099ac6-86dd-4190-9d5c-80d0f35c6a65" providerId="ADAL" clId="{017B8C64-7AA9-4AD4-BE92-7F4EAC7AB785}" dt="2020-05-15T13:21:17.871" v="803" actId="14100"/>
          <ac:picMkLst>
            <pc:docMk/>
            <pc:sldMk cId="1010149164" sldId="302"/>
            <ac:picMk id="1026" creationId="{715A16BB-2482-41B1-BC31-46851DF73EDB}"/>
          </ac:picMkLst>
        </pc:picChg>
        <pc:picChg chg="del">
          <ac:chgData name="AHMED ABOUELYAZID ELTOHAMY MOHAMED" userId="52099ac6-86dd-4190-9d5c-80d0f35c6a65" providerId="ADAL" clId="{017B8C64-7AA9-4AD4-BE92-7F4EAC7AB785}" dt="2020-05-15T12:16:28.190" v="471" actId="478"/>
          <ac:picMkLst>
            <pc:docMk/>
            <pc:sldMk cId="1010149164" sldId="302"/>
            <ac:picMk id="2050" creationId="{FB2E1921-02CF-4A64-A468-A729244C5EED}"/>
          </ac:picMkLst>
        </pc:picChg>
      </pc:sldChg>
      <pc:sldChg chg="addSp delSp modSp mod delAnim modAnim">
        <pc:chgData name="AHMED ABOUELYAZID ELTOHAMY MOHAMED" userId="52099ac6-86dd-4190-9d5c-80d0f35c6a65" providerId="ADAL" clId="{017B8C64-7AA9-4AD4-BE92-7F4EAC7AB785}" dt="2020-05-15T19:04:31.405" v="1843" actId="1076"/>
        <pc:sldMkLst>
          <pc:docMk/>
          <pc:sldMk cId="260787998" sldId="303"/>
        </pc:sldMkLst>
        <pc:spChg chg="add mod">
          <ac:chgData name="AHMED ABOUELYAZID ELTOHAMY MOHAMED" userId="52099ac6-86dd-4190-9d5c-80d0f35c6a65" providerId="ADAL" clId="{017B8C64-7AA9-4AD4-BE92-7F4EAC7AB785}" dt="2020-05-15T19:03:43.193" v="1830" actId="207"/>
          <ac:spMkLst>
            <pc:docMk/>
            <pc:sldMk cId="260787998" sldId="303"/>
            <ac:spMk id="3" creationId="{8831A85A-C990-48DF-913B-B2B588747C74}"/>
          </ac:spMkLst>
        </pc:spChg>
        <pc:spChg chg="del">
          <ac:chgData name="AHMED ABOUELYAZID ELTOHAMY MOHAMED" userId="52099ac6-86dd-4190-9d5c-80d0f35c6a65" providerId="ADAL" clId="{017B8C64-7AA9-4AD4-BE92-7F4EAC7AB785}" dt="2020-05-15T18:54:56.302" v="1636" actId="478"/>
          <ac:spMkLst>
            <pc:docMk/>
            <pc:sldMk cId="260787998" sldId="303"/>
            <ac:spMk id="4" creationId="{0744F498-1310-46CF-A1FF-271B1FC2CB39}"/>
          </ac:spMkLst>
        </pc:spChg>
        <pc:spChg chg="mod">
          <ac:chgData name="AHMED ABOUELYAZID ELTOHAMY MOHAMED" userId="52099ac6-86dd-4190-9d5c-80d0f35c6a65" providerId="ADAL" clId="{017B8C64-7AA9-4AD4-BE92-7F4EAC7AB785}" dt="2020-05-15T19:02:27.979" v="1824" actId="1036"/>
          <ac:spMkLst>
            <pc:docMk/>
            <pc:sldMk cId="260787998" sldId="303"/>
            <ac:spMk id="7" creationId="{C4BE2B11-E2FB-4D50-93BB-AE08CD49B01B}"/>
          </ac:spMkLst>
        </pc:spChg>
        <pc:spChg chg="add mod">
          <ac:chgData name="AHMED ABOUELYAZID ELTOHAMY MOHAMED" userId="52099ac6-86dd-4190-9d5c-80d0f35c6a65" providerId="ADAL" clId="{017B8C64-7AA9-4AD4-BE92-7F4EAC7AB785}" dt="2020-05-15T19:04:31.405" v="1843" actId="1076"/>
          <ac:spMkLst>
            <pc:docMk/>
            <pc:sldMk cId="260787998" sldId="303"/>
            <ac:spMk id="10" creationId="{1DD5B56F-D39B-4485-AE10-7E562A366E0D}"/>
          </ac:spMkLst>
        </pc:spChg>
        <pc:spChg chg="add mod">
          <ac:chgData name="AHMED ABOUELYAZID ELTOHAMY MOHAMED" userId="52099ac6-86dd-4190-9d5c-80d0f35c6a65" providerId="ADAL" clId="{017B8C64-7AA9-4AD4-BE92-7F4EAC7AB785}" dt="2020-05-15T19:04:22.982" v="1842" actId="14861"/>
          <ac:spMkLst>
            <pc:docMk/>
            <pc:sldMk cId="260787998" sldId="303"/>
            <ac:spMk id="11" creationId="{DD6FAA84-1C52-4C44-9BF1-668182745CB4}"/>
          </ac:spMkLst>
        </pc:spChg>
        <pc:spChg chg="add mod">
          <ac:chgData name="AHMED ABOUELYAZID ELTOHAMY MOHAMED" userId="52099ac6-86dd-4190-9d5c-80d0f35c6a65" providerId="ADAL" clId="{017B8C64-7AA9-4AD4-BE92-7F4EAC7AB785}" dt="2020-05-15T18:59:44.920" v="1793"/>
          <ac:spMkLst>
            <pc:docMk/>
            <pc:sldMk cId="260787998" sldId="303"/>
            <ac:spMk id="13" creationId="{59670F5F-D41B-4F42-B4D9-BCFEF7454913}"/>
          </ac:spMkLst>
        </pc:spChg>
        <pc:spChg chg="mod">
          <ac:chgData name="AHMED ABOUELYAZID ELTOHAMY MOHAMED" userId="52099ac6-86dd-4190-9d5c-80d0f35c6a65" providerId="ADAL" clId="{017B8C64-7AA9-4AD4-BE92-7F4EAC7AB785}" dt="2020-05-15T19:02:27.979" v="1824" actId="1036"/>
          <ac:spMkLst>
            <pc:docMk/>
            <pc:sldMk cId="260787998" sldId="303"/>
            <ac:spMk id="17" creationId="{15933B12-DAC6-47BF-B3FD-C500F9122C78}"/>
          </ac:spMkLst>
        </pc:spChg>
        <pc:spChg chg="mod">
          <ac:chgData name="AHMED ABOUELYAZID ELTOHAMY MOHAMED" userId="52099ac6-86dd-4190-9d5c-80d0f35c6a65" providerId="ADAL" clId="{017B8C64-7AA9-4AD4-BE92-7F4EAC7AB785}" dt="2020-05-15T18:52:53.450" v="1606" actId="1076"/>
          <ac:spMkLst>
            <pc:docMk/>
            <pc:sldMk cId="260787998" sldId="303"/>
            <ac:spMk id="18" creationId="{4E6235C5-C299-4641-B350-82ECB938619E}"/>
          </ac:spMkLst>
        </pc:spChg>
        <pc:spChg chg="del mod">
          <ac:chgData name="AHMED ABOUELYAZID ELTOHAMY MOHAMED" userId="52099ac6-86dd-4190-9d5c-80d0f35c6a65" providerId="ADAL" clId="{017B8C64-7AA9-4AD4-BE92-7F4EAC7AB785}" dt="2020-05-15T19:02:05.881" v="1817" actId="478"/>
          <ac:spMkLst>
            <pc:docMk/>
            <pc:sldMk cId="260787998" sldId="303"/>
            <ac:spMk id="19" creationId="{85AA1183-CE78-4D6D-B416-F1EB37439431}"/>
          </ac:spMkLst>
        </pc:spChg>
        <pc:grpChg chg="add mod">
          <ac:chgData name="AHMED ABOUELYAZID ELTOHAMY MOHAMED" userId="52099ac6-86dd-4190-9d5c-80d0f35c6a65" providerId="ADAL" clId="{017B8C64-7AA9-4AD4-BE92-7F4EAC7AB785}" dt="2020-05-15T19:01:59.825" v="1816" actId="164"/>
          <ac:grpSpMkLst>
            <pc:docMk/>
            <pc:sldMk cId="260787998" sldId="303"/>
            <ac:grpSpMk id="8" creationId="{B4608998-BA59-4B05-8759-F1EFF1FBDECE}"/>
          </ac:grpSpMkLst>
        </pc:grpChg>
        <pc:picChg chg="del">
          <ac:chgData name="AHMED ABOUELYAZID ELTOHAMY MOHAMED" userId="52099ac6-86dd-4190-9d5c-80d0f35c6a65" providerId="ADAL" clId="{017B8C64-7AA9-4AD4-BE92-7F4EAC7AB785}" dt="2020-05-15T18:55:43.004" v="1685" actId="478"/>
          <ac:picMkLst>
            <pc:docMk/>
            <pc:sldMk cId="260787998" sldId="303"/>
            <ac:picMk id="12" creationId="{2B027CE2-8D91-49F5-9897-0EDD07F157F4}"/>
          </ac:picMkLst>
        </pc:picChg>
        <pc:cxnChg chg="add mod">
          <ac:chgData name="AHMED ABOUELYAZID ELTOHAMY MOHAMED" userId="52099ac6-86dd-4190-9d5c-80d0f35c6a65" providerId="ADAL" clId="{017B8C64-7AA9-4AD4-BE92-7F4EAC7AB785}" dt="2020-05-15T19:03:49.104" v="1831" actId="208"/>
          <ac:cxnSpMkLst>
            <pc:docMk/>
            <pc:sldMk cId="260787998" sldId="303"/>
            <ac:cxnSpMk id="6" creationId="{B8419AD5-CEBE-4CBD-B025-91141673B707}"/>
          </ac:cxnSpMkLst>
        </pc:cxnChg>
      </pc:sldChg>
      <pc:sldChg chg="addSp delSp modSp mod addAnim delAnim modAnim">
        <pc:chgData name="AHMED ABOUELYAZID ELTOHAMY MOHAMED" userId="52099ac6-86dd-4190-9d5c-80d0f35c6a65" providerId="ADAL" clId="{017B8C64-7AA9-4AD4-BE92-7F4EAC7AB785}" dt="2020-05-15T14:44:35.252" v="1114" actId="2711"/>
        <pc:sldMkLst>
          <pc:docMk/>
          <pc:sldMk cId="3357857181" sldId="306"/>
        </pc:sldMkLst>
        <pc:spChg chg="add mod">
          <ac:chgData name="AHMED ABOUELYAZID ELTOHAMY MOHAMED" userId="52099ac6-86dd-4190-9d5c-80d0f35c6a65" providerId="ADAL" clId="{017B8C64-7AA9-4AD4-BE92-7F4EAC7AB785}" dt="2020-05-15T12:08:49.390" v="431" actId="1036"/>
          <ac:spMkLst>
            <pc:docMk/>
            <pc:sldMk cId="3357857181" sldId="306"/>
            <ac:spMk id="2" creationId="{140F5C68-593C-4D70-8C2B-797C8BDF98CC}"/>
          </ac:spMkLst>
        </pc:spChg>
        <pc:spChg chg="mod">
          <ac:chgData name="AHMED ABOUELYAZID ELTOHAMY MOHAMED" userId="52099ac6-86dd-4190-9d5c-80d0f35c6a65" providerId="ADAL" clId="{017B8C64-7AA9-4AD4-BE92-7F4EAC7AB785}" dt="2020-05-15T11:34:22.067" v="228" actId="1038"/>
          <ac:spMkLst>
            <pc:docMk/>
            <pc:sldMk cId="3357857181" sldId="306"/>
            <ac:spMk id="4" creationId="{DB5FC17A-D155-41F6-A2A7-E608002C2913}"/>
          </ac:spMkLst>
        </pc:spChg>
        <pc:spChg chg="del mod">
          <ac:chgData name="AHMED ABOUELYAZID ELTOHAMY MOHAMED" userId="52099ac6-86dd-4190-9d5c-80d0f35c6a65" providerId="ADAL" clId="{017B8C64-7AA9-4AD4-BE92-7F4EAC7AB785}" dt="2020-05-15T12:08:07.464" v="360" actId="21"/>
          <ac:spMkLst>
            <pc:docMk/>
            <pc:sldMk cId="3357857181" sldId="306"/>
            <ac:spMk id="5" creationId="{4A3B86F7-1C3C-4A40-AFD1-25C4237DB511}"/>
          </ac:spMkLst>
        </pc:spChg>
        <pc:spChg chg="del mod">
          <ac:chgData name="AHMED ABOUELYAZID ELTOHAMY MOHAMED" userId="52099ac6-86dd-4190-9d5c-80d0f35c6a65" providerId="ADAL" clId="{017B8C64-7AA9-4AD4-BE92-7F4EAC7AB785}" dt="2020-05-15T12:08:07.464" v="360" actId="21"/>
          <ac:spMkLst>
            <pc:docMk/>
            <pc:sldMk cId="3357857181" sldId="306"/>
            <ac:spMk id="6" creationId="{C08BE759-DCA1-41F9-B47B-CB3EF8B71DDA}"/>
          </ac:spMkLst>
        </pc:spChg>
        <pc:spChg chg="mod">
          <ac:chgData name="AHMED ABOUELYAZID ELTOHAMY MOHAMED" userId="52099ac6-86dd-4190-9d5c-80d0f35c6a65" providerId="ADAL" clId="{017B8C64-7AA9-4AD4-BE92-7F4EAC7AB785}" dt="2020-05-15T12:12:01.133" v="468" actId="1038"/>
          <ac:spMkLst>
            <pc:docMk/>
            <pc:sldMk cId="3357857181" sldId="306"/>
            <ac:spMk id="7" creationId="{ADB8D0D6-E7ED-43A3-90DE-ED7DCDDF719F}"/>
          </ac:spMkLst>
        </pc:spChg>
        <pc:spChg chg="del">
          <ac:chgData name="AHMED ABOUELYAZID ELTOHAMY MOHAMED" userId="52099ac6-86dd-4190-9d5c-80d0f35c6a65" providerId="ADAL" clId="{017B8C64-7AA9-4AD4-BE92-7F4EAC7AB785}" dt="2020-05-15T12:08:07.464" v="360" actId="21"/>
          <ac:spMkLst>
            <pc:docMk/>
            <pc:sldMk cId="3357857181" sldId="306"/>
            <ac:spMk id="8" creationId="{4B69ABEA-BF1B-4643-BB8F-3EABE726D6C2}"/>
          </ac:spMkLst>
        </pc:spChg>
        <pc:spChg chg="mod">
          <ac:chgData name="AHMED ABOUELYAZID ELTOHAMY MOHAMED" userId="52099ac6-86dd-4190-9d5c-80d0f35c6a65" providerId="ADAL" clId="{017B8C64-7AA9-4AD4-BE92-7F4EAC7AB785}" dt="2020-05-15T12:12:12.516" v="470" actId="1076"/>
          <ac:spMkLst>
            <pc:docMk/>
            <pc:sldMk cId="3357857181" sldId="306"/>
            <ac:spMk id="9" creationId="{324A35EC-3020-46B1-9BF0-D6D963F8E3FD}"/>
          </ac:spMkLst>
        </pc:spChg>
        <pc:spChg chg="mod">
          <ac:chgData name="AHMED ABOUELYAZID ELTOHAMY MOHAMED" userId="52099ac6-86dd-4190-9d5c-80d0f35c6a65" providerId="ADAL" clId="{017B8C64-7AA9-4AD4-BE92-7F4EAC7AB785}" dt="2020-05-15T12:12:06.677" v="469" actId="1076"/>
          <ac:spMkLst>
            <pc:docMk/>
            <pc:sldMk cId="3357857181" sldId="306"/>
            <ac:spMk id="10" creationId="{0A13B044-2F15-4C89-B736-819324F783E5}"/>
          </ac:spMkLst>
        </pc:spChg>
        <pc:spChg chg="mod">
          <ac:chgData name="AHMED ABOUELYAZID ELTOHAMY MOHAMED" userId="52099ac6-86dd-4190-9d5c-80d0f35c6a65" providerId="ADAL" clId="{017B8C64-7AA9-4AD4-BE92-7F4EAC7AB785}" dt="2020-05-15T12:08:49.390" v="431" actId="1036"/>
          <ac:spMkLst>
            <pc:docMk/>
            <pc:sldMk cId="3357857181" sldId="306"/>
            <ac:spMk id="14" creationId="{462B1839-DA60-4396-A726-C955B0E279D3}"/>
          </ac:spMkLst>
        </pc:spChg>
        <pc:spChg chg="add mod">
          <ac:chgData name="AHMED ABOUELYAZID ELTOHAMY MOHAMED" userId="52099ac6-86dd-4190-9d5c-80d0f35c6a65" providerId="ADAL" clId="{017B8C64-7AA9-4AD4-BE92-7F4EAC7AB785}" dt="2020-05-15T14:44:35.252" v="1114" actId="2711"/>
          <ac:spMkLst>
            <pc:docMk/>
            <pc:sldMk cId="3357857181" sldId="306"/>
            <ac:spMk id="15" creationId="{98034D32-3519-4CCA-8FB7-57F43EA97072}"/>
          </ac:spMkLst>
        </pc:spChg>
        <pc:spChg chg="mod">
          <ac:chgData name="AHMED ABOUELYAZID ELTOHAMY MOHAMED" userId="52099ac6-86dd-4190-9d5c-80d0f35c6a65" providerId="ADAL" clId="{017B8C64-7AA9-4AD4-BE92-7F4EAC7AB785}" dt="2020-05-15T14:44:17.170" v="1113" actId="1036"/>
          <ac:spMkLst>
            <pc:docMk/>
            <pc:sldMk cId="3357857181" sldId="306"/>
            <ac:spMk id="18" creationId="{E4790B18-54D3-48AC-B003-2BAAFD102F04}"/>
          </ac:spMkLst>
        </pc:spChg>
        <pc:picChg chg="add del mod">
          <ac:chgData name="AHMED ABOUELYAZID ELTOHAMY MOHAMED" userId="52099ac6-86dd-4190-9d5c-80d0f35c6a65" providerId="ADAL" clId="{017B8C64-7AA9-4AD4-BE92-7F4EAC7AB785}" dt="2020-05-15T12:53:03.939" v="538"/>
          <ac:picMkLst>
            <pc:docMk/>
            <pc:sldMk cId="3357857181" sldId="306"/>
            <ac:picMk id="3" creationId="{F875679C-E4F7-4A3E-85BE-6FBF8FDBCDE7}"/>
          </ac:picMkLst>
        </pc:picChg>
        <pc:picChg chg="del mod">
          <ac:chgData name="AHMED ABOUELYAZID ELTOHAMY MOHAMED" userId="52099ac6-86dd-4190-9d5c-80d0f35c6a65" providerId="ADAL" clId="{017B8C64-7AA9-4AD4-BE92-7F4EAC7AB785}" dt="2020-05-15T11:38:29.739" v="274" actId="478"/>
          <ac:picMkLst>
            <pc:docMk/>
            <pc:sldMk cId="3357857181" sldId="306"/>
            <ac:picMk id="1027" creationId="{D823CC0D-C6A4-4B93-9469-34BCE6D7EE2B}"/>
          </ac:picMkLst>
        </pc:picChg>
      </pc:sldChg>
      <pc:sldChg chg="del">
        <pc:chgData name="AHMED ABOUELYAZID ELTOHAMY MOHAMED" userId="52099ac6-86dd-4190-9d5c-80d0f35c6a65" providerId="ADAL" clId="{017B8C64-7AA9-4AD4-BE92-7F4EAC7AB785}" dt="2020-05-15T19:04:52.700" v="1844" actId="47"/>
        <pc:sldMkLst>
          <pc:docMk/>
          <pc:sldMk cId="3543367744" sldId="307"/>
        </pc:sldMkLst>
      </pc:sldChg>
      <pc:sldChg chg="addSp delSp modSp mod delAnim modAnim">
        <pc:chgData name="AHMED ABOUELYAZID ELTOHAMY MOHAMED" userId="52099ac6-86dd-4190-9d5c-80d0f35c6a65" providerId="ADAL" clId="{017B8C64-7AA9-4AD4-BE92-7F4EAC7AB785}" dt="2020-05-16T10:22:44.274" v="2628" actId="478"/>
        <pc:sldMkLst>
          <pc:docMk/>
          <pc:sldMk cId="3203988776" sldId="531"/>
        </pc:sldMkLst>
        <pc:spChg chg="del mod">
          <ac:chgData name="AHMED ABOUELYAZID ELTOHAMY MOHAMED" userId="52099ac6-86dd-4190-9d5c-80d0f35c6a65" providerId="ADAL" clId="{017B8C64-7AA9-4AD4-BE92-7F4EAC7AB785}" dt="2020-05-15T19:17:51.785" v="2050" actId="478"/>
          <ac:spMkLst>
            <pc:docMk/>
            <pc:sldMk cId="3203988776" sldId="531"/>
            <ac:spMk id="3" creationId="{ED0A758B-C1F2-427F-BADD-68ACF542A679}"/>
          </ac:spMkLst>
        </pc:spChg>
        <pc:spChg chg="del mod">
          <ac:chgData name="AHMED ABOUELYAZID ELTOHAMY MOHAMED" userId="52099ac6-86dd-4190-9d5c-80d0f35c6a65" providerId="ADAL" clId="{017B8C64-7AA9-4AD4-BE92-7F4EAC7AB785}" dt="2020-05-15T19:17:28.701" v="2040" actId="478"/>
          <ac:spMkLst>
            <pc:docMk/>
            <pc:sldMk cId="3203988776" sldId="531"/>
            <ac:spMk id="7" creationId="{BB1D1D73-CEE6-4F29-B770-882C5A515054}"/>
          </ac:spMkLst>
        </pc:spChg>
        <pc:spChg chg="mod">
          <ac:chgData name="AHMED ABOUELYAZID ELTOHAMY MOHAMED" userId="52099ac6-86dd-4190-9d5c-80d0f35c6a65" providerId="ADAL" clId="{017B8C64-7AA9-4AD4-BE92-7F4EAC7AB785}" dt="2020-05-15T19:19:08.215" v="2100" actId="1076"/>
          <ac:spMkLst>
            <pc:docMk/>
            <pc:sldMk cId="3203988776" sldId="531"/>
            <ac:spMk id="8" creationId="{FE0B8304-DC4D-49E7-B68C-EE66C883F1EB}"/>
          </ac:spMkLst>
        </pc:spChg>
        <pc:spChg chg="del">
          <ac:chgData name="AHMED ABOUELYAZID ELTOHAMY MOHAMED" userId="52099ac6-86dd-4190-9d5c-80d0f35c6a65" providerId="ADAL" clId="{017B8C64-7AA9-4AD4-BE92-7F4EAC7AB785}" dt="2020-05-15T19:17:24.783" v="2037" actId="478"/>
          <ac:spMkLst>
            <pc:docMk/>
            <pc:sldMk cId="3203988776" sldId="531"/>
            <ac:spMk id="11" creationId="{E8D7B081-34AD-4B11-B36B-3D281189F946}"/>
          </ac:spMkLst>
        </pc:spChg>
        <pc:spChg chg="add del mod">
          <ac:chgData name="AHMED ABOUELYAZID ELTOHAMY MOHAMED" userId="52099ac6-86dd-4190-9d5c-80d0f35c6a65" providerId="ADAL" clId="{017B8C64-7AA9-4AD4-BE92-7F4EAC7AB785}" dt="2020-05-16T10:22:44.274" v="2628" actId="478"/>
          <ac:spMkLst>
            <pc:docMk/>
            <pc:sldMk cId="3203988776" sldId="531"/>
            <ac:spMk id="12" creationId="{272063BF-015C-46FF-9575-C26982494789}"/>
          </ac:spMkLst>
        </pc:spChg>
        <pc:spChg chg="del">
          <ac:chgData name="AHMED ABOUELYAZID ELTOHAMY MOHAMED" userId="52099ac6-86dd-4190-9d5c-80d0f35c6a65" providerId="ADAL" clId="{017B8C64-7AA9-4AD4-BE92-7F4EAC7AB785}" dt="2020-05-15T19:17:32.334" v="2042" actId="478"/>
          <ac:spMkLst>
            <pc:docMk/>
            <pc:sldMk cId="3203988776" sldId="531"/>
            <ac:spMk id="13" creationId="{C31D8CA9-C784-4AD8-9674-4F2D2E3A917A}"/>
          </ac:spMkLst>
        </pc:spChg>
        <pc:graphicFrameChg chg="del modGraphic">
          <ac:chgData name="AHMED ABOUELYAZID ELTOHAMY MOHAMED" userId="52099ac6-86dd-4190-9d5c-80d0f35c6a65" providerId="ADAL" clId="{017B8C64-7AA9-4AD4-BE92-7F4EAC7AB785}" dt="2020-05-15T19:17:35.363" v="2043" actId="478"/>
          <ac:graphicFrameMkLst>
            <pc:docMk/>
            <pc:sldMk cId="3203988776" sldId="531"/>
            <ac:graphicFrameMk id="5" creationId="{1E052092-0CE9-4D98-997B-FE97FBCCFB87}"/>
          </ac:graphicFrameMkLst>
        </pc:graphicFrameChg>
        <pc:picChg chg="del">
          <ac:chgData name="AHMED ABOUELYAZID ELTOHAMY MOHAMED" userId="52099ac6-86dd-4190-9d5c-80d0f35c6a65" providerId="ADAL" clId="{017B8C64-7AA9-4AD4-BE92-7F4EAC7AB785}" dt="2020-05-15T19:17:25.675" v="2038" actId="478"/>
          <ac:picMkLst>
            <pc:docMk/>
            <pc:sldMk cId="3203988776" sldId="531"/>
            <ac:picMk id="16" creationId="{9D363381-3DB4-4D4B-A4A6-ED6CF4B5B8CA}"/>
          </ac:picMkLst>
        </pc:picChg>
        <pc:picChg chg="add mod">
          <ac:chgData name="AHMED ABOUELYAZID ELTOHAMY MOHAMED" userId="52099ac6-86dd-4190-9d5c-80d0f35c6a65" providerId="ADAL" clId="{017B8C64-7AA9-4AD4-BE92-7F4EAC7AB785}" dt="2020-05-15T19:19:19.440" v="2103" actId="14100"/>
          <ac:picMkLst>
            <pc:docMk/>
            <pc:sldMk cId="3203988776" sldId="531"/>
            <ac:picMk id="3074" creationId="{02FC6DF5-AE65-495A-A3CF-E2C22F68AC54}"/>
          </ac:picMkLst>
        </pc:picChg>
      </pc:sldChg>
      <pc:sldChg chg="addSp delSp modSp mod delAnim">
        <pc:chgData name="AHMED ABOUELYAZID ELTOHAMY MOHAMED" userId="52099ac6-86dd-4190-9d5c-80d0f35c6a65" providerId="ADAL" clId="{017B8C64-7AA9-4AD4-BE92-7F4EAC7AB785}" dt="2020-05-16T09:45:25.557" v="2113" actId="478"/>
        <pc:sldMkLst>
          <pc:docMk/>
          <pc:sldMk cId="2960956687" sldId="554"/>
        </pc:sldMkLst>
        <pc:spChg chg="add del mod">
          <ac:chgData name="AHMED ABOUELYAZID ELTOHAMY MOHAMED" userId="52099ac6-86dd-4190-9d5c-80d0f35c6a65" providerId="ADAL" clId="{017B8C64-7AA9-4AD4-BE92-7F4EAC7AB785}" dt="2020-05-16T09:45:25.557" v="2113" actId="478"/>
          <ac:spMkLst>
            <pc:docMk/>
            <pc:sldMk cId="2960956687" sldId="554"/>
            <ac:spMk id="2" creationId="{90DA6AF4-6E9B-48D5-986D-7B84DDF5B935}"/>
          </ac:spMkLst>
        </pc:spChg>
        <pc:spChg chg="del">
          <ac:chgData name="AHMED ABOUELYAZID ELTOHAMY MOHAMED" userId="52099ac6-86dd-4190-9d5c-80d0f35c6a65" providerId="ADAL" clId="{017B8C64-7AA9-4AD4-BE92-7F4EAC7AB785}" dt="2020-05-16T09:43:01.247" v="2110" actId="478"/>
          <ac:spMkLst>
            <pc:docMk/>
            <pc:sldMk cId="2960956687" sldId="554"/>
            <ac:spMk id="7" creationId="{C3C037F0-1B50-49CB-B271-F0A9085D8A37}"/>
          </ac:spMkLst>
        </pc:spChg>
      </pc:sldChg>
      <pc:sldChg chg="addSp delSp modSp add mod delAnim modAnim">
        <pc:chgData name="AHMED ABOUELYAZID ELTOHAMY MOHAMED" userId="52099ac6-86dd-4190-9d5c-80d0f35c6a65" providerId="ADAL" clId="{017B8C64-7AA9-4AD4-BE92-7F4EAC7AB785}" dt="2020-05-15T14:53:16.650" v="1325"/>
        <pc:sldMkLst>
          <pc:docMk/>
          <pc:sldMk cId="1073887443" sldId="555"/>
        </pc:sldMkLst>
        <pc:spChg chg="add mod">
          <ac:chgData name="AHMED ABOUELYAZID ELTOHAMY MOHAMED" userId="52099ac6-86dd-4190-9d5c-80d0f35c6a65" providerId="ADAL" clId="{017B8C64-7AA9-4AD4-BE92-7F4EAC7AB785}" dt="2020-05-15T14:51:57.596" v="1312" actId="1076"/>
          <ac:spMkLst>
            <pc:docMk/>
            <pc:sldMk cId="1073887443" sldId="555"/>
            <ac:spMk id="3" creationId="{898D1261-862A-41C6-AAA7-49F27506038A}"/>
          </ac:spMkLst>
        </pc:spChg>
        <pc:spChg chg="add mod">
          <ac:chgData name="AHMED ABOUELYAZID ELTOHAMY MOHAMED" userId="52099ac6-86dd-4190-9d5c-80d0f35c6a65" providerId="ADAL" clId="{017B8C64-7AA9-4AD4-BE92-7F4EAC7AB785}" dt="2020-05-15T14:50:55.535" v="1299" actId="164"/>
          <ac:spMkLst>
            <pc:docMk/>
            <pc:sldMk cId="1073887443" sldId="555"/>
            <ac:spMk id="4" creationId="{9D483E7F-A524-4C57-9D76-64B313BF9B9E}"/>
          </ac:spMkLst>
        </pc:spChg>
        <pc:spChg chg="add mod">
          <ac:chgData name="AHMED ABOUELYAZID ELTOHAMY MOHAMED" userId="52099ac6-86dd-4190-9d5c-80d0f35c6a65" providerId="ADAL" clId="{017B8C64-7AA9-4AD4-BE92-7F4EAC7AB785}" dt="2020-05-15T14:51:52.620" v="1311" actId="1035"/>
          <ac:spMkLst>
            <pc:docMk/>
            <pc:sldMk cId="1073887443" sldId="555"/>
            <ac:spMk id="5" creationId="{592C0CCA-79BD-4D69-A53E-BE097BC77265}"/>
          </ac:spMkLst>
        </pc:spChg>
        <pc:spChg chg="mod">
          <ac:chgData name="AHMED ABOUELYAZID ELTOHAMY MOHAMED" userId="52099ac6-86dd-4190-9d5c-80d0f35c6a65" providerId="ADAL" clId="{017B8C64-7AA9-4AD4-BE92-7F4EAC7AB785}" dt="2020-05-15T14:17:39.514" v="1060" actId="1036"/>
          <ac:spMkLst>
            <pc:docMk/>
            <pc:sldMk cId="1073887443" sldId="555"/>
            <ac:spMk id="6" creationId="{ABCBC5BC-B6F2-41B6-AC0C-221F88B5E7F7}"/>
          </ac:spMkLst>
        </pc:spChg>
        <pc:spChg chg="mod ord">
          <ac:chgData name="AHMED ABOUELYAZID ELTOHAMY MOHAMED" userId="52099ac6-86dd-4190-9d5c-80d0f35c6a65" providerId="ADAL" clId="{017B8C64-7AA9-4AD4-BE92-7F4EAC7AB785}" dt="2020-05-15T14:21:53.119" v="1109" actId="14100"/>
          <ac:spMkLst>
            <pc:docMk/>
            <pc:sldMk cId="1073887443" sldId="555"/>
            <ac:spMk id="7" creationId="{BD1E952B-2D83-4033-828A-E523289C63F7}"/>
          </ac:spMkLst>
        </pc:spChg>
        <pc:spChg chg="del mod">
          <ac:chgData name="AHMED ABOUELYAZID ELTOHAMY MOHAMED" userId="52099ac6-86dd-4190-9d5c-80d0f35c6a65" providerId="ADAL" clId="{017B8C64-7AA9-4AD4-BE92-7F4EAC7AB785}" dt="2020-05-15T14:14:46.637" v="1003" actId="478"/>
          <ac:spMkLst>
            <pc:docMk/>
            <pc:sldMk cId="1073887443" sldId="555"/>
            <ac:spMk id="24" creationId="{A15625DD-1732-46C8-ABEB-A46DF97369D0}"/>
          </ac:spMkLst>
        </pc:spChg>
        <pc:grpChg chg="add mod">
          <ac:chgData name="AHMED ABOUELYAZID ELTOHAMY MOHAMED" userId="52099ac6-86dd-4190-9d5c-80d0f35c6a65" providerId="ADAL" clId="{017B8C64-7AA9-4AD4-BE92-7F4EAC7AB785}" dt="2020-05-15T14:52:02.412" v="1313" actId="1076"/>
          <ac:grpSpMkLst>
            <pc:docMk/>
            <pc:sldMk cId="1073887443" sldId="555"/>
            <ac:grpSpMk id="8" creationId="{172A2A0B-C162-4B9A-BCBC-25E5C6D91216}"/>
          </ac:grpSpMkLst>
        </pc:grpChg>
        <pc:picChg chg="add mod modCrop">
          <ac:chgData name="AHMED ABOUELYAZID ELTOHAMY MOHAMED" userId="52099ac6-86dd-4190-9d5c-80d0f35c6a65" providerId="ADAL" clId="{017B8C64-7AA9-4AD4-BE92-7F4EAC7AB785}" dt="2020-05-15T14:21:29.636" v="1091" actId="1440"/>
          <ac:picMkLst>
            <pc:docMk/>
            <pc:sldMk cId="1073887443" sldId="555"/>
            <ac:picMk id="2" creationId="{E64D2DBE-00B8-4881-ACEE-3D42048E78E9}"/>
          </ac:picMkLst>
        </pc:picChg>
        <pc:picChg chg="del">
          <ac:chgData name="AHMED ABOUELYAZID ELTOHAMY MOHAMED" userId="52099ac6-86dd-4190-9d5c-80d0f35c6a65" providerId="ADAL" clId="{017B8C64-7AA9-4AD4-BE92-7F4EAC7AB785}" dt="2020-05-15T13:22:57.322" v="812" actId="478"/>
          <ac:picMkLst>
            <pc:docMk/>
            <pc:sldMk cId="1073887443" sldId="555"/>
            <ac:picMk id="1026" creationId="{715A16BB-2482-41B1-BC31-46851DF73EDB}"/>
          </ac:picMkLst>
        </pc:picChg>
        <pc:picChg chg="add del mod">
          <ac:chgData name="AHMED ABOUELYAZID ELTOHAMY MOHAMED" userId="52099ac6-86dd-4190-9d5c-80d0f35c6a65" providerId="ADAL" clId="{017B8C64-7AA9-4AD4-BE92-7F4EAC7AB785}" dt="2020-05-15T14:13:28.543" v="1002" actId="478"/>
          <ac:picMkLst>
            <pc:docMk/>
            <pc:sldMk cId="1073887443" sldId="555"/>
            <ac:picMk id="2050" creationId="{BE9985C5-097D-44F2-8D5B-EC98359531B4}"/>
          </ac:picMkLst>
        </pc:picChg>
        <pc:picChg chg="add mod">
          <ac:chgData name="AHMED ABOUELYAZID ELTOHAMY MOHAMED" userId="52099ac6-86dd-4190-9d5c-80d0f35c6a65" providerId="ADAL" clId="{017B8C64-7AA9-4AD4-BE92-7F4EAC7AB785}" dt="2020-05-15T14:52:52.610" v="1321" actId="1036"/>
          <ac:picMkLst>
            <pc:docMk/>
            <pc:sldMk cId="1073887443" sldId="555"/>
            <ac:picMk id="2051" creationId="{1F28DDB7-18DA-4308-A119-9D9BF6DE7BF9}"/>
          </ac:picMkLst>
        </pc:picChg>
      </pc:sldChg>
      <pc:sldChg chg="addSp delSp modSp add mod delAnim modAnim">
        <pc:chgData name="AHMED ABOUELYAZID ELTOHAMY MOHAMED" userId="52099ac6-86dd-4190-9d5c-80d0f35c6a65" providerId="ADAL" clId="{017B8C64-7AA9-4AD4-BE92-7F4EAC7AB785}" dt="2020-05-15T19:16:32.105" v="2036" actId="14100"/>
        <pc:sldMkLst>
          <pc:docMk/>
          <pc:sldMk cId="1180419342" sldId="556"/>
        </pc:sldMkLst>
        <pc:spChg chg="mod">
          <ac:chgData name="AHMED ABOUELYAZID ELTOHAMY MOHAMED" userId="52099ac6-86dd-4190-9d5c-80d0f35c6a65" providerId="ADAL" clId="{017B8C64-7AA9-4AD4-BE92-7F4EAC7AB785}" dt="2020-05-15T19:07:19.930" v="1895" actId="58"/>
          <ac:spMkLst>
            <pc:docMk/>
            <pc:sldMk cId="1180419342" sldId="556"/>
            <ac:spMk id="3" creationId="{8831A85A-C990-48DF-913B-B2B588747C74}"/>
          </ac:spMkLst>
        </pc:spChg>
        <pc:spChg chg="mod">
          <ac:chgData name="AHMED ABOUELYAZID ELTOHAMY MOHAMED" userId="52099ac6-86dd-4190-9d5c-80d0f35c6a65" providerId="ADAL" clId="{017B8C64-7AA9-4AD4-BE92-7F4EAC7AB785}" dt="2020-05-15T19:13:01.447" v="1977" actId="1035"/>
          <ac:spMkLst>
            <pc:docMk/>
            <pc:sldMk cId="1180419342" sldId="556"/>
            <ac:spMk id="7" creationId="{C4BE2B11-E2FB-4D50-93BB-AE08CD49B01B}"/>
          </ac:spMkLst>
        </pc:spChg>
        <pc:spChg chg="mod">
          <ac:chgData name="AHMED ABOUELYAZID ELTOHAMY MOHAMED" userId="52099ac6-86dd-4190-9d5c-80d0f35c6a65" providerId="ADAL" clId="{017B8C64-7AA9-4AD4-BE92-7F4EAC7AB785}" dt="2020-05-15T19:12:31.050" v="1941" actId="1076"/>
          <ac:spMkLst>
            <pc:docMk/>
            <pc:sldMk cId="1180419342" sldId="556"/>
            <ac:spMk id="10" creationId="{1DD5B56F-D39B-4485-AE10-7E562A366E0D}"/>
          </ac:spMkLst>
        </pc:spChg>
        <pc:spChg chg="del">
          <ac:chgData name="AHMED ABOUELYAZID ELTOHAMY MOHAMED" userId="52099ac6-86dd-4190-9d5c-80d0f35c6a65" providerId="ADAL" clId="{017B8C64-7AA9-4AD4-BE92-7F4EAC7AB785}" dt="2020-05-15T19:09:06.052" v="1918" actId="478"/>
          <ac:spMkLst>
            <pc:docMk/>
            <pc:sldMk cId="1180419342" sldId="556"/>
            <ac:spMk id="11" creationId="{DD6FAA84-1C52-4C44-9BF1-668182745CB4}"/>
          </ac:spMkLst>
        </pc:spChg>
        <pc:spChg chg="add mod">
          <ac:chgData name="AHMED ABOUELYAZID ELTOHAMY MOHAMED" userId="52099ac6-86dd-4190-9d5c-80d0f35c6a65" providerId="ADAL" clId="{017B8C64-7AA9-4AD4-BE92-7F4EAC7AB785}" dt="2020-05-15T19:16:07.515" v="2026" actId="14100"/>
          <ac:spMkLst>
            <pc:docMk/>
            <pc:sldMk cId="1180419342" sldId="556"/>
            <ac:spMk id="12" creationId="{09476970-91E9-42C9-8ECF-D1E6C910A1AA}"/>
          </ac:spMkLst>
        </pc:spChg>
        <pc:spChg chg="add mod">
          <ac:chgData name="AHMED ABOUELYAZID ELTOHAMY MOHAMED" userId="52099ac6-86dd-4190-9d5c-80d0f35c6a65" providerId="ADAL" clId="{017B8C64-7AA9-4AD4-BE92-7F4EAC7AB785}" dt="2020-05-15T19:16:32.105" v="2036" actId="14100"/>
          <ac:spMkLst>
            <pc:docMk/>
            <pc:sldMk cId="1180419342" sldId="556"/>
            <ac:spMk id="13" creationId="{C2227719-A151-4470-BFC0-13A767F1D15B}"/>
          </ac:spMkLst>
        </pc:spChg>
        <pc:spChg chg="mod">
          <ac:chgData name="AHMED ABOUELYAZID ELTOHAMY MOHAMED" userId="52099ac6-86dd-4190-9d5c-80d0f35c6a65" providerId="ADAL" clId="{017B8C64-7AA9-4AD4-BE92-7F4EAC7AB785}" dt="2020-05-15T19:13:06.459" v="1989" actId="1035"/>
          <ac:spMkLst>
            <pc:docMk/>
            <pc:sldMk cId="1180419342" sldId="556"/>
            <ac:spMk id="17" creationId="{15933B12-DAC6-47BF-B3FD-C500F9122C78}"/>
          </ac:spMkLst>
        </pc:spChg>
        <pc:spChg chg="del">
          <ac:chgData name="AHMED ABOUELYAZID ELTOHAMY MOHAMED" userId="52099ac6-86dd-4190-9d5c-80d0f35c6a65" providerId="ADAL" clId="{017B8C64-7AA9-4AD4-BE92-7F4EAC7AB785}" dt="2020-05-15T19:09:17.709" v="1919" actId="478"/>
          <ac:spMkLst>
            <pc:docMk/>
            <pc:sldMk cId="1180419342" sldId="556"/>
            <ac:spMk id="18" creationId="{4E6235C5-C299-4641-B350-82ECB938619E}"/>
          </ac:spMkLst>
        </pc:spChg>
      </pc:sldChg>
      <pc:sldChg chg="add">
        <pc:chgData name="AHMED ABOUELYAZID ELTOHAMY MOHAMED" userId="52099ac6-86dd-4190-9d5c-80d0f35c6a65" providerId="ADAL" clId="{017B8C64-7AA9-4AD4-BE92-7F4EAC7AB785}" dt="2020-05-16T09:43:04.614" v="2111"/>
        <pc:sldMkLst>
          <pc:docMk/>
          <pc:sldMk cId="3960840554" sldId="557"/>
        </pc:sldMkLst>
      </pc:sldChg>
      <pc:sldChg chg="addSp delSp modSp add mod ord delAnim modAnim">
        <pc:chgData name="AHMED ABOUELYAZID ELTOHAMY MOHAMED" userId="52099ac6-86dd-4190-9d5c-80d0f35c6a65" providerId="ADAL" clId="{017B8C64-7AA9-4AD4-BE92-7F4EAC7AB785}" dt="2020-05-16T10:02:16.907" v="2369"/>
        <pc:sldMkLst>
          <pc:docMk/>
          <pc:sldMk cId="2489789181" sldId="558"/>
        </pc:sldMkLst>
        <pc:spChg chg="add mod">
          <ac:chgData name="AHMED ABOUELYAZID ELTOHAMY MOHAMED" userId="52099ac6-86dd-4190-9d5c-80d0f35c6a65" providerId="ADAL" clId="{017B8C64-7AA9-4AD4-BE92-7F4EAC7AB785}" dt="2020-05-16T09:49:22.460" v="2177" actId="1076"/>
          <ac:spMkLst>
            <pc:docMk/>
            <pc:sldMk cId="2489789181" sldId="558"/>
            <ac:spMk id="4" creationId="{41042A1F-16B4-4A85-8E8A-8014815CC65C}"/>
          </ac:spMkLst>
        </pc:spChg>
        <pc:spChg chg="add mod">
          <ac:chgData name="AHMED ABOUELYAZID ELTOHAMY MOHAMED" userId="52099ac6-86dd-4190-9d5c-80d0f35c6a65" providerId="ADAL" clId="{017B8C64-7AA9-4AD4-BE92-7F4EAC7AB785}" dt="2020-05-16T10:00:22.090" v="2323" actId="14100"/>
          <ac:spMkLst>
            <pc:docMk/>
            <pc:sldMk cId="2489789181" sldId="558"/>
            <ac:spMk id="5" creationId="{CA5592B2-0EB9-4F13-B67A-EAE4E6E0FBC3}"/>
          </ac:spMkLst>
        </pc:spChg>
        <pc:spChg chg="del">
          <ac:chgData name="AHMED ABOUELYAZID ELTOHAMY MOHAMED" userId="52099ac6-86dd-4190-9d5c-80d0f35c6a65" providerId="ADAL" clId="{017B8C64-7AA9-4AD4-BE92-7F4EAC7AB785}" dt="2020-05-16T09:47:29.753" v="2142" actId="478"/>
          <ac:spMkLst>
            <pc:docMk/>
            <pc:sldMk cId="2489789181" sldId="558"/>
            <ac:spMk id="7" creationId="{C4BE2B11-E2FB-4D50-93BB-AE08CD49B01B}"/>
          </ac:spMkLst>
        </pc:spChg>
        <pc:spChg chg="del">
          <ac:chgData name="AHMED ABOUELYAZID ELTOHAMY MOHAMED" userId="52099ac6-86dd-4190-9d5c-80d0f35c6a65" providerId="ADAL" clId="{017B8C64-7AA9-4AD4-BE92-7F4EAC7AB785}" dt="2020-05-16T09:47:54.660" v="2148" actId="478"/>
          <ac:spMkLst>
            <pc:docMk/>
            <pc:sldMk cId="2489789181" sldId="558"/>
            <ac:spMk id="10" creationId="{1DD5B56F-D39B-4485-AE10-7E562A366E0D}"/>
          </ac:spMkLst>
        </pc:spChg>
        <pc:spChg chg="del">
          <ac:chgData name="AHMED ABOUELYAZID ELTOHAMY MOHAMED" userId="52099ac6-86dd-4190-9d5c-80d0f35c6a65" providerId="ADAL" clId="{017B8C64-7AA9-4AD4-BE92-7F4EAC7AB785}" dt="2020-05-16T09:48:33.018" v="2155" actId="478"/>
          <ac:spMkLst>
            <pc:docMk/>
            <pc:sldMk cId="2489789181" sldId="558"/>
            <ac:spMk id="11" creationId="{DD6FAA84-1C52-4C44-9BF1-668182745CB4}"/>
          </ac:spMkLst>
        </pc:spChg>
        <pc:spChg chg="add mod">
          <ac:chgData name="AHMED ABOUELYAZID ELTOHAMY MOHAMED" userId="52099ac6-86dd-4190-9d5c-80d0f35c6a65" providerId="ADAL" clId="{017B8C64-7AA9-4AD4-BE92-7F4EAC7AB785}" dt="2020-05-16T09:49:57.188" v="2189" actId="1076"/>
          <ac:spMkLst>
            <pc:docMk/>
            <pc:sldMk cId="2489789181" sldId="558"/>
            <ac:spMk id="14" creationId="{437948B9-5814-4DB6-8C32-FE931B816888}"/>
          </ac:spMkLst>
        </pc:spChg>
        <pc:spChg chg="add mod">
          <ac:chgData name="AHMED ABOUELYAZID ELTOHAMY MOHAMED" userId="52099ac6-86dd-4190-9d5c-80d0f35c6a65" providerId="ADAL" clId="{017B8C64-7AA9-4AD4-BE92-7F4EAC7AB785}" dt="2020-05-16T09:49:42.915" v="2186" actId="20577"/>
          <ac:spMkLst>
            <pc:docMk/>
            <pc:sldMk cId="2489789181" sldId="558"/>
            <ac:spMk id="15" creationId="{01096EEA-1775-40AA-AB44-CEF36EE5B5E5}"/>
          </ac:spMkLst>
        </pc:spChg>
        <pc:spChg chg="mod">
          <ac:chgData name="AHMED ABOUELYAZID ELTOHAMY MOHAMED" userId="52099ac6-86dd-4190-9d5c-80d0f35c6a65" providerId="ADAL" clId="{017B8C64-7AA9-4AD4-BE92-7F4EAC7AB785}" dt="2020-05-16T09:47:47.706" v="2146" actId="20577"/>
          <ac:spMkLst>
            <pc:docMk/>
            <pc:sldMk cId="2489789181" sldId="558"/>
            <ac:spMk id="17" creationId="{15933B12-DAC6-47BF-B3FD-C500F9122C78}"/>
          </ac:spMkLst>
        </pc:spChg>
        <pc:spChg chg="mod">
          <ac:chgData name="AHMED ABOUELYAZID ELTOHAMY MOHAMED" userId="52099ac6-86dd-4190-9d5c-80d0f35c6a65" providerId="ADAL" clId="{017B8C64-7AA9-4AD4-BE92-7F4EAC7AB785}" dt="2020-05-16T09:46:24.759" v="2136" actId="20577"/>
          <ac:spMkLst>
            <pc:docMk/>
            <pc:sldMk cId="2489789181" sldId="558"/>
            <ac:spMk id="18" creationId="{4E6235C5-C299-4641-B350-82ECB938619E}"/>
          </ac:spMkLst>
        </pc:spChg>
        <pc:spChg chg="add mod">
          <ac:chgData name="AHMED ABOUELYAZID ELTOHAMY MOHAMED" userId="52099ac6-86dd-4190-9d5c-80d0f35c6a65" providerId="ADAL" clId="{017B8C64-7AA9-4AD4-BE92-7F4EAC7AB785}" dt="2020-05-16T09:49:53.044" v="2188" actId="1076"/>
          <ac:spMkLst>
            <pc:docMk/>
            <pc:sldMk cId="2489789181" sldId="558"/>
            <ac:spMk id="19" creationId="{8DD7884A-2BA7-4C15-BCB3-3CF453895819}"/>
          </ac:spMkLst>
        </pc:spChg>
        <pc:spChg chg="add mod">
          <ac:chgData name="AHMED ABOUELYAZID ELTOHAMY MOHAMED" userId="52099ac6-86dd-4190-9d5c-80d0f35c6a65" providerId="ADAL" clId="{017B8C64-7AA9-4AD4-BE92-7F4EAC7AB785}" dt="2020-05-16T09:53:31.365" v="2242" actId="20577"/>
          <ac:spMkLst>
            <pc:docMk/>
            <pc:sldMk cId="2489789181" sldId="558"/>
            <ac:spMk id="20" creationId="{CD90E0F8-91FB-4641-9BF9-97A4858CA7DD}"/>
          </ac:spMkLst>
        </pc:spChg>
        <pc:spChg chg="add mod">
          <ac:chgData name="AHMED ABOUELYAZID ELTOHAMY MOHAMED" userId="52099ac6-86dd-4190-9d5c-80d0f35c6a65" providerId="ADAL" clId="{017B8C64-7AA9-4AD4-BE92-7F4EAC7AB785}" dt="2020-05-16T10:00:09.330" v="2321" actId="208"/>
          <ac:spMkLst>
            <pc:docMk/>
            <pc:sldMk cId="2489789181" sldId="558"/>
            <ac:spMk id="21" creationId="{60319D7B-C868-4F1D-8371-83FC5D843602}"/>
          </ac:spMkLst>
        </pc:spChg>
        <pc:spChg chg="add mod">
          <ac:chgData name="AHMED ABOUELYAZID ELTOHAMY MOHAMED" userId="52099ac6-86dd-4190-9d5c-80d0f35c6a65" providerId="ADAL" clId="{017B8C64-7AA9-4AD4-BE92-7F4EAC7AB785}" dt="2020-05-16T10:01:01.929" v="2352" actId="20577"/>
          <ac:spMkLst>
            <pc:docMk/>
            <pc:sldMk cId="2489789181" sldId="558"/>
            <ac:spMk id="22" creationId="{A8803175-13B3-4593-A1E6-1D31F517624C}"/>
          </ac:spMkLst>
        </pc:spChg>
        <pc:spChg chg="add mod">
          <ac:chgData name="AHMED ABOUELYAZID ELTOHAMY MOHAMED" userId="52099ac6-86dd-4190-9d5c-80d0f35c6a65" providerId="ADAL" clId="{017B8C64-7AA9-4AD4-BE92-7F4EAC7AB785}" dt="2020-05-16T10:00:35.908" v="2331" actId="1036"/>
          <ac:spMkLst>
            <pc:docMk/>
            <pc:sldMk cId="2489789181" sldId="558"/>
            <ac:spMk id="23" creationId="{576E8837-8729-4A80-93CA-40FCF2C44F13}"/>
          </ac:spMkLst>
        </pc:spChg>
        <pc:spChg chg="add mod">
          <ac:chgData name="AHMED ABOUELYAZID ELTOHAMY MOHAMED" userId="52099ac6-86dd-4190-9d5c-80d0f35c6a65" providerId="ADAL" clId="{017B8C64-7AA9-4AD4-BE92-7F4EAC7AB785}" dt="2020-05-16T10:00:40.348" v="2336" actId="1036"/>
          <ac:spMkLst>
            <pc:docMk/>
            <pc:sldMk cId="2489789181" sldId="558"/>
            <ac:spMk id="24" creationId="{3DACB4A9-A394-4123-A107-54FDDB820CD6}"/>
          </ac:spMkLst>
        </pc:spChg>
        <pc:spChg chg="add mod">
          <ac:chgData name="AHMED ABOUELYAZID ELTOHAMY MOHAMED" userId="52099ac6-86dd-4190-9d5c-80d0f35c6a65" providerId="ADAL" clId="{017B8C64-7AA9-4AD4-BE92-7F4EAC7AB785}" dt="2020-05-16T10:00:51.929" v="2347" actId="1037"/>
          <ac:spMkLst>
            <pc:docMk/>
            <pc:sldMk cId="2489789181" sldId="558"/>
            <ac:spMk id="25" creationId="{1A309938-DEE3-4013-8B2C-FBE58A389067}"/>
          </ac:spMkLst>
        </pc:spChg>
        <pc:grpChg chg="del">
          <ac:chgData name="AHMED ABOUELYAZID ELTOHAMY MOHAMED" userId="52099ac6-86dd-4190-9d5c-80d0f35c6a65" providerId="ADAL" clId="{017B8C64-7AA9-4AD4-BE92-7F4EAC7AB785}" dt="2020-05-16T09:47:52.429" v="2147" actId="478"/>
          <ac:grpSpMkLst>
            <pc:docMk/>
            <pc:sldMk cId="2489789181" sldId="558"/>
            <ac:grpSpMk id="8" creationId="{B4608998-BA59-4B05-8759-F1EFF1FBDECE}"/>
          </ac:grpSpMkLst>
        </pc:grpChg>
        <pc:picChg chg="add mod">
          <ac:chgData name="AHMED ABOUELYAZID ELTOHAMY MOHAMED" userId="52099ac6-86dd-4190-9d5c-80d0f35c6a65" providerId="ADAL" clId="{017B8C64-7AA9-4AD4-BE92-7F4EAC7AB785}" dt="2020-05-16T09:49:19.500" v="2176" actId="14100"/>
          <ac:picMkLst>
            <pc:docMk/>
            <pc:sldMk cId="2489789181" sldId="558"/>
            <ac:picMk id="1026" creationId="{E3C9B95F-E9EC-4225-AE73-FF71913CF59F}"/>
          </ac:picMkLst>
        </pc:picChg>
        <pc:picChg chg="add mod">
          <ac:chgData name="AHMED ABOUELYAZID ELTOHAMY MOHAMED" userId="52099ac6-86dd-4190-9d5c-80d0f35c6a65" providerId="ADAL" clId="{017B8C64-7AA9-4AD4-BE92-7F4EAC7AB785}" dt="2020-05-16T10:00:28.723" v="2324" actId="1076"/>
          <ac:picMkLst>
            <pc:docMk/>
            <pc:sldMk cId="2489789181" sldId="558"/>
            <ac:picMk id="1027" creationId="{54561523-A2F7-4C8F-BB80-9E4982707A03}"/>
          </ac:picMkLst>
        </pc:picChg>
      </pc:sldChg>
      <pc:sldChg chg="addSp delSp modSp add mod delAnim modAnim">
        <pc:chgData name="AHMED ABOUELYAZID ELTOHAMY MOHAMED" userId="52099ac6-86dd-4190-9d5c-80d0f35c6a65" providerId="ADAL" clId="{017B8C64-7AA9-4AD4-BE92-7F4EAC7AB785}" dt="2020-05-16T10:22:00.702" v="2627"/>
        <pc:sldMkLst>
          <pc:docMk/>
          <pc:sldMk cId="63366273" sldId="559"/>
        </pc:sldMkLst>
        <pc:spChg chg="del">
          <ac:chgData name="AHMED ABOUELYAZID ELTOHAMY MOHAMED" userId="52099ac6-86dd-4190-9d5c-80d0f35c6a65" providerId="ADAL" clId="{017B8C64-7AA9-4AD4-BE92-7F4EAC7AB785}" dt="2020-05-16T10:09:53.080" v="2397" actId="478"/>
          <ac:spMkLst>
            <pc:docMk/>
            <pc:sldMk cId="63366273" sldId="559"/>
            <ac:spMk id="2" creationId="{BFF28BD5-A07A-4FE5-A2C5-87D6957FEEBC}"/>
          </ac:spMkLst>
        </pc:spChg>
        <pc:spChg chg="del mod">
          <ac:chgData name="AHMED ABOUELYAZID ELTOHAMY MOHAMED" userId="52099ac6-86dd-4190-9d5c-80d0f35c6a65" providerId="ADAL" clId="{017B8C64-7AA9-4AD4-BE92-7F4EAC7AB785}" dt="2020-05-16T10:17:45.296" v="2571" actId="478"/>
          <ac:spMkLst>
            <pc:docMk/>
            <pc:sldMk cId="63366273" sldId="559"/>
            <ac:spMk id="4" creationId="{41042A1F-16B4-4A85-8E8A-8014815CC65C}"/>
          </ac:spMkLst>
        </pc:spChg>
        <pc:spChg chg="del">
          <ac:chgData name="AHMED ABOUELYAZID ELTOHAMY MOHAMED" userId="52099ac6-86dd-4190-9d5c-80d0f35c6a65" providerId="ADAL" clId="{017B8C64-7AA9-4AD4-BE92-7F4EAC7AB785}" dt="2020-05-16T10:17:50.171" v="2574" actId="478"/>
          <ac:spMkLst>
            <pc:docMk/>
            <pc:sldMk cId="63366273" sldId="559"/>
            <ac:spMk id="5" creationId="{CA5592B2-0EB9-4F13-B67A-EAE4E6E0FBC3}"/>
          </ac:spMkLst>
        </pc:spChg>
        <pc:spChg chg="add mod">
          <ac:chgData name="AHMED ABOUELYAZID ELTOHAMY MOHAMED" userId="52099ac6-86dd-4190-9d5c-80d0f35c6a65" providerId="ADAL" clId="{017B8C64-7AA9-4AD4-BE92-7F4EAC7AB785}" dt="2020-05-16T10:11:23.728" v="2513" actId="20577"/>
          <ac:spMkLst>
            <pc:docMk/>
            <pc:sldMk cId="63366273" sldId="559"/>
            <ac:spMk id="6" creationId="{A1902CBF-32FF-4757-92A1-ED6B634E13E6}"/>
          </ac:spMkLst>
        </pc:spChg>
        <pc:spChg chg="add mod">
          <ac:chgData name="AHMED ABOUELYAZID ELTOHAMY MOHAMED" userId="52099ac6-86dd-4190-9d5c-80d0f35c6a65" providerId="ADAL" clId="{017B8C64-7AA9-4AD4-BE92-7F4EAC7AB785}" dt="2020-05-16T10:18:07.454" v="2600" actId="1036"/>
          <ac:spMkLst>
            <pc:docMk/>
            <pc:sldMk cId="63366273" sldId="559"/>
            <ac:spMk id="7" creationId="{14392EA8-F496-4708-88B4-4BAFD4A597EA}"/>
          </ac:spMkLst>
        </pc:spChg>
        <pc:spChg chg="del">
          <ac:chgData name="AHMED ABOUELYAZID ELTOHAMY MOHAMED" userId="52099ac6-86dd-4190-9d5c-80d0f35c6a65" providerId="ADAL" clId="{017B8C64-7AA9-4AD4-BE92-7F4EAC7AB785}" dt="2020-05-16T10:10:17.633" v="2402" actId="478"/>
          <ac:spMkLst>
            <pc:docMk/>
            <pc:sldMk cId="63366273" sldId="559"/>
            <ac:spMk id="14" creationId="{437948B9-5814-4DB6-8C32-FE931B816888}"/>
          </ac:spMkLst>
        </pc:spChg>
        <pc:spChg chg="del mod">
          <ac:chgData name="AHMED ABOUELYAZID ELTOHAMY MOHAMED" userId="52099ac6-86dd-4190-9d5c-80d0f35c6a65" providerId="ADAL" clId="{017B8C64-7AA9-4AD4-BE92-7F4EAC7AB785}" dt="2020-05-16T10:17:43.406" v="2570" actId="478"/>
          <ac:spMkLst>
            <pc:docMk/>
            <pc:sldMk cId="63366273" sldId="559"/>
            <ac:spMk id="15" creationId="{01096EEA-1775-40AA-AB44-CEF36EE5B5E5}"/>
          </ac:spMkLst>
        </pc:spChg>
        <pc:spChg chg="mod">
          <ac:chgData name="AHMED ABOUELYAZID ELTOHAMY MOHAMED" userId="52099ac6-86dd-4190-9d5c-80d0f35c6a65" providerId="ADAL" clId="{017B8C64-7AA9-4AD4-BE92-7F4EAC7AB785}" dt="2020-05-16T10:09:22.590" v="2396" actId="1038"/>
          <ac:spMkLst>
            <pc:docMk/>
            <pc:sldMk cId="63366273" sldId="559"/>
            <ac:spMk id="17" creationId="{15933B12-DAC6-47BF-B3FD-C500F9122C78}"/>
          </ac:spMkLst>
        </pc:spChg>
        <pc:spChg chg="mod">
          <ac:chgData name="AHMED ABOUELYAZID ELTOHAMY MOHAMED" userId="52099ac6-86dd-4190-9d5c-80d0f35c6a65" providerId="ADAL" clId="{017B8C64-7AA9-4AD4-BE92-7F4EAC7AB785}" dt="2020-05-16T10:19:26.909" v="2616" actId="403"/>
          <ac:spMkLst>
            <pc:docMk/>
            <pc:sldMk cId="63366273" sldId="559"/>
            <ac:spMk id="19" creationId="{8DD7884A-2BA7-4C15-BCB3-3CF453895819}"/>
          </ac:spMkLst>
        </pc:spChg>
        <pc:spChg chg="del mod">
          <ac:chgData name="AHMED ABOUELYAZID ELTOHAMY MOHAMED" userId="52099ac6-86dd-4190-9d5c-80d0f35c6a65" providerId="ADAL" clId="{017B8C64-7AA9-4AD4-BE92-7F4EAC7AB785}" dt="2020-05-16T10:17:46.434" v="2572" actId="478"/>
          <ac:spMkLst>
            <pc:docMk/>
            <pc:sldMk cId="63366273" sldId="559"/>
            <ac:spMk id="20" creationId="{CD90E0F8-91FB-4641-9BF9-97A4858CA7DD}"/>
          </ac:spMkLst>
        </pc:spChg>
        <pc:spChg chg="del">
          <ac:chgData name="AHMED ABOUELYAZID ELTOHAMY MOHAMED" userId="52099ac6-86dd-4190-9d5c-80d0f35c6a65" providerId="ADAL" clId="{017B8C64-7AA9-4AD4-BE92-7F4EAC7AB785}" dt="2020-05-16T10:17:55.013" v="2577" actId="478"/>
          <ac:spMkLst>
            <pc:docMk/>
            <pc:sldMk cId="63366273" sldId="559"/>
            <ac:spMk id="21" creationId="{60319D7B-C868-4F1D-8371-83FC5D843602}"/>
          </ac:spMkLst>
        </pc:spChg>
        <pc:spChg chg="del mod">
          <ac:chgData name="AHMED ABOUELYAZID ELTOHAMY MOHAMED" userId="52099ac6-86dd-4190-9d5c-80d0f35c6a65" providerId="ADAL" clId="{017B8C64-7AA9-4AD4-BE92-7F4EAC7AB785}" dt="2020-05-16T10:17:57.202" v="2580" actId="478"/>
          <ac:spMkLst>
            <pc:docMk/>
            <pc:sldMk cId="63366273" sldId="559"/>
            <ac:spMk id="22" creationId="{A8803175-13B3-4593-A1E6-1D31F517624C}"/>
          </ac:spMkLst>
        </pc:spChg>
        <pc:spChg chg="del">
          <ac:chgData name="AHMED ABOUELYAZID ELTOHAMY MOHAMED" userId="52099ac6-86dd-4190-9d5c-80d0f35c6a65" providerId="ADAL" clId="{017B8C64-7AA9-4AD4-BE92-7F4EAC7AB785}" dt="2020-05-16T10:18:00.733" v="2582" actId="478"/>
          <ac:spMkLst>
            <pc:docMk/>
            <pc:sldMk cId="63366273" sldId="559"/>
            <ac:spMk id="23" creationId="{576E8837-8729-4A80-93CA-40FCF2C44F13}"/>
          </ac:spMkLst>
        </pc:spChg>
        <pc:spChg chg="del">
          <ac:chgData name="AHMED ABOUELYAZID ELTOHAMY MOHAMED" userId="52099ac6-86dd-4190-9d5c-80d0f35c6a65" providerId="ADAL" clId="{017B8C64-7AA9-4AD4-BE92-7F4EAC7AB785}" dt="2020-05-16T10:17:54.109" v="2576" actId="478"/>
          <ac:spMkLst>
            <pc:docMk/>
            <pc:sldMk cId="63366273" sldId="559"/>
            <ac:spMk id="24" creationId="{3DACB4A9-A394-4123-A107-54FDDB820CD6}"/>
          </ac:spMkLst>
        </pc:spChg>
        <pc:spChg chg="del mod">
          <ac:chgData name="AHMED ABOUELYAZID ELTOHAMY MOHAMED" userId="52099ac6-86dd-4190-9d5c-80d0f35c6a65" providerId="ADAL" clId="{017B8C64-7AA9-4AD4-BE92-7F4EAC7AB785}" dt="2020-05-16T10:17:59.043" v="2581" actId="478"/>
          <ac:spMkLst>
            <pc:docMk/>
            <pc:sldMk cId="63366273" sldId="559"/>
            <ac:spMk id="25" creationId="{1A309938-DEE3-4013-8B2C-FBE58A389067}"/>
          </ac:spMkLst>
        </pc:spChg>
        <pc:spChg chg="add mod">
          <ac:chgData name="AHMED ABOUELYAZID ELTOHAMY MOHAMED" userId="52099ac6-86dd-4190-9d5c-80d0f35c6a65" providerId="ADAL" clId="{017B8C64-7AA9-4AD4-BE92-7F4EAC7AB785}" dt="2020-05-16T10:19:38.087" v="2619" actId="403"/>
          <ac:spMkLst>
            <pc:docMk/>
            <pc:sldMk cId="63366273" sldId="559"/>
            <ac:spMk id="26" creationId="{69D9A535-22B7-46A4-8CF2-D0C98ADD95D8}"/>
          </ac:spMkLst>
        </pc:spChg>
        <pc:picChg chg="add mod modCrop">
          <ac:chgData name="AHMED ABOUELYAZID ELTOHAMY MOHAMED" userId="52099ac6-86dd-4190-9d5c-80d0f35c6a65" providerId="ADAL" clId="{017B8C64-7AA9-4AD4-BE92-7F4EAC7AB785}" dt="2020-05-16T10:18:16.015" v="2608" actId="14100"/>
          <ac:picMkLst>
            <pc:docMk/>
            <pc:sldMk cId="63366273" sldId="559"/>
            <ac:picMk id="3" creationId="{48BBB550-55AE-4942-80F5-67D8897A9FE5}"/>
          </ac:picMkLst>
        </pc:picChg>
        <pc:picChg chg="add mod">
          <ac:chgData name="AHMED ABOUELYAZID ELTOHAMY MOHAMED" userId="52099ac6-86dd-4190-9d5c-80d0f35c6a65" providerId="ADAL" clId="{017B8C64-7AA9-4AD4-BE92-7F4EAC7AB785}" dt="2020-05-16T10:17:52.735" v="2575" actId="14100"/>
          <ac:picMkLst>
            <pc:docMk/>
            <pc:sldMk cId="63366273" sldId="559"/>
            <ac:picMk id="8" creationId="{E9B6945D-D4AC-47E8-91CF-4C2FD6F52024}"/>
          </ac:picMkLst>
        </pc:picChg>
        <pc:picChg chg="del">
          <ac:chgData name="AHMED ABOUELYAZID ELTOHAMY MOHAMED" userId="52099ac6-86dd-4190-9d5c-80d0f35c6a65" providerId="ADAL" clId="{017B8C64-7AA9-4AD4-BE92-7F4EAC7AB785}" dt="2020-05-16T10:08:52.075" v="2377" actId="478"/>
          <ac:picMkLst>
            <pc:docMk/>
            <pc:sldMk cId="63366273" sldId="559"/>
            <ac:picMk id="1026" creationId="{E3C9B95F-E9EC-4225-AE73-FF71913CF59F}"/>
          </ac:picMkLst>
        </pc:picChg>
        <pc:picChg chg="del">
          <ac:chgData name="AHMED ABOUELYAZID ELTOHAMY MOHAMED" userId="52099ac6-86dd-4190-9d5c-80d0f35c6a65" providerId="ADAL" clId="{017B8C64-7AA9-4AD4-BE92-7F4EAC7AB785}" dt="2020-05-16T10:17:47.377" v="2573" actId="478"/>
          <ac:picMkLst>
            <pc:docMk/>
            <pc:sldMk cId="63366273" sldId="559"/>
            <ac:picMk id="1027" creationId="{54561523-A2F7-4C8F-BB80-9E4982707A03}"/>
          </ac:picMkLst>
        </pc:picChg>
      </pc:sldChg>
    </pc:docChg>
  </pc:docChgLst>
  <pc:docChgLst>
    <pc:chgData name="AHMED ABOUELYAZID ELTOHAMY MOHAMED" userId="52099ac6-86dd-4190-9d5c-80d0f35c6a65" providerId="ADAL" clId="{39BECA28-08B2-409A-BCCB-73D181C7CBEA}"/>
    <pc:docChg chg="undo custSel modSld sldOrd">
      <pc:chgData name="AHMED ABOUELYAZID ELTOHAMY MOHAMED" userId="52099ac6-86dd-4190-9d5c-80d0f35c6a65" providerId="ADAL" clId="{39BECA28-08B2-409A-BCCB-73D181C7CBEA}" dt="2020-05-05T13:53:22.144" v="693" actId="207"/>
      <pc:docMkLst>
        <pc:docMk/>
      </pc:docMkLst>
      <pc:sldChg chg="modSp mod">
        <pc:chgData name="AHMED ABOUELYAZID ELTOHAMY MOHAMED" userId="52099ac6-86dd-4190-9d5c-80d0f35c6a65" providerId="ADAL" clId="{39BECA28-08B2-409A-BCCB-73D181C7CBEA}" dt="2020-05-05T13:28:27.267" v="581" actId="404"/>
        <pc:sldMkLst>
          <pc:docMk/>
          <pc:sldMk cId="1279784434" sldId="257"/>
        </pc:sldMkLst>
        <pc:graphicFrameChg chg="mod modGraphic">
          <ac:chgData name="AHMED ABOUELYAZID ELTOHAMY MOHAMED" userId="52099ac6-86dd-4190-9d5c-80d0f35c6a65" providerId="ADAL" clId="{39BECA28-08B2-409A-BCCB-73D181C7CBEA}" dt="2020-05-05T13:28:27.267" v="581" actId="404"/>
          <ac:graphicFrameMkLst>
            <pc:docMk/>
            <pc:sldMk cId="1279784434" sldId="257"/>
            <ac:graphicFrameMk id="3" creationId="{00000000-0000-0000-0000-000000000000}"/>
          </ac:graphicFrameMkLst>
        </pc:graphicFrameChg>
      </pc:sldChg>
      <pc:sldChg chg="addSp modSp mod modAnim">
        <pc:chgData name="AHMED ABOUELYAZID ELTOHAMY MOHAMED" userId="52099ac6-86dd-4190-9d5c-80d0f35c6a65" providerId="ADAL" clId="{39BECA28-08B2-409A-BCCB-73D181C7CBEA}" dt="2020-05-05T13:30:57.133" v="609"/>
        <pc:sldMkLst>
          <pc:docMk/>
          <pc:sldMk cId="782542643" sldId="259"/>
        </pc:sldMkLst>
        <pc:spChg chg="mod">
          <ac:chgData name="AHMED ABOUELYAZID ELTOHAMY MOHAMED" userId="52099ac6-86dd-4190-9d5c-80d0f35c6a65" providerId="ADAL" clId="{39BECA28-08B2-409A-BCCB-73D181C7CBEA}" dt="2020-05-05T13:29:53.089" v="601" actId="20577"/>
          <ac:spMkLst>
            <pc:docMk/>
            <pc:sldMk cId="782542643" sldId="259"/>
            <ac:spMk id="2" creationId="{00000000-0000-0000-0000-000000000000}"/>
          </ac:spMkLst>
        </pc:spChg>
        <pc:spChg chg="add mod">
          <ac:chgData name="AHMED ABOUELYAZID ELTOHAMY MOHAMED" userId="52099ac6-86dd-4190-9d5c-80d0f35c6a65" providerId="ADAL" clId="{39BECA28-08B2-409A-BCCB-73D181C7CBEA}" dt="2020-05-05T13:29:58.995" v="602" actId="1076"/>
          <ac:spMkLst>
            <pc:docMk/>
            <pc:sldMk cId="782542643" sldId="259"/>
            <ac:spMk id="3" creationId="{DF950893-B25A-489B-91DB-EC2C4ED885AE}"/>
          </ac:spMkLst>
        </pc:spChg>
      </pc:sldChg>
      <pc:sldChg chg="modSp mod">
        <pc:chgData name="AHMED ABOUELYAZID ELTOHAMY MOHAMED" userId="52099ac6-86dd-4190-9d5c-80d0f35c6a65" providerId="ADAL" clId="{39BECA28-08B2-409A-BCCB-73D181C7CBEA}" dt="2020-05-05T12:10:50.919" v="30" actId="14100"/>
        <pc:sldMkLst>
          <pc:docMk/>
          <pc:sldMk cId="2645170578" sldId="273"/>
        </pc:sldMkLst>
        <pc:spChg chg="mod">
          <ac:chgData name="AHMED ABOUELYAZID ELTOHAMY MOHAMED" userId="52099ac6-86dd-4190-9d5c-80d0f35c6a65" providerId="ADAL" clId="{39BECA28-08B2-409A-BCCB-73D181C7CBEA}" dt="2020-05-05T12:10:40.107" v="29" actId="403"/>
          <ac:spMkLst>
            <pc:docMk/>
            <pc:sldMk cId="2645170578" sldId="273"/>
            <ac:spMk id="2" creationId="{00000000-0000-0000-0000-000000000000}"/>
          </ac:spMkLst>
        </pc:spChg>
        <pc:picChg chg="mod">
          <ac:chgData name="AHMED ABOUELYAZID ELTOHAMY MOHAMED" userId="52099ac6-86dd-4190-9d5c-80d0f35c6a65" providerId="ADAL" clId="{39BECA28-08B2-409A-BCCB-73D181C7CBEA}" dt="2020-05-05T12:10:50.919" v="30" actId="14100"/>
          <ac:picMkLst>
            <pc:docMk/>
            <pc:sldMk cId="2645170578" sldId="273"/>
            <ac:picMk id="4" creationId="{00000000-0000-0000-0000-000000000000}"/>
          </ac:picMkLst>
        </pc:picChg>
      </pc:sldChg>
      <pc:sldChg chg="modSp mod">
        <pc:chgData name="AHMED ABOUELYAZID ELTOHAMY MOHAMED" userId="52099ac6-86dd-4190-9d5c-80d0f35c6a65" providerId="ADAL" clId="{39BECA28-08B2-409A-BCCB-73D181C7CBEA}" dt="2020-05-05T12:15:07.921" v="72" actId="20577"/>
        <pc:sldMkLst>
          <pc:docMk/>
          <pc:sldMk cId="3435915530" sldId="274"/>
        </pc:sldMkLst>
        <pc:spChg chg="mod">
          <ac:chgData name="AHMED ABOUELYAZID ELTOHAMY MOHAMED" userId="52099ac6-86dd-4190-9d5c-80d0f35c6a65" providerId="ADAL" clId="{39BECA28-08B2-409A-BCCB-73D181C7CBEA}" dt="2020-05-05T12:15:07.921" v="72" actId="20577"/>
          <ac:spMkLst>
            <pc:docMk/>
            <pc:sldMk cId="3435915530" sldId="274"/>
            <ac:spMk id="2" creationId="{00000000-0000-0000-0000-000000000000}"/>
          </ac:spMkLst>
        </pc:spChg>
      </pc:sldChg>
      <pc:sldChg chg="modSp mod">
        <pc:chgData name="AHMED ABOUELYAZID ELTOHAMY MOHAMED" userId="52099ac6-86dd-4190-9d5c-80d0f35c6a65" providerId="ADAL" clId="{39BECA28-08B2-409A-BCCB-73D181C7CBEA}" dt="2020-05-05T12:15:54.190" v="80" actId="1076"/>
        <pc:sldMkLst>
          <pc:docMk/>
          <pc:sldMk cId="3712388716" sldId="275"/>
        </pc:sldMkLst>
        <pc:spChg chg="mod">
          <ac:chgData name="AHMED ABOUELYAZID ELTOHAMY MOHAMED" userId="52099ac6-86dd-4190-9d5c-80d0f35c6a65" providerId="ADAL" clId="{39BECA28-08B2-409A-BCCB-73D181C7CBEA}" dt="2020-05-05T12:15:54.190" v="80" actId="1076"/>
          <ac:spMkLst>
            <pc:docMk/>
            <pc:sldMk cId="3712388716" sldId="275"/>
            <ac:spMk id="9" creationId="{00000000-0000-0000-0000-000000000000}"/>
          </ac:spMkLst>
        </pc:spChg>
      </pc:sldChg>
      <pc:sldChg chg="modSp mod modAnim">
        <pc:chgData name="AHMED ABOUELYAZID ELTOHAMY MOHAMED" userId="52099ac6-86dd-4190-9d5c-80d0f35c6a65" providerId="ADAL" clId="{39BECA28-08B2-409A-BCCB-73D181C7CBEA}" dt="2020-05-05T12:22:58.417" v="168" actId="20577"/>
        <pc:sldMkLst>
          <pc:docMk/>
          <pc:sldMk cId="4155536756" sldId="276"/>
        </pc:sldMkLst>
        <pc:spChg chg="mod">
          <ac:chgData name="AHMED ABOUELYAZID ELTOHAMY MOHAMED" userId="52099ac6-86dd-4190-9d5c-80d0f35c6a65" providerId="ADAL" clId="{39BECA28-08B2-409A-BCCB-73D181C7CBEA}" dt="2020-05-05T12:22:58.417" v="168" actId="20577"/>
          <ac:spMkLst>
            <pc:docMk/>
            <pc:sldMk cId="4155536756" sldId="276"/>
            <ac:spMk id="2" creationId="{00000000-0000-0000-0000-000000000000}"/>
          </ac:spMkLst>
        </pc:spChg>
        <pc:picChg chg="mod">
          <ac:chgData name="AHMED ABOUELYAZID ELTOHAMY MOHAMED" userId="52099ac6-86dd-4190-9d5c-80d0f35c6a65" providerId="ADAL" clId="{39BECA28-08B2-409A-BCCB-73D181C7CBEA}" dt="2020-05-05T12:22:17.116" v="130" actId="1076"/>
          <ac:picMkLst>
            <pc:docMk/>
            <pc:sldMk cId="4155536756" sldId="276"/>
            <ac:picMk id="3" creationId="{00000000-0000-0000-0000-000000000000}"/>
          </ac:picMkLst>
        </pc:picChg>
        <pc:picChg chg="mod">
          <ac:chgData name="AHMED ABOUELYAZID ELTOHAMY MOHAMED" userId="52099ac6-86dd-4190-9d5c-80d0f35c6a65" providerId="ADAL" clId="{39BECA28-08B2-409A-BCCB-73D181C7CBEA}" dt="2020-05-05T12:22:15.461" v="129" actId="1076"/>
          <ac:picMkLst>
            <pc:docMk/>
            <pc:sldMk cId="4155536756" sldId="276"/>
            <ac:picMk id="5" creationId="{00000000-0000-0000-0000-000000000000}"/>
          </ac:picMkLst>
        </pc:picChg>
      </pc:sldChg>
      <pc:sldChg chg="modSp mod modAnim">
        <pc:chgData name="AHMED ABOUELYAZID ELTOHAMY MOHAMED" userId="52099ac6-86dd-4190-9d5c-80d0f35c6a65" providerId="ADAL" clId="{39BECA28-08B2-409A-BCCB-73D181C7CBEA}" dt="2020-05-05T13:32:38.067" v="612" actId="207"/>
        <pc:sldMkLst>
          <pc:docMk/>
          <pc:sldMk cId="3380554459" sldId="277"/>
        </pc:sldMkLst>
        <pc:spChg chg="mod">
          <ac:chgData name="AHMED ABOUELYAZID ELTOHAMY MOHAMED" userId="52099ac6-86dd-4190-9d5c-80d0f35c6a65" providerId="ADAL" clId="{39BECA28-08B2-409A-BCCB-73D181C7CBEA}" dt="2020-05-05T13:32:38.067" v="612" actId="207"/>
          <ac:spMkLst>
            <pc:docMk/>
            <pc:sldMk cId="3380554459" sldId="277"/>
            <ac:spMk id="6" creationId="{00000000-0000-0000-0000-000000000000}"/>
          </ac:spMkLst>
        </pc:spChg>
        <pc:picChg chg="mod">
          <ac:chgData name="AHMED ABOUELYAZID ELTOHAMY MOHAMED" userId="52099ac6-86dd-4190-9d5c-80d0f35c6a65" providerId="ADAL" clId="{39BECA28-08B2-409A-BCCB-73D181C7CBEA}" dt="2020-05-05T12:26:04.135" v="197" actId="1037"/>
          <ac:picMkLst>
            <pc:docMk/>
            <pc:sldMk cId="3380554459" sldId="277"/>
            <ac:picMk id="8" creationId="{00000000-0000-0000-0000-000000000000}"/>
          </ac:picMkLst>
        </pc:picChg>
      </pc:sldChg>
      <pc:sldChg chg="modSp mod">
        <pc:chgData name="AHMED ABOUELYAZID ELTOHAMY MOHAMED" userId="52099ac6-86dd-4190-9d5c-80d0f35c6a65" providerId="ADAL" clId="{39BECA28-08B2-409A-BCCB-73D181C7CBEA}" dt="2020-05-05T12:32:40.892" v="283" actId="20577"/>
        <pc:sldMkLst>
          <pc:docMk/>
          <pc:sldMk cId="2547121233" sldId="280"/>
        </pc:sldMkLst>
        <pc:spChg chg="mod">
          <ac:chgData name="AHMED ABOUELYAZID ELTOHAMY MOHAMED" userId="52099ac6-86dd-4190-9d5c-80d0f35c6a65" providerId="ADAL" clId="{39BECA28-08B2-409A-BCCB-73D181C7CBEA}" dt="2020-05-05T12:32:40.892" v="283" actId="20577"/>
          <ac:spMkLst>
            <pc:docMk/>
            <pc:sldMk cId="2547121233" sldId="280"/>
            <ac:spMk id="2" creationId="{00000000-0000-0000-0000-000000000000}"/>
          </ac:spMkLst>
        </pc:spChg>
      </pc:sldChg>
      <pc:sldChg chg="addSp modSp mod ord modAnim">
        <pc:chgData name="AHMED ABOUELYAZID ELTOHAMY MOHAMED" userId="52099ac6-86dd-4190-9d5c-80d0f35c6a65" providerId="ADAL" clId="{39BECA28-08B2-409A-BCCB-73D181C7CBEA}" dt="2020-05-05T13:50:41.350" v="685" actId="14100"/>
        <pc:sldMkLst>
          <pc:docMk/>
          <pc:sldMk cId="3334498899" sldId="281"/>
        </pc:sldMkLst>
        <pc:spChg chg="mod">
          <ac:chgData name="AHMED ABOUELYAZID ELTOHAMY MOHAMED" userId="52099ac6-86dd-4190-9d5c-80d0f35c6a65" providerId="ADAL" clId="{39BECA28-08B2-409A-BCCB-73D181C7CBEA}" dt="2020-05-05T13:49:23.787" v="671" actId="14100"/>
          <ac:spMkLst>
            <pc:docMk/>
            <pc:sldMk cId="3334498899" sldId="281"/>
            <ac:spMk id="2" creationId="{00000000-0000-0000-0000-000000000000}"/>
          </ac:spMkLst>
        </pc:spChg>
        <pc:picChg chg="add mod ord modCrop">
          <ac:chgData name="AHMED ABOUELYAZID ELTOHAMY MOHAMED" userId="52099ac6-86dd-4190-9d5c-80d0f35c6a65" providerId="ADAL" clId="{39BECA28-08B2-409A-BCCB-73D181C7CBEA}" dt="2020-05-05T13:50:41.350" v="685" actId="14100"/>
          <ac:picMkLst>
            <pc:docMk/>
            <pc:sldMk cId="3334498899" sldId="281"/>
            <ac:picMk id="3" creationId="{CA900288-5168-438B-8991-7AE032F7F3E3}"/>
          </ac:picMkLst>
        </pc:picChg>
      </pc:sldChg>
      <pc:sldChg chg="modSp mod">
        <pc:chgData name="AHMED ABOUELYAZID ELTOHAMY MOHAMED" userId="52099ac6-86dd-4190-9d5c-80d0f35c6a65" providerId="ADAL" clId="{39BECA28-08B2-409A-BCCB-73D181C7CBEA}" dt="2020-05-05T12:33:33.430" v="289" actId="20577"/>
        <pc:sldMkLst>
          <pc:docMk/>
          <pc:sldMk cId="4115485145" sldId="282"/>
        </pc:sldMkLst>
        <pc:graphicFrameChg chg="modGraphic">
          <ac:chgData name="AHMED ABOUELYAZID ELTOHAMY MOHAMED" userId="52099ac6-86dd-4190-9d5c-80d0f35c6a65" providerId="ADAL" clId="{39BECA28-08B2-409A-BCCB-73D181C7CBEA}" dt="2020-05-05T12:33:33.430" v="289" actId="20577"/>
          <ac:graphicFrameMkLst>
            <pc:docMk/>
            <pc:sldMk cId="4115485145" sldId="282"/>
            <ac:graphicFrameMk id="4" creationId="{00000000-0000-0000-0000-000000000000}"/>
          </ac:graphicFrameMkLst>
        </pc:graphicFrameChg>
      </pc:sldChg>
      <pc:sldChg chg="modSp mod">
        <pc:chgData name="AHMED ABOUELYAZID ELTOHAMY MOHAMED" userId="52099ac6-86dd-4190-9d5c-80d0f35c6a65" providerId="ADAL" clId="{39BECA28-08B2-409A-BCCB-73D181C7CBEA}" dt="2020-05-05T13:21:22.228" v="402" actId="14100"/>
        <pc:sldMkLst>
          <pc:docMk/>
          <pc:sldMk cId="2826719872" sldId="290"/>
        </pc:sldMkLst>
        <pc:spChg chg="mod">
          <ac:chgData name="AHMED ABOUELYAZID ELTOHAMY MOHAMED" userId="52099ac6-86dd-4190-9d5c-80d0f35c6a65" providerId="ADAL" clId="{39BECA28-08B2-409A-BCCB-73D181C7CBEA}" dt="2020-05-05T12:35:27.100" v="300" actId="1038"/>
          <ac:spMkLst>
            <pc:docMk/>
            <pc:sldMk cId="2826719872" sldId="290"/>
            <ac:spMk id="2" creationId="{00000000-0000-0000-0000-000000000000}"/>
          </ac:spMkLst>
        </pc:spChg>
        <pc:picChg chg="mod">
          <ac:chgData name="AHMED ABOUELYAZID ELTOHAMY MOHAMED" userId="52099ac6-86dd-4190-9d5c-80d0f35c6a65" providerId="ADAL" clId="{39BECA28-08B2-409A-BCCB-73D181C7CBEA}" dt="2020-05-05T13:21:22.228" v="402" actId="14100"/>
          <ac:picMkLst>
            <pc:docMk/>
            <pc:sldMk cId="2826719872" sldId="290"/>
            <ac:picMk id="4" creationId="{00000000-0000-0000-0000-000000000000}"/>
          </ac:picMkLst>
        </pc:picChg>
      </pc:sldChg>
      <pc:sldChg chg="modSp mod">
        <pc:chgData name="AHMED ABOUELYAZID ELTOHAMY MOHAMED" userId="52099ac6-86dd-4190-9d5c-80d0f35c6a65" providerId="ADAL" clId="{39BECA28-08B2-409A-BCCB-73D181C7CBEA}" dt="2020-05-05T12:40:25.754" v="380" actId="14734"/>
        <pc:sldMkLst>
          <pc:docMk/>
          <pc:sldMk cId="975736773" sldId="291"/>
        </pc:sldMkLst>
        <pc:graphicFrameChg chg="mod modGraphic">
          <ac:chgData name="AHMED ABOUELYAZID ELTOHAMY MOHAMED" userId="52099ac6-86dd-4190-9d5c-80d0f35c6a65" providerId="ADAL" clId="{39BECA28-08B2-409A-BCCB-73D181C7CBEA}" dt="2020-05-05T12:40:25.754" v="380" actId="14734"/>
          <ac:graphicFrameMkLst>
            <pc:docMk/>
            <pc:sldMk cId="975736773" sldId="291"/>
            <ac:graphicFrameMk id="2" creationId="{00000000-0000-0000-0000-000000000000}"/>
          </ac:graphicFrameMkLst>
        </pc:graphicFrameChg>
        <pc:cxnChg chg="mod">
          <ac:chgData name="AHMED ABOUELYAZID ELTOHAMY MOHAMED" userId="52099ac6-86dd-4190-9d5c-80d0f35c6a65" providerId="ADAL" clId="{39BECA28-08B2-409A-BCCB-73D181C7CBEA}" dt="2020-05-05T12:40:13.049" v="378" actId="1076"/>
          <ac:cxnSpMkLst>
            <pc:docMk/>
            <pc:sldMk cId="975736773" sldId="291"/>
            <ac:cxnSpMk id="7" creationId="{00000000-0000-0000-0000-000000000000}"/>
          </ac:cxnSpMkLst>
        </pc:cxnChg>
      </pc:sldChg>
      <pc:sldChg chg="modSp mod modAnim">
        <pc:chgData name="AHMED ABOUELYAZID ELTOHAMY MOHAMED" userId="52099ac6-86dd-4190-9d5c-80d0f35c6a65" providerId="ADAL" clId="{39BECA28-08B2-409A-BCCB-73D181C7CBEA}" dt="2020-05-05T12:42:31" v="401" actId="20577"/>
        <pc:sldMkLst>
          <pc:docMk/>
          <pc:sldMk cId="2401228373" sldId="294"/>
        </pc:sldMkLst>
        <pc:spChg chg="mod">
          <ac:chgData name="AHMED ABOUELYAZID ELTOHAMY MOHAMED" userId="52099ac6-86dd-4190-9d5c-80d0f35c6a65" providerId="ADAL" clId="{39BECA28-08B2-409A-BCCB-73D181C7CBEA}" dt="2020-05-05T12:40:49.539" v="381" actId="207"/>
          <ac:spMkLst>
            <pc:docMk/>
            <pc:sldMk cId="2401228373" sldId="294"/>
            <ac:spMk id="2" creationId="{00000000-0000-0000-0000-000000000000}"/>
          </ac:spMkLst>
        </pc:spChg>
        <pc:spChg chg="mod">
          <ac:chgData name="AHMED ABOUELYAZID ELTOHAMY MOHAMED" userId="52099ac6-86dd-4190-9d5c-80d0f35c6a65" providerId="ADAL" clId="{39BECA28-08B2-409A-BCCB-73D181C7CBEA}" dt="2020-05-05T12:41:59.642" v="392" actId="20577"/>
          <ac:spMkLst>
            <pc:docMk/>
            <pc:sldMk cId="2401228373" sldId="294"/>
            <ac:spMk id="5" creationId="{00000000-0000-0000-0000-000000000000}"/>
          </ac:spMkLst>
        </pc:spChg>
        <pc:spChg chg="mod">
          <ac:chgData name="AHMED ABOUELYAZID ELTOHAMY MOHAMED" userId="52099ac6-86dd-4190-9d5c-80d0f35c6a65" providerId="ADAL" clId="{39BECA28-08B2-409A-BCCB-73D181C7CBEA}" dt="2020-05-05T12:42:31" v="401" actId="20577"/>
          <ac:spMkLst>
            <pc:docMk/>
            <pc:sldMk cId="2401228373" sldId="294"/>
            <ac:spMk id="21" creationId="{00000000-0000-0000-0000-000000000000}"/>
          </ac:spMkLst>
        </pc:spChg>
        <pc:grpChg chg="mod">
          <ac:chgData name="AHMED ABOUELYAZID ELTOHAMY MOHAMED" userId="52099ac6-86dd-4190-9d5c-80d0f35c6a65" providerId="ADAL" clId="{39BECA28-08B2-409A-BCCB-73D181C7CBEA}" dt="2020-05-05T12:42:12.971" v="395" actId="1037"/>
          <ac:grpSpMkLst>
            <pc:docMk/>
            <pc:sldMk cId="2401228373" sldId="294"/>
            <ac:grpSpMk id="20" creationId="{00000000-0000-0000-0000-000000000000}"/>
          </ac:grpSpMkLst>
        </pc:grpChg>
      </pc:sldChg>
      <pc:sldChg chg="addSp modSp mod modAnim">
        <pc:chgData name="AHMED ABOUELYAZID ELTOHAMY MOHAMED" userId="52099ac6-86dd-4190-9d5c-80d0f35c6a65" providerId="ADAL" clId="{39BECA28-08B2-409A-BCCB-73D181C7CBEA}" dt="2020-05-05T13:53:22.144" v="693" actId="207"/>
        <pc:sldMkLst>
          <pc:docMk/>
          <pc:sldMk cId="1770128897" sldId="300"/>
        </pc:sldMkLst>
        <pc:spChg chg="mod">
          <ac:chgData name="AHMED ABOUELYAZID ELTOHAMY MOHAMED" userId="52099ac6-86dd-4190-9d5c-80d0f35c6a65" providerId="ADAL" clId="{39BECA28-08B2-409A-BCCB-73D181C7CBEA}" dt="2020-05-05T13:53:22.144" v="693" actId="207"/>
          <ac:spMkLst>
            <pc:docMk/>
            <pc:sldMk cId="1770128897" sldId="300"/>
            <ac:spMk id="2" creationId="{00000000-0000-0000-0000-000000000000}"/>
          </ac:spMkLst>
        </pc:spChg>
        <pc:spChg chg="add mod">
          <ac:chgData name="AHMED ABOUELYAZID ELTOHAMY MOHAMED" userId="52099ac6-86dd-4190-9d5c-80d0f35c6a65" providerId="ADAL" clId="{39BECA28-08B2-409A-BCCB-73D181C7CBEA}" dt="2020-05-05T12:37:56.354" v="356" actId="1076"/>
          <ac:spMkLst>
            <pc:docMk/>
            <pc:sldMk cId="1770128897" sldId="300"/>
            <ac:spMk id="3" creationId="{F8FAB64A-9850-4716-93F7-DE3DEC82F9DB}"/>
          </ac:spMkLst>
        </pc:spChg>
      </pc:sldChg>
    </pc:docChg>
  </pc:docChgLst>
  <pc:docChgLst>
    <pc:chgData name="AHMED ABOUELYAZID ELTOHAMY MOHAMED" userId="52099ac6-86dd-4190-9d5c-80d0f35c6a65" providerId="ADAL" clId="{047CE6E9-30B3-411F-AE4E-92157421DA0A}"/>
    <pc:docChg chg="undo custSel addSld delSld modSld sldOrd">
      <pc:chgData name="AHMED ABOUELYAZID ELTOHAMY MOHAMED" userId="52099ac6-86dd-4190-9d5c-80d0f35c6a65" providerId="ADAL" clId="{047CE6E9-30B3-411F-AE4E-92157421DA0A}" dt="2020-06-12T12:25:00.647" v="7139" actId="478"/>
      <pc:docMkLst>
        <pc:docMk/>
      </pc:docMkLst>
      <pc:sldChg chg="addSp delSp modSp mod delAnim modAnim">
        <pc:chgData name="AHMED ABOUELYAZID ELTOHAMY MOHAMED" userId="52099ac6-86dd-4190-9d5c-80d0f35c6a65" providerId="ADAL" clId="{047CE6E9-30B3-411F-AE4E-92157421DA0A}" dt="2020-06-09T08:24:57.416" v="6143"/>
        <pc:sldMkLst>
          <pc:docMk/>
          <pc:sldMk cId="1102367969" sldId="256"/>
        </pc:sldMkLst>
        <pc:spChg chg="mod">
          <ac:chgData name="AHMED ABOUELYAZID ELTOHAMY MOHAMED" userId="52099ac6-86dd-4190-9d5c-80d0f35c6a65" providerId="ADAL" clId="{047CE6E9-30B3-411F-AE4E-92157421DA0A}" dt="2020-06-09T08:22:41.283" v="6107" actId="20577"/>
          <ac:spMkLst>
            <pc:docMk/>
            <pc:sldMk cId="1102367969" sldId="256"/>
            <ac:spMk id="4" creationId="{00000000-0000-0000-0000-000000000000}"/>
          </ac:spMkLst>
        </pc:spChg>
        <pc:spChg chg="del mod">
          <ac:chgData name="AHMED ABOUELYAZID ELTOHAMY MOHAMED" userId="52099ac6-86dd-4190-9d5c-80d0f35c6a65" providerId="ADAL" clId="{047CE6E9-30B3-411F-AE4E-92157421DA0A}" dt="2020-06-09T08:20:05.617" v="6076" actId="478"/>
          <ac:spMkLst>
            <pc:docMk/>
            <pc:sldMk cId="1102367969" sldId="256"/>
            <ac:spMk id="6" creationId="{1F066293-74D1-4642-BFF2-C7AA6C5063D9}"/>
          </ac:spMkLst>
        </pc:spChg>
        <pc:spChg chg="del mod">
          <ac:chgData name="AHMED ABOUELYAZID ELTOHAMY MOHAMED" userId="52099ac6-86dd-4190-9d5c-80d0f35c6a65" providerId="ADAL" clId="{047CE6E9-30B3-411F-AE4E-92157421DA0A}" dt="2020-06-09T08:20:10.867" v="6078" actId="478"/>
          <ac:spMkLst>
            <pc:docMk/>
            <pc:sldMk cId="1102367969" sldId="256"/>
            <ac:spMk id="7" creationId="{769DE8E9-6802-41A7-AF3A-BB2B69ED8259}"/>
          </ac:spMkLst>
        </pc:spChg>
        <pc:spChg chg="del mod">
          <ac:chgData name="AHMED ABOUELYAZID ELTOHAMY MOHAMED" userId="52099ac6-86dd-4190-9d5c-80d0f35c6a65" providerId="ADAL" clId="{047CE6E9-30B3-411F-AE4E-92157421DA0A}" dt="2020-06-09T08:20:12.433" v="6079" actId="478"/>
          <ac:spMkLst>
            <pc:docMk/>
            <pc:sldMk cId="1102367969" sldId="256"/>
            <ac:spMk id="8" creationId="{947BDB15-A140-4407-BD02-1F81CF0A07FF}"/>
          </ac:spMkLst>
        </pc:spChg>
        <pc:spChg chg="del mod">
          <ac:chgData name="AHMED ABOUELYAZID ELTOHAMY MOHAMED" userId="52099ac6-86dd-4190-9d5c-80d0f35c6a65" providerId="ADAL" clId="{047CE6E9-30B3-411F-AE4E-92157421DA0A}" dt="2020-06-09T08:20:09.525" v="6077" actId="478"/>
          <ac:spMkLst>
            <pc:docMk/>
            <pc:sldMk cId="1102367969" sldId="256"/>
            <ac:spMk id="9" creationId="{219847E6-D9A9-46B2-A246-E1CA486D7729}"/>
          </ac:spMkLst>
        </pc:spChg>
        <pc:spChg chg="add mod">
          <ac:chgData name="AHMED ABOUELYAZID ELTOHAMY MOHAMED" userId="52099ac6-86dd-4190-9d5c-80d0f35c6a65" providerId="ADAL" clId="{047CE6E9-30B3-411F-AE4E-92157421DA0A}" dt="2020-06-04T14:13:55.236" v="5415" actId="20577"/>
          <ac:spMkLst>
            <pc:docMk/>
            <pc:sldMk cId="1102367969" sldId="256"/>
            <ac:spMk id="10" creationId="{87AD91F4-12F3-4ED5-AF5F-AF8B805C5C61}"/>
          </ac:spMkLst>
        </pc:spChg>
        <pc:spChg chg="mod">
          <ac:chgData name="AHMED ABOUELYAZID ELTOHAMY MOHAMED" userId="52099ac6-86dd-4190-9d5c-80d0f35c6a65" providerId="ADAL" clId="{047CE6E9-30B3-411F-AE4E-92157421DA0A}" dt="2020-06-09T08:20:19.338" v="6080"/>
          <ac:spMkLst>
            <pc:docMk/>
            <pc:sldMk cId="1102367969" sldId="256"/>
            <ac:spMk id="14" creationId="{67D87033-0806-4FD7-8808-DA4DFF6FA00F}"/>
          </ac:spMkLst>
        </pc:spChg>
        <pc:spChg chg="mod">
          <ac:chgData name="AHMED ABOUELYAZID ELTOHAMY MOHAMED" userId="52099ac6-86dd-4190-9d5c-80d0f35c6a65" providerId="ADAL" clId="{047CE6E9-30B3-411F-AE4E-92157421DA0A}" dt="2020-06-09T08:20:19.338" v="6080"/>
          <ac:spMkLst>
            <pc:docMk/>
            <pc:sldMk cId="1102367969" sldId="256"/>
            <ac:spMk id="15" creationId="{E9A2CFA2-1B27-4452-8EBE-9961E66BEC57}"/>
          </ac:spMkLst>
        </pc:spChg>
        <pc:spChg chg="mod">
          <ac:chgData name="AHMED ABOUELYAZID ELTOHAMY MOHAMED" userId="52099ac6-86dd-4190-9d5c-80d0f35c6a65" providerId="ADAL" clId="{047CE6E9-30B3-411F-AE4E-92157421DA0A}" dt="2020-06-09T08:20:19.338" v="6080"/>
          <ac:spMkLst>
            <pc:docMk/>
            <pc:sldMk cId="1102367969" sldId="256"/>
            <ac:spMk id="16" creationId="{D4A9F14E-6028-4056-9CCA-2837A20B1562}"/>
          </ac:spMkLst>
        </pc:spChg>
        <pc:spChg chg="mod">
          <ac:chgData name="AHMED ABOUELYAZID ELTOHAMY MOHAMED" userId="52099ac6-86dd-4190-9d5c-80d0f35c6a65" providerId="ADAL" clId="{047CE6E9-30B3-411F-AE4E-92157421DA0A}" dt="2020-06-09T08:23:56.359" v="6133" actId="1036"/>
          <ac:spMkLst>
            <pc:docMk/>
            <pc:sldMk cId="1102367969" sldId="256"/>
            <ac:spMk id="17" creationId="{84672F9A-19BF-4DE1-9895-F72D8482FBFA}"/>
          </ac:spMkLst>
        </pc:spChg>
        <pc:spChg chg="mod">
          <ac:chgData name="AHMED ABOUELYAZID ELTOHAMY MOHAMED" userId="52099ac6-86dd-4190-9d5c-80d0f35c6a65" providerId="ADAL" clId="{047CE6E9-30B3-411F-AE4E-92157421DA0A}" dt="2020-06-09T08:24:10.277" v="6140" actId="20577"/>
          <ac:spMkLst>
            <pc:docMk/>
            <pc:sldMk cId="1102367969" sldId="256"/>
            <ac:spMk id="18" creationId="{F6F3E24B-DBC5-46D7-A2EB-4736444D8735}"/>
          </ac:spMkLst>
        </pc:spChg>
        <pc:spChg chg="mod">
          <ac:chgData name="AHMED ABOUELYAZID ELTOHAMY MOHAMED" userId="52099ac6-86dd-4190-9d5c-80d0f35c6a65" providerId="ADAL" clId="{047CE6E9-30B3-411F-AE4E-92157421DA0A}" dt="2020-06-09T08:20:19.338" v="6080"/>
          <ac:spMkLst>
            <pc:docMk/>
            <pc:sldMk cId="1102367969" sldId="256"/>
            <ac:spMk id="19" creationId="{5017257D-6F4F-45E2-B931-A6623CE8EC17}"/>
          </ac:spMkLst>
        </pc:spChg>
        <pc:spChg chg="mod">
          <ac:chgData name="AHMED ABOUELYAZID ELTOHAMY MOHAMED" userId="52099ac6-86dd-4190-9d5c-80d0f35c6a65" providerId="ADAL" clId="{047CE6E9-30B3-411F-AE4E-92157421DA0A}" dt="2020-06-09T08:20:19.338" v="6080"/>
          <ac:spMkLst>
            <pc:docMk/>
            <pc:sldMk cId="1102367969" sldId="256"/>
            <ac:spMk id="20" creationId="{00CC7829-24CF-48A3-83C8-767E46DED602}"/>
          </ac:spMkLst>
        </pc:spChg>
        <pc:spChg chg="mod">
          <ac:chgData name="AHMED ABOUELYAZID ELTOHAMY MOHAMED" userId="52099ac6-86dd-4190-9d5c-80d0f35c6a65" providerId="ADAL" clId="{047CE6E9-30B3-411F-AE4E-92157421DA0A}" dt="2020-06-09T08:20:19.338" v="6080"/>
          <ac:spMkLst>
            <pc:docMk/>
            <pc:sldMk cId="1102367969" sldId="256"/>
            <ac:spMk id="21" creationId="{BFFA2338-CF50-4CDE-AE16-69BD5254AA93}"/>
          </ac:spMkLst>
        </pc:spChg>
        <pc:spChg chg="mod">
          <ac:chgData name="AHMED ABOUELYAZID ELTOHAMY MOHAMED" userId="52099ac6-86dd-4190-9d5c-80d0f35c6a65" providerId="ADAL" clId="{047CE6E9-30B3-411F-AE4E-92157421DA0A}" dt="2020-06-09T08:20:19.338" v="6080"/>
          <ac:spMkLst>
            <pc:docMk/>
            <pc:sldMk cId="1102367969" sldId="256"/>
            <ac:spMk id="22" creationId="{C7C68744-3ACD-4262-ACE9-1C5484628A13}"/>
          </ac:spMkLst>
        </pc:spChg>
        <pc:spChg chg="mod">
          <ac:chgData name="AHMED ABOUELYAZID ELTOHAMY MOHAMED" userId="52099ac6-86dd-4190-9d5c-80d0f35c6a65" providerId="ADAL" clId="{047CE6E9-30B3-411F-AE4E-92157421DA0A}" dt="2020-06-09T08:20:19.338" v="6080"/>
          <ac:spMkLst>
            <pc:docMk/>
            <pc:sldMk cId="1102367969" sldId="256"/>
            <ac:spMk id="23" creationId="{CDD9F853-BB1C-4B39-BB28-2BEB7C618DA4}"/>
          </ac:spMkLst>
        </pc:spChg>
        <pc:grpChg chg="add mod">
          <ac:chgData name="AHMED ABOUELYAZID ELTOHAMY MOHAMED" userId="52099ac6-86dd-4190-9d5c-80d0f35c6a65" providerId="ADAL" clId="{047CE6E9-30B3-411F-AE4E-92157421DA0A}" dt="2020-06-09T08:24:02.111" v="6134" actId="14100"/>
          <ac:grpSpMkLst>
            <pc:docMk/>
            <pc:sldMk cId="1102367969" sldId="256"/>
            <ac:grpSpMk id="11" creationId="{D00056A1-F23B-4FD6-87FF-C9B1AAA57873}"/>
          </ac:grpSpMkLst>
        </pc:grpChg>
        <pc:grpChg chg="mod">
          <ac:chgData name="AHMED ABOUELYAZID ELTOHAMY MOHAMED" userId="52099ac6-86dd-4190-9d5c-80d0f35c6a65" providerId="ADAL" clId="{047CE6E9-30B3-411F-AE4E-92157421DA0A}" dt="2020-06-09T08:20:19.338" v="6080"/>
          <ac:grpSpMkLst>
            <pc:docMk/>
            <pc:sldMk cId="1102367969" sldId="256"/>
            <ac:grpSpMk id="12" creationId="{DF6CDE1A-EF7A-438E-BBF5-C91344EE7FB3}"/>
          </ac:grpSpMkLst>
        </pc:grpChg>
        <pc:grpChg chg="mod">
          <ac:chgData name="AHMED ABOUELYAZID ELTOHAMY MOHAMED" userId="52099ac6-86dd-4190-9d5c-80d0f35c6a65" providerId="ADAL" clId="{047CE6E9-30B3-411F-AE4E-92157421DA0A}" dt="2020-06-09T08:20:19.338" v="6080"/>
          <ac:grpSpMkLst>
            <pc:docMk/>
            <pc:sldMk cId="1102367969" sldId="256"/>
            <ac:grpSpMk id="13" creationId="{91D323A1-1364-4F80-B39D-3196D5774236}"/>
          </ac:grpSpMkLst>
        </pc:grpChg>
      </pc:sldChg>
      <pc:sldChg chg="addSp delSp modSp mod">
        <pc:chgData name="AHMED ABOUELYAZID ELTOHAMY MOHAMED" userId="52099ac6-86dd-4190-9d5c-80d0f35c6a65" providerId="ADAL" clId="{047CE6E9-30B3-411F-AE4E-92157421DA0A}" dt="2020-06-09T09:30:25.073" v="7002" actId="20577"/>
        <pc:sldMkLst>
          <pc:docMk/>
          <pc:sldMk cId="1279784434" sldId="257"/>
        </pc:sldMkLst>
        <pc:spChg chg="mod">
          <ac:chgData name="AHMED ABOUELYAZID ELTOHAMY MOHAMED" userId="52099ac6-86dd-4190-9d5c-80d0f35c6a65" providerId="ADAL" clId="{047CE6E9-30B3-411F-AE4E-92157421DA0A}" dt="2020-06-05T13:05:31.541" v="5767" actId="207"/>
          <ac:spMkLst>
            <pc:docMk/>
            <pc:sldMk cId="1279784434" sldId="257"/>
            <ac:spMk id="10" creationId="{DD84C0A2-E27E-45A7-A2CF-B2F07A229098}"/>
          </ac:spMkLst>
        </pc:spChg>
        <pc:spChg chg="mod">
          <ac:chgData name="AHMED ABOUELYAZID ELTOHAMY MOHAMED" userId="52099ac6-86dd-4190-9d5c-80d0f35c6a65" providerId="ADAL" clId="{047CE6E9-30B3-411F-AE4E-92157421DA0A}" dt="2020-06-03T13:22:19.928" v="5249"/>
          <ac:spMkLst>
            <pc:docMk/>
            <pc:sldMk cId="1279784434" sldId="257"/>
            <ac:spMk id="11" creationId="{16C3978B-B144-469E-9CD5-711ACF0CC452}"/>
          </ac:spMkLst>
        </pc:spChg>
        <pc:spChg chg="mod">
          <ac:chgData name="AHMED ABOUELYAZID ELTOHAMY MOHAMED" userId="52099ac6-86dd-4190-9d5c-80d0f35c6a65" providerId="ADAL" clId="{047CE6E9-30B3-411F-AE4E-92157421DA0A}" dt="2020-06-05T13:05:07.089" v="5764" actId="1036"/>
          <ac:spMkLst>
            <pc:docMk/>
            <pc:sldMk cId="1279784434" sldId="257"/>
            <ac:spMk id="12" creationId="{BDA93DB7-C736-4C7E-9444-5D5B91954A80}"/>
          </ac:spMkLst>
        </pc:spChg>
        <pc:spChg chg="mod">
          <ac:chgData name="AHMED ABOUELYAZID ELTOHAMY MOHAMED" userId="52099ac6-86dd-4190-9d5c-80d0f35c6a65" providerId="ADAL" clId="{047CE6E9-30B3-411F-AE4E-92157421DA0A}" dt="2020-06-03T13:22:58.810" v="5299" actId="20577"/>
          <ac:spMkLst>
            <pc:docMk/>
            <pc:sldMk cId="1279784434" sldId="257"/>
            <ac:spMk id="13" creationId="{2CCAD0C8-4C63-4B09-B1AF-47F50C1BAD9F}"/>
          </ac:spMkLst>
        </pc:spChg>
        <pc:spChg chg="mod">
          <ac:chgData name="AHMED ABOUELYAZID ELTOHAMY MOHAMED" userId="52099ac6-86dd-4190-9d5c-80d0f35c6a65" providerId="ADAL" clId="{047CE6E9-30B3-411F-AE4E-92157421DA0A}" dt="2020-06-03T13:23:11.662" v="5303" actId="20577"/>
          <ac:spMkLst>
            <pc:docMk/>
            <pc:sldMk cId="1279784434" sldId="257"/>
            <ac:spMk id="14" creationId="{0D265ED5-C5AF-4388-A0AC-B94FDF0B0001}"/>
          </ac:spMkLst>
        </pc:spChg>
        <pc:spChg chg="mod">
          <ac:chgData name="AHMED ABOUELYAZID ELTOHAMY MOHAMED" userId="52099ac6-86dd-4190-9d5c-80d0f35c6a65" providerId="ADAL" clId="{047CE6E9-30B3-411F-AE4E-92157421DA0A}" dt="2020-06-03T13:24:01.635" v="5305" actId="14861"/>
          <ac:spMkLst>
            <pc:docMk/>
            <pc:sldMk cId="1279784434" sldId="257"/>
            <ac:spMk id="15" creationId="{BC6AD2CF-46EE-4517-A28E-C5B81E8956C4}"/>
          </ac:spMkLst>
        </pc:spChg>
        <pc:spChg chg="mod">
          <ac:chgData name="AHMED ABOUELYAZID ELTOHAMY MOHAMED" userId="52099ac6-86dd-4190-9d5c-80d0f35c6a65" providerId="ADAL" clId="{047CE6E9-30B3-411F-AE4E-92157421DA0A}" dt="2020-06-05T13:05:36.431" v="5768" actId="207"/>
          <ac:spMkLst>
            <pc:docMk/>
            <pc:sldMk cId="1279784434" sldId="257"/>
            <ac:spMk id="16" creationId="{83BD5B69-B32C-4295-A59D-668578880FA1}"/>
          </ac:spMkLst>
        </pc:spChg>
        <pc:spChg chg="mod">
          <ac:chgData name="AHMED ABOUELYAZID ELTOHAMY MOHAMED" userId="52099ac6-86dd-4190-9d5c-80d0f35c6a65" providerId="ADAL" clId="{047CE6E9-30B3-411F-AE4E-92157421DA0A}" dt="2020-06-05T13:05:40.306" v="5769" actId="207"/>
          <ac:spMkLst>
            <pc:docMk/>
            <pc:sldMk cId="1279784434" sldId="257"/>
            <ac:spMk id="17" creationId="{FDEF0483-9A5F-40BC-A35E-1AA795AE6D8E}"/>
          </ac:spMkLst>
        </pc:spChg>
        <pc:spChg chg="mod">
          <ac:chgData name="AHMED ABOUELYAZID ELTOHAMY MOHAMED" userId="52099ac6-86dd-4190-9d5c-80d0f35c6a65" providerId="ADAL" clId="{047CE6E9-30B3-411F-AE4E-92157421DA0A}" dt="2020-06-05T13:05:43.540" v="5770" actId="207"/>
          <ac:spMkLst>
            <pc:docMk/>
            <pc:sldMk cId="1279784434" sldId="257"/>
            <ac:spMk id="18" creationId="{A4975A82-355D-4EF6-A68B-7CB238144554}"/>
          </ac:spMkLst>
        </pc:spChg>
        <pc:spChg chg="mod">
          <ac:chgData name="AHMED ABOUELYAZID ELTOHAMY MOHAMED" userId="52099ac6-86dd-4190-9d5c-80d0f35c6a65" providerId="ADAL" clId="{047CE6E9-30B3-411F-AE4E-92157421DA0A}" dt="2020-06-05T13:05:49.336" v="5771" actId="207"/>
          <ac:spMkLst>
            <pc:docMk/>
            <pc:sldMk cId="1279784434" sldId="257"/>
            <ac:spMk id="19" creationId="{06169F6A-1EB7-42BF-A695-39FEBB76DEC7}"/>
          </ac:spMkLst>
        </pc:spChg>
        <pc:grpChg chg="add mod">
          <ac:chgData name="AHMED ABOUELYAZID ELTOHAMY MOHAMED" userId="52099ac6-86dd-4190-9d5c-80d0f35c6a65" providerId="ADAL" clId="{047CE6E9-30B3-411F-AE4E-92157421DA0A}" dt="2020-06-05T13:08:45.345" v="5791" actId="1035"/>
          <ac:grpSpMkLst>
            <pc:docMk/>
            <pc:sldMk cId="1279784434" sldId="257"/>
            <ac:grpSpMk id="2" creationId="{CF5C44CF-0FAE-4499-AC45-EE09C83F86D5}"/>
          </ac:grpSpMkLst>
        </pc:grpChg>
        <pc:grpChg chg="add mod">
          <ac:chgData name="AHMED ABOUELYAZID ELTOHAMY MOHAMED" userId="52099ac6-86dd-4190-9d5c-80d0f35c6a65" providerId="ADAL" clId="{047CE6E9-30B3-411F-AE4E-92157421DA0A}" dt="2020-06-05T13:05:56.320" v="5772" actId="164"/>
          <ac:grpSpMkLst>
            <pc:docMk/>
            <pc:sldMk cId="1279784434" sldId="257"/>
            <ac:grpSpMk id="8" creationId="{9C88D3E3-2798-4AE5-B0BD-4A8D5D69A414}"/>
          </ac:grpSpMkLst>
        </pc:grpChg>
        <pc:grpChg chg="add mod">
          <ac:chgData name="AHMED ABOUELYAZID ELTOHAMY MOHAMED" userId="52099ac6-86dd-4190-9d5c-80d0f35c6a65" providerId="ADAL" clId="{047CE6E9-30B3-411F-AE4E-92157421DA0A}" dt="2020-06-05T13:05:56.320" v="5772" actId="164"/>
          <ac:grpSpMkLst>
            <pc:docMk/>
            <pc:sldMk cId="1279784434" sldId="257"/>
            <ac:grpSpMk id="9" creationId="{EAFF641B-2470-43DC-BCE2-F9C1EA9D7E33}"/>
          </ac:grpSpMkLst>
        </pc:grpChg>
        <pc:graphicFrameChg chg="mod modGraphic">
          <ac:chgData name="AHMED ABOUELYAZID ELTOHAMY MOHAMED" userId="52099ac6-86dd-4190-9d5c-80d0f35c6a65" providerId="ADAL" clId="{047CE6E9-30B3-411F-AE4E-92157421DA0A}" dt="2020-06-09T09:30:25.073" v="7002" actId="20577"/>
          <ac:graphicFrameMkLst>
            <pc:docMk/>
            <pc:sldMk cId="1279784434" sldId="257"/>
            <ac:graphicFrameMk id="6" creationId="{E13F546E-12BF-4CEB-B64A-7FDAC2D655A5}"/>
          </ac:graphicFrameMkLst>
        </pc:graphicFrameChg>
        <pc:picChg chg="del">
          <ac:chgData name="AHMED ABOUELYAZID ELTOHAMY MOHAMED" userId="52099ac6-86dd-4190-9d5c-80d0f35c6a65" providerId="ADAL" clId="{047CE6E9-30B3-411F-AE4E-92157421DA0A}" dt="2020-06-03T13:22:15.592" v="5248" actId="478"/>
          <ac:picMkLst>
            <pc:docMk/>
            <pc:sldMk cId="1279784434" sldId="257"/>
            <ac:picMk id="7" creationId="{1AAF7F64-A955-4CF0-8879-0D9B2573A1EF}"/>
          </ac:picMkLst>
        </pc:picChg>
        <pc:picChg chg="del">
          <ac:chgData name="AHMED ABOUELYAZID ELTOHAMY MOHAMED" userId="52099ac6-86dd-4190-9d5c-80d0f35c6a65" providerId="ADAL" clId="{047CE6E9-30B3-411F-AE4E-92157421DA0A}" dt="2020-06-03T13:22:13.728" v="5246" actId="478"/>
          <ac:picMkLst>
            <pc:docMk/>
            <pc:sldMk cId="1279784434" sldId="257"/>
            <ac:picMk id="9" creationId="{75783343-B39D-444D-8AF2-FFDDE596A7E5}"/>
          </ac:picMkLst>
        </pc:picChg>
        <pc:picChg chg="del">
          <ac:chgData name="AHMED ABOUELYAZID ELTOHAMY MOHAMED" userId="52099ac6-86dd-4190-9d5c-80d0f35c6a65" providerId="ADAL" clId="{047CE6E9-30B3-411F-AE4E-92157421DA0A}" dt="2020-06-03T13:22:14.760" v="5247" actId="478"/>
          <ac:picMkLst>
            <pc:docMk/>
            <pc:sldMk cId="1279784434" sldId="257"/>
            <ac:picMk id="10" creationId="{20195E13-EA70-4589-BC03-0ADB004284FD}"/>
          </ac:picMkLst>
        </pc:picChg>
      </pc:sldChg>
      <pc:sldChg chg="addSp delSp modSp mod">
        <pc:chgData name="AHMED ABOUELYAZID ELTOHAMY MOHAMED" userId="52099ac6-86dd-4190-9d5c-80d0f35c6a65" providerId="ADAL" clId="{047CE6E9-30B3-411F-AE4E-92157421DA0A}" dt="2020-06-10T06:43:29.348" v="7018" actId="14100"/>
        <pc:sldMkLst>
          <pc:docMk/>
          <pc:sldMk cId="3294278586" sldId="267"/>
        </pc:sldMkLst>
        <pc:spChg chg="mod">
          <ac:chgData name="AHMED ABOUELYAZID ELTOHAMY MOHAMED" userId="52099ac6-86dd-4190-9d5c-80d0f35c6a65" providerId="ADAL" clId="{047CE6E9-30B3-411F-AE4E-92157421DA0A}" dt="2020-06-10T06:43:29.348" v="7018" actId="14100"/>
          <ac:spMkLst>
            <pc:docMk/>
            <pc:sldMk cId="3294278586" sldId="267"/>
            <ac:spMk id="7" creationId="{43BEA834-F0EB-4BD3-9A5D-8B84B4678375}"/>
          </ac:spMkLst>
        </pc:spChg>
        <pc:spChg chg="mod">
          <ac:chgData name="AHMED ABOUELYAZID ELTOHAMY MOHAMED" userId="52099ac6-86dd-4190-9d5c-80d0f35c6a65" providerId="ADAL" clId="{047CE6E9-30B3-411F-AE4E-92157421DA0A}" dt="2020-06-04T14:15:15.606" v="5464" actId="1036"/>
          <ac:spMkLst>
            <pc:docMk/>
            <pc:sldMk cId="3294278586" sldId="267"/>
            <ac:spMk id="8" creationId="{1280E2BA-A331-4D29-BBA7-DBEDCAFDD768}"/>
          </ac:spMkLst>
        </pc:spChg>
        <pc:spChg chg="add del mod">
          <ac:chgData name="AHMED ABOUELYAZID ELTOHAMY MOHAMED" userId="52099ac6-86dd-4190-9d5c-80d0f35c6a65" providerId="ADAL" clId="{047CE6E9-30B3-411F-AE4E-92157421DA0A}" dt="2020-06-10T06:43:18.540" v="7016" actId="478"/>
          <ac:spMkLst>
            <pc:docMk/>
            <pc:sldMk cId="3294278586" sldId="267"/>
            <ac:spMk id="9" creationId="{07E78802-FA48-4F14-A74B-B4CE318EED8B}"/>
          </ac:spMkLst>
        </pc:spChg>
        <pc:spChg chg="add mod">
          <ac:chgData name="AHMED ABOUELYAZID ELTOHAMY MOHAMED" userId="52099ac6-86dd-4190-9d5c-80d0f35c6a65" providerId="ADAL" clId="{047CE6E9-30B3-411F-AE4E-92157421DA0A}" dt="2020-06-10T06:43:21.515" v="7017"/>
          <ac:spMkLst>
            <pc:docMk/>
            <pc:sldMk cId="3294278586" sldId="267"/>
            <ac:spMk id="10" creationId="{91BEE707-85FD-484C-9DBA-6903DFAAA217}"/>
          </ac:spMkLst>
        </pc:spChg>
        <pc:spChg chg="mod">
          <ac:chgData name="AHMED ABOUELYAZID ELTOHAMY MOHAMED" userId="52099ac6-86dd-4190-9d5c-80d0f35c6a65" providerId="ADAL" clId="{047CE6E9-30B3-411F-AE4E-92157421DA0A}" dt="2020-06-09T08:29:15.903" v="6175" actId="207"/>
          <ac:spMkLst>
            <pc:docMk/>
            <pc:sldMk cId="3294278586" sldId="267"/>
            <ac:spMk id="11" creationId="{7FC7A3AA-5E7B-4336-8113-9FA6711B7911}"/>
          </ac:spMkLst>
        </pc:spChg>
      </pc:sldChg>
      <pc:sldChg chg="addSp modSp mod">
        <pc:chgData name="AHMED ABOUELYAZID ELTOHAMY MOHAMED" userId="52099ac6-86dd-4190-9d5c-80d0f35c6a65" providerId="ADAL" clId="{047CE6E9-30B3-411F-AE4E-92157421DA0A}" dt="2020-06-09T08:32:38.546" v="6207" actId="403"/>
        <pc:sldMkLst>
          <pc:docMk/>
          <pc:sldMk cId="260787998" sldId="303"/>
        </pc:sldMkLst>
        <pc:spChg chg="mod">
          <ac:chgData name="AHMED ABOUELYAZID ELTOHAMY MOHAMED" userId="52099ac6-86dd-4190-9d5c-80d0f35c6a65" providerId="ADAL" clId="{047CE6E9-30B3-411F-AE4E-92157421DA0A}" dt="2020-06-09T08:31:52.894" v="6189" actId="2711"/>
          <ac:spMkLst>
            <pc:docMk/>
            <pc:sldMk cId="260787998" sldId="303"/>
            <ac:spMk id="5" creationId="{3B844C02-31FA-4289-BBEC-30936A972E85}"/>
          </ac:spMkLst>
        </pc:spChg>
        <pc:spChg chg="mod">
          <ac:chgData name="AHMED ABOUELYAZID ELTOHAMY MOHAMED" userId="52099ac6-86dd-4190-9d5c-80d0f35c6a65" providerId="ADAL" clId="{047CE6E9-30B3-411F-AE4E-92157421DA0A}" dt="2020-06-09T08:32:22.453" v="6204" actId="1035"/>
          <ac:spMkLst>
            <pc:docMk/>
            <pc:sldMk cId="260787998" sldId="303"/>
            <ac:spMk id="10" creationId="{B790C25F-4FC2-4EA2-B443-634AE027DCA0}"/>
          </ac:spMkLst>
        </pc:spChg>
        <pc:spChg chg="mod">
          <ac:chgData name="AHMED ABOUELYAZID ELTOHAMY MOHAMED" userId="52099ac6-86dd-4190-9d5c-80d0f35c6a65" providerId="ADAL" clId="{047CE6E9-30B3-411F-AE4E-92157421DA0A}" dt="2020-06-09T08:32:08.208" v="6193" actId="403"/>
          <ac:spMkLst>
            <pc:docMk/>
            <pc:sldMk cId="260787998" sldId="303"/>
            <ac:spMk id="11" creationId="{DD6FAA84-1C52-4C44-9BF1-668182745CB4}"/>
          </ac:spMkLst>
        </pc:spChg>
        <pc:spChg chg="mod">
          <ac:chgData name="AHMED ABOUELYAZID ELTOHAMY MOHAMED" userId="52099ac6-86dd-4190-9d5c-80d0f35c6a65" providerId="ADAL" clId="{047CE6E9-30B3-411F-AE4E-92157421DA0A}" dt="2020-06-09T08:32:38.546" v="6207" actId="403"/>
          <ac:spMkLst>
            <pc:docMk/>
            <pc:sldMk cId="260787998" sldId="303"/>
            <ac:spMk id="12" creationId="{B65E61AB-C7D0-4F33-99B1-AA8B11077D1C}"/>
          </ac:spMkLst>
        </pc:spChg>
        <pc:spChg chg="mod">
          <ac:chgData name="AHMED ABOUELYAZID ELTOHAMY MOHAMED" userId="52099ac6-86dd-4190-9d5c-80d0f35c6a65" providerId="ADAL" clId="{047CE6E9-30B3-411F-AE4E-92157421DA0A}" dt="2020-06-09T08:31:52.894" v="6189" actId="2711"/>
          <ac:spMkLst>
            <pc:docMk/>
            <pc:sldMk cId="260787998" sldId="303"/>
            <ac:spMk id="14" creationId="{76CDA142-158E-438B-B0DB-F781F7425F33}"/>
          </ac:spMkLst>
        </pc:spChg>
        <pc:spChg chg="add mod">
          <ac:chgData name="AHMED ABOUELYAZID ELTOHAMY MOHAMED" userId="52099ac6-86dd-4190-9d5c-80d0f35c6a65" providerId="ADAL" clId="{047CE6E9-30B3-411F-AE4E-92157421DA0A}" dt="2020-06-09T08:31:52.894" v="6189" actId="2711"/>
          <ac:spMkLst>
            <pc:docMk/>
            <pc:sldMk cId="260787998" sldId="303"/>
            <ac:spMk id="15" creationId="{EC8BCE95-7936-4560-BE5A-7BD0E19BDC2A}"/>
          </ac:spMkLst>
        </pc:spChg>
        <pc:spChg chg="mod">
          <ac:chgData name="AHMED ABOUELYAZID ELTOHAMY MOHAMED" userId="52099ac6-86dd-4190-9d5c-80d0f35c6a65" providerId="ADAL" clId="{047CE6E9-30B3-411F-AE4E-92157421DA0A}" dt="2020-06-09T08:31:52.894" v="6189" actId="2711"/>
          <ac:spMkLst>
            <pc:docMk/>
            <pc:sldMk cId="260787998" sldId="303"/>
            <ac:spMk id="16" creationId="{9EE27AB4-1A42-46C6-B0CF-62E2A1B37AA8}"/>
          </ac:spMkLst>
        </pc:spChg>
        <pc:spChg chg="mod">
          <ac:chgData name="AHMED ABOUELYAZID ELTOHAMY MOHAMED" userId="52099ac6-86dd-4190-9d5c-80d0f35c6a65" providerId="ADAL" clId="{047CE6E9-30B3-411F-AE4E-92157421DA0A}" dt="2020-06-09T08:31:52.894" v="6189" actId="2711"/>
          <ac:spMkLst>
            <pc:docMk/>
            <pc:sldMk cId="260787998" sldId="303"/>
            <ac:spMk id="18" creationId="{61CA22B3-D7CB-4852-9104-A1B437DDA8F8}"/>
          </ac:spMkLst>
        </pc:spChg>
        <pc:picChg chg="mod">
          <ac:chgData name="AHMED ABOUELYAZID ELTOHAMY MOHAMED" userId="52099ac6-86dd-4190-9d5c-80d0f35c6a65" providerId="ADAL" clId="{047CE6E9-30B3-411F-AE4E-92157421DA0A}" dt="2020-06-09T08:31:52.894" v="6189" actId="2711"/>
          <ac:picMkLst>
            <pc:docMk/>
            <pc:sldMk cId="260787998" sldId="303"/>
            <ac:picMk id="6" creationId="{65F096C6-9D97-4BA6-90BF-FC0FF73AABD9}"/>
          </ac:picMkLst>
        </pc:picChg>
        <pc:picChg chg="mod">
          <ac:chgData name="AHMED ABOUELYAZID ELTOHAMY MOHAMED" userId="52099ac6-86dd-4190-9d5c-80d0f35c6a65" providerId="ADAL" clId="{047CE6E9-30B3-411F-AE4E-92157421DA0A}" dt="2020-06-09T08:31:52.894" v="6189" actId="2711"/>
          <ac:picMkLst>
            <pc:docMk/>
            <pc:sldMk cId="260787998" sldId="303"/>
            <ac:picMk id="13" creationId="{895A86BA-5FBC-426E-A058-5C6BF59E9D76}"/>
          </ac:picMkLst>
        </pc:picChg>
      </pc:sldChg>
      <pc:sldChg chg="addSp modSp mod">
        <pc:chgData name="AHMED ABOUELYAZID ELTOHAMY MOHAMED" userId="52099ac6-86dd-4190-9d5c-80d0f35c6a65" providerId="ADAL" clId="{047CE6E9-30B3-411F-AE4E-92157421DA0A}" dt="2020-06-09T08:34:26.946" v="6221" actId="207"/>
        <pc:sldMkLst>
          <pc:docMk/>
          <pc:sldMk cId="1180419342" sldId="556"/>
        </pc:sldMkLst>
        <pc:spChg chg="mod">
          <ac:chgData name="AHMED ABOUELYAZID ELTOHAMY MOHAMED" userId="52099ac6-86dd-4190-9d5c-80d0f35c6a65" providerId="ADAL" clId="{047CE6E9-30B3-411F-AE4E-92157421DA0A}" dt="2020-06-09T08:34:26.946" v="6221" actId="207"/>
          <ac:spMkLst>
            <pc:docMk/>
            <pc:sldMk cId="1180419342" sldId="556"/>
            <ac:spMk id="13" creationId="{AAFFE8FF-9352-47C8-982A-5B148CDC959A}"/>
          </ac:spMkLst>
        </pc:spChg>
        <pc:spChg chg="add mod">
          <ac:chgData name="AHMED ABOUELYAZID ELTOHAMY MOHAMED" userId="52099ac6-86dd-4190-9d5c-80d0f35c6a65" providerId="ADAL" clId="{047CE6E9-30B3-411F-AE4E-92157421DA0A}" dt="2020-06-04T14:16:13.104" v="5474"/>
          <ac:spMkLst>
            <pc:docMk/>
            <pc:sldMk cId="1180419342" sldId="556"/>
            <ac:spMk id="17" creationId="{82563AD3-1B64-4A17-918B-57636438F5D1}"/>
          </ac:spMkLst>
        </pc:spChg>
        <pc:spChg chg="mod">
          <ac:chgData name="AHMED ABOUELYAZID ELTOHAMY MOHAMED" userId="52099ac6-86dd-4190-9d5c-80d0f35c6a65" providerId="ADAL" clId="{047CE6E9-30B3-411F-AE4E-92157421DA0A}" dt="2020-06-09T08:34:19.663" v="6220" actId="207"/>
          <ac:spMkLst>
            <pc:docMk/>
            <pc:sldMk cId="1180419342" sldId="556"/>
            <ac:spMk id="22" creationId="{BE5C0BE2-E7DD-45F9-90B6-02F7D98C69D7}"/>
          </ac:spMkLst>
        </pc:spChg>
        <pc:spChg chg="mod">
          <ac:chgData name="AHMED ABOUELYAZID ELTOHAMY MOHAMED" userId="52099ac6-86dd-4190-9d5c-80d0f35c6a65" providerId="ADAL" clId="{047CE6E9-30B3-411F-AE4E-92157421DA0A}" dt="2020-06-09T08:33:58.961" v="6219" actId="14100"/>
          <ac:spMkLst>
            <pc:docMk/>
            <pc:sldMk cId="1180419342" sldId="556"/>
            <ac:spMk id="26" creationId="{C6F01AC4-77D9-497D-B5D8-1AA2E812D9FA}"/>
          </ac:spMkLst>
        </pc:spChg>
      </pc:sldChg>
      <pc:sldChg chg="addSp modSp mod">
        <pc:chgData name="AHMED ABOUELYAZID ELTOHAMY MOHAMED" userId="52099ac6-86dd-4190-9d5c-80d0f35c6a65" providerId="ADAL" clId="{047CE6E9-30B3-411F-AE4E-92157421DA0A}" dt="2020-06-09T09:21:18.340" v="6996" actId="1076"/>
        <pc:sldMkLst>
          <pc:docMk/>
          <pc:sldMk cId="3960840554" sldId="557"/>
        </pc:sldMkLst>
        <pc:spChg chg="add mod">
          <ac:chgData name="AHMED ABOUELYAZID ELTOHAMY MOHAMED" userId="52099ac6-86dd-4190-9d5c-80d0f35c6a65" providerId="ADAL" clId="{047CE6E9-30B3-411F-AE4E-92157421DA0A}" dt="2020-06-09T09:20:02.978" v="6951" actId="1036"/>
          <ac:spMkLst>
            <pc:docMk/>
            <pc:sldMk cId="3960840554" sldId="557"/>
            <ac:spMk id="3" creationId="{FC9D7F97-EA0E-474A-AA06-A3B8CC8B0B57}"/>
          </ac:spMkLst>
        </pc:spChg>
        <pc:spChg chg="add mod">
          <ac:chgData name="AHMED ABOUELYAZID ELTOHAMY MOHAMED" userId="52099ac6-86dd-4190-9d5c-80d0f35c6a65" providerId="ADAL" clId="{047CE6E9-30B3-411F-AE4E-92157421DA0A}" dt="2020-06-09T09:21:18.340" v="6996" actId="1076"/>
          <ac:spMkLst>
            <pc:docMk/>
            <pc:sldMk cId="3960840554" sldId="557"/>
            <ac:spMk id="4" creationId="{6DB636B5-6F9A-4849-9CD1-1D42E85D4615}"/>
          </ac:spMkLst>
        </pc:spChg>
      </pc:sldChg>
      <pc:sldChg chg="addSp delSp modSp add del mod delAnim modAnim">
        <pc:chgData name="AHMED ABOUELYAZID ELTOHAMY MOHAMED" userId="52099ac6-86dd-4190-9d5c-80d0f35c6a65" providerId="ADAL" clId="{047CE6E9-30B3-411F-AE4E-92157421DA0A}" dt="2020-06-03T11:34:24.582" v="4076" actId="47"/>
        <pc:sldMkLst>
          <pc:docMk/>
          <pc:sldMk cId="298172043" sldId="558"/>
        </pc:sldMkLst>
        <pc:spChg chg="mod">
          <ac:chgData name="AHMED ABOUELYAZID ELTOHAMY MOHAMED" userId="52099ac6-86dd-4190-9d5c-80d0f35c6a65" providerId="ADAL" clId="{047CE6E9-30B3-411F-AE4E-92157421DA0A}" dt="2020-06-02T10:20:48.904" v="52" actId="20577"/>
          <ac:spMkLst>
            <pc:docMk/>
            <pc:sldMk cId="298172043" sldId="558"/>
            <ac:spMk id="2" creationId="{077590C3-73A7-4726-9592-8C8BEABBDA8E}"/>
          </ac:spMkLst>
        </pc:spChg>
        <pc:spChg chg="mod">
          <ac:chgData name="AHMED ABOUELYAZID ELTOHAMY MOHAMED" userId="52099ac6-86dd-4190-9d5c-80d0f35c6a65" providerId="ADAL" clId="{047CE6E9-30B3-411F-AE4E-92157421DA0A}" dt="2020-06-02T11:22:43.918" v="677" actId="20577"/>
          <ac:spMkLst>
            <pc:docMk/>
            <pc:sldMk cId="298172043" sldId="558"/>
            <ac:spMk id="3" creationId="{E22F349A-3BD6-416D-95BF-94D2AE2662AE}"/>
          </ac:spMkLst>
        </pc:spChg>
        <pc:spChg chg="mod ord">
          <ac:chgData name="AHMED ABOUELYAZID ELTOHAMY MOHAMED" userId="52099ac6-86dd-4190-9d5c-80d0f35c6a65" providerId="ADAL" clId="{047CE6E9-30B3-411F-AE4E-92157421DA0A}" dt="2020-06-02T10:33:12.069" v="98" actId="167"/>
          <ac:spMkLst>
            <pc:docMk/>
            <pc:sldMk cId="298172043" sldId="558"/>
            <ac:spMk id="4" creationId="{3664FB3B-25BF-4C7B-B177-AD547AF98161}"/>
          </ac:spMkLst>
        </pc:spChg>
        <pc:spChg chg="add mod">
          <ac:chgData name="AHMED ABOUELYAZID ELTOHAMY MOHAMED" userId="52099ac6-86dd-4190-9d5c-80d0f35c6a65" providerId="ADAL" clId="{047CE6E9-30B3-411F-AE4E-92157421DA0A}" dt="2020-06-02T10:35:29.484" v="110" actId="1035"/>
          <ac:spMkLst>
            <pc:docMk/>
            <pc:sldMk cId="298172043" sldId="558"/>
            <ac:spMk id="5" creationId="{EE7157E3-83C7-4872-A180-BC599BA0C2ED}"/>
          </ac:spMkLst>
        </pc:spChg>
        <pc:spChg chg="mod">
          <ac:chgData name="AHMED ABOUELYAZID ELTOHAMY MOHAMED" userId="52099ac6-86dd-4190-9d5c-80d0f35c6a65" providerId="ADAL" clId="{047CE6E9-30B3-411F-AE4E-92157421DA0A}" dt="2020-06-02T11:23:09.258" v="678" actId="6549"/>
          <ac:spMkLst>
            <pc:docMk/>
            <pc:sldMk cId="298172043" sldId="558"/>
            <ac:spMk id="14" creationId="{97768932-00B0-40A3-8423-DB5E52C1D4F2}"/>
          </ac:spMkLst>
        </pc:spChg>
        <pc:spChg chg="del mod">
          <ac:chgData name="AHMED ABOUELYAZID ELTOHAMY MOHAMED" userId="52099ac6-86dd-4190-9d5c-80d0f35c6a65" providerId="ADAL" clId="{047CE6E9-30B3-411F-AE4E-92157421DA0A}" dt="2020-06-02T10:22:02.222" v="65" actId="478"/>
          <ac:spMkLst>
            <pc:docMk/>
            <pc:sldMk cId="298172043" sldId="558"/>
            <ac:spMk id="15" creationId="{530F0F53-9315-4A9E-8F37-288F3324A684}"/>
          </ac:spMkLst>
        </pc:spChg>
        <pc:spChg chg="mod">
          <ac:chgData name="AHMED ABOUELYAZID ELTOHAMY MOHAMED" userId="52099ac6-86dd-4190-9d5c-80d0f35c6a65" providerId="ADAL" clId="{047CE6E9-30B3-411F-AE4E-92157421DA0A}" dt="2020-06-02T10:32:49.616" v="96" actId="1076"/>
          <ac:spMkLst>
            <pc:docMk/>
            <pc:sldMk cId="298172043" sldId="558"/>
            <ac:spMk id="19" creationId="{E48E346D-01EE-48F2-9E56-D901BFBA53B2}"/>
          </ac:spMkLst>
        </pc:spChg>
      </pc:sldChg>
      <pc:sldChg chg="addSp delSp modSp mod modAnim">
        <pc:chgData name="AHMED ABOUELYAZID ELTOHAMY MOHAMED" userId="52099ac6-86dd-4190-9d5c-80d0f35c6a65" providerId="ADAL" clId="{047CE6E9-30B3-411F-AE4E-92157421DA0A}" dt="2020-06-09T08:28:28.649" v="6171" actId="403"/>
        <pc:sldMkLst>
          <pc:docMk/>
          <pc:sldMk cId="262037859" sldId="560"/>
        </pc:sldMkLst>
        <pc:spChg chg="mod">
          <ac:chgData name="AHMED ABOUELYAZID ELTOHAMY MOHAMED" userId="52099ac6-86dd-4190-9d5c-80d0f35c6a65" providerId="ADAL" clId="{047CE6E9-30B3-411F-AE4E-92157421DA0A}" dt="2020-06-09T08:28:21.029" v="6169" actId="2711"/>
          <ac:spMkLst>
            <pc:docMk/>
            <pc:sldMk cId="262037859" sldId="560"/>
            <ac:spMk id="7" creationId="{69E81B08-2C88-4BDA-B7C6-D8C4468A1E01}"/>
          </ac:spMkLst>
        </pc:spChg>
        <pc:spChg chg="mod">
          <ac:chgData name="AHMED ABOUELYAZID ELTOHAMY MOHAMED" userId="52099ac6-86dd-4190-9d5c-80d0f35c6a65" providerId="ADAL" clId="{047CE6E9-30B3-411F-AE4E-92157421DA0A}" dt="2020-06-09T08:28:28.649" v="6171" actId="403"/>
          <ac:spMkLst>
            <pc:docMk/>
            <pc:sldMk cId="262037859" sldId="560"/>
            <ac:spMk id="9" creationId="{6CA5AA5B-00E9-4A95-8101-9A09DFF38E23}"/>
          </ac:spMkLst>
        </pc:spChg>
        <pc:spChg chg="mod">
          <ac:chgData name="AHMED ABOUELYAZID ELTOHAMY MOHAMED" userId="52099ac6-86dd-4190-9d5c-80d0f35c6a65" providerId="ADAL" clId="{047CE6E9-30B3-411F-AE4E-92157421DA0A}" dt="2020-06-09T08:28:21.029" v="6169" actId="2711"/>
          <ac:spMkLst>
            <pc:docMk/>
            <pc:sldMk cId="262037859" sldId="560"/>
            <ac:spMk id="10" creationId="{177E782C-3A1C-4632-8C32-77461FA1A03C}"/>
          </ac:spMkLst>
        </pc:spChg>
        <pc:spChg chg="add mod">
          <ac:chgData name="AHMED ABOUELYAZID ELTOHAMY MOHAMED" userId="52099ac6-86dd-4190-9d5c-80d0f35c6a65" providerId="ADAL" clId="{047CE6E9-30B3-411F-AE4E-92157421DA0A}" dt="2020-06-09T08:28:21.029" v="6169" actId="2711"/>
          <ac:spMkLst>
            <pc:docMk/>
            <pc:sldMk cId="262037859" sldId="560"/>
            <ac:spMk id="11" creationId="{66236F15-E85D-44AB-B7D1-6701BC0B4506}"/>
          </ac:spMkLst>
        </pc:spChg>
        <pc:spChg chg="mod">
          <ac:chgData name="AHMED ABOUELYAZID ELTOHAMY MOHAMED" userId="52099ac6-86dd-4190-9d5c-80d0f35c6a65" providerId="ADAL" clId="{047CE6E9-30B3-411F-AE4E-92157421DA0A}" dt="2020-06-09T08:28:21.029" v="6169" actId="2711"/>
          <ac:spMkLst>
            <pc:docMk/>
            <pc:sldMk cId="262037859" sldId="560"/>
            <ac:spMk id="12" creationId="{D2E3E1E2-4F64-456B-8FF7-F73F91155532}"/>
          </ac:spMkLst>
        </pc:spChg>
        <pc:spChg chg="mod">
          <ac:chgData name="AHMED ABOUELYAZID ELTOHAMY MOHAMED" userId="52099ac6-86dd-4190-9d5c-80d0f35c6a65" providerId="ADAL" clId="{047CE6E9-30B3-411F-AE4E-92157421DA0A}" dt="2020-06-09T08:28:21.029" v="6169" actId="2711"/>
          <ac:spMkLst>
            <pc:docMk/>
            <pc:sldMk cId="262037859" sldId="560"/>
            <ac:spMk id="13" creationId="{4C69B909-BEBF-4C1E-A775-98323BA38486}"/>
          </ac:spMkLst>
        </pc:spChg>
        <pc:picChg chg="mod">
          <ac:chgData name="AHMED ABOUELYAZID ELTOHAMY MOHAMED" userId="52099ac6-86dd-4190-9d5c-80d0f35c6a65" providerId="ADAL" clId="{047CE6E9-30B3-411F-AE4E-92157421DA0A}" dt="2020-06-09T08:28:21.029" v="6169" actId="2711"/>
          <ac:picMkLst>
            <pc:docMk/>
            <pc:sldMk cId="262037859" sldId="560"/>
            <ac:picMk id="5" creationId="{3E5F28A8-C350-42C6-8A4C-76683216CD5A}"/>
          </ac:picMkLst>
        </pc:picChg>
        <pc:picChg chg="add del mod">
          <ac:chgData name="AHMED ABOUELYAZID ELTOHAMY MOHAMED" userId="52099ac6-86dd-4190-9d5c-80d0f35c6a65" providerId="ADAL" clId="{047CE6E9-30B3-411F-AE4E-92157421DA0A}" dt="2020-06-04T10:03:39.274" v="5387"/>
          <ac:picMkLst>
            <pc:docMk/>
            <pc:sldMk cId="262037859" sldId="560"/>
            <ac:picMk id="11" creationId="{7A2FFE20-68FC-476F-B11E-2CDC15CE97D7}"/>
          </ac:picMkLst>
        </pc:picChg>
        <pc:picChg chg="mod">
          <ac:chgData name="AHMED ABOUELYAZID ELTOHAMY MOHAMED" userId="52099ac6-86dd-4190-9d5c-80d0f35c6a65" providerId="ADAL" clId="{047CE6E9-30B3-411F-AE4E-92157421DA0A}" dt="2020-06-09T08:28:21.029" v="6169" actId="2711"/>
          <ac:picMkLst>
            <pc:docMk/>
            <pc:sldMk cId="262037859" sldId="560"/>
            <ac:picMk id="2052" creationId="{FC8CD064-AF07-48E3-AC52-F4FD6E7FE54F}"/>
          </ac:picMkLst>
        </pc:picChg>
      </pc:sldChg>
      <pc:sldChg chg="addSp delSp modSp mod delAnim modAnim">
        <pc:chgData name="AHMED ABOUELYAZID ELTOHAMY MOHAMED" userId="52099ac6-86dd-4190-9d5c-80d0f35c6a65" providerId="ADAL" clId="{047CE6E9-30B3-411F-AE4E-92157421DA0A}" dt="2020-06-09T09:42:17.581" v="7011" actId="207"/>
        <pc:sldMkLst>
          <pc:docMk/>
          <pc:sldMk cId="2168994315" sldId="590"/>
        </pc:sldMkLst>
        <pc:spChg chg="add mod">
          <ac:chgData name="AHMED ABOUELYAZID ELTOHAMY MOHAMED" userId="52099ac6-86dd-4190-9d5c-80d0f35c6a65" providerId="ADAL" clId="{047CE6E9-30B3-411F-AE4E-92157421DA0A}" dt="2020-06-09T08:28:01.253" v="6168" actId="113"/>
          <ac:spMkLst>
            <pc:docMk/>
            <pc:sldMk cId="2168994315" sldId="590"/>
            <ac:spMk id="2" creationId="{6F2CCCB7-3C0D-47CA-A136-04671156823F}"/>
          </ac:spMkLst>
        </pc:spChg>
        <pc:spChg chg="mod">
          <ac:chgData name="AHMED ABOUELYAZID ELTOHAMY MOHAMED" userId="52099ac6-86dd-4190-9d5c-80d0f35c6a65" providerId="ADAL" clId="{047CE6E9-30B3-411F-AE4E-92157421DA0A}" dt="2020-06-09T08:28:01.253" v="6168" actId="113"/>
          <ac:spMkLst>
            <pc:docMk/>
            <pc:sldMk cId="2168994315" sldId="590"/>
            <ac:spMk id="6" creationId="{193516D0-2DF0-4201-A419-6879DBF58914}"/>
          </ac:spMkLst>
        </pc:spChg>
        <pc:spChg chg="del mod">
          <ac:chgData name="AHMED ABOUELYAZID ELTOHAMY MOHAMED" userId="52099ac6-86dd-4190-9d5c-80d0f35c6a65" providerId="ADAL" clId="{047CE6E9-30B3-411F-AE4E-92157421DA0A}" dt="2020-06-05T13:41:26.023" v="5890" actId="478"/>
          <ac:spMkLst>
            <pc:docMk/>
            <pc:sldMk cId="2168994315" sldId="590"/>
            <ac:spMk id="7" creationId="{C4BE2B11-E2FB-4D50-93BB-AE08CD49B01B}"/>
          </ac:spMkLst>
        </pc:spChg>
        <pc:spChg chg="del mod">
          <ac:chgData name="AHMED ABOUELYAZID ELTOHAMY MOHAMED" userId="52099ac6-86dd-4190-9d5c-80d0f35c6a65" providerId="ADAL" clId="{047CE6E9-30B3-411F-AE4E-92157421DA0A}" dt="2020-06-05T13:42:12.036" v="5961" actId="478"/>
          <ac:spMkLst>
            <pc:docMk/>
            <pc:sldMk cId="2168994315" sldId="590"/>
            <ac:spMk id="8" creationId="{A261F011-D6CF-4F57-B9E5-404D98BACA47}"/>
          </ac:spMkLst>
        </pc:spChg>
        <pc:spChg chg="mod">
          <ac:chgData name="AHMED ABOUELYAZID ELTOHAMY MOHAMED" userId="52099ac6-86dd-4190-9d5c-80d0f35c6a65" providerId="ADAL" clId="{047CE6E9-30B3-411F-AE4E-92157421DA0A}" dt="2020-06-09T08:28:01.253" v="6168" actId="113"/>
          <ac:spMkLst>
            <pc:docMk/>
            <pc:sldMk cId="2168994315" sldId="590"/>
            <ac:spMk id="9" creationId="{D119F9A1-A6A1-4C58-8281-C85FFE566A37}"/>
          </ac:spMkLst>
        </pc:spChg>
        <pc:spChg chg="mod">
          <ac:chgData name="AHMED ABOUELYAZID ELTOHAMY MOHAMED" userId="52099ac6-86dd-4190-9d5c-80d0f35c6a65" providerId="ADAL" clId="{047CE6E9-30B3-411F-AE4E-92157421DA0A}" dt="2020-06-09T08:28:01.253" v="6168" actId="113"/>
          <ac:spMkLst>
            <pc:docMk/>
            <pc:sldMk cId="2168994315" sldId="590"/>
            <ac:spMk id="10" creationId="{A8487D6E-A8DB-4118-B3EC-819A62E15665}"/>
          </ac:spMkLst>
        </pc:spChg>
        <pc:spChg chg="mod">
          <ac:chgData name="AHMED ABOUELYAZID ELTOHAMY MOHAMED" userId="52099ac6-86dd-4190-9d5c-80d0f35c6a65" providerId="ADAL" clId="{047CE6E9-30B3-411F-AE4E-92157421DA0A}" dt="2020-06-09T08:28:01.253" v="6168" actId="113"/>
          <ac:spMkLst>
            <pc:docMk/>
            <pc:sldMk cId="2168994315" sldId="590"/>
            <ac:spMk id="12" creationId="{D7BA6A64-9E5E-4D97-94A3-B14C28E94433}"/>
          </ac:spMkLst>
        </pc:spChg>
        <pc:spChg chg="mod">
          <ac:chgData name="AHMED ABOUELYAZID ELTOHAMY MOHAMED" userId="52099ac6-86dd-4190-9d5c-80d0f35c6a65" providerId="ADAL" clId="{047CE6E9-30B3-411F-AE4E-92157421DA0A}" dt="2020-06-09T08:28:01.253" v="6168" actId="113"/>
          <ac:spMkLst>
            <pc:docMk/>
            <pc:sldMk cId="2168994315" sldId="590"/>
            <ac:spMk id="16" creationId="{9EE27AB4-1A42-46C6-B0CF-62E2A1B37AA8}"/>
          </ac:spMkLst>
        </pc:spChg>
        <pc:spChg chg="mod">
          <ac:chgData name="AHMED ABOUELYAZID ELTOHAMY MOHAMED" userId="52099ac6-86dd-4190-9d5c-80d0f35c6a65" providerId="ADAL" clId="{047CE6E9-30B3-411F-AE4E-92157421DA0A}" dt="2020-06-09T08:28:01.253" v="6168" actId="113"/>
          <ac:spMkLst>
            <pc:docMk/>
            <pc:sldMk cId="2168994315" sldId="590"/>
            <ac:spMk id="18" creationId="{E8686C93-9863-43F9-9077-DED305CBDD03}"/>
          </ac:spMkLst>
        </pc:spChg>
        <pc:spChg chg="mod">
          <ac:chgData name="AHMED ABOUELYAZID ELTOHAMY MOHAMED" userId="52099ac6-86dd-4190-9d5c-80d0f35c6a65" providerId="ADAL" clId="{047CE6E9-30B3-411F-AE4E-92157421DA0A}" dt="2020-06-09T08:28:01.253" v="6168" actId="113"/>
          <ac:spMkLst>
            <pc:docMk/>
            <pc:sldMk cId="2168994315" sldId="590"/>
            <ac:spMk id="19" creationId="{3B03ABE4-4905-4DA9-B560-F6AF029F4DE7}"/>
          </ac:spMkLst>
        </pc:spChg>
        <pc:spChg chg="mod">
          <ac:chgData name="AHMED ABOUELYAZID ELTOHAMY MOHAMED" userId="52099ac6-86dd-4190-9d5c-80d0f35c6a65" providerId="ADAL" clId="{047CE6E9-30B3-411F-AE4E-92157421DA0A}" dt="2020-06-09T08:28:01.253" v="6168" actId="113"/>
          <ac:spMkLst>
            <pc:docMk/>
            <pc:sldMk cId="2168994315" sldId="590"/>
            <ac:spMk id="20" creationId="{0A3AE6F2-7DD5-4BD6-B5C5-7853E5EEA18C}"/>
          </ac:spMkLst>
        </pc:spChg>
        <pc:spChg chg="mod">
          <ac:chgData name="AHMED ABOUELYAZID ELTOHAMY MOHAMED" userId="52099ac6-86dd-4190-9d5c-80d0f35c6a65" providerId="ADAL" clId="{047CE6E9-30B3-411F-AE4E-92157421DA0A}" dt="2020-06-09T08:28:01.253" v="6168" actId="113"/>
          <ac:spMkLst>
            <pc:docMk/>
            <pc:sldMk cId="2168994315" sldId="590"/>
            <ac:spMk id="21" creationId="{F7F176F9-6D6C-42BA-A0B7-2BC758DE6688}"/>
          </ac:spMkLst>
        </pc:spChg>
        <pc:spChg chg="mod">
          <ac:chgData name="AHMED ABOUELYAZID ELTOHAMY MOHAMED" userId="52099ac6-86dd-4190-9d5c-80d0f35c6a65" providerId="ADAL" clId="{047CE6E9-30B3-411F-AE4E-92157421DA0A}" dt="2020-06-09T08:28:01.253" v="6168" actId="113"/>
          <ac:spMkLst>
            <pc:docMk/>
            <pc:sldMk cId="2168994315" sldId="590"/>
            <ac:spMk id="22" creationId="{836B1BB3-23D5-4BE4-8716-560C0A88B4B5}"/>
          </ac:spMkLst>
        </pc:spChg>
        <pc:spChg chg="mod">
          <ac:chgData name="AHMED ABOUELYAZID ELTOHAMY MOHAMED" userId="52099ac6-86dd-4190-9d5c-80d0f35c6a65" providerId="ADAL" clId="{047CE6E9-30B3-411F-AE4E-92157421DA0A}" dt="2020-06-09T08:28:01.253" v="6168" actId="113"/>
          <ac:spMkLst>
            <pc:docMk/>
            <pc:sldMk cId="2168994315" sldId="590"/>
            <ac:spMk id="23" creationId="{4CFB1FEA-FB0E-446F-9738-1D562521296E}"/>
          </ac:spMkLst>
        </pc:spChg>
        <pc:spChg chg="mod">
          <ac:chgData name="AHMED ABOUELYAZID ELTOHAMY MOHAMED" userId="52099ac6-86dd-4190-9d5c-80d0f35c6a65" providerId="ADAL" clId="{047CE6E9-30B3-411F-AE4E-92157421DA0A}" dt="2020-06-09T08:28:01.253" v="6168" actId="113"/>
          <ac:spMkLst>
            <pc:docMk/>
            <pc:sldMk cId="2168994315" sldId="590"/>
            <ac:spMk id="24" creationId="{4A776A7D-A2AB-4DDA-933C-DA1E622007F9}"/>
          </ac:spMkLst>
        </pc:spChg>
        <pc:spChg chg="mod">
          <ac:chgData name="AHMED ABOUELYAZID ELTOHAMY MOHAMED" userId="52099ac6-86dd-4190-9d5c-80d0f35c6a65" providerId="ADAL" clId="{047CE6E9-30B3-411F-AE4E-92157421DA0A}" dt="2020-06-09T08:28:01.253" v="6168" actId="113"/>
          <ac:spMkLst>
            <pc:docMk/>
            <pc:sldMk cId="2168994315" sldId="590"/>
            <ac:spMk id="25" creationId="{6A2175C9-7F9B-4801-AFC2-BF8F9A23C041}"/>
          </ac:spMkLst>
        </pc:spChg>
        <pc:spChg chg="mod">
          <ac:chgData name="AHMED ABOUELYAZID ELTOHAMY MOHAMED" userId="52099ac6-86dd-4190-9d5c-80d0f35c6a65" providerId="ADAL" clId="{047CE6E9-30B3-411F-AE4E-92157421DA0A}" dt="2020-06-09T08:28:01.253" v="6168" actId="113"/>
          <ac:spMkLst>
            <pc:docMk/>
            <pc:sldMk cId="2168994315" sldId="590"/>
            <ac:spMk id="26" creationId="{951E3EC3-2F69-46E3-B216-C14A647118D7}"/>
          </ac:spMkLst>
        </pc:spChg>
        <pc:spChg chg="mod">
          <ac:chgData name="AHMED ABOUELYAZID ELTOHAMY MOHAMED" userId="52099ac6-86dd-4190-9d5c-80d0f35c6a65" providerId="ADAL" clId="{047CE6E9-30B3-411F-AE4E-92157421DA0A}" dt="2020-06-09T08:28:01.253" v="6168" actId="113"/>
          <ac:spMkLst>
            <pc:docMk/>
            <pc:sldMk cId="2168994315" sldId="590"/>
            <ac:spMk id="27" creationId="{CD18E8BA-0E57-4B22-A1DE-09F071912C9B}"/>
          </ac:spMkLst>
        </pc:spChg>
        <pc:spChg chg="mod">
          <ac:chgData name="AHMED ABOUELYAZID ELTOHAMY MOHAMED" userId="52099ac6-86dd-4190-9d5c-80d0f35c6a65" providerId="ADAL" clId="{047CE6E9-30B3-411F-AE4E-92157421DA0A}" dt="2020-06-09T08:28:01.253" v="6168" actId="113"/>
          <ac:spMkLst>
            <pc:docMk/>
            <pc:sldMk cId="2168994315" sldId="590"/>
            <ac:spMk id="28" creationId="{EDD9FC27-D2F1-466C-BB61-165130D4FA35}"/>
          </ac:spMkLst>
        </pc:spChg>
        <pc:spChg chg="mod">
          <ac:chgData name="AHMED ABOUELYAZID ELTOHAMY MOHAMED" userId="52099ac6-86dd-4190-9d5c-80d0f35c6a65" providerId="ADAL" clId="{047CE6E9-30B3-411F-AE4E-92157421DA0A}" dt="2020-06-09T08:28:01.253" v="6168" actId="113"/>
          <ac:spMkLst>
            <pc:docMk/>
            <pc:sldMk cId="2168994315" sldId="590"/>
            <ac:spMk id="29" creationId="{A2268B90-BB08-42DE-B2A9-6EF6B940FF8E}"/>
          </ac:spMkLst>
        </pc:spChg>
        <pc:spChg chg="mod">
          <ac:chgData name="AHMED ABOUELYAZID ELTOHAMY MOHAMED" userId="52099ac6-86dd-4190-9d5c-80d0f35c6a65" providerId="ADAL" clId="{047CE6E9-30B3-411F-AE4E-92157421DA0A}" dt="2020-06-09T08:28:01.253" v="6168" actId="113"/>
          <ac:spMkLst>
            <pc:docMk/>
            <pc:sldMk cId="2168994315" sldId="590"/>
            <ac:spMk id="30" creationId="{927517C9-1430-4FCE-A756-E25FE2794B96}"/>
          </ac:spMkLst>
        </pc:spChg>
        <pc:spChg chg="mod">
          <ac:chgData name="AHMED ABOUELYAZID ELTOHAMY MOHAMED" userId="52099ac6-86dd-4190-9d5c-80d0f35c6a65" providerId="ADAL" clId="{047CE6E9-30B3-411F-AE4E-92157421DA0A}" dt="2020-06-09T08:28:01.253" v="6168" actId="113"/>
          <ac:spMkLst>
            <pc:docMk/>
            <pc:sldMk cId="2168994315" sldId="590"/>
            <ac:spMk id="31" creationId="{02605888-0444-40AD-AFF1-31330CB56ECD}"/>
          </ac:spMkLst>
        </pc:spChg>
        <pc:spChg chg="mod">
          <ac:chgData name="AHMED ABOUELYAZID ELTOHAMY MOHAMED" userId="52099ac6-86dd-4190-9d5c-80d0f35c6a65" providerId="ADAL" clId="{047CE6E9-30B3-411F-AE4E-92157421DA0A}" dt="2020-06-09T08:28:01.253" v="6168" actId="113"/>
          <ac:spMkLst>
            <pc:docMk/>
            <pc:sldMk cId="2168994315" sldId="590"/>
            <ac:spMk id="32" creationId="{31181D92-AA95-42F3-9C0D-4A5F7981141E}"/>
          </ac:spMkLst>
        </pc:spChg>
        <pc:spChg chg="mod">
          <ac:chgData name="AHMED ABOUELYAZID ELTOHAMY MOHAMED" userId="52099ac6-86dd-4190-9d5c-80d0f35c6a65" providerId="ADAL" clId="{047CE6E9-30B3-411F-AE4E-92157421DA0A}" dt="2020-06-09T08:28:01.253" v="6168" actId="113"/>
          <ac:spMkLst>
            <pc:docMk/>
            <pc:sldMk cId="2168994315" sldId="590"/>
            <ac:spMk id="33" creationId="{B9DBDED9-2745-4A85-BF53-AF9696AD5550}"/>
          </ac:spMkLst>
        </pc:spChg>
        <pc:spChg chg="mod">
          <ac:chgData name="AHMED ABOUELYAZID ELTOHAMY MOHAMED" userId="52099ac6-86dd-4190-9d5c-80d0f35c6a65" providerId="ADAL" clId="{047CE6E9-30B3-411F-AE4E-92157421DA0A}" dt="2020-06-09T08:28:01.253" v="6168" actId="113"/>
          <ac:spMkLst>
            <pc:docMk/>
            <pc:sldMk cId="2168994315" sldId="590"/>
            <ac:spMk id="34" creationId="{E94AC3AF-FAAB-489D-AC66-43B1FA66E1EF}"/>
          </ac:spMkLst>
        </pc:spChg>
        <pc:spChg chg="add mod">
          <ac:chgData name="AHMED ABOUELYAZID ELTOHAMY MOHAMED" userId="52099ac6-86dd-4190-9d5c-80d0f35c6a65" providerId="ADAL" clId="{047CE6E9-30B3-411F-AE4E-92157421DA0A}" dt="2020-06-09T08:28:01.253" v="6168" actId="113"/>
          <ac:spMkLst>
            <pc:docMk/>
            <pc:sldMk cId="2168994315" sldId="590"/>
            <ac:spMk id="35" creationId="{C380CFE3-6EBF-4CAD-8BEE-ADF47E6A3F02}"/>
          </ac:spMkLst>
        </pc:spChg>
        <pc:spChg chg="mod">
          <ac:chgData name="AHMED ABOUELYAZID ELTOHAMY MOHAMED" userId="52099ac6-86dd-4190-9d5c-80d0f35c6a65" providerId="ADAL" clId="{047CE6E9-30B3-411F-AE4E-92157421DA0A}" dt="2020-06-09T08:28:01.253" v="6168" actId="113"/>
          <ac:spMkLst>
            <pc:docMk/>
            <pc:sldMk cId="2168994315" sldId="590"/>
            <ac:spMk id="36" creationId="{CB10710C-3B25-4404-B6E7-79ACCE15D440}"/>
          </ac:spMkLst>
        </pc:spChg>
        <pc:spChg chg="mod">
          <ac:chgData name="AHMED ABOUELYAZID ELTOHAMY MOHAMED" userId="52099ac6-86dd-4190-9d5c-80d0f35c6a65" providerId="ADAL" clId="{047CE6E9-30B3-411F-AE4E-92157421DA0A}" dt="2020-06-09T08:28:01.253" v="6168" actId="113"/>
          <ac:spMkLst>
            <pc:docMk/>
            <pc:sldMk cId="2168994315" sldId="590"/>
            <ac:spMk id="37" creationId="{B24AC73E-59A4-4334-AD0E-AABBB85DE04A}"/>
          </ac:spMkLst>
        </pc:spChg>
        <pc:spChg chg="mod">
          <ac:chgData name="AHMED ABOUELYAZID ELTOHAMY MOHAMED" userId="52099ac6-86dd-4190-9d5c-80d0f35c6a65" providerId="ADAL" clId="{047CE6E9-30B3-411F-AE4E-92157421DA0A}" dt="2020-06-09T08:28:01.253" v="6168" actId="113"/>
          <ac:spMkLst>
            <pc:docMk/>
            <pc:sldMk cId="2168994315" sldId="590"/>
            <ac:spMk id="38" creationId="{2A8E9026-2956-4390-BBA0-D271910E968D}"/>
          </ac:spMkLst>
        </pc:spChg>
        <pc:spChg chg="add mod">
          <ac:chgData name="AHMED ABOUELYAZID ELTOHAMY MOHAMED" userId="52099ac6-86dd-4190-9d5c-80d0f35c6a65" providerId="ADAL" clId="{047CE6E9-30B3-411F-AE4E-92157421DA0A}" dt="2020-06-09T09:42:17.581" v="7011" actId="207"/>
          <ac:spMkLst>
            <pc:docMk/>
            <pc:sldMk cId="2168994315" sldId="590"/>
            <ac:spMk id="39" creationId="{18302329-5F19-4493-B935-801BD6F937B7}"/>
          </ac:spMkLst>
        </pc:spChg>
        <pc:spChg chg="mod">
          <ac:chgData name="AHMED ABOUELYAZID ELTOHAMY MOHAMED" userId="52099ac6-86dd-4190-9d5c-80d0f35c6a65" providerId="ADAL" clId="{047CE6E9-30B3-411F-AE4E-92157421DA0A}" dt="2020-06-09T08:28:01.253" v="6168" actId="113"/>
          <ac:spMkLst>
            <pc:docMk/>
            <pc:sldMk cId="2168994315" sldId="590"/>
            <ac:spMk id="40" creationId="{9A1FA144-C965-4105-8866-D985CF6E00E3}"/>
          </ac:spMkLst>
        </pc:spChg>
        <pc:spChg chg="mod">
          <ac:chgData name="AHMED ABOUELYAZID ELTOHAMY MOHAMED" userId="52099ac6-86dd-4190-9d5c-80d0f35c6a65" providerId="ADAL" clId="{047CE6E9-30B3-411F-AE4E-92157421DA0A}" dt="2020-06-09T08:28:01.253" v="6168" actId="113"/>
          <ac:spMkLst>
            <pc:docMk/>
            <pc:sldMk cId="2168994315" sldId="590"/>
            <ac:spMk id="41" creationId="{70DE735F-E351-4683-AEEC-7B1F4FB8B402}"/>
          </ac:spMkLst>
        </pc:spChg>
        <pc:spChg chg="add mod">
          <ac:chgData name="AHMED ABOUELYAZID ELTOHAMY MOHAMED" userId="52099ac6-86dd-4190-9d5c-80d0f35c6a65" providerId="ADAL" clId="{047CE6E9-30B3-411F-AE4E-92157421DA0A}" dt="2020-06-09T09:40:47.915" v="7003" actId="207"/>
          <ac:spMkLst>
            <pc:docMk/>
            <pc:sldMk cId="2168994315" sldId="590"/>
            <ac:spMk id="42" creationId="{8DBFE83E-8A39-48BB-AAF4-5D2FA87679DC}"/>
          </ac:spMkLst>
        </pc:spChg>
        <pc:spChg chg="add mod">
          <ac:chgData name="AHMED ABOUELYAZID ELTOHAMY MOHAMED" userId="52099ac6-86dd-4190-9d5c-80d0f35c6a65" providerId="ADAL" clId="{047CE6E9-30B3-411F-AE4E-92157421DA0A}" dt="2020-06-09T08:28:01.253" v="6168" actId="113"/>
          <ac:spMkLst>
            <pc:docMk/>
            <pc:sldMk cId="2168994315" sldId="590"/>
            <ac:spMk id="43" creationId="{FA9040F5-5A2F-4F51-86F3-BC0ACB2735BF}"/>
          </ac:spMkLst>
        </pc:spChg>
        <pc:spChg chg="add mod">
          <ac:chgData name="AHMED ABOUELYAZID ELTOHAMY MOHAMED" userId="52099ac6-86dd-4190-9d5c-80d0f35c6a65" providerId="ADAL" clId="{047CE6E9-30B3-411F-AE4E-92157421DA0A}" dt="2020-06-09T08:28:01.253" v="6168" actId="113"/>
          <ac:spMkLst>
            <pc:docMk/>
            <pc:sldMk cId="2168994315" sldId="590"/>
            <ac:spMk id="44" creationId="{995374D8-E2E4-4187-B6BD-41D0C470560B}"/>
          </ac:spMkLst>
        </pc:spChg>
        <pc:spChg chg="add mod">
          <ac:chgData name="AHMED ABOUELYAZID ELTOHAMY MOHAMED" userId="52099ac6-86dd-4190-9d5c-80d0f35c6a65" providerId="ADAL" clId="{047CE6E9-30B3-411F-AE4E-92157421DA0A}" dt="2020-06-09T09:42:13.774" v="7010" actId="207"/>
          <ac:spMkLst>
            <pc:docMk/>
            <pc:sldMk cId="2168994315" sldId="590"/>
            <ac:spMk id="45" creationId="{3374E8DB-9070-45F5-86C2-F0FB1C17CCE7}"/>
          </ac:spMkLst>
        </pc:spChg>
        <pc:spChg chg="add mod">
          <ac:chgData name="AHMED ABOUELYAZID ELTOHAMY MOHAMED" userId="52099ac6-86dd-4190-9d5c-80d0f35c6a65" providerId="ADAL" clId="{047CE6E9-30B3-411F-AE4E-92157421DA0A}" dt="2020-06-09T08:28:01.253" v="6168" actId="113"/>
          <ac:spMkLst>
            <pc:docMk/>
            <pc:sldMk cId="2168994315" sldId="590"/>
            <ac:spMk id="46" creationId="{ED8CAC0F-A0BB-4212-B5D5-608E57B03083}"/>
          </ac:spMkLst>
        </pc:spChg>
      </pc:sldChg>
      <pc:sldChg chg="addSp modSp mod">
        <pc:chgData name="AHMED ABOUELYAZID ELTOHAMY MOHAMED" userId="52099ac6-86dd-4190-9d5c-80d0f35c6a65" providerId="ADAL" clId="{047CE6E9-30B3-411F-AE4E-92157421DA0A}" dt="2020-06-04T14:15:58.905" v="5472"/>
        <pc:sldMkLst>
          <pc:docMk/>
          <pc:sldMk cId="3500236057" sldId="591"/>
        </pc:sldMkLst>
        <pc:spChg chg="add mod">
          <ac:chgData name="AHMED ABOUELYAZID ELTOHAMY MOHAMED" userId="52099ac6-86dd-4190-9d5c-80d0f35c6a65" providerId="ADAL" clId="{047CE6E9-30B3-411F-AE4E-92157421DA0A}" dt="2020-06-04T14:15:58.905" v="5472"/>
          <ac:spMkLst>
            <pc:docMk/>
            <pc:sldMk cId="3500236057" sldId="591"/>
            <ac:spMk id="7" creationId="{172CC5B9-F59A-4C23-B1CE-EF21FDB5DEAF}"/>
          </ac:spMkLst>
        </pc:spChg>
        <pc:spChg chg="mod">
          <ac:chgData name="AHMED ABOUELYAZID ELTOHAMY MOHAMED" userId="52099ac6-86dd-4190-9d5c-80d0f35c6a65" providerId="ADAL" clId="{047CE6E9-30B3-411F-AE4E-92157421DA0A}" dt="2020-06-04T14:15:56.979" v="5471" actId="1076"/>
          <ac:spMkLst>
            <pc:docMk/>
            <pc:sldMk cId="3500236057" sldId="591"/>
            <ac:spMk id="12" creationId="{98F99C6F-4AB1-4956-B9F0-86EE2A74D55D}"/>
          </ac:spMkLst>
        </pc:spChg>
      </pc:sldChg>
      <pc:sldChg chg="addSp modSp mod">
        <pc:chgData name="AHMED ABOUELYAZID ELTOHAMY MOHAMED" userId="52099ac6-86dd-4190-9d5c-80d0f35c6a65" providerId="ADAL" clId="{047CE6E9-30B3-411F-AE4E-92157421DA0A}" dt="2020-06-09T08:31:30.919" v="6188" actId="207"/>
        <pc:sldMkLst>
          <pc:docMk/>
          <pc:sldMk cId="702608960" sldId="592"/>
        </pc:sldMkLst>
        <pc:spChg chg="mod">
          <ac:chgData name="AHMED ABOUELYAZID ELTOHAMY MOHAMED" userId="52099ac6-86dd-4190-9d5c-80d0f35c6a65" providerId="ADAL" clId="{047CE6E9-30B3-411F-AE4E-92157421DA0A}" dt="2020-06-09T08:31:25.919" v="6186" actId="207"/>
          <ac:spMkLst>
            <pc:docMk/>
            <pc:sldMk cId="702608960" sldId="592"/>
            <ac:spMk id="10" creationId="{1DD5B56F-D39B-4485-AE10-7E562A366E0D}"/>
          </ac:spMkLst>
        </pc:spChg>
        <pc:spChg chg="mod">
          <ac:chgData name="AHMED ABOUELYAZID ELTOHAMY MOHAMED" userId="52099ac6-86dd-4190-9d5c-80d0f35c6a65" providerId="ADAL" clId="{047CE6E9-30B3-411F-AE4E-92157421DA0A}" dt="2020-06-09T08:31:21.851" v="6185" actId="207"/>
          <ac:spMkLst>
            <pc:docMk/>
            <pc:sldMk cId="702608960" sldId="592"/>
            <ac:spMk id="13" creationId="{E746FDB9-2FB7-4B0B-82A5-94C8E33B076A}"/>
          </ac:spMkLst>
        </pc:spChg>
        <pc:spChg chg="add mod">
          <ac:chgData name="AHMED ABOUELYAZID ELTOHAMY MOHAMED" userId="52099ac6-86dd-4190-9d5c-80d0f35c6a65" providerId="ADAL" clId="{047CE6E9-30B3-411F-AE4E-92157421DA0A}" dt="2020-06-04T14:15:30.123" v="5467"/>
          <ac:spMkLst>
            <pc:docMk/>
            <pc:sldMk cId="702608960" sldId="592"/>
            <ac:spMk id="14" creationId="{21DCDFD5-5455-4EB5-9B3D-E9CA2F7C1AB3}"/>
          </ac:spMkLst>
        </pc:spChg>
        <pc:spChg chg="mod">
          <ac:chgData name="AHMED ABOUELYAZID ELTOHAMY MOHAMED" userId="52099ac6-86dd-4190-9d5c-80d0f35c6a65" providerId="ADAL" clId="{047CE6E9-30B3-411F-AE4E-92157421DA0A}" dt="2020-06-09T08:30:57.464" v="6184" actId="404"/>
          <ac:spMkLst>
            <pc:docMk/>
            <pc:sldMk cId="702608960" sldId="592"/>
            <ac:spMk id="18" creationId="{4E6235C5-C299-4641-B350-82ECB938619E}"/>
          </ac:spMkLst>
        </pc:spChg>
        <pc:spChg chg="mod">
          <ac:chgData name="AHMED ABOUELYAZID ELTOHAMY MOHAMED" userId="52099ac6-86dd-4190-9d5c-80d0f35c6a65" providerId="ADAL" clId="{047CE6E9-30B3-411F-AE4E-92157421DA0A}" dt="2020-06-09T08:31:30.919" v="6188" actId="207"/>
          <ac:spMkLst>
            <pc:docMk/>
            <pc:sldMk cId="702608960" sldId="592"/>
            <ac:spMk id="22" creationId="{D4138037-B9A0-4A24-8615-4E238137293A}"/>
          </ac:spMkLst>
        </pc:spChg>
        <pc:spChg chg="mod">
          <ac:chgData name="AHMED ABOUELYAZID ELTOHAMY MOHAMED" userId="52099ac6-86dd-4190-9d5c-80d0f35c6a65" providerId="ADAL" clId="{047CE6E9-30B3-411F-AE4E-92157421DA0A}" dt="2020-06-09T08:31:28.359" v="6187" actId="207"/>
          <ac:spMkLst>
            <pc:docMk/>
            <pc:sldMk cId="702608960" sldId="592"/>
            <ac:spMk id="23" creationId="{67D7D7FE-3E91-4123-BE59-41AEA6B39B24}"/>
          </ac:spMkLst>
        </pc:spChg>
        <pc:picChg chg="mod">
          <ac:chgData name="AHMED ABOUELYAZID ELTOHAMY MOHAMED" userId="52099ac6-86dd-4190-9d5c-80d0f35c6a65" providerId="ADAL" clId="{047CE6E9-30B3-411F-AE4E-92157421DA0A}" dt="2020-06-03T11:18:10.516" v="4030" actId="1036"/>
          <ac:picMkLst>
            <pc:docMk/>
            <pc:sldMk cId="702608960" sldId="592"/>
            <ac:picMk id="19" creationId="{9FA8386E-5C34-45AE-947C-209B5CBA6CFC}"/>
          </ac:picMkLst>
        </pc:picChg>
        <pc:picChg chg="mod">
          <ac:chgData name="AHMED ABOUELYAZID ELTOHAMY MOHAMED" userId="52099ac6-86dd-4190-9d5c-80d0f35c6a65" providerId="ADAL" clId="{047CE6E9-30B3-411F-AE4E-92157421DA0A}" dt="2020-06-03T11:17:43.669" v="4023" actId="1036"/>
          <ac:picMkLst>
            <pc:docMk/>
            <pc:sldMk cId="702608960" sldId="592"/>
            <ac:picMk id="20" creationId="{15D11AD1-F0A9-495E-8B73-A8B808415646}"/>
          </ac:picMkLst>
        </pc:picChg>
      </pc:sldChg>
      <pc:sldChg chg="modSp mod">
        <pc:chgData name="AHMED ABOUELYAZID ELTOHAMY MOHAMED" userId="52099ac6-86dd-4190-9d5c-80d0f35c6a65" providerId="ADAL" clId="{047CE6E9-30B3-411F-AE4E-92157421DA0A}" dt="2020-06-09T08:33:10.342" v="6212" actId="14100"/>
        <pc:sldMkLst>
          <pc:docMk/>
          <pc:sldMk cId="3771632216" sldId="593"/>
        </pc:sldMkLst>
        <pc:spChg chg="mod">
          <ac:chgData name="AHMED ABOUELYAZID ELTOHAMY MOHAMED" userId="52099ac6-86dd-4190-9d5c-80d0f35c6a65" providerId="ADAL" clId="{047CE6E9-30B3-411F-AE4E-92157421DA0A}" dt="2020-06-09T08:33:10.342" v="6212" actId="14100"/>
          <ac:spMkLst>
            <pc:docMk/>
            <pc:sldMk cId="3771632216" sldId="593"/>
            <ac:spMk id="7" creationId="{43BEA834-F0EB-4BD3-9A5D-8B84B4678375}"/>
          </ac:spMkLst>
        </pc:spChg>
        <pc:spChg chg="mod">
          <ac:chgData name="AHMED ABOUELYAZID ELTOHAMY MOHAMED" userId="52099ac6-86dd-4190-9d5c-80d0f35c6a65" providerId="ADAL" clId="{047CE6E9-30B3-411F-AE4E-92157421DA0A}" dt="2020-06-09T08:33:01.213" v="6210" actId="403"/>
          <ac:spMkLst>
            <pc:docMk/>
            <pc:sldMk cId="3771632216" sldId="593"/>
            <ac:spMk id="9" creationId="{F4BADE00-CD78-4AE0-AD18-908AD74CF066}"/>
          </ac:spMkLst>
        </pc:spChg>
        <pc:spChg chg="mod">
          <ac:chgData name="AHMED ABOUELYAZID ELTOHAMY MOHAMED" userId="52099ac6-86dd-4190-9d5c-80d0f35c6a65" providerId="ADAL" clId="{047CE6E9-30B3-411F-AE4E-92157421DA0A}" dt="2020-06-09T08:33:01.213" v="6210" actId="403"/>
          <ac:spMkLst>
            <pc:docMk/>
            <pc:sldMk cId="3771632216" sldId="593"/>
            <ac:spMk id="10" creationId="{2D6D9DCF-A7BE-4D09-8543-30412A61BF4A}"/>
          </ac:spMkLst>
        </pc:spChg>
        <pc:spChg chg="mod">
          <ac:chgData name="AHMED ABOUELYAZID ELTOHAMY MOHAMED" userId="52099ac6-86dd-4190-9d5c-80d0f35c6a65" providerId="ADAL" clId="{047CE6E9-30B3-411F-AE4E-92157421DA0A}" dt="2020-06-09T08:33:01.213" v="6210" actId="403"/>
          <ac:spMkLst>
            <pc:docMk/>
            <pc:sldMk cId="3771632216" sldId="593"/>
            <ac:spMk id="12" creationId="{99A735E8-3DA7-47A3-BC47-0924F124B0DD}"/>
          </ac:spMkLst>
        </pc:spChg>
        <pc:picChg chg="mod">
          <ac:chgData name="AHMED ABOUELYAZID ELTOHAMY MOHAMED" userId="52099ac6-86dd-4190-9d5c-80d0f35c6a65" providerId="ADAL" clId="{047CE6E9-30B3-411F-AE4E-92157421DA0A}" dt="2020-06-09T08:32:58.551" v="6209" actId="403"/>
          <ac:picMkLst>
            <pc:docMk/>
            <pc:sldMk cId="3771632216" sldId="593"/>
            <ac:picMk id="3073" creationId="{ED554EBB-881D-4FA1-BF48-EA0936B6025D}"/>
          </ac:picMkLst>
        </pc:picChg>
      </pc:sldChg>
      <pc:sldChg chg="addSp modSp mod">
        <pc:chgData name="AHMED ABOUELYAZID ELTOHAMY MOHAMED" userId="52099ac6-86dd-4190-9d5c-80d0f35c6a65" providerId="ADAL" clId="{047CE6E9-30B3-411F-AE4E-92157421DA0A}" dt="2020-06-09T08:34:53.615" v="6224" actId="14100"/>
        <pc:sldMkLst>
          <pc:docMk/>
          <pc:sldMk cId="1521025815" sldId="594"/>
        </pc:sldMkLst>
        <pc:spChg chg="add mod">
          <ac:chgData name="AHMED ABOUELYAZID ELTOHAMY MOHAMED" userId="52099ac6-86dd-4190-9d5c-80d0f35c6a65" providerId="ADAL" clId="{047CE6E9-30B3-411F-AE4E-92157421DA0A}" dt="2020-06-04T14:16:21.848" v="5475"/>
          <ac:spMkLst>
            <pc:docMk/>
            <pc:sldMk cId="1521025815" sldId="594"/>
            <ac:spMk id="5" creationId="{7A32C077-8C36-492E-BDE3-9D10F779383A}"/>
          </ac:spMkLst>
        </pc:spChg>
        <pc:spChg chg="mod">
          <ac:chgData name="AHMED ABOUELYAZID ELTOHAMY MOHAMED" userId="52099ac6-86dd-4190-9d5c-80d0f35c6a65" providerId="ADAL" clId="{047CE6E9-30B3-411F-AE4E-92157421DA0A}" dt="2020-06-09T08:34:53.615" v="6224" actId="14100"/>
          <ac:spMkLst>
            <pc:docMk/>
            <pc:sldMk cId="1521025815" sldId="594"/>
            <ac:spMk id="17" creationId="{1A11CDE8-63A0-4966-8278-E647BEA2B455}"/>
          </ac:spMkLst>
        </pc:spChg>
      </pc:sldChg>
      <pc:sldChg chg="addSp modSp mod">
        <pc:chgData name="AHMED ABOUELYAZID ELTOHAMY MOHAMED" userId="52099ac6-86dd-4190-9d5c-80d0f35c6a65" providerId="ADAL" clId="{047CE6E9-30B3-411F-AE4E-92157421DA0A}" dt="2020-06-09T08:36:57.547" v="6243" actId="403"/>
        <pc:sldMkLst>
          <pc:docMk/>
          <pc:sldMk cId="2503786786" sldId="596"/>
        </pc:sldMkLst>
        <pc:spChg chg="mod">
          <ac:chgData name="AHMED ABOUELYAZID ELTOHAMY MOHAMED" userId="52099ac6-86dd-4190-9d5c-80d0f35c6a65" providerId="ADAL" clId="{047CE6E9-30B3-411F-AE4E-92157421DA0A}" dt="2020-06-09T08:36:57.547" v="6243" actId="403"/>
          <ac:spMkLst>
            <pc:docMk/>
            <pc:sldMk cId="2503786786" sldId="596"/>
            <ac:spMk id="10" creationId="{08C8A269-BAF2-41FF-AEC4-0633D866729D}"/>
          </ac:spMkLst>
        </pc:spChg>
        <pc:spChg chg="mod">
          <ac:chgData name="AHMED ABOUELYAZID ELTOHAMY MOHAMED" userId="52099ac6-86dd-4190-9d5c-80d0f35c6a65" providerId="ADAL" clId="{047CE6E9-30B3-411F-AE4E-92157421DA0A}" dt="2020-06-04T14:16:37.459" v="5479" actId="14100"/>
          <ac:spMkLst>
            <pc:docMk/>
            <pc:sldMk cId="2503786786" sldId="596"/>
            <ac:spMk id="12" creationId="{98F99C6F-4AB1-4956-B9F0-86EE2A74D55D}"/>
          </ac:spMkLst>
        </pc:spChg>
        <pc:spChg chg="add mod">
          <ac:chgData name="AHMED ABOUELYAZID ELTOHAMY MOHAMED" userId="52099ac6-86dd-4190-9d5c-80d0f35c6a65" providerId="ADAL" clId="{047CE6E9-30B3-411F-AE4E-92157421DA0A}" dt="2020-06-04T14:16:40.062" v="5480"/>
          <ac:spMkLst>
            <pc:docMk/>
            <pc:sldMk cId="2503786786" sldId="596"/>
            <ac:spMk id="13" creationId="{259FF2E4-4B75-4FE3-A258-83C0F05EAF38}"/>
          </ac:spMkLst>
        </pc:spChg>
        <pc:picChg chg="mod">
          <ac:chgData name="AHMED ABOUELYAZID ELTOHAMY MOHAMED" userId="52099ac6-86dd-4190-9d5c-80d0f35c6a65" providerId="ADAL" clId="{047CE6E9-30B3-411F-AE4E-92157421DA0A}" dt="2020-06-03T09:48:02.747" v="2561"/>
          <ac:picMkLst>
            <pc:docMk/>
            <pc:sldMk cId="2503786786" sldId="596"/>
            <ac:picMk id="2" creationId="{42AA1608-E394-4E4E-ADCF-165E665FB531}"/>
          </ac:picMkLst>
        </pc:picChg>
        <pc:picChg chg="mod">
          <ac:chgData name="AHMED ABOUELYAZID ELTOHAMY MOHAMED" userId="52099ac6-86dd-4190-9d5c-80d0f35c6a65" providerId="ADAL" clId="{047CE6E9-30B3-411F-AE4E-92157421DA0A}" dt="2020-06-03T09:46:58.348" v="2557" actId="14100"/>
          <ac:picMkLst>
            <pc:docMk/>
            <pc:sldMk cId="2503786786" sldId="596"/>
            <ac:picMk id="4" creationId="{EF850AAD-67F7-4157-8A57-E67F3663AB8B}"/>
          </ac:picMkLst>
        </pc:picChg>
        <pc:picChg chg="mod">
          <ac:chgData name="AHMED ABOUELYAZID ELTOHAMY MOHAMED" userId="52099ac6-86dd-4190-9d5c-80d0f35c6a65" providerId="ADAL" clId="{047CE6E9-30B3-411F-AE4E-92157421DA0A}" dt="2020-06-03T09:47:09.211" v="2560" actId="14100"/>
          <ac:picMkLst>
            <pc:docMk/>
            <pc:sldMk cId="2503786786" sldId="596"/>
            <ac:picMk id="8" creationId="{BD1D8940-F7A1-4285-9CDF-044529133E43}"/>
          </ac:picMkLst>
        </pc:picChg>
        <pc:picChg chg="mod">
          <ac:chgData name="AHMED ABOUELYAZID ELTOHAMY MOHAMED" userId="52099ac6-86dd-4190-9d5c-80d0f35c6a65" providerId="ADAL" clId="{047CE6E9-30B3-411F-AE4E-92157421DA0A}" dt="2020-06-03T09:46:54.476" v="2556" actId="14100"/>
          <ac:picMkLst>
            <pc:docMk/>
            <pc:sldMk cId="2503786786" sldId="596"/>
            <ac:picMk id="9" creationId="{9665CF19-6026-42B4-A5FA-BB0EA66E59A3}"/>
          </ac:picMkLst>
        </pc:picChg>
      </pc:sldChg>
      <pc:sldChg chg="addSp modSp mod">
        <pc:chgData name="AHMED ABOUELYAZID ELTOHAMY MOHAMED" userId="52099ac6-86dd-4190-9d5c-80d0f35c6a65" providerId="ADAL" clId="{047CE6E9-30B3-411F-AE4E-92157421DA0A}" dt="2020-06-11T05:50:09.464" v="7028" actId="167"/>
        <pc:sldMkLst>
          <pc:docMk/>
          <pc:sldMk cId="4165021887" sldId="597"/>
        </pc:sldMkLst>
        <pc:spChg chg="mod">
          <ac:chgData name="AHMED ABOUELYAZID ELTOHAMY MOHAMED" userId="52099ac6-86dd-4190-9d5c-80d0f35c6a65" providerId="ADAL" clId="{047CE6E9-30B3-411F-AE4E-92157421DA0A}" dt="2020-06-09T08:37:10.247" v="6246" actId="403"/>
          <ac:spMkLst>
            <pc:docMk/>
            <pc:sldMk cId="4165021887" sldId="597"/>
            <ac:spMk id="10" creationId="{08C8A269-BAF2-41FF-AEC4-0633D866729D}"/>
          </ac:spMkLst>
        </pc:spChg>
        <pc:spChg chg="mod">
          <ac:chgData name="AHMED ABOUELYAZID ELTOHAMY MOHAMED" userId="52099ac6-86dd-4190-9d5c-80d0f35c6a65" providerId="ADAL" clId="{047CE6E9-30B3-411F-AE4E-92157421DA0A}" dt="2020-06-04T14:17:01.469" v="5500" actId="14100"/>
          <ac:spMkLst>
            <pc:docMk/>
            <pc:sldMk cId="4165021887" sldId="597"/>
            <ac:spMk id="12" creationId="{98F99C6F-4AB1-4956-B9F0-86EE2A74D55D}"/>
          </ac:spMkLst>
        </pc:spChg>
        <pc:spChg chg="add mod">
          <ac:chgData name="AHMED ABOUELYAZID ELTOHAMY MOHAMED" userId="52099ac6-86dd-4190-9d5c-80d0f35c6a65" providerId="ADAL" clId="{047CE6E9-30B3-411F-AE4E-92157421DA0A}" dt="2020-06-04T14:17:03.709" v="5501"/>
          <ac:spMkLst>
            <pc:docMk/>
            <pc:sldMk cId="4165021887" sldId="597"/>
            <ac:spMk id="15" creationId="{828E3211-D43B-4E03-B44D-43130FDAD6B8}"/>
          </ac:spMkLst>
        </pc:spChg>
        <pc:spChg chg="mod ord">
          <ac:chgData name="AHMED ABOUELYAZID ELTOHAMY MOHAMED" userId="52099ac6-86dd-4190-9d5c-80d0f35c6a65" providerId="ADAL" clId="{047CE6E9-30B3-411F-AE4E-92157421DA0A}" dt="2020-06-11T05:49:52.974" v="7027" actId="166"/>
          <ac:spMkLst>
            <pc:docMk/>
            <pc:sldMk cId="4165021887" sldId="597"/>
            <ac:spMk id="18" creationId="{C8C0EB5A-FE10-43AE-A6FB-2F1928382F00}"/>
          </ac:spMkLst>
        </pc:spChg>
        <pc:picChg chg="mod">
          <ac:chgData name="AHMED ABOUELYAZID ELTOHAMY MOHAMED" userId="52099ac6-86dd-4190-9d5c-80d0f35c6a65" providerId="ADAL" clId="{047CE6E9-30B3-411F-AE4E-92157421DA0A}" dt="2020-06-03T11:22:23.838" v="4033"/>
          <ac:picMkLst>
            <pc:docMk/>
            <pc:sldMk cId="4165021887" sldId="597"/>
            <ac:picMk id="8" creationId="{A9482BE9-D578-4104-B48C-E259FC5DB009}"/>
          </ac:picMkLst>
        </pc:picChg>
        <pc:picChg chg="mod">
          <ac:chgData name="AHMED ABOUELYAZID ELTOHAMY MOHAMED" userId="52099ac6-86dd-4190-9d5c-80d0f35c6a65" providerId="ADAL" clId="{047CE6E9-30B3-411F-AE4E-92157421DA0A}" dt="2020-06-03T11:23:12.597" v="4037"/>
          <ac:picMkLst>
            <pc:docMk/>
            <pc:sldMk cId="4165021887" sldId="597"/>
            <ac:picMk id="9" creationId="{E9423C7A-F0FC-47AA-B4C4-31223C5FBAE4}"/>
          </ac:picMkLst>
        </pc:picChg>
        <pc:picChg chg="mod ord">
          <ac:chgData name="AHMED ABOUELYAZID ELTOHAMY MOHAMED" userId="52099ac6-86dd-4190-9d5c-80d0f35c6a65" providerId="ADAL" clId="{047CE6E9-30B3-411F-AE4E-92157421DA0A}" dt="2020-06-11T05:50:09.464" v="7028" actId="167"/>
          <ac:picMkLst>
            <pc:docMk/>
            <pc:sldMk cId="4165021887" sldId="597"/>
            <ac:picMk id="16" creationId="{7D0512C9-65DB-486D-8DFC-A89D9F41E629}"/>
          </ac:picMkLst>
        </pc:picChg>
        <pc:picChg chg="mod">
          <ac:chgData name="AHMED ABOUELYAZID ELTOHAMY MOHAMED" userId="52099ac6-86dd-4190-9d5c-80d0f35c6a65" providerId="ADAL" clId="{047CE6E9-30B3-411F-AE4E-92157421DA0A}" dt="2020-06-03T11:22:32.181" v="4035" actId="14100"/>
          <ac:picMkLst>
            <pc:docMk/>
            <pc:sldMk cId="4165021887" sldId="597"/>
            <ac:picMk id="20" creationId="{C5B5D71C-9739-41FB-B08E-57BB6C825C3E}"/>
          </ac:picMkLst>
        </pc:picChg>
      </pc:sldChg>
      <pc:sldChg chg="addSp modSp mod">
        <pc:chgData name="AHMED ABOUELYAZID ELTOHAMY MOHAMED" userId="52099ac6-86dd-4190-9d5c-80d0f35c6a65" providerId="ADAL" clId="{047CE6E9-30B3-411F-AE4E-92157421DA0A}" dt="2020-06-11T05:51:08.377" v="7030" actId="207"/>
        <pc:sldMkLst>
          <pc:docMk/>
          <pc:sldMk cId="3506800480" sldId="599"/>
        </pc:sldMkLst>
        <pc:spChg chg="mod">
          <ac:chgData name="AHMED ABOUELYAZID ELTOHAMY MOHAMED" userId="52099ac6-86dd-4190-9d5c-80d0f35c6a65" providerId="ADAL" clId="{047CE6E9-30B3-411F-AE4E-92157421DA0A}" dt="2020-06-09T08:37:25.887" v="6249" actId="403"/>
          <ac:spMkLst>
            <pc:docMk/>
            <pc:sldMk cId="3506800480" sldId="599"/>
            <ac:spMk id="10" creationId="{08C8A269-BAF2-41FF-AEC4-0633D866729D}"/>
          </ac:spMkLst>
        </pc:spChg>
        <pc:spChg chg="mod">
          <ac:chgData name="AHMED ABOUELYAZID ELTOHAMY MOHAMED" userId="52099ac6-86dd-4190-9d5c-80d0f35c6a65" providerId="ADAL" clId="{047CE6E9-30B3-411F-AE4E-92157421DA0A}" dt="2020-06-11T05:51:08.377" v="7030" actId="207"/>
          <ac:spMkLst>
            <pc:docMk/>
            <pc:sldMk cId="3506800480" sldId="599"/>
            <ac:spMk id="11" creationId="{056CAABC-EE9A-4BC3-8F9F-94C1888059F6}"/>
          </ac:spMkLst>
        </pc:spChg>
        <pc:spChg chg="mod">
          <ac:chgData name="AHMED ABOUELYAZID ELTOHAMY MOHAMED" userId="52099ac6-86dd-4190-9d5c-80d0f35c6a65" providerId="ADAL" clId="{047CE6E9-30B3-411F-AE4E-92157421DA0A}" dt="2020-06-04T14:17:13.901" v="5503" actId="1076"/>
          <ac:spMkLst>
            <pc:docMk/>
            <pc:sldMk cId="3506800480" sldId="599"/>
            <ac:spMk id="12" creationId="{98F99C6F-4AB1-4956-B9F0-86EE2A74D55D}"/>
          </ac:spMkLst>
        </pc:spChg>
        <pc:spChg chg="add mod">
          <ac:chgData name="AHMED ABOUELYAZID ELTOHAMY MOHAMED" userId="52099ac6-86dd-4190-9d5c-80d0f35c6a65" providerId="ADAL" clId="{047CE6E9-30B3-411F-AE4E-92157421DA0A}" dt="2020-06-04T14:17:22.349" v="5507"/>
          <ac:spMkLst>
            <pc:docMk/>
            <pc:sldMk cId="3506800480" sldId="599"/>
            <ac:spMk id="13" creationId="{0195533E-5D47-4A87-9015-13296CA4F20F}"/>
          </ac:spMkLst>
        </pc:spChg>
      </pc:sldChg>
      <pc:sldChg chg="addSp modSp mod">
        <pc:chgData name="AHMED ABOUELYAZID ELTOHAMY MOHAMED" userId="52099ac6-86dd-4190-9d5c-80d0f35c6a65" providerId="ADAL" clId="{047CE6E9-30B3-411F-AE4E-92157421DA0A}" dt="2020-06-09T08:37:36.233" v="6252" actId="2711"/>
        <pc:sldMkLst>
          <pc:docMk/>
          <pc:sldMk cId="135526849" sldId="600"/>
        </pc:sldMkLst>
        <pc:spChg chg="mod">
          <ac:chgData name="AHMED ABOUELYAZID ELTOHAMY MOHAMED" userId="52099ac6-86dd-4190-9d5c-80d0f35c6a65" providerId="ADAL" clId="{047CE6E9-30B3-411F-AE4E-92157421DA0A}" dt="2020-06-09T08:37:36.233" v="6252" actId="2711"/>
          <ac:spMkLst>
            <pc:docMk/>
            <pc:sldMk cId="135526849" sldId="600"/>
            <ac:spMk id="7" creationId="{27A4CD30-7740-46F1-B0F1-AE87FAD4FC88}"/>
          </ac:spMkLst>
        </pc:spChg>
        <pc:spChg chg="mod">
          <ac:chgData name="AHMED ABOUELYAZID ELTOHAMY MOHAMED" userId="52099ac6-86dd-4190-9d5c-80d0f35c6a65" providerId="ADAL" clId="{047CE6E9-30B3-411F-AE4E-92157421DA0A}" dt="2020-06-04T14:17:32.100" v="5509" actId="1076"/>
          <ac:spMkLst>
            <pc:docMk/>
            <pc:sldMk cId="135526849" sldId="600"/>
            <ac:spMk id="12" creationId="{98F99C6F-4AB1-4956-B9F0-86EE2A74D55D}"/>
          </ac:spMkLst>
        </pc:spChg>
        <pc:spChg chg="add mod">
          <ac:chgData name="AHMED ABOUELYAZID ELTOHAMY MOHAMED" userId="52099ac6-86dd-4190-9d5c-80d0f35c6a65" providerId="ADAL" clId="{047CE6E9-30B3-411F-AE4E-92157421DA0A}" dt="2020-06-04T14:17:39.236" v="5517"/>
          <ac:spMkLst>
            <pc:docMk/>
            <pc:sldMk cId="135526849" sldId="600"/>
            <ac:spMk id="14" creationId="{38310C15-BA9B-4299-9332-8A6FB41C369C}"/>
          </ac:spMkLst>
        </pc:spChg>
      </pc:sldChg>
      <pc:sldChg chg="add del">
        <pc:chgData name="AHMED ABOUELYAZID ELTOHAMY MOHAMED" userId="52099ac6-86dd-4190-9d5c-80d0f35c6a65" providerId="ADAL" clId="{047CE6E9-30B3-411F-AE4E-92157421DA0A}" dt="2020-06-02T10:36:17.230" v="112"/>
        <pc:sldMkLst>
          <pc:docMk/>
          <pc:sldMk cId="2473823529" sldId="601"/>
        </pc:sldMkLst>
      </pc:sldChg>
      <pc:sldChg chg="addSp delSp modSp add del mod ord delAnim modAnim">
        <pc:chgData name="AHMED ABOUELYAZID ELTOHAMY MOHAMED" userId="52099ac6-86dd-4190-9d5c-80d0f35c6a65" providerId="ADAL" clId="{047CE6E9-30B3-411F-AE4E-92157421DA0A}" dt="2020-06-09T08:42:10.875" v="6294" actId="47"/>
        <pc:sldMkLst>
          <pc:docMk/>
          <pc:sldMk cId="3370732647" sldId="601"/>
        </pc:sldMkLst>
        <pc:spChg chg="add mod">
          <ac:chgData name="AHMED ABOUELYAZID ELTOHAMY MOHAMED" userId="52099ac6-86dd-4190-9d5c-80d0f35c6a65" providerId="ADAL" clId="{047CE6E9-30B3-411F-AE4E-92157421DA0A}" dt="2020-06-09T08:38:51.113" v="6265" actId="1036"/>
          <ac:spMkLst>
            <pc:docMk/>
            <pc:sldMk cId="3370732647" sldId="601"/>
            <ac:spMk id="3" creationId="{E940E983-DCF6-46B3-A3FA-0186ABA863DE}"/>
          </ac:spMkLst>
        </pc:spChg>
        <pc:spChg chg="add del mod">
          <ac:chgData name="AHMED ABOUELYAZID ELTOHAMY MOHAMED" userId="52099ac6-86dd-4190-9d5c-80d0f35c6a65" providerId="ADAL" clId="{047CE6E9-30B3-411F-AE4E-92157421DA0A}" dt="2020-06-02T11:00:51.792" v="431" actId="478"/>
          <ac:spMkLst>
            <pc:docMk/>
            <pc:sldMk cId="3370732647" sldId="601"/>
            <ac:spMk id="4" creationId="{67267411-FD74-4B0E-B3CA-328F5766E9A9}"/>
          </ac:spMkLst>
        </pc:spChg>
        <pc:spChg chg="mod">
          <ac:chgData name="AHMED ABOUELYAZID ELTOHAMY MOHAMED" userId="52099ac6-86dd-4190-9d5c-80d0f35c6a65" providerId="ADAL" clId="{047CE6E9-30B3-411F-AE4E-92157421DA0A}" dt="2020-06-04T10:04:00.078" v="5389" actId="14100"/>
          <ac:spMkLst>
            <pc:docMk/>
            <pc:sldMk cId="3370732647" sldId="601"/>
            <ac:spMk id="7" creationId="{69E81B08-2C88-4BDA-B7C6-D8C4468A1E01}"/>
          </ac:spMkLst>
        </pc:spChg>
        <pc:spChg chg="mod">
          <ac:chgData name="AHMED ABOUELYAZID ELTOHAMY MOHAMED" userId="52099ac6-86dd-4190-9d5c-80d0f35c6a65" providerId="ADAL" clId="{047CE6E9-30B3-411F-AE4E-92157421DA0A}" dt="2020-06-09T08:38:33.103" v="6257" actId="403"/>
          <ac:spMkLst>
            <pc:docMk/>
            <pc:sldMk cId="3370732647" sldId="601"/>
            <ac:spMk id="9" creationId="{6CA5AA5B-00E9-4A95-8101-9A09DFF38E23}"/>
          </ac:spMkLst>
        </pc:spChg>
        <pc:spChg chg="mod">
          <ac:chgData name="AHMED ABOUELYAZID ELTOHAMY MOHAMED" userId="52099ac6-86dd-4190-9d5c-80d0f35c6a65" providerId="ADAL" clId="{047CE6E9-30B3-411F-AE4E-92157421DA0A}" dt="2020-06-09T08:39:38.460" v="6287" actId="1036"/>
          <ac:spMkLst>
            <pc:docMk/>
            <pc:sldMk cId="3370732647" sldId="601"/>
            <ac:spMk id="10" creationId="{177E782C-3A1C-4632-8C32-77461FA1A03C}"/>
          </ac:spMkLst>
        </pc:spChg>
        <pc:spChg chg="mod">
          <ac:chgData name="AHMED ABOUELYAZID ELTOHAMY MOHAMED" userId="52099ac6-86dd-4190-9d5c-80d0f35c6a65" providerId="ADAL" clId="{047CE6E9-30B3-411F-AE4E-92157421DA0A}" dt="2020-06-09T08:38:45.061" v="6262" actId="1036"/>
          <ac:spMkLst>
            <pc:docMk/>
            <pc:sldMk cId="3370732647" sldId="601"/>
            <ac:spMk id="12" creationId="{D2E3E1E2-4F64-456B-8FF7-F73F91155532}"/>
          </ac:spMkLst>
        </pc:spChg>
        <pc:spChg chg="del">
          <ac:chgData name="AHMED ABOUELYAZID ELTOHAMY MOHAMED" userId="52099ac6-86dd-4190-9d5c-80d0f35c6a65" providerId="ADAL" clId="{047CE6E9-30B3-411F-AE4E-92157421DA0A}" dt="2020-06-02T10:42:36.360" v="223" actId="478"/>
          <ac:spMkLst>
            <pc:docMk/>
            <pc:sldMk cId="3370732647" sldId="601"/>
            <ac:spMk id="13" creationId="{4C69B909-BEBF-4C1E-A775-98323BA38486}"/>
          </ac:spMkLst>
        </pc:spChg>
        <pc:spChg chg="add mod">
          <ac:chgData name="AHMED ABOUELYAZID ELTOHAMY MOHAMED" userId="52099ac6-86dd-4190-9d5c-80d0f35c6a65" providerId="ADAL" clId="{047CE6E9-30B3-411F-AE4E-92157421DA0A}" dt="2020-06-09T08:38:56.399" v="6268" actId="1036"/>
          <ac:spMkLst>
            <pc:docMk/>
            <pc:sldMk cId="3370732647" sldId="601"/>
            <ac:spMk id="14" creationId="{E8EF4D89-70F9-4138-931E-B9710B38A4CD}"/>
          </ac:spMkLst>
        </pc:spChg>
        <pc:picChg chg="add mod">
          <ac:chgData name="AHMED ABOUELYAZID ELTOHAMY MOHAMED" userId="52099ac6-86dd-4190-9d5c-80d0f35c6a65" providerId="ADAL" clId="{047CE6E9-30B3-411F-AE4E-92157421DA0A}" dt="2020-06-02T11:15:28.205" v="603"/>
          <ac:picMkLst>
            <pc:docMk/>
            <pc:sldMk cId="3370732647" sldId="601"/>
            <ac:picMk id="2" creationId="{E6D08ECB-137F-4C09-8014-7E915F40C100}"/>
          </ac:picMkLst>
        </pc:picChg>
        <pc:picChg chg="add del mod modCrop">
          <ac:chgData name="AHMED ABOUELYAZID ELTOHAMY MOHAMED" userId="52099ac6-86dd-4190-9d5c-80d0f35c6a65" providerId="ADAL" clId="{047CE6E9-30B3-411F-AE4E-92157421DA0A}" dt="2020-06-04T10:02:35.125" v="5363" actId="21"/>
          <ac:picMkLst>
            <pc:docMk/>
            <pc:sldMk cId="3370732647" sldId="601"/>
            <ac:picMk id="4" creationId="{63C91B86-1DDD-4A23-B3EB-1083791E6CD5}"/>
          </ac:picMkLst>
        </pc:picChg>
        <pc:picChg chg="del">
          <ac:chgData name="AHMED ABOUELYAZID ELTOHAMY MOHAMED" userId="52099ac6-86dd-4190-9d5c-80d0f35c6a65" providerId="ADAL" clId="{047CE6E9-30B3-411F-AE4E-92157421DA0A}" dt="2020-06-02T10:42:30.228" v="222" actId="478"/>
          <ac:picMkLst>
            <pc:docMk/>
            <pc:sldMk cId="3370732647" sldId="601"/>
            <ac:picMk id="5" creationId="{3E5F28A8-C350-42C6-8A4C-76683216CD5A}"/>
          </ac:picMkLst>
        </pc:picChg>
        <pc:picChg chg="add mod">
          <ac:chgData name="AHMED ABOUELYAZID ELTOHAMY MOHAMED" userId="52099ac6-86dd-4190-9d5c-80d0f35c6a65" providerId="ADAL" clId="{047CE6E9-30B3-411F-AE4E-92157421DA0A}" dt="2020-06-04T10:04:56.009" v="5405" actId="1037"/>
          <ac:picMkLst>
            <pc:docMk/>
            <pc:sldMk cId="3370732647" sldId="601"/>
            <ac:picMk id="11" creationId="{89EA95D5-4724-4264-9F0A-F96A2CF9FDD1}"/>
          </ac:picMkLst>
        </pc:picChg>
        <pc:picChg chg="del">
          <ac:chgData name="AHMED ABOUELYAZID ELTOHAMY MOHAMED" userId="52099ac6-86dd-4190-9d5c-80d0f35c6a65" providerId="ADAL" clId="{047CE6E9-30B3-411F-AE4E-92157421DA0A}" dt="2020-06-02T10:42:12.755" v="221" actId="478"/>
          <ac:picMkLst>
            <pc:docMk/>
            <pc:sldMk cId="3370732647" sldId="601"/>
            <ac:picMk id="2052" creationId="{FC8CD064-AF07-48E3-AC52-F4FD6E7FE54F}"/>
          </ac:picMkLst>
        </pc:picChg>
      </pc:sldChg>
      <pc:sldChg chg="addSp delSp modSp add del mod addAnim delAnim modAnim">
        <pc:chgData name="AHMED ABOUELYAZID ELTOHAMY MOHAMED" userId="52099ac6-86dd-4190-9d5c-80d0f35c6a65" providerId="ADAL" clId="{047CE6E9-30B3-411F-AE4E-92157421DA0A}" dt="2020-06-09T08:42:11.044" v="6295" actId="47"/>
        <pc:sldMkLst>
          <pc:docMk/>
          <pc:sldMk cId="3720679633" sldId="602"/>
        </pc:sldMkLst>
        <pc:spChg chg="del mod">
          <ac:chgData name="AHMED ABOUELYAZID ELTOHAMY MOHAMED" userId="52099ac6-86dd-4190-9d5c-80d0f35c6a65" providerId="ADAL" clId="{047CE6E9-30B3-411F-AE4E-92157421DA0A}" dt="2020-06-02T11:28:47.036" v="732" actId="478"/>
          <ac:spMkLst>
            <pc:docMk/>
            <pc:sldMk cId="3720679633" sldId="602"/>
            <ac:spMk id="3" creationId="{E940E983-DCF6-46B3-A3FA-0186ABA863DE}"/>
          </ac:spMkLst>
        </pc:spChg>
        <pc:spChg chg="mod">
          <ac:chgData name="AHMED ABOUELYAZID ELTOHAMY MOHAMED" userId="52099ac6-86dd-4190-9d5c-80d0f35c6a65" providerId="ADAL" clId="{047CE6E9-30B3-411F-AE4E-92157421DA0A}" dt="2020-06-09T08:39:57.248" v="6288" actId="2711"/>
          <ac:spMkLst>
            <pc:docMk/>
            <pc:sldMk cId="3720679633" sldId="602"/>
            <ac:spMk id="7" creationId="{69E81B08-2C88-4BDA-B7C6-D8C4468A1E01}"/>
          </ac:spMkLst>
        </pc:spChg>
        <pc:spChg chg="add mod">
          <ac:chgData name="AHMED ABOUELYAZID ELTOHAMY MOHAMED" userId="52099ac6-86dd-4190-9d5c-80d0f35c6a65" providerId="ADAL" clId="{047CE6E9-30B3-411F-AE4E-92157421DA0A}" dt="2020-06-09T08:39:57.248" v="6288" actId="2711"/>
          <ac:spMkLst>
            <pc:docMk/>
            <pc:sldMk cId="3720679633" sldId="602"/>
            <ac:spMk id="8" creationId="{103CADFD-7463-4DA9-A132-F86BCEF4078F}"/>
          </ac:spMkLst>
        </pc:spChg>
        <pc:spChg chg="add del mod">
          <ac:chgData name="AHMED ABOUELYAZID ELTOHAMY MOHAMED" userId="52099ac6-86dd-4190-9d5c-80d0f35c6a65" providerId="ADAL" clId="{047CE6E9-30B3-411F-AE4E-92157421DA0A}" dt="2020-06-09T08:39:57.248" v="6288" actId="2711"/>
          <ac:spMkLst>
            <pc:docMk/>
            <pc:sldMk cId="3720679633" sldId="602"/>
            <ac:spMk id="9" creationId="{6CA5AA5B-00E9-4A95-8101-9A09DFF38E23}"/>
          </ac:spMkLst>
        </pc:spChg>
        <pc:spChg chg="mod">
          <ac:chgData name="AHMED ABOUELYAZID ELTOHAMY MOHAMED" userId="52099ac6-86dd-4190-9d5c-80d0f35c6a65" providerId="ADAL" clId="{047CE6E9-30B3-411F-AE4E-92157421DA0A}" dt="2020-06-09T08:39:57.248" v="6288" actId="2711"/>
          <ac:spMkLst>
            <pc:docMk/>
            <pc:sldMk cId="3720679633" sldId="602"/>
            <ac:spMk id="10" creationId="{177E782C-3A1C-4632-8C32-77461FA1A03C}"/>
          </ac:spMkLst>
        </pc:spChg>
        <pc:spChg chg="add mod">
          <ac:chgData name="AHMED ABOUELYAZID ELTOHAMY MOHAMED" userId="52099ac6-86dd-4190-9d5c-80d0f35c6a65" providerId="ADAL" clId="{047CE6E9-30B3-411F-AE4E-92157421DA0A}" dt="2020-06-09T08:39:57.248" v="6288" actId="2711"/>
          <ac:spMkLst>
            <pc:docMk/>
            <pc:sldMk cId="3720679633" sldId="602"/>
            <ac:spMk id="11" creationId="{6BCA7449-5A05-46D2-8CAD-2A909790EA61}"/>
          </ac:spMkLst>
        </pc:spChg>
        <pc:spChg chg="del mod">
          <ac:chgData name="AHMED ABOUELYAZID ELTOHAMY MOHAMED" userId="52099ac6-86dd-4190-9d5c-80d0f35c6a65" providerId="ADAL" clId="{047CE6E9-30B3-411F-AE4E-92157421DA0A}" dt="2020-06-02T11:28:48.928" v="733" actId="478"/>
          <ac:spMkLst>
            <pc:docMk/>
            <pc:sldMk cId="3720679633" sldId="602"/>
            <ac:spMk id="12" creationId="{D2E3E1E2-4F64-456B-8FF7-F73F91155532}"/>
          </ac:spMkLst>
        </pc:spChg>
        <pc:spChg chg="add del mod">
          <ac:chgData name="AHMED ABOUELYAZID ELTOHAMY MOHAMED" userId="52099ac6-86dd-4190-9d5c-80d0f35c6a65" providerId="ADAL" clId="{047CE6E9-30B3-411F-AE4E-92157421DA0A}" dt="2020-06-02T11:40:43.176" v="869"/>
          <ac:spMkLst>
            <pc:docMk/>
            <pc:sldMk cId="3720679633" sldId="602"/>
            <ac:spMk id="13" creationId="{4C94D8BC-8D65-47F5-A2C5-2CBBA50CE72B}"/>
          </ac:spMkLst>
        </pc:spChg>
        <pc:spChg chg="del mod">
          <ac:chgData name="AHMED ABOUELYAZID ELTOHAMY MOHAMED" userId="52099ac6-86dd-4190-9d5c-80d0f35c6a65" providerId="ADAL" clId="{047CE6E9-30B3-411F-AE4E-92157421DA0A}" dt="2020-06-02T11:28:41.865" v="730" actId="478"/>
          <ac:spMkLst>
            <pc:docMk/>
            <pc:sldMk cId="3720679633" sldId="602"/>
            <ac:spMk id="14" creationId="{E8EF4D89-70F9-4138-931E-B9710B38A4CD}"/>
          </ac:spMkLst>
        </pc:spChg>
        <pc:graphicFrameChg chg="add mod modGraphic">
          <ac:chgData name="AHMED ABOUELYAZID ELTOHAMY MOHAMED" userId="52099ac6-86dd-4190-9d5c-80d0f35c6a65" providerId="ADAL" clId="{047CE6E9-30B3-411F-AE4E-92157421DA0A}" dt="2020-06-09T08:40:34.701" v="6290" actId="207"/>
          <ac:graphicFrameMkLst>
            <pc:docMk/>
            <pc:sldMk cId="3720679633" sldId="602"/>
            <ac:graphicFrameMk id="4" creationId="{611C2284-5F67-4D81-91E8-9775C698C844}"/>
          </ac:graphicFrameMkLst>
        </pc:graphicFrameChg>
        <pc:picChg chg="del">
          <ac:chgData name="AHMED ABOUELYAZID ELTOHAMY MOHAMED" userId="52099ac6-86dd-4190-9d5c-80d0f35c6a65" providerId="ADAL" clId="{047CE6E9-30B3-411F-AE4E-92157421DA0A}" dt="2020-06-02T11:16:38.836" v="607" actId="478"/>
          <ac:picMkLst>
            <pc:docMk/>
            <pc:sldMk cId="3720679633" sldId="602"/>
            <ac:picMk id="2" creationId="{E6D08ECB-137F-4C09-8014-7E915F40C100}"/>
          </ac:picMkLst>
        </pc:picChg>
        <pc:picChg chg="add mod">
          <ac:chgData name="AHMED ABOUELYAZID ELTOHAMY MOHAMED" userId="52099ac6-86dd-4190-9d5c-80d0f35c6a65" providerId="ADAL" clId="{047CE6E9-30B3-411F-AE4E-92157421DA0A}" dt="2020-06-09T08:39:57.248" v="6288" actId="2711"/>
          <ac:picMkLst>
            <pc:docMk/>
            <pc:sldMk cId="3720679633" sldId="602"/>
            <ac:picMk id="1025" creationId="{2EA4AD91-C548-4CD6-9291-4EFE873E64B2}"/>
          </ac:picMkLst>
        </pc:picChg>
      </pc:sldChg>
      <pc:sldChg chg="addSp modSp add del mod ord">
        <pc:chgData name="AHMED ABOUELYAZID ELTOHAMY MOHAMED" userId="52099ac6-86dd-4190-9d5c-80d0f35c6a65" providerId="ADAL" clId="{047CE6E9-30B3-411F-AE4E-92157421DA0A}" dt="2020-06-09T08:41:41.419" v="6293" actId="47"/>
        <pc:sldMkLst>
          <pc:docMk/>
          <pc:sldMk cId="3560803743" sldId="603"/>
        </pc:sldMkLst>
        <pc:spChg chg="mod">
          <ac:chgData name="AHMED ABOUELYAZID ELTOHAMY MOHAMED" userId="52099ac6-86dd-4190-9d5c-80d0f35c6a65" providerId="ADAL" clId="{047CE6E9-30B3-411F-AE4E-92157421DA0A}" dt="2020-06-04T14:19:24.679" v="5600" actId="1076"/>
          <ac:spMkLst>
            <pc:docMk/>
            <pc:sldMk cId="3560803743" sldId="603"/>
            <ac:spMk id="7" creationId="{69E81B08-2C88-4BDA-B7C6-D8C4468A1E01}"/>
          </ac:spMkLst>
        </pc:spChg>
        <pc:spChg chg="mod">
          <ac:chgData name="AHMED ABOUELYAZID ELTOHAMY MOHAMED" userId="52099ac6-86dd-4190-9d5c-80d0f35c6a65" providerId="ADAL" clId="{047CE6E9-30B3-411F-AE4E-92157421DA0A}" dt="2020-06-09T08:40:48.228" v="6292" actId="403"/>
          <ac:spMkLst>
            <pc:docMk/>
            <pc:sldMk cId="3560803743" sldId="603"/>
            <ac:spMk id="9" creationId="{6CA5AA5B-00E9-4A95-8101-9A09DFF38E23}"/>
          </ac:spMkLst>
        </pc:spChg>
        <pc:spChg chg="add mod">
          <ac:chgData name="AHMED ABOUELYAZID ELTOHAMY MOHAMED" userId="52099ac6-86dd-4190-9d5c-80d0f35c6a65" providerId="ADAL" clId="{047CE6E9-30B3-411F-AE4E-92157421DA0A}" dt="2020-06-04T14:19:26.685" v="5601"/>
          <ac:spMkLst>
            <pc:docMk/>
            <pc:sldMk cId="3560803743" sldId="603"/>
            <ac:spMk id="11" creationId="{FD583B27-F0F7-4692-AA04-3ED44BEB892C}"/>
          </ac:spMkLst>
        </pc:spChg>
      </pc:sldChg>
      <pc:sldChg chg="addSp delSp modSp add del mod delAnim modAnim">
        <pc:chgData name="AHMED ABOUELYAZID ELTOHAMY MOHAMED" userId="52099ac6-86dd-4190-9d5c-80d0f35c6a65" providerId="ADAL" clId="{047CE6E9-30B3-411F-AE4E-92157421DA0A}" dt="2020-06-09T08:42:11.290" v="6296" actId="47"/>
        <pc:sldMkLst>
          <pc:docMk/>
          <pc:sldMk cId="3444418383" sldId="604"/>
        </pc:sldMkLst>
        <pc:spChg chg="del mod">
          <ac:chgData name="AHMED ABOUELYAZID ELTOHAMY MOHAMED" userId="52099ac6-86dd-4190-9d5c-80d0f35c6a65" providerId="ADAL" clId="{047CE6E9-30B3-411F-AE4E-92157421DA0A}" dt="2020-06-02T12:15:11.988" v="1056" actId="478"/>
          <ac:spMkLst>
            <pc:docMk/>
            <pc:sldMk cId="3444418383" sldId="604"/>
            <ac:spMk id="3" creationId="{B8DE3F20-76A2-4F76-B9BE-1A7F2116853D}"/>
          </ac:spMkLst>
        </pc:spChg>
        <pc:spChg chg="add mod">
          <ac:chgData name="AHMED ABOUELYAZID ELTOHAMY MOHAMED" userId="52099ac6-86dd-4190-9d5c-80d0f35c6a65" providerId="ADAL" clId="{047CE6E9-30B3-411F-AE4E-92157421DA0A}" dt="2020-06-04T14:20:15.381" v="5606"/>
          <ac:spMkLst>
            <pc:docMk/>
            <pc:sldMk cId="3444418383" sldId="604"/>
            <ac:spMk id="5" creationId="{E6B60473-45C2-4200-8976-5FB557CFA931}"/>
          </ac:spMkLst>
        </pc:spChg>
        <pc:spChg chg="mod">
          <ac:chgData name="AHMED ABOUELYAZID ELTOHAMY MOHAMED" userId="52099ac6-86dd-4190-9d5c-80d0f35c6a65" providerId="ADAL" clId="{047CE6E9-30B3-411F-AE4E-92157421DA0A}" dt="2020-06-02T12:18:18.666" v="1122" actId="14100"/>
          <ac:spMkLst>
            <pc:docMk/>
            <pc:sldMk cId="3444418383" sldId="604"/>
            <ac:spMk id="6" creationId="{3501C677-2596-4A58-9075-20888169A5E5}"/>
          </ac:spMkLst>
        </pc:spChg>
        <pc:spChg chg="mod">
          <ac:chgData name="AHMED ABOUELYAZID ELTOHAMY MOHAMED" userId="52099ac6-86dd-4190-9d5c-80d0f35c6a65" providerId="ADAL" clId="{047CE6E9-30B3-411F-AE4E-92157421DA0A}" dt="2020-06-04T14:20:23.954" v="5617" actId="14100"/>
          <ac:spMkLst>
            <pc:docMk/>
            <pc:sldMk cId="3444418383" sldId="604"/>
            <ac:spMk id="10" creationId="{08C8A269-BAF2-41FF-AEC4-0633D866729D}"/>
          </ac:spMkLst>
        </pc:spChg>
        <pc:spChg chg="del mod">
          <ac:chgData name="AHMED ABOUELYAZID ELTOHAMY MOHAMED" userId="52099ac6-86dd-4190-9d5c-80d0f35c6a65" providerId="ADAL" clId="{047CE6E9-30B3-411F-AE4E-92157421DA0A}" dt="2020-06-02T11:47:13.219" v="1025" actId="478"/>
          <ac:spMkLst>
            <pc:docMk/>
            <pc:sldMk cId="3444418383" sldId="604"/>
            <ac:spMk id="11" creationId="{056CAABC-EE9A-4BC3-8F9F-94C1888059F6}"/>
          </ac:spMkLst>
        </pc:spChg>
        <pc:spChg chg="mod">
          <ac:chgData name="AHMED ABOUELYAZID ELTOHAMY MOHAMED" userId="52099ac6-86dd-4190-9d5c-80d0f35c6a65" providerId="ADAL" clId="{047CE6E9-30B3-411F-AE4E-92157421DA0A}" dt="2020-06-04T14:20:13.406" v="5605" actId="14100"/>
          <ac:spMkLst>
            <pc:docMk/>
            <pc:sldMk cId="3444418383" sldId="604"/>
            <ac:spMk id="12" creationId="{98F99C6F-4AB1-4956-B9F0-86EE2A74D55D}"/>
          </ac:spMkLst>
        </pc:spChg>
        <pc:spChg chg="del mod">
          <ac:chgData name="AHMED ABOUELYAZID ELTOHAMY MOHAMED" userId="52099ac6-86dd-4190-9d5c-80d0f35c6a65" providerId="ADAL" clId="{047CE6E9-30B3-411F-AE4E-92157421DA0A}" dt="2020-06-02T12:15:10.191" v="1055" actId="478"/>
          <ac:spMkLst>
            <pc:docMk/>
            <pc:sldMk cId="3444418383" sldId="604"/>
            <ac:spMk id="14" creationId="{75516437-8587-4034-A6D3-5606A5D843FE}"/>
          </ac:spMkLst>
        </pc:spChg>
        <pc:picChg chg="del">
          <ac:chgData name="AHMED ABOUELYAZID ELTOHAMY MOHAMED" userId="52099ac6-86dd-4190-9d5c-80d0f35c6a65" providerId="ADAL" clId="{047CE6E9-30B3-411F-AE4E-92157421DA0A}" dt="2020-06-02T11:42:31.107" v="918" actId="478"/>
          <ac:picMkLst>
            <pc:docMk/>
            <pc:sldMk cId="3444418383" sldId="604"/>
            <ac:picMk id="2" creationId="{42AA1608-E394-4E4E-ADCF-165E665FB531}"/>
          </ac:picMkLst>
        </pc:picChg>
        <pc:picChg chg="del">
          <ac:chgData name="AHMED ABOUELYAZID ELTOHAMY MOHAMED" userId="52099ac6-86dd-4190-9d5c-80d0f35c6a65" providerId="ADAL" clId="{047CE6E9-30B3-411F-AE4E-92157421DA0A}" dt="2020-06-02T11:42:28.657" v="917" actId="478"/>
          <ac:picMkLst>
            <pc:docMk/>
            <pc:sldMk cId="3444418383" sldId="604"/>
            <ac:picMk id="4" creationId="{EF850AAD-67F7-4157-8A57-E67F3663AB8B}"/>
          </ac:picMkLst>
        </pc:picChg>
        <pc:picChg chg="del">
          <ac:chgData name="AHMED ABOUELYAZID ELTOHAMY MOHAMED" userId="52099ac6-86dd-4190-9d5c-80d0f35c6a65" providerId="ADAL" clId="{047CE6E9-30B3-411F-AE4E-92157421DA0A}" dt="2020-06-02T11:47:18.360" v="1027" actId="478"/>
          <ac:picMkLst>
            <pc:docMk/>
            <pc:sldMk cId="3444418383" sldId="604"/>
            <ac:picMk id="8" creationId="{BD1D8940-F7A1-4285-9CDF-044529133E43}"/>
          </ac:picMkLst>
        </pc:picChg>
        <pc:picChg chg="del">
          <ac:chgData name="AHMED ABOUELYAZID ELTOHAMY MOHAMED" userId="52099ac6-86dd-4190-9d5c-80d0f35c6a65" providerId="ADAL" clId="{047CE6E9-30B3-411F-AE4E-92157421DA0A}" dt="2020-06-02T11:47:15.293" v="1026" actId="478"/>
          <ac:picMkLst>
            <pc:docMk/>
            <pc:sldMk cId="3444418383" sldId="604"/>
            <ac:picMk id="9" creationId="{9665CF19-6026-42B4-A5FA-BB0EA66E59A3}"/>
          </ac:picMkLst>
        </pc:picChg>
      </pc:sldChg>
      <pc:sldChg chg="addSp delSp modSp add del mod addAnim delAnim modAnim">
        <pc:chgData name="AHMED ABOUELYAZID ELTOHAMY MOHAMED" userId="52099ac6-86dd-4190-9d5c-80d0f35c6a65" providerId="ADAL" clId="{047CE6E9-30B3-411F-AE4E-92157421DA0A}" dt="2020-06-09T08:42:13.239" v="6297" actId="47"/>
        <pc:sldMkLst>
          <pc:docMk/>
          <pc:sldMk cId="2090160593" sldId="605"/>
        </pc:sldMkLst>
        <pc:spChg chg="del">
          <ac:chgData name="AHMED ABOUELYAZID ELTOHAMY MOHAMED" userId="52099ac6-86dd-4190-9d5c-80d0f35c6a65" providerId="ADAL" clId="{047CE6E9-30B3-411F-AE4E-92157421DA0A}" dt="2020-06-02T12:19:43.503" v="1139" actId="478"/>
          <ac:spMkLst>
            <pc:docMk/>
            <pc:sldMk cId="2090160593" sldId="605"/>
            <ac:spMk id="6" creationId="{3501C677-2596-4A58-9075-20888169A5E5}"/>
          </ac:spMkLst>
        </pc:spChg>
        <pc:spChg chg="add del mod">
          <ac:chgData name="AHMED ABOUELYAZID ELTOHAMY MOHAMED" userId="52099ac6-86dd-4190-9d5c-80d0f35c6a65" providerId="ADAL" clId="{047CE6E9-30B3-411F-AE4E-92157421DA0A}" dt="2020-06-03T11:14:05.531" v="4005" actId="1037"/>
          <ac:spMkLst>
            <pc:docMk/>
            <pc:sldMk cId="2090160593" sldId="605"/>
            <ac:spMk id="7" creationId="{27A4CD30-7740-46F1-B0F1-AE87FAD4FC88}"/>
          </ac:spMkLst>
        </pc:spChg>
        <pc:spChg chg="mod ord">
          <ac:chgData name="AHMED ABOUELYAZID ELTOHAMY MOHAMED" userId="52099ac6-86dd-4190-9d5c-80d0f35c6a65" providerId="ADAL" clId="{047CE6E9-30B3-411F-AE4E-92157421DA0A}" dt="2020-06-02T12:35:39.928" v="1417" actId="1076"/>
          <ac:spMkLst>
            <pc:docMk/>
            <pc:sldMk cId="2090160593" sldId="605"/>
            <ac:spMk id="9" creationId="{0B8C9B03-D24F-4E7B-9752-0535D38548F3}"/>
          </ac:spMkLst>
        </pc:spChg>
        <pc:spChg chg="del">
          <ac:chgData name="AHMED ABOUELYAZID ELTOHAMY MOHAMED" userId="52099ac6-86dd-4190-9d5c-80d0f35c6a65" providerId="ADAL" clId="{047CE6E9-30B3-411F-AE4E-92157421DA0A}" dt="2020-06-02T12:22:19.820" v="1152" actId="478"/>
          <ac:spMkLst>
            <pc:docMk/>
            <pc:sldMk cId="2090160593" sldId="605"/>
            <ac:spMk id="11" creationId="{056CAABC-EE9A-4BC3-8F9F-94C1888059F6}"/>
          </ac:spMkLst>
        </pc:spChg>
        <pc:spChg chg="mod">
          <ac:chgData name="AHMED ABOUELYAZID ELTOHAMY MOHAMED" userId="52099ac6-86dd-4190-9d5c-80d0f35c6a65" providerId="ADAL" clId="{047CE6E9-30B3-411F-AE4E-92157421DA0A}" dt="2020-06-04T14:20:33.807" v="5646" actId="1038"/>
          <ac:spMkLst>
            <pc:docMk/>
            <pc:sldMk cId="2090160593" sldId="605"/>
            <ac:spMk id="12" creationId="{98F99C6F-4AB1-4956-B9F0-86EE2A74D55D}"/>
          </ac:spMkLst>
        </pc:spChg>
        <pc:spChg chg="add mod">
          <ac:chgData name="AHMED ABOUELYAZID ELTOHAMY MOHAMED" userId="52099ac6-86dd-4190-9d5c-80d0f35c6a65" providerId="ADAL" clId="{047CE6E9-30B3-411F-AE4E-92157421DA0A}" dt="2020-06-04T14:20:38.424" v="5647"/>
          <ac:spMkLst>
            <pc:docMk/>
            <pc:sldMk cId="2090160593" sldId="605"/>
            <ac:spMk id="13" creationId="{98BFCEED-E039-4EA7-867D-E8CDD45F1112}"/>
          </ac:spMkLst>
        </pc:spChg>
        <pc:spChg chg="del">
          <ac:chgData name="AHMED ABOUELYAZID ELTOHAMY MOHAMED" userId="52099ac6-86dd-4190-9d5c-80d0f35c6a65" providerId="ADAL" clId="{047CE6E9-30B3-411F-AE4E-92157421DA0A}" dt="2020-06-02T12:24:03.163" v="1171" actId="478"/>
          <ac:spMkLst>
            <pc:docMk/>
            <pc:sldMk cId="2090160593" sldId="605"/>
            <ac:spMk id="13" creationId="{B8D17791-290B-429B-B376-002FEAA63192}"/>
          </ac:spMkLst>
        </pc:spChg>
        <pc:spChg chg="add mod">
          <ac:chgData name="AHMED ABOUELYAZID ELTOHAMY MOHAMED" userId="52099ac6-86dd-4190-9d5c-80d0f35c6a65" providerId="ADAL" clId="{047CE6E9-30B3-411F-AE4E-92157421DA0A}" dt="2020-06-03T11:13:47.365" v="3992" actId="6549"/>
          <ac:spMkLst>
            <pc:docMk/>
            <pc:sldMk cId="2090160593" sldId="605"/>
            <ac:spMk id="17" creationId="{5756D59A-1766-40DE-BC67-928C6306D278}"/>
          </ac:spMkLst>
        </pc:spChg>
        <pc:spChg chg="add mod">
          <ac:chgData name="AHMED ABOUELYAZID ELTOHAMY MOHAMED" userId="52099ac6-86dd-4190-9d5c-80d0f35c6a65" providerId="ADAL" clId="{047CE6E9-30B3-411F-AE4E-92157421DA0A}" dt="2020-06-03T11:13:53.876" v="3994" actId="20577"/>
          <ac:spMkLst>
            <pc:docMk/>
            <pc:sldMk cId="2090160593" sldId="605"/>
            <ac:spMk id="18" creationId="{878887AE-DEA4-4EAE-8A57-5963AA1337A8}"/>
          </ac:spMkLst>
        </pc:spChg>
        <pc:spChg chg="add mod">
          <ac:chgData name="AHMED ABOUELYAZID ELTOHAMY MOHAMED" userId="52099ac6-86dd-4190-9d5c-80d0f35c6a65" providerId="ADAL" clId="{047CE6E9-30B3-411F-AE4E-92157421DA0A}" dt="2020-06-03T11:13:30.602" v="3991" actId="20577"/>
          <ac:spMkLst>
            <pc:docMk/>
            <pc:sldMk cId="2090160593" sldId="605"/>
            <ac:spMk id="19" creationId="{F2E01B1F-2425-4FE9-9D92-8235A06B23AD}"/>
          </ac:spMkLst>
        </pc:spChg>
        <pc:graphicFrameChg chg="add mod modGraphic">
          <ac:chgData name="AHMED ABOUELYAZID ELTOHAMY MOHAMED" userId="52099ac6-86dd-4190-9d5c-80d0f35c6a65" providerId="ADAL" clId="{047CE6E9-30B3-411F-AE4E-92157421DA0A}" dt="2020-06-02T12:37:50.388" v="1478" actId="20577"/>
          <ac:graphicFrameMkLst>
            <pc:docMk/>
            <pc:sldMk cId="2090160593" sldId="605"/>
            <ac:graphicFrameMk id="3" creationId="{F3321D2B-6702-4489-804D-010CD4B6BE56}"/>
          </ac:graphicFrameMkLst>
        </pc:graphicFrameChg>
        <pc:picChg chg="add del mod modCrop">
          <ac:chgData name="AHMED ABOUELYAZID ELTOHAMY MOHAMED" userId="52099ac6-86dd-4190-9d5c-80d0f35c6a65" providerId="ADAL" clId="{047CE6E9-30B3-411F-AE4E-92157421DA0A}" dt="2020-06-02T12:23:57.110" v="1170" actId="478"/>
          <ac:picMkLst>
            <pc:docMk/>
            <pc:sldMk cId="2090160593" sldId="605"/>
            <ac:picMk id="2" creationId="{EF0A47B5-8F5A-4587-8F80-0E931D1E30F1}"/>
          </ac:picMkLst>
        </pc:picChg>
        <pc:picChg chg="del">
          <ac:chgData name="AHMED ABOUELYAZID ELTOHAMY MOHAMED" userId="52099ac6-86dd-4190-9d5c-80d0f35c6a65" providerId="ADAL" clId="{047CE6E9-30B3-411F-AE4E-92157421DA0A}" dt="2020-06-02T12:19:40.624" v="1138" actId="478"/>
          <ac:picMkLst>
            <pc:docMk/>
            <pc:sldMk cId="2090160593" sldId="605"/>
            <ac:picMk id="4" creationId="{2384C93F-9B0C-47B1-8C96-F7E1DD279EEA}"/>
          </ac:picMkLst>
        </pc:picChg>
        <pc:picChg chg="del">
          <ac:chgData name="AHMED ABOUELYAZID ELTOHAMY MOHAMED" userId="52099ac6-86dd-4190-9d5c-80d0f35c6a65" providerId="ADAL" clId="{047CE6E9-30B3-411F-AE4E-92157421DA0A}" dt="2020-06-02T12:19:48.612" v="1141" actId="478"/>
          <ac:picMkLst>
            <pc:docMk/>
            <pc:sldMk cId="2090160593" sldId="605"/>
            <ac:picMk id="8" creationId="{64475654-4E30-4272-AAB4-4E65416320C2}"/>
          </ac:picMkLst>
        </pc:picChg>
        <pc:picChg chg="del">
          <ac:chgData name="AHMED ABOUELYAZID ELTOHAMY MOHAMED" userId="52099ac6-86dd-4190-9d5c-80d0f35c6a65" providerId="ADAL" clId="{047CE6E9-30B3-411F-AE4E-92157421DA0A}" dt="2020-06-02T12:19:47.725" v="1140" actId="478"/>
          <ac:picMkLst>
            <pc:docMk/>
            <pc:sldMk cId="2090160593" sldId="605"/>
            <ac:picMk id="15" creationId="{8B5413F8-5923-4120-92B7-22F19133B72F}"/>
          </ac:picMkLst>
        </pc:picChg>
        <pc:picChg chg="add mod">
          <ac:chgData name="AHMED ABOUELYAZID ELTOHAMY MOHAMED" userId="52099ac6-86dd-4190-9d5c-80d0f35c6a65" providerId="ADAL" clId="{047CE6E9-30B3-411F-AE4E-92157421DA0A}" dt="2020-06-05T12:56:54.759" v="5734" actId="14100"/>
          <ac:picMkLst>
            <pc:docMk/>
            <pc:sldMk cId="2090160593" sldId="605"/>
            <ac:picMk id="2049" creationId="{633C6D51-F25C-4D57-8A39-501EB80043A9}"/>
          </ac:picMkLst>
        </pc:picChg>
        <pc:picChg chg="add mod">
          <ac:chgData name="AHMED ABOUELYAZID ELTOHAMY MOHAMED" userId="52099ac6-86dd-4190-9d5c-80d0f35c6a65" providerId="ADAL" clId="{047CE6E9-30B3-411F-AE4E-92157421DA0A}" dt="2020-06-05T12:56:49.353" v="5732" actId="14100"/>
          <ac:picMkLst>
            <pc:docMk/>
            <pc:sldMk cId="2090160593" sldId="605"/>
            <ac:picMk id="2050" creationId="{E877B242-6DAA-4B8A-BD8C-08EC125672B7}"/>
          </ac:picMkLst>
        </pc:picChg>
        <pc:picChg chg="add mod">
          <ac:chgData name="AHMED ABOUELYAZID ELTOHAMY MOHAMED" userId="52099ac6-86dd-4190-9d5c-80d0f35c6a65" providerId="ADAL" clId="{047CE6E9-30B3-411F-AE4E-92157421DA0A}" dt="2020-06-05T12:56:52.306" v="5733" actId="14100"/>
          <ac:picMkLst>
            <pc:docMk/>
            <pc:sldMk cId="2090160593" sldId="605"/>
            <ac:picMk id="2051" creationId="{327FF03B-799F-4F12-9F3C-30AC7C7ED1DE}"/>
          </ac:picMkLst>
        </pc:picChg>
        <pc:picChg chg="add mod">
          <ac:chgData name="AHMED ABOUELYAZID ELTOHAMY MOHAMED" userId="52099ac6-86dd-4190-9d5c-80d0f35c6a65" providerId="ADAL" clId="{047CE6E9-30B3-411F-AE4E-92157421DA0A}" dt="2020-06-05T12:56:46.103" v="5731" actId="14100"/>
          <ac:picMkLst>
            <pc:docMk/>
            <pc:sldMk cId="2090160593" sldId="605"/>
            <ac:picMk id="2052" creationId="{C9853F66-730F-4CE8-B059-E016797656BB}"/>
          </ac:picMkLst>
        </pc:picChg>
      </pc:sldChg>
      <pc:sldChg chg="addSp delSp modSp add del mod ord delAnim modAnim">
        <pc:chgData name="AHMED ABOUELYAZID ELTOHAMY MOHAMED" userId="52099ac6-86dd-4190-9d5c-80d0f35c6a65" providerId="ADAL" clId="{047CE6E9-30B3-411F-AE4E-92157421DA0A}" dt="2020-06-09T08:42:15.723" v="6298" actId="47"/>
        <pc:sldMkLst>
          <pc:docMk/>
          <pc:sldMk cId="2606272452" sldId="606"/>
        </pc:sldMkLst>
        <pc:spChg chg="del mod">
          <ac:chgData name="AHMED ABOUELYAZID ELTOHAMY MOHAMED" userId="52099ac6-86dd-4190-9d5c-80d0f35c6a65" providerId="ADAL" clId="{047CE6E9-30B3-411F-AE4E-92157421DA0A}" dt="2020-06-02T12:47:50.444" v="1650" actId="478"/>
          <ac:spMkLst>
            <pc:docMk/>
            <pc:sldMk cId="2606272452" sldId="606"/>
            <ac:spMk id="10" creationId="{1DD5B56F-D39B-4485-AE10-7E562A366E0D}"/>
          </ac:spMkLst>
        </pc:spChg>
        <pc:spChg chg="mod">
          <ac:chgData name="AHMED ABOUELYAZID ELTOHAMY MOHAMED" userId="52099ac6-86dd-4190-9d5c-80d0f35c6a65" providerId="ADAL" clId="{047CE6E9-30B3-411F-AE4E-92157421DA0A}" dt="2020-06-02T13:19:31.167" v="2297" actId="1036"/>
          <ac:spMkLst>
            <pc:docMk/>
            <pc:sldMk cId="2606272452" sldId="606"/>
            <ac:spMk id="13" creationId="{AAFFE8FF-9352-47C8-982A-5B148CDC959A}"/>
          </ac:spMkLst>
        </pc:spChg>
        <pc:spChg chg="mod">
          <ac:chgData name="AHMED ABOUELYAZID ELTOHAMY MOHAMED" userId="52099ac6-86dd-4190-9d5c-80d0f35c6a65" providerId="ADAL" clId="{047CE6E9-30B3-411F-AE4E-92157421DA0A}" dt="2020-06-02T13:04:04.013" v="2085" actId="1035"/>
          <ac:spMkLst>
            <pc:docMk/>
            <pc:sldMk cId="2606272452" sldId="606"/>
            <ac:spMk id="14" creationId="{7545ED4A-D6EB-4CAF-BE85-FC3D0F8E3532}"/>
          </ac:spMkLst>
        </pc:spChg>
        <pc:spChg chg="mod">
          <ac:chgData name="AHMED ABOUELYAZID ELTOHAMY MOHAMED" userId="52099ac6-86dd-4190-9d5c-80d0f35c6a65" providerId="ADAL" clId="{047CE6E9-30B3-411F-AE4E-92157421DA0A}" dt="2020-06-02T13:06:43.741" v="2123" actId="20577"/>
          <ac:spMkLst>
            <pc:docMk/>
            <pc:sldMk cId="2606272452" sldId="606"/>
            <ac:spMk id="15" creationId="{07928A4B-72CA-4EB9-A4A8-35C19BA99445}"/>
          </ac:spMkLst>
        </pc:spChg>
        <pc:spChg chg="add mod">
          <ac:chgData name="AHMED ABOUELYAZID ELTOHAMY MOHAMED" userId="52099ac6-86dd-4190-9d5c-80d0f35c6a65" providerId="ADAL" clId="{047CE6E9-30B3-411F-AE4E-92157421DA0A}" dt="2020-06-04T14:20:50.935" v="5649" actId="1076"/>
          <ac:spMkLst>
            <pc:docMk/>
            <pc:sldMk cId="2606272452" sldId="606"/>
            <ac:spMk id="17" creationId="{006AE40C-243E-47D6-B1BC-F6447D7EFDA7}"/>
          </ac:spMkLst>
        </pc:spChg>
        <pc:spChg chg="mod">
          <ac:chgData name="AHMED ABOUELYAZID ELTOHAMY MOHAMED" userId="52099ac6-86dd-4190-9d5c-80d0f35c6a65" providerId="ADAL" clId="{047CE6E9-30B3-411F-AE4E-92157421DA0A}" dt="2020-06-02T13:04:14.331" v="2093" actId="1035"/>
          <ac:spMkLst>
            <pc:docMk/>
            <pc:sldMk cId="2606272452" sldId="606"/>
            <ac:spMk id="18" creationId="{C5484CF5-436F-4630-9CBC-764666CB14E7}"/>
          </ac:spMkLst>
        </pc:spChg>
        <pc:spChg chg="add mod">
          <ac:chgData name="AHMED ABOUELYAZID ELTOHAMY MOHAMED" userId="52099ac6-86dd-4190-9d5c-80d0f35c6a65" providerId="ADAL" clId="{047CE6E9-30B3-411F-AE4E-92157421DA0A}" dt="2020-06-02T13:04:44.260" v="2110" actId="1036"/>
          <ac:spMkLst>
            <pc:docMk/>
            <pc:sldMk cId="2606272452" sldId="606"/>
            <ac:spMk id="19" creationId="{8E2A64BB-6480-4649-92C8-63114F75FA41}"/>
          </ac:spMkLst>
        </pc:spChg>
        <pc:spChg chg="mod">
          <ac:chgData name="AHMED ABOUELYAZID ELTOHAMY MOHAMED" userId="52099ac6-86dd-4190-9d5c-80d0f35c6a65" providerId="ADAL" clId="{047CE6E9-30B3-411F-AE4E-92157421DA0A}" dt="2020-06-02T13:04:21.796" v="2097" actId="1035"/>
          <ac:spMkLst>
            <pc:docMk/>
            <pc:sldMk cId="2606272452" sldId="606"/>
            <ac:spMk id="20" creationId="{DE0C3D6D-74C5-49E2-BBDE-2F07E17066C0}"/>
          </ac:spMkLst>
        </pc:spChg>
        <pc:spChg chg="mod">
          <ac:chgData name="AHMED ABOUELYAZID ELTOHAMY MOHAMED" userId="52099ac6-86dd-4190-9d5c-80d0f35c6a65" providerId="ADAL" clId="{047CE6E9-30B3-411F-AE4E-92157421DA0A}" dt="2020-06-02T13:04:10.782" v="2092" actId="1036"/>
          <ac:spMkLst>
            <pc:docMk/>
            <pc:sldMk cId="2606272452" sldId="606"/>
            <ac:spMk id="21" creationId="{66007B91-DAF7-463B-B426-8325A9EE0618}"/>
          </ac:spMkLst>
        </pc:spChg>
        <pc:spChg chg="add mod">
          <ac:chgData name="AHMED ABOUELYAZID ELTOHAMY MOHAMED" userId="52099ac6-86dd-4190-9d5c-80d0f35c6a65" providerId="ADAL" clId="{047CE6E9-30B3-411F-AE4E-92157421DA0A}" dt="2020-06-04T14:20:53.375" v="5650"/>
          <ac:spMkLst>
            <pc:docMk/>
            <pc:sldMk cId="2606272452" sldId="606"/>
            <ac:spMk id="22" creationId="{4B8288FE-6322-4E68-B72B-582EDBF2025D}"/>
          </ac:spMkLst>
        </pc:spChg>
        <pc:spChg chg="del mod">
          <ac:chgData name="AHMED ABOUELYAZID ELTOHAMY MOHAMED" userId="52099ac6-86dd-4190-9d5c-80d0f35c6a65" providerId="ADAL" clId="{047CE6E9-30B3-411F-AE4E-92157421DA0A}" dt="2020-06-02T12:56:13.521" v="1804" actId="478"/>
          <ac:spMkLst>
            <pc:docMk/>
            <pc:sldMk cId="2606272452" sldId="606"/>
            <ac:spMk id="22" creationId="{BE5C0BE2-E7DD-45F9-90B6-02F7D98C69D7}"/>
          </ac:spMkLst>
        </pc:spChg>
        <pc:spChg chg="mod">
          <ac:chgData name="AHMED ABOUELYAZID ELTOHAMY MOHAMED" userId="52099ac6-86dd-4190-9d5c-80d0f35c6a65" providerId="ADAL" clId="{047CE6E9-30B3-411F-AE4E-92157421DA0A}" dt="2020-06-02T13:04:49.600" v="2111" actId="1035"/>
          <ac:spMkLst>
            <pc:docMk/>
            <pc:sldMk cId="2606272452" sldId="606"/>
            <ac:spMk id="26" creationId="{C6F01AC4-77D9-497D-B5D8-1AA2E812D9FA}"/>
          </ac:spMkLst>
        </pc:spChg>
        <pc:spChg chg="del mod">
          <ac:chgData name="AHMED ABOUELYAZID ELTOHAMY MOHAMED" userId="52099ac6-86dd-4190-9d5c-80d0f35c6a65" providerId="ADAL" clId="{047CE6E9-30B3-411F-AE4E-92157421DA0A}" dt="2020-06-02T12:56:12.371" v="1803" actId="478"/>
          <ac:spMkLst>
            <pc:docMk/>
            <pc:sldMk cId="2606272452" sldId="606"/>
            <ac:spMk id="27" creationId="{09CB6134-9B77-46B2-AD2E-BC2A37791798}"/>
          </ac:spMkLst>
        </pc:spChg>
        <pc:spChg chg="del mod">
          <ac:chgData name="AHMED ABOUELYAZID ELTOHAMY MOHAMED" userId="52099ac6-86dd-4190-9d5c-80d0f35c6a65" providerId="ADAL" clId="{047CE6E9-30B3-411F-AE4E-92157421DA0A}" dt="2020-06-02T12:56:09.605" v="1802" actId="478"/>
          <ac:spMkLst>
            <pc:docMk/>
            <pc:sldMk cId="2606272452" sldId="606"/>
            <ac:spMk id="28" creationId="{46D3C8AB-6294-4248-980C-BC48FD13AABD}"/>
          </ac:spMkLst>
        </pc:spChg>
        <pc:picChg chg="add mod">
          <ac:chgData name="AHMED ABOUELYAZID ELTOHAMY MOHAMED" userId="52099ac6-86dd-4190-9d5c-80d0f35c6a65" providerId="ADAL" clId="{047CE6E9-30B3-411F-AE4E-92157421DA0A}" dt="2020-06-02T13:20:26.760" v="2298" actId="1035"/>
          <ac:picMkLst>
            <pc:docMk/>
            <pc:sldMk cId="2606272452" sldId="606"/>
            <ac:picMk id="3074" creationId="{A567DF4A-F062-4428-B540-C2B4F3F310EE}"/>
          </ac:picMkLst>
        </pc:picChg>
      </pc:sldChg>
      <pc:sldChg chg="addSp delSp modSp add del mod delAnim modAnim">
        <pc:chgData name="AHMED ABOUELYAZID ELTOHAMY MOHAMED" userId="52099ac6-86dd-4190-9d5c-80d0f35c6a65" providerId="ADAL" clId="{047CE6E9-30B3-411F-AE4E-92157421DA0A}" dt="2020-06-09T08:42:17.798" v="6299" actId="47"/>
        <pc:sldMkLst>
          <pc:docMk/>
          <pc:sldMk cId="2505001284" sldId="607"/>
        </pc:sldMkLst>
        <pc:spChg chg="add mod">
          <ac:chgData name="AHMED ABOUELYAZID ELTOHAMY MOHAMED" userId="52099ac6-86dd-4190-9d5c-80d0f35c6a65" providerId="ADAL" clId="{047CE6E9-30B3-411F-AE4E-92157421DA0A}" dt="2020-06-04T14:21:22.876" v="5679"/>
          <ac:spMkLst>
            <pc:docMk/>
            <pc:sldMk cId="2505001284" sldId="607"/>
            <ac:spMk id="7" creationId="{3014EA30-4B10-4494-9A95-110E387DF913}"/>
          </ac:spMkLst>
        </pc:spChg>
        <pc:spChg chg="mod">
          <ac:chgData name="AHMED ABOUELYAZID ELTOHAMY MOHAMED" userId="52099ac6-86dd-4190-9d5c-80d0f35c6a65" providerId="ADAL" clId="{047CE6E9-30B3-411F-AE4E-92157421DA0A}" dt="2020-06-02T13:18:54.020" v="2250" actId="20577"/>
          <ac:spMkLst>
            <pc:docMk/>
            <pc:sldMk cId="2505001284" sldId="607"/>
            <ac:spMk id="13" creationId="{AAFFE8FF-9352-47C8-982A-5B148CDC959A}"/>
          </ac:spMkLst>
        </pc:spChg>
        <pc:spChg chg="del">
          <ac:chgData name="AHMED ABOUELYAZID ELTOHAMY MOHAMED" userId="52099ac6-86dd-4190-9d5c-80d0f35c6a65" providerId="ADAL" clId="{047CE6E9-30B3-411F-AE4E-92157421DA0A}" dt="2020-06-02T13:16:01.265" v="2189" actId="478"/>
          <ac:spMkLst>
            <pc:docMk/>
            <pc:sldMk cId="2505001284" sldId="607"/>
            <ac:spMk id="14" creationId="{7545ED4A-D6EB-4CAF-BE85-FC3D0F8E3532}"/>
          </ac:spMkLst>
        </pc:spChg>
        <pc:spChg chg="mod">
          <ac:chgData name="AHMED ABOUELYAZID ELTOHAMY MOHAMED" userId="52099ac6-86dd-4190-9d5c-80d0f35c6a65" providerId="ADAL" clId="{047CE6E9-30B3-411F-AE4E-92157421DA0A}" dt="2020-06-02T13:20:52.248" v="2299" actId="14100"/>
          <ac:spMkLst>
            <pc:docMk/>
            <pc:sldMk cId="2505001284" sldId="607"/>
            <ac:spMk id="15" creationId="{07928A4B-72CA-4EB9-A4A8-35C19BA99445}"/>
          </ac:spMkLst>
        </pc:spChg>
        <pc:spChg chg="mod">
          <ac:chgData name="AHMED ABOUELYAZID ELTOHAMY MOHAMED" userId="52099ac6-86dd-4190-9d5c-80d0f35c6a65" providerId="ADAL" clId="{047CE6E9-30B3-411F-AE4E-92157421DA0A}" dt="2020-06-04T14:21:20.479" v="5678" actId="14100"/>
          <ac:spMkLst>
            <pc:docMk/>
            <pc:sldMk cId="2505001284" sldId="607"/>
            <ac:spMk id="17" creationId="{006AE40C-243E-47D6-B1BC-F6447D7EFDA7}"/>
          </ac:spMkLst>
        </pc:spChg>
        <pc:spChg chg="del">
          <ac:chgData name="AHMED ABOUELYAZID ELTOHAMY MOHAMED" userId="52099ac6-86dd-4190-9d5c-80d0f35c6a65" providerId="ADAL" clId="{047CE6E9-30B3-411F-AE4E-92157421DA0A}" dt="2020-06-02T13:15:59.541" v="2188" actId="478"/>
          <ac:spMkLst>
            <pc:docMk/>
            <pc:sldMk cId="2505001284" sldId="607"/>
            <ac:spMk id="18" creationId="{C5484CF5-436F-4630-9CBC-764666CB14E7}"/>
          </ac:spMkLst>
        </pc:spChg>
        <pc:spChg chg="del mod">
          <ac:chgData name="AHMED ABOUELYAZID ELTOHAMY MOHAMED" userId="52099ac6-86dd-4190-9d5c-80d0f35c6a65" providerId="ADAL" clId="{047CE6E9-30B3-411F-AE4E-92157421DA0A}" dt="2020-06-02T13:18:37.555" v="2240" actId="478"/>
          <ac:spMkLst>
            <pc:docMk/>
            <pc:sldMk cId="2505001284" sldId="607"/>
            <ac:spMk id="19" creationId="{8E2A64BB-6480-4649-92C8-63114F75FA41}"/>
          </ac:spMkLst>
        </pc:spChg>
        <pc:spChg chg="del mod">
          <ac:chgData name="AHMED ABOUELYAZID ELTOHAMY MOHAMED" userId="52099ac6-86dd-4190-9d5c-80d0f35c6a65" providerId="ADAL" clId="{047CE6E9-30B3-411F-AE4E-92157421DA0A}" dt="2020-06-02T13:18:39.247" v="2242" actId="478"/>
          <ac:spMkLst>
            <pc:docMk/>
            <pc:sldMk cId="2505001284" sldId="607"/>
            <ac:spMk id="20" creationId="{DE0C3D6D-74C5-49E2-BBDE-2F07E17066C0}"/>
          </ac:spMkLst>
        </pc:spChg>
        <pc:spChg chg="del mod">
          <ac:chgData name="AHMED ABOUELYAZID ELTOHAMY MOHAMED" userId="52099ac6-86dd-4190-9d5c-80d0f35c6a65" providerId="ADAL" clId="{047CE6E9-30B3-411F-AE4E-92157421DA0A}" dt="2020-06-02T13:18:35.595" v="2239" actId="478"/>
          <ac:spMkLst>
            <pc:docMk/>
            <pc:sldMk cId="2505001284" sldId="607"/>
            <ac:spMk id="21" creationId="{66007B91-DAF7-463B-B426-8325A9EE0618}"/>
          </ac:spMkLst>
        </pc:spChg>
        <pc:spChg chg="mod">
          <ac:chgData name="AHMED ABOUELYAZID ELTOHAMY MOHAMED" userId="52099ac6-86dd-4190-9d5c-80d0f35c6a65" providerId="ADAL" clId="{047CE6E9-30B3-411F-AE4E-92157421DA0A}" dt="2020-06-02T13:21:49.151" v="2303" actId="403"/>
          <ac:spMkLst>
            <pc:docMk/>
            <pc:sldMk cId="2505001284" sldId="607"/>
            <ac:spMk id="26" creationId="{C6F01AC4-77D9-497D-B5D8-1AA2E812D9FA}"/>
          </ac:spMkLst>
        </pc:spChg>
        <pc:picChg chg="del mod">
          <ac:chgData name="AHMED ABOUELYAZID ELTOHAMY MOHAMED" userId="52099ac6-86dd-4190-9d5c-80d0f35c6a65" providerId="ADAL" clId="{047CE6E9-30B3-411F-AE4E-92157421DA0A}" dt="2020-06-02T13:16:10.359" v="2192" actId="478"/>
          <ac:picMkLst>
            <pc:docMk/>
            <pc:sldMk cId="2505001284" sldId="607"/>
            <ac:picMk id="3074" creationId="{A567DF4A-F062-4428-B540-C2B4F3F310EE}"/>
          </ac:picMkLst>
        </pc:picChg>
      </pc:sldChg>
      <pc:sldChg chg="addSp delSp modSp add mod delAnim modAnim">
        <pc:chgData name="AHMED ABOUELYAZID ELTOHAMY MOHAMED" userId="52099ac6-86dd-4190-9d5c-80d0f35c6a65" providerId="ADAL" clId="{047CE6E9-30B3-411F-AE4E-92157421DA0A}" dt="2020-06-11T05:54:01.173" v="7041"/>
        <pc:sldMkLst>
          <pc:docMk/>
          <pc:sldMk cId="750155898" sldId="608"/>
        </pc:sldMkLst>
        <pc:spChg chg="add mod">
          <ac:chgData name="AHMED ABOUELYAZID ELTOHAMY MOHAMED" userId="52099ac6-86dd-4190-9d5c-80d0f35c6a65" providerId="ADAL" clId="{047CE6E9-30B3-411F-AE4E-92157421DA0A}" dt="2020-06-09T08:56:30.961" v="6602" actId="207"/>
          <ac:spMkLst>
            <pc:docMk/>
            <pc:sldMk cId="750155898" sldId="608"/>
            <ac:spMk id="5" creationId="{E4EAC5CA-0400-4374-B848-D899745CA820}"/>
          </ac:spMkLst>
        </pc:spChg>
        <pc:spChg chg="mod">
          <ac:chgData name="AHMED ABOUELYAZID ELTOHAMY MOHAMED" userId="52099ac6-86dd-4190-9d5c-80d0f35c6a65" providerId="ADAL" clId="{047CE6E9-30B3-411F-AE4E-92157421DA0A}" dt="2020-06-09T08:44:16.105" v="6324" actId="14100"/>
          <ac:spMkLst>
            <pc:docMk/>
            <pc:sldMk cId="750155898" sldId="608"/>
            <ac:spMk id="7" creationId="{27A4CD30-7740-46F1-B0F1-AE87FAD4FC88}"/>
          </ac:spMkLst>
        </pc:spChg>
        <pc:spChg chg="mod">
          <ac:chgData name="AHMED ABOUELYAZID ELTOHAMY MOHAMED" userId="52099ac6-86dd-4190-9d5c-80d0f35c6a65" providerId="ADAL" clId="{047CE6E9-30B3-411F-AE4E-92157421DA0A}" dt="2020-06-04T08:43:52.911" v="5350" actId="1076"/>
          <ac:spMkLst>
            <pc:docMk/>
            <pc:sldMk cId="750155898" sldId="608"/>
            <ac:spMk id="9" creationId="{0B8C9B03-D24F-4E7B-9752-0535D38548F3}"/>
          </ac:spMkLst>
        </pc:spChg>
        <pc:spChg chg="add mod">
          <ac:chgData name="AHMED ABOUELYAZID ELTOHAMY MOHAMED" userId="52099ac6-86dd-4190-9d5c-80d0f35c6a65" providerId="ADAL" clId="{047CE6E9-30B3-411F-AE4E-92157421DA0A}" dt="2020-06-04T14:18:31.516" v="5589"/>
          <ac:spMkLst>
            <pc:docMk/>
            <pc:sldMk cId="750155898" sldId="608"/>
            <ac:spMk id="11" creationId="{08325172-AEEC-4409-BE5E-B10ED95FAD96}"/>
          </ac:spMkLst>
        </pc:spChg>
        <pc:spChg chg="mod">
          <ac:chgData name="AHMED ABOUELYAZID ELTOHAMY MOHAMED" userId="52099ac6-86dd-4190-9d5c-80d0f35c6a65" providerId="ADAL" clId="{047CE6E9-30B3-411F-AE4E-92157421DA0A}" dt="2020-06-04T14:17:51.729" v="5519" actId="1076"/>
          <ac:spMkLst>
            <pc:docMk/>
            <pc:sldMk cId="750155898" sldId="608"/>
            <ac:spMk id="12" creationId="{98F99C6F-4AB1-4956-B9F0-86EE2A74D55D}"/>
          </ac:spMkLst>
        </pc:spChg>
        <pc:spChg chg="mod">
          <ac:chgData name="AHMED ABOUELYAZID ELTOHAMY MOHAMED" userId="52099ac6-86dd-4190-9d5c-80d0f35c6a65" providerId="ADAL" clId="{047CE6E9-30B3-411F-AE4E-92157421DA0A}" dt="2020-06-04T08:43:44.793" v="5348" actId="14100"/>
          <ac:spMkLst>
            <pc:docMk/>
            <pc:sldMk cId="750155898" sldId="608"/>
            <ac:spMk id="17" creationId="{5756D59A-1766-40DE-BC67-928C6306D278}"/>
          </ac:spMkLst>
        </pc:spChg>
        <pc:spChg chg="mod">
          <ac:chgData name="AHMED ABOUELYAZID ELTOHAMY MOHAMED" userId="52099ac6-86dd-4190-9d5c-80d0f35c6a65" providerId="ADAL" clId="{047CE6E9-30B3-411F-AE4E-92157421DA0A}" dt="2020-06-04T08:43:58.961" v="5352" actId="403"/>
          <ac:spMkLst>
            <pc:docMk/>
            <pc:sldMk cId="750155898" sldId="608"/>
            <ac:spMk id="18" creationId="{878887AE-DEA4-4EAE-8A57-5963AA1337A8}"/>
          </ac:spMkLst>
        </pc:spChg>
        <pc:spChg chg="del mod">
          <ac:chgData name="AHMED ABOUELYAZID ELTOHAMY MOHAMED" userId="52099ac6-86dd-4190-9d5c-80d0f35c6a65" providerId="ADAL" clId="{047CE6E9-30B3-411F-AE4E-92157421DA0A}" dt="2020-06-03T09:51:27.819" v="2660" actId="478"/>
          <ac:spMkLst>
            <pc:docMk/>
            <pc:sldMk cId="750155898" sldId="608"/>
            <ac:spMk id="19" creationId="{F2E01B1F-2425-4FE9-9D92-8235A06B23AD}"/>
          </ac:spMkLst>
        </pc:spChg>
        <pc:graphicFrameChg chg="mod modGraphic">
          <ac:chgData name="AHMED ABOUELYAZID ELTOHAMY MOHAMED" userId="52099ac6-86dd-4190-9d5c-80d0f35c6a65" providerId="ADAL" clId="{047CE6E9-30B3-411F-AE4E-92157421DA0A}" dt="2020-06-09T08:47:09.103" v="6423" actId="14100"/>
          <ac:graphicFrameMkLst>
            <pc:docMk/>
            <pc:sldMk cId="750155898" sldId="608"/>
            <ac:graphicFrameMk id="3" creationId="{F3321D2B-6702-4489-804D-010CD4B6BE56}"/>
          </ac:graphicFrameMkLst>
        </pc:graphicFrameChg>
        <pc:picChg chg="add mod">
          <ac:chgData name="AHMED ABOUELYAZID ELTOHAMY MOHAMED" userId="52099ac6-86dd-4190-9d5c-80d0f35c6a65" providerId="ADAL" clId="{047CE6E9-30B3-411F-AE4E-92157421DA0A}" dt="2020-06-09T08:47:25.124" v="6437" actId="1036"/>
          <ac:picMkLst>
            <pc:docMk/>
            <pc:sldMk cId="750155898" sldId="608"/>
            <ac:picMk id="2" creationId="{7BEAF7CD-63B4-4339-B77F-272DE1ED505A}"/>
          </ac:picMkLst>
        </pc:picChg>
        <pc:picChg chg="add mod">
          <ac:chgData name="AHMED ABOUELYAZID ELTOHAMY MOHAMED" userId="52099ac6-86dd-4190-9d5c-80d0f35c6a65" providerId="ADAL" clId="{047CE6E9-30B3-411F-AE4E-92157421DA0A}" dt="2020-06-09T08:47:17.950" v="6431" actId="1036"/>
          <ac:picMkLst>
            <pc:docMk/>
            <pc:sldMk cId="750155898" sldId="608"/>
            <ac:picMk id="4" creationId="{5E725863-3F7B-4252-A864-097A85DB9BEF}"/>
          </ac:picMkLst>
        </pc:picChg>
        <pc:picChg chg="add del mod">
          <ac:chgData name="AHMED ABOUELYAZID ELTOHAMY MOHAMED" userId="52099ac6-86dd-4190-9d5c-80d0f35c6a65" providerId="ADAL" clId="{047CE6E9-30B3-411F-AE4E-92157421DA0A}" dt="2020-06-03T10:34:39.905" v="3313" actId="21"/>
          <ac:picMkLst>
            <pc:docMk/>
            <pc:sldMk cId="750155898" sldId="608"/>
            <ac:picMk id="5" creationId="{55145211-668D-493E-B05C-3967C4C43927}"/>
          </ac:picMkLst>
        </pc:picChg>
        <pc:picChg chg="add del mod modCrop">
          <ac:chgData name="AHMED ABOUELYAZID ELTOHAMY MOHAMED" userId="52099ac6-86dd-4190-9d5c-80d0f35c6a65" providerId="ADAL" clId="{047CE6E9-30B3-411F-AE4E-92157421DA0A}" dt="2020-06-03T10:27:04.412" v="3186"/>
          <ac:picMkLst>
            <pc:docMk/>
            <pc:sldMk cId="750155898" sldId="608"/>
            <ac:picMk id="6" creationId="{C287F60C-F4E5-413A-BA50-4A5DBFF05D69}"/>
          </ac:picMkLst>
        </pc:picChg>
        <pc:picChg chg="add mod">
          <ac:chgData name="AHMED ABOUELYAZID ELTOHAMY MOHAMED" userId="52099ac6-86dd-4190-9d5c-80d0f35c6a65" providerId="ADAL" clId="{047CE6E9-30B3-411F-AE4E-92157421DA0A}" dt="2020-06-04T14:18:20.659" v="5570" actId="1038"/>
          <ac:picMkLst>
            <pc:docMk/>
            <pc:sldMk cId="750155898" sldId="608"/>
            <ac:picMk id="8" creationId="{825825F4-7111-483F-A45C-8D18578BF171}"/>
          </ac:picMkLst>
        </pc:picChg>
        <pc:picChg chg="del">
          <ac:chgData name="AHMED ABOUELYAZID ELTOHAMY MOHAMED" userId="52099ac6-86dd-4190-9d5c-80d0f35c6a65" providerId="ADAL" clId="{047CE6E9-30B3-411F-AE4E-92157421DA0A}" dt="2020-06-03T09:37:25.882" v="2429" actId="478"/>
          <ac:picMkLst>
            <pc:docMk/>
            <pc:sldMk cId="750155898" sldId="608"/>
            <ac:picMk id="2049" creationId="{633C6D51-F25C-4D57-8A39-501EB80043A9}"/>
          </ac:picMkLst>
        </pc:picChg>
        <pc:picChg chg="del mod">
          <ac:chgData name="AHMED ABOUELYAZID ELTOHAMY MOHAMED" userId="52099ac6-86dd-4190-9d5c-80d0f35c6a65" providerId="ADAL" clId="{047CE6E9-30B3-411F-AE4E-92157421DA0A}" dt="2020-06-03T09:35:25.610" v="2420" actId="478"/>
          <ac:picMkLst>
            <pc:docMk/>
            <pc:sldMk cId="750155898" sldId="608"/>
            <ac:picMk id="2050" creationId="{E877B242-6DAA-4B8A-BD8C-08EC125672B7}"/>
          </ac:picMkLst>
        </pc:picChg>
        <pc:picChg chg="del">
          <ac:chgData name="AHMED ABOUELYAZID ELTOHAMY MOHAMED" userId="52099ac6-86dd-4190-9d5c-80d0f35c6a65" providerId="ADAL" clId="{047CE6E9-30B3-411F-AE4E-92157421DA0A}" dt="2020-06-03T09:37:23.936" v="2428" actId="478"/>
          <ac:picMkLst>
            <pc:docMk/>
            <pc:sldMk cId="750155898" sldId="608"/>
            <ac:picMk id="2051" creationId="{327FF03B-799F-4F12-9F3C-30AC7C7ED1DE}"/>
          </ac:picMkLst>
        </pc:picChg>
        <pc:picChg chg="del">
          <ac:chgData name="AHMED ABOUELYAZID ELTOHAMY MOHAMED" userId="52099ac6-86dd-4190-9d5c-80d0f35c6a65" providerId="ADAL" clId="{047CE6E9-30B3-411F-AE4E-92157421DA0A}" dt="2020-06-03T09:34:04.769" v="2401" actId="478"/>
          <ac:picMkLst>
            <pc:docMk/>
            <pc:sldMk cId="750155898" sldId="608"/>
            <ac:picMk id="2052" creationId="{C9853F66-730F-4CE8-B059-E016797656BB}"/>
          </ac:picMkLst>
        </pc:picChg>
      </pc:sldChg>
      <pc:sldChg chg="addSp delSp modSp add mod delAnim modAnim">
        <pc:chgData name="AHMED ABOUELYAZID ELTOHAMY MOHAMED" userId="52099ac6-86dd-4190-9d5c-80d0f35c6a65" providerId="ADAL" clId="{047CE6E9-30B3-411F-AE4E-92157421DA0A}" dt="2020-06-11T05:59:03.798" v="7112"/>
        <pc:sldMkLst>
          <pc:docMk/>
          <pc:sldMk cId="1409109796" sldId="609"/>
        </pc:sldMkLst>
        <pc:spChg chg="mod">
          <ac:chgData name="AHMED ABOUELYAZID ELTOHAMY MOHAMED" userId="52099ac6-86dd-4190-9d5c-80d0f35c6a65" providerId="ADAL" clId="{047CE6E9-30B3-411F-AE4E-92157421DA0A}" dt="2020-06-11T05:55:07.798" v="7042" actId="2711"/>
          <ac:spMkLst>
            <pc:docMk/>
            <pc:sldMk cId="1409109796" sldId="609"/>
            <ac:spMk id="7" creationId="{27A4CD30-7740-46F1-B0F1-AE87FAD4FC88}"/>
          </ac:spMkLst>
        </pc:spChg>
        <pc:spChg chg="mod">
          <ac:chgData name="AHMED ABOUELYAZID ELTOHAMY MOHAMED" userId="52099ac6-86dd-4190-9d5c-80d0f35c6a65" providerId="ADAL" clId="{047CE6E9-30B3-411F-AE4E-92157421DA0A}" dt="2020-06-11T05:56:16.543" v="7049" actId="403"/>
          <ac:spMkLst>
            <pc:docMk/>
            <pc:sldMk cId="1409109796" sldId="609"/>
            <ac:spMk id="9" creationId="{0B8C9B03-D24F-4E7B-9752-0535D38548F3}"/>
          </ac:spMkLst>
        </pc:spChg>
        <pc:spChg chg="mod">
          <ac:chgData name="AHMED ABOUELYAZID ELTOHAMY MOHAMED" userId="52099ac6-86dd-4190-9d5c-80d0f35c6a65" providerId="ADAL" clId="{047CE6E9-30B3-411F-AE4E-92157421DA0A}" dt="2020-06-11T05:55:07.798" v="7042" actId="2711"/>
          <ac:spMkLst>
            <pc:docMk/>
            <pc:sldMk cId="1409109796" sldId="609"/>
            <ac:spMk id="12" creationId="{98F99C6F-4AB1-4956-B9F0-86EE2A74D55D}"/>
          </ac:spMkLst>
        </pc:spChg>
        <pc:spChg chg="add mod">
          <ac:chgData name="AHMED ABOUELYAZID ELTOHAMY MOHAMED" userId="52099ac6-86dd-4190-9d5c-80d0f35c6a65" providerId="ADAL" clId="{047CE6E9-30B3-411F-AE4E-92157421DA0A}" dt="2020-06-11T05:56:16.543" v="7049" actId="403"/>
          <ac:spMkLst>
            <pc:docMk/>
            <pc:sldMk cId="1409109796" sldId="609"/>
            <ac:spMk id="13" creationId="{CD3AFC3F-B435-4219-86CC-6D561AAE2683}"/>
          </ac:spMkLst>
        </pc:spChg>
        <pc:spChg chg="add mod">
          <ac:chgData name="AHMED ABOUELYAZID ELTOHAMY MOHAMED" userId="52099ac6-86dd-4190-9d5c-80d0f35c6a65" providerId="ADAL" clId="{047CE6E9-30B3-411F-AE4E-92157421DA0A}" dt="2020-06-11T05:55:07.798" v="7042" actId="2711"/>
          <ac:spMkLst>
            <pc:docMk/>
            <pc:sldMk cId="1409109796" sldId="609"/>
            <ac:spMk id="14" creationId="{099E42B5-150C-4931-87CB-A3C605310F00}"/>
          </ac:spMkLst>
        </pc:spChg>
        <pc:spChg chg="add mod">
          <ac:chgData name="AHMED ABOUELYAZID ELTOHAMY MOHAMED" userId="52099ac6-86dd-4190-9d5c-80d0f35c6a65" providerId="ADAL" clId="{047CE6E9-30B3-411F-AE4E-92157421DA0A}" dt="2020-06-11T05:56:16.543" v="7049" actId="403"/>
          <ac:spMkLst>
            <pc:docMk/>
            <pc:sldMk cId="1409109796" sldId="609"/>
            <ac:spMk id="15" creationId="{F98A63C2-0989-4FE3-B2E4-E65C99D74A93}"/>
          </ac:spMkLst>
        </pc:spChg>
        <pc:spChg chg="add mod">
          <ac:chgData name="AHMED ABOUELYAZID ELTOHAMY MOHAMED" userId="52099ac6-86dd-4190-9d5c-80d0f35c6a65" providerId="ADAL" clId="{047CE6E9-30B3-411F-AE4E-92157421DA0A}" dt="2020-06-11T05:57:25.002" v="7073" actId="20577"/>
          <ac:spMkLst>
            <pc:docMk/>
            <pc:sldMk cId="1409109796" sldId="609"/>
            <ac:spMk id="16" creationId="{A15D6C92-880F-4556-B90F-31CE60794D40}"/>
          </ac:spMkLst>
        </pc:spChg>
        <pc:spChg chg="mod">
          <ac:chgData name="AHMED ABOUELYAZID ELTOHAMY MOHAMED" userId="52099ac6-86dd-4190-9d5c-80d0f35c6a65" providerId="ADAL" clId="{047CE6E9-30B3-411F-AE4E-92157421DA0A}" dt="2020-06-11T05:56:16.543" v="7049" actId="403"/>
          <ac:spMkLst>
            <pc:docMk/>
            <pc:sldMk cId="1409109796" sldId="609"/>
            <ac:spMk id="17" creationId="{5756D59A-1766-40DE-BC67-928C6306D278}"/>
          </ac:spMkLst>
        </pc:spChg>
        <pc:spChg chg="del mod">
          <ac:chgData name="AHMED ABOUELYAZID ELTOHAMY MOHAMED" userId="52099ac6-86dd-4190-9d5c-80d0f35c6a65" providerId="ADAL" clId="{047CE6E9-30B3-411F-AE4E-92157421DA0A}" dt="2020-06-03T10:15:36.843" v="3157" actId="478"/>
          <ac:spMkLst>
            <pc:docMk/>
            <pc:sldMk cId="1409109796" sldId="609"/>
            <ac:spMk id="18" creationId="{878887AE-DEA4-4EAE-8A57-5963AA1337A8}"/>
          </ac:spMkLst>
        </pc:spChg>
        <pc:spChg chg="add mod">
          <ac:chgData name="AHMED ABOUELYAZID ELTOHAMY MOHAMED" userId="52099ac6-86dd-4190-9d5c-80d0f35c6a65" providerId="ADAL" clId="{047CE6E9-30B3-411F-AE4E-92157421DA0A}" dt="2020-06-11T05:56:16.543" v="7049" actId="403"/>
          <ac:spMkLst>
            <pc:docMk/>
            <pc:sldMk cId="1409109796" sldId="609"/>
            <ac:spMk id="19" creationId="{C7A7BA7C-71FC-4296-BADE-BBCE82D09509}"/>
          </ac:spMkLst>
        </pc:spChg>
        <pc:spChg chg="add mod">
          <ac:chgData name="AHMED ABOUELYAZID ELTOHAMY MOHAMED" userId="52099ac6-86dd-4190-9d5c-80d0f35c6a65" providerId="ADAL" clId="{047CE6E9-30B3-411F-AE4E-92157421DA0A}" dt="2020-06-11T05:56:16.543" v="7049" actId="403"/>
          <ac:spMkLst>
            <pc:docMk/>
            <pc:sldMk cId="1409109796" sldId="609"/>
            <ac:spMk id="20" creationId="{13C6A933-157F-4C9D-BB60-096157F73BD9}"/>
          </ac:spMkLst>
        </pc:spChg>
        <pc:graphicFrameChg chg="mod modGraphic">
          <ac:chgData name="AHMED ABOUELYAZID ELTOHAMY MOHAMED" userId="52099ac6-86dd-4190-9d5c-80d0f35c6a65" providerId="ADAL" clId="{047CE6E9-30B3-411F-AE4E-92157421DA0A}" dt="2020-06-11T05:56:02.547" v="7047" actId="403"/>
          <ac:graphicFrameMkLst>
            <pc:docMk/>
            <pc:sldMk cId="1409109796" sldId="609"/>
            <ac:graphicFrameMk id="3" creationId="{F3321D2B-6702-4489-804D-010CD4B6BE56}"/>
          </ac:graphicFrameMkLst>
        </pc:graphicFrameChg>
        <pc:picChg chg="del">
          <ac:chgData name="AHMED ABOUELYAZID ELTOHAMY MOHAMED" userId="52099ac6-86dd-4190-9d5c-80d0f35c6a65" providerId="ADAL" clId="{047CE6E9-30B3-411F-AE4E-92157421DA0A}" dt="2020-06-03T10:01:33.819" v="2662" actId="478"/>
          <ac:picMkLst>
            <pc:docMk/>
            <pc:sldMk cId="1409109796" sldId="609"/>
            <ac:picMk id="2" creationId="{7BEAF7CD-63B4-4339-B77F-272DE1ED505A}"/>
          </ac:picMkLst>
        </pc:picChg>
        <pc:picChg chg="del mod">
          <ac:chgData name="AHMED ABOUELYAZID ELTOHAMY MOHAMED" userId="52099ac6-86dd-4190-9d5c-80d0f35c6a65" providerId="ADAL" clId="{047CE6E9-30B3-411F-AE4E-92157421DA0A}" dt="2020-06-03T10:08:17.911" v="2901" actId="478"/>
          <ac:picMkLst>
            <pc:docMk/>
            <pc:sldMk cId="1409109796" sldId="609"/>
            <ac:picMk id="4" creationId="{5E725863-3F7B-4252-A864-097A85DB9BEF}"/>
          </ac:picMkLst>
        </pc:picChg>
        <pc:picChg chg="del">
          <ac:chgData name="AHMED ABOUELYAZID ELTOHAMY MOHAMED" userId="52099ac6-86dd-4190-9d5c-80d0f35c6a65" providerId="ADAL" clId="{047CE6E9-30B3-411F-AE4E-92157421DA0A}" dt="2020-06-03T10:01:39.268" v="2663" actId="478"/>
          <ac:picMkLst>
            <pc:docMk/>
            <pc:sldMk cId="1409109796" sldId="609"/>
            <ac:picMk id="5" creationId="{55145211-668D-493E-B05C-3967C4C43927}"/>
          </ac:picMkLst>
        </pc:picChg>
        <pc:picChg chg="add del mod">
          <ac:chgData name="AHMED ABOUELYAZID ELTOHAMY MOHAMED" userId="52099ac6-86dd-4190-9d5c-80d0f35c6a65" providerId="ADAL" clId="{047CE6E9-30B3-411F-AE4E-92157421DA0A}" dt="2020-06-03T10:02:12.310" v="2671" actId="478"/>
          <ac:picMkLst>
            <pc:docMk/>
            <pc:sldMk cId="1409109796" sldId="609"/>
            <ac:picMk id="6" creationId="{7D266D93-8E48-4613-BFDA-7AB4C6F28937}"/>
          </ac:picMkLst>
        </pc:picChg>
        <pc:picChg chg="add mod modCrop">
          <ac:chgData name="AHMED ABOUELYAZID ELTOHAMY MOHAMED" userId="52099ac6-86dd-4190-9d5c-80d0f35c6a65" providerId="ADAL" clId="{047CE6E9-30B3-411F-AE4E-92157421DA0A}" dt="2020-06-11T05:55:07.798" v="7042" actId="2711"/>
          <ac:picMkLst>
            <pc:docMk/>
            <pc:sldMk cId="1409109796" sldId="609"/>
            <ac:picMk id="8" creationId="{753705EB-4FD0-44FA-BDE5-4587F83B3993}"/>
          </ac:picMkLst>
        </pc:picChg>
        <pc:picChg chg="add mod modCrop">
          <ac:chgData name="AHMED ABOUELYAZID ELTOHAMY MOHAMED" userId="52099ac6-86dd-4190-9d5c-80d0f35c6a65" providerId="ADAL" clId="{047CE6E9-30B3-411F-AE4E-92157421DA0A}" dt="2020-06-11T05:55:07.798" v="7042" actId="2711"/>
          <ac:picMkLst>
            <pc:docMk/>
            <pc:sldMk cId="1409109796" sldId="609"/>
            <ac:picMk id="10" creationId="{D5D729C2-BDD3-4094-983E-69EC87834A9F}"/>
          </ac:picMkLst>
        </pc:picChg>
        <pc:picChg chg="add mod modCrop">
          <ac:chgData name="AHMED ABOUELYAZID ELTOHAMY MOHAMED" userId="52099ac6-86dd-4190-9d5c-80d0f35c6a65" providerId="ADAL" clId="{047CE6E9-30B3-411F-AE4E-92157421DA0A}" dt="2020-06-11T05:55:07.798" v="7042" actId="2711"/>
          <ac:picMkLst>
            <pc:docMk/>
            <pc:sldMk cId="1409109796" sldId="609"/>
            <ac:picMk id="11" creationId="{1E21FCA8-3DDD-46A3-9386-2FDFA5A55DD7}"/>
          </ac:picMkLst>
        </pc:picChg>
      </pc:sldChg>
      <pc:sldChg chg="addSp delSp modSp add mod modAnim">
        <pc:chgData name="AHMED ABOUELYAZID ELTOHAMY MOHAMED" userId="52099ac6-86dd-4190-9d5c-80d0f35c6a65" providerId="ADAL" clId="{047CE6E9-30B3-411F-AE4E-92157421DA0A}" dt="2020-06-11T05:59:46.199" v="7118"/>
        <pc:sldMkLst>
          <pc:docMk/>
          <pc:sldMk cId="1241416751" sldId="610"/>
        </pc:sldMkLst>
        <pc:spChg chg="mod">
          <ac:chgData name="AHMED ABOUELYAZID ELTOHAMY MOHAMED" userId="52099ac6-86dd-4190-9d5c-80d0f35c6a65" providerId="ADAL" clId="{047CE6E9-30B3-411F-AE4E-92157421DA0A}" dt="2020-06-09T08:50:51.584" v="6486" actId="14100"/>
          <ac:spMkLst>
            <pc:docMk/>
            <pc:sldMk cId="1241416751" sldId="610"/>
            <ac:spMk id="7" creationId="{27A4CD30-7740-46F1-B0F1-AE87FAD4FC88}"/>
          </ac:spMkLst>
        </pc:spChg>
        <pc:spChg chg="mod">
          <ac:chgData name="AHMED ABOUELYAZID ELTOHAMY MOHAMED" userId="52099ac6-86dd-4190-9d5c-80d0f35c6a65" providerId="ADAL" clId="{047CE6E9-30B3-411F-AE4E-92157421DA0A}" dt="2020-06-11T05:57:51.463" v="7086" actId="1036"/>
          <ac:spMkLst>
            <pc:docMk/>
            <pc:sldMk cId="1241416751" sldId="610"/>
            <ac:spMk id="9" creationId="{0B8C9B03-D24F-4E7B-9752-0535D38548F3}"/>
          </ac:spMkLst>
        </pc:spChg>
        <pc:spChg chg="add mod">
          <ac:chgData name="AHMED ABOUELYAZID ELTOHAMY MOHAMED" userId="52099ac6-86dd-4190-9d5c-80d0f35c6a65" providerId="ADAL" clId="{047CE6E9-30B3-411F-AE4E-92157421DA0A}" dt="2020-06-04T14:18:57.035" v="5595"/>
          <ac:spMkLst>
            <pc:docMk/>
            <pc:sldMk cId="1241416751" sldId="610"/>
            <ac:spMk id="11" creationId="{9F3B97D3-29E4-49E1-B107-D73FF3DAF77F}"/>
          </ac:spMkLst>
        </pc:spChg>
        <pc:spChg chg="mod">
          <ac:chgData name="AHMED ABOUELYAZID ELTOHAMY MOHAMED" userId="52099ac6-86dd-4190-9d5c-80d0f35c6a65" providerId="ADAL" clId="{047CE6E9-30B3-411F-AE4E-92157421DA0A}" dt="2020-06-09T08:50:55.265" v="6487" actId="14100"/>
          <ac:spMkLst>
            <pc:docMk/>
            <pc:sldMk cId="1241416751" sldId="610"/>
            <ac:spMk id="12" creationId="{98F99C6F-4AB1-4956-B9F0-86EE2A74D55D}"/>
          </ac:spMkLst>
        </pc:spChg>
        <pc:spChg chg="add mod">
          <ac:chgData name="AHMED ABOUELYAZID ELTOHAMY MOHAMED" userId="52099ac6-86dd-4190-9d5c-80d0f35c6a65" providerId="ADAL" clId="{047CE6E9-30B3-411F-AE4E-92157421DA0A}" dt="2020-06-09T08:50:26.368" v="6479" actId="1076"/>
          <ac:spMkLst>
            <pc:docMk/>
            <pc:sldMk cId="1241416751" sldId="610"/>
            <ac:spMk id="13" creationId="{E727BA5E-8D32-4994-AD4E-30CB220DFA4A}"/>
          </ac:spMkLst>
        </pc:spChg>
        <pc:spChg chg="mod">
          <ac:chgData name="AHMED ABOUELYAZID ELTOHAMY MOHAMED" userId="52099ac6-86dd-4190-9d5c-80d0f35c6a65" providerId="ADAL" clId="{047CE6E9-30B3-411F-AE4E-92157421DA0A}" dt="2020-06-03T11:08:54.124" v="3972" actId="1036"/>
          <ac:spMkLst>
            <pc:docMk/>
            <pc:sldMk cId="1241416751" sldId="610"/>
            <ac:spMk id="17" creationId="{5756D59A-1766-40DE-BC67-928C6306D278}"/>
          </ac:spMkLst>
        </pc:spChg>
        <pc:spChg chg="mod">
          <ac:chgData name="AHMED ABOUELYAZID ELTOHAMY MOHAMED" userId="52099ac6-86dd-4190-9d5c-80d0f35c6a65" providerId="ADAL" clId="{047CE6E9-30B3-411F-AE4E-92157421DA0A}" dt="2020-06-03T10:57:43.157" v="3670" actId="1076"/>
          <ac:spMkLst>
            <pc:docMk/>
            <pc:sldMk cId="1241416751" sldId="610"/>
            <ac:spMk id="18" creationId="{878887AE-DEA4-4EAE-8A57-5963AA1337A8}"/>
          </ac:spMkLst>
        </pc:spChg>
        <pc:graphicFrameChg chg="mod modGraphic">
          <ac:chgData name="AHMED ABOUELYAZID ELTOHAMY MOHAMED" userId="52099ac6-86dd-4190-9d5c-80d0f35c6a65" providerId="ADAL" clId="{047CE6E9-30B3-411F-AE4E-92157421DA0A}" dt="2020-06-11T05:57:57.587" v="7087" actId="14100"/>
          <ac:graphicFrameMkLst>
            <pc:docMk/>
            <pc:sldMk cId="1241416751" sldId="610"/>
            <ac:graphicFrameMk id="3" creationId="{F3321D2B-6702-4489-804D-010CD4B6BE56}"/>
          </ac:graphicFrameMkLst>
        </pc:graphicFrameChg>
        <pc:picChg chg="add mod">
          <ac:chgData name="AHMED ABOUELYAZID ELTOHAMY MOHAMED" userId="52099ac6-86dd-4190-9d5c-80d0f35c6a65" providerId="ADAL" clId="{047CE6E9-30B3-411F-AE4E-92157421DA0A}" dt="2020-06-09T08:51:21.865" v="6495" actId="14100"/>
          <ac:picMkLst>
            <pc:docMk/>
            <pc:sldMk cId="1241416751" sldId="610"/>
            <ac:picMk id="2" creationId="{3F4A0F58-F45C-4A81-B6C7-AE467F06C3D3}"/>
          </ac:picMkLst>
        </pc:picChg>
        <pc:picChg chg="del">
          <ac:chgData name="AHMED ABOUELYAZID ELTOHAMY MOHAMED" userId="52099ac6-86dd-4190-9d5c-80d0f35c6a65" providerId="ADAL" clId="{047CE6E9-30B3-411F-AE4E-92157421DA0A}" dt="2020-06-03T10:17:15.891" v="3159" actId="478"/>
          <ac:picMkLst>
            <pc:docMk/>
            <pc:sldMk cId="1241416751" sldId="610"/>
            <ac:picMk id="4" creationId="{5E725863-3F7B-4252-A864-097A85DB9BEF}"/>
          </ac:picMkLst>
        </pc:picChg>
        <pc:picChg chg="add mod">
          <ac:chgData name="AHMED ABOUELYAZID ELTOHAMY MOHAMED" userId="52099ac6-86dd-4190-9d5c-80d0f35c6a65" providerId="ADAL" clId="{047CE6E9-30B3-411F-AE4E-92157421DA0A}" dt="2020-06-11T05:58:04.578" v="7102" actId="1035"/>
          <ac:picMkLst>
            <pc:docMk/>
            <pc:sldMk cId="1241416751" sldId="610"/>
            <ac:picMk id="5" creationId="{B4FB889F-E9CB-46F0-85ED-0A04A775B924}"/>
          </ac:picMkLst>
        </pc:picChg>
        <pc:picChg chg="del">
          <ac:chgData name="AHMED ABOUELYAZID ELTOHAMY MOHAMED" userId="52099ac6-86dd-4190-9d5c-80d0f35c6a65" providerId="ADAL" clId="{047CE6E9-30B3-411F-AE4E-92157421DA0A}" dt="2020-06-03T10:17:10.779" v="3158" actId="478"/>
          <ac:picMkLst>
            <pc:docMk/>
            <pc:sldMk cId="1241416751" sldId="610"/>
            <ac:picMk id="6" creationId="{7D266D93-8E48-4613-BFDA-7AB4C6F28937}"/>
          </ac:picMkLst>
        </pc:picChg>
        <pc:picChg chg="add mod">
          <ac:chgData name="AHMED ABOUELYAZID ELTOHAMY MOHAMED" userId="52099ac6-86dd-4190-9d5c-80d0f35c6a65" providerId="ADAL" clId="{047CE6E9-30B3-411F-AE4E-92157421DA0A}" dt="2020-06-11T05:58:01.366" v="7096" actId="1035"/>
          <ac:picMkLst>
            <pc:docMk/>
            <pc:sldMk cId="1241416751" sldId="610"/>
            <ac:picMk id="10" creationId="{E4DDB931-CD6F-459F-A616-8B37256D5311}"/>
          </ac:picMkLst>
        </pc:picChg>
      </pc:sldChg>
      <pc:sldChg chg="addSp modSp mod">
        <pc:chgData name="AHMED ABOUELYAZID ELTOHAMY MOHAMED" userId="52099ac6-86dd-4190-9d5c-80d0f35c6a65" providerId="ADAL" clId="{047CE6E9-30B3-411F-AE4E-92157421DA0A}" dt="2020-06-09T08:36:40.942" v="6241" actId="20577"/>
        <pc:sldMkLst>
          <pc:docMk/>
          <pc:sldMk cId="3858958299" sldId="611"/>
        </pc:sldMkLst>
        <pc:spChg chg="mod">
          <ac:chgData name="AHMED ABOUELYAZID ELTOHAMY MOHAMED" userId="52099ac6-86dd-4190-9d5c-80d0f35c6a65" providerId="ADAL" clId="{047CE6E9-30B3-411F-AE4E-92157421DA0A}" dt="2020-06-09T08:35:40.094" v="6232" actId="2711"/>
          <ac:spMkLst>
            <pc:docMk/>
            <pc:sldMk cId="3858958299" sldId="611"/>
            <ac:spMk id="2" creationId="{077590C3-73A7-4726-9592-8C8BEABBDA8E}"/>
          </ac:spMkLst>
        </pc:spChg>
        <pc:spChg chg="mod">
          <ac:chgData name="AHMED ABOUELYAZID ELTOHAMY MOHAMED" userId="52099ac6-86dd-4190-9d5c-80d0f35c6a65" providerId="ADAL" clId="{047CE6E9-30B3-411F-AE4E-92157421DA0A}" dt="2020-06-09T08:35:06.149" v="6225" actId="2711"/>
          <ac:spMkLst>
            <pc:docMk/>
            <pc:sldMk cId="3858958299" sldId="611"/>
            <ac:spMk id="3" creationId="{E22F349A-3BD6-416D-95BF-94D2AE2662AE}"/>
          </ac:spMkLst>
        </pc:spChg>
        <pc:spChg chg="mod">
          <ac:chgData name="AHMED ABOUELYAZID ELTOHAMY MOHAMED" userId="52099ac6-86dd-4190-9d5c-80d0f35c6a65" providerId="ADAL" clId="{047CE6E9-30B3-411F-AE4E-92157421DA0A}" dt="2020-06-09T08:35:40.094" v="6232" actId="2711"/>
          <ac:spMkLst>
            <pc:docMk/>
            <pc:sldMk cId="3858958299" sldId="611"/>
            <ac:spMk id="4" creationId="{3664FB3B-25BF-4C7B-B177-AD547AF98161}"/>
          </ac:spMkLst>
        </pc:spChg>
        <pc:spChg chg="mod">
          <ac:chgData name="AHMED ABOUELYAZID ELTOHAMY MOHAMED" userId="52099ac6-86dd-4190-9d5c-80d0f35c6a65" providerId="ADAL" clId="{047CE6E9-30B3-411F-AE4E-92157421DA0A}" dt="2020-06-09T08:35:40.094" v="6232" actId="2711"/>
          <ac:spMkLst>
            <pc:docMk/>
            <pc:sldMk cId="3858958299" sldId="611"/>
            <ac:spMk id="5" creationId="{EE7157E3-83C7-4872-A180-BC599BA0C2ED}"/>
          </ac:spMkLst>
        </pc:spChg>
        <pc:spChg chg="add mod">
          <ac:chgData name="AHMED ABOUELYAZID ELTOHAMY MOHAMED" userId="52099ac6-86dd-4190-9d5c-80d0f35c6a65" providerId="ADAL" clId="{047CE6E9-30B3-411F-AE4E-92157421DA0A}" dt="2020-06-09T08:35:06.149" v="6225" actId="2711"/>
          <ac:spMkLst>
            <pc:docMk/>
            <pc:sldMk cId="3858958299" sldId="611"/>
            <ac:spMk id="10" creationId="{2911EAC0-8D6C-4E2E-AE06-E6FABD205066}"/>
          </ac:spMkLst>
        </pc:spChg>
        <pc:spChg chg="mod">
          <ac:chgData name="AHMED ABOUELYAZID ELTOHAMY MOHAMED" userId="52099ac6-86dd-4190-9d5c-80d0f35c6a65" providerId="ADAL" clId="{047CE6E9-30B3-411F-AE4E-92157421DA0A}" dt="2020-06-09T08:35:06.149" v="6225" actId="2711"/>
          <ac:spMkLst>
            <pc:docMk/>
            <pc:sldMk cId="3858958299" sldId="611"/>
            <ac:spMk id="14" creationId="{97768932-00B0-40A3-8423-DB5E52C1D4F2}"/>
          </ac:spMkLst>
        </pc:spChg>
        <pc:spChg chg="mod">
          <ac:chgData name="AHMED ABOUELYAZID ELTOHAMY MOHAMED" userId="52099ac6-86dd-4190-9d5c-80d0f35c6a65" providerId="ADAL" clId="{047CE6E9-30B3-411F-AE4E-92157421DA0A}" dt="2020-06-09T08:36:19.606" v="6238" actId="403"/>
          <ac:spMkLst>
            <pc:docMk/>
            <pc:sldMk cId="3858958299" sldId="611"/>
            <ac:spMk id="17" creationId="{15933B12-DAC6-47BF-B3FD-C500F9122C78}"/>
          </ac:spMkLst>
        </pc:spChg>
        <pc:spChg chg="mod">
          <ac:chgData name="AHMED ABOUELYAZID ELTOHAMY MOHAMED" userId="52099ac6-86dd-4190-9d5c-80d0f35c6a65" providerId="ADAL" clId="{047CE6E9-30B3-411F-AE4E-92157421DA0A}" dt="2020-06-09T08:36:40.942" v="6241" actId="20577"/>
          <ac:spMkLst>
            <pc:docMk/>
            <pc:sldMk cId="3858958299" sldId="611"/>
            <ac:spMk id="18" creationId="{4E6235C5-C299-4641-B350-82ECB938619E}"/>
          </ac:spMkLst>
        </pc:spChg>
        <pc:spChg chg="mod">
          <ac:chgData name="AHMED ABOUELYAZID ELTOHAMY MOHAMED" userId="52099ac6-86dd-4190-9d5c-80d0f35c6a65" providerId="ADAL" clId="{047CE6E9-30B3-411F-AE4E-92157421DA0A}" dt="2020-06-09T08:35:40.094" v="6232" actId="2711"/>
          <ac:spMkLst>
            <pc:docMk/>
            <pc:sldMk cId="3858958299" sldId="611"/>
            <ac:spMk id="19" creationId="{E48E346D-01EE-48F2-9E56-D901BFBA53B2}"/>
          </ac:spMkLst>
        </pc:spChg>
      </pc:sldChg>
      <pc:sldChg chg="addSp delSp modSp add mod addAnim delAnim modAnim">
        <pc:chgData name="AHMED ABOUELYAZID ELTOHAMY MOHAMED" userId="52099ac6-86dd-4190-9d5c-80d0f35c6a65" providerId="ADAL" clId="{047CE6E9-30B3-411F-AE4E-92157421DA0A}" dt="2020-06-11T06:03:33.231" v="7135" actId="207"/>
        <pc:sldMkLst>
          <pc:docMk/>
          <pc:sldMk cId="1501252982" sldId="612"/>
        </pc:sldMkLst>
        <pc:spChg chg="add del mod">
          <ac:chgData name="AHMED ABOUELYAZID ELTOHAMY MOHAMED" userId="52099ac6-86dd-4190-9d5c-80d0f35c6a65" providerId="ADAL" clId="{047CE6E9-30B3-411F-AE4E-92157421DA0A}" dt="2020-06-03T12:20:16.652" v="4902" actId="478"/>
          <ac:spMkLst>
            <pc:docMk/>
            <pc:sldMk cId="1501252982" sldId="612"/>
            <ac:spMk id="4" creationId="{E4DC0C58-5E4F-42E7-A2A3-5FE894FC7671}"/>
          </ac:spMkLst>
        </pc:spChg>
        <pc:spChg chg="add mod">
          <ac:chgData name="AHMED ABOUELYAZID ELTOHAMY MOHAMED" userId="52099ac6-86dd-4190-9d5c-80d0f35c6a65" providerId="ADAL" clId="{047CE6E9-30B3-411F-AE4E-92157421DA0A}" dt="2020-06-09T08:52:04.407" v="6497" actId="403"/>
          <ac:spMkLst>
            <pc:docMk/>
            <pc:sldMk cId="1501252982" sldId="612"/>
            <ac:spMk id="6" creationId="{2AEC1060-8125-4FD2-B92C-716451BC8F5C}"/>
          </ac:spMkLst>
        </pc:spChg>
        <pc:spChg chg="mod">
          <ac:chgData name="AHMED ABOUELYAZID ELTOHAMY MOHAMED" userId="52099ac6-86dd-4190-9d5c-80d0f35c6a65" providerId="ADAL" clId="{047CE6E9-30B3-411F-AE4E-92157421DA0A}" dt="2020-06-09T08:52:12.560" v="6499" actId="1076"/>
          <ac:spMkLst>
            <pc:docMk/>
            <pc:sldMk cId="1501252982" sldId="612"/>
            <ac:spMk id="7" creationId="{27A4CD30-7740-46F1-B0F1-AE87FAD4FC88}"/>
          </ac:spMkLst>
        </pc:spChg>
        <pc:spChg chg="add mod">
          <ac:chgData name="AHMED ABOUELYAZID ELTOHAMY MOHAMED" userId="52099ac6-86dd-4190-9d5c-80d0f35c6a65" providerId="ADAL" clId="{047CE6E9-30B3-411F-AE4E-92157421DA0A}" dt="2020-06-09T08:52:04.407" v="6497" actId="403"/>
          <ac:spMkLst>
            <pc:docMk/>
            <pc:sldMk cId="1501252982" sldId="612"/>
            <ac:spMk id="8" creationId="{B03EEAB0-705C-430A-A64E-84DF24F76DEA}"/>
          </ac:spMkLst>
        </pc:spChg>
        <pc:spChg chg="del mod">
          <ac:chgData name="AHMED ABOUELYAZID ELTOHAMY MOHAMED" userId="52099ac6-86dd-4190-9d5c-80d0f35c6a65" providerId="ADAL" clId="{047CE6E9-30B3-411F-AE4E-92157421DA0A}" dt="2020-06-03T11:46:57.832" v="4356" actId="478"/>
          <ac:spMkLst>
            <pc:docMk/>
            <pc:sldMk cId="1501252982" sldId="612"/>
            <ac:spMk id="9" creationId="{0B8C9B03-D24F-4E7B-9752-0535D38548F3}"/>
          </ac:spMkLst>
        </pc:spChg>
        <pc:spChg chg="add mod">
          <ac:chgData name="AHMED ABOUELYAZID ELTOHAMY MOHAMED" userId="52099ac6-86dd-4190-9d5c-80d0f35c6a65" providerId="ADAL" clId="{047CE6E9-30B3-411F-AE4E-92157421DA0A}" dt="2020-06-11T06:03:33.231" v="7135" actId="207"/>
          <ac:spMkLst>
            <pc:docMk/>
            <pc:sldMk cId="1501252982" sldId="612"/>
            <ac:spMk id="11" creationId="{61AF9811-DA4B-47F2-B966-7F28284305B4}"/>
          </ac:spMkLst>
        </pc:spChg>
        <pc:spChg chg="del">
          <ac:chgData name="AHMED ABOUELYAZID ELTOHAMY MOHAMED" userId="52099ac6-86dd-4190-9d5c-80d0f35c6a65" providerId="ADAL" clId="{047CE6E9-30B3-411F-AE4E-92157421DA0A}" dt="2020-06-03T11:37:59.298" v="4085" actId="478"/>
          <ac:spMkLst>
            <pc:docMk/>
            <pc:sldMk cId="1501252982" sldId="612"/>
            <ac:spMk id="12" creationId="{98F99C6F-4AB1-4956-B9F0-86EE2A74D55D}"/>
          </ac:spMkLst>
        </pc:spChg>
        <pc:spChg chg="add mod">
          <ac:chgData name="AHMED ABOUELYAZID ELTOHAMY MOHAMED" userId="52099ac6-86dd-4190-9d5c-80d0f35c6a65" providerId="ADAL" clId="{047CE6E9-30B3-411F-AE4E-92157421DA0A}" dt="2020-06-09T08:54:14.142" v="6566" actId="14100"/>
          <ac:spMkLst>
            <pc:docMk/>
            <pc:sldMk cId="1501252982" sldId="612"/>
            <ac:spMk id="12" creationId="{EE2B6DB3-573D-45F9-83D4-D587D813EA22}"/>
          </ac:spMkLst>
        </pc:spChg>
        <pc:spChg chg="add mod">
          <ac:chgData name="AHMED ABOUELYAZID ELTOHAMY MOHAMED" userId="52099ac6-86dd-4190-9d5c-80d0f35c6a65" providerId="ADAL" clId="{047CE6E9-30B3-411F-AE4E-92157421DA0A}" dt="2020-06-09T08:54:34.882" v="6574" actId="1035"/>
          <ac:spMkLst>
            <pc:docMk/>
            <pc:sldMk cId="1501252982" sldId="612"/>
            <ac:spMk id="13" creationId="{39F60639-3D73-4110-B73A-441B4725AB6A}"/>
          </ac:spMkLst>
        </pc:spChg>
        <pc:spChg chg="add mod">
          <ac:chgData name="AHMED ABOUELYAZID ELTOHAMY MOHAMED" userId="52099ac6-86dd-4190-9d5c-80d0f35c6a65" providerId="ADAL" clId="{047CE6E9-30B3-411F-AE4E-92157421DA0A}" dt="2020-06-03T11:39:02.920" v="4166"/>
          <ac:spMkLst>
            <pc:docMk/>
            <pc:sldMk cId="1501252982" sldId="612"/>
            <ac:spMk id="13" creationId="{6DF02BE1-03E4-4B60-80EF-C376195426DF}"/>
          </ac:spMkLst>
        </pc:spChg>
        <pc:spChg chg="add mod">
          <ac:chgData name="AHMED ABOUELYAZID ELTOHAMY MOHAMED" userId="52099ac6-86dd-4190-9d5c-80d0f35c6a65" providerId="ADAL" clId="{047CE6E9-30B3-411F-AE4E-92157421DA0A}" dt="2020-06-09T08:52:55.796" v="6540" actId="1036"/>
          <ac:spMkLst>
            <pc:docMk/>
            <pc:sldMk cId="1501252982" sldId="612"/>
            <ac:spMk id="14" creationId="{77ABF11E-FF4B-4EBB-BE6E-691F557286DD}"/>
          </ac:spMkLst>
        </pc:spChg>
        <pc:spChg chg="add mod">
          <ac:chgData name="AHMED ABOUELYAZID ELTOHAMY MOHAMED" userId="52099ac6-86dd-4190-9d5c-80d0f35c6a65" providerId="ADAL" clId="{047CE6E9-30B3-411F-AE4E-92157421DA0A}" dt="2020-06-09T08:52:04.407" v="6497" actId="403"/>
          <ac:spMkLst>
            <pc:docMk/>
            <pc:sldMk cId="1501252982" sldId="612"/>
            <ac:spMk id="15" creationId="{1185A890-8E17-4FC4-84E0-D62A5FC74698}"/>
          </ac:spMkLst>
        </pc:spChg>
        <pc:spChg chg="add mod">
          <ac:chgData name="AHMED ABOUELYAZID ELTOHAMY MOHAMED" userId="52099ac6-86dd-4190-9d5c-80d0f35c6a65" providerId="ADAL" clId="{047CE6E9-30B3-411F-AE4E-92157421DA0A}" dt="2020-06-09T08:52:04.407" v="6497" actId="403"/>
          <ac:spMkLst>
            <pc:docMk/>
            <pc:sldMk cId="1501252982" sldId="612"/>
            <ac:spMk id="16" creationId="{8F758341-BB3E-4B1D-A203-E14E070DB502}"/>
          </ac:spMkLst>
        </pc:spChg>
        <pc:spChg chg="mod">
          <ac:chgData name="AHMED ABOUELYAZID ELTOHAMY MOHAMED" userId="52099ac6-86dd-4190-9d5c-80d0f35c6a65" providerId="ADAL" clId="{047CE6E9-30B3-411F-AE4E-92157421DA0A}" dt="2020-06-09T09:59:51.183" v="7015" actId="20577"/>
          <ac:spMkLst>
            <pc:docMk/>
            <pc:sldMk cId="1501252982" sldId="612"/>
            <ac:spMk id="17" creationId="{5756D59A-1766-40DE-BC67-928C6306D278}"/>
          </ac:spMkLst>
        </pc:spChg>
        <pc:spChg chg="del mod">
          <ac:chgData name="AHMED ABOUELYAZID ELTOHAMY MOHAMED" userId="52099ac6-86dd-4190-9d5c-80d0f35c6a65" providerId="ADAL" clId="{047CE6E9-30B3-411F-AE4E-92157421DA0A}" dt="2020-06-03T11:47:01.812" v="4357" actId="478"/>
          <ac:spMkLst>
            <pc:docMk/>
            <pc:sldMk cId="1501252982" sldId="612"/>
            <ac:spMk id="18" creationId="{878887AE-DEA4-4EAE-8A57-5963AA1337A8}"/>
          </ac:spMkLst>
        </pc:spChg>
        <pc:graphicFrameChg chg="del">
          <ac:chgData name="AHMED ABOUELYAZID ELTOHAMY MOHAMED" userId="52099ac6-86dd-4190-9d5c-80d0f35c6a65" providerId="ADAL" clId="{047CE6E9-30B3-411F-AE4E-92157421DA0A}" dt="2020-06-03T11:43:37.365" v="4257" actId="478"/>
          <ac:graphicFrameMkLst>
            <pc:docMk/>
            <pc:sldMk cId="1501252982" sldId="612"/>
            <ac:graphicFrameMk id="3" creationId="{F3321D2B-6702-4489-804D-010CD4B6BE56}"/>
          </ac:graphicFrameMkLst>
        </pc:graphicFrameChg>
        <pc:picChg chg="add del mod">
          <ac:chgData name="AHMED ABOUELYAZID ELTOHAMY MOHAMED" userId="52099ac6-86dd-4190-9d5c-80d0f35c6a65" providerId="ADAL" clId="{047CE6E9-30B3-411F-AE4E-92157421DA0A}" dt="2020-06-03T11:46:48.258" v="4354" actId="478"/>
          <ac:picMkLst>
            <pc:docMk/>
            <pc:sldMk cId="1501252982" sldId="612"/>
            <ac:picMk id="2" creationId="{3F4A0F58-F45C-4A81-B6C7-AE467F06C3D3}"/>
          </ac:picMkLst>
        </pc:picChg>
        <pc:picChg chg="mod">
          <ac:chgData name="AHMED ABOUELYAZID ELTOHAMY MOHAMED" userId="52099ac6-86dd-4190-9d5c-80d0f35c6a65" providerId="ADAL" clId="{047CE6E9-30B3-411F-AE4E-92157421DA0A}" dt="2020-06-09T08:52:04.407" v="6497" actId="403"/>
          <ac:picMkLst>
            <pc:docMk/>
            <pc:sldMk cId="1501252982" sldId="612"/>
            <ac:picMk id="5" creationId="{B4FB889F-E9CB-46F0-85ED-0A04A775B924}"/>
          </ac:picMkLst>
        </pc:picChg>
        <pc:picChg chg="del">
          <ac:chgData name="AHMED ABOUELYAZID ELTOHAMY MOHAMED" userId="52099ac6-86dd-4190-9d5c-80d0f35c6a65" providerId="ADAL" clId="{047CE6E9-30B3-411F-AE4E-92157421DA0A}" dt="2020-06-03T11:46:54.210" v="4355" actId="478"/>
          <ac:picMkLst>
            <pc:docMk/>
            <pc:sldMk cId="1501252982" sldId="612"/>
            <ac:picMk id="10" creationId="{E4DDB931-CD6F-459F-A616-8B37256D5311}"/>
          </ac:picMkLst>
        </pc:picChg>
      </pc:sldChg>
      <pc:sldChg chg="addSp delSp modSp add mod addAnim delAnim modAnim">
        <pc:chgData name="AHMED ABOUELYAZID ELTOHAMY MOHAMED" userId="52099ac6-86dd-4190-9d5c-80d0f35c6a65" providerId="ADAL" clId="{047CE6E9-30B3-411F-AE4E-92157421DA0A}" dt="2020-06-11T06:03:24.653" v="7134" actId="207"/>
        <pc:sldMkLst>
          <pc:docMk/>
          <pc:sldMk cId="1025650684" sldId="613"/>
        </pc:sldMkLst>
        <pc:spChg chg="del mod">
          <ac:chgData name="AHMED ABOUELYAZID ELTOHAMY MOHAMED" userId="52099ac6-86dd-4190-9d5c-80d0f35c6a65" providerId="ADAL" clId="{047CE6E9-30B3-411F-AE4E-92157421DA0A}" dt="2020-06-03T12:20:02.399" v="4901" actId="478"/>
          <ac:spMkLst>
            <pc:docMk/>
            <pc:sldMk cId="1025650684" sldId="613"/>
            <ac:spMk id="4" creationId="{E4DC0C58-5E4F-42E7-A2A3-5FE894FC7671}"/>
          </ac:spMkLst>
        </pc:spChg>
        <pc:spChg chg="mod">
          <ac:chgData name="AHMED ABOUELYAZID ELTOHAMY MOHAMED" userId="52099ac6-86dd-4190-9d5c-80d0f35c6a65" providerId="ADAL" clId="{047CE6E9-30B3-411F-AE4E-92157421DA0A}" dt="2020-06-09T08:54:56.436" v="6584" actId="2711"/>
          <ac:spMkLst>
            <pc:docMk/>
            <pc:sldMk cId="1025650684" sldId="613"/>
            <ac:spMk id="6" creationId="{2AEC1060-8125-4FD2-B92C-716451BC8F5C}"/>
          </ac:spMkLst>
        </pc:spChg>
        <pc:spChg chg="mod">
          <ac:chgData name="AHMED ABOUELYAZID ELTOHAMY MOHAMED" userId="52099ac6-86dd-4190-9d5c-80d0f35c6a65" providerId="ADAL" clId="{047CE6E9-30B3-411F-AE4E-92157421DA0A}" dt="2020-06-09T08:56:14.411" v="6601" actId="1036"/>
          <ac:spMkLst>
            <pc:docMk/>
            <pc:sldMk cId="1025650684" sldId="613"/>
            <ac:spMk id="7" creationId="{27A4CD30-7740-46F1-B0F1-AE87FAD4FC88}"/>
          </ac:spMkLst>
        </pc:spChg>
        <pc:spChg chg="mod">
          <ac:chgData name="AHMED ABOUELYAZID ELTOHAMY MOHAMED" userId="52099ac6-86dd-4190-9d5c-80d0f35c6a65" providerId="ADAL" clId="{047CE6E9-30B3-411F-AE4E-92157421DA0A}" dt="2020-06-09T08:54:56.436" v="6584" actId="2711"/>
          <ac:spMkLst>
            <pc:docMk/>
            <pc:sldMk cId="1025650684" sldId="613"/>
            <ac:spMk id="8" creationId="{B03EEAB0-705C-430A-A64E-84DF24F76DEA}"/>
          </ac:spMkLst>
        </pc:spChg>
        <pc:spChg chg="mod">
          <ac:chgData name="AHMED ABOUELYAZID ELTOHAMY MOHAMED" userId="52099ac6-86dd-4190-9d5c-80d0f35c6a65" providerId="ADAL" clId="{047CE6E9-30B3-411F-AE4E-92157421DA0A}" dt="2020-06-11T06:03:24.653" v="7134" actId="207"/>
          <ac:spMkLst>
            <pc:docMk/>
            <pc:sldMk cId="1025650684" sldId="613"/>
            <ac:spMk id="11" creationId="{61AF9811-DA4B-47F2-B966-7F28284305B4}"/>
          </ac:spMkLst>
        </pc:spChg>
        <pc:spChg chg="add mod">
          <ac:chgData name="AHMED ABOUELYAZID ELTOHAMY MOHAMED" userId="52099ac6-86dd-4190-9d5c-80d0f35c6a65" providerId="ADAL" clId="{047CE6E9-30B3-411F-AE4E-92157421DA0A}" dt="2020-06-09T08:54:56.436" v="6584" actId="2711"/>
          <ac:spMkLst>
            <pc:docMk/>
            <pc:sldMk cId="1025650684" sldId="613"/>
            <ac:spMk id="12" creationId="{C471FC18-AB26-4214-9138-D16A699E44B5}"/>
          </ac:spMkLst>
        </pc:spChg>
        <pc:spChg chg="add mod">
          <ac:chgData name="AHMED ABOUELYAZID ELTOHAMY MOHAMED" userId="52099ac6-86dd-4190-9d5c-80d0f35c6a65" providerId="ADAL" clId="{047CE6E9-30B3-411F-AE4E-92157421DA0A}" dt="2020-06-09T08:54:56.436" v="6584" actId="2711"/>
          <ac:spMkLst>
            <pc:docMk/>
            <pc:sldMk cId="1025650684" sldId="613"/>
            <ac:spMk id="13" creationId="{5A26FA03-C16F-462E-9983-748646C62CF4}"/>
          </ac:spMkLst>
        </pc:spChg>
        <pc:spChg chg="mod">
          <ac:chgData name="AHMED ABOUELYAZID ELTOHAMY MOHAMED" userId="52099ac6-86dd-4190-9d5c-80d0f35c6a65" providerId="ADAL" clId="{047CE6E9-30B3-411F-AE4E-92157421DA0A}" dt="2020-06-09T08:55:01.582" v="6585" actId="2711"/>
          <ac:spMkLst>
            <pc:docMk/>
            <pc:sldMk cId="1025650684" sldId="613"/>
            <ac:spMk id="14" creationId="{77ABF11E-FF4B-4EBB-BE6E-691F557286DD}"/>
          </ac:spMkLst>
        </pc:spChg>
        <pc:spChg chg="mod">
          <ac:chgData name="AHMED ABOUELYAZID ELTOHAMY MOHAMED" userId="52099ac6-86dd-4190-9d5c-80d0f35c6a65" providerId="ADAL" clId="{047CE6E9-30B3-411F-AE4E-92157421DA0A}" dt="2020-06-09T08:54:56.436" v="6584" actId="2711"/>
          <ac:spMkLst>
            <pc:docMk/>
            <pc:sldMk cId="1025650684" sldId="613"/>
            <ac:spMk id="15" creationId="{1185A890-8E17-4FC4-84E0-D62A5FC74698}"/>
          </ac:spMkLst>
        </pc:spChg>
        <pc:spChg chg="mod">
          <ac:chgData name="AHMED ABOUELYAZID ELTOHAMY MOHAMED" userId="52099ac6-86dd-4190-9d5c-80d0f35c6a65" providerId="ADAL" clId="{047CE6E9-30B3-411F-AE4E-92157421DA0A}" dt="2020-06-09T08:54:56.436" v="6584" actId="2711"/>
          <ac:spMkLst>
            <pc:docMk/>
            <pc:sldMk cId="1025650684" sldId="613"/>
            <ac:spMk id="16" creationId="{8F758341-BB3E-4B1D-A203-E14E070DB502}"/>
          </ac:spMkLst>
        </pc:spChg>
        <pc:spChg chg="del">
          <ac:chgData name="AHMED ABOUELYAZID ELTOHAMY MOHAMED" userId="52099ac6-86dd-4190-9d5c-80d0f35c6a65" providerId="ADAL" clId="{047CE6E9-30B3-411F-AE4E-92157421DA0A}" dt="2020-06-03T12:15:09.471" v="4818" actId="478"/>
          <ac:spMkLst>
            <pc:docMk/>
            <pc:sldMk cId="1025650684" sldId="613"/>
            <ac:spMk id="17" creationId="{5756D59A-1766-40DE-BC67-928C6306D278}"/>
          </ac:spMkLst>
        </pc:spChg>
        <pc:spChg chg="add mod">
          <ac:chgData name="AHMED ABOUELYAZID ELTOHAMY MOHAMED" userId="52099ac6-86dd-4190-9d5c-80d0f35c6a65" providerId="ADAL" clId="{047CE6E9-30B3-411F-AE4E-92157421DA0A}" dt="2020-06-11T06:02:52.015" v="7127" actId="1076"/>
          <ac:spMkLst>
            <pc:docMk/>
            <pc:sldMk cId="1025650684" sldId="613"/>
            <ac:spMk id="17" creationId="{87BE669A-CC20-4117-BAA6-B15D4F0A84C3}"/>
          </ac:spMkLst>
        </pc:spChg>
        <pc:graphicFrameChg chg="add del mod">
          <ac:chgData name="AHMED ABOUELYAZID ELTOHAMY MOHAMED" userId="52099ac6-86dd-4190-9d5c-80d0f35c6a65" providerId="ADAL" clId="{047CE6E9-30B3-411F-AE4E-92157421DA0A}" dt="2020-06-03T12:14:27.325" v="4807" actId="478"/>
          <ac:graphicFrameMkLst>
            <pc:docMk/>
            <pc:sldMk cId="1025650684" sldId="613"/>
            <ac:graphicFrameMk id="12" creationId="{4B6D3A1D-845C-44D6-981B-2699939E3517}"/>
          </ac:graphicFrameMkLst>
        </pc:graphicFrameChg>
        <pc:picChg chg="add del mod">
          <ac:chgData name="AHMED ABOUELYAZID ELTOHAMY MOHAMED" userId="52099ac6-86dd-4190-9d5c-80d0f35c6a65" providerId="ADAL" clId="{047CE6E9-30B3-411F-AE4E-92157421DA0A}" dt="2020-06-03T12:34:41.768" v="4923"/>
          <ac:picMkLst>
            <pc:docMk/>
            <pc:sldMk cId="1025650684" sldId="613"/>
            <ac:picMk id="2" creationId="{7F1809BC-B1B7-42FF-9877-8D5319F1A847}"/>
          </ac:picMkLst>
        </pc:picChg>
        <pc:picChg chg="del">
          <ac:chgData name="AHMED ABOUELYAZID ELTOHAMY MOHAMED" userId="52099ac6-86dd-4190-9d5c-80d0f35c6a65" providerId="ADAL" clId="{047CE6E9-30B3-411F-AE4E-92157421DA0A}" dt="2020-06-03T12:14:31.750" v="4808" actId="478"/>
          <ac:picMkLst>
            <pc:docMk/>
            <pc:sldMk cId="1025650684" sldId="613"/>
            <ac:picMk id="5" creationId="{B4FB889F-E9CB-46F0-85ED-0A04A775B924}"/>
          </ac:picMkLst>
        </pc:picChg>
        <pc:picChg chg="add mod">
          <ac:chgData name="AHMED ABOUELYAZID ELTOHAMY MOHAMED" userId="52099ac6-86dd-4190-9d5c-80d0f35c6a65" providerId="ADAL" clId="{047CE6E9-30B3-411F-AE4E-92157421DA0A}" dt="2020-06-09T08:54:56.436" v="6584" actId="2711"/>
          <ac:picMkLst>
            <pc:docMk/>
            <pc:sldMk cId="1025650684" sldId="613"/>
            <ac:picMk id="18" creationId="{C3D6E007-6561-4B76-8162-3EADD714D10D}"/>
          </ac:picMkLst>
        </pc:picChg>
      </pc:sldChg>
      <pc:sldChg chg="addSp delSp modSp add del mod addAnim delAnim modAnim">
        <pc:chgData name="AHMED ABOUELYAZID ELTOHAMY MOHAMED" userId="52099ac6-86dd-4190-9d5c-80d0f35c6a65" providerId="ADAL" clId="{047CE6E9-30B3-411F-AE4E-92157421DA0A}" dt="2020-06-09T08:42:33.908" v="6300" actId="47"/>
        <pc:sldMkLst>
          <pc:docMk/>
          <pc:sldMk cId="212062580" sldId="614"/>
        </pc:sldMkLst>
        <pc:spChg chg="add mod">
          <ac:chgData name="AHMED ABOUELYAZID ELTOHAMY MOHAMED" userId="52099ac6-86dd-4190-9d5c-80d0f35c6a65" providerId="ADAL" clId="{047CE6E9-30B3-411F-AE4E-92157421DA0A}" dt="2020-06-03T12:46:37.035" v="5035" actId="403"/>
          <ac:spMkLst>
            <pc:docMk/>
            <pc:sldMk cId="212062580" sldId="614"/>
            <ac:spMk id="3" creationId="{381E68AD-848E-4666-B52A-6DEA1556D2BD}"/>
          </ac:spMkLst>
        </pc:spChg>
        <pc:spChg chg="del mod">
          <ac:chgData name="AHMED ABOUELYAZID ELTOHAMY MOHAMED" userId="52099ac6-86dd-4190-9d5c-80d0f35c6a65" providerId="ADAL" clId="{047CE6E9-30B3-411F-AE4E-92157421DA0A}" dt="2020-06-03T12:45:01.993" v="5010" actId="478"/>
          <ac:spMkLst>
            <pc:docMk/>
            <pc:sldMk cId="212062580" sldId="614"/>
            <ac:spMk id="6" creationId="{2AEC1060-8125-4FD2-B92C-716451BC8F5C}"/>
          </ac:spMkLst>
        </pc:spChg>
        <pc:spChg chg="mod">
          <ac:chgData name="AHMED ABOUELYAZID ELTOHAMY MOHAMED" userId="52099ac6-86dd-4190-9d5c-80d0f35c6a65" providerId="ADAL" clId="{047CE6E9-30B3-411F-AE4E-92157421DA0A}" dt="2020-06-03T12:56:43.645" v="5245" actId="20577"/>
          <ac:spMkLst>
            <pc:docMk/>
            <pc:sldMk cId="212062580" sldId="614"/>
            <ac:spMk id="7" creationId="{27A4CD30-7740-46F1-B0F1-AE87FAD4FC88}"/>
          </ac:spMkLst>
        </pc:spChg>
        <pc:spChg chg="add del">
          <ac:chgData name="AHMED ABOUELYAZID ELTOHAMY MOHAMED" userId="52099ac6-86dd-4190-9d5c-80d0f35c6a65" providerId="ADAL" clId="{047CE6E9-30B3-411F-AE4E-92157421DA0A}" dt="2020-06-03T12:44:04.129" v="4999" actId="478"/>
          <ac:spMkLst>
            <pc:docMk/>
            <pc:sldMk cId="212062580" sldId="614"/>
            <ac:spMk id="8" creationId="{B03EEAB0-705C-430A-A64E-84DF24F76DEA}"/>
          </ac:spMkLst>
        </pc:spChg>
        <pc:spChg chg="add mod">
          <ac:chgData name="AHMED ABOUELYAZID ELTOHAMY MOHAMED" userId="52099ac6-86dd-4190-9d5c-80d0f35c6a65" providerId="ADAL" clId="{047CE6E9-30B3-411F-AE4E-92157421DA0A}" dt="2020-06-04T14:22:26.036" v="5715"/>
          <ac:spMkLst>
            <pc:docMk/>
            <pc:sldMk cId="212062580" sldId="614"/>
            <ac:spMk id="10" creationId="{930C6B09-1BF9-4B4F-895C-F5C7A45BB808}"/>
          </ac:spMkLst>
        </pc:spChg>
        <pc:spChg chg="mod">
          <ac:chgData name="AHMED ABOUELYAZID ELTOHAMY MOHAMED" userId="52099ac6-86dd-4190-9d5c-80d0f35c6a65" providerId="ADAL" clId="{047CE6E9-30B3-411F-AE4E-92157421DA0A}" dt="2020-06-04T14:22:21.919" v="5714" actId="1038"/>
          <ac:spMkLst>
            <pc:docMk/>
            <pc:sldMk cId="212062580" sldId="614"/>
            <ac:spMk id="11" creationId="{61AF9811-DA4B-47F2-B966-7F28284305B4}"/>
          </ac:spMkLst>
        </pc:spChg>
        <pc:spChg chg="mod">
          <ac:chgData name="AHMED ABOUELYAZID ELTOHAMY MOHAMED" userId="52099ac6-86dd-4190-9d5c-80d0f35c6a65" providerId="ADAL" clId="{047CE6E9-30B3-411F-AE4E-92157421DA0A}" dt="2020-06-03T12:54:49.564" v="5218" actId="1076"/>
          <ac:spMkLst>
            <pc:docMk/>
            <pc:sldMk cId="212062580" sldId="614"/>
            <ac:spMk id="13" creationId="{5A26FA03-C16F-462E-9983-748646C62CF4}"/>
          </ac:spMkLst>
        </pc:spChg>
        <pc:spChg chg="del">
          <ac:chgData name="AHMED ABOUELYAZID ELTOHAMY MOHAMED" userId="52099ac6-86dd-4190-9d5c-80d0f35c6a65" providerId="ADAL" clId="{047CE6E9-30B3-411F-AE4E-92157421DA0A}" dt="2020-06-03T12:41:31.479" v="4925" actId="478"/>
          <ac:spMkLst>
            <pc:docMk/>
            <pc:sldMk cId="212062580" sldId="614"/>
            <ac:spMk id="14" creationId="{77ABF11E-FF4B-4EBB-BE6E-691F557286DD}"/>
          </ac:spMkLst>
        </pc:spChg>
        <pc:spChg chg="del">
          <ac:chgData name="AHMED ABOUELYAZID ELTOHAMY MOHAMED" userId="52099ac6-86dd-4190-9d5c-80d0f35c6a65" providerId="ADAL" clId="{047CE6E9-30B3-411F-AE4E-92157421DA0A}" dt="2020-06-03T12:41:57.500" v="4935" actId="478"/>
          <ac:spMkLst>
            <pc:docMk/>
            <pc:sldMk cId="212062580" sldId="614"/>
            <ac:spMk id="15" creationId="{1185A890-8E17-4FC4-84E0-D62A5FC74698}"/>
          </ac:spMkLst>
        </pc:spChg>
        <pc:spChg chg="del mod">
          <ac:chgData name="AHMED ABOUELYAZID ELTOHAMY MOHAMED" userId="52099ac6-86dd-4190-9d5c-80d0f35c6a65" providerId="ADAL" clId="{047CE6E9-30B3-411F-AE4E-92157421DA0A}" dt="2020-06-03T12:44:12.928" v="5001" actId="478"/>
          <ac:spMkLst>
            <pc:docMk/>
            <pc:sldMk cId="212062580" sldId="614"/>
            <ac:spMk id="16" creationId="{8F758341-BB3E-4B1D-A203-E14E070DB502}"/>
          </ac:spMkLst>
        </pc:spChg>
        <pc:spChg chg="add mod">
          <ac:chgData name="AHMED ABOUELYAZID ELTOHAMY MOHAMED" userId="52099ac6-86dd-4190-9d5c-80d0f35c6a65" providerId="ADAL" clId="{047CE6E9-30B3-411F-AE4E-92157421DA0A}" dt="2020-06-03T12:49:53.533" v="5065" actId="1035"/>
          <ac:spMkLst>
            <pc:docMk/>
            <pc:sldMk cId="212062580" sldId="614"/>
            <ac:spMk id="17" creationId="{19D9A2E6-5D4F-47F9-9263-8EAB928C9A18}"/>
          </ac:spMkLst>
        </pc:spChg>
        <pc:spChg chg="add mod">
          <ac:chgData name="AHMED ABOUELYAZID ELTOHAMY MOHAMED" userId="52099ac6-86dd-4190-9d5c-80d0f35c6a65" providerId="ADAL" clId="{047CE6E9-30B3-411F-AE4E-92157421DA0A}" dt="2020-06-03T12:52:57.116" v="5204" actId="20577"/>
          <ac:spMkLst>
            <pc:docMk/>
            <pc:sldMk cId="212062580" sldId="614"/>
            <ac:spMk id="19" creationId="{BEE5FAE6-42E5-42FB-A112-4ED821BE6CC1}"/>
          </ac:spMkLst>
        </pc:spChg>
        <pc:picChg chg="add mod">
          <ac:chgData name="AHMED ABOUELYAZID ELTOHAMY MOHAMED" userId="52099ac6-86dd-4190-9d5c-80d0f35c6a65" providerId="ADAL" clId="{047CE6E9-30B3-411F-AE4E-92157421DA0A}" dt="2020-06-04T08:21:49.592" v="5309" actId="688"/>
          <ac:picMkLst>
            <pc:docMk/>
            <pc:sldMk cId="212062580" sldId="614"/>
            <ac:picMk id="2" creationId="{B247CE20-0EF6-465F-BE40-A7C50AAF6619}"/>
          </ac:picMkLst>
        </pc:picChg>
        <pc:picChg chg="add del">
          <ac:chgData name="AHMED ABOUELYAZID ELTOHAMY MOHAMED" userId="52099ac6-86dd-4190-9d5c-80d0f35c6a65" providerId="ADAL" clId="{047CE6E9-30B3-411F-AE4E-92157421DA0A}" dt="2020-06-03T12:48:39.644" v="5051"/>
          <ac:picMkLst>
            <pc:docMk/>
            <pc:sldMk cId="212062580" sldId="614"/>
            <ac:picMk id="4" creationId="{472F7F36-24D7-4B9E-B32B-D3BF2BB41036}"/>
          </ac:picMkLst>
        </pc:picChg>
        <pc:picChg chg="add mod">
          <ac:chgData name="AHMED ABOUELYAZID ELTOHAMY MOHAMED" userId="52099ac6-86dd-4190-9d5c-80d0f35c6a65" providerId="ADAL" clId="{047CE6E9-30B3-411F-AE4E-92157421DA0A}" dt="2020-06-03T12:54:35.923" v="5215"/>
          <ac:picMkLst>
            <pc:docMk/>
            <pc:sldMk cId="212062580" sldId="614"/>
            <ac:picMk id="5" creationId="{9DE18D4A-1B9D-4D40-BD6E-B7D9032324E6}"/>
          </ac:picMkLst>
        </pc:picChg>
        <pc:picChg chg="del">
          <ac:chgData name="AHMED ABOUELYAZID ELTOHAMY MOHAMED" userId="52099ac6-86dd-4190-9d5c-80d0f35c6a65" providerId="ADAL" clId="{047CE6E9-30B3-411F-AE4E-92157421DA0A}" dt="2020-06-03T12:44:15.630" v="5002" actId="478"/>
          <ac:picMkLst>
            <pc:docMk/>
            <pc:sldMk cId="212062580" sldId="614"/>
            <ac:picMk id="18" creationId="{C3D6E007-6561-4B76-8162-3EADD714D10D}"/>
          </ac:picMkLst>
        </pc:picChg>
      </pc:sldChg>
      <pc:sldChg chg="delSp modSp add mod delAnim">
        <pc:chgData name="AHMED ABOUELYAZID ELTOHAMY MOHAMED" userId="52099ac6-86dd-4190-9d5c-80d0f35c6a65" providerId="ADAL" clId="{047CE6E9-30B3-411F-AE4E-92157421DA0A}" dt="2020-06-12T12:25:00.647" v="7139" actId="478"/>
        <pc:sldMkLst>
          <pc:docMk/>
          <pc:sldMk cId="2556241404" sldId="615"/>
        </pc:sldMkLst>
        <pc:spChg chg="mod">
          <ac:chgData name="AHMED ABOUELYAZID ELTOHAMY MOHAMED" userId="52099ac6-86dd-4190-9d5c-80d0f35c6a65" providerId="ADAL" clId="{047CE6E9-30B3-411F-AE4E-92157421DA0A}" dt="2020-06-11T06:06:40.913" v="7138" actId="2711"/>
          <ac:spMkLst>
            <pc:docMk/>
            <pc:sldMk cId="2556241404" sldId="615"/>
            <ac:spMk id="4" creationId="{00000000-0000-0000-0000-000000000000}"/>
          </ac:spMkLst>
        </pc:spChg>
        <pc:spChg chg="del">
          <ac:chgData name="AHMED ABOUELYAZID ELTOHAMY MOHAMED" userId="52099ac6-86dd-4190-9d5c-80d0f35c6a65" providerId="ADAL" clId="{047CE6E9-30B3-411F-AE4E-92157421DA0A}" dt="2020-06-12T12:25:00.647" v="7139" actId="478"/>
          <ac:spMkLst>
            <pc:docMk/>
            <pc:sldMk cId="2556241404" sldId="615"/>
            <ac:spMk id="8" creationId="{947BDB15-A140-4407-BD02-1F81CF0A07FF}"/>
          </ac:spMkLst>
        </pc:spChg>
      </pc:sldChg>
      <pc:sldChg chg="addSp delSp modSp add mod delAnim modAnim">
        <pc:chgData name="AHMED ABOUELYAZID ELTOHAMY MOHAMED" userId="52099ac6-86dd-4190-9d5c-80d0f35c6a65" providerId="ADAL" clId="{047CE6E9-30B3-411F-AE4E-92157421DA0A}" dt="2020-06-11T06:03:52.720" v="7137" actId="207"/>
        <pc:sldMkLst>
          <pc:docMk/>
          <pc:sldMk cId="2662674472" sldId="616"/>
        </pc:sldMkLst>
        <pc:spChg chg="del">
          <ac:chgData name="AHMED ABOUELYAZID ELTOHAMY MOHAMED" userId="52099ac6-86dd-4190-9d5c-80d0f35c6a65" providerId="ADAL" clId="{047CE6E9-30B3-411F-AE4E-92157421DA0A}" dt="2020-06-09T09:02:57.856" v="6732" actId="478"/>
          <ac:spMkLst>
            <pc:docMk/>
            <pc:sldMk cId="2662674472" sldId="616"/>
            <ac:spMk id="6" creationId="{2AEC1060-8125-4FD2-B92C-716451BC8F5C}"/>
          </ac:spMkLst>
        </pc:spChg>
        <pc:spChg chg="mod">
          <ac:chgData name="AHMED ABOUELYAZID ELTOHAMY MOHAMED" userId="52099ac6-86dd-4190-9d5c-80d0f35c6a65" providerId="ADAL" clId="{047CE6E9-30B3-411F-AE4E-92157421DA0A}" dt="2020-06-09T09:00:10.894" v="6664" actId="20577"/>
          <ac:spMkLst>
            <pc:docMk/>
            <pc:sldMk cId="2662674472" sldId="616"/>
            <ac:spMk id="7" creationId="{27A4CD30-7740-46F1-B0F1-AE87FAD4FC88}"/>
          </ac:spMkLst>
        </pc:spChg>
        <pc:spChg chg="mod">
          <ac:chgData name="AHMED ABOUELYAZID ELTOHAMY MOHAMED" userId="52099ac6-86dd-4190-9d5c-80d0f35c6a65" providerId="ADAL" clId="{047CE6E9-30B3-411F-AE4E-92157421DA0A}" dt="2020-06-09T09:09:18.290" v="6816" actId="1076"/>
          <ac:spMkLst>
            <pc:docMk/>
            <pc:sldMk cId="2662674472" sldId="616"/>
            <ac:spMk id="8" creationId="{B03EEAB0-705C-430A-A64E-84DF24F76DEA}"/>
          </ac:spMkLst>
        </pc:spChg>
        <pc:spChg chg="mod">
          <ac:chgData name="AHMED ABOUELYAZID ELTOHAMY MOHAMED" userId="52099ac6-86dd-4190-9d5c-80d0f35c6a65" providerId="ADAL" clId="{047CE6E9-30B3-411F-AE4E-92157421DA0A}" dt="2020-06-11T06:03:52.720" v="7137" actId="207"/>
          <ac:spMkLst>
            <pc:docMk/>
            <pc:sldMk cId="2662674472" sldId="616"/>
            <ac:spMk id="11" creationId="{61AF9811-DA4B-47F2-B966-7F28284305B4}"/>
          </ac:spMkLst>
        </pc:spChg>
        <pc:spChg chg="del">
          <ac:chgData name="AHMED ABOUELYAZID ELTOHAMY MOHAMED" userId="52099ac6-86dd-4190-9d5c-80d0f35c6a65" providerId="ADAL" clId="{047CE6E9-30B3-411F-AE4E-92157421DA0A}" dt="2020-06-09T09:03:00.768" v="6733" actId="478"/>
          <ac:spMkLst>
            <pc:docMk/>
            <pc:sldMk cId="2662674472" sldId="616"/>
            <ac:spMk id="13" creationId="{5A26FA03-C16F-462E-9983-748646C62CF4}"/>
          </ac:spMkLst>
        </pc:spChg>
        <pc:spChg chg="del">
          <ac:chgData name="AHMED ABOUELYAZID ELTOHAMY MOHAMED" userId="52099ac6-86dd-4190-9d5c-80d0f35c6a65" providerId="ADAL" clId="{047CE6E9-30B3-411F-AE4E-92157421DA0A}" dt="2020-06-09T09:00:44.143" v="6674" actId="478"/>
          <ac:spMkLst>
            <pc:docMk/>
            <pc:sldMk cId="2662674472" sldId="616"/>
            <ac:spMk id="14" creationId="{77ABF11E-FF4B-4EBB-BE6E-691F557286DD}"/>
          </ac:spMkLst>
        </pc:spChg>
        <pc:spChg chg="mod ord">
          <ac:chgData name="AHMED ABOUELYAZID ELTOHAMY MOHAMED" userId="52099ac6-86dd-4190-9d5c-80d0f35c6a65" providerId="ADAL" clId="{047CE6E9-30B3-411F-AE4E-92157421DA0A}" dt="2020-06-09T09:10:33.659" v="6839" actId="207"/>
          <ac:spMkLst>
            <pc:docMk/>
            <pc:sldMk cId="2662674472" sldId="616"/>
            <ac:spMk id="15" creationId="{1185A890-8E17-4FC4-84E0-D62A5FC74698}"/>
          </ac:spMkLst>
        </pc:spChg>
        <pc:spChg chg="del">
          <ac:chgData name="AHMED ABOUELYAZID ELTOHAMY MOHAMED" userId="52099ac6-86dd-4190-9d5c-80d0f35c6a65" providerId="ADAL" clId="{047CE6E9-30B3-411F-AE4E-92157421DA0A}" dt="2020-06-09T09:01:19.738" v="6683" actId="478"/>
          <ac:spMkLst>
            <pc:docMk/>
            <pc:sldMk cId="2662674472" sldId="616"/>
            <ac:spMk id="16" creationId="{8F758341-BB3E-4B1D-A203-E14E070DB502}"/>
          </ac:spMkLst>
        </pc:spChg>
        <pc:spChg chg="mod">
          <ac:chgData name="AHMED ABOUELYAZID ELTOHAMY MOHAMED" userId="52099ac6-86dd-4190-9d5c-80d0f35c6a65" providerId="ADAL" clId="{047CE6E9-30B3-411F-AE4E-92157421DA0A}" dt="2020-06-09T09:02:23.331" v="6712" actId="207"/>
          <ac:spMkLst>
            <pc:docMk/>
            <pc:sldMk cId="2662674472" sldId="616"/>
            <ac:spMk id="17" creationId="{87BE669A-CC20-4117-BAA6-B15D4F0A84C3}"/>
          </ac:spMkLst>
        </pc:spChg>
        <pc:spChg chg="add mod ord">
          <ac:chgData name="AHMED ABOUELYAZID ELTOHAMY MOHAMED" userId="52099ac6-86dd-4190-9d5c-80d0f35c6a65" providerId="ADAL" clId="{047CE6E9-30B3-411F-AE4E-92157421DA0A}" dt="2020-06-09T09:11:07.509" v="6863" actId="1038"/>
          <ac:spMkLst>
            <pc:docMk/>
            <pc:sldMk cId="2662674472" sldId="616"/>
            <ac:spMk id="19" creationId="{668983E0-7ECE-4C48-A0CA-19F07979E6C0}"/>
          </ac:spMkLst>
        </pc:spChg>
        <pc:spChg chg="add mod ord">
          <ac:chgData name="AHMED ABOUELYAZID ELTOHAMY MOHAMED" userId="52099ac6-86dd-4190-9d5c-80d0f35c6a65" providerId="ADAL" clId="{047CE6E9-30B3-411F-AE4E-92157421DA0A}" dt="2020-06-09T09:11:14.341" v="6867" actId="1037"/>
          <ac:spMkLst>
            <pc:docMk/>
            <pc:sldMk cId="2662674472" sldId="616"/>
            <ac:spMk id="20" creationId="{1B3D04A8-DBE3-4783-9632-4C9BF5425C8A}"/>
          </ac:spMkLst>
        </pc:spChg>
        <pc:spChg chg="add mod ord">
          <ac:chgData name="AHMED ABOUELYAZID ELTOHAMY MOHAMED" userId="52099ac6-86dd-4190-9d5c-80d0f35c6a65" providerId="ADAL" clId="{047CE6E9-30B3-411F-AE4E-92157421DA0A}" dt="2020-06-09T09:10:58.211" v="6852" actId="1038"/>
          <ac:spMkLst>
            <pc:docMk/>
            <pc:sldMk cId="2662674472" sldId="616"/>
            <ac:spMk id="21" creationId="{6C6945B8-9F56-4B3A-B7F4-B3E1A540B1CF}"/>
          </ac:spMkLst>
        </pc:spChg>
        <pc:spChg chg="add mod">
          <ac:chgData name="AHMED ABOUELYAZID ELTOHAMY MOHAMED" userId="52099ac6-86dd-4190-9d5c-80d0f35c6a65" providerId="ADAL" clId="{047CE6E9-30B3-411F-AE4E-92157421DA0A}" dt="2020-06-09T09:17:30.426" v="6904" actId="571"/>
          <ac:spMkLst>
            <pc:docMk/>
            <pc:sldMk cId="2662674472" sldId="616"/>
            <ac:spMk id="23" creationId="{51A72A77-98E8-4EF9-9ACD-18223B94082E}"/>
          </ac:spMkLst>
        </pc:spChg>
        <pc:spChg chg="add mod">
          <ac:chgData name="AHMED ABOUELYAZID ELTOHAMY MOHAMED" userId="52099ac6-86dd-4190-9d5c-80d0f35c6a65" providerId="ADAL" clId="{047CE6E9-30B3-411F-AE4E-92157421DA0A}" dt="2020-06-09T09:17:30.426" v="6904" actId="571"/>
          <ac:spMkLst>
            <pc:docMk/>
            <pc:sldMk cId="2662674472" sldId="616"/>
            <ac:spMk id="24" creationId="{BA314C9E-E81F-4C1C-B16B-E15672F99430}"/>
          </ac:spMkLst>
        </pc:spChg>
        <pc:spChg chg="add mod">
          <ac:chgData name="AHMED ABOUELYAZID ELTOHAMY MOHAMED" userId="52099ac6-86dd-4190-9d5c-80d0f35c6a65" providerId="ADAL" clId="{047CE6E9-30B3-411F-AE4E-92157421DA0A}" dt="2020-06-09T09:17:30.426" v="6904" actId="571"/>
          <ac:spMkLst>
            <pc:docMk/>
            <pc:sldMk cId="2662674472" sldId="616"/>
            <ac:spMk id="25" creationId="{C9CA6ECB-1E39-4D2F-AA2B-DBD9D44059FB}"/>
          </ac:spMkLst>
        </pc:spChg>
        <pc:graphicFrameChg chg="add mod modGraphic">
          <ac:chgData name="AHMED ABOUELYAZID ELTOHAMY MOHAMED" userId="52099ac6-86dd-4190-9d5c-80d0f35c6a65" providerId="ADAL" clId="{047CE6E9-30B3-411F-AE4E-92157421DA0A}" dt="2020-06-09T09:19:17.411" v="6943" actId="20577"/>
          <ac:graphicFrameMkLst>
            <pc:docMk/>
            <pc:sldMk cId="2662674472" sldId="616"/>
            <ac:graphicFrameMk id="3" creationId="{80375EE0-4829-45E9-8117-72EF04692B81}"/>
          </ac:graphicFrameMkLst>
        </pc:graphicFrameChg>
        <pc:graphicFrameChg chg="add mod">
          <ac:chgData name="AHMED ABOUELYAZID ELTOHAMY MOHAMED" userId="52099ac6-86dd-4190-9d5c-80d0f35c6a65" providerId="ADAL" clId="{047CE6E9-30B3-411F-AE4E-92157421DA0A}" dt="2020-06-09T09:17:30.426" v="6904" actId="571"/>
          <ac:graphicFrameMkLst>
            <pc:docMk/>
            <pc:sldMk cId="2662674472" sldId="616"/>
            <ac:graphicFrameMk id="22" creationId="{072B63A0-9B66-4A0A-8986-08AD0E42AC73}"/>
          </ac:graphicFrameMkLst>
        </pc:graphicFrameChg>
        <pc:picChg chg="add mod ord modCrop">
          <ac:chgData name="AHMED ABOUELYAZID ELTOHAMY MOHAMED" userId="52099ac6-86dd-4190-9d5c-80d0f35c6a65" providerId="ADAL" clId="{047CE6E9-30B3-411F-AE4E-92157421DA0A}" dt="2020-06-09T09:11:29.610" v="6871" actId="1076"/>
          <ac:picMkLst>
            <pc:docMk/>
            <pc:sldMk cId="2662674472" sldId="616"/>
            <ac:picMk id="2" creationId="{23BE51C9-4D23-4EB8-AB56-9D5CE08CC777}"/>
          </ac:picMkLst>
        </pc:picChg>
        <pc:picChg chg="add mod">
          <ac:chgData name="AHMED ABOUELYAZID ELTOHAMY MOHAMED" userId="52099ac6-86dd-4190-9d5c-80d0f35c6a65" providerId="ADAL" clId="{047CE6E9-30B3-411F-AE4E-92157421DA0A}" dt="2020-06-09T09:19:28.931" v="6944" actId="14100"/>
          <ac:picMkLst>
            <pc:docMk/>
            <pc:sldMk cId="2662674472" sldId="616"/>
            <ac:picMk id="5" creationId="{A160E549-64C5-4FD1-8CDF-944CFCF5255B}"/>
          </ac:picMkLst>
        </pc:picChg>
        <pc:picChg chg="add mod">
          <ac:chgData name="AHMED ABOUELYAZID ELTOHAMY MOHAMED" userId="52099ac6-86dd-4190-9d5c-80d0f35c6a65" providerId="ADAL" clId="{047CE6E9-30B3-411F-AE4E-92157421DA0A}" dt="2020-06-09T09:14:38.898" v="6883" actId="14100"/>
          <ac:picMkLst>
            <pc:docMk/>
            <pc:sldMk cId="2662674472" sldId="616"/>
            <ac:picMk id="9" creationId="{A38E3064-3836-403B-BC8B-E1495DAE51D5}"/>
          </ac:picMkLst>
        </pc:picChg>
        <pc:picChg chg="add mod">
          <ac:chgData name="AHMED ABOUELYAZID ELTOHAMY MOHAMED" userId="52099ac6-86dd-4190-9d5c-80d0f35c6a65" providerId="ADAL" clId="{047CE6E9-30B3-411F-AE4E-92157421DA0A}" dt="2020-06-09T09:16:35.043" v="6898" actId="14100"/>
          <ac:picMkLst>
            <pc:docMk/>
            <pc:sldMk cId="2662674472" sldId="616"/>
            <ac:picMk id="10" creationId="{20768CFE-8411-47C5-BD50-18BCD6F18147}"/>
          </ac:picMkLst>
        </pc:picChg>
        <pc:picChg chg="del">
          <ac:chgData name="AHMED ABOUELYAZID ELTOHAMY MOHAMED" userId="52099ac6-86dd-4190-9d5c-80d0f35c6a65" providerId="ADAL" clId="{047CE6E9-30B3-411F-AE4E-92157421DA0A}" dt="2020-06-09T09:02:30.098" v="6714" actId="478"/>
          <ac:picMkLst>
            <pc:docMk/>
            <pc:sldMk cId="2662674472" sldId="616"/>
            <ac:picMk id="18" creationId="{C3D6E007-6561-4B76-8162-3EADD714D10D}"/>
          </ac:picMkLst>
        </pc:picChg>
      </pc:sldChg>
    </pc:docChg>
  </pc:docChgLst>
  <pc:docChgLst>
    <pc:chgData name="AHMED ABOUELYAZID ELTOHAMY MOHAMED" userId="52099ac6-86dd-4190-9d5c-80d0f35c6a65" providerId="ADAL" clId="{103B8791-E9C3-444D-B224-801303347F0E}"/>
    <pc:docChg chg="undo custSel addSld delSld modSld sldOrd">
      <pc:chgData name="AHMED ABOUELYAZID ELTOHAMY MOHAMED" userId="52099ac6-86dd-4190-9d5c-80d0f35c6a65" providerId="ADAL" clId="{103B8791-E9C3-444D-B224-801303347F0E}" dt="2020-05-20T10:22:47.538" v="3293"/>
      <pc:docMkLst>
        <pc:docMk/>
      </pc:docMkLst>
      <pc:sldChg chg="addSp delSp modSp mod delAnim modAnim">
        <pc:chgData name="AHMED ABOUELYAZID ELTOHAMY MOHAMED" userId="52099ac6-86dd-4190-9d5c-80d0f35c6a65" providerId="ADAL" clId="{103B8791-E9C3-444D-B224-801303347F0E}" dt="2020-05-20T09:56:19.101" v="3208"/>
        <pc:sldMkLst>
          <pc:docMk/>
          <pc:sldMk cId="1102367969" sldId="256"/>
        </pc:sldMkLst>
        <pc:spChg chg="mod">
          <ac:chgData name="AHMED ABOUELYAZID ELTOHAMY MOHAMED" userId="52099ac6-86dd-4190-9d5c-80d0f35c6a65" providerId="ADAL" clId="{103B8791-E9C3-444D-B224-801303347F0E}" dt="2020-05-19T19:21:21.126" v="3" actId="20577"/>
          <ac:spMkLst>
            <pc:docMk/>
            <pc:sldMk cId="1102367969" sldId="256"/>
            <ac:spMk id="4" creationId="{00000000-0000-0000-0000-000000000000}"/>
          </ac:spMkLst>
        </pc:spChg>
        <pc:spChg chg="mod">
          <ac:chgData name="AHMED ABOUELYAZID ELTOHAMY MOHAMED" userId="52099ac6-86dd-4190-9d5c-80d0f35c6a65" providerId="ADAL" clId="{103B8791-E9C3-444D-B224-801303347F0E}" dt="2020-05-20T07:51:57.496" v="2372" actId="20577"/>
          <ac:spMkLst>
            <pc:docMk/>
            <pc:sldMk cId="1102367969" sldId="256"/>
            <ac:spMk id="5" creationId="{CDE624C1-5CB3-4485-B2FC-27198F58F084}"/>
          </ac:spMkLst>
        </pc:spChg>
        <pc:spChg chg="mod">
          <ac:chgData name="AHMED ABOUELYAZID ELTOHAMY MOHAMED" userId="52099ac6-86dd-4190-9d5c-80d0f35c6a65" providerId="ADAL" clId="{103B8791-E9C3-444D-B224-801303347F0E}" dt="2020-05-20T07:51:54.045" v="2371" actId="20577"/>
          <ac:spMkLst>
            <pc:docMk/>
            <pc:sldMk cId="1102367969" sldId="256"/>
            <ac:spMk id="6" creationId="{1F066293-74D1-4642-BFF2-C7AA6C5063D9}"/>
          </ac:spMkLst>
        </pc:spChg>
        <pc:spChg chg="mod">
          <ac:chgData name="AHMED ABOUELYAZID ELTOHAMY MOHAMED" userId="52099ac6-86dd-4190-9d5c-80d0f35c6a65" providerId="ADAL" clId="{103B8791-E9C3-444D-B224-801303347F0E}" dt="2020-05-20T07:52:04.978" v="2373" actId="1076"/>
          <ac:spMkLst>
            <pc:docMk/>
            <pc:sldMk cId="1102367969" sldId="256"/>
            <ac:spMk id="7" creationId="{769DE8E9-6802-41A7-AF3A-BB2B69ED8259}"/>
          </ac:spMkLst>
        </pc:spChg>
        <pc:spChg chg="add del mod">
          <ac:chgData name="AHMED ABOUELYAZID ELTOHAMY MOHAMED" userId="52099ac6-86dd-4190-9d5c-80d0f35c6a65" providerId="ADAL" clId="{103B8791-E9C3-444D-B224-801303347F0E}" dt="2020-05-20T08:44:08.389" v="3142" actId="478"/>
          <ac:spMkLst>
            <pc:docMk/>
            <pc:sldMk cId="1102367969" sldId="256"/>
            <ac:spMk id="8" creationId="{0483D060-0853-4547-AE0C-C3B1C8AFE296}"/>
          </ac:spMkLst>
        </pc:spChg>
      </pc:sldChg>
      <pc:sldChg chg="modSp mod">
        <pc:chgData name="AHMED ABOUELYAZID ELTOHAMY MOHAMED" userId="52099ac6-86dd-4190-9d5c-80d0f35c6a65" providerId="ADAL" clId="{103B8791-E9C3-444D-B224-801303347F0E}" dt="2020-05-20T10:01:47.140" v="3212" actId="207"/>
        <pc:sldMkLst>
          <pc:docMk/>
          <pc:sldMk cId="1279784434" sldId="257"/>
        </pc:sldMkLst>
        <pc:graphicFrameChg chg="modGraphic">
          <ac:chgData name="AHMED ABOUELYAZID ELTOHAMY MOHAMED" userId="52099ac6-86dd-4190-9d5c-80d0f35c6a65" providerId="ADAL" clId="{103B8791-E9C3-444D-B224-801303347F0E}" dt="2020-05-20T10:01:47.140" v="3212" actId="207"/>
          <ac:graphicFrameMkLst>
            <pc:docMk/>
            <pc:sldMk cId="1279784434" sldId="257"/>
            <ac:graphicFrameMk id="6" creationId="{E13F546E-12BF-4CEB-B64A-7FDAC2D655A5}"/>
          </ac:graphicFrameMkLst>
        </pc:graphicFrameChg>
        <pc:picChg chg="mod">
          <ac:chgData name="AHMED ABOUELYAZID ELTOHAMY MOHAMED" userId="52099ac6-86dd-4190-9d5c-80d0f35c6a65" providerId="ADAL" clId="{103B8791-E9C3-444D-B224-801303347F0E}" dt="2020-05-19T19:20:38.636" v="0" actId="14100"/>
          <ac:picMkLst>
            <pc:docMk/>
            <pc:sldMk cId="1279784434" sldId="257"/>
            <ac:picMk id="2" creationId="{4C352C23-11AC-4059-89CB-545D8A8ACA2C}"/>
          </ac:picMkLst>
        </pc:picChg>
      </pc:sldChg>
      <pc:sldChg chg="addSp delSp modSp mod addAnim delAnim modAnim">
        <pc:chgData name="AHMED ABOUELYAZID ELTOHAMY MOHAMED" userId="52099ac6-86dd-4190-9d5c-80d0f35c6a65" providerId="ADAL" clId="{103B8791-E9C3-444D-B224-801303347F0E}" dt="2020-05-20T09:39:39.321" v="3197" actId="207"/>
        <pc:sldMkLst>
          <pc:docMk/>
          <pc:sldMk cId="3294278586" sldId="267"/>
        </pc:sldMkLst>
        <pc:spChg chg="mod">
          <ac:chgData name="AHMED ABOUELYAZID ELTOHAMY MOHAMED" userId="52099ac6-86dd-4190-9d5c-80d0f35c6a65" providerId="ADAL" clId="{103B8791-E9C3-444D-B224-801303347F0E}" dt="2020-05-19T19:29:05.945" v="28" actId="20577"/>
          <ac:spMkLst>
            <pc:docMk/>
            <pc:sldMk cId="3294278586" sldId="267"/>
            <ac:spMk id="3" creationId="{D017BE89-DCAA-40EF-8D36-5EE431F2D4D4}"/>
          </ac:spMkLst>
        </pc:spChg>
        <pc:spChg chg="add del mod">
          <ac:chgData name="AHMED ABOUELYAZID ELTOHAMY MOHAMED" userId="52099ac6-86dd-4190-9d5c-80d0f35c6a65" providerId="ADAL" clId="{103B8791-E9C3-444D-B224-801303347F0E}" dt="2020-05-20T09:39:28.643" v="3195" actId="207"/>
          <ac:spMkLst>
            <pc:docMk/>
            <pc:sldMk cId="3294278586" sldId="267"/>
            <ac:spMk id="7" creationId="{43BEA834-F0EB-4BD3-9A5D-8B84B4678375}"/>
          </ac:spMkLst>
        </pc:spChg>
        <pc:spChg chg="mod">
          <ac:chgData name="AHMED ABOUELYAZID ELTOHAMY MOHAMED" userId="52099ac6-86dd-4190-9d5c-80d0f35c6a65" providerId="ADAL" clId="{103B8791-E9C3-444D-B224-801303347F0E}" dt="2020-05-19T22:23:06.763" v="1678" actId="207"/>
          <ac:spMkLst>
            <pc:docMk/>
            <pc:sldMk cId="3294278586" sldId="267"/>
            <ac:spMk id="8" creationId="{AE3A73B8-88B5-4F00-AC5F-52BB15764BCE}"/>
          </ac:spMkLst>
        </pc:spChg>
        <pc:spChg chg="add mod">
          <ac:chgData name="AHMED ABOUELYAZID ELTOHAMY MOHAMED" userId="52099ac6-86dd-4190-9d5c-80d0f35c6a65" providerId="ADAL" clId="{103B8791-E9C3-444D-B224-801303347F0E}" dt="2020-05-20T07:56:01.840" v="2438"/>
          <ac:spMkLst>
            <pc:docMk/>
            <pc:sldMk cId="3294278586" sldId="267"/>
            <ac:spMk id="10" creationId="{BBE9F62A-9E90-4ED4-9B59-96DF2C0EB5E4}"/>
          </ac:spMkLst>
        </pc:spChg>
        <pc:spChg chg="add mod">
          <ac:chgData name="AHMED ABOUELYAZID ELTOHAMY MOHAMED" userId="52099ac6-86dd-4190-9d5c-80d0f35c6a65" providerId="ADAL" clId="{103B8791-E9C3-444D-B224-801303347F0E}" dt="2020-05-20T09:38:01.432" v="3166"/>
          <ac:spMkLst>
            <pc:docMk/>
            <pc:sldMk cId="3294278586" sldId="267"/>
            <ac:spMk id="11" creationId="{C0D35267-AED9-4DDA-AC44-A255F9E2008A}"/>
          </ac:spMkLst>
        </pc:spChg>
        <pc:spChg chg="mod">
          <ac:chgData name="AHMED ABOUELYAZID ELTOHAMY MOHAMED" userId="52099ac6-86dd-4190-9d5c-80d0f35c6a65" providerId="ADAL" clId="{103B8791-E9C3-444D-B224-801303347F0E}" dt="2020-05-20T09:39:39.321" v="3197" actId="207"/>
          <ac:spMkLst>
            <pc:docMk/>
            <pc:sldMk cId="3294278586" sldId="267"/>
            <ac:spMk id="20" creationId="{C1D352AE-6A57-4860-8A93-B2639261ADA1}"/>
          </ac:spMkLst>
        </pc:spChg>
        <pc:spChg chg="del mod">
          <ac:chgData name="AHMED ABOUELYAZID ELTOHAMY MOHAMED" userId="52099ac6-86dd-4190-9d5c-80d0f35c6a65" providerId="ADAL" clId="{103B8791-E9C3-444D-B224-801303347F0E}" dt="2020-05-20T07:56:00.295" v="2437" actId="478"/>
          <ac:spMkLst>
            <pc:docMk/>
            <pc:sldMk cId="3294278586" sldId="267"/>
            <ac:spMk id="21" creationId="{B65748ED-099E-44BB-99D7-0CAF3EDBDBB6}"/>
          </ac:spMkLst>
        </pc:spChg>
        <pc:picChg chg="add mod modCrop">
          <ac:chgData name="AHMED ABOUELYAZID ELTOHAMY MOHAMED" userId="52099ac6-86dd-4190-9d5c-80d0f35c6a65" providerId="ADAL" clId="{103B8791-E9C3-444D-B224-801303347F0E}" dt="2020-05-19T22:23:20.148" v="1684" actId="14100"/>
          <ac:picMkLst>
            <pc:docMk/>
            <pc:sldMk cId="3294278586" sldId="267"/>
            <ac:picMk id="2" creationId="{561119C5-9315-4F5D-BCF3-8D7AAB629A59}"/>
          </ac:picMkLst>
        </pc:picChg>
        <pc:picChg chg="del">
          <ac:chgData name="AHMED ABOUELYAZID ELTOHAMY MOHAMED" userId="52099ac6-86dd-4190-9d5c-80d0f35c6a65" providerId="ADAL" clId="{103B8791-E9C3-444D-B224-801303347F0E}" dt="2020-05-19T19:26:03.167" v="4" actId="478"/>
          <ac:picMkLst>
            <pc:docMk/>
            <pc:sldMk cId="3294278586" sldId="267"/>
            <ac:picMk id="13" creationId="{A13DA831-F3FA-4E01-B61F-6129241A31E8}"/>
          </ac:picMkLst>
        </pc:picChg>
      </pc:sldChg>
      <pc:sldChg chg="addSp delSp modSp mod ord delAnim modAnim">
        <pc:chgData name="AHMED ABOUELYAZID ELTOHAMY MOHAMED" userId="52099ac6-86dd-4190-9d5c-80d0f35c6a65" providerId="ADAL" clId="{103B8791-E9C3-444D-B224-801303347F0E}" dt="2020-05-20T08:02:17.107" v="2585"/>
        <pc:sldMkLst>
          <pc:docMk/>
          <pc:sldMk cId="260787998" sldId="303"/>
        </pc:sldMkLst>
        <pc:spChg chg="add mod">
          <ac:chgData name="AHMED ABOUELYAZID ELTOHAMY MOHAMED" userId="52099ac6-86dd-4190-9d5c-80d0f35c6a65" providerId="ADAL" clId="{103B8791-E9C3-444D-B224-801303347F0E}" dt="2020-05-20T08:01:50.024" v="2584" actId="403"/>
          <ac:spMkLst>
            <pc:docMk/>
            <pc:sldMk cId="260787998" sldId="303"/>
            <ac:spMk id="5" creationId="{22338882-8F34-47AE-AB89-41FAA69E8EE3}"/>
          </ac:spMkLst>
        </pc:spChg>
        <pc:spChg chg="add mod">
          <ac:chgData name="AHMED ABOUELYAZID ELTOHAMY MOHAMED" userId="52099ac6-86dd-4190-9d5c-80d0f35c6a65" providerId="ADAL" clId="{103B8791-E9C3-444D-B224-801303347F0E}" dt="2020-05-19T20:31:30.414" v="676" actId="207"/>
          <ac:spMkLst>
            <pc:docMk/>
            <pc:sldMk cId="260787998" sldId="303"/>
            <ac:spMk id="6" creationId="{28A179E6-5DCF-4295-AE07-1A5A656BACCA}"/>
          </ac:spMkLst>
        </pc:spChg>
        <pc:spChg chg="del mod">
          <ac:chgData name="AHMED ABOUELYAZID ELTOHAMY MOHAMED" userId="52099ac6-86dd-4190-9d5c-80d0f35c6a65" providerId="ADAL" clId="{103B8791-E9C3-444D-B224-801303347F0E}" dt="2020-05-19T20:20:58.346" v="613" actId="478"/>
          <ac:spMkLst>
            <pc:docMk/>
            <pc:sldMk cId="260787998" sldId="303"/>
            <ac:spMk id="7" creationId="{C4BE2B11-E2FB-4D50-93BB-AE08CD49B01B}"/>
          </ac:spMkLst>
        </pc:spChg>
        <pc:spChg chg="del mod">
          <ac:chgData name="AHMED ABOUELYAZID ELTOHAMY MOHAMED" userId="52099ac6-86dd-4190-9d5c-80d0f35c6a65" providerId="ADAL" clId="{103B8791-E9C3-444D-B224-801303347F0E}" dt="2020-05-19T20:28:59.281" v="651" actId="478"/>
          <ac:spMkLst>
            <pc:docMk/>
            <pc:sldMk cId="260787998" sldId="303"/>
            <ac:spMk id="10" creationId="{1DD5B56F-D39B-4485-AE10-7E562A366E0D}"/>
          </ac:spMkLst>
        </pc:spChg>
        <pc:spChg chg="del mod">
          <ac:chgData name="AHMED ABOUELYAZID ELTOHAMY MOHAMED" userId="52099ac6-86dd-4190-9d5c-80d0f35c6a65" providerId="ADAL" clId="{103B8791-E9C3-444D-B224-801303347F0E}" dt="2020-05-19T20:29:03.964" v="652" actId="478"/>
          <ac:spMkLst>
            <pc:docMk/>
            <pc:sldMk cId="260787998" sldId="303"/>
            <ac:spMk id="11" creationId="{DD6FAA84-1C52-4C44-9BF1-668182745CB4}"/>
          </ac:spMkLst>
        </pc:spChg>
        <pc:spChg chg="add mod">
          <ac:chgData name="AHMED ABOUELYAZID ELTOHAMY MOHAMED" userId="52099ac6-86dd-4190-9d5c-80d0f35c6a65" providerId="ADAL" clId="{103B8791-E9C3-444D-B224-801303347F0E}" dt="2020-05-19T22:28:44.469" v="1737" actId="1038"/>
          <ac:spMkLst>
            <pc:docMk/>
            <pc:sldMk cId="260787998" sldId="303"/>
            <ac:spMk id="13" creationId="{64194DFF-BADB-49CB-893B-08D1D9ADE77F}"/>
          </ac:spMkLst>
        </pc:spChg>
        <pc:spChg chg="add mod">
          <ac:chgData name="AHMED ABOUELYAZID ELTOHAMY MOHAMED" userId="52099ac6-86dd-4190-9d5c-80d0f35c6a65" providerId="ADAL" clId="{103B8791-E9C3-444D-B224-801303347F0E}" dt="2020-05-20T08:01:25.352" v="2567" actId="1036"/>
          <ac:spMkLst>
            <pc:docMk/>
            <pc:sldMk cId="260787998" sldId="303"/>
            <ac:spMk id="14" creationId="{B73EB457-312D-4A56-ABC2-CAD9F0A4BC88}"/>
          </ac:spMkLst>
        </pc:spChg>
        <pc:spChg chg="add del mod">
          <ac:chgData name="AHMED ABOUELYAZID ELTOHAMY MOHAMED" userId="52099ac6-86dd-4190-9d5c-80d0f35c6a65" providerId="ADAL" clId="{103B8791-E9C3-444D-B224-801303347F0E}" dt="2020-05-19T20:30:32.451" v="663" actId="478"/>
          <ac:spMkLst>
            <pc:docMk/>
            <pc:sldMk cId="260787998" sldId="303"/>
            <ac:spMk id="15" creationId="{52BE410E-2B72-4124-8B6D-B38B802703EB}"/>
          </ac:spMkLst>
        </pc:spChg>
        <pc:spChg chg="add mod">
          <ac:chgData name="AHMED ABOUELYAZID ELTOHAMY MOHAMED" userId="52099ac6-86dd-4190-9d5c-80d0f35c6a65" providerId="ADAL" clId="{103B8791-E9C3-444D-B224-801303347F0E}" dt="2020-05-20T08:00:55.358" v="2534" actId="1036"/>
          <ac:spMkLst>
            <pc:docMk/>
            <pc:sldMk cId="260787998" sldId="303"/>
            <ac:spMk id="15" creationId="{73AF7FBC-8217-4E72-B4D4-A315A68D7773}"/>
          </ac:spMkLst>
        </pc:spChg>
        <pc:spChg chg="del mod">
          <ac:chgData name="AHMED ABOUELYAZID ELTOHAMY MOHAMED" userId="52099ac6-86dd-4190-9d5c-80d0f35c6a65" providerId="ADAL" clId="{103B8791-E9C3-444D-B224-801303347F0E}" dt="2020-05-19T20:29:30.184" v="653" actId="478"/>
          <ac:spMkLst>
            <pc:docMk/>
            <pc:sldMk cId="260787998" sldId="303"/>
            <ac:spMk id="17" creationId="{15933B12-DAC6-47BF-B3FD-C500F9122C78}"/>
          </ac:spMkLst>
        </pc:spChg>
        <pc:spChg chg="mod">
          <ac:chgData name="AHMED ABOUELYAZID ELTOHAMY MOHAMED" userId="52099ac6-86dd-4190-9d5c-80d0f35c6a65" providerId="ADAL" clId="{103B8791-E9C3-444D-B224-801303347F0E}" dt="2020-05-20T08:01:16.525" v="2556" actId="1035"/>
          <ac:spMkLst>
            <pc:docMk/>
            <pc:sldMk cId="260787998" sldId="303"/>
            <ac:spMk id="18" creationId="{4E6235C5-C299-4641-B350-82ECB938619E}"/>
          </ac:spMkLst>
        </pc:spChg>
        <pc:picChg chg="add mod modCrop">
          <ac:chgData name="AHMED ABOUELYAZID ELTOHAMY MOHAMED" userId="52099ac6-86dd-4190-9d5c-80d0f35c6a65" providerId="ADAL" clId="{103B8791-E9C3-444D-B224-801303347F0E}" dt="2020-05-20T08:01:36.404" v="2578" actId="1036"/>
          <ac:picMkLst>
            <pc:docMk/>
            <pc:sldMk cId="260787998" sldId="303"/>
            <ac:picMk id="3" creationId="{B8A35831-A01F-4757-89DC-6B019FF81E52}"/>
          </ac:picMkLst>
        </pc:picChg>
        <pc:picChg chg="add mod">
          <ac:chgData name="AHMED ABOUELYAZID ELTOHAMY MOHAMED" userId="52099ac6-86dd-4190-9d5c-80d0f35c6a65" providerId="ADAL" clId="{103B8791-E9C3-444D-B224-801303347F0E}" dt="2020-05-20T08:01:36.404" v="2578" actId="1036"/>
          <ac:picMkLst>
            <pc:docMk/>
            <pc:sldMk cId="260787998" sldId="303"/>
            <ac:picMk id="4" creationId="{CB19F4C8-7A66-4D0C-AD2F-EE186CA6B598}"/>
          </ac:picMkLst>
        </pc:picChg>
        <pc:picChg chg="add del mod modCrop">
          <ac:chgData name="AHMED ABOUELYAZID ELTOHAMY MOHAMED" userId="52099ac6-86dd-4190-9d5c-80d0f35c6a65" providerId="ADAL" clId="{103B8791-E9C3-444D-B224-801303347F0E}" dt="2020-05-19T20:33:47.516" v="695" actId="478"/>
          <ac:picMkLst>
            <pc:docMk/>
            <pc:sldMk cId="260787998" sldId="303"/>
            <ac:picMk id="8" creationId="{02886182-0F8F-4BDD-BFE9-209942B15068}"/>
          </ac:picMkLst>
        </pc:picChg>
        <pc:picChg chg="add mod">
          <ac:chgData name="AHMED ABOUELYAZID ELTOHAMY MOHAMED" userId="52099ac6-86dd-4190-9d5c-80d0f35c6a65" providerId="ADAL" clId="{103B8791-E9C3-444D-B224-801303347F0E}" dt="2020-05-20T08:01:12.419" v="2553" actId="1036"/>
          <ac:picMkLst>
            <pc:docMk/>
            <pc:sldMk cId="260787998" sldId="303"/>
            <ac:picMk id="9" creationId="{37A07940-2B6C-4DA3-83AA-5C2F9E94AA9E}"/>
          </ac:picMkLst>
        </pc:picChg>
        <pc:picChg chg="add del mod modCrop">
          <ac:chgData name="AHMED ABOUELYAZID ELTOHAMY MOHAMED" userId="52099ac6-86dd-4190-9d5c-80d0f35c6a65" providerId="ADAL" clId="{103B8791-E9C3-444D-B224-801303347F0E}" dt="2020-05-19T22:28:48.526" v="1738" actId="1038"/>
          <ac:picMkLst>
            <pc:docMk/>
            <pc:sldMk cId="260787998" sldId="303"/>
            <ac:picMk id="12" creationId="{DF80E71C-58E1-49F7-8555-4F3A880620EF}"/>
          </ac:picMkLst>
        </pc:picChg>
        <pc:picChg chg="add del mod">
          <ac:chgData name="AHMED ABOUELYAZID ELTOHAMY MOHAMED" userId="52099ac6-86dd-4190-9d5c-80d0f35c6a65" providerId="ADAL" clId="{103B8791-E9C3-444D-B224-801303347F0E}" dt="2020-05-19T20:36:15.683" v="719" actId="478"/>
          <ac:picMkLst>
            <pc:docMk/>
            <pc:sldMk cId="260787998" sldId="303"/>
            <ac:picMk id="19" creationId="{BAD62615-FC2F-40DA-BF02-E8942B807323}"/>
          </ac:picMkLst>
        </pc:picChg>
        <pc:picChg chg="add del mod modCrop">
          <ac:chgData name="AHMED ABOUELYAZID ELTOHAMY MOHAMED" userId="52099ac6-86dd-4190-9d5c-80d0f35c6a65" providerId="ADAL" clId="{103B8791-E9C3-444D-B224-801303347F0E}" dt="2020-05-19T20:43:24.602" v="790" actId="478"/>
          <ac:picMkLst>
            <pc:docMk/>
            <pc:sldMk cId="260787998" sldId="303"/>
            <ac:picMk id="20" creationId="{4510985F-F524-4A1F-874C-DC16F723E0EA}"/>
          </ac:picMkLst>
        </pc:picChg>
        <pc:picChg chg="add mod modCrop">
          <ac:chgData name="AHMED ABOUELYAZID ELTOHAMY MOHAMED" userId="52099ac6-86dd-4190-9d5c-80d0f35c6a65" providerId="ADAL" clId="{103B8791-E9C3-444D-B224-801303347F0E}" dt="2020-05-19T20:43:41.016" v="793" actId="1582"/>
          <ac:picMkLst>
            <pc:docMk/>
            <pc:sldMk cId="260787998" sldId="303"/>
            <ac:picMk id="21" creationId="{70C20120-EBBE-4C7A-A729-C1C3E4D56603}"/>
          </ac:picMkLst>
        </pc:picChg>
      </pc:sldChg>
      <pc:sldChg chg="addSp delSp modSp del mod delAnim modAnim">
        <pc:chgData name="AHMED ABOUELYAZID ELTOHAMY MOHAMED" userId="52099ac6-86dd-4190-9d5c-80d0f35c6a65" providerId="ADAL" clId="{103B8791-E9C3-444D-B224-801303347F0E}" dt="2020-05-20T08:44:19.902" v="3143" actId="47"/>
        <pc:sldMkLst>
          <pc:docMk/>
          <pc:sldMk cId="3357857181" sldId="306"/>
        </pc:sldMkLst>
        <pc:spChg chg="add del mod">
          <ac:chgData name="AHMED ABOUELYAZID ELTOHAMY MOHAMED" userId="52099ac6-86dd-4190-9d5c-80d0f35c6a65" providerId="ADAL" clId="{103B8791-E9C3-444D-B224-801303347F0E}" dt="2020-05-19T20:48:51.631" v="863" actId="478"/>
          <ac:spMkLst>
            <pc:docMk/>
            <pc:sldMk cId="3357857181" sldId="306"/>
            <ac:spMk id="4" creationId="{BE95251F-FBAB-49A5-85B6-FC3AEA4AFDC3}"/>
          </ac:spMkLst>
        </pc:spChg>
        <pc:spChg chg="add mod">
          <ac:chgData name="AHMED ABOUELYAZID ELTOHAMY MOHAMED" userId="52099ac6-86dd-4190-9d5c-80d0f35c6a65" providerId="ADAL" clId="{103B8791-E9C3-444D-B224-801303347F0E}" dt="2020-05-19T21:09:58.982" v="1019"/>
          <ac:spMkLst>
            <pc:docMk/>
            <pc:sldMk cId="3357857181" sldId="306"/>
            <ac:spMk id="5" creationId="{375AD665-D61C-4EFD-AA79-EA7F9C4C0A43}"/>
          </ac:spMkLst>
        </pc:spChg>
        <pc:spChg chg="add mod">
          <ac:chgData name="AHMED ABOUELYAZID ELTOHAMY MOHAMED" userId="52099ac6-86dd-4190-9d5c-80d0f35c6a65" providerId="ADAL" clId="{103B8791-E9C3-444D-B224-801303347F0E}" dt="2020-05-19T21:09:58.982" v="1019"/>
          <ac:spMkLst>
            <pc:docMk/>
            <pc:sldMk cId="3357857181" sldId="306"/>
            <ac:spMk id="6" creationId="{081AB250-ACFD-49EA-B137-9C78B5F62E71}"/>
          </ac:spMkLst>
        </pc:spChg>
        <pc:spChg chg="add del mod">
          <ac:chgData name="AHMED ABOUELYAZID ELTOHAMY MOHAMED" userId="52099ac6-86dd-4190-9d5c-80d0f35c6a65" providerId="ADAL" clId="{103B8791-E9C3-444D-B224-801303347F0E}" dt="2020-05-19T20:55:03.069" v="926" actId="478"/>
          <ac:spMkLst>
            <pc:docMk/>
            <pc:sldMk cId="3357857181" sldId="306"/>
            <ac:spMk id="7" creationId="{16634BC7-C003-4B25-BFBE-27C6FC6B5827}"/>
          </ac:spMkLst>
        </pc:spChg>
        <pc:spChg chg="mod">
          <ac:chgData name="AHMED ABOUELYAZID ELTOHAMY MOHAMED" userId="52099ac6-86dd-4190-9d5c-80d0f35c6a65" providerId="ADAL" clId="{103B8791-E9C3-444D-B224-801303347F0E}" dt="2020-05-19T20:54:59.475" v="925" actId="1076"/>
          <ac:spMkLst>
            <pc:docMk/>
            <pc:sldMk cId="3357857181" sldId="306"/>
            <ac:spMk id="9" creationId="{8E15F4FD-B74C-4C96-BD76-8F84E19C09D2}"/>
          </ac:spMkLst>
        </pc:spChg>
        <pc:spChg chg="mod">
          <ac:chgData name="AHMED ABOUELYAZID ELTOHAMY MOHAMED" userId="52099ac6-86dd-4190-9d5c-80d0f35c6a65" providerId="ADAL" clId="{103B8791-E9C3-444D-B224-801303347F0E}" dt="2020-05-19T21:09:58.982" v="1019"/>
          <ac:spMkLst>
            <pc:docMk/>
            <pc:sldMk cId="3357857181" sldId="306"/>
            <ac:spMk id="10" creationId="{0A13B044-2F15-4C89-B736-819324F783E5}"/>
          </ac:spMkLst>
        </pc:spChg>
        <pc:spChg chg="del">
          <ac:chgData name="AHMED ABOUELYAZID ELTOHAMY MOHAMED" userId="52099ac6-86dd-4190-9d5c-80d0f35c6a65" providerId="ADAL" clId="{103B8791-E9C3-444D-B224-801303347F0E}" dt="2020-05-19T20:49:25.953" v="874" actId="478"/>
          <ac:spMkLst>
            <pc:docMk/>
            <pc:sldMk cId="3357857181" sldId="306"/>
            <ac:spMk id="11" creationId="{D09D87CE-7E7A-4CA5-9A01-26935E291668}"/>
          </ac:spMkLst>
        </pc:spChg>
        <pc:spChg chg="del">
          <ac:chgData name="AHMED ABOUELYAZID ELTOHAMY MOHAMED" userId="52099ac6-86dd-4190-9d5c-80d0f35c6a65" providerId="ADAL" clId="{103B8791-E9C3-444D-B224-801303347F0E}" dt="2020-05-19T20:46:01.002" v="811" actId="478"/>
          <ac:spMkLst>
            <pc:docMk/>
            <pc:sldMk cId="3357857181" sldId="306"/>
            <ac:spMk id="14" creationId="{462B1839-DA60-4396-A726-C955B0E279D3}"/>
          </ac:spMkLst>
        </pc:spChg>
        <pc:spChg chg="mod">
          <ac:chgData name="AHMED ABOUELYAZID ELTOHAMY MOHAMED" userId="52099ac6-86dd-4190-9d5c-80d0f35c6a65" providerId="ADAL" clId="{103B8791-E9C3-444D-B224-801303347F0E}" dt="2020-05-19T21:09:58.982" v="1019"/>
          <ac:spMkLst>
            <pc:docMk/>
            <pc:sldMk cId="3357857181" sldId="306"/>
            <ac:spMk id="15" creationId="{98034D32-3519-4CCA-8FB7-57F43EA97072}"/>
          </ac:spMkLst>
        </pc:spChg>
        <pc:spChg chg="mod">
          <ac:chgData name="AHMED ABOUELYAZID ELTOHAMY MOHAMED" userId="52099ac6-86dd-4190-9d5c-80d0f35c6a65" providerId="ADAL" clId="{103B8791-E9C3-444D-B224-801303347F0E}" dt="2020-05-19T21:48:00.118" v="1403" actId="14100"/>
          <ac:spMkLst>
            <pc:docMk/>
            <pc:sldMk cId="3357857181" sldId="306"/>
            <ac:spMk id="17" creationId="{428A873C-71E4-487F-9FAC-DD37027CB340}"/>
          </ac:spMkLst>
        </pc:spChg>
        <pc:spChg chg="mod">
          <ac:chgData name="AHMED ABOUELYAZID ELTOHAMY MOHAMED" userId="52099ac6-86dd-4190-9d5c-80d0f35c6a65" providerId="ADAL" clId="{103B8791-E9C3-444D-B224-801303347F0E}" dt="2020-05-19T21:09:58.982" v="1019"/>
          <ac:spMkLst>
            <pc:docMk/>
            <pc:sldMk cId="3357857181" sldId="306"/>
            <ac:spMk id="18" creationId="{E4790B18-54D3-48AC-B003-2BAAFD102F04}"/>
          </ac:spMkLst>
        </pc:spChg>
        <pc:spChg chg="mod">
          <ac:chgData name="AHMED ABOUELYAZID ELTOHAMY MOHAMED" userId="52099ac6-86dd-4190-9d5c-80d0f35c6a65" providerId="ADAL" clId="{103B8791-E9C3-444D-B224-801303347F0E}" dt="2020-05-19T20:54:59.475" v="925" actId="1076"/>
          <ac:spMkLst>
            <pc:docMk/>
            <pc:sldMk cId="3357857181" sldId="306"/>
            <ac:spMk id="19" creationId="{38D9412A-7C34-4CED-9788-F05370C0B2C8}"/>
          </ac:spMkLst>
        </pc:spChg>
        <pc:spChg chg="mod">
          <ac:chgData name="AHMED ABOUELYAZID ELTOHAMY MOHAMED" userId="52099ac6-86dd-4190-9d5c-80d0f35c6a65" providerId="ADAL" clId="{103B8791-E9C3-444D-B224-801303347F0E}" dt="2020-05-19T20:54:59.475" v="925" actId="1076"/>
          <ac:spMkLst>
            <pc:docMk/>
            <pc:sldMk cId="3357857181" sldId="306"/>
            <ac:spMk id="20" creationId="{023D0107-3ED9-463E-9322-EFCA939D39B3}"/>
          </ac:spMkLst>
        </pc:spChg>
        <pc:spChg chg="add del mod">
          <ac:chgData name="AHMED ABOUELYAZID ELTOHAMY MOHAMED" userId="52099ac6-86dd-4190-9d5c-80d0f35c6a65" providerId="ADAL" clId="{103B8791-E9C3-444D-B224-801303347F0E}" dt="2020-05-19T20:55:03.069" v="926" actId="478"/>
          <ac:spMkLst>
            <pc:docMk/>
            <pc:sldMk cId="3357857181" sldId="306"/>
            <ac:spMk id="21" creationId="{9900984C-5D68-4B37-A3FB-FAA5B0D5979A}"/>
          </ac:spMkLst>
        </pc:spChg>
        <pc:spChg chg="mod">
          <ac:chgData name="AHMED ABOUELYAZID ELTOHAMY MOHAMED" userId="52099ac6-86dd-4190-9d5c-80d0f35c6a65" providerId="ADAL" clId="{103B8791-E9C3-444D-B224-801303347F0E}" dt="2020-05-19T21:09:58.982" v="1019"/>
          <ac:spMkLst>
            <pc:docMk/>
            <pc:sldMk cId="3357857181" sldId="306"/>
            <ac:spMk id="22" creationId="{53CD1897-8C1E-40FA-865B-0D9BAF38C05B}"/>
          </ac:spMkLst>
        </pc:spChg>
        <pc:spChg chg="add mod">
          <ac:chgData name="AHMED ABOUELYAZID ELTOHAMY MOHAMED" userId="52099ac6-86dd-4190-9d5c-80d0f35c6a65" providerId="ADAL" clId="{103B8791-E9C3-444D-B224-801303347F0E}" dt="2020-05-19T21:09:58.982" v="1019"/>
          <ac:spMkLst>
            <pc:docMk/>
            <pc:sldMk cId="3357857181" sldId="306"/>
            <ac:spMk id="23" creationId="{09BE6C41-16E7-4A78-911F-DA83304C2BC6}"/>
          </ac:spMkLst>
        </pc:spChg>
        <pc:spChg chg="add mod">
          <ac:chgData name="AHMED ABOUELYAZID ELTOHAMY MOHAMED" userId="52099ac6-86dd-4190-9d5c-80d0f35c6a65" providerId="ADAL" clId="{103B8791-E9C3-444D-B224-801303347F0E}" dt="2020-05-19T21:09:58.982" v="1019"/>
          <ac:spMkLst>
            <pc:docMk/>
            <pc:sldMk cId="3357857181" sldId="306"/>
            <ac:spMk id="25" creationId="{18983638-140B-4A3D-AC78-C0697C6C22F6}"/>
          </ac:spMkLst>
        </pc:spChg>
        <pc:spChg chg="mod">
          <ac:chgData name="AHMED ABOUELYAZID ELTOHAMY MOHAMED" userId="52099ac6-86dd-4190-9d5c-80d0f35c6a65" providerId="ADAL" clId="{103B8791-E9C3-444D-B224-801303347F0E}" dt="2020-05-19T21:11:45.588" v="1057" actId="14100"/>
          <ac:spMkLst>
            <pc:docMk/>
            <pc:sldMk cId="3357857181" sldId="306"/>
            <ac:spMk id="28" creationId="{28EDF9DD-4EF6-421F-BF65-FAD7CF747DF8}"/>
          </ac:spMkLst>
        </pc:spChg>
        <pc:spChg chg="add del mod">
          <ac:chgData name="AHMED ABOUELYAZID ELTOHAMY MOHAMED" userId="52099ac6-86dd-4190-9d5c-80d0f35c6a65" providerId="ADAL" clId="{103B8791-E9C3-444D-B224-801303347F0E}" dt="2020-05-19T21:11:45.588" v="1057" actId="14100"/>
          <ac:spMkLst>
            <pc:docMk/>
            <pc:sldMk cId="3357857181" sldId="306"/>
            <ac:spMk id="29" creationId="{E330E252-4B3D-4178-BC31-37A8A7BEED26}"/>
          </ac:spMkLst>
        </pc:spChg>
        <pc:spChg chg="mod">
          <ac:chgData name="AHMED ABOUELYAZID ELTOHAMY MOHAMED" userId="52099ac6-86dd-4190-9d5c-80d0f35c6a65" providerId="ADAL" clId="{103B8791-E9C3-444D-B224-801303347F0E}" dt="2020-05-19T21:11:45.588" v="1057" actId="14100"/>
          <ac:spMkLst>
            <pc:docMk/>
            <pc:sldMk cId="3357857181" sldId="306"/>
            <ac:spMk id="30" creationId="{11AF75E9-1108-4E08-AFBA-287C54738138}"/>
          </ac:spMkLst>
        </pc:spChg>
        <pc:spChg chg="add del mod">
          <ac:chgData name="AHMED ABOUELYAZID ELTOHAMY MOHAMED" userId="52099ac6-86dd-4190-9d5c-80d0f35c6a65" providerId="ADAL" clId="{103B8791-E9C3-444D-B224-801303347F0E}" dt="2020-05-19T21:11:45.588" v="1057" actId="14100"/>
          <ac:spMkLst>
            <pc:docMk/>
            <pc:sldMk cId="3357857181" sldId="306"/>
            <ac:spMk id="31" creationId="{408B2DDB-496A-4542-BE6C-773E6D201E7E}"/>
          </ac:spMkLst>
        </pc:spChg>
        <pc:grpChg chg="mod">
          <ac:chgData name="AHMED ABOUELYAZID ELTOHAMY MOHAMED" userId="52099ac6-86dd-4190-9d5c-80d0f35c6a65" providerId="ADAL" clId="{103B8791-E9C3-444D-B224-801303347F0E}" dt="2020-05-19T21:09:58.982" v="1019"/>
          <ac:grpSpMkLst>
            <pc:docMk/>
            <pc:sldMk cId="3357857181" sldId="306"/>
            <ac:grpSpMk id="1" creationId="{00000000-0000-0000-0000-000000000000}"/>
          </ac:grpSpMkLst>
        </pc:grpChg>
        <pc:grpChg chg="del">
          <ac:chgData name="AHMED ABOUELYAZID ELTOHAMY MOHAMED" userId="52099ac6-86dd-4190-9d5c-80d0f35c6a65" providerId="ADAL" clId="{103B8791-E9C3-444D-B224-801303347F0E}" dt="2020-05-19T20:45:28.601" v="806" actId="478"/>
          <ac:grpSpMkLst>
            <pc:docMk/>
            <pc:sldMk cId="3357857181" sldId="306"/>
            <ac:grpSpMk id="3" creationId="{77660C1B-7810-4A4F-A5C8-31D2FCF6BA42}"/>
          </ac:grpSpMkLst>
        </pc:grpChg>
        <pc:grpChg chg="add del mod">
          <ac:chgData name="AHMED ABOUELYAZID ELTOHAMY MOHAMED" userId="52099ac6-86dd-4190-9d5c-80d0f35c6a65" providerId="ADAL" clId="{103B8791-E9C3-444D-B224-801303347F0E}" dt="2020-05-19T20:55:03.069" v="926" actId="478"/>
          <ac:grpSpMkLst>
            <pc:docMk/>
            <pc:sldMk cId="3357857181" sldId="306"/>
            <ac:grpSpMk id="8" creationId="{64AF2364-7194-4EA6-BB15-B70A7837D400}"/>
          </ac:grpSpMkLst>
        </pc:grpChg>
        <pc:grpChg chg="add del mod">
          <ac:chgData name="AHMED ABOUELYAZID ELTOHAMY MOHAMED" userId="52099ac6-86dd-4190-9d5c-80d0f35c6a65" providerId="ADAL" clId="{103B8791-E9C3-444D-B224-801303347F0E}" dt="2020-05-19T21:11:48.129" v="1058" actId="478"/>
          <ac:grpSpMkLst>
            <pc:docMk/>
            <pc:sldMk cId="3357857181" sldId="306"/>
            <ac:grpSpMk id="26" creationId="{6BCA08CE-FACD-4577-9AC8-81C59D3BDB24}"/>
          </ac:grpSpMkLst>
        </pc:grpChg>
        <pc:grpChg chg="mod">
          <ac:chgData name="AHMED ABOUELYAZID ELTOHAMY MOHAMED" userId="52099ac6-86dd-4190-9d5c-80d0f35c6a65" providerId="ADAL" clId="{103B8791-E9C3-444D-B224-801303347F0E}" dt="2020-05-19T21:11:45.588" v="1057" actId="14100"/>
          <ac:grpSpMkLst>
            <pc:docMk/>
            <pc:sldMk cId="3357857181" sldId="306"/>
            <ac:grpSpMk id="27" creationId="{A51350A7-0D98-4631-A093-9CDBAF1CB74E}"/>
          </ac:grpSpMkLst>
        </pc:grpChg>
        <pc:picChg chg="add mod modCrop">
          <ac:chgData name="AHMED ABOUELYAZID ELTOHAMY MOHAMED" userId="52099ac6-86dd-4190-9d5c-80d0f35c6a65" providerId="ADAL" clId="{103B8791-E9C3-444D-B224-801303347F0E}" dt="2020-05-19T21:09:58.982" v="1019"/>
          <ac:picMkLst>
            <pc:docMk/>
            <pc:sldMk cId="3357857181" sldId="306"/>
            <ac:picMk id="24" creationId="{2C2AB8F7-F63C-4356-9C95-480FDFD49272}"/>
          </ac:picMkLst>
        </pc:picChg>
      </pc:sldChg>
      <pc:sldChg chg="del">
        <pc:chgData name="AHMED ABOUELYAZID ELTOHAMY MOHAMED" userId="52099ac6-86dd-4190-9d5c-80d0f35c6a65" providerId="ADAL" clId="{103B8791-E9C3-444D-B224-801303347F0E}" dt="2020-05-19T22:06:49.891" v="1559" actId="47"/>
        <pc:sldMkLst>
          <pc:docMk/>
          <pc:sldMk cId="3203988776" sldId="531"/>
        </pc:sldMkLst>
      </pc:sldChg>
      <pc:sldChg chg="addSp delSp modSp del mod delAnim modAnim">
        <pc:chgData name="AHMED ABOUELYAZID ELTOHAMY MOHAMED" userId="52099ac6-86dd-4190-9d5c-80d0f35c6a65" providerId="ADAL" clId="{103B8791-E9C3-444D-B224-801303347F0E}" dt="2020-05-20T08:44:22.634" v="3146" actId="47"/>
        <pc:sldMkLst>
          <pc:docMk/>
          <pc:sldMk cId="2274839948" sldId="538"/>
        </pc:sldMkLst>
        <pc:spChg chg="mod">
          <ac:chgData name="AHMED ABOUELYAZID ELTOHAMY MOHAMED" userId="52099ac6-86dd-4190-9d5c-80d0f35c6a65" providerId="ADAL" clId="{103B8791-E9C3-444D-B224-801303347F0E}" dt="2020-05-19T22:15:17.589" v="1673" actId="14100"/>
          <ac:spMkLst>
            <pc:docMk/>
            <pc:sldMk cId="2274839948" sldId="538"/>
            <ac:spMk id="8" creationId="{486657C0-BDCE-45CD-A605-CFE8A31B07CC}"/>
          </ac:spMkLst>
        </pc:spChg>
        <pc:spChg chg="mod">
          <ac:chgData name="AHMED ABOUELYAZID ELTOHAMY MOHAMED" userId="52099ac6-86dd-4190-9d5c-80d0f35c6a65" providerId="ADAL" clId="{103B8791-E9C3-444D-B224-801303347F0E}" dt="2020-05-19T22:15:17.589" v="1673" actId="14100"/>
          <ac:spMkLst>
            <pc:docMk/>
            <pc:sldMk cId="2274839948" sldId="538"/>
            <ac:spMk id="9" creationId="{0FC5B052-5336-45F9-851C-BDE160DBC41E}"/>
          </ac:spMkLst>
        </pc:spChg>
        <pc:spChg chg="mod">
          <ac:chgData name="AHMED ABOUELYAZID ELTOHAMY MOHAMED" userId="52099ac6-86dd-4190-9d5c-80d0f35c6a65" providerId="ADAL" clId="{103B8791-E9C3-444D-B224-801303347F0E}" dt="2020-05-19T22:11:10.633" v="1612" actId="108"/>
          <ac:spMkLst>
            <pc:docMk/>
            <pc:sldMk cId="2274839948" sldId="538"/>
            <ac:spMk id="12" creationId="{F8DF587B-A563-43F7-8FBD-757F40C928E0}"/>
          </ac:spMkLst>
        </pc:spChg>
        <pc:spChg chg="mod topLvl">
          <ac:chgData name="AHMED ABOUELYAZID ELTOHAMY MOHAMED" userId="52099ac6-86dd-4190-9d5c-80d0f35c6a65" providerId="ADAL" clId="{103B8791-E9C3-444D-B224-801303347F0E}" dt="2020-05-19T22:15:17.589" v="1673" actId="14100"/>
          <ac:spMkLst>
            <pc:docMk/>
            <pc:sldMk cId="2274839948" sldId="538"/>
            <ac:spMk id="13" creationId="{8FBA6109-C27D-4509-B1BB-580E0D8A095F}"/>
          </ac:spMkLst>
        </pc:spChg>
        <pc:spChg chg="add mod">
          <ac:chgData name="AHMED ABOUELYAZID ELTOHAMY MOHAMED" userId="52099ac6-86dd-4190-9d5c-80d0f35c6a65" providerId="ADAL" clId="{103B8791-E9C3-444D-B224-801303347F0E}" dt="2020-05-19T22:12:17.715" v="1624" actId="403"/>
          <ac:spMkLst>
            <pc:docMk/>
            <pc:sldMk cId="2274839948" sldId="538"/>
            <ac:spMk id="15" creationId="{5F4FB390-6066-40DD-8A0C-86EEEE8EDD20}"/>
          </ac:spMkLst>
        </pc:spChg>
        <pc:spChg chg="mod">
          <ac:chgData name="AHMED ABOUELYAZID ELTOHAMY MOHAMED" userId="52099ac6-86dd-4190-9d5c-80d0f35c6a65" providerId="ADAL" clId="{103B8791-E9C3-444D-B224-801303347F0E}" dt="2020-05-19T22:12:08.557" v="1622" actId="207"/>
          <ac:spMkLst>
            <pc:docMk/>
            <pc:sldMk cId="2274839948" sldId="538"/>
            <ac:spMk id="21" creationId="{5B58C476-E4D7-48EC-82C1-08D0CE7EF987}"/>
          </ac:spMkLst>
        </pc:spChg>
        <pc:spChg chg="del">
          <ac:chgData name="AHMED ABOUELYAZID ELTOHAMY MOHAMED" userId="52099ac6-86dd-4190-9d5c-80d0f35c6a65" providerId="ADAL" clId="{103B8791-E9C3-444D-B224-801303347F0E}" dt="2020-05-19T22:07:02.397" v="1561" actId="478"/>
          <ac:spMkLst>
            <pc:docMk/>
            <pc:sldMk cId="2274839948" sldId="538"/>
            <ac:spMk id="23" creationId="{A4B62A62-3159-4E56-BC9E-8EC92FCED40C}"/>
          </ac:spMkLst>
        </pc:spChg>
        <pc:spChg chg="mod">
          <ac:chgData name="AHMED ABOUELYAZID ELTOHAMY MOHAMED" userId="52099ac6-86dd-4190-9d5c-80d0f35c6a65" providerId="ADAL" clId="{103B8791-E9C3-444D-B224-801303347F0E}" dt="2020-05-19T22:06:35.720" v="1555" actId="6549"/>
          <ac:spMkLst>
            <pc:docMk/>
            <pc:sldMk cId="2274839948" sldId="538"/>
            <ac:spMk id="10243" creationId="{00000000-0000-0000-0000-000000000000}"/>
          </ac:spMkLst>
        </pc:spChg>
        <pc:grpChg chg="add del mod">
          <ac:chgData name="AHMED ABOUELYAZID ELTOHAMY MOHAMED" userId="52099ac6-86dd-4190-9d5c-80d0f35c6a65" providerId="ADAL" clId="{103B8791-E9C3-444D-B224-801303347F0E}" dt="2020-05-19T22:15:17.589" v="1673" actId="14100"/>
          <ac:grpSpMkLst>
            <pc:docMk/>
            <pc:sldMk cId="2274839948" sldId="538"/>
            <ac:grpSpMk id="2" creationId="{03AE23CB-5621-4B7B-AF99-53CBB0825E59}"/>
          </ac:grpSpMkLst>
        </pc:grpChg>
        <pc:grpChg chg="add mod">
          <ac:chgData name="AHMED ABOUELYAZID ELTOHAMY MOHAMED" userId="52099ac6-86dd-4190-9d5c-80d0f35c6a65" providerId="ADAL" clId="{103B8791-E9C3-444D-B224-801303347F0E}" dt="2020-05-19T22:14:15.832" v="1642" actId="338"/>
          <ac:grpSpMkLst>
            <pc:docMk/>
            <pc:sldMk cId="2274839948" sldId="538"/>
            <ac:grpSpMk id="3" creationId="{DAE7557B-9CCB-4254-8F5C-E71D9177D0BF}"/>
          </ac:grpSpMkLst>
        </pc:grpChg>
        <pc:grpChg chg="mod topLvl">
          <ac:chgData name="AHMED ABOUELYAZID ELTOHAMY MOHAMED" userId="52099ac6-86dd-4190-9d5c-80d0f35c6a65" providerId="ADAL" clId="{103B8791-E9C3-444D-B224-801303347F0E}" dt="2020-05-19T22:15:17.589" v="1673" actId="14100"/>
          <ac:grpSpMkLst>
            <pc:docMk/>
            <pc:sldMk cId="2274839948" sldId="538"/>
            <ac:grpSpMk id="10" creationId="{4D365D1A-A5CD-41A9-8BB4-C26451A4311D}"/>
          </ac:grpSpMkLst>
        </pc:grpChg>
        <pc:grpChg chg="del mod">
          <ac:chgData name="AHMED ABOUELYAZID ELTOHAMY MOHAMED" userId="52099ac6-86dd-4190-9d5c-80d0f35c6a65" providerId="ADAL" clId="{103B8791-E9C3-444D-B224-801303347F0E}" dt="2020-05-19T22:13:28.760" v="1637" actId="165"/>
          <ac:grpSpMkLst>
            <pc:docMk/>
            <pc:sldMk cId="2274839948" sldId="538"/>
            <ac:grpSpMk id="14" creationId="{BFB5AC26-F74C-498D-867A-474991894C1D}"/>
          </ac:grpSpMkLst>
        </pc:grpChg>
      </pc:sldChg>
      <pc:sldChg chg="del">
        <pc:chgData name="AHMED ABOUELYAZID ELTOHAMY MOHAMED" userId="52099ac6-86dd-4190-9d5c-80d0f35c6a65" providerId="ADAL" clId="{103B8791-E9C3-444D-B224-801303347F0E}" dt="2020-05-19T22:06:47.141" v="1558" actId="47"/>
        <pc:sldMkLst>
          <pc:docMk/>
          <pc:sldMk cId="2706952430" sldId="547"/>
        </pc:sldMkLst>
      </pc:sldChg>
      <pc:sldChg chg="del">
        <pc:chgData name="AHMED ABOUELYAZID ELTOHAMY MOHAMED" userId="52099ac6-86dd-4190-9d5c-80d0f35c6a65" providerId="ADAL" clId="{103B8791-E9C3-444D-B224-801303347F0E}" dt="2020-05-19T22:06:42.876" v="1556" actId="47"/>
        <pc:sldMkLst>
          <pc:docMk/>
          <pc:sldMk cId="2641797923" sldId="553"/>
        </pc:sldMkLst>
      </pc:sldChg>
      <pc:sldChg chg="del">
        <pc:chgData name="AHMED ABOUELYAZID ELTOHAMY MOHAMED" userId="52099ac6-86dd-4190-9d5c-80d0f35c6a65" providerId="ADAL" clId="{103B8791-E9C3-444D-B224-801303347F0E}" dt="2020-05-20T08:02:55.527" v="2587" actId="47"/>
        <pc:sldMkLst>
          <pc:docMk/>
          <pc:sldMk cId="2960956687" sldId="554"/>
        </pc:sldMkLst>
      </pc:sldChg>
      <pc:sldChg chg="del">
        <pc:chgData name="AHMED ABOUELYAZID ELTOHAMY MOHAMED" userId="52099ac6-86dd-4190-9d5c-80d0f35c6a65" providerId="ADAL" clId="{103B8791-E9C3-444D-B224-801303347F0E}" dt="2020-05-19T22:05:53.706" v="1554" actId="47"/>
        <pc:sldMkLst>
          <pc:docMk/>
          <pc:sldMk cId="1180419342" sldId="556"/>
        </pc:sldMkLst>
      </pc:sldChg>
      <pc:sldChg chg="add del">
        <pc:chgData name="AHMED ABOUELYAZID ELTOHAMY MOHAMED" userId="52099ac6-86dd-4190-9d5c-80d0f35c6a65" providerId="ADAL" clId="{103B8791-E9C3-444D-B224-801303347F0E}" dt="2020-05-20T10:22:47.538" v="3293"/>
        <pc:sldMkLst>
          <pc:docMk/>
          <pc:sldMk cId="3960840554" sldId="557"/>
        </pc:sldMkLst>
      </pc:sldChg>
      <pc:sldChg chg="add modAnim">
        <pc:chgData name="AHMED ABOUELYAZID ELTOHAMY MOHAMED" userId="52099ac6-86dd-4190-9d5c-80d0f35c6a65" providerId="ADAL" clId="{103B8791-E9C3-444D-B224-801303347F0E}" dt="2020-05-20T08:38:30.878" v="3138"/>
        <pc:sldMkLst>
          <pc:docMk/>
          <pc:sldMk cId="298172043" sldId="558"/>
        </pc:sldMkLst>
      </pc:sldChg>
      <pc:sldChg chg="addSp delSp modSp del mod delAnim modAnim">
        <pc:chgData name="AHMED ABOUELYAZID ELTOHAMY MOHAMED" userId="52099ac6-86dd-4190-9d5c-80d0f35c6a65" providerId="ADAL" clId="{103B8791-E9C3-444D-B224-801303347F0E}" dt="2020-05-20T08:17:42.023" v="2974" actId="2696"/>
        <pc:sldMkLst>
          <pc:docMk/>
          <pc:sldMk cId="2489789181" sldId="558"/>
        </pc:sldMkLst>
        <pc:spChg chg="add mod">
          <ac:chgData name="AHMED ABOUELYAZID ELTOHAMY MOHAMED" userId="52099ac6-86dd-4190-9d5c-80d0f35c6a65" providerId="ADAL" clId="{103B8791-E9C3-444D-B224-801303347F0E}" dt="2020-05-20T08:16:07.592" v="2928" actId="14100"/>
          <ac:spMkLst>
            <pc:docMk/>
            <pc:sldMk cId="2489789181" sldId="558"/>
            <ac:spMk id="2" creationId="{077590C3-73A7-4726-9592-8C8BEABBDA8E}"/>
          </ac:spMkLst>
        </pc:spChg>
        <pc:spChg chg="mod">
          <ac:chgData name="AHMED ABOUELYAZID ELTOHAMY MOHAMED" userId="52099ac6-86dd-4190-9d5c-80d0f35c6a65" providerId="ADAL" clId="{103B8791-E9C3-444D-B224-801303347F0E}" dt="2020-05-20T08:16:56.131" v="2935" actId="207"/>
          <ac:spMkLst>
            <pc:docMk/>
            <pc:sldMk cId="2489789181" sldId="558"/>
            <ac:spMk id="3" creationId="{E22F349A-3BD6-416D-95BF-94D2AE2662AE}"/>
          </ac:spMkLst>
        </pc:spChg>
        <pc:spChg chg="add mod">
          <ac:chgData name="AHMED ABOUELYAZID ELTOHAMY MOHAMED" userId="52099ac6-86dd-4190-9d5c-80d0f35c6a65" providerId="ADAL" clId="{103B8791-E9C3-444D-B224-801303347F0E}" dt="2020-05-20T08:17:12.395" v="2969" actId="1037"/>
          <ac:spMkLst>
            <pc:docMk/>
            <pc:sldMk cId="2489789181" sldId="558"/>
            <ac:spMk id="4" creationId="{3664FB3B-25BF-4C7B-B177-AD547AF98161}"/>
          </ac:spMkLst>
        </pc:spChg>
        <pc:spChg chg="del mod">
          <ac:chgData name="AHMED ABOUELYAZID ELTOHAMY MOHAMED" userId="52099ac6-86dd-4190-9d5c-80d0f35c6a65" providerId="ADAL" clId="{103B8791-E9C3-444D-B224-801303347F0E}" dt="2020-05-20T08:09:42.364" v="2723" actId="478"/>
          <ac:spMkLst>
            <pc:docMk/>
            <pc:sldMk cId="2489789181" sldId="558"/>
            <ac:spMk id="6" creationId="{B0B7F4DD-0168-489B-9D61-C18E27E09B70}"/>
          </ac:spMkLst>
        </pc:spChg>
        <pc:spChg chg="del mod">
          <ac:chgData name="AHMED ABOUELYAZID ELTOHAMY MOHAMED" userId="52099ac6-86dd-4190-9d5c-80d0f35c6a65" providerId="ADAL" clId="{103B8791-E9C3-444D-B224-801303347F0E}" dt="2020-05-20T08:15:02.028" v="2870" actId="478"/>
          <ac:spMkLst>
            <pc:docMk/>
            <pc:sldMk cId="2489789181" sldId="558"/>
            <ac:spMk id="7" creationId="{14FB497E-571A-4181-BB51-1C6F22C6623D}"/>
          </ac:spMkLst>
        </pc:spChg>
        <pc:spChg chg="del">
          <ac:chgData name="AHMED ABOUELYAZID ELTOHAMY MOHAMED" userId="52099ac6-86dd-4190-9d5c-80d0f35c6a65" providerId="ADAL" clId="{103B8791-E9C3-444D-B224-801303347F0E}" dt="2020-05-20T08:15:05.920" v="2871" actId="478"/>
          <ac:spMkLst>
            <pc:docMk/>
            <pc:sldMk cId="2489789181" sldId="558"/>
            <ac:spMk id="8" creationId="{03854E07-2EE1-455F-ABA4-C2F81943A614}"/>
          </ac:spMkLst>
        </pc:spChg>
        <pc:spChg chg="del">
          <ac:chgData name="AHMED ABOUELYAZID ELTOHAMY MOHAMED" userId="52099ac6-86dd-4190-9d5c-80d0f35c6a65" providerId="ADAL" clId="{103B8791-E9C3-444D-B224-801303347F0E}" dt="2020-05-20T08:15:11.387" v="2872" actId="478"/>
          <ac:spMkLst>
            <pc:docMk/>
            <pc:sldMk cId="2489789181" sldId="558"/>
            <ac:spMk id="9" creationId="{2A65BBBA-C906-4A28-8CCA-1EA4CD52F02E}"/>
          </ac:spMkLst>
        </pc:spChg>
        <pc:spChg chg="add mod">
          <ac:chgData name="AHMED ABOUELYAZID ELTOHAMY MOHAMED" userId="52099ac6-86dd-4190-9d5c-80d0f35c6a65" providerId="ADAL" clId="{103B8791-E9C3-444D-B224-801303347F0E}" dt="2020-05-20T08:17:19.991" v="2971" actId="1035"/>
          <ac:spMkLst>
            <pc:docMk/>
            <pc:sldMk cId="2489789181" sldId="558"/>
            <ac:spMk id="14" creationId="{97768932-00B0-40A3-8423-DB5E52C1D4F2}"/>
          </ac:spMkLst>
        </pc:spChg>
        <pc:spChg chg="add mod">
          <ac:chgData name="AHMED ABOUELYAZID ELTOHAMY MOHAMED" userId="52099ac6-86dd-4190-9d5c-80d0f35c6a65" providerId="ADAL" clId="{103B8791-E9C3-444D-B224-801303347F0E}" dt="2020-05-20T08:16:30.341" v="2932" actId="14100"/>
          <ac:spMkLst>
            <pc:docMk/>
            <pc:sldMk cId="2489789181" sldId="558"/>
            <ac:spMk id="15" creationId="{530F0F53-9315-4A9E-8F37-288F3324A684}"/>
          </ac:spMkLst>
        </pc:spChg>
        <pc:spChg chg="del">
          <ac:chgData name="AHMED ABOUELYAZID ELTOHAMY MOHAMED" userId="52099ac6-86dd-4190-9d5c-80d0f35c6a65" providerId="ADAL" clId="{103B8791-E9C3-444D-B224-801303347F0E}" dt="2020-05-20T08:16:37.133" v="2933" actId="478"/>
          <ac:spMkLst>
            <pc:docMk/>
            <pc:sldMk cId="2489789181" sldId="558"/>
            <ac:spMk id="16" creationId="{9EE27AB4-1A42-46C6-B0CF-62E2A1B37AA8}"/>
          </ac:spMkLst>
        </pc:spChg>
        <pc:spChg chg="mod">
          <ac:chgData name="AHMED ABOUELYAZID ELTOHAMY MOHAMED" userId="52099ac6-86dd-4190-9d5c-80d0f35c6a65" providerId="ADAL" clId="{103B8791-E9C3-444D-B224-801303347F0E}" dt="2020-05-20T08:16:49.371" v="2934" actId="207"/>
          <ac:spMkLst>
            <pc:docMk/>
            <pc:sldMk cId="2489789181" sldId="558"/>
            <ac:spMk id="17" creationId="{15933B12-DAC6-47BF-B3FD-C500F9122C78}"/>
          </ac:spMkLst>
        </pc:spChg>
        <pc:spChg chg="mod">
          <ac:chgData name="AHMED ABOUELYAZID ELTOHAMY MOHAMED" userId="52099ac6-86dd-4190-9d5c-80d0f35c6a65" providerId="ADAL" clId="{103B8791-E9C3-444D-B224-801303347F0E}" dt="2020-05-20T08:17:30.442" v="2973" actId="207"/>
          <ac:spMkLst>
            <pc:docMk/>
            <pc:sldMk cId="2489789181" sldId="558"/>
            <ac:spMk id="18" creationId="{4E6235C5-C299-4641-B350-82ECB938619E}"/>
          </ac:spMkLst>
        </pc:spChg>
        <pc:spChg chg="add mod">
          <ac:chgData name="AHMED ABOUELYAZID ELTOHAMY MOHAMED" userId="52099ac6-86dd-4190-9d5c-80d0f35c6a65" providerId="ADAL" clId="{103B8791-E9C3-444D-B224-801303347F0E}" dt="2020-05-20T08:16:25.524" v="2931" actId="1076"/>
          <ac:spMkLst>
            <pc:docMk/>
            <pc:sldMk cId="2489789181" sldId="558"/>
            <ac:spMk id="19" creationId="{E48E346D-01EE-48F2-9E56-D901BFBA53B2}"/>
          </ac:spMkLst>
        </pc:spChg>
        <pc:spChg chg="del mod">
          <ac:chgData name="AHMED ABOUELYAZID ELTOHAMY MOHAMED" userId="52099ac6-86dd-4190-9d5c-80d0f35c6a65" providerId="ADAL" clId="{103B8791-E9C3-444D-B224-801303347F0E}" dt="2020-05-20T08:15:13.742" v="2874" actId="478"/>
          <ac:spMkLst>
            <pc:docMk/>
            <pc:sldMk cId="2489789181" sldId="558"/>
            <ac:spMk id="26" creationId="{5620FC81-A707-46D3-87AB-4C715C75E26F}"/>
          </ac:spMkLst>
        </pc:spChg>
        <pc:spChg chg="del">
          <ac:chgData name="AHMED ABOUELYAZID ELTOHAMY MOHAMED" userId="52099ac6-86dd-4190-9d5c-80d0f35c6a65" providerId="ADAL" clId="{103B8791-E9C3-444D-B224-801303347F0E}" dt="2020-05-20T08:15:15.423" v="2875" actId="478"/>
          <ac:spMkLst>
            <pc:docMk/>
            <pc:sldMk cId="2489789181" sldId="558"/>
            <ac:spMk id="27" creationId="{FB1E3891-9946-4F0B-B7D9-FEC0129F072B}"/>
          </ac:spMkLst>
        </pc:spChg>
      </pc:sldChg>
      <pc:sldChg chg="addSp delSp modSp mod modAnim">
        <pc:chgData name="AHMED ABOUELYAZID ELTOHAMY MOHAMED" userId="52099ac6-86dd-4190-9d5c-80d0f35c6a65" providerId="ADAL" clId="{103B8791-E9C3-444D-B224-801303347F0E}" dt="2020-05-20T09:42:11.927" v="3205" actId="115"/>
        <pc:sldMkLst>
          <pc:docMk/>
          <pc:sldMk cId="262037859" sldId="560"/>
        </pc:sldMkLst>
        <pc:spChg chg="del">
          <ac:chgData name="AHMED ABOUELYAZID ELTOHAMY MOHAMED" userId="52099ac6-86dd-4190-9d5c-80d0f35c6a65" providerId="ADAL" clId="{103B8791-E9C3-444D-B224-801303347F0E}" dt="2020-05-20T07:54:31.700" v="2401" actId="478"/>
          <ac:spMkLst>
            <pc:docMk/>
            <pc:sldMk cId="262037859" sldId="560"/>
            <ac:spMk id="9" creationId="{6ECACD1C-3E1D-410E-B3A9-7238066E2E77}"/>
          </ac:spMkLst>
        </pc:spChg>
        <pc:spChg chg="add mod">
          <ac:chgData name="AHMED ABOUELYAZID ELTOHAMY MOHAMED" userId="52099ac6-86dd-4190-9d5c-80d0f35c6a65" providerId="ADAL" clId="{103B8791-E9C3-444D-B224-801303347F0E}" dt="2020-05-20T07:55:47.421" v="2436" actId="1037"/>
          <ac:spMkLst>
            <pc:docMk/>
            <pc:sldMk cId="262037859" sldId="560"/>
            <ac:spMk id="11" creationId="{18377771-A8D2-4295-BD55-295AD8B26341}"/>
          </ac:spMkLst>
        </pc:spChg>
        <pc:spChg chg="mod">
          <ac:chgData name="AHMED ABOUELYAZID ELTOHAMY MOHAMED" userId="52099ac6-86dd-4190-9d5c-80d0f35c6a65" providerId="ADAL" clId="{103B8791-E9C3-444D-B224-801303347F0E}" dt="2020-05-20T09:42:11.927" v="3205" actId="115"/>
          <ac:spMkLst>
            <pc:docMk/>
            <pc:sldMk cId="262037859" sldId="560"/>
            <ac:spMk id="13" creationId="{55603CD1-9C5C-411D-92F6-8EE5E54D1478}"/>
          </ac:spMkLst>
        </pc:spChg>
      </pc:sldChg>
      <pc:sldChg chg="addSp delSp modSp mod">
        <pc:chgData name="AHMED ABOUELYAZID ELTOHAMY MOHAMED" userId="52099ac6-86dd-4190-9d5c-80d0f35c6a65" providerId="ADAL" clId="{103B8791-E9C3-444D-B224-801303347F0E}" dt="2020-05-20T07:56:30.461" v="2478" actId="1036"/>
        <pc:sldMkLst>
          <pc:docMk/>
          <pc:sldMk cId="2112731022" sldId="562"/>
        </pc:sldMkLst>
        <pc:spChg chg="add mod">
          <ac:chgData name="AHMED ABOUELYAZID ELTOHAMY MOHAMED" userId="52099ac6-86dd-4190-9d5c-80d0f35c6a65" providerId="ADAL" clId="{103B8791-E9C3-444D-B224-801303347F0E}" dt="2020-05-20T07:56:30.461" v="2478" actId="1036"/>
          <ac:spMkLst>
            <pc:docMk/>
            <pc:sldMk cId="2112731022" sldId="562"/>
            <ac:spMk id="7" creationId="{C980368F-0E56-482E-AC8E-784F28C3ADEC}"/>
          </ac:spMkLst>
        </pc:spChg>
        <pc:spChg chg="del mod">
          <ac:chgData name="AHMED ABOUELYAZID ELTOHAMY MOHAMED" userId="52099ac6-86dd-4190-9d5c-80d0f35c6a65" providerId="ADAL" clId="{103B8791-E9C3-444D-B224-801303347F0E}" dt="2020-05-20T07:55:28.470" v="2418" actId="478"/>
          <ac:spMkLst>
            <pc:docMk/>
            <pc:sldMk cId="2112731022" sldId="562"/>
            <ac:spMk id="13" creationId="{A720550F-61CB-45C4-9D52-3459F1548189}"/>
          </ac:spMkLst>
        </pc:spChg>
      </pc:sldChg>
      <pc:sldChg chg="addSp delSp modSp mod delAnim modAnim">
        <pc:chgData name="AHMED ABOUELYAZID ELTOHAMY MOHAMED" userId="52099ac6-86dd-4190-9d5c-80d0f35c6a65" providerId="ADAL" clId="{103B8791-E9C3-444D-B224-801303347F0E}" dt="2020-05-20T08:02:30.330" v="2586"/>
        <pc:sldMkLst>
          <pc:docMk/>
          <pc:sldMk cId="1179762779" sldId="563"/>
        </pc:sldMkLst>
        <pc:spChg chg="del">
          <ac:chgData name="AHMED ABOUELYAZID ELTOHAMY MOHAMED" userId="52099ac6-86dd-4190-9d5c-80d0f35c6a65" providerId="ADAL" clId="{103B8791-E9C3-444D-B224-801303347F0E}" dt="2020-05-19T20:16:43.343" v="520" actId="478"/>
          <ac:spMkLst>
            <pc:docMk/>
            <pc:sldMk cId="1179762779" sldId="563"/>
            <ac:spMk id="2" creationId="{67D05501-B5D7-43F3-B5AD-311ABE4684B6}"/>
          </ac:spMkLst>
        </pc:spChg>
        <pc:spChg chg="del">
          <ac:chgData name="AHMED ABOUELYAZID ELTOHAMY MOHAMED" userId="52099ac6-86dd-4190-9d5c-80d0f35c6a65" providerId="ADAL" clId="{103B8791-E9C3-444D-B224-801303347F0E}" dt="2020-05-19T20:16:37.992" v="515" actId="478"/>
          <ac:spMkLst>
            <pc:docMk/>
            <pc:sldMk cId="1179762779" sldId="563"/>
            <ac:spMk id="6" creationId="{3501C677-2596-4A58-9075-20888169A5E5}"/>
          </ac:spMkLst>
        </pc:spChg>
        <pc:spChg chg="del">
          <ac:chgData name="AHMED ABOUELYAZID ELTOHAMY MOHAMED" userId="52099ac6-86dd-4190-9d5c-80d0f35c6a65" providerId="ADAL" clId="{103B8791-E9C3-444D-B224-801303347F0E}" dt="2020-05-19T20:16:36.968" v="514" actId="478"/>
          <ac:spMkLst>
            <pc:docMk/>
            <pc:sldMk cId="1179762779" sldId="563"/>
            <ac:spMk id="8" creationId="{AE3A73B8-88B5-4F00-AC5F-52BB15764BCE}"/>
          </ac:spMkLst>
        </pc:spChg>
        <pc:spChg chg="del">
          <ac:chgData name="AHMED ABOUELYAZID ELTOHAMY MOHAMED" userId="52099ac6-86dd-4190-9d5c-80d0f35c6a65" providerId="ADAL" clId="{103B8791-E9C3-444D-B224-801303347F0E}" dt="2020-05-19T20:17:09.843" v="528" actId="478"/>
          <ac:spMkLst>
            <pc:docMk/>
            <pc:sldMk cId="1179762779" sldId="563"/>
            <ac:spMk id="9" creationId="{4F42174E-17B2-46CF-9972-58D0AF797AEC}"/>
          </ac:spMkLst>
        </pc:spChg>
        <pc:spChg chg="del">
          <ac:chgData name="AHMED ABOUELYAZID ELTOHAMY MOHAMED" userId="52099ac6-86dd-4190-9d5c-80d0f35c6a65" providerId="ADAL" clId="{103B8791-E9C3-444D-B224-801303347F0E}" dt="2020-05-19T20:16:38.885" v="516" actId="478"/>
          <ac:spMkLst>
            <pc:docMk/>
            <pc:sldMk cId="1179762779" sldId="563"/>
            <ac:spMk id="11" creationId="{FEF5A8E7-4230-4C9B-B0EA-D4C3E3DEF993}"/>
          </ac:spMkLst>
        </pc:spChg>
        <pc:spChg chg="add mod">
          <ac:chgData name="AHMED ABOUELYAZID ELTOHAMY MOHAMED" userId="52099ac6-86dd-4190-9d5c-80d0f35c6a65" providerId="ADAL" clId="{103B8791-E9C3-444D-B224-801303347F0E}" dt="2020-05-20T07:57:29.562" v="2481" actId="207"/>
          <ac:spMkLst>
            <pc:docMk/>
            <pc:sldMk cId="1179762779" sldId="563"/>
            <ac:spMk id="12" creationId="{89F442F3-8143-49DA-9330-29C2E84A836A}"/>
          </ac:spMkLst>
        </pc:spChg>
        <pc:picChg chg="del">
          <ac:chgData name="AHMED ABOUELYAZID ELTOHAMY MOHAMED" userId="52099ac6-86dd-4190-9d5c-80d0f35c6a65" providerId="ADAL" clId="{103B8791-E9C3-444D-B224-801303347F0E}" dt="2020-05-19T20:16:41.082" v="518" actId="478"/>
          <ac:picMkLst>
            <pc:docMk/>
            <pc:sldMk cId="1179762779" sldId="563"/>
            <ac:picMk id="3" creationId="{02FBB704-00EA-4A15-9989-0E907EDA3B3F}"/>
          </ac:picMkLst>
        </pc:picChg>
        <pc:picChg chg="add mod">
          <ac:chgData name="AHMED ABOUELYAZID ELTOHAMY MOHAMED" userId="52099ac6-86dd-4190-9d5c-80d0f35c6a65" providerId="ADAL" clId="{103B8791-E9C3-444D-B224-801303347F0E}" dt="2020-05-19T22:28:20.868" v="1699" actId="14100"/>
          <ac:picMkLst>
            <pc:docMk/>
            <pc:sldMk cId="1179762779" sldId="563"/>
            <ac:picMk id="4" creationId="{C01331B3-781D-4EC6-A188-8F49E957521D}"/>
          </ac:picMkLst>
        </pc:picChg>
        <pc:picChg chg="del">
          <ac:chgData name="AHMED ABOUELYAZID ELTOHAMY MOHAMED" userId="52099ac6-86dd-4190-9d5c-80d0f35c6a65" providerId="ADAL" clId="{103B8791-E9C3-444D-B224-801303347F0E}" dt="2020-05-19T20:16:41.937" v="519" actId="478"/>
          <ac:picMkLst>
            <pc:docMk/>
            <pc:sldMk cId="1179762779" sldId="563"/>
            <ac:picMk id="10" creationId="{FC9E5712-F7BE-4176-AE57-CCB59CC44008}"/>
          </ac:picMkLst>
        </pc:picChg>
        <pc:picChg chg="del">
          <ac:chgData name="AHMED ABOUELYAZID ELTOHAMY MOHAMED" userId="52099ac6-86dd-4190-9d5c-80d0f35c6a65" providerId="ADAL" clId="{103B8791-E9C3-444D-B224-801303347F0E}" dt="2020-05-19T20:16:40.341" v="517" actId="478"/>
          <ac:picMkLst>
            <pc:docMk/>
            <pc:sldMk cId="1179762779" sldId="563"/>
            <ac:picMk id="4098" creationId="{36980257-D561-4A8B-A49D-61E28B1645BF}"/>
          </ac:picMkLst>
        </pc:picChg>
      </pc:sldChg>
      <pc:sldChg chg="del">
        <pc:chgData name="AHMED ABOUELYAZID ELTOHAMY MOHAMED" userId="52099ac6-86dd-4190-9d5c-80d0f35c6a65" providerId="ADAL" clId="{103B8791-E9C3-444D-B224-801303347F0E}" dt="2020-05-19T21:51:18.962" v="1427" actId="47"/>
        <pc:sldMkLst>
          <pc:docMk/>
          <pc:sldMk cId="3961284816" sldId="564"/>
        </pc:sldMkLst>
      </pc:sldChg>
      <pc:sldChg chg="addSp delSp modSp del mod delAnim modAnim">
        <pc:chgData name="AHMED ABOUELYAZID ELTOHAMY MOHAMED" userId="52099ac6-86dd-4190-9d5c-80d0f35c6a65" providerId="ADAL" clId="{103B8791-E9C3-444D-B224-801303347F0E}" dt="2020-05-20T08:44:21.461" v="3145" actId="47"/>
        <pc:sldMkLst>
          <pc:docMk/>
          <pc:sldMk cId="3238029986" sldId="565"/>
        </pc:sldMkLst>
        <pc:spChg chg="add mod">
          <ac:chgData name="AHMED ABOUELYAZID ELTOHAMY MOHAMED" userId="52099ac6-86dd-4190-9d5c-80d0f35c6a65" providerId="ADAL" clId="{103B8791-E9C3-444D-B224-801303347F0E}" dt="2020-05-19T22:05:30.437" v="1549" actId="1076"/>
          <ac:spMkLst>
            <pc:docMk/>
            <pc:sldMk cId="3238029986" sldId="565"/>
            <ac:spMk id="8" creationId="{292A4BCE-ADFD-4885-82A7-FA71B36DCF73}"/>
          </ac:spMkLst>
        </pc:spChg>
        <pc:spChg chg="add mod">
          <ac:chgData name="AHMED ABOUELYAZID ELTOHAMY MOHAMED" userId="52099ac6-86dd-4190-9d5c-80d0f35c6a65" providerId="ADAL" clId="{103B8791-E9C3-444D-B224-801303347F0E}" dt="2020-05-19T22:05:42.469" v="1553" actId="1076"/>
          <ac:spMkLst>
            <pc:docMk/>
            <pc:sldMk cId="3238029986" sldId="565"/>
            <ac:spMk id="9" creationId="{15CE5873-2CAD-45A0-A79F-0BE7A67EF6CD}"/>
          </ac:spMkLst>
        </pc:spChg>
        <pc:spChg chg="del mod">
          <ac:chgData name="AHMED ABOUELYAZID ELTOHAMY MOHAMED" userId="52099ac6-86dd-4190-9d5c-80d0f35c6a65" providerId="ADAL" clId="{103B8791-E9C3-444D-B224-801303347F0E}" dt="2020-05-19T21:53:22.550" v="1430" actId="478"/>
          <ac:spMkLst>
            <pc:docMk/>
            <pc:sldMk cId="3238029986" sldId="565"/>
            <ac:spMk id="10" creationId="{1DD5B56F-D39B-4485-AE10-7E562A366E0D}"/>
          </ac:spMkLst>
        </pc:spChg>
        <pc:spChg chg="mod">
          <ac:chgData name="AHMED ABOUELYAZID ELTOHAMY MOHAMED" userId="52099ac6-86dd-4190-9d5c-80d0f35c6a65" providerId="ADAL" clId="{103B8791-E9C3-444D-B224-801303347F0E}" dt="2020-05-19T22:05:39.741" v="1552" actId="1076"/>
          <ac:spMkLst>
            <pc:docMk/>
            <pc:sldMk cId="3238029986" sldId="565"/>
            <ac:spMk id="11" creationId="{DD6FAA84-1C52-4C44-9BF1-668182745CB4}"/>
          </ac:spMkLst>
        </pc:spChg>
        <pc:spChg chg="add mod">
          <ac:chgData name="AHMED ABOUELYAZID ELTOHAMY MOHAMED" userId="52099ac6-86dd-4190-9d5c-80d0f35c6a65" providerId="ADAL" clId="{103B8791-E9C3-444D-B224-801303347F0E}" dt="2020-05-19T22:05:27.621" v="1547" actId="1076"/>
          <ac:spMkLst>
            <pc:docMk/>
            <pc:sldMk cId="3238029986" sldId="565"/>
            <ac:spMk id="12" creationId="{32AA8DB3-0F0F-41A3-89BA-90F78FE7754D}"/>
          </ac:spMkLst>
        </pc:spChg>
        <pc:spChg chg="mod">
          <ac:chgData name="AHMED ABOUELYAZID ELTOHAMY MOHAMED" userId="52099ac6-86dd-4190-9d5c-80d0f35c6a65" providerId="ADAL" clId="{103B8791-E9C3-444D-B224-801303347F0E}" dt="2020-05-19T22:00:38.493" v="1501" actId="1076"/>
          <ac:spMkLst>
            <pc:docMk/>
            <pc:sldMk cId="3238029986" sldId="565"/>
            <ac:spMk id="18" creationId="{4E6235C5-C299-4641-B350-82ECB938619E}"/>
          </ac:spMkLst>
        </pc:spChg>
        <pc:picChg chg="add del">
          <ac:chgData name="AHMED ABOUELYAZID ELTOHAMY MOHAMED" userId="52099ac6-86dd-4190-9d5c-80d0f35c6a65" providerId="ADAL" clId="{103B8791-E9C3-444D-B224-801303347F0E}" dt="2020-05-19T21:54:16.572" v="1432"/>
          <ac:picMkLst>
            <pc:docMk/>
            <pc:sldMk cId="3238029986" sldId="565"/>
            <ac:picMk id="3" creationId="{7F2F28E8-4934-4553-9ADE-81B4D68F52E8}"/>
          </ac:picMkLst>
        </pc:picChg>
        <pc:picChg chg="add mod modCrop">
          <ac:chgData name="AHMED ABOUELYAZID ELTOHAMY MOHAMED" userId="52099ac6-86dd-4190-9d5c-80d0f35c6a65" providerId="ADAL" clId="{103B8791-E9C3-444D-B224-801303347F0E}" dt="2020-05-19T22:05:23.573" v="1546" actId="14100"/>
          <ac:picMkLst>
            <pc:docMk/>
            <pc:sldMk cId="3238029986" sldId="565"/>
            <ac:picMk id="4" creationId="{4F93006B-C741-4688-93FF-61F98ED22A0E}"/>
          </ac:picMkLst>
        </pc:picChg>
        <pc:picChg chg="add del">
          <ac:chgData name="AHMED ABOUELYAZID ELTOHAMY MOHAMED" userId="52099ac6-86dd-4190-9d5c-80d0f35c6a65" providerId="ADAL" clId="{103B8791-E9C3-444D-B224-801303347F0E}" dt="2020-05-19T21:55:50.013" v="1449" actId="478"/>
          <ac:picMkLst>
            <pc:docMk/>
            <pc:sldMk cId="3238029986" sldId="565"/>
            <ac:picMk id="5" creationId="{257CA319-AB29-4240-B204-471402C48EF9}"/>
          </ac:picMkLst>
        </pc:picChg>
        <pc:picChg chg="add mod modCrop">
          <ac:chgData name="AHMED ABOUELYAZID ELTOHAMY MOHAMED" userId="52099ac6-86dd-4190-9d5c-80d0f35c6a65" providerId="ADAL" clId="{103B8791-E9C3-444D-B224-801303347F0E}" dt="2020-05-19T22:05:34.797" v="1550" actId="1076"/>
          <ac:picMkLst>
            <pc:docMk/>
            <pc:sldMk cId="3238029986" sldId="565"/>
            <ac:picMk id="6" creationId="{CCFDABE8-2002-455E-82BB-83BB323D1105}"/>
          </ac:picMkLst>
        </pc:picChg>
        <pc:picChg chg="add mod modCrop">
          <ac:chgData name="AHMED ABOUELYAZID ELTOHAMY MOHAMED" userId="52099ac6-86dd-4190-9d5c-80d0f35c6a65" providerId="ADAL" clId="{103B8791-E9C3-444D-B224-801303347F0E}" dt="2020-05-19T22:05:38.237" v="1551" actId="1076"/>
          <ac:picMkLst>
            <pc:docMk/>
            <pc:sldMk cId="3238029986" sldId="565"/>
            <ac:picMk id="7" creationId="{EB1320F3-7007-40AD-AA66-140515F8BB8D}"/>
          </ac:picMkLst>
        </pc:picChg>
      </pc:sldChg>
      <pc:sldChg chg="del">
        <pc:chgData name="AHMED ABOUELYAZID ELTOHAMY MOHAMED" userId="52099ac6-86dd-4190-9d5c-80d0f35c6a65" providerId="ADAL" clId="{103B8791-E9C3-444D-B224-801303347F0E}" dt="2020-05-19T22:06:53.724" v="1560" actId="47"/>
        <pc:sldMkLst>
          <pc:docMk/>
          <pc:sldMk cId="4091136895" sldId="566"/>
        </pc:sldMkLst>
      </pc:sldChg>
      <pc:sldChg chg="del">
        <pc:chgData name="AHMED ABOUELYAZID ELTOHAMY MOHAMED" userId="52099ac6-86dd-4190-9d5c-80d0f35c6a65" providerId="ADAL" clId="{103B8791-E9C3-444D-B224-801303347F0E}" dt="2020-05-19T22:06:45.146" v="1557" actId="47"/>
        <pc:sldMkLst>
          <pc:docMk/>
          <pc:sldMk cId="2775013813" sldId="567"/>
        </pc:sldMkLst>
      </pc:sldChg>
      <pc:sldChg chg="del">
        <pc:chgData name="AHMED ABOUELYAZID ELTOHAMY MOHAMED" userId="52099ac6-86dd-4190-9d5c-80d0f35c6a65" providerId="ADAL" clId="{103B8791-E9C3-444D-B224-801303347F0E}" dt="2020-05-20T07:29:12.140" v="2056" actId="47"/>
        <pc:sldMkLst>
          <pc:docMk/>
          <pc:sldMk cId="2727869538" sldId="568"/>
        </pc:sldMkLst>
      </pc:sldChg>
      <pc:sldChg chg="del">
        <pc:chgData name="AHMED ABOUELYAZID ELTOHAMY MOHAMED" userId="52099ac6-86dd-4190-9d5c-80d0f35c6a65" providerId="ADAL" clId="{103B8791-E9C3-444D-B224-801303347F0E}" dt="2020-05-19T22:30:08.427" v="1782" actId="47"/>
        <pc:sldMkLst>
          <pc:docMk/>
          <pc:sldMk cId="1973554428" sldId="569"/>
        </pc:sldMkLst>
      </pc:sldChg>
      <pc:sldChg chg="addSp delSp modSp del mod delAnim modAnim">
        <pc:chgData name="AHMED ABOUELYAZID ELTOHAMY MOHAMED" userId="52099ac6-86dd-4190-9d5c-80d0f35c6a65" providerId="ADAL" clId="{103B8791-E9C3-444D-B224-801303347F0E}" dt="2020-05-20T08:44:24.603" v="3149" actId="47"/>
        <pc:sldMkLst>
          <pc:docMk/>
          <pc:sldMk cId="1580638618" sldId="570"/>
        </pc:sldMkLst>
        <pc:spChg chg="del mod">
          <ac:chgData name="AHMED ABOUELYAZID ELTOHAMY MOHAMED" userId="52099ac6-86dd-4190-9d5c-80d0f35c6a65" providerId="ADAL" clId="{103B8791-E9C3-444D-B224-801303347F0E}" dt="2020-05-20T07:29:32.113" v="2059" actId="478"/>
          <ac:spMkLst>
            <pc:docMk/>
            <pc:sldMk cId="1580638618" sldId="570"/>
            <ac:spMk id="14" creationId="{462B1839-DA60-4396-A726-C955B0E279D3}"/>
          </ac:spMkLst>
        </pc:spChg>
        <pc:spChg chg="del mod">
          <ac:chgData name="AHMED ABOUELYAZID ELTOHAMY MOHAMED" userId="52099ac6-86dd-4190-9d5c-80d0f35c6a65" providerId="ADAL" clId="{103B8791-E9C3-444D-B224-801303347F0E}" dt="2020-05-20T07:30:55.103" v="2077" actId="478"/>
          <ac:spMkLst>
            <pc:docMk/>
            <pc:sldMk cId="1580638618" sldId="570"/>
            <ac:spMk id="15" creationId="{98034D32-3519-4CCA-8FB7-57F43EA97072}"/>
          </ac:spMkLst>
        </pc:spChg>
        <pc:spChg chg="mod">
          <ac:chgData name="AHMED ABOUELYAZID ELTOHAMY MOHAMED" userId="52099ac6-86dd-4190-9d5c-80d0f35c6a65" providerId="ADAL" clId="{103B8791-E9C3-444D-B224-801303347F0E}" dt="2020-05-20T07:58:16.163" v="2487" actId="1076"/>
          <ac:spMkLst>
            <pc:docMk/>
            <pc:sldMk cId="1580638618" sldId="570"/>
            <ac:spMk id="16" creationId="{92A31EB3-88D2-4E96-9E55-B7D6FA7C4047}"/>
          </ac:spMkLst>
        </pc:spChg>
        <pc:spChg chg="del mod">
          <ac:chgData name="AHMED ABOUELYAZID ELTOHAMY MOHAMED" userId="52099ac6-86dd-4190-9d5c-80d0f35c6a65" providerId="ADAL" clId="{103B8791-E9C3-444D-B224-801303347F0E}" dt="2020-05-20T07:34:10.621" v="2101" actId="21"/>
          <ac:spMkLst>
            <pc:docMk/>
            <pc:sldMk cId="1580638618" sldId="570"/>
            <ac:spMk id="17" creationId="{428A873C-71E4-487F-9FAC-DD37027CB340}"/>
          </ac:spMkLst>
        </pc:spChg>
        <pc:spChg chg="mod">
          <ac:chgData name="AHMED ABOUELYAZID ELTOHAMY MOHAMED" userId="52099ac6-86dd-4190-9d5c-80d0f35c6a65" providerId="ADAL" clId="{103B8791-E9C3-444D-B224-801303347F0E}" dt="2020-05-20T07:58:13.739" v="2486" actId="1076"/>
          <ac:spMkLst>
            <pc:docMk/>
            <pc:sldMk cId="1580638618" sldId="570"/>
            <ac:spMk id="18" creationId="{E4790B18-54D3-48AC-B003-2BAAFD102F04}"/>
          </ac:spMkLst>
        </pc:spChg>
        <pc:spChg chg="add mod">
          <ac:chgData name="AHMED ABOUELYAZID ELTOHAMY MOHAMED" userId="52099ac6-86dd-4190-9d5c-80d0f35c6a65" providerId="ADAL" clId="{103B8791-E9C3-444D-B224-801303347F0E}" dt="2020-05-20T07:58:11.514" v="2485" actId="1076"/>
          <ac:spMkLst>
            <pc:docMk/>
            <pc:sldMk cId="1580638618" sldId="570"/>
            <ac:spMk id="19" creationId="{B4EF4DF9-28FD-4A8D-9ACE-58E8B480CDB5}"/>
          </ac:spMkLst>
        </pc:spChg>
        <pc:spChg chg="add mod">
          <ac:chgData name="AHMED ABOUELYAZID ELTOHAMY MOHAMED" userId="52099ac6-86dd-4190-9d5c-80d0f35c6a65" providerId="ADAL" clId="{103B8791-E9C3-444D-B224-801303347F0E}" dt="2020-05-20T07:58:05.386" v="2483" actId="1076"/>
          <ac:spMkLst>
            <pc:docMk/>
            <pc:sldMk cId="1580638618" sldId="570"/>
            <ac:spMk id="20" creationId="{A2914A05-FA39-403F-8E54-EDE34C3E9094}"/>
          </ac:spMkLst>
        </pc:spChg>
        <pc:spChg chg="add mod">
          <ac:chgData name="AHMED ABOUELYAZID ELTOHAMY MOHAMED" userId="52099ac6-86dd-4190-9d5c-80d0f35c6a65" providerId="ADAL" clId="{103B8791-E9C3-444D-B224-801303347F0E}" dt="2020-05-20T07:59:11.805" v="2510" actId="20577"/>
          <ac:spMkLst>
            <pc:docMk/>
            <pc:sldMk cId="1580638618" sldId="570"/>
            <ac:spMk id="23" creationId="{A50FF9A1-44F9-43E7-9F8D-9C953F6E3CC3}"/>
          </ac:spMkLst>
        </pc:spChg>
        <pc:grpChg chg="del">
          <ac:chgData name="AHMED ABOUELYAZID ELTOHAMY MOHAMED" userId="52099ac6-86dd-4190-9d5c-80d0f35c6a65" providerId="ADAL" clId="{103B8791-E9C3-444D-B224-801303347F0E}" dt="2020-05-20T07:29:47.982" v="2064" actId="478"/>
          <ac:grpSpMkLst>
            <pc:docMk/>
            <pc:sldMk cId="1580638618" sldId="570"/>
            <ac:grpSpMk id="7" creationId="{A4DCAC2F-884E-4595-96EA-F011557EE891}"/>
          </ac:grpSpMkLst>
        </pc:grpChg>
        <pc:picChg chg="add mod">
          <ac:chgData name="AHMED ABOUELYAZID ELTOHAMY MOHAMED" userId="52099ac6-86dd-4190-9d5c-80d0f35c6a65" providerId="ADAL" clId="{103B8791-E9C3-444D-B224-801303347F0E}" dt="2020-05-20T07:58:08.451" v="2484" actId="14100"/>
          <ac:picMkLst>
            <pc:docMk/>
            <pc:sldMk cId="1580638618" sldId="570"/>
            <ac:picMk id="2" creationId="{C8FA3A47-E8A3-40A0-B13D-7C79F31E150B}"/>
          </ac:picMkLst>
        </pc:picChg>
        <pc:picChg chg="add del mod">
          <ac:chgData name="AHMED ABOUELYAZID ELTOHAMY MOHAMED" userId="52099ac6-86dd-4190-9d5c-80d0f35c6a65" providerId="ADAL" clId="{103B8791-E9C3-444D-B224-801303347F0E}" dt="2020-05-20T07:34:10.621" v="2101" actId="21"/>
          <ac:picMkLst>
            <pc:docMk/>
            <pc:sldMk cId="1580638618" sldId="570"/>
            <ac:picMk id="1026" creationId="{837D9A0F-CDD7-49C0-83EB-20EE15E814F7}"/>
          </ac:picMkLst>
        </pc:picChg>
        <pc:picChg chg="add del mod">
          <ac:chgData name="AHMED ABOUELYAZID ELTOHAMY MOHAMED" userId="52099ac6-86dd-4190-9d5c-80d0f35c6a65" providerId="ADAL" clId="{103B8791-E9C3-444D-B224-801303347F0E}" dt="2020-05-20T07:58:02.020" v="2482" actId="478"/>
          <ac:picMkLst>
            <pc:docMk/>
            <pc:sldMk cId="1580638618" sldId="570"/>
            <ac:picMk id="1027" creationId="{C10DFA7F-4D20-4800-96FB-63D013E9ACED}"/>
          </ac:picMkLst>
        </pc:picChg>
      </pc:sldChg>
      <pc:sldChg chg="del">
        <pc:chgData name="AHMED ABOUELYAZID ELTOHAMY MOHAMED" userId="52099ac6-86dd-4190-9d5c-80d0f35c6a65" providerId="ADAL" clId="{103B8791-E9C3-444D-B224-801303347F0E}" dt="2020-05-20T08:03:03.958" v="2588" actId="47"/>
        <pc:sldMkLst>
          <pc:docMk/>
          <pc:sldMk cId="2676280896" sldId="571"/>
        </pc:sldMkLst>
      </pc:sldChg>
      <pc:sldChg chg="addSp delSp modSp mod modAnim">
        <pc:chgData name="AHMED ABOUELYAZID ELTOHAMY MOHAMED" userId="52099ac6-86dd-4190-9d5c-80d0f35c6a65" providerId="ADAL" clId="{103B8791-E9C3-444D-B224-801303347F0E}" dt="2020-05-20T10:08:04.799" v="3292"/>
        <pc:sldMkLst>
          <pc:docMk/>
          <pc:sldMk cId="3858896011" sldId="572"/>
        </pc:sldMkLst>
        <pc:spChg chg="add del mod">
          <ac:chgData name="AHMED ABOUELYAZID ELTOHAMY MOHAMED" userId="52099ac6-86dd-4190-9d5c-80d0f35c6a65" providerId="ADAL" clId="{103B8791-E9C3-444D-B224-801303347F0E}" dt="2020-05-20T10:07:34.073" v="3289"/>
          <ac:spMkLst>
            <pc:docMk/>
            <pc:sldMk cId="3858896011" sldId="572"/>
            <ac:spMk id="2" creationId="{0FD5FF40-457C-4640-BAD1-11CBE4FCA0DA}"/>
          </ac:spMkLst>
        </pc:spChg>
        <pc:spChg chg="mod">
          <ac:chgData name="AHMED ABOUELYAZID ELTOHAMY MOHAMED" userId="52099ac6-86dd-4190-9d5c-80d0f35c6a65" providerId="ADAL" clId="{103B8791-E9C3-444D-B224-801303347F0E}" dt="2020-05-20T10:04:43.029" v="3214" actId="1076"/>
          <ac:spMkLst>
            <pc:docMk/>
            <pc:sldMk cId="3858896011" sldId="572"/>
            <ac:spMk id="10" creationId="{5C279BDC-88F2-481C-936F-FEB443BA7376}"/>
          </ac:spMkLst>
        </pc:spChg>
        <pc:spChg chg="add mod">
          <ac:chgData name="AHMED ABOUELYAZID ELTOHAMY MOHAMED" userId="52099ac6-86dd-4190-9d5c-80d0f35c6a65" providerId="ADAL" clId="{103B8791-E9C3-444D-B224-801303347F0E}" dt="2020-05-20T10:07:50.205" v="3291" actId="207"/>
          <ac:spMkLst>
            <pc:docMk/>
            <pc:sldMk cId="3858896011" sldId="572"/>
            <ac:spMk id="11" creationId="{5B9EB4C3-E7C1-455F-AC6E-1A528DB5EF33}"/>
          </ac:spMkLst>
        </pc:spChg>
        <pc:spChg chg="mod">
          <ac:chgData name="AHMED ABOUELYAZID ELTOHAMY MOHAMED" userId="52099ac6-86dd-4190-9d5c-80d0f35c6a65" providerId="ADAL" clId="{103B8791-E9C3-444D-B224-801303347F0E}" dt="2020-05-20T10:07:43.932" v="3290" actId="207"/>
          <ac:spMkLst>
            <pc:docMk/>
            <pc:sldMk cId="3858896011" sldId="572"/>
            <ac:spMk id="12" creationId="{60281663-77C5-43A6-992C-3402AD1CADBA}"/>
          </ac:spMkLst>
        </pc:spChg>
        <pc:picChg chg="mod">
          <ac:chgData name="AHMED ABOUELYAZID ELTOHAMY MOHAMED" userId="52099ac6-86dd-4190-9d5c-80d0f35c6a65" providerId="ADAL" clId="{103B8791-E9C3-444D-B224-801303347F0E}" dt="2020-05-20T10:04:44.965" v="3215" actId="1076"/>
          <ac:picMkLst>
            <pc:docMk/>
            <pc:sldMk cId="3858896011" sldId="572"/>
            <ac:picMk id="14" creationId="{10BF8757-96FF-4C70-8932-BBF583C15D4D}"/>
          </ac:picMkLst>
        </pc:picChg>
      </pc:sldChg>
      <pc:sldChg chg="addSp delSp modSp mod modAnim">
        <pc:chgData name="AHMED ABOUELYAZID ELTOHAMY MOHAMED" userId="52099ac6-86dd-4190-9d5c-80d0f35c6a65" providerId="ADAL" clId="{103B8791-E9C3-444D-B224-801303347F0E}" dt="2020-05-19T19:53:48.539" v="341" actId="1037"/>
        <pc:sldMkLst>
          <pc:docMk/>
          <pc:sldMk cId="1404239166" sldId="574"/>
        </pc:sldMkLst>
        <pc:spChg chg="mod">
          <ac:chgData name="AHMED ABOUELYAZID ELTOHAMY MOHAMED" userId="52099ac6-86dd-4190-9d5c-80d0f35c6a65" providerId="ADAL" clId="{103B8791-E9C3-444D-B224-801303347F0E}" dt="2020-05-19T19:52:28.587" v="302" actId="1036"/>
          <ac:spMkLst>
            <pc:docMk/>
            <pc:sldMk cId="1404239166" sldId="574"/>
            <ac:spMk id="2" creationId="{6F76C75A-C4E1-491D-B73F-B654C8C31BE9}"/>
          </ac:spMkLst>
        </pc:spChg>
        <pc:spChg chg="mod">
          <ac:chgData name="AHMED ABOUELYAZID ELTOHAMY MOHAMED" userId="52099ac6-86dd-4190-9d5c-80d0f35c6a65" providerId="ADAL" clId="{103B8791-E9C3-444D-B224-801303347F0E}" dt="2020-05-19T19:51:09.123" v="212" actId="1076"/>
          <ac:spMkLst>
            <pc:docMk/>
            <pc:sldMk cId="1404239166" sldId="574"/>
            <ac:spMk id="7" creationId="{23F11B33-9B04-4834-A53F-F716CFDC668A}"/>
          </ac:spMkLst>
        </pc:spChg>
        <pc:spChg chg="mod">
          <ac:chgData name="AHMED ABOUELYAZID ELTOHAMY MOHAMED" userId="52099ac6-86dd-4190-9d5c-80d0f35c6a65" providerId="ADAL" clId="{103B8791-E9C3-444D-B224-801303347F0E}" dt="2020-05-19T19:50:10.451" v="66" actId="1076"/>
          <ac:spMkLst>
            <pc:docMk/>
            <pc:sldMk cId="1404239166" sldId="574"/>
            <ac:spMk id="11" creationId="{FEF5A8E7-4230-4C9B-B0EA-D4C3E3DEF993}"/>
          </ac:spMkLst>
        </pc:spChg>
        <pc:spChg chg="mod topLvl">
          <ac:chgData name="AHMED ABOUELYAZID ELTOHAMY MOHAMED" userId="52099ac6-86dd-4190-9d5c-80d0f35c6a65" providerId="ADAL" clId="{103B8791-E9C3-444D-B224-801303347F0E}" dt="2020-05-19T19:52:20.603" v="288" actId="164"/>
          <ac:spMkLst>
            <pc:docMk/>
            <pc:sldMk cId="1404239166" sldId="574"/>
            <ac:spMk id="12" creationId="{53F5E3AC-0849-42E7-A8BF-3967D4D32BC2}"/>
          </ac:spMkLst>
        </pc:spChg>
        <pc:spChg chg="del">
          <ac:chgData name="AHMED ABOUELYAZID ELTOHAMY MOHAMED" userId="52099ac6-86dd-4190-9d5c-80d0f35c6a65" providerId="ADAL" clId="{103B8791-E9C3-444D-B224-801303347F0E}" dt="2020-05-19T19:50:06.368" v="65" actId="478"/>
          <ac:spMkLst>
            <pc:docMk/>
            <pc:sldMk cId="1404239166" sldId="574"/>
            <ac:spMk id="13" creationId="{A720550F-61CB-45C4-9D52-3459F1548189}"/>
          </ac:spMkLst>
        </pc:spChg>
        <pc:spChg chg="mod">
          <ac:chgData name="AHMED ABOUELYAZID ELTOHAMY MOHAMED" userId="52099ac6-86dd-4190-9d5c-80d0f35c6a65" providerId="ADAL" clId="{103B8791-E9C3-444D-B224-801303347F0E}" dt="2020-05-19T19:51:12.897" v="215" actId="1035"/>
          <ac:spMkLst>
            <pc:docMk/>
            <pc:sldMk cId="1404239166" sldId="574"/>
            <ac:spMk id="14" creationId="{7205F468-FB3B-443F-95F1-5B359E8ABABE}"/>
          </ac:spMkLst>
        </pc:spChg>
        <pc:spChg chg="mod">
          <ac:chgData name="AHMED ABOUELYAZID ELTOHAMY MOHAMED" userId="52099ac6-86dd-4190-9d5c-80d0f35c6a65" providerId="ADAL" clId="{103B8791-E9C3-444D-B224-801303347F0E}" dt="2020-05-19T19:52:47.443" v="334" actId="1035"/>
          <ac:spMkLst>
            <pc:docMk/>
            <pc:sldMk cId="1404239166" sldId="574"/>
            <ac:spMk id="16" creationId="{1A2BE313-3F3F-4661-8F89-3240A05DF6E2}"/>
          </ac:spMkLst>
        </pc:spChg>
        <pc:spChg chg="mod">
          <ac:chgData name="AHMED ABOUELYAZID ELTOHAMY MOHAMED" userId="52099ac6-86dd-4190-9d5c-80d0f35c6a65" providerId="ADAL" clId="{103B8791-E9C3-444D-B224-801303347F0E}" dt="2020-05-19T19:52:40.824" v="328" actId="1036"/>
          <ac:spMkLst>
            <pc:docMk/>
            <pc:sldMk cId="1404239166" sldId="574"/>
            <ac:spMk id="17" creationId="{395B2FCE-F508-4130-B01C-162C4B1EE1B0}"/>
          </ac:spMkLst>
        </pc:spChg>
        <pc:spChg chg="mod">
          <ac:chgData name="AHMED ABOUELYAZID ELTOHAMY MOHAMED" userId="52099ac6-86dd-4190-9d5c-80d0f35c6a65" providerId="ADAL" clId="{103B8791-E9C3-444D-B224-801303347F0E}" dt="2020-05-19T19:52:35.065" v="316" actId="1036"/>
          <ac:spMkLst>
            <pc:docMk/>
            <pc:sldMk cId="1404239166" sldId="574"/>
            <ac:spMk id="18" creationId="{1C28B41B-695E-41C2-B850-6C7CBA21DF5E}"/>
          </ac:spMkLst>
        </pc:spChg>
        <pc:spChg chg="mod topLvl">
          <ac:chgData name="AHMED ABOUELYAZID ELTOHAMY MOHAMED" userId="52099ac6-86dd-4190-9d5c-80d0f35c6a65" providerId="ADAL" clId="{103B8791-E9C3-444D-B224-801303347F0E}" dt="2020-05-19T19:51:43.127" v="233" actId="164"/>
          <ac:spMkLst>
            <pc:docMk/>
            <pc:sldMk cId="1404239166" sldId="574"/>
            <ac:spMk id="20" creationId="{F5B5D662-1462-4C0F-92FE-7F9A7244044F}"/>
          </ac:spMkLst>
        </pc:spChg>
        <pc:spChg chg="mod topLvl">
          <ac:chgData name="AHMED ABOUELYAZID ELTOHAMY MOHAMED" userId="52099ac6-86dd-4190-9d5c-80d0f35c6a65" providerId="ADAL" clId="{103B8791-E9C3-444D-B224-801303347F0E}" dt="2020-05-19T19:52:20.603" v="288" actId="164"/>
          <ac:spMkLst>
            <pc:docMk/>
            <pc:sldMk cId="1404239166" sldId="574"/>
            <ac:spMk id="21" creationId="{8A81A10F-29C8-4348-BA32-65BB008C265A}"/>
          </ac:spMkLst>
        </pc:spChg>
        <pc:spChg chg="mod topLvl">
          <ac:chgData name="AHMED ABOUELYAZID ELTOHAMY MOHAMED" userId="52099ac6-86dd-4190-9d5c-80d0f35c6a65" providerId="ADAL" clId="{103B8791-E9C3-444D-B224-801303347F0E}" dt="2020-05-19T19:51:43.127" v="233" actId="164"/>
          <ac:spMkLst>
            <pc:docMk/>
            <pc:sldMk cId="1404239166" sldId="574"/>
            <ac:spMk id="22" creationId="{E1DBB39F-672F-4202-A776-CCD22BC51F6A}"/>
          </ac:spMkLst>
        </pc:spChg>
        <pc:grpChg chg="add del mod">
          <ac:chgData name="AHMED ABOUELYAZID ELTOHAMY MOHAMED" userId="52099ac6-86dd-4190-9d5c-80d0f35c6a65" providerId="ADAL" clId="{103B8791-E9C3-444D-B224-801303347F0E}" dt="2020-05-19T19:51:48.380" v="254" actId="478"/>
          <ac:grpSpMkLst>
            <pc:docMk/>
            <pc:sldMk cId="1404239166" sldId="574"/>
            <ac:grpSpMk id="3" creationId="{75F2A441-A306-4E1B-9E74-7D1AD4B892A3}"/>
          </ac:grpSpMkLst>
        </pc:grpChg>
        <pc:grpChg chg="add mod">
          <ac:chgData name="AHMED ABOUELYAZID ELTOHAMY MOHAMED" userId="52099ac6-86dd-4190-9d5c-80d0f35c6a65" providerId="ADAL" clId="{103B8791-E9C3-444D-B224-801303347F0E}" dt="2020-05-19T19:52:20.603" v="288" actId="164"/>
          <ac:grpSpMkLst>
            <pc:docMk/>
            <pc:sldMk cId="1404239166" sldId="574"/>
            <ac:grpSpMk id="4" creationId="{B0998148-5B72-4BED-980D-9910E8D25E05}"/>
          </ac:grpSpMkLst>
        </pc:grpChg>
        <pc:grpChg chg="add del mod">
          <ac:chgData name="AHMED ABOUELYAZID ELTOHAMY MOHAMED" userId="52099ac6-86dd-4190-9d5c-80d0f35c6a65" providerId="ADAL" clId="{103B8791-E9C3-444D-B224-801303347F0E}" dt="2020-05-19T19:51:34.287" v="232" actId="165"/>
          <ac:grpSpMkLst>
            <pc:docMk/>
            <pc:sldMk cId="1404239166" sldId="574"/>
            <ac:grpSpMk id="19" creationId="{B1E123E5-F026-4925-9DAA-F695016E3E16}"/>
          </ac:grpSpMkLst>
        </pc:grpChg>
        <pc:grpChg chg="del mod">
          <ac:chgData name="AHMED ABOUELYAZID ELTOHAMY MOHAMED" userId="52099ac6-86dd-4190-9d5c-80d0f35c6a65" providerId="ADAL" clId="{103B8791-E9C3-444D-B224-801303347F0E}" dt="2020-05-19T19:52:08.865" v="271" actId="165"/>
          <ac:grpSpMkLst>
            <pc:docMk/>
            <pc:sldMk cId="1404239166" sldId="574"/>
            <ac:grpSpMk id="24" creationId="{6145E2E7-589E-4C34-9568-7E57018986F0}"/>
          </ac:grpSpMkLst>
        </pc:grpChg>
        <pc:picChg chg="add mod">
          <ac:chgData name="AHMED ABOUELYAZID ELTOHAMY MOHAMED" userId="52099ac6-86dd-4190-9d5c-80d0f35c6a65" providerId="ADAL" clId="{103B8791-E9C3-444D-B224-801303347F0E}" dt="2020-05-19T19:53:48.539" v="341" actId="1037"/>
          <ac:picMkLst>
            <pc:docMk/>
            <pc:sldMk cId="1404239166" sldId="574"/>
            <ac:picMk id="15" creationId="{88D181E2-5763-4C96-A02F-40EA8654AD83}"/>
          </ac:picMkLst>
        </pc:picChg>
      </pc:sldChg>
      <pc:sldChg chg="addSp delSp modSp add mod ord">
        <pc:chgData name="AHMED ABOUELYAZID ELTOHAMY MOHAMED" userId="52099ac6-86dd-4190-9d5c-80d0f35c6a65" providerId="ADAL" clId="{103B8791-E9C3-444D-B224-801303347F0E}" dt="2020-05-20T07:56:44.949" v="2480"/>
        <pc:sldMkLst>
          <pc:docMk/>
          <pc:sldMk cId="1875831321" sldId="575"/>
        </pc:sldMkLst>
        <pc:spChg chg="mod">
          <ac:chgData name="AHMED ABOUELYAZID ELTOHAMY MOHAMED" userId="52099ac6-86dd-4190-9d5c-80d0f35c6a65" providerId="ADAL" clId="{103B8791-E9C3-444D-B224-801303347F0E}" dt="2020-05-19T19:59:49.236" v="419" actId="1076"/>
          <ac:spMkLst>
            <pc:docMk/>
            <pc:sldMk cId="1875831321" sldId="575"/>
            <ac:spMk id="5" creationId="{D41C691D-D733-46A3-82C0-04113EE0D778}"/>
          </ac:spMkLst>
        </pc:spChg>
        <pc:spChg chg="mod">
          <ac:chgData name="AHMED ABOUELYAZID ELTOHAMY MOHAMED" userId="52099ac6-86dd-4190-9d5c-80d0f35c6a65" providerId="ADAL" clId="{103B8791-E9C3-444D-B224-801303347F0E}" dt="2020-05-19T19:59:56.859" v="428" actId="1038"/>
          <ac:spMkLst>
            <pc:docMk/>
            <pc:sldMk cId="1875831321" sldId="575"/>
            <ac:spMk id="6" creationId="{3501C677-2596-4A58-9075-20888169A5E5}"/>
          </ac:spMkLst>
        </pc:spChg>
        <pc:spChg chg="add mod">
          <ac:chgData name="AHMED ABOUELYAZID ELTOHAMY MOHAMED" userId="52099ac6-86dd-4190-9d5c-80d0f35c6a65" providerId="ADAL" clId="{103B8791-E9C3-444D-B224-801303347F0E}" dt="2020-05-20T07:56:44.949" v="2480"/>
          <ac:spMkLst>
            <pc:docMk/>
            <pc:sldMk cId="1875831321" sldId="575"/>
            <ac:spMk id="7" creationId="{6474EB64-EDBF-44B4-B108-E50B0D95AC72}"/>
          </ac:spMkLst>
        </pc:spChg>
        <pc:spChg chg="mod">
          <ac:chgData name="AHMED ABOUELYAZID ELTOHAMY MOHAMED" userId="52099ac6-86dd-4190-9d5c-80d0f35c6a65" providerId="ADAL" clId="{103B8791-E9C3-444D-B224-801303347F0E}" dt="2020-05-19T19:59:51.588" v="420" actId="1076"/>
          <ac:spMkLst>
            <pc:docMk/>
            <pc:sldMk cId="1875831321" sldId="575"/>
            <ac:spMk id="8" creationId="{AE3A73B8-88B5-4F00-AC5F-52BB15764BCE}"/>
          </ac:spMkLst>
        </pc:spChg>
        <pc:spChg chg="mod">
          <ac:chgData name="AHMED ABOUELYAZID ELTOHAMY MOHAMED" userId="52099ac6-86dd-4190-9d5c-80d0f35c6a65" providerId="ADAL" clId="{103B8791-E9C3-444D-B224-801303347F0E}" dt="2020-05-19T19:59:43.630" v="417" actId="1076"/>
          <ac:spMkLst>
            <pc:docMk/>
            <pc:sldMk cId="1875831321" sldId="575"/>
            <ac:spMk id="10" creationId="{08C8A269-BAF2-41FF-AEC4-0633D866729D}"/>
          </ac:spMkLst>
        </pc:spChg>
        <pc:spChg chg="del">
          <ac:chgData name="AHMED ABOUELYAZID ELTOHAMY MOHAMED" userId="52099ac6-86dd-4190-9d5c-80d0f35c6a65" providerId="ADAL" clId="{103B8791-E9C3-444D-B224-801303347F0E}" dt="2020-05-20T07:56:43.119" v="2479" actId="478"/>
          <ac:spMkLst>
            <pc:docMk/>
            <pc:sldMk cId="1875831321" sldId="575"/>
            <ac:spMk id="13" creationId="{A720550F-61CB-45C4-9D52-3459F1548189}"/>
          </ac:spMkLst>
        </pc:spChg>
      </pc:sldChg>
      <pc:sldChg chg="modSp add mod modAnim">
        <pc:chgData name="AHMED ABOUELYAZID ELTOHAMY MOHAMED" userId="52099ac6-86dd-4190-9d5c-80d0f35c6a65" providerId="ADAL" clId="{103B8791-E9C3-444D-B224-801303347F0E}" dt="2020-05-19T20:09:41.240" v="513" actId="1036"/>
        <pc:sldMkLst>
          <pc:docMk/>
          <pc:sldMk cId="493955791" sldId="576"/>
        </pc:sldMkLst>
        <pc:spChg chg="mod">
          <ac:chgData name="AHMED ABOUELYAZID ELTOHAMY MOHAMED" userId="52099ac6-86dd-4190-9d5c-80d0f35c6a65" providerId="ADAL" clId="{103B8791-E9C3-444D-B224-801303347F0E}" dt="2020-05-19T20:09:25.847" v="473" actId="6549"/>
          <ac:spMkLst>
            <pc:docMk/>
            <pc:sldMk cId="493955791" sldId="576"/>
            <ac:spMk id="2" creationId="{6F76C75A-C4E1-491D-B73F-B654C8C31BE9}"/>
          </ac:spMkLst>
        </pc:spChg>
        <pc:spChg chg="mod">
          <ac:chgData name="AHMED ABOUELYAZID ELTOHAMY MOHAMED" userId="52099ac6-86dd-4190-9d5c-80d0f35c6a65" providerId="ADAL" clId="{103B8791-E9C3-444D-B224-801303347F0E}" dt="2020-05-19T20:00:49.407" v="434" actId="20577"/>
          <ac:spMkLst>
            <pc:docMk/>
            <pc:sldMk cId="493955791" sldId="576"/>
            <ac:spMk id="7" creationId="{23F11B33-9B04-4834-A53F-F716CFDC668A}"/>
          </ac:spMkLst>
        </pc:spChg>
        <pc:spChg chg="mod">
          <ac:chgData name="AHMED ABOUELYAZID ELTOHAMY MOHAMED" userId="52099ac6-86dd-4190-9d5c-80d0f35c6a65" providerId="ADAL" clId="{103B8791-E9C3-444D-B224-801303347F0E}" dt="2020-05-19T20:09:31.727" v="477" actId="1035"/>
          <ac:spMkLst>
            <pc:docMk/>
            <pc:sldMk cId="493955791" sldId="576"/>
            <ac:spMk id="12" creationId="{53F5E3AC-0849-42E7-A8BF-3967D4D32BC2}"/>
          </ac:spMkLst>
        </pc:spChg>
        <pc:spChg chg="mod">
          <ac:chgData name="AHMED ABOUELYAZID ELTOHAMY MOHAMED" userId="52099ac6-86dd-4190-9d5c-80d0f35c6a65" providerId="ADAL" clId="{103B8791-E9C3-444D-B224-801303347F0E}" dt="2020-05-19T20:01:24.891" v="438" actId="21"/>
          <ac:spMkLst>
            <pc:docMk/>
            <pc:sldMk cId="493955791" sldId="576"/>
            <ac:spMk id="14" creationId="{7205F468-FB3B-443F-95F1-5B359E8ABABE}"/>
          </ac:spMkLst>
        </pc:spChg>
        <pc:spChg chg="mod">
          <ac:chgData name="AHMED ABOUELYAZID ELTOHAMY MOHAMED" userId="52099ac6-86dd-4190-9d5c-80d0f35c6a65" providerId="ADAL" clId="{103B8791-E9C3-444D-B224-801303347F0E}" dt="2020-05-19T20:01:27.910" v="439"/>
          <ac:spMkLst>
            <pc:docMk/>
            <pc:sldMk cId="493955791" sldId="576"/>
            <ac:spMk id="16" creationId="{1A2BE313-3F3F-4661-8F89-3240A05DF6E2}"/>
          </ac:spMkLst>
        </pc:spChg>
        <pc:spChg chg="mod">
          <ac:chgData name="AHMED ABOUELYAZID ELTOHAMY MOHAMED" userId="52099ac6-86dd-4190-9d5c-80d0f35c6a65" providerId="ADAL" clId="{103B8791-E9C3-444D-B224-801303347F0E}" dt="2020-05-19T20:02:06.781" v="444"/>
          <ac:spMkLst>
            <pc:docMk/>
            <pc:sldMk cId="493955791" sldId="576"/>
            <ac:spMk id="17" creationId="{395B2FCE-F508-4130-B01C-162C4B1EE1B0}"/>
          </ac:spMkLst>
        </pc:spChg>
        <pc:spChg chg="mod">
          <ac:chgData name="AHMED ABOUELYAZID ELTOHAMY MOHAMED" userId="52099ac6-86dd-4190-9d5c-80d0f35c6a65" providerId="ADAL" clId="{103B8791-E9C3-444D-B224-801303347F0E}" dt="2020-05-19T20:02:09.498" v="445"/>
          <ac:spMkLst>
            <pc:docMk/>
            <pc:sldMk cId="493955791" sldId="576"/>
            <ac:spMk id="18" creationId="{1C28B41B-695E-41C2-B850-6C7CBA21DF5E}"/>
          </ac:spMkLst>
        </pc:spChg>
        <pc:spChg chg="mod">
          <ac:chgData name="AHMED ABOUELYAZID ELTOHAMY MOHAMED" userId="52099ac6-86dd-4190-9d5c-80d0f35c6a65" providerId="ADAL" clId="{103B8791-E9C3-444D-B224-801303347F0E}" dt="2020-05-19T20:08:14.323" v="472" actId="1037"/>
          <ac:spMkLst>
            <pc:docMk/>
            <pc:sldMk cId="493955791" sldId="576"/>
            <ac:spMk id="21" creationId="{8A81A10F-29C8-4348-BA32-65BB008C265A}"/>
          </ac:spMkLst>
        </pc:spChg>
        <pc:grpChg chg="mod">
          <ac:chgData name="AHMED ABOUELYAZID ELTOHAMY MOHAMED" userId="52099ac6-86dd-4190-9d5c-80d0f35c6a65" providerId="ADAL" clId="{103B8791-E9C3-444D-B224-801303347F0E}" dt="2020-05-19T20:09:41.240" v="513" actId="1036"/>
          <ac:grpSpMkLst>
            <pc:docMk/>
            <pc:sldMk cId="493955791" sldId="576"/>
            <ac:grpSpMk id="4" creationId="{B0998148-5B72-4BED-980D-9910E8D25E05}"/>
          </ac:grpSpMkLst>
        </pc:grpChg>
        <pc:picChg chg="mod">
          <ac:chgData name="AHMED ABOUELYAZID ELTOHAMY MOHAMED" userId="52099ac6-86dd-4190-9d5c-80d0f35c6a65" providerId="ADAL" clId="{103B8791-E9C3-444D-B224-801303347F0E}" dt="2020-05-19T20:03:03.274" v="458" actId="14100"/>
          <ac:picMkLst>
            <pc:docMk/>
            <pc:sldMk cId="493955791" sldId="576"/>
            <ac:picMk id="15" creationId="{88D181E2-5763-4C96-A02F-40EA8654AD83}"/>
          </ac:picMkLst>
        </pc:picChg>
      </pc:sldChg>
      <pc:sldChg chg="addSp delSp modSp add del mod addAnim delAnim modAnim">
        <pc:chgData name="AHMED ABOUELYAZID ELTOHAMY MOHAMED" userId="52099ac6-86dd-4190-9d5c-80d0f35c6a65" providerId="ADAL" clId="{103B8791-E9C3-444D-B224-801303347F0E}" dt="2020-05-20T08:44:20.423" v="3144" actId="47"/>
        <pc:sldMkLst>
          <pc:docMk/>
          <pc:sldMk cId="1267799137" sldId="577"/>
        </pc:sldMkLst>
        <pc:spChg chg="del">
          <ac:chgData name="AHMED ABOUELYAZID ELTOHAMY MOHAMED" userId="52099ac6-86dd-4190-9d5c-80d0f35c6a65" providerId="ADAL" clId="{103B8791-E9C3-444D-B224-801303347F0E}" dt="2020-05-19T21:13:30.001" v="1068" actId="478"/>
          <ac:spMkLst>
            <pc:docMk/>
            <pc:sldMk cId="1267799137" sldId="577"/>
            <ac:spMk id="5" creationId="{375AD665-D61C-4EFD-AA79-EA7F9C4C0A43}"/>
          </ac:spMkLst>
        </pc:spChg>
        <pc:spChg chg="del">
          <ac:chgData name="AHMED ABOUELYAZID ELTOHAMY MOHAMED" userId="52099ac6-86dd-4190-9d5c-80d0f35c6a65" providerId="ADAL" clId="{103B8791-E9C3-444D-B224-801303347F0E}" dt="2020-05-19T21:13:35.859" v="1070" actId="478"/>
          <ac:spMkLst>
            <pc:docMk/>
            <pc:sldMk cId="1267799137" sldId="577"/>
            <ac:spMk id="6" creationId="{081AB250-ACFD-49EA-B137-9C78B5F62E71}"/>
          </ac:spMkLst>
        </pc:spChg>
        <pc:spChg chg="add mod">
          <ac:chgData name="AHMED ABOUELYAZID ELTOHAMY MOHAMED" userId="52099ac6-86dd-4190-9d5c-80d0f35c6a65" providerId="ADAL" clId="{103B8791-E9C3-444D-B224-801303347F0E}" dt="2020-05-19T21:46:51.817" v="1396" actId="1035"/>
          <ac:spMkLst>
            <pc:docMk/>
            <pc:sldMk cId="1267799137" sldId="577"/>
            <ac:spMk id="7" creationId="{E900D0C5-E065-4854-BB54-332F1CF18750}"/>
          </ac:spMkLst>
        </pc:spChg>
        <pc:spChg chg="add mod">
          <ac:chgData name="AHMED ABOUELYAZID ELTOHAMY MOHAMED" userId="52099ac6-86dd-4190-9d5c-80d0f35c6a65" providerId="ADAL" clId="{103B8791-E9C3-444D-B224-801303347F0E}" dt="2020-05-19T21:37:55.733" v="1334" actId="1076"/>
          <ac:spMkLst>
            <pc:docMk/>
            <pc:sldMk cId="1267799137" sldId="577"/>
            <ac:spMk id="8" creationId="{00BB942A-7874-47B8-ACE8-5B120635FCB3}"/>
          </ac:spMkLst>
        </pc:spChg>
        <pc:spChg chg="del">
          <ac:chgData name="AHMED ABOUELYAZID ELTOHAMY MOHAMED" userId="52099ac6-86dd-4190-9d5c-80d0f35c6a65" providerId="ADAL" clId="{103B8791-E9C3-444D-B224-801303347F0E}" dt="2020-05-19T21:13:46.112" v="1074" actId="478"/>
          <ac:spMkLst>
            <pc:docMk/>
            <pc:sldMk cId="1267799137" sldId="577"/>
            <ac:spMk id="10" creationId="{0A13B044-2F15-4C89-B736-819324F783E5}"/>
          </ac:spMkLst>
        </pc:spChg>
        <pc:spChg chg="add mod">
          <ac:chgData name="AHMED ABOUELYAZID ELTOHAMY MOHAMED" userId="52099ac6-86dd-4190-9d5c-80d0f35c6a65" providerId="ADAL" clId="{103B8791-E9C3-444D-B224-801303347F0E}" dt="2020-05-19T21:37:59.181" v="1335" actId="1076"/>
          <ac:spMkLst>
            <pc:docMk/>
            <pc:sldMk cId="1267799137" sldId="577"/>
            <ac:spMk id="12" creationId="{DC3AA0FB-3495-448A-90B9-A00F3AE0928E}"/>
          </ac:spMkLst>
        </pc:spChg>
        <pc:spChg chg="add mod">
          <ac:chgData name="AHMED ABOUELYAZID ELTOHAMY MOHAMED" userId="52099ac6-86dd-4190-9d5c-80d0f35c6a65" providerId="ADAL" clId="{103B8791-E9C3-444D-B224-801303347F0E}" dt="2020-05-19T21:27:53.356" v="1238"/>
          <ac:spMkLst>
            <pc:docMk/>
            <pc:sldMk cId="1267799137" sldId="577"/>
            <ac:spMk id="13" creationId="{EA03122A-5AD7-44A9-9BE2-9B7544D3D25B}"/>
          </ac:spMkLst>
        </pc:spChg>
        <pc:spChg chg="del">
          <ac:chgData name="AHMED ABOUELYAZID ELTOHAMY MOHAMED" userId="52099ac6-86dd-4190-9d5c-80d0f35c6a65" providerId="ADAL" clId="{103B8791-E9C3-444D-B224-801303347F0E}" dt="2020-05-19T21:13:24.485" v="1066" actId="478"/>
          <ac:spMkLst>
            <pc:docMk/>
            <pc:sldMk cId="1267799137" sldId="577"/>
            <ac:spMk id="15" creationId="{98034D32-3519-4CCA-8FB7-57F43EA97072}"/>
          </ac:spMkLst>
        </pc:spChg>
        <pc:spChg chg="mod">
          <ac:chgData name="AHMED ABOUELYAZID ELTOHAMY MOHAMED" userId="52099ac6-86dd-4190-9d5c-80d0f35c6a65" providerId="ADAL" clId="{103B8791-E9C3-444D-B224-801303347F0E}" dt="2020-05-19T21:27:53.356" v="1238"/>
          <ac:spMkLst>
            <pc:docMk/>
            <pc:sldMk cId="1267799137" sldId="577"/>
            <ac:spMk id="16" creationId="{4877BB9F-ABD0-4817-A166-79BB58675D36}"/>
          </ac:spMkLst>
        </pc:spChg>
        <pc:spChg chg="del">
          <ac:chgData name="AHMED ABOUELYAZID ELTOHAMY MOHAMED" userId="52099ac6-86dd-4190-9d5c-80d0f35c6a65" providerId="ADAL" clId="{103B8791-E9C3-444D-B224-801303347F0E}" dt="2020-05-19T21:13:33.297" v="1069" actId="478"/>
          <ac:spMkLst>
            <pc:docMk/>
            <pc:sldMk cId="1267799137" sldId="577"/>
            <ac:spMk id="17" creationId="{428A873C-71E4-487F-9FAC-DD37027CB340}"/>
          </ac:spMkLst>
        </pc:spChg>
        <pc:spChg chg="del">
          <ac:chgData name="AHMED ABOUELYAZID ELTOHAMY MOHAMED" userId="52099ac6-86dd-4190-9d5c-80d0f35c6a65" providerId="ADAL" clId="{103B8791-E9C3-444D-B224-801303347F0E}" dt="2020-05-19T21:13:27.512" v="1067" actId="478"/>
          <ac:spMkLst>
            <pc:docMk/>
            <pc:sldMk cId="1267799137" sldId="577"/>
            <ac:spMk id="18" creationId="{E4790B18-54D3-48AC-B003-2BAAFD102F04}"/>
          </ac:spMkLst>
        </pc:spChg>
        <pc:spChg chg="mod">
          <ac:chgData name="AHMED ABOUELYAZID ELTOHAMY MOHAMED" userId="52099ac6-86dd-4190-9d5c-80d0f35c6a65" providerId="ADAL" clId="{103B8791-E9C3-444D-B224-801303347F0E}" dt="2020-05-19T21:27:53.356" v="1238"/>
          <ac:spMkLst>
            <pc:docMk/>
            <pc:sldMk cId="1267799137" sldId="577"/>
            <ac:spMk id="19" creationId="{2839642C-0E4F-4D4A-B86F-F8C3A66FF999}"/>
          </ac:spMkLst>
        </pc:spChg>
        <pc:spChg chg="mod">
          <ac:chgData name="AHMED ABOUELYAZID ELTOHAMY MOHAMED" userId="52099ac6-86dd-4190-9d5c-80d0f35c6a65" providerId="ADAL" clId="{103B8791-E9C3-444D-B224-801303347F0E}" dt="2020-05-19T21:27:53.356" v="1238"/>
          <ac:spMkLst>
            <pc:docMk/>
            <pc:sldMk cId="1267799137" sldId="577"/>
            <ac:spMk id="20" creationId="{444132BC-CB46-4156-AA19-572B4867C222}"/>
          </ac:spMkLst>
        </pc:spChg>
        <pc:spChg chg="add del mod">
          <ac:chgData name="AHMED ABOUELYAZID ELTOHAMY MOHAMED" userId="52099ac6-86dd-4190-9d5c-80d0f35c6a65" providerId="ADAL" clId="{103B8791-E9C3-444D-B224-801303347F0E}" dt="2020-05-19T21:27:50.710" v="1237" actId="478"/>
          <ac:spMkLst>
            <pc:docMk/>
            <pc:sldMk cId="1267799137" sldId="577"/>
            <ac:spMk id="21" creationId="{F8EB2448-7D8F-4600-8412-6EA96A5E0C85}"/>
          </ac:spMkLst>
        </pc:spChg>
        <pc:spChg chg="mod">
          <ac:chgData name="AHMED ABOUELYAZID ELTOHAMY MOHAMED" userId="52099ac6-86dd-4190-9d5c-80d0f35c6a65" providerId="ADAL" clId="{103B8791-E9C3-444D-B224-801303347F0E}" dt="2020-05-19T21:27:53.356" v="1238"/>
          <ac:spMkLst>
            <pc:docMk/>
            <pc:sldMk cId="1267799137" sldId="577"/>
            <ac:spMk id="22" creationId="{53CD1897-8C1E-40FA-865B-0D9BAF38C05B}"/>
          </ac:spMkLst>
        </pc:spChg>
        <pc:spChg chg="del">
          <ac:chgData name="AHMED ABOUELYAZID ELTOHAMY MOHAMED" userId="52099ac6-86dd-4190-9d5c-80d0f35c6a65" providerId="ADAL" clId="{103B8791-E9C3-444D-B224-801303347F0E}" dt="2020-05-19T21:13:38.409" v="1071" actId="478"/>
          <ac:spMkLst>
            <pc:docMk/>
            <pc:sldMk cId="1267799137" sldId="577"/>
            <ac:spMk id="23" creationId="{09BE6C41-16E7-4A78-911F-DA83304C2BC6}"/>
          </ac:spMkLst>
        </pc:spChg>
        <pc:spChg chg="mod topLvl">
          <ac:chgData name="AHMED ABOUELYAZID ELTOHAMY MOHAMED" userId="52099ac6-86dd-4190-9d5c-80d0f35c6a65" providerId="ADAL" clId="{103B8791-E9C3-444D-B224-801303347F0E}" dt="2020-05-19T21:44:17.154" v="1368" actId="164"/>
          <ac:spMkLst>
            <pc:docMk/>
            <pc:sldMk cId="1267799137" sldId="577"/>
            <ac:spMk id="25" creationId="{18983638-140B-4A3D-AC78-C0697C6C22F6}"/>
          </ac:spMkLst>
        </pc:spChg>
        <pc:spChg chg="add mod">
          <ac:chgData name="AHMED ABOUELYAZID ELTOHAMY MOHAMED" userId="52099ac6-86dd-4190-9d5c-80d0f35c6a65" providerId="ADAL" clId="{103B8791-E9C3-444D-B224-801303347F0E}" dt="2020-05-19T21:27:53.356" v="1238"/>
          <ac:spMkLst>
            <pc:docMk/>
            <pc:sldMk cId="1267799137" sldId="577"/>
            <ac:spMk id="26" creationId="{519F4797-01DB-403C-8A36-788F445663FF}"/>
          </ac:spMkLst>
        </pc:spChg>
        <pc:spChg chg="mod">
          <ac:chgData name="AHMED ABOUELYAZID ELTOHAMY MOHAMED" userId="52099ac6-86dd-4190-9d5c-80d0f35c6a65" providerId="ADAL" clId="{103B8791-E9C3-444D-B224-801303347F0E}" dt="2020-05-19T21:27:53.356" v="1238"/>
          <ac:spMkLst>
            <pc:docMk/>
            <pc:sldMk cId="1267799137" sldId="577"/>
            <ac:spMk id="28" creationId="{21834ABC-AEF3-437D-B839-E7D37D5B9552}"/>
          </ac:spMkLst>
        </pc:spChg>
        <pc:spChg chg="mod">
          <ac:chgData name="AHMED ABOUELYAZID ELTOHAMY MOHAMED" userId="52099ac6-86dd-4190-9d5c-80d0f35c6a65" providerId="ADAL" clId="{103B8791-E9C3-444D-B224-801303347F0E}" dt="2020-05-19T21:27:53.356" v="1238"/>
          <ac:spMkLst>
            <pc:docMk/>
            <pc:sldMk cId="1267799137" sldId="577"/>
            <ac:spMk id="29" creationId="{CC32D8AE-540C-4317-A2BA-8948A699082F}"/>
          </ac:spMkLst>
        </pc:spChg>
        <pc:spChg chg="mod">
          <ac:chgData name="AHMED ABOUELYAZID ELTOHAMY MOHAMED" userId="52099ac6-86dd-4190-9d5c-80d0f35c6a65" providerId="ADAL" clId="{103B8791-E9C3-444D-B224-801303347F0E}" dt="2020-05-19T21:27:53.356" v="1238"/>
          <ac:spMkLst>
            <pc:docMk/>
            <pc:sldMk cId="1267799137" sldId="577"/>
            <ac:spMk id="30" creationId="{8AF0C8C5-3218-4A49-A1AD-60803BBF7755}"/>
          </ac:spMkLst>
        </pc:spChg>
        <pc:spChg chg="add mod">
          <ac:chgData name="AHMED ABOUELYAZID ELTOHAMY MOHAMED" userId="52099ac6-86dd-4190-9d5c-80d0f35c6a65" providerId="ADAL" clId="{103B8791-E9C3-444D-B224-801303347F0E}" dt="2020-05-19T22:29:36.785" v="1781" actId="207"/>
          <ac:spMkLst>
            <pc:docMk/>
            <pc:sldMk cId="1267799137" sldId="577"/>
            <ac:spMk id="31" creationId="{CDFBD4AB-18DC-4D2B-94F9-41184A75891C}"/>
          </ac:spMkLst>
        </pc:spChg>
        <pc:spChg chg="add del mod">
          <ac:chgData name="AHMED ABOUELYAZID ELTOHAMY MOHAMED" userId="52099ac6-86dd-4190-9d5c-80d0f35c6a65" providerId="ADAL" clId="{103B8791-E9C3-444D-B224-801303347F0E}" dt="2020-05-19T21:31:21.989" v="1268" actId="478"/>
          <ac:spMkLst>
            <pc:docMk/>
            <pc:sldMk cId="1267799137" sldId="577"/>
            <ac:spMk id="32" creationId="{3198991F-55CD-4053-9BE9-7F1F0D624685}"/>
          </ac:spMkLst>
        </pc:spChg>
        <pc:spChg chg="add del mod">
          <ac:chgData name="AHMED ABOUELYAZID ELTOHAMY MOHAMED" userId="52099ac6-86dd-4190-9d5c-80d0f35c6a65" providerId="ADAL" clId="{103B8791-E9C3-444D-B224-801303347F0E}" dt="2020-05-19T21:32:41.913" v="1278" actId="478"/>
          <ac:spMkLst>
            <pc:docMk/>
            <pc:sldMk cId="1267799137" sldId="577"/>
            <ac:spMk id="33" creationId="{2008AB7B-597C-4FE5-9F37-B20520C9F05A}"/>
          </ac:spMkLst>
        </pc:spChg>
        <pc:spChg chg="add mod">
          <ac:chgData name="AHMED ABOUELYAZID ELTOHAMY MOHAMED" userId="52099ac6-86dd-4190-9d5c-80d0f35c6a65" providerId="ADAL" clId="{103B8791-E9C3-444D-B224-801303347F0E}" dt="2020-05-19T21:39:01.358" v="1352" actId="1035"/>
          <ac:spMkLst>
            <pc:docMk/>
            <pc:sldMk cId="1267799137" sldId="577"/>
            <ac:spMk id="35" creationId="{F2EF0972-C4B1-4AAD-AACE-56C53E0C1377}"/>
          </ac:spMkLst>
        </pc:spChg>
        <pc:grpChg chg="mod">
          <ac:chgData name="AHMED ABOUELYAZID ELTOHAMY MOHAMED" userId="52099ac6-86dd-4190-9d5c-80d0f35c6a65" providerId="ADAL" clId="{103B8791-E9C3-444D-B224-801303347F0E}" dt="2020-05-19T21:27:53.356" v="1238"/>
          <ac:grpSpMkLst>
            <pc:docMk/>
            <pc:sldMk cId="1267799137" sldId="577"/>
            <ac:grpSpMk id="1" creationId="{00000000-0000-0000-0000-000000000000}"/>
          </ac:grpSpMkLst>
        </pc:grpChg>
        <pc:grpChg chg="add del mod">
          <ac:chgData name="AHMED ABOUELYAZID ELTOHAMY MOHAMED" userId="52099ac6-86dd-4190-9d5c-80d0f35c6a65" providerId="ADAL" clId="{103B8791-E9C3-444D-B224-801303347F0E}" dt="2020-05-19T21:20:43.335" v="1122" actId="165"/>
          <ac:grpSpMkLst>
            <pc:docMk/>
            <pc:sldMk cId="1267799137" sldId="577"/>
            <ac:grpSpMk id="3" creationId="{5E7B1B49-8BFB-4F9E-8682-536EBF1B6018}"/>
          </ac:grpSpMkLst>
        </pc:grpChg>
        <pc:grpChg chg="add del mod">
          <ac:chgData name="AHMED ABOUELYAZID ELTOHAMY MOHAMED" userId="52099ac6-86dd-4190-9d5c-80d0f35c6a65" providerId="ADAL" clId="{103B8791-E9C3-444D-B224-801303347F0E}" dt="2020-05-19T21:43:18.864" v="1360" actId="165"/>
          <ac:grpSpMkLst>
            <pc:docMk/>
            <pc:sldMk cId="1267799137" sldId="577"/>
            <ac:grpSpMk id="4" creationId="{BC125816-7F5B-48AD-ADEC-E11A92AE031E}"/>
          </ac:grpSpMkLst>
        </pc:grpChg>
        <pc:grpChg chg="add del mod">
          <ac:chgData name="AHMED ABOUELYAZID ELTOHAMY MOHAMED" userId="52099ac6-86dd-4190-9d5c-80d0f35c6a65" providerId="ADAL" clId="{103B8791-E9C3-444D-B224-801303347F0E}" dt="2020-05-19T21:43:11.719" v="1357" actId="478"/>
          <ac:grpSpMkLst>
            <pc:docMk/>
            <pc:sldMk cId="1267799137" sldId="577"/>
            <ac:grpSpMk id="14" creationId="{E6F8736C-CF7F-46CD-9A57-4906A88EAF39}"/>
          </ac:grpSpMkLst>
        </pc:grpChg>
        <pc:grpChg chg="add del mod">
          <ac:chgData name="AHMED ABOUELYAZID ELTOHAMY MOHAMED" userId="52099ac6-86dd-4190-9d5c-80d0f35c6a65" providerId="ADAL" clId="{103B8791-E9C3-444D-B224-801303347F0E}" dt="2020-05-19T21:43:10.469" v="1356" actId="478"/>
          <ac:grpSpMkLst>
            <pc:docMk/>
            <pc:sldMk cId="1267799137" sldId="577"/>
            <ac:grpSpMk id="27" creationId="{5041C6CF-A387-4353-8F6E-641FD0D7B848}"/>
          </ac:grpSpMkLst>
        </pc:grpChg>
        <pc:grpChg chg="add mod">
          <ac:chgData name="AHMED ABOUELYAZID ELTOHAMY MOHAMED" userId="52099ac6-86dd-4190-9d5c-80d0f35c6a65" providerId="ADAL" clId="{103B8791-E9C3-444D-B224-801303347F0E}" dt="2020-05-19T21:44:17.154" v="1368" actId="164"/>
          <ac:grpSpMkLst>
            <pc:docMk/>
            <pc:sldMk cId="1267799137" sldId="577"/>
            <ac:grpSpMk id="38" creationId="{5B982BAC-8ABC-40CF-8C6E-2B202F00A24C}"/>
          </ac:grpSpMkLst>
        </pc:grpChg>
        <pc:picChg chg="add del mod topLvl modCrop">
          <ac:chgData name="AHMED ABOUELYAZID ELTOHAMY MOHAMED" userId="52099ac6-86dd-4190-9d5c-80d0f35c6a65" providerId="ADAL" clId="{103B8791-E9C3-444D-B224-801303347F0E}" dt="2020-05-19T21:43:21.267" v="1361" actId="478"/>
          <ac:picMkLst>
            <pc:docMk/>
            <pc:sldMk cId="1267799137" sldId="577"/>
            <ac:picMk id="2" creationId="{CAB820D9-6C8E-411D-AA92-0BE13CB1B486}"/>
          </ac:picMkLst>
        </pc:picChg>
        <pc:picChg chg="add del mod">
          <ac:chgData name="AHMED ABOUELYAZID ELTOHAMY MOHAMED" userId="52099ac6-86dd-4190-9d5c-80d0f35c6a65" providerId="ADAL" clId="{103B8791-E9C3-444D-B224-801303347F0E}" dt="2020-05-19T21:24:59.089" v="1211" actId="478"/>
          <ac:picMkLst>
            <pc:docMk/>
            <pc:sldMk cId="1267799137" sldId="577"/>
            <ac:picMk id="11" creationId="{5516D5C3-A32C-4530-A5FB-91EDC0429158}"/>
          </ac:picMkLst>
        </pc:picChg>
        <pc:picChg chg="del">
          <ac:chgData name="AHMED ABOUELYAZID ELTOHAMY MOHAMED" userId="52099ac6-86dd-4190-9d5c-80d0f35c6a65" providerId="ADAL" clId="{103B8791-E9C3-444D-B224-801303347F0E}" dt="2020-05-19T21:13:41.134" v="1072" actId="478"/>
          <ac:picMkLst>
            <pc:docMk/>
            <pc:sldMk cId="1267799137" sldId="577"/>
            <ac:picMk id="24" creationId="{2C2AB8F7-F63C-4356-9C95-480FDFD49272}"/>
          </ac:picMkLst>
        </pc:picChg>
        <pc:picChg chg="add mod modCrop">
          <ac:chgData name="AHMED ABOUELYAZID ELTOHAMY MOHAMED" userId="52099ac6-86dd-4190-9d5c-80d0f35c6a65" providerId="ADAL" clId="{103B8791-E9C3-444D-B224-801303347F0E}" dt="2020-05-19T21:46:10.245" v="1390" actId="14100"/>
          <ac:picMkLst>
            <pc:docMk/>
            <pc:sldMk cId="1267799137" sldId="577"/>
            <ac:picMk id="34" creationId="{9D20F01B-9807-46F2-ACFB-9CDA448B0B46}"/>
          </ac:picMkLst>
        </pc:picChg>
        <pc:picChg chg="add mod modCrop">
          <ac:chgData name="AHMED ABOUELYAZID ELTOHAMY MOHAMED" userId="52099ac6-86dd-4190-9d5c-80d0f35c6a65" providerId="ADAL" clId="{103B8791-E9C3-444D-B224-801303347F0E}" dt="2020-05-19T21:39:32.022" v="1355" actId="208"/>
          <ac:picMkLst>
            <pc:docMk/>
            <pc:sldMk cId="1267799137" sldId="577"/>
            <ac:picMk id="36" creationId="{EC89C054-86C0-4988-BEB6-13F78BD3342C}"/>
          </ac:picMkLst>
        </pc:picChg>
        <pc:picChg chg="add mod modCrop">
          <ac:chgData name="AHMED ABOUELYAZID ELTOHAMY MOHAMED" userId="52099ac6-86dd-4190-9d5c-80d0f35c6a65" providerId="ADAL" clId="{103B8791-E9C3-444D-B224-801303347F0E}" dt="2020-05-19T21:44:17.154" v="1368" actId="164"/>
          <ac:picMkLst>
            <pc:docMk/>
            <pc:sldMk cId="1267799137" sldId="577"/>
            <ac:picMk id="37" creationId="{A14FC188-AEA1-4AD3-8842-B2D8D3BE6451}"/>
          </ac:picMkLst>
        </pc:picChg>
        <pc:picChg chg="add del">
          <ac:chgData name="AHMED ABOUELYAZID ELTOHAMY MOHAMED" userId="52099ac6-86dd-4190-9d5c-80d0f35c6a65" providerId="ADAL" clId="{103B8791-E9C3-444D-B224-801303347F0E}" dt="2020-05-19T21:44:37.508" v="1370"/>
          <ac:picMkLst>
            <pc:docMk/>
            <pc:sldMk cId="1267799137" sldId="577"/>
            <ac:picMk id="39" creationId="{DC2A95C3-3808-473B-93A7-A4955AF20F6B}"/>
          </ac:picMkLst>
        </pc:picChg>
        <pc:picChg chg="add mod ord modCrop">
          <ac:chgData name="AHMED ABOUELYAZID ELTOHAMY MOHAMED" userId="52099ac6-86dd-4190-9d5c-80d0f35c6a65" providerId="ADAL" clId="{103B8791-E9C3-444D-B224-801303347F0E}" dt="2020-05-19T21:46:14.685" v="1392" actId="14100"/>
          <ac:picMkLst>
            <pc:docMk/>
            <pc:sldMk cId="1267799137" sldId="577"/>
            <ac:picMk id="40" creationId="{66C0602B-84A1-4A81-9BE9-A3459967E530}"/>
          </ac:picMkLst>
        </pc:picChg>
      </pc:sldChg>
      <pc:sldChg chg="addSp delSp modSp add del mod delAnim modAnim">
        <pc:chgData name="AHMED ABOUELYAZID ELTOHAMY MOHAMED" userId="52099ac6-86dd-4190-9d5c-80d0f35c6a65" providerId="ADAL" clId="{103B8791-E9C3-444D-B224-801303347F0E}" dt="2020-05-20T08:44:26.802" v="3152" actId="47"/>
        <pc:sldMkLst>
          <pc:docMk/>
          <pc:sldMk cId="332491293" sldId="578"/>
        </pc:sldMkLst>
        <pc:spChg chg="del">
          <ac:chgData name="AHMED ABOUELYAZID ELTOHAMY MOHAMED" userId="52099ac6-86dd-4190-9d5c-80d0f35c6a65" providerId="ADAL" clId="{103B8791-E9C3-444D-B224-801303347F0E}" dt="2020-05-20T05:40:20.299" v="1800" actId="478"/>
          <ac:spMkLst>
            <pc:docMk/>
            <pc:sldMk cId="332491293" sldId="578"/>
            <ac:spMk id="3" creationId="{E22F349A-3BD6-416D-95BF-94D2AE2662AE}"/>
          </ac:spMkLst>
        </pc:spChg>
        <pc:spChg chg="del">
          <ac:chgData name="AHMED ABOUELYAZID ELTOHAMY MOHAMED" userId="52099ac6-86dd-4190-9d5c-80d0f35c6a65" providerId="ADAL" clId="{103B8791-E9C3-444D-B224-801303347F0E}" dt="2020-05-20T05:40:18.626" v="1799" actId="478"/>
          <ac:spMkLst>
            <pc:docMk/>
            <pc:sldMk cId="332491293" sldId="578"/>
            <ac:spMk id="6" creationId="{B0B7F4DD-0168-489B-9D61-C18E27E09B70}"/>
          </ac:spMkLst>
        </pc:spChg>
        <pc:spChg chg="del">
          <ac:chgData name="AHMED ABOUELYAZID ELTOHAMY MOHAMED" userId="52099ac6-86dd-4190-9d5c-80d0f35c6a65" providerId="ADAL" clId="{103B8791-E9C3-444D-B224-801303347F0E}" dt="2020-05-20T05:40:11.999" v="1795" actId="478"/>
          <ac:spMkLst>
            <pc:docMk/>
            <pc:sldMk cId="332491293" sldId="578"/>
            <ac:spMk id="7" creationId="{14FB497E-571A-4181-BB51-1C6F22C6623D}"/>
          </ac:spMkLst>
        </pc:spChg>
        <pc:spChg chg="del">
          <ac:chgData name="AHMED ABOUELYAZID ELTOHAMY MOHAMED" userId="52099ac6-86dd-4190-9d5c-80d0f35c6a65" providerId="ADAL" clId="{103B8791-E9C3-444D-B224-801303347F0E}" dt="2020-05-20T05:40:13.369" v="1796" actId="478"/>
          <ac:spMkLst>
            <pc:docMk/>
            <pc:sldMk cId="332491293" sldId="578"/>
            <ac:spMk id="8" creationId="{03854E07-2EE1-455F-ABA4-C2F81943A614}"/>
          </ac:spMkLst>
        </pc:spChg>
        <pc:spChg chg="del">
          <ac:chgData name="AHMED ABOUELYAZID ELTOHAMY MOHAMED" userId="52099ac6-86dd-4190-9d5c-80d0f35c6a65" providerId="ADAL" clId="{103B8791-E9C3-444D-B224-801303347F0E}" dt="2020-05-20T05:40:15.060" v="1797" actId="478"/>
          <ac:spMkLst>
            <pc:docMk/>
            <pc:sldMk cId="332491293" sldId="578"/>
            <ac:spMk id="9" creationId="{2A65BBBA-C906-4A28-8CCA-1EA4CD52F02E}"/>
          </ac:spMkLst>
        </pc:spChg>
        <pc:spChg chg="del">
          <ac:chgData name="AHMED ABOUELYAZID ELTOHAMY MOHAMED" userId="52099ac6-86dd-4190-9d5c-80d0f35c6a65" providerId="ADAL" clId="{103B8791-E9C3-444D-B224-801303347F0E}" dt="2020-05-20T05:40:21.931" v="1801" actId="478"/>
          <ac:spMkLst>
            <pc:docMk/>
            <pc:sldMk cId="332491293" sldId="578"/>
            <ac:spMk id="17" creationId="{15933B12-DAC6-47BF-B3FD-C500F9122C78}"/>
          </ac:spMkLst>
        </pc:spChg>
        <pc:spChg chg="del">
          <ac:chgData name="AHMED ABOUELYAZID ELTOHAMY MOHAMED" userId="52099ac6-86dd-4190-9d5c-80d0f35c6a65" providerId="ADAL" clId="{103B8791-E9C3-444D-B224-801303347F0E}" dt="2020-05-20T05:40:10.678" v="1794" actId="478"/>
          <ac:spMkLst>
            <pc:docMk/>
            <pc:sldMk cId="332491293" sldId="578"/>
            <ac:spMk id="26" creationId="{5620FC81-A707-46D3-87AB-4C715C75E26F}"/>
          </ac:spMkLst>
        </pc:spChg>
        <pc:spChg chg="del">
          <ac:chgData name="AHMED ABOUELYAZID ELTOHAMY MOHAMED" userId="52099ac6-86dd-4190-9d5c-80d0f35c6a65" providerId="ADAL" clId="{103B8791-E9C3-444D-B224-801303347F0E}" dt="2020-05-20T05:40:16.816" v="1798" actId="478"/>
          <ac:spMkLst>
            <pc:docMk/>
            <pc:sldMk cId="332491293" sldId="578"/>
            <ac:spMk id="27" creationId="{FB1E3891-9946-4F0B-B7D9-FEC0129F072B}"/>
          </ac:spMkLst>
        </pc:spChg>
        <pc:picChg chg="add mod modCrop">
          <ac:chgData name="AHMED ABOUELYAZID ELTOHAMY MOHAMED" userId="52099ac6-86dd-4190-9d5c-80d0f35c6a65" providerId="ADAL" clId="{103B8791-E9C3-444D-B224-801303347F0E}" dt="2020-05-20T05:43:15.967" v="1816"/>
          <ac:picMkLst>
            <pc:docMk/>
            <pc:sldMk cId="332491293" sldId="578"/>
            <ac:picMk id="2" creationId="{E8E3D34B-C89E-4377-8A56-FF6EB5D65217}"/>
          </ac:picMkLst>
        </pc:picChg>
        <pc:picChg chg="add mod modCrop">
          <ac:chgData name="AHMED ABOUELYAZID ELTOHAMY MOHAMED" userId="52099ac6-86dd-4190-9d5c-80d0f35c6a65" providerId="ADAL" clId="{103B8791-E9C3-444D-B224-801303347F0E}" dt="2020-05-20T05:43:30.464" v="1819" actId="14100"/>
          <ac:picMkLst>
            <pc:docMk/>
            <pc:sldMk cId="332491293" sldId="578"/>
            <ac:picMk id="4" creationId="{FBFC2FAB-FB2D-4256-BF17-C2366571DC67}"/>
          </ac:picMkLst>
        </pc:picChg>
      </pc:sldChg>
      <pc:sldChg chg="modSp add del mod">
        <pc:chgData name="AHMED ABOUELYAZID ELTOHAMY MOHAMED" userId="52099ac6-86dd-4190-9d5c-80d0f35c6a65" providerId="ADAL" clId="{103B8791-E9C3-444D-B224-801303347F0E}" dt="2020-05-20T08:44:23.256" v="3147" actId="47"/>
        <pc:sldMkLst>
          <pc:docMk/>
          <pc:sldMk cId="503407380" sldId="579"/>
        </pc:sldMkLst>
        <pc:spChg chg="mod">
          <ac:chgData name="AHMED ABOUELYAZID ELTOHAMY MOHAMED" userId="52099ac6-86dd-4190-9d5c-80d0f35c6a65" providerId="ADAL" clId="{103B8791-E9C3-444D-B224-801303347F0E}" dt="2020-05-20T05:53:12.846" v="1911" actId="14100"/>
          <ac:spMkLst>
            <pc:docMk/>
            <pc:sldMk cId="503407380" sldId="579"/>
            <ac:spMk id="8" creationId="{486657C0-BDCE-45CD-A605-CFE8A31B07CC}"/>
          </ac:spMkLst>
        </pc:spChg>
        <pc:spChg chg="mod">
          <ac:chgData name="AHMED ABOUELYAZID ELTOHAMY MOHAMED" userId="52099ac6-86dd-4190-9d5c-80d0f35c6a65" providerId="ADAL" clId="{103B8791-E9C3-444D-B224-801303347F0E}" dt="2020-05-20T05:54:41.921" v="1915" actId="14861"/>
          <ac:spMkLst>
            <pc:docMk/>
            <pc:sldMk cId="503407380" sldId="579"/>
            <ac:spMk id="9" creationId="{0FC5B052-5336-45F9-851C-BDE160DBC41E}"/>
          </ac:spMkLst>
        </pc:spChg>
        <pc:spChg chg="mod">
          <ac:chgData name="AHMED ABOUELYAZID ELTOHAMY MOHAMED" userId="52099ac6-86dd-4190-9d5c-80d0f35c6a65" providerId="ADAL" clId="{103B8791-E9C3-444D-B224-801303347F0E}" dt="2020-05-20T05:45:18.688" v="1830" actId="20577"/>
          <ac:spMkLst>
            <pc:docMk/>
            <pc:sldMk cId="503407380" sldId="579"/>
            <ac:spMk id="12" creationId="{F8DF587B-A563-43F7-8FBD-757F40C928E0}"/>
          </ac:spMkLst>
        </pc:spChg>
        <pc:spChg chg="mod">
          <ac:chgData name="AHMED ABOUELYAZID ELTOHAMY MOHAMED" userId="52099ac6-86dd-4190-9d5c-80d0f35c6a65" providerId="ADAL" clId="{103B8791-E9C3-444D-B224-801303347F0E}" dt="2020-05-20T05:53:12.846" v="1911" actId="14100"/>
          <ac:spMkLst>
            <pc:docMk/>
            <pc:sldMk cId="503407380" sldId="579"/>
            <ac:spMk id="13" creationId="{8FBA6109-C27D-4509-B1BB-580E0D8A095F}"/>
          </ac:spMkLst>
        </pc:spChg>
        <pc:spChg chg="mod">
          <ac:chgData name="AHMED ABOUELYAZID ELTOHAMY MOHAMED" userId="52099ac6-86dd-4190-9d5c-80d0f35c6a65" providerId="ADAL" clId="{103B8791-E9C3-444D-B224-801303347F0E}" dt="2020-05-20T05:53:16.407" v="1912" actId="14100"/>
          <ac:spMkLst>
            <pc:docMk/>
            <pc:sldMk cId="503407380" sldId="579"/>
            <ac:spMk id="15" creationId="{5F4FB390-6066-40DD-8A0C-86EEEE8EDD20}"/>
          </ac:spMkLst>
        </pc:spChg>
        <pc:spChg chg="mod">
          <ac:chgData name="AHMED ABOUELYAZID ELTOHAMY MOHAMED" userId="52099ac6-86dd-4190-9d5c-80d0f35c6a65" providerId="ADAL" clId="{103B8791-E9C3-444D-B224-801303347F0E}" dt="2020-05-20T05:51:56.239" v="1910" actId="207"/>
          <ac:spMkLst>
            <pc:docMk/>
            <pc:sldMk cId="503407380" sldId="579"/>
            <ac:spMk id="21" creationId="{5B58C476-E4D7-48EC-82C1-08D0CE7EF987}"/>
          </ac:spMkLst>
        </pc:spChg>
        <pc:spChg chg="mod">
          <ac:chgData name="AHMED ABOUELYAZID ELTOHAMY MOHAMED" userId="52099ac6-86dd-4190-9d5c-80d0f35c6a65" providerId="ADAL" clId="{103B8791-E9C3-444D-B224-801303347F0E}" dt="2020-05-20T05:51:26.565" v="1909" actId="1076"/>
          <ac:spMkLst>
            <pc:docMk/>
            <pc:sldMk cId="503407380" sldId="579"/>
            <ac:spMk id="10243" creationId="{00000000-0000-0000-0000-000000000000}"/>
          </ac:spMkLst>
        </pc:spChg>
        <pc:grpChg chg="mod">
          <ac:chgData name="AHMED ABOUELYAZID ELTOHAMY MOHAMED" userId="52099ac6-86dd-4190-9d5c-80d0f35c6a65" providerId="ADAL" clId="{103B8791-E9C3-444D-B224-801303347F0E}" dt="2020-05-20T05:54:55.029" v="1916" actId="14861"/>
          <ac:grpSpMkLst>
            <pc:docMk/>
            <pc:sldMk cId="503407380" sldId="579"/>
            <ac:grpSpMk id="2" creationId="{03AE23CB-5621-4B7B-AF99-53CBB0825E59}"/>
          </ac:grpSpMkLst>
        </pc:grpChg>
        <pc:grpChg chg="mod">
          <ac:chgData name="AHMED ABOUELYAZID ELTOHAMY MOHAMED" userId="52099ac6-86dd-4190-9d5c-80d0f35c6a65" providerId="ADAL" clId="{103B8791-E9C3-444D-B224-801303347F0E}" dt="2020-05-20T05:53:12.846" v="1911" actId="14100"/>
          <ac:grpSpMkLst>
            <pc:docMk/>
            <pc:sldMk cId="503407380" sldId="579"/>
            <ac:grpSpMk id="10" creationId="{4D365D1A-A5CD-41A9-8BB4-C26451A4311D}"/>
          </ac:grpSpMkLst>
        </pc:grpChg>
      </pc:sldChg>
      <pc:sldChg chg="addSp delSp modSp add del mod ord delAnim modAnim">
        <pc:chgData name="AHMED ABOUELYAZID ELTOHAMY MOHAMED" userId="52099ac6-86dd-4190-9d5c-80d0f35c6a65" providerId="ADAL" clId="{103B8791-E9C3-444D-B224-801303347F0E}" dt="2020-05-20T08:44:23.920" v="3148" actId="47"/>
        <pc:sldMkLst>
          <pc:docMk/>
          <pc:sldMk cId="1605831808" sldId="580"/>
        </pc:sldMkLst>
        <pc:spChg chg="mod">
          <ac:chgData name="AHMED ABOUELYAZID ELTOHAMY MOHAMED" userId="52099ac6-86dd-4190-9d5c-80d0f35c6a65" providerId="ADAL" clId="{103B8791-E9C3-444D-B224-801303347F0E}" dt="2020-05-20T06:03:48.605" v="2015" actId="1036"/>
          <ac:spMkLst>
            <pc:docMk/>
            <pc:sldMk cId="1605831808" sldId="580"/>
            <ac:spMk id="8" creationId="{292A4BCE-ADFD-4885-82A7-FA71B36DCF73}"/>
          </ac:spMkLst>
        </pc:spChg>
        <pc:spChg chg="del">
          <ac:chgData name="AHMED ABOUELYAZID ELTOHAMY MOHAMED" userId="52099ac6-86dd-4190-9d5c-80d0f35c6a65" providerId="ADAL" clId="{103B8791-E9C3-444D-B224-801303347F0E}" dt="2020-05-20T06:03:33.501" v="1991" actId="478"/>
          <ac:spMkLst>
            <pc:docMk/>
            <pc:sldMk cId="1605831808" sldId="580"/>
            <ac:spMk id="9" creationId="{15CE5873-2CAD-45A0-A79F-0BE7A67EF6CD}"/>
          </ac:spMkLst>
        </pc:spChg>
        <pc:spChg chg="del">
          <ac:chgData name="AHMED ABOUELYAZID ELTOHAMY MOHAMED" userId="52099ac6-86dd-4190-9d5c-80d0f35c6a65" providerId="ADAL" clId="{103B8791-E9C3-444D-B224-801303347F0E}" dt="2020-05-20T06:03:31.973" v="1990" actId="478"/>
          <ac:spMkLst>
            <pc:docMk/>
            <pc:sldMk cId="1605831808" sldId="580"/>
            <ac:spMk id="11" creationId="{DD6FAA84-1C52-4C44-9BF1-668182745CB4}"/>
          </ac:spMkLst>
        </pc:spChg>
        <pc:spChg chg="mod">
          <ac:chgData name="AHMED ABOUELYAZID ELTOHAMY MOHAMED" userId="52099ac6-86dd-4190-9d5c-80d0f35c6a65" providerId="ADAL" clId="{103B8791-E9C3-444D-B224-801303347F0E}" dt="2020-05-20T06:03:48.605" v="2015" actId="1036"/>
          <ac:spMkLst>
            <pc:docMk/>
            <pc:sldMk cId="1605831808" sldId="580"/>
            <ac:spMk id="12" creationId="{32AA8DB3-0F0F-41A3-89BA-90F78FE7754D}"/>
          </ac:spMkLst>
        </pc:spChg>
        <pc:spChg chg="mod">
          <ac:chgData name="AHMED ABOUELYAZID ELTOHAMY MOHAMED" userId="52099ac6-86dd-4190-9d5c-80d0f35c6a65" providerId="ADAL" clId="{103B8791-E9C3-444D-B224-801303347F0E}" dt="2020-05-20T05:56:42.724" v="1930" actId="20577"/>
          <ac:spMkLst>
            <pc:docMk/>
            <pc:sldMk cId="1605831808" sldId="580"/>
            <ac:spMk id="18" creationId="{4E6235C5-C299-4641-B350-82ECB938619E}"/>
          </ac:spMkLst>
        </pc:spChg>
        <pc:picChg chg="add mod modCrop">
          <ac:chgData name="AHMED ABOUELYAZID ELTOHAMY MOHAMED" userId="52099ac6-86dd-4190-9d5c-80d0f35c6a65" providerId="ADAL" clId="{103B8791-E9C3-444D-B224-801303347F0E}" dt="2020-05-20T06:03:57.205" v="2033" actId="14100"/>
          <ac:picMkLst>
            <pc:docMk/>
            <pc:sldMk cId="1605831808" sldId="580"/>
            <ac:picMk id="3" creationId="{0D5DC5C6-F32A-4FBF-A5ED-4D33098A706A}"/>
          </ac:picMkLst>
        </pc:picChg>
        <pc:picChg chg="del">
          <ac:chgData name="AHMED ABOUELYAZID ELTOHAMY MOHAMED" userId="52099ac6-86dd-4190-9d5c-80d0f35c6a65" providerId="ADAL" clId="{103B8791-E9C3-444D-B224-801303347F0E}" dt="2020-05-20T05:56:47.063" v="1931" actId="478"/>
          <ac:picMkLst>
            <pc:docMk/>
            <pc:sldMk cId="1605831808" sldId="580"/>
            <ac:picMk id="4" creationId="{4F93006B-C741-4688-93FF-61F98ED22A0E}"/>
          </ac:picMkLst>
        </pc:picChg>
        <pc:picChg chg="add mod modCrop">
          <ac:chgData name="AHMED ABOUELYAZID ELTOHAMY MOHAMED" userId="52099ac6-86dd-4190-9d5c-80d0f35c6a65" providerId="ADAL" clId="{103B8791-E9C3-444D-B224-801303347F0E}" dt="2020-05-20T06:03:48.605" v="2015" actId="1036"/>
          <ac:picMkLst>
            <pc:docMk/>
            <pc:sldMk cId="1605831808" sldId="580"/>
            <ac:picMk id="5" creationId="{EE6A4B4E-468E-40EB-A0E3-9A6576B72A87}"/>
          </ac:picMkLst>
        </pc:picChg>
        <pc:picChg chg="del">
          <ac:chgData name="AHMED ABOUELYAZID ELTOHAMY MOHAMED" userId="52099ac6-86dd-4190-9d5c-80d0f35c6a65" providerId="ADAL" clId="{103B8791-E9C3-444D-B224-801303347F0E}" dt="2020-05-20T05:57:34.402" v="1940" actId="478"/>
          <ac:picMkLst>
            <pc:docMk/>
            <pc:sldMk cId="1605831808" sldId="580"/>
            <ac:picMk id="6" creationId="{CCFDABE8-2002-455E-82BB-83BB323D1105}"/>
          </ac:picMkLst>
        </pc:picChg>
        <pc:picChg chg="del">
          <ac:chgData name="AHMED ABOUELYAZID ELTOHAMY MOHAMED" userId="52099ac6-86dd-4190-9d5c-80d0f35c6a65" providerId="ADAL" clId="{103B8791-E9C3-444D-B224-801303347F0E}" dt="2020-05-20T05:57:35.689" v="1941" actId="478"/>
          <ac:picMkLst>
            <pc:docMk/>
            <pc:sldMk cId="1605831808" sldId="580"/>
            <ac:picMk id="7" creationId="{EB1320F3-7007-40AD-AA66-140515F8BB8D}"/>
          </ac:picMkLst>
        </pc:picChg>
        <pc:picChg chg="add del mod modCrop">
          <ac:chgData name="AHMED ABOUELYAZID ELTOHAMY MOHAMED" userId="52099ac6-86dd-4190-9d5c-80d0f35c6a65" providerId="ADAL" clId="{103B8791-E9C3-444D-B224-801303347F0E}" dt="2020-05-20T06:01:27.478" v="1974"/>
          <ac:picMkLst>
            <pc:docMk/>
            <pc:sldMk cId="1605831808" sldId="580"/>
            <ac:picMk id="10" creationId="{5596E1CE-8139-4690-9626-486B24EF94F4}"/>
          </ac:picMkLst>
        </pc:picChg>
        <pc:picChg chg="add mod modCrop">
          <ac:chgData name="AHMED ABOUELYAZID ELTOHAMY MOHAMED" userId="52099ac6-86dd-4190-9d5c-80d0f35c6a65" providerId="ADAL" clId="{103B8791-E9C3-444D-B224-801303347F0E}" dt="2020-05-20T06:03:48.605" v="2015" actId="1036"/>
          <ac:picMkLst>
            <pc:docMk/>
            <pc:sldMk cId="1605831808" sldId="580"/>
            <ac:picMk id="13" creationId="{F5C2EA1F-A837-4497-BF47-11C4ECB05579}"/>
          </ac:picMkLst>
        </pc:picChg>
      </pc:sldChg>
      <pc:sldChg chg="addSp delSp modSp add del mod addAnim delAnim modAnim">
        <pc:chgData name="AHMED ABOUELYAZID ELTOHAMY MOHAMED" userId="52099ac6-86dd-4190-9d5c-80d0f35c6a65" providerId="ADAL" clId="{103B8791-E9C3-444D-B224-801303347F0E}" dt="2020-05-20T08:44:25.495" v="3150" actId="47"/>
        <pc:sldMkLst>
          <pc:docMk/>
          <pc:sldMk cId="190218240" sldId="581"/>
        </pc:sldMkLst>
        <pc:spChg chg="add del mod">
          <ac:chgData name="AHMED ABOUELYAZID ELTOHAMY MOHAMED" userId="52099ac6-86dd-4190-9d5c-80d0f35c6a65" providerId="ADAL" clId="{103B8791-E9C3-444D-B224-801303347F0E}" dt="2020-05-20T07:49:42.565" v="2334" actId="478"/>
          <ac:spMkLst>
            <pc:docMk/>
            <pc:sldMk cId="190218240" sldId="581"/>
            <ac:spMk id="18" creationId="{E4790B18-54D3-48AC-B003-2BAAFD102F04}"/>
          </ac:spMkLst>
        </pc:spChg>
        <pc:spChg chg="mod">
          <ac:chgData name="AHMED ABOUELYAZID ELTOHAMY MOHAMED" userId="52099ac6-86dd-4190-9d5c-80d0f35c6a65" providerId="ADAL" clId="{103B8791-E9C3-444D-B224-801303347F0E}" dt="2020-05-20T07:49:46.114" v="2335" actId="1076"/>
          <ac:spMkLst>
            <pc:docMk/>
            <pc:sldMk cId="190218240" sldId="581"/>
            <ac:spMk id="19" creationId="{B4EF4DF9-28FD-4A8D-9ACE-58E8B480CDB5}"/>
          </ac:spMkLst>
        </pc:spChg>
        <pc:spChg chg="mod">
          <ac:chgData name="AHMED ABOUELYAZID ELTOHAMY MOHAMED" userId="52099ac6-86dd-4190-9d5c-80d0f35c6a65" providerId="ADAL" clId="{103B8791-E9C3-444D-B224-801303347F0E}" dt="2020-05-20T07:49:47.850" v="2336" actId="1076"/>
          <ac:spMkLst>
            <pc:docMk/>
            <pc:sldMk cId="190218240" sldId="581"/>
            <ac:spMk id="20" creationId="{A2914A05-FA39-403F-8E54-EDE34C3E9094}"/>
          </ac:spMkLst>
        </pc:spChg>
        <pc:picChg chg="del">
          <ac:chgData name="AHMED ABOUELYAZID ELTOHAMY MOHAMED" userId="52099ac6-86dd-4190-9d5c-80d0f35c6a65" providerId="ADAL" clId="{103B8791-E9C3-444D-B224-801303347F0E}" dt="2020-05-20T07:46:47.123" v="2189" actId="478"/>
          <ac:picMkLst>
            <pc:docMk/>
            <pc:sldMk cId="190218240" sldId="581"/>
            <ac:picMk id="2" creationId="{C8FA3A47-E8A3-40A0-B13D-7C79F31E150B}"/>
          </ac:picMkLst>
        </pc:picChg>
        <pc:picChg chg="mod">
          <ac:chgData name="AHMED ABOUELYAZID ELTOHAMY MOHAMED" userId="52099ac6-86dd-4190-9d5c-80d0f35c6a65" providerId="ADAL" clId="{103B8791-E9C3-444D-B224-801303347F0E}" dt="2020-05-20T07:49:56.788" v="2339" actId="14100"/>
          <ac:picMkLst>
            <pc:docMk/>
            <pc:sldMk cId="190218240" sldId="581"/>
            <ac:picMk id="1027" creationId="{C10DFA7F-4D20-4800-96FB-63D013E9ACED}"/>
          </ac:picMkLst>
        </pc:picChg>
      </pc:sldChg>
      <pc:sldChg chg="add del">
        <pc:chgData name="AHMED ABOUELYAZID ELTOHAMY MOHAMED" userId="52099ac6-86dd-4190-9d5c-80d0f35c6a65" providerId="ADAL" clId="{103B8791-E9C3-444D-B224-801303347F0E}" dt="2020-05-20T08:44:26.135" v="3151" actId="47"/>
        <pc:sldMkLst>
          <pc:docMk/>
          <pc:sldMk cId="585069273" sldId="582"/>
        </pc:sldMkLst>
      </pc:sldChg>
      <pc:sldChg chg="addSp delSp modSp add mod delAnim modAnim">
        <pc:chgData name="AHMED ABOUELYAZID ELTOHAMY MOHAMED" userId="52099ac6-86dd-4190-9d5c-80d0f35c6a65" providerId="ADAL" clId="{103B8791-E9C3-444D-B224-801303347F0E}" dt="2020-05-20T08:39:16.027" v="3139" actId="478"/>
        <pc:sldMkLst>
          <pc:docMk/>
          <pc:sldMk cId="2776510129" sldId="583"/>
        </pc:sldMkLst>
        <pc:spChg chg="del">
          <ac:chgData name="AHMED ABOUELYAZID ELTOHAMY MOHAMED" userId="52099ac6-86dd-4190-9d5c-80d0f35c6a65" providerId="ADAL" clId="{103B8791-E9C3-444D-B224-801303347F0E}" dt="2020-05-20T08:29:23.699" v="2994" actId="478"/>
          <ac:spMkLst>
            <pc:docMk/>
            <pc:sldMk cId="2776510129" sldId="583"/>
            <ac:spMk id="2" creationId="{077590C3-73A7-4726-9592-8C8BEABBDA8E}"/>
          </ac:spMkLst>
        </pc:spChg>
        <pc:spChg chg="del">
          <ac:chgData name="AHMED ABOUELYAZID ELTOHAMY MOHAMED" userId="52099ac6-86dd-4190-9d5c-80d0f35c6a65" providerId="ADAL" clId="{103B8791-E9C3-444D-B224-801303347F0E}" dt="2020-05-20T08:29:22.084" v="2993" actId="478"/>
          <ac:spMkLst>
            <pc:docMk/>
            <pc:sldMk cId="2776510129" sldId="583"/>
            <ac:spMk id="3" creationId="{E22F349A-3BD6-416D-95BF-94D2AE2662AE}"/>
          </ac:spMkLst>
        </pc:spChg>
        <pc:spChg chg="del">
          <ac:chgData name="AHMED ABOUELYAZID ELTOHAMY MOHAMED" userId="52099ac6-86dd-4190-9d5c-80d0f35c6a65" providerId="ADAL" clId="{103B8791-E9C3-444D-B224-801303347F0E}" dt="2020-05-20T08:29:26.110" v="2996" actId="478"/>
          <ac:spMkLst>
            <pc:docMk/>
            <pc:sldMk cId="2776510129" sldId="583"/>
            <ac:spMk id="4" creationId="{3664FB3B-25BF-4C7B-B177-AD547AF98161}"/>
          </ac:spMkLst>
        </pc:spChg>
        <pc:spChg chg="add del mod">
          <ac:chgData name="AHMED ABOUELYAZID ELTOHAMY MOHAMED" userId="52099ac6-86dd-4190-9d5c-80d0f35c6a65" providerId="ADAL" clId="{103B8791-E9C3-444D-B224-801303347F0E}" dt="2020-05-20T08:39:16.027" v="3139" actId="478"/>
          <ac:spMkLst>
            <pc:docMk/>
            <pc:sldMk cId="2776510129" sldId="583"/>
            <ac:spMk id="5" creationId="{58DF17D0-D562-449D-8376-8F4193785E0F}"/>
          </ac:spMkLst>
        </pc:spChg>
        <pc:spChg chg="del">
          <ac:chgData name="AHMED ABOUELYAZID ELTOHAMY MOHAMED" userId="52099ac6-86dd-4190-9d5c-80d0f35c6a65" providerId="ADAL" clId="{103B8791-E9C3-444D-B224-801303347F0E}" dt="2020-05-20T08:29:25.352" v="2995" actId="478"/>
          <ac:spMkLst>
            <pc:docMk/>
            <pc:sldMk cId="2776510129" sldId="583"/>
            <ac:spMk id="14" creationId="{97768932-00B0-40A3-8423-DB5E52C1D4F2}"/>
          </ac:spMkLst>
        </pc:spChg>
        <pc:spChg chg="del">
          <ac:chgData name="AHMED ABOUELYAZID ELTOHAMY MOHAMED" userId="52099ac6-86dd-4190-9d5c-80d0f35c6a65" providerId="ADAL" clId="{103B8791-E9C3-444D-B224-801303347F0E}" dt="2020-05-20T08:29:28.180" v="2997" actId="478"/>
          <ac:spMkLst>
            <pc:docMk/>
            <pc:sldMk cId="2776510129" sldId="583"/>
            <ac:spMk id="15" creationId="{530F0F53-9315-4A9E-8F37-288F3324A684}"/>
          </ac:spMkLst>
        </pc:spChg>
        <pc:spChg chg="mod">
          <ac:chgData name="AHMED ABOUELYAZID ELTOHAMY MOHAMED" userId="52099ac6-86dd-4190-9d5c-80d0f35c6a65" providerId="ADAL" clId="{103B8791-E9C3-444D-B224-801303347F0E}" dt="2020-05-20T08:36:04.579" v="3118" actId="113"/>
          <ac:spMkLst>
            <pc:docMk/>
            <pc:sldMk cId="2776510129" sldId="583"/>
            <ac:spMk id="17" creationId="{15933B12-DAC6-47BF-B3FD-C500F9122C78}"/>
          </ac:spMkLst>
        </pc:spChg>
        <pc:spChg chg="mod">
          <ac:chgData name="AHMED ABOUELYAZID ELTOHAMY MOHAMED" userId="52099ac6-86dd-4190-9d5c-80d0f35c6a65" providerId="ADAL" clId="{103B8791-E9C3-444D-B224-801303347F0E}" dt="2020-05-20T08:34:14.861" v="3107" actId="1076"/>
          <ac:spMkLst>
            <pc:docMk/>
            <pc:sldMk cId="2776510129" sldId="583"/>
            <ac:spMk id="18" creationId="{4E6235C5-C299-4641-B350-82ECB938619E}"/>
          </ac:spMkLst>
        </pc:spChg>
        <pc:spChg chg="del">
          <ac:chgData name="AHMED ABOUELYAZID ELTOHAMY MOHAMED" userId="52099ac6-86dd-4190-9d5c-80d0f35c6a65" providerId="ADAL" clId="{103B8791-E9C3-444D-B224-801303347F0E}" dt="2020-05-20T08:29:29.566" v="2998" actId="478"/>
          <ac:spMkLst>
            <pc:docMk/>
            <pc:sldMk cId="2776510129" sldId="583"/>
            <ac:spMk id="19" creationId="{E48E346D-01EE-48F2-9E56-D901BFBA53B2}"/>
          </ac:spMkLst>
        </pc:spChg>
        <pc:picChg chg="add del">
          <ac:chgData name="AHMED ABOUELYAZID ELTOHAMY MOHAMED" userId="52099ac6-86dd-4190-9d5c-80d0f35c6a65" providerId="ADAL" clId="{103B8791-E9C3-444D-B224-801303347F0E}" dt="2020-05-20T08:30:26.964" v="3000"/>
          <ac:picMkLst>
            <pc:docMk/>
            <pc:sldMk cId="2776510129" sldId="583"/>
            <ac:picMk id="6" creationId="{926BF153-7F43-4439-AA48-021A47253991}"/>
          </ac:picMkLst>
        </pc:picChg>
        <pc:picChg chg="add mod modCrop">
          <ac:chgData name="AHMED ABOUELYAZID ELTOHAMY MOHAMED" userId="52099ac6-86dd-4190-9d5c-80d0f35c6a65" providerId="ADAL" clId="{103B8791-E9C3-444D-B224-801303347F0E}" dt="2020-05-20T08:31:23.955" v="3010" actId="14100"/>
          <ac:picMkLst>
            <pc:docMk/>
            <pc:sldMk cId="2776510129" sldId="583"/>
            <ac:picMk id="7" creationId="{611185FB-7389-4ADB-B7E0-844522C69455}"/>
          </ac:picMkLst>
        </pc:picChg>
        <pc:picChg chg="add mod modCrop">
          <ac:chgData name="AHMED ABOUELYAZID ELTOHAMY MOHAMED" userId="52099ac6-86dd-4190-9d5c-80d0f35c6a65" providerId="ADAL" clId="{103B8791-E9C3-444D-B224-801303347F0E}" dt="2020-05-20T08:31:56.832" v="3017"/>
          <ac:picMkLst>
            <pc:docMk/>
            <pc:sldMk cId="2776510129" sldId="583"/>
            <ac:picMk id="8" creationId="{40E5B18D-2E92-4E36-9545-5341FDAA0B2B}"/>
          </ac:picMkLst>
        </pc:picChg>
        <pc:picChg chg="add mod modCrop">
          <ac:chgData name="AHMED ABOUELYAZID ELTOHAMY MOHAMED" userId="52099ac6-86dd-4190-9d5c-80d0f35c6a65" providerId="ADAL" clId="{103B8791-E9C3-444D-B224-801303347F0E}" dt="2020-05-20T08:33:10.640" v="3037"/>
          <ac:picMkLst>
            <pc:docMk/>
            <pc:sldMk cId="2776510129" sldId="583"/>
            <ac:picMk id="9" creationId="{B614EC04-4B8B-4B1E-A93B-91F1A84222CB}"/>
          </ac:picMkLst>
        </pc:picChg>
        <pc:picChg chg="add mod modCrop">
          <ac:chgData name="AHMED ABOUELYAZID ELTOHAMY MOHAMED" userId="52099ac6-86dd-4190-9d5c-80d0f35c6a65" providerId="ADAL" clId="{103B8791-E9C3-444D-B224-801303347F0E}" dt="2020-05-20T08:33:06.746" v="3036"/>
          <ac:picMkLst>
            <pc:docMk/>
            <pc:sldMk cId="2776510129" sldId="583"/>
            <ac:picMk id="10" creationId="{0ADB78BE-D3FA-4DC5-BB7F-A477F202A584}"/>
          </ac:picMkLst>
        </pc:picChg>
        <pc:picChg chg="add mod modCrop">
          <ac:chgData name="AHMED ABOUELYAZID ELTOHAMY MOHAMED" userId="52099ac6-86dd-4190-9d5c-80d0f35c6a65" providerId="ADAL" clId="{103B8791-E9C3-444D-B224-801303347F0E}" dt="2020-05-20T08:35:34.026" v="3117"/>
          <ac:picMkLst>
            <pc:docMk/>
            <pc:sldMk cId="2776510129" sldId="583"/>
            <ac:picMk id="11" creationId="{CC4B99DF-AD34-4074-9B04-3A05506D7141}"/>
          </ac:picMkLst>
        </pc:picChg>
      </pc:sldChg>
    </pc:docChg>
  </pc:docChgLst>
  <pc:docChgLst>
    <pc:chgData name="AHMED ABOUELYAZID ELTOHAMY MOHAMED" userId="52099ac6-86dd-4190-9d5c-80d0f35c6a65" providerId="ADAL" clId="{58481310-ED7C-4B1D-B255-D5B8AFFD8FB9}"/>
    <pc:docChg chg="undo custSel addSld delSld modSld sldOrd">
      <pc:chgData name="AHMED ABOUELYAZID ELTOHAMY MOHAMED" userId="52099ac6-86dd-4190-9d5c-80d0f35c6a65" providerId="ADAL" clId="{58481310-ED7C-4B1D-B255-D5B8AFFD8FB9}" dt="2020-05-28T10:34:47.015" v="7429" actId="1035"/>
      <pc:docMkLst>
        <pc:docMk/>
      </pc:docMkLst>
      <pc:sldChg chg="addSp modSp mod modAnim">
        <pc:chgData name="AHMED ABOUELYAZID ELTOHAMY MOHAMED" userId="52099ac6-86dd-4190-9d5c-80d0f35c6a65" providerId="ADAL" clId="{58481310-ED7C-4B1D-B255-D5B8AFFD8FB9}" dt="2020-05-28T10:34:47.015" v="7429" actId="1035"/>
        <pc:sldMkLst>
          <pc:docMk/>
          <pc:sldMk cId="1102367969" sldId="256"/>
        </pc:sldMkLst>
        <pc:spChg chg="mod">
          <ac:chgData name="AHMED ABOUELYAZID ELTOHAMY MOHAMED" userId="52099ac6-86dd-4190-9d5c-80d0f35c6a65" providerId="ADAL" clId="{58481310-ED7C-4B1D-B255-D5B8AFFD8FB9}" dt="2020-05-27T18:40:25.823" v="5088" actId="1037"/>
          <ac:spMkLst>
            <pc:docMk/>
            <pc:sldMk cId="1102367969" sldId="256"/>
            <ac:spMk id="4" creationId="{00000000-0000-0000-0000-000000000000}"/>
          </ac:spMkLst>
        </pc:spChg>
        <pc:spChg chg="mod">
          <ac:chgData name="AHMED ABOUELYAZID ELTOHAMY MOHAMED" userId="52099ac6-86dd-4190-9d5c-80d0f35c6a65" providerId="ADAL" clId="{58481310-ED7C-4B1D-B255-D5B8AFFD8FB9}" dt="2020-05-27T18:40:37.597" v="5091" actId="1035"/>
          <ac:spMkLst>
            <pc:docMk/>
            <pc:sldMk cId="1102367969" sldId="256"/>
            <ac:spMk id="5" creationId="{CDE624C1-5CB3-4485-B2FC-27198F58F084}"/>
          </ac:spMkLst>
        </pc:spChg>
        <pc:spChg chg="mod">
          <ac:chgData name="AHMED ABOUELYAZID ELTOHAMY MOHAMED" userId="52099ac6-86dd-4190-9d5c-80d0f35c6a65" providerId="ADAL" clId="{58481310-ED7C-4B1D-B255-D5B8AFFD8FB9}" dt="2020-05-27T18:37:41.900" v="5020" actId="404"/>
          <ac:spMkLst>
            <pc:docMk/>
            <pc:sldMk cId="1102367969" sldId="256"/>
            <ac:spMk id="6" creationId="{1F066293-74D1-4642-BFF2-C7AA6C5063D9}"/>
          </ac:spMkLst>
        </pc:spChg>
        <pc:spChg chg="mod">
          <ac:chgData name="AHMED ABOUELYAZID ELTOHAMY MOHAMED" userId="52099ac6-86dd-4190-9d5c-80d0f35c6a65" providerId="ADAL" clId="{58481310-ED7C-4B1D-B255-D5B8AFFD8FB9}" dt="2020-05-27T18:40:43.984" v="5098" actId="1036"/>
          <ac:spMkLst>
            <pc:docMk/>
            <pc:sldMk cId="1102367969" sldId="256"/>
            <ac:spMk id="7" creationId="{769DE8E9-6802-41A7-AF3A-BB2B69ED8259}"/>
          </ac:spMkLst>
        </pc:spChg>
        <pc:spChg chg="add mod">
          <ac:chgData name="AHMED ABOUELYAZID ELTOHAMY MOHAMED" userId="52099ac6-86dd-4190-9d5c-80d0f35c6a65" providerId="ADAL" clId="{58481310-ED7C-4B1D-B255-D5B8AFFD8FB9}" dt="2020-05-28T10:34:47.015" v="7429" actId="1035"/>
          <ac:spMkLst>
            <pc:docMk/>
            <pc:sldMk cId="1102367969" sldId="256"/>
            <ac:spMk id="8" creationId="{947BDB15-A140-4407-BD02-1F81CF0A07FF}"/>
          </ac:spMkLst>
        </pc:spChg>
      </pc:sldChg>
      <pc:sldChg chg="addSp delSp modSp mod">
        <pc:chgData name="AHMED ABOUELYAZID ELTOHAMY MOHAMED" userId="52099ac6-86dd-4190-9d5c-80d0f35c6a65" providerId="ADAL" clId="{58481310-ED7C-4B1D-B255-D5B8AFFD8FB9}" dt="2020-05-28T10:24:22.671" v="7425" actId="14100"/>
        <pc:sldMkLst>
          <pc:docMk/>
          <pc:sldMk cId="1279784434" sldId="257"/>
        </pc:sldMkLst>
        <pc:graphicFrameChg chg="mod modGraphic">
          <ac:chgData name="AHMED ABOUELYAZID ELTOHAMY MOHAMED" userId="52099ac6-86dd-4190-9d5c-80d0f35c6a65" providerId="ADAL" clId="{58481310-ED7C-4B1D-B255-D5B8AFFD8FB9}" dt="2020-05-28T10:22:58.459" v="7408" actId="1038"/>
          <ac:graphicFrameMkLst>
            <pc:docMk/>
            <pc:sldMk cId="1279784434" sldId="257"/>
            <ac:graphicFrameMk id="6" creationId="{E13F546E-12BF-4CEB-B64A-7FDAC2D655A5}"/>
          </ac:graphicFrameMkLst>
        </pc:graphicFrameChg>
        <pc:picChg chg="del">
          <ac:chgData name="AHMED ABOUELYAZID ELTOHAMY MOHAMED" userId="52099ac6-86dd-4190-9d5c-80d0f35c6a65" providerId="ADAL" clId="{58481310-ED7C-4B1D-B255-D5B8AFFD8FB9}" dt="2020-05-28T10:22:18.996" v="7388" actId="478"/>
          <ac:picMkLst>
            <pc:docMk/>
            <pc:sldMk cId="1279784434" sldId="257"/>
            <ac:picMk id="2" creationId="{4C352C23-11AC-4059-89CB-545D8A8ACA2C}"/>
          </ac:picMkLst>
        </pc:picChg>
        <pc:picChg chg="add mod">
          <ac:chgData name="AHMED ABOUELYAZID ELTOHAMY MOHAMED" userId="52099ac6-86dd-4190-9d5c-80d0f35c6a65" providerId="ADAL" clId="{58481310-ED7C-4B1D-B255-D5B8AFFD8FB9}" dt="2020-05-28T10:24:19.183" v="7424" actId="14100"/>
          <ac:picMkLst>
            <pc:docMk/>
            <pc:sldMk cId="1279784434" sldId="257"/>
            <ac:picMk id="2050" creationId="{FAE4F7C6-ED4E-4D20-B69B-CBDE095D45DA}"/>
          </ac:picMkLst>
        </pc:picChg>
        <pc:picChg chg="add mod">
          <ac:chgData name="AHMED ABOUELYAZID ELTOHAMY MOHAMED" userId="52099ac6-86dd-4190-9d5c-80d0f35c6a65" providerId="ADAL" clId="{58481310-ED7C-4B1D-B255-D5B8AFFD8FB9}" dt="2020-05-28T10:24:22.671" v="7425" actId="14100"/>
          <ac:picMkLst>
            <pc:docMk/>
            <pc:sldMk cId="1279784434" sldId="257"/>
            <ac:picMk id="2051" creationId="{F6C51E4A-24BF-40F0-85F1-857CFD190BC2}"/>
          </ac:picMkLst>
        </pc:picChg>
      </pc:sldChg>
      <pc:sldChg chg="addSp delSp modSp mod delAnim modAnim">
        <pc:chgData name="AHMED ABOUELYAZID ELTOHAMY MOHAMED" userId="52099ac6-86dd-4190-9d5c-80d0f35c6a65" providerId="ADAL" clId="{58481310-ED7C-4B1D-B255-D5B8AFFD8FB9}" dt="2020-05-27T21:24:43.753" v="7264" actId="207"/>
        <pc:sldMkLst>
          <pc:docMk/>
          <pc:sldMk cId="3294278586" sldId="267"/>
        </pc:sldMkLst>
        <pc:spChg chg="mod">
          <ac:chgData name="AHMED ABOUELYAZID ELTOHAMY MOHAMED" userId="52099ac6-86dd-4190-9d5c-80d0f35c6a65" providerId="ADAL" clId="{58481310-ED7C-4B1D-B255-D5B8AFFD8FB9}" dt="2020-05-26T16:23:04.306" v="362" actId="1036"/>
          <ac:spMkLst>
            <pc:docMk/>
            <pc:sldMk cId="3294278586" sldId="267"/>
            <ac:spMk id="3" creationId="{D017BE89-DCAA-40EF-8D36-5EE431F2D4D4}"/>
          </ac:spMkLst>
        </pc:spChg>
        <pc:spChg chg="add mod">
          <ac:chgData name="AHMED ABOUELYAZID ELTOHAMY MOHAMED" userId="52099ac6-86dd-4190-9d5c-80d0f35c6a65" providerId="ADAL" clId="{58481310-ED7C-4B1D-B255-D5B8AFFD8FB9}" dt="2020-05-26T16:23:10.220" v="369" actId="1036"/>
          <ac:spMkLst>
            <pc:docMk/>
            <pc:sldMk cId="3294278586" sldId="267"/>
            <ac:spMk id="4" creationId="{5317F42A-A447-421C-931A-3F1C9BE238EB}"/>
          </ac:spMkLst>
        </pc:spChg>
        <pc:spChg chg="mod">
          <ac:chgData name="AHMED ABOUELYAZID ELTOHAMY MOHAMED" userId="52099ac6-86dd-4190-9d5c-80d0f35c6a65" providerId="ADAL" clId="{58481310-ED7C-4B1D-B255-D5B8AFFD8FB9}" dt="2020-05-26T16:23:23.359" v="389" actId="1036"/>
          <ac:spMkLst>
            <pc:docMk/>
            <pc:sldMk cId="3294278586" sldId="267"/>
            <ac:spMk id="7" creationId="{43BEA834-F0EB-4BD3-9A5D-8B84B4678375}"/>
          </ac:spMkLst>
        </pc:spChg>
        <pc:spChg chg="mod">
          <ac:chgData name="AHMED ABOUELYAZID ELTOHAMY MOHAMED" userId="52099ac6-86dd-4190-9d5c-80d0f35c6a65" providerId="ADAL" clId="{58481310-ED7C-4B1D-B255-D5B8AFFD8FB9}" dt="2020-05-26T16:23:26.933" v="394" actId="1036"/>
          <ac:spMkLst>
            <pc:docMk/>
            <pc:sldMk cId="3294278586" sldId="267"/>
            <ac:spMk id="8" creationId="{AE3A73B8-88B5-4F00-AC5F-52BB15764BCE}"/>
          </ac:spMkLst>
        </pc:spChg>
        <pc:spChg chg="mod">
          <ac:chgData name="AHMED ABOUELYAZID ELTOHAMY MOHAMED" userId="52099ac6-86dd-4190-9d5c-80d0f35c6a65" providerId="ADAL" clId="{58481310-ED7C-4B1D-B255-D5B8AFFD8FB9}" dt="2020-05-26T16:22:50.551" v="356" actId="1036"/>
          <ac:spMkLst>
            <pc:docMk/>
            <pc:sldMk cId="3294278586" sldId="267"/>
            <ac:spMk id="10" creationId="{BBE9F62A-9E90-4ED4-9B59-96DF2C0EB5E4}"/>
          </ac:spMkLst>
        </pc:spChg>
        <pc:spChg chg="mod">
          <ac:chgData name="AHMED ABOUELYAZID ELTOHAMY MOHAMED" userId="52099ac6-86dd-4190-9d5c-80d0f35c6a65" providerId="ADAL" clId="{58481310-ED7C-4B1D-B255-D5B8AFFD8FB9}" dt="2020-05-27T21:24:43.753" v="7264" actId="207"/>
          <ac:spMkLst>
            <pc:docMk/>
            <pc:sldMk cId="3294278586" sldId="267"/>
            <ac:spMk id="20" creationId="{C1D352AE-6A57-4860-8A93-B2639261ADA1}"/>
          </ac:spMkLst>
        </pc:spChg>
        <pc:picChg chg="del">
          <ac:chgData name="AHMED ABOUELYAZID ELTOHAMY MOHAMED" userId="52099ac6-86dd-4190-9d5c-80d0f35c6a65" providerId="ADAL" clId="{58481310-ED7C-4B1D-B255-D5B8AFFD8FB9}" dt="2020-05-26T16:04:44.860" v="225" actId="478"/>
          <ac:picMkLst>
            <pc:docMk/>
            <pc:sldMk cId="3294278586" sldId="267"/>
            <ac:picMk id="2" creationId="{561119C5-9315-4F5D-BCF3-8D7AAB629A59}"/>
          </ac:picMkLst>
        </pc:picChg>
        <pc:picChg chg="del">
          <ac:chgData name="AHMED ABOUELYAZID ELTOHAMY MOHAMED" userId="52099ac6-86dd-4190-9d5c-80d0f35c6a65" providerId="ADAL" clId="{58481310-ED7C-4B1D-B255-D5B8AFFD8FB9}" dt="2020-05-26T16:04:45.607" v="226" actId="478"/>
          <ac:picMkLst>
            <pc:docMk/>
            <pc:sldMk cId="3294278586" sldId="267"/>
            <ac:picMk id="6" creationId="{BAA8EB7D-8EEE-4F48-8A74-E9B95169497F}"/>
          </ac:picMkLst>
        </pc:picChg>
        <pc:picChg chg="del">
          <ac:chgData name="AHMED ABOUELYAZID ELTOHAMY MOHAMED" userId="52099ac6-86dd-4190-9d5c-80d0f35c6a65" providerId="ADAL" clId="{58481310-ED7C-4B1D-B255-D5B8AFFD8FB9}" dt="2020-05-26T16:07:31.384" v="256" actId="478"/>
          <ac:picMkLst>
            <pc:docMk/>
            <pc:sldMk cId="3294278586" sldId="267"/>
            <ac:picMk id="16" creationId="{429B9725-6F2F-4986-BC45-0C425C7C0063}"/>
          </ac:picMkLst>
        </pc:picChg>
        <pc:picChg chg="add del mod">
          <ac:chgData name="AHMED ABOUELYAZID ELTOHAMY MOHAMED" userId="52099ac6-86dd-4190-9d5c-80d0f35c6a65" providerId="ADAL" clId="{58481310-ED7C-4B1D-B255-D5B8AFFD8FB9}" dt="2020-05-26T16:08:00.002" v="261"/>
          <ac:picMkLst>
            <pc:docMk/>
            <pc:sldMk cId="3294278586" sldId="267"/>
            <ac:picMk id="1026" creationId="{338F42DD-D816-4B4D-814A-EA4093AC09DF}"/>
          </ac:picMkLst>
        </pc:picChg>
        <pc:picChg chg="add mod">
          <ac:chgData name="AHMED ABOUELYAZID ELTOHAMY MOHAMED" userId="52099ac6-86dd-4190-9d5c-80d0f35c6a65" providerId="ADAL" clId="{58481310-ED7C-4B1D-B255-D5B8AFFD8FB9}" dt="2020-05-26T16:23:10.220" v="369" actId="1036"/>
          <ac:picMkLst>
            <pc:docMk/>
            <pc:sldMk cId="3294278586" sldId="267"/>
            <ac:picMk id="1027" creationId="{8F598453-B6E5-4BE7-AB99-8B1CEB0DBF86}"/>
          </ac:picMkLst>
        </pc:picChg>
      </pc:sldChg>
      <pc:sldChg chg="addSp delSp modSp del mod ord delAnim">
        <pc:chgData name="AHMED ABOUELYAZID ELTOHAMY MOHAMED" userId="52099ac6-86dd-4190-9d5c-80d0f35c6a65" providerId="ADAL" clId="{58481310-ED7C-4B1D-B255-D5B8AFFD8FB9}" dt="2020-05-27T21:22:53.318" v="7258" actId="47"/>
        <pc:sldMkLst>
          <pc:docMk/>
          <pc:sldMk cId="2547121233" sldId="280"/>
        </pc:sldMkLst>
        <pc:spChg chg="del">
          <ac:chgData name="AHMED ABOUELYAZID ELTOHAMY MOHAMED" userId="52099ac6-86dd-4190-9d5c-80d0f35c6a65" providerId="ADAL" clId="{58481310-ED7C-4B1D-B255-D5B8AFFD8FB9}" dt="2020-05-27T19:38:27.771" v="5797" actId="478"/>
          <ac:spMkLst>
            <pc:docMk/>
            <pc:sldMk cId="2547121233" sldId="280"/>
            <ac:spMk id="5" creationId="{656DA26E-2647-4995-AC86-DA421AB6F7F3}"/>
          </ac:spMkLst>
        </pc:spChg>
        <pc:spChg chg="del">
          <ac:chgData name="AHMED ABOUELYAZID ELTOHAMY MOHAMED" userId="52099ac6-86dd-4190-9d5c-80d0f35c6a65" providerId="ADAL" clId="{58481310-ED7C-4B1D-B255-D5B8AFFD8FB9}" dt="2020-05-27T19:38:29.222" v="5798" actId="478"/>
          <ac:spMkLst>
            <pc:docMk/>
            <pc:sldMk cId="2547121233" sldId="280"/>
            <ac:spMk id="6" creationId="{FA899936-5885-48E9-A201-FC4A0984A881}"/>
          </ac:spMkLst>
        </pc:spChg>
        <pc:graphicFrameChg chg="add mod modGraphic">
          <ac:chgData name="AHMED ABOUELYAZID ELTOHAMY MOHAMED" userId="52099ac6-86dd-4190-9d5c-80d0f35c6a65" providerId="ADAL" clId="{58481310-ED7C-4B1D-B255-D5B8AFFD8FB9}" dt="2020-05-27T19:41:26.372" v="5858" actId="207"/>
          <ac:graphicFrameMkLst>
            <pc:docMk/>
            <pc:sldMk cId="2547121233" sldId="280"/>
            <ac:graphicFrameMk id="2" creationId="{75EADCDC-BA0B-4358-8D46-08825CF7C065}"/>
          </ac:graphicFrameMkLst>
        </pc:graphicFrameChg>
      </pc:sldChg>
      <pc:sldChg chg="del">
        <pc:chgData name="AHMED ABOUELYAZID ELTOHAMY MOHAMED" userId="52099ac6-86dd-4190-9d5c-80d0f35c6a65" providerId="ADAL" clId="{58481310-ED7C-4B1D-B255-D5B8AFFD8FB9}" dt="2020-05-27T21:22:40.138" v="7254" actId="47"/>
        <pc:sldMkLst>
          <pc:docMk/>
          <pc:sldMk cId="260787998" sldId="303"/>
        </pc:sldMkLst>
      </pc:sldChg>
      <pc:sldChg chg="addSp delSp modSp mod ord delAnim modAnim">
        <pc:chgData name="AHMED ABOUELYAZID ELTOHAMY MOHAMED" userId="52099ac6-86dd-4190-9d5c-80d0f35c6a65" providerId="ADAL" clId="{58481310-ED7C-4B1D-B255-D5B8AFFD8FB9}" dt="2020-05-27T19:59:56.948" v="6067" actId="404"/>
        <pc:sldMkLst>
          <pc:docMk/>
          <pc:sldMk cId="2706952430" sldId="547"/>
        </pc:sldMkLst>
        <pc:spChg chg="del mod topLvl">
          <ac:chgData name="AHMED ABOUELYAZID ELTOHAMY MOHAMED" userId="52099ac6-86dd-4190-9d5c-80d0f35c6a65" providerId="ADAL" clId="{58481310-ED7C-4B1D-B255-D5B8AFFD8FB9}" dt="2020-05-27T19:02:39.666" v="5260" actId="478"/>
          <ac:spMkLst>
            <pc:docMk/>
            <pc:sldMk cId="2706952430" sldId="547"/>
            <ac:spMk id="2" creationId="{7B27E3F2-7B23-4A5D-B7BF-F46085F54B1D}"/>
          </ac:spMkLst>
        </pc:spChg>
        <pc:spChg chg="add mod">
          <ac:chgData name="AHMED ABOUELYAZID ELTOHAMY MOHAMED" userId="52099ac6-86dd-4190-9d5c-80d0f35c6a65" providerId="ADAL" clId="{58481310-ED7C-4B1D-B255-D5B8AFFD8FB9}" dt="2020-05-27T19:05:07.391" v="5288" actId="207"/>
          <ac:spMkLst>
            <pc:docMk/>
            <pc:sldMk cId="2706952430" sldId="547"/>
            <ac:spMk id="6" creationId="{B5E99C60-2D9A-46AA-A28B-9202FD9B38B2}"/>
          </ac:spMkLst>
        </pc:spChg>
        <pc:spChg chg="add del">
          <ac:chgData name="AHMED ABOUELYAZID ELTOHAMY MOHAMED" userId="52099ac6-86dd-4190-9d5c-80d0f35c6a65" providerId="ADAL" clId="{58481310-ED7C-4B1D-B255-D5B8AFFD8FB9}" dt="2020-05-27T19:02:35.994" v="5258"/>
          <ac:spMkLst>
            <pc:docMk/>
            <pc:sldMk cId="2706952430" sldId="547"/>
            <ac:spMk id="7" creationId="{2F610826-27EB-4C1B-92ED-70D96D880E56}"/>
          </ac:spMkLst>
        </pc:spChg>
        <pc:spChg chg="del mod">
          <ac:chgData name="AHMED ABOUELYAZID ELTOHAMY MOHAMED" userId="52099ac6-86dd-4190-9d5c-80d0f35c6a65" providerId="ADAL" clId="{58481310-ED7C-4B1D-B255-D5B8AFFD8FB9}" dt="2020-05-27T19:00:37.899" v="5243" actId="478"/>
          <ac:spMkLst>
            <pc:docMk/>
            <pc:sldMk cId="2706952430" sldId="547"/>
            <ac:spMk id="8" creationId="{4AFA59C3-801A-4322-8AA8-5C50D4A2D8D5}"/>
          </ac:spMkLst>
        </pc:spChg>
        <pc:spChg chg="add del">
          <ac:chgData name="AHMED ABOUELYAZID ELTOHAMY MOHAMED" userId="52099ac6-86dd-4190-9d5c-80d0f35c6a65" providerId="ADAL" clId="{58481310-ED7C-4B1D-B255-D5B8AFFD8FB9}" dt="2020-05-27T19:02:49.451" v="5262" actId="478"/>
          <ac:spMkLst>
            <pc:docMk/>
            <pc:sldMk cId="2706952430" sldId="547"/>
            <ac:spMk id="9" creationId="{0F40EC1D-A6C5-4297-86D0-9FF2831AB0E0}"/>
          </ac:spMkLst>
        </pc:spChg>
        <pc:spChg chg="add del">
          <ac:chgData name="AHMED ABOUELYAZID ELTOHAMY MOHAMED" userId="52099ac6-86dd-4190-9d5c-80d0f35c6a65" providerId="ADAL" clId="{58481310-ED7C-4B1D-B255-D5B8AFFD8FB9}" dt="2020-05-27T19:03:24.047" v="5265" actId="478"/>
          <ac:spMkLst>
            <pc:docMk/>
            <pc:sldMk cId="2706952430" sldId="547"/>
            <ac:spMk id="10" creationId="{851BF228-4D07-479D-A61E-9B6659C60CBA}"/>
          </ac:spMkLst>
        </pc:spChg>
        <pc:spChg chg="del">
          <ac:chgData name="AHMED ABOUELYAZID ELTOHAMY MOHAMED" userId="52099ac6-86dd-4190-9d5c-80d0f35c6a65" providerId="ADAL" clId="{58481310-ED7C-4B1D-B255-D5B8AFFD8FB9}" dt="2020-05-27T19:05:16.483" v="5291" actId="478"/>
          <ac:spMkLst>
            <pc:docMk/>
            <pc:sldMk cId="2706952430" sldId="547"/>
            <ac:spMk id="11" creationId="{F64951BB-A532-4106-B82C-E401CF19D288}"/>
          </ac:spMkLst>
        </pc:spChg>
        <pc:spChg chg="add mod">
          <ac:chgData name="AHMED ABOUELYAZID ELTOHAMY MOHAMED" userId="52099ac6-86dd-4190-9d5c-80d0f35c6a65" providerId="ADAL" clId="{58481310-ED7C-4B1D-B255-D5B8AFFD8FB9}" dt="2020-05-27T19:16:53.428" v="5473"/>
          <ac:spMkLst>
            <pc:docMk/>
            <pc:sldMk cId="2706952430" sldId="547"/>
            <ac:spMk id="12" creationId="{E154D0C8-F181-43C0-B0DC-6A2A1CA6E109}"/>
          </ac:spMkLst>
        </pc:spChg>
        <pc:spChg chg="del">
          <ac:chgData name="AHMED ABOUELYAZID ELTOHAMY MOHAMED" userId="52099ac6-86dd-4190-9d5c-80d0f35c6a65" providerId="ADAL" clId="{58481310-ED7C-4B1D-B255-D5B8AFFD8FB9}" dt="2020-05-27T18:59:26.687" v="5237" actId="478"/>
          <ac:spMkLst>
            <pc:docMk/>
            <pc:sldMk cId="2706952430" sldId="547"/>
            <ac:spMk id="16" creationId="{FAB0EA56-CC82-46E3-B754-B47C754A17F0}"/>
          </ac:spMkLst>
        </pc:spChg>
        <pc:spChg chg="add mod">
          <ac:chgData name="AHMED ABOUELYAZID ELTOHAMY MOHAMED" userId="52099ac6-86dd-4190-9d5c-80d0f35c6a65" providerId="ADAL" clId="{58481310-ED7C-4B1D-B255-D5B8AFFD8FB9}" dt="2020-05-27T19:52:53.492" v="6000" actId="20577"/>
          <ac:spMkLst>
            <pc:docMk/>
            <pc:sldMk cId="2706952430" sldId="547"/>
            <ac:spMk id="17" creationId="{E8ECD596-DA1F-43B0-B53D-C76ACF5BA859}"/>
          </ac:spMkLst>
        </pc:spChg>
        <pc:spChg chg="add mod">
          <ac:chgData name="AHMED ABOUELYAZID ELTOHAMY MOHAMED" userId="52099ac6-86dd-4190-9d5c-80d0f35c6a65" providerId="ADAL" clId="{58481310-ED7C-4B1D-B255-D5B8AFFD8FB9}" dt="2020-05-27T19:59:56.948" v="6067" actId="404"/>
          <ac:spMkLst>
            <pc:docMk/>
            <pc:sldMk cId="2706952430" sldId="547"/>
            <ac:spMk id="18" creationId="{5CEB672D-EE12-4A1B-A341-3840718F9D1E}"/>
          </ac:spMkLst>
        </pc:spChg>
        <pc:spChg chg="mod topLvl">
          <ac:chgData name="AHMED ABOUELYAZID ELTOHAMY MOHAMED" userId="52099ac6-86dd-4190-9d5c-80d0f35c6a65" providerId="ADAL" clId="{58481310-ED7C-4B1D-B255-D5B8AFFD8FB9}" dt="2020-05-27T19:55:15.689" v="6026" actId="115"/>
          <ac:spMkLst>
            <pc:docMk/>
            <pc:sldMk cId="2706952430" sldId="547"/>
            <ac:spMk id="19" creationId="{D825232C-1C67-44A2-B77C-91A9B8D68180}"/>
          </ac:spMkLst>
        </pc:spChg>
        <pc:spChg chg="add mod">
          <ac:chgData name="AHMED ABOUELYAZID ELTOHAMY MOHAMED" userId="52099ac6-86dd-4190-9d5c-80d0f35c6a65" providerId="ADAL" clId="{58481310-ED7C-4B1D-B255-D5B8AFFD8FB9}" dt="2020-05-27T19:16:11.414" v="5466" actId="207"/>
          <ac:spMkLst>
            <pc:docMk/>
            <pc:sldMk cId="2706952430" sldId="547"/>
            <ac:spMk id="22" creationId="{FB2603B1-E96C-4C75-8544-6A19E1189615}"/>
          </ac:spMkLst>
        </pc:spChg>
        <pc:spChg chg="add mod">
          <ac:chgData name="AHMED ABOUELYAZID ELTOHAMY MOHAMED" userId="52099ac6-86dd-4190-9d5c-80d0f35c6a65" providerId="ADAL" clId="{58481310-ED7C-4B1D-B255-D5B8AFFD8FB9}" dt="2020-05-27T19:16:39.946" v="5472" actId="207"/>
          <ac:spMkLst>
            <pc:docMk/>
            <pc:sldMk cId="2706952430" sldId="547"/>
            <ac:spMk id="23" creationId="{00A1BA14-683C-4572-AF30-8A52846A234D}"/>
          </ac:spMkLst>
        </pc:spChg>
        <pc:spChg chg="add del mod">
          <ac:chgData name="AHMED ABOUELYAZID ELTOHAMY MOHAMED" userId="52099ac6-86dd-4190-9d5c-80d0f35c6a65" providerId="ADAL" clId="{58481310-ED7C-4B1D-B255-D5B8AFFD8FB9}" dt="2020-05-27T19:14:08.226" v="5442" actId="478"/>
          <ac:spMkLst>
            <pc:docMk/>
            <pc:sldMk cId="2706952430" sldId="547"/>
            <ac:spMk id="24" creationId="{B999C375-1CC8-403B-83C3-0B1CFF87C33D}"/>
          </ac:spMkLst>
        </pc:spChg>
        <pc:spChg chg="add mod">
          <ac:chgData name="AHMED ABOUELYAZID ELTOHAMY MOHAMED" userId="52099ac6-86dd-4190-9d5c-80d0f35c6a65" providerId="ADAL" clId="{58481310-ED7C-4B1D-B255-D5B8AFFD8FB9}" dt="2020-05-27T19:16:32.282" v="5471" actId="207"/>
          <ac:spMkLst>
            <pc:docMk/>
            <pc:sldMk cId="2706952430" sldId="547"/>
            <ac:spMk id="26" creationId="{712DDE2E-3ACB-45DA-9718-36083774E9B0}"/>
          </ac:spMkLst>
        </pc:spChg>
        <pc:spChg chg="add mod">
          <ac:chgData name="AHMED ABOUELYAZID ELTOHAMY MOHAMED" userId="52099ac6-86dd-4190-9d5c-80d0f35c6a65" providerId="ADAL" clId="{58481310-ED7C-4B1D-B255-D5B8AFFD8FB9}" dt="2020-05-27T19:16:27.413" v="5470" actId="207"/>
          <ac:spMkLst>
            <pc:docMk/>
            <pc:sldMk cId="2706952430" sldId="547"/>
            <ac:spMk id="27" creationId="{BEB1908E-1C49-4CE8-B992-1A1AF4352E97}"/>
          </ac:spMkLst>
        </pc:spChg>
        <pc:grpChg chg="del mod">
          <ac:chgData name="AHMED ABOUELYAZID ELTOHAMY MOHAMED" userId="52099ac6-86dd-4190-9d5c-80d0f35c6a65" providerId="ADAL" clId="{58481310-ED7C-4B1D-B255-D5B8AFFD8FB9}" dt="2020-05-27T19:02:39.666" v="5260" actId="478"/>
          <ac:grpSpMkLst>
            <pc:docMk/>
            <pc:sldMk cId="2706952430" sldId="547"/>
            <ac:grpSpMk id="3" creationId="{4395867E-9B12-4D1C-9361-DA99273D16FB}"/>
          </ac:grpSpMkLst>
        </pc:grpChg>
        <pc:grpChg chg="del">
          <ac:chgData name="AHMED ABOUELYAZID ELTOHAMY MOHAMED" userId="52099ac6-86dd-4190-9d5c-80d0f35c6a65" providerId="ADAL" clId="{58481310-ED7C-4B1D-B255-D5B8AFFD8FB9}" dt="2020-05-27T19:05:13.991" v="5289" actId="478"/>
          <ac:grpSpMkLst>
            <pc:docMk/>
            <pc:sldMk cId="2706952430" sldId="547"/>
            <ac:grpSpMk id="4" creationId="{8839BE7A-5615-416B-A9FA-0D6E4F9809BB}"/>
          </ac:grpSpMkLst>
        </pc:grpChg>
        <pc:grpChg chg="del">
          <ac:chgData name="AHMED ABOUELYAZID ELTOHAMY MOHAMED" userId="52099ac6-86dd-4190-9d5c-80d0f35c6a65" providerId="ADAL" clId="{58481310-ED7C-4B1D-B255-D5B8AFFD8FB9}" dt="2020-05-27T19:05:14.943" v="5290" actId="478"/>
          <ac:grpSpMkLst>
            <pc:docMk/>
            <pc:sldMk cId="2706952430" sldId="547"/>
            <ac:grpSpMk id="5" creationId="{7F0BB9B0-FEEC-4DC3-86FF-22A88453F405}"/>
          </ac:grpSpMkLst>
        </pc:grpChg>
        <pc:picChg chg="add mod">
          <ac:chgData name="AHMED ABOUELYAZID ELTOHAMY MOHAMED" userId="52099ac6-86dd-4190-9d5c-80d0f35c6a65" providerId="ADAL" clId="{58481310-ED7C-4B1D-B255-D5B8AFFD8FB9}" dt="2020-05-27T19:05:48.236" v="5298" actId="14100"/>
          <ac:picMkLst>
            <pc:docMk/>
            <pc:sldMk cId="2706952430" sldId="547"/>
            <ac:picMk id="4100" creationId="{0369F8AF-AB84-4536-82E7-FE3B87F39ECD}"/>
          </ac:picMkLst>
        </pc:picChg>
      </pc:sldChg>
      <pc:sldChg chg="addSp delSp modSp mod delAnim modAnim">
        <pc:chgData name="AHMED ABOUELYAZID ELTOHAMY MOHAMED" userId="52099ac6-86dd-4190-9d5c-80d0f35c6a65" providerId="ADAL" clId="{58481310-ED7C-4B1D-B255-D5B8AFFD8FB9}" dt="2020-05-27T21:33:10.906" v="7298" actId="207"/>
        <pc:sldMkLst>
          <pc:docMk/>
          <pc:sldMk cId="1180419342" sldId="556"/>
        </pc:sldMkLst>
        <pc:spChg chg="mod">
          <ac:chgData name="AHMED ABOUELYAZID ELTOHAMY MOHAMED" userId="52099ac6-86dd-4190-9d5c-80d0f35c6a65" providerId="ADAL" clId="{58481310-ED7C-4B1D-B255-D5B8AFFD8FB9}" dt="2020-05-27T18:17:47.947" v="4606" actId="1036"/>
          <ac:spMkLst>
            <pc:docMk/>
            <pc:sldMk cId="1180419342" sldId="556"/>
            <ac:spMk id="7" creationId="{C4BE2B11-E2FB-4D50-93BB-AE08CD49B01B}"/>
          </ac:spMkLst>
        </pc:spChg>
        <pc:spChg chg="mod">
          <ac:chgData name="AHMED ABOUELYAZID ELTOHAMY MOHAMED" userId="52099ac6-86dd-4190-9d5c-80d0f35c6a65" providerId="ADAL" clId="{58481310-ED7C-4B1D-B255-D5B8AFFD8FB9}" dt="2020-05-27T21:33:10.906" v="7298" actId="207"/>
          <ac:spMkLst>
            <pc:docMk/>
            <pc:sldMk cId="1180419342" sldId="556"/>
            <ac:spMk id="10" creationId="{1DD5B56F-D39B-4485-AE10-7E562A366E0D}"/>
          </ac:spMkLst>
        </pc:spChg>
        <pc:spChg chg="del mod">
          <ac:chgData name="AHMED ABOUELYAZID ELTOHAMY MOHAMED" userId="52099ac6-86dd-4190-9d5c-80d0f35c6a65" providerId="ADAL" clId="{58481310-ED7C-4B1D-B255-D5B8AFFD8FB9}" dt="2020-05-27T17:33:08.115" v="4076" actId="478"/>
          <ac:spMkLst>
            <pc:docMk/>
            <pc:sldMk cId="1180419342" sldId="556"/>
            <ac:spMk id="12" creationId="{09476970-91E9-42C9-8ECF-D1E6C910A1AA}"/>
          </ac:spMkLst>
        </pc:spChg>
        <pc:spChg chg="mod">
          <ac:chgData name="AHMED ABOUELYAZID ELTOHAMY MOHAMED" userId="52099ac6-86dd-4190-9d5c-80d0f35c6a65" providerId="ADAL" clId="{58481310-ED7C-4B1D-B255-D5B8AFFD8FB9}" dt="2020-05-27T18:18:05.019" v="4619" actId="1035"/>
          <ac:spMkLst>
            <pc:docMk/>
            <pc:sldMk cId="1180419342" sldId="556"/>
            <ac:spMk id="13" creationId="{C2227719-A151-4470-BFC0-13A767F1D15B}"/>
          </ac:spMkLst>
        </pc:spChg>
        <pc:spChg chg="add mod">
          <ac:chgData name="AHMED ABOUELYAZID ELTOHAMY MOHAMED" userId="52099ac6-86dd-4190-9d5c-80d0f35c6a65" providerId="ADAL" clId="{58481310-ED7C-4B1D-B255-D5B8AFFD8FB9}" dt="2020-05-27T18:17:47.947" v="4606" actId="1036"/>
          <ac:spMkLst>
            <pc:docMk/>
            <pc:sldMk cId="1180419342" sldId="556"/>
            <ac:spMk id="14" creationId="{A8EFD710-F6E5-4E8C-8E96-C82B4EA14B7F}"/>
          </ac:spMkLst>
        </pc:spChg>
        <pc:spChg chg="add mod">
          <ac:chgData name="AHMED ABOUELYAZID ELTOHAMY MOHAMED" userId="52099ac6-86dd-4190-9d5c-80d0f35c6a65" providerId="ADAL" clId="{58481310-ED7C-4B1D-B255-D5B8AFFD8FB9}" dt="2020-05-27T18:17:18.704" v="4582" actId="404"/>
          <ac:spMkLst>
            <pc:docMk/>
            <pc:sldMk cId="1180419342" sldId="556"/>
            <ac:spMk id="15" creationId="{822A4F23-CF79-4320-8CDF-BEE7484DCBB2}"/>
          </ac:spMkLst>
        </pc:spChg>
        <pc:spChg chg="mod">
          <ac:chgData name="AHMED ABOUELYAZID ELTOHAMY MOHAMED" userId="52099ac6-86dd-4190-9d5c-80d0f35c6a65" providerId="ADAL" clId="{58481310-ED7C-4B1D-B255-D5B8AFFD8FB9}" dt="2020-05-27T18:17:47.947" v="4606" actId="1036"/>
          <ac:spMkLst>
            <pc:docMk/>
            <pc:sldMk cId="1180419342" sldId="556"/>
            <ac:spMk id="17" creationId="{15933B12-DAC6-47BF-B3FD-C500F9122C78}"/>
          </ac:spMkLst>
        </pc:spChg>
        <pc:spChg chg="add mod">
          <ac:chgData name="AHMED ABOUELYAZID ELTOHAMY MOHAMED" userId="52099ac6-86dd-4190-9d5c-80d0f35c6a65" providerId="ADAL" clId="{58481310-ED7C-4B1D-B255-D5B8AFFD8FB9}" dt="2020-05-27T18:18:05.019" v="4619" actId="1035"/>
          <ac:spMkLst>
            <pc:docMk/>
            <pc:sldMk cId="1180419342" sldId="556"/>
            <ac:spMk id="18" creationId="{3B9E36BB-57CA-4C83-A49A-8E1F8FF2A17D}"/>
          </ac:spMkLst>
        </pc:spChg>
        <pc:spChg chg="add mod">
          <ac:chgData name="AHMED ABOUELYAZID ELTOHAMY MOHAMED" userId="52099ac6-86dd-4190-9d5c-80d0f35c6a65" providerId="ADAL" clId="{58481310-ED7C-4B1D-B255-D5B8AFFD8FB9}" dt="2020-05-27T18:18:05.019" v="4619" actId="1035"/>
          <ac:spMkLst>
            <pc:docMk/>
            <pc:sldMk cId="1180419342" sldId="556"/>
            <ac:spMk id="19" creationId="{3C80D536-8D0B-4DE7-95D6-BEDE4466F27D}"/>
          </ac:spMkLst>
        </pc:spChg>
        <pc:grpChg chg="del">
          <ac:chgData name="AHMED ABOUELYAZID ELTOHAMY MOHAMED" userId="52099ac6-86dd-4190-9d5c-80d0f35c6a65" providerId="ADAL" clId="{58481310-ED7C-4B1D-B255-D5B8AFFD8FB9}" dt="2020-05-27T17:08:00.617" v="3876" actId="478"/>
          <ac:grpSpMkLst>
            <pc:docMk/>
            <pc:sldMk cId="1180419342" sldId="556"/>
            <ac:grpSpMk id="8" creationId="{B4608998-BA59-4B05-8759-F1EFF1FBDECE}"/>
          </ac:grpSpMkLst>
        </pc:grpChg>
        <pc:picChg chg="add mod modCrop">
          <ac:chgData name="AHMED ABOUELYAZID ELTOHAMY MOHAMED" userId="52099ac6-86dd-4190-9d5c-80d0f35c6a65" providerId="ADAL" clId="{58481310-ED7C-4B1D-B255-D5B8AFFD8FB9}" dt="2020-05-27T18:17:56.447" v="4608" actId="14100"/>
          <ac:picMkLst>
            <pc:docMk/>
            <pc:sldMk cId="1180419342" sldId="556"/>
            <ac:picMk id="4" creationId="{2758642C-B208-4B65-9B8E-7826DBF51706}"/>
          </ac:picMkLst>
        </pc:picChg>
      </pc:sldChg>
      <pc:sldChg chg="addSp delSp modSp mod ord delAnim modAnim">
        <pc:chgData name="AHMED ABOUELYAZID ELTOHAMY MOHAMED" userId="52099ac6-86dd-4190-9d5c-80d0f35c6a65" providerId="ADAL" clId="{58481310-ED7C-4B1D-B255-D5B8AFFD8FB9}" dt="2020-05-27T21:23:09.133" v="7260"/>
        <pc:sldMkLst>
          <pc:docMk/>
          <pc:sldMk cId="298172043" sldId="558"/>
        </pc:sldMkLst>
        <pc:spChg chg="del">
          <ac:chgData name="AHMED ABOUELYAZID ELTOHAMY MOHAMED" userId="52099ac6-86dd-4190-9d5c-80d0f35c6a65" providerId="ADAL" clId="{58481310-ED7C-4B1D-B255-D5B8AFFD8FB9}" dt="2020-05-27T20:30:32.809" v="6592" actId="478"/>
          <ac:spMkLst>
            <pc:docMk/>
            <pc:sldMk cId="298172043" sldId="558"/>
            <ac:spMk id="2" creationId="{077590C3-73A7-4726-9592-8C8BEABBDA8E}"/>
          </ac:spMkLst>
        </pc:spChg>
        <pc:spChg chg="del">
          <ac:chgData name="AHMED ABOUELYAZID ELTOHAMY MOHAMED" userId="52099ac6-86dd-4190-9d5c-80d0f35c6a65" providerId="ADAL" clId="{58481310-ED7C-4B1D-B255-D5B8AFFD8FB9}" dt="2020-05-27T20:30:30.929" v="6591" actId="478"/>
          <ac:spMkLst>
            <pc:docMk/>
            <pc:sldMk cId="298172043" sldId="558"/>
            <ac:spMk id="3" creationId="{E22F349A-3BD6-416D-95BF-94D2AE2662AE}"/>
          </ac:spMkLst>
        </pc:spChg>
        <pc:spChg chg="del">
          <ac:chgData name="AHMED ABOUELYAZID ELTOHAMY MOHAMED" userId="52099ac6-86dd-4190-9d5c-80d0f35c6a65" providerId="ADAL" clId="{58481310-ED7C-4B1D-B255-D5B8AFFD8FB9}" dt="2020-05-27T20:30:34.604" v="6593" actId="478"/>
          <ac:spMkLst>
            <pc:docMk/>
            <pc:sldMk cId="298172043" sldId="558"/>
            <ac:spMk id="4" creationId="{3664FB3B-25BF-4C7B-B177-AD547AF98161}"/>
          </ac:spMkLst>
        </pc:spChg>
        <pc:spChg chg="add mod">
          <ac:chgData name="AHMED ABOUELYAZID ELTOHAMY MOHAMED" userId="52099ac6-86dd-4190-9d5c-80d0f35c6a65" providerId="ADAL" clId="{58481310-ED7C-4B1D-B255-D5B8AFFD8FB9}" dt="2020-05-27T20:45:08.034" v="6780" actId="1036"/>
          <ac:spMkLst>
            <pc:docMk/>
            <pc:sldMk cId="298172043" sldId="558"/>
            <ac:spMk id="11" creationId="{D6422B9D-EB0F-4E29-9D07-F0EB33B39BB6}"/>
          </ac:spMkLst>
        </pc:spChg>
        <pc:spChg chg="add mod">
          <ac:chgData name="AHMED ABOUELYAZID ELTOHAMY MOHAMED" userId="52099ac6-86dd-4190-9d5c-80d0f35c6a65" providerId="ADAL" clId="{58481310-ED7C-4B1D-B255-D5B8AFFD8FB9}" dt="2020-05-27T20:42:38.853" v="6741" actId="1076"/>
          <ac:spMkLst>
            <pc:docMk/>
            <pc:sldMk cId="298172043" sldId="558"/>
            <ac:spMk id="13" creationId="{C8A9F173-FB6F-4BF6-A532-C54A11537142}"/>
          </ac:spMkLst>
        </pc:spChg>
        <pc:spChg chg="del">
          <ac:chgData name="AHMED ABOUELYAZID ELTOHAMY MOHAMED" userId="52099ac6-86dd-4190-9d5c-80d0f35c6a65" providerId="ADAL" clId="{58481310-ED7C-4B1D-B255-D5B8AFFD8FB9}" dt="2020-05-27T20:30:35.818" v="6594" actId="478"/>
          <ac:spMkLst>
            <pc:docMk/>
            <pc:sldMk cId="298172043" sldId="558"/>
            <ac:spMk id="14" creationId="{97768932-00B0-40A3-8423-DB5E52C1D4F2}"/>
          </ac:spMkLst>
        </pc:spChg>
        <pc:spChg chg="del">
          <ac:chgData name="AHMED ABOUELYAZID ELTOHAMY MOHAMED" userId="52099ac6-86dd-4190-9d5c-80d0f35c6a65" providerId="ADAL" clId="{58481310-ED7C-4B1D-B255-D5B8AFFD8FB9}" dt="2020-05-27T20:30:37.358" v="6595" actId="478"/>
          <ac:spMkLst>
            <pc:docMk/>
            <pc:sldMk cId="298172043" sldId="558"/>
            <ac:spMk id="15" creationId="{530F0F53-9315-4A9E-8F37-288F3324A684}"/>
          </ac:spMkLst>
        </pc:spChg>
        <pc:spChg chg="add mod">
          <ac:chgData name="AHMED ABOUELYAZID ELTOHAMY MOHAMED" userId="52099ac6-86dd-4190-9d5c-80d0f35c6a65" providerId="ADAL" clId="{58481310-ED7C-4B1D-B255-D5B8AFFD8FB9}" dt="2020-05-27T20:43:59.926" v="6759" actId="207"/>
          <ac:spMkLst>
            <pc:docMk/>
            <pc:sldMk cId="298172043" sldId="558"/>
            <ac:spMk id="16" creationId="{0F542184-72EA-44AC-87BF-88822E6D0A5F}"/>
          </ac:spMkLst>
        </pc:spChg>
        <pc:spChg chg="del">
          <ac:chgData name="AHMED ABOUELYAZID ELTOHAMY MOHAMED" userId="52099ac6-86dd-4190-9d5c-80d0f35c6a65" providerId="ADAL" clId="{58481310-ED7C-4B1D-B255-D5B8AFFD8FB9}" dt="2020-05-27T20:30:28.777" v="6590" actId="478"/>
          <ac:spMkLst>
            <pc:docMk/>
            <pc:sldMk cId="298172043" sldId="558"/>
            <ac:spMk id="17" creationId="{15933B12-DAC6-47BF-B3FD-C500F9122C78}"/>
          </ac:spMkLst>
        </pc:spChg>
        <pc:spChg chg="mod">
          <ac:chgData name="AHMED ABOUELYAZID ELTOHAMY MOHAMED" userId="52099ac6-86dd-4190-9d5c-80d0f35c6a65" providerId="ADAL" clId="{58481310-ED7C-4B1D-B255-D5B8AFFD8FB9}" dt="2020-05-27T20:31:12.232" v="6625" actId="1076"/>
          <ac:spMkLst>
            <pc:docMk/>
            <pc:sldMk cId="298172043" sldId="558"/>
            <ac:spMk id="18" creationId="{4E6235C5-C299-4641-B350-82ECB938619E}"/>
          </ac:spMkLst>
        </pc:spChg>
        <pc:spChg chg="del">
          <ac:chgData name="AHMED ABOUELYAZID ELTOHAMY MOHAMED" userId="52099ac6-86dd-4190-9d5c-80d0f35c6a65" providerId="ADAL" clId="{58481310-ED7C-4B1D-B255-D5B8AFFD8FB9}" dt="2020-05-27T20:31:14.652" v="6626" actId="478"/>
          <ac:spMkLst>
            <pc:docMk/>
            <pc:sldMk cId="298172043" sldId="558"/>
            <ac:spMk id="19" creationId="{E48E346D-01EE-48F2-9E56-D901BFBA53B2}"/>
          </ac:spMkLst>
        </pc:spChg>
        <pc:picChg chg="add del mod modCrop">
          <ac:chgData name="AHMED ABOUELYAZID ELTOHAMY MOHAMED" userId="52099ac6-86dd-4190-9d5c-80d0f35c6a65" providerId="ADAL" clId="{58481310-ED7C-4B1D-B255-D5B8AFFD8FB9}" dt="2020-05-27T20:33:45.175" v="6638" actId="478"/>
          <ac:picMkLst>
            <pc:docMk/>
            <pc:sldMk cId="298172043" sldId="558"/>
            <ac:picMk id="5" creationId="{58EAEDE9-CE15-4AB3-9A13-D477A0E26E07}"/>
          </ac:picMkLst>
        </pc:picChg>
        <pc:picChg chg="add mod modCrop">
          <ac:chgData name="AHMED ABOUELYAZID ELTOHAMY MOHAMED" userId="52099ac6-86dd-4190-9d5c-80d0f35c6a65" providerId="ADAL" clId="{58481310-ED7C-4B1D-B255-D5B8AFFD8FB9}" dt="2020-05-27T20:44:07.813" v="6760" actId="14100"/>
          <ac:picMkLst>
            <pc:docMk/>
            <pc:sldMk cId="298172043" sldId="558"/>
            <ac:picMk id="6" creationId="{3CF4BDB5-EFBB-4142-B767-25A2C83305BA}"/>
          </ac:picMkLst>
        </pc:picChg>
        <pc:picChg chg="add mod modCrop">
          <ac:chgData name="AHMED ABOUELYAZID ELTOHAMY MOHAMED" userId="52099ac6-86dd-4190-9d5c-80d0f35c6a65" providerId="ADAL" clId="{58481310-ED7C-4B1D-B255-D5B8AFFD8FB9}" dt="2020-05-27T20:36:43.103" v="6666" actId="14100"/>
          <ac:picMkLst>
            <pc:docMk/>
            <pc:sldMk cId="298172043" sldId="558"/>
            <ac:picMk id="7" creationId="{79D560AD-6E6C-4BDE-8DB5-770AB80124F8}"/>
          </ac:picMkLst>
        </pc:picChg>
        <pc:picChg chg="add del mod modCrop">
          <ac:chgData name="AHMED ABOUELYAZID ELTOHAMY MOHAMED" userId="52099ac6-86dd-4190-9d5c-80d0f35c6a65" providerId="ADAL" clId="{58481310-ED7C-4B1D-B255-D5B8AFFD8FB9}" dt="2020-05-27T21:06:05.496" v="6976" actId="478"/>
          <ac:picMkLst>
            <pc:docMk/>
            <pc:sldMk cId="298172043" sldId="558"/>
            <ac:picMk id="8" creationId="{BB648A64-4FCB-4CA6-B63C-9DC1888D4DD6}"/>
          </ac:picMkLst>
        </pc:picChg>
        <pc:picChg chg="add del">
          <ac:chgData name="AHMED ABOUELYAZID ELTOHAMY MOHAMED" userId="52099ac6-86dd-4190-9d5c-80d0f35c6a65" providerId="ADAL" clId="{58481310-ED7C-4B1D-B255-D5B8AFFD8FB9}" dt="2020-05-27T20:38:01.289" v="6676" actId="478"/>
          <ac:picMkLst>
            <pc:docMk/>
            <pc:sldMk cId="298172043" sldId="558"/>
            <ac:picMk id="9" creationId="{154F2DB4-9EC1-41DA-B989-DD8DBA5A0B9F}"/>
          </ac:picMkLst>
        </pc:picChg>
        <pc:picChg chg="add mod modCrop">
          <ac:chgData name="AHMED ABOUELYAZID ELTOHAMY MOHAMED" userId="52099ac6-86dd-4190-9d5c-80d0f35c6a65" providerId="ADAL" clId="{58481310-ED7C-4B1D-B255-D5B8AFFD8FB9}" dt="2020-05-27T20:39:51.694" v="6705" actId="1076"/>
          <ac:picMkLst>
            <pc:docMk/>
            <pc:sldMk cId="298172043" sldId="558"/>
            <ac:picMk id="10" creationId="{EAC52037-973B-4E8B-B876-8089D731D0F2}"/>
          </ac:picMkLst>
        </pc:picChg>
        <pc:picChg chg="add mod modCrop">
          <ac:chgData name="AHMED ABOUELYAZID ELTOHAMY MOHAMED" userId="52099ac6-86dd-4190-9d5c-80d0f35c6a65" providerId="ADAL" clId="{58481310-ED7C-4B1D-B255-D5B8AFFD8FB9}" dt="2020-05-27T20:40:55.838" v="6717" actId="14100"/>
          <ac:picMkLst>
            <pc:docMk/>
            <pc:sldMk cId="298172043" sldId="558"/>
            <ac:picMk id="12" creationId="{4AC12CBB-F2CC-43CF-9A15-08DB04C8CA09}"/>
          </ac:picMkLst>
        </pc:picChg>
        <pc:picChg chg="add mod">
          <ac:chgData name="AHMED ABOUELYAZID ELTOHAMY MOHAMED" userId="52099ac6-86dd-4190-9d5c-80d0f35c6a65" providerId="ADAL" clId="{58481310-ED7C-4B1D-B255-D5B8AFFD8FB9}" dt="2020-05-27T21:06:07.294" v="6977"/>
          <ac:picMkLst>
            <pc:docMk/>
            <pc:sldMk cId="298172043" sldId="558"/>
            <ac:picMk id="20" creationId="{3918A73A-E82C-45BE-85D9-E098BD4CC2F8}"/>
          </ac:picMkLst>
        </pc:picChg>
      </pc:sldChg>
      <pc:sldChg chg="addSp delSp modSp mod addAnim delAnim modAnim">
        <pc:chgData name="AHMED ABOUELYAZID ELTOHAMY MOHAMED" userId="52099ac6-86dd-4190-9d5c-80d0f35c6a65" providerId="ADAL" clId="{58481310-ED7C-4B1D-B255-D5B8AFFD8FB9}" dt="2020-05-26T17:25:11.114" v="996"/>
        <pc:sldMkLst>
          <pc:docMk/>
          <pc:sldMk cId="262037859" sldId="560"/>
        </pc:sldMkLst>
        <pc:spChg chg="add del mod">
          <ac:chgData name="AHMED ABOUELYAZID ELTOHAMY MOHAMED" userId="52099ac6-86dd-4190-9d5c-80d0f35c6a65" providerId="ADAL" clId="{58481310-ED7C-4B1D-B255-D5B8AFFD8FB9}" dt="2020-05-26T16:33:59.942" v="441" actId="478"/>
          <ac:spMkLst>
            <pc:docMk/>
            <pc:sldMk cId="262037859" sldId="560"/>
            <ac:spMk id="9" creationId="{9D0294D5-EC95-4295-8C8F-271CF0DC3B6F}"/>
          </ac:spMkLst>
        </pc:spChg>
        <pc:spChg chg="mod">
          <ac:chgData name="AHMED ABOUELYAZID ELTOHAMY MOHAMED" userId="52099ac6-86dd-4190-9d5c-80d0f35c6a65" providerId="ADAL" clId="{58481310-ED7C-4B1D-B255-D5B8AFFD8FB9}" dt="2020-05-26T16:33:30.921" v="436" actId="20577"/>
          <ac:spMkLst>
            <pc:docMk/>
            <pc:sldMk cId="262037859" sldId="560"/>
            <ac:spMk id="11" creationId="{18377771-A8D2-4295-BD55-295AD8B26341}"/>
          </ac:spMkLst>
        </pc:spChg>
        <pc:spChg chg="add del mod">
          <ac:chgData name="AHMED ABOUELYAZID ELTOHAMY MOHAMED" userId="52099ac6-86dd-4190-9d5c-80d0f35c6a65" providerId="ADAL" clId="{58481310-ED7C-4B1D-B255-D5B8AFFD8FB9}" dt="2020-05-26T16:34:14.082" v="444" actId="478"/>
          <ac:spMkLst>
            <pc:docMk/>
            <pc:sldMk cId="262037859" sldId="560"/>
            <ac:spMk id="12" creationId="{76FCDB18-A07F-461C-8B31-2FEC61553ADC}"/>
          </ac:spMkLst>
        </pc:spChg>
        <pc:spChg chg="add del mod">
          <ac:chgData name="AHMED ABOUELYAZID ELTOHAMY MOHAMED" userId="52099ac6-86dd-4190-9d5c-80d0f35c6a65" providerId="ADAL" clId="{58481310-ED7C-4B1D-B255-D5B8AFFD8FB9}" dt="2020-05-26T17:17:17.751" v="959" actId="1036"/>
          <ac:spMkLst>
            <pc:docMk/>
            <pc:sldMk cId="262037859" sldId="560"/>
            <ac:spMk id="13" creationId="{55603CD1-9C5C-411D-92F6-8EE5E54D1478}"/>
          </ac:spMkLst>
        </pc:spChg>
        <pc:spChg chg="add mod">
          <ac:chgData name="AHMED ABOUELYAZID ELTOHAMY MOHAMED" userId="52099ac6-86dd-4190-9d5c-80d0f35c6a65" providerId="ADAL" clId="{58481310-ED7C-4B1D-B255-D5B8AFFD8FB9}" dt="2020-05-26T17:17:22.456" v="969" actId="1036"/>
          <ac:spMkLst>
            <pc:docMk/>
            <pc:sldMk cId="262037859" sldId="560"/>
            <ac:spMk id="15" creationId="{BC7E58C2-5795-4C88-A046-CBF34D10D5F7}"/>
          </ac:spMkLst>
        </pc:spChg>
        <pc:spChg chg="add del mod">
          <ac:chgData name="AHMED ABOUELYAZID ELTOHAMY MOHAMED" userId="52099ac6-86dd-4190-9d5c-80d0f35c6a65" providerId="ADAL" clId="{58481310-ED7C-4B1D-B255-D5B8AFFD8FB9}" dt="2020-05-26T16:39:56.196" v="494"/>
          <ac:spMkLst>
            <pc:docMk/>
            <pc:sldMk cId="262037859" sldId="560"/>
            <ac:spMk id="16" creationId="{EDAAD655-DD9C-456A-8D5F-77B2201F962B}"/>
          </ac:spMkLst>
        </pc:spChg>
        <pc:grpChg chg="del mod">
          <ac:chgData name="AHMED ABOUELYAZID ELTOHAMY MOHAMED" userId="52099ac6-86dd-4190-9d5c-80d0f35c6a65" providerId="ADAL" clId="{58481310-ED7C-4B1D-B255-D5B8AFFD8FB9}" dt="2020-05-26T16:36:36.535" v="473" actId="478"/>
          <ac:grpSpMkLst>
            <pc:docMk/>
            <pc:sldMk cId="262037859" sldId="560"/>
            <ac:grpSpMk id="3" creationId="{D8599744-B983-4523-BEBB-570BB6B8DD21}"/>
          </ac:grpSpMkLst>
        </pc:grpChg>
        <pc:grpChg chg="del mod">
          <ac:chgData name="AHMED ABOUELYAZID ELTOHAMY MOHAMED" userId="52099ac6-86dd-4190-9d5c-80d0f35c6a65" providerId="ADAL" clId="{58481310-ED7C-4B1D-B255-D5B8AFFD8FB9}" dt="2020-05-26T16:36:33.723" v="472" actId="478"/>
          <ac:grpSpMkLst>
            <pc:docMk/>
            <pc:sldMk cId="262037859" sldId="560"/>
            <ac:grpSpMk id="8" creationId="{9DDF59D7-EFE0-4A84-9EBC-252091EFA749}"/>
          </ac:grpSpMkLst>
        </pc:grpChg>
        <pc:picChg chg="add del mod modCrop">
          <ac:chgData name="AHMED ABOUELYAZID ELTOHAMY MOHAMED" userId="52099ac6-86dd-4190-9d5c-80d0f35c6a65" providerId="ADAL" clId="{58481310-ED7C-4B1D-B255-D5B8AFFD8FB9}" dt="2020-05-26T17:15:20.652" v="938" actId="478"/>
          <ac:picMkLst>
            <pc:docMk/>
            <pc:sldMk cId="262037859" sldId="560"/>
            <ac:picMk id="4" creationId="{A508DCCA-A15B-4B61-A9EE-EC1F78167983}"/>
          </ac:picMkLst>
        </pc:picChg>
        <pc:picChg chg="add mod modCrop">
          <ac:chgData name="AHMED ABOUELYAZID ELTOHAMY MOHAMED" userId="52099ac6-86dd-4190-9d5c-80d0f35c6a65" providerId="ADAL" clId="{58481310-ED7C-4B1D-B255-D5B8AFFD8FB9}" dt="2020-05-26T16:38:43.150" v="483" actId="1076"/>
          <ac:picMkLst>
            <pc:docMk/>
            <pc:sldMk cId="262037859" sldId="560"/>
            <ac:picMk id="7" creationId="{AF200675-5629-4351-8007-0CFD81ACCF69}"/>
          </ac:picMkLst>
        </pc:picChg>
        <pc:picChg chg="add mod modCrop">
          <ac:chgData name="AHMED ABOUELYAZID ELTOHAMY MOHAMED" userId="52099ac6-86dd-4190-9d5c-80d0f35c6a65" providerId="ADAL" clId="{58481310-ED7C-4B1D-B255-D5B8AFFD8FB9}" dt="2020-05-26T16:38:47.130" v="485" actId="1035"/>
          <ac:picMkLst>
            <pc:docMk/>
            <pc:sldMk cId="262037859" sldId="560"/>
            <ac:picMk id="14" creationId="{6E22ED4E-E347-45ED-90E4-98DBD82934CD}"/>
          </ac:picMkLst>
        </pc:picChg>
        <pc:picChg chg="add mod">
          <ac:chgData name="AHMED ABOUELYAZID ELTOHAMY MOHAMED" userId="52099ac6-86dd-4190-9d5c-80d0f35c6a65" providerId="ADAL" clId="{58481310-ED7C-4B1D-B255-D5B8AFFD8FB9}" dt="2020-05-26T17:17:27.364" v="981" actId="1036"/>
          <ac:picMkLst>
            <pc:docMk/>
            <pc:sldMk cId="262037859" sldId="560"/>
            <ac:picMk id="17" creationId="{D83F1442-99D2-44A1-97C7-11F51DF3A179}"/>
          </ac:picMkLst>
        </pc:picChg>
      </pc:sldChg>
      <pc:sldChg chg="addSp delSp modSp mod addAnim delAnim modAnim">
        <pc:chgData name="AHMED ABOUELYAZID ELTOHAMY MOHAMED" userId="52099ac6-86dd-4190-9d5c-80d0f35c6a65" providerId="ADAL" clId="{58481310-ED7C-4B1D-B255-D5B8AFFD8FB9}" dt="2020-05-27T13:13:58.483" v="3163" actId="1038"/>
        <pc:sldMkLst>
          <pc:docMk/>
          <pc:sldMk cId="2112731022" sldId="562"/>
        </pc:sldMkLst>
        <pc:spChg chg="add mod">
          <ac:chgData name="AHMED ABOUELYAZID ELTOHAMY MOHAMED" userId="52099ac6-86dd-4190-9d5c-80d0f35c6a65" providerId="ADAL" clId="{58481310-ED7C-4B1D-B255-D5B8AFFD8FB9}" dt="2020-05-27T13:10:26.921" v="3137" actId="122"/>
          <ac:spMkLst>
            <pc:docMk/>
            <pc:sldMk cId="2112731022" sldId="562"/>
            <ac:spMk id="2" creationId="{207FC014-8775-4562-8040-F3F714CEAD1A}"/>
          </ac:spMkLst>
        </pc:spChg>
        <pc:spChg chg="add del">
          <ac:chgData name="AHMED ABOUELYAZID ELTOHAMY MOHAMED" userId="52099ac6-86dd-4190-9d5c-80d0f35c6a65" providerId="ADAL" clId="{58481310-ED7C-4B1D-B255-D5B8AFFD8FB9}" dt="2020-05-26T17:44:04.017" v="1218"/>
          <ac:spMkLst>
            <pc:docMk/>
            <pc:sldMk cId="2112731022" sldId="562"/>
            <ac:spMk id="2" creationId="{B67D6856-EA41-4A0A-A63F-7E133DC0769F}"/>
          </ac:spMkLst>
        </pc:spChg>
        <pc:spChg chg="add del">
          <ac:chgData name="AHMED ABOUELYAZID ELTOHAMY MOHAMED" userId="52099ac6-86dd-4190-9d5c-80d0f35c6a65" providerId="ADAL" clId="{58481310-ED7C-4B1D-B255-D5B8AFFD8FB9}" dt="2020-05-26T17:44:04.017" v="1218"/>
          <ac:spMkLst>
            <pc:docMk/>
            <pc:sldMk cId="2112731022" sldId="562"/>
            <ac:spMk id="3" creationId="{9D4B2964-E33F-4280-BACA-208C360E1FBD}"/>
          </ac:spMkLst>
        </pc:spChg>
        <pc:spChg chg="add del mod">
          <ac:chgData name="AHMED ABOUELYAZID ELTOHAMY MOHAMED" userId="52099ac6-86dd-4190-9d5c-80d0f35c6a65" providerId="ADAL" clId="{58481310-ED7C-4B1D-B255-D5B8AFFD8FB9}" dt="2020-05-26T17:50:04.580" v="1262" actId="11529"/>
          <ac:spMkLst>
            <pc:docMk/>
            <pc:sldMk cId="2112731022" sldId="562"/>
            <ac:spMk id="4" creationId="{BD70FE33-70D0-4CF9-A301-6FB53D2C3E73}"/>
          </ac:spMkLst>
        </pc:spChg>
        <pc:spChg chg="del mod">
          <ac:chgData name="AHMED ABOUELYAZID ELTOHAMY MOHAMED" userId="52099ac6-86dd-4190-9d5c-80d0f35c6a65" providerId="ADAL" clId="{58481310-ED7C-4B1D-B255-D5B8AFFD8FB9}" dt="2020-05-26T17:52:09.432" v="1289" actId="478"/>
          <ac:spMkLst>
            <pc:docMk/>
            <pc:sldMk cId="2112731022" sldId="562"/>
            <ac:spMk id="5" creationId="{D41C691D-D733-46A3-82C0-04113EE0D778}"/>
          </ac:spMkLst>
        </pc:spChg>
        <pc:spChg chg="mod">
          <ac:chgData name="AHMED ABOUELYAZID ELTOHAMY MOHAMED" userId="52099ac6-86dd-4190-9d5c-80d0f35c6a65" providerId="ADAL" clId="{58481310-ED7C-4B1D-B255-D5B8AFFD8FB9}" dt="2020-05-27T13:09:43.315" v="3112" actId="1036"/>
          <ac:spMkLst>
            <pc:docMk/>
            <pc:sldMk cId="2112731022" sldId="562"/>
            <ac:spMk id="6" creationId="{3501C677-2596-4A58-9075-20888169A5E5}"/>
          </ac:spMkLst>
        </pc:spChg>
        <pc:spChg chg="mod">
          <ac:chgData name="AHMED ABOUELYAZID ELTOHAMY MOHAMED" userId="52099ac6-86dd-4190-9d5c-80d0f35c6a65" providerId="ADAL" clId="{58481310-ED7C-4B1D-B255-D5B8AFFD8FB9}" dt="2020-05-26T22:43:59.309" v="2934" actId="404"/>
          <ac:spMkLst>
            <pc:docMk/>
            <pc:sldMk cId="2112731022" sldId="562"/>
            <ac:spMk id="7" creationId="{C980368F-0E56-482E-AC8E-784F28C3ADEC}"/>
          </ac:spMkLst>
        </pc:spChg>
        <pc:spChg chg="add del mod">
          <ac:chgData name="AHMED ABOUELYAZID ELTOHAMY MOHAMED" userId="52099ac6-86dd-4190-9d5c-80d0f35c6a65" providerId="ADAL" clId="{58481310-ED7C-4B1D-B255-D5B8AFFD8FB9}" dt="2020-05-26T20:55:11.698" v="1821" actId="478"/>
          <ac:spMkLst>
            <pc:docMk/>
            <pc:sldMk cId="2112731022" sldId="562"/>
            <ac:spMk id="8" creationId="{AE3A73B8-88B5-4F00-AC5F-52BB15764BCE}"/>
          </ac:spMkLst>
        </pc:spChg>
        <pc:spChg chg="del mod">
          <ac:chgData name="AHMED ABOUELYAZID ELTOHAMY MOHAMED" userId="52099ac6-86dd-4190-9d5c-80d0f35c6a65" providerId="ADAL" clId="{58481310-ED7C-4B1D-B255-D5B8AFFD8FB9}" dt="2020-05-26T22:04:21.236" v="2478" actId="478"/>
          <ac:spMkLst>
            <pc:docMk/>
            <pc:sldMk cId="2112731022" sldId="562"/>
            <ac:spMk id="10" creationId="{08C8A269-BAF2-41FF-AEC4-0633D866729D}"/>
          </ac:spMkLst>
        </pc:spChg>
        <pc:spChg chg="add mod">
          <ac:chgData name="AHMED ABOUELYAZID ELTOHAMY MOHAMED" userId="52099ac6-86dd-4190-9d5c-80d0f35c6a65" providerId="ADAL" clId="{58481310-ED7C-4B1D-B255-D5B8AFFD8FB9}" dt="2020-05-27T13:09:48.178" v="3113" actId="1036"/>
          <ac:spMkLst>
            <pc:docMk/>
            <pc:sldMk cId="2112731022" sldId="562"/>
            <ac:spMk id="11" creationId="{B7F7370E-2C7F-4B8D-B9BE-F1F7B0EE978D}"/>
          </ac:spMkLst>
        </pc:spChg>
        <pc:spChg chg="add mod">
          <ac:chgData name="AHMED ABOUELYAZID ELTOHAMY MOHAMED" userId="52099ac6-86dd-4190-9d5c-80d0f35c6a65" providerId="ADAL" clId="{58481310-ED7C-4B1D-B255-D5B8AFFD8FB9}" dt="2020-05-27T13:09:54.390" v="3126" actId="1035"/>
          <ac:spMkLst>
            <pc:docMk/>
            <pc:sldMk cId="2112731022" sldId="562"/>
            <ac:spMk id="12" creationId="{B5D90D79-82D5-4E2B-AB86-CEA99F13D6A6}"/>
          </ac:spMkLst>
        </pc:spChg>
        <pc:spChg chg="add mod">
          <ac:chgData name="AHMED ABOUELYAZID ELTOHAMY MOHAMED" userId="52099ac6-86dd-4190-9d5c-80d0f35c6a65" providerId="ADAL" clId="{58481310-ED7C-4B1D-B255-D5B8AFFD8FB9}" dt="2020-05-27T13:09:33.400" v="3100" actId="14100"/>
          <ac:spMkLst>
            <pc:docMk/>
            <pc:sldMk cId="2112731022" sldId="562"/>
            <ac:spMk id="14" creationId="{D1777ACD-3F93-42D9-BEE3-6563570DFBD1}"/>
          </ac:spMkLst>
        </pc:spChg>
        <pc:spChg chg="add mod">
          <ac:chgData name="AHMED ABOUELYAZID ELTOHAMY MOHAMED" userId="52099ac6-86dd-4190-9d5c-80d0f35c6a65" providerId="ADAL" clId="{58481310-ED7C-4B1D-B255-D5B8AFFD8FB9}" dt="2020-05-27T13:10:31.792" v="3138" actId="122"/>
          <ac:spMkLst>
            <pc:docMk/>
            <pc:sldMk cId="2112731022" sldId="562"/>
            <ac:spMk id="15" creationId="{3D174665-A887-4914-B152-4124C660DAF2}"/>
          </ac:spMkLst>
        </pc:spChg>
        <pc:spChg chg="add mod">
          <ac:chgData name="AHMED ABOUELYAZID ELTOHAMY MOHAMED" userId="52099ac6-86dd-4190-9d5c-80d0f35c6a65" providerId="ADAL" clId="{58481310-ED7C-4B1D-B255-D5B8AFFD8FB9}" dt="2020-05-27T13:10:06.209" v="3135" actId="1038"/>
          <ac:spMkLst>
            <pc:docMk/>
            <pc:sldMk cId="2112731022" sldId="562"/>
            <ac:spMk id="17" creationId="{BA2D8FAD-356E-4679-B9F8-A2E539F9C87B}"/>
          </ac:spMkLst>
        </pc:spChg>
        <pc:spChg chg="mod">
          <ac:chgData name="AHMED ABOUELYAZID ELTOHAMY MOHAMED" userId="52099ac6-86dd-4190-9d5c-80d0f35c6a65" providerId="ADAL" clId="{58481310-ED7C-4B1D-B255-D5B8AFFD8FB9}" dt="2020-05-26T22:25:38.538" v="2710"/>
          <ac:spMkLst>
            <pc:docMk/>
            <pc:sldMk cId="2112731022" sldId="562"/>
            <ac:spMk id="21" creationId="{06853D66-7699-4A8F-8E5E-D7980E541187}"/>
          </ac:spMkLst>
        </pc:spChg>
        <pc:spChg chg="add mod">
          <ac:chgData name="AHMED ABOUELYAZID ELTOHAMY MOHAMED" userId="52099ac6-86dd-4190-9d5c-80d0f35c6a65" providerId="ADAL" clId="{58481310-ED7C-4B1D-B255-D5B8AFFD8FB9}" dt="2020-05-27T13:10:15.125" v="3136" actId="1076"/>
          <ac:spMkLst>
            <pc:docMk/>
            <pc:sldMk cId="2112731022" sldId="562"/>
            <ac:spMk id="22" creationId="{1F512CCC-0D6E-4760-B547-7EC0F77325D3}"/>
          </ac:spMkLst>
        </pc:spChg>
        <pc:spChg chg="add mod">
          <ac:chgData name="AHMED ABOUELYAZID ELTOHAMY MOHAMED" userId="52099ac6-86dd-4190-9d5c-80d0f35c6a65" providerId="ADAL" clId="{58481310-ED7C-4B1D-B255-D5B8AFFD8FB9}" dt="2020-05-27T13:10:34.776" v="3139" actId="122"/>
          <ac:spMkLst>
            <pc:docMk/>
            <pc:sldMk cId="2112731022" sldId="562"/>
            <ac:spMk id="23" creationId="{A1EED218-037C-46E1-AA37-D6C4F2E714A5}"/>
          </ac:spMkLst>
        </pc:spChg>
        <pc:spChg chg="add mod">
          <ac:chgData name="AHMED ABOUELYAZID ELTOHAMY MOHAMED" userId="52099ac6-86dd-4190-9d5c-80d0f35c6a65" providerId="ADAL" clId="{58481310-ED7C-4B1D-B255-D5B8AFFD8FB9}" dt="2020-05-27T13:08:38.872" v="3082" actId="122"/>
          <ac:spMkLst>
            <pc:docMk/>
            <pc:sldMk cId="2112731022" sldId="562"/>
            <ac:spMk id="24" creationId="{A5548409-1DA5-4BD3-B51E-8C63B3D1AB7D}"/>
          </ac:spMkLst>
        </pc:spChg>
        <pc:spChg chg="add mod">
          <ac:chgData name="AHMED ABOUELYAZID ELTOHAMY MOHAMED" userId="52099ac6-86dd-4190-9d5c-80d0f35c6a65" providerId="ADAL" clId="{58481310-ED7C-4B1D-B255-D5B8AFFD8FB9}" dt="2020-05-27T13:13:58.483" v="3163" actId="1038"/>
          <ac:spMkLst>
            <pc:docMk/>
            <pc:sldMk cId="2112731022" sldId="562"/>
            <ac:spMk id="25" creationId="{BD47915F-CEF9-4BCF-A907-C9AB73B18424}"/>
          </ac:spMkLst>
        </pc:spChg>
        <pc:spChg chg="add mod">
          <ac:chgData name="AHMED ABOUELYAZID ELTOHAMY MOHAMED" userId="52099ac6-86dd-4190-9d5c-80d0f35c6a65" providerId="ADAL" clId="{58481310-ED7C-4B1D-B255-D5B8AFFD8FB9}" dt="2020-05-27T13:10:37.880" v="3140" actId="122"/>
          <ac:spMkLst>
            <pc:docMk/>
            <pc:sldMk cId="2112731022" sldId="562"/>
            <ac:spMk id="26" creationId="{70601CFF-99BC-48DC-9B32-1A76EB15D640}"/>
          </ac:spMkLst>
        </pc:spChg>
        <pc:grpChg chg="add mod">
          <ac:chgData name="AHMED ABOUELYAZID ELTOHAMY MOHAMED" userId="52099ac6-86dd-4190-9d5c-80d0f35c6a65" providerId="ADAL" clId="{58481310-ED7C-4B1D-B255-D5B8AFFD8FB9}" dt="2020-05-26T22:45:06.903" v="2942" actId="14100"/>
          <ac:grpSpMkLst>
            <pc:docMk/>
            <pc:sldMk cId="2112731022" sldId="562"/>
            <ac:grpSpMk id="18" creationId="{8731E26C-CA25-41A5-A075-E21C21C99693}"/>
          </ac:grpSpMkLst>
        </pc:grpChg>
        <pc:picChg chg="add del mod modCrop">
          <ac:chgData name="AHMED ABOUELYAZID ELTOHAMY MOHAMED" userId="52099ac6-86dd-4190-9d5c-80d0f35c6a65" providerId="ADAL" clId="{58481310-ED7C-4B1D-B255-D5B8AFFD8FB9}" dt="2020-05-26T21:12:46.436" v="1834" actId="478"/>
          <ac:picMkLst>
            <pc:docMk/>
            <pc:sldMk cId="2112731022" sldId="562"/>
            <ac:picMk id="9" creationId="{B0BEE0E4-5704-4B3D-9FFD-BB4B73683498}"/>
          </ac:picMkLst>
        </pc:picChg>
        <pc:picChg chg="add del mod">
          <ac:chgData name="AHMED ABOUELYAZID ELTOHAMY MOHAMED" userId="52099ac6-86dd-4190-9d5c-80d0f35c6a65" providerId="ADAL" clId="{58481310-ED7C-4B1D-B255-D5B8AFFD8FB9}" dt="2020-05-26T21:17:09.040" v="1838" actId="478"/>
          <ac:picMkLst>
            <pc:docMk/>
            <pc:sldMk cId="2112731022" sldId="562"/>
            <ac:picMk id="13" creationId="{3C23A91D-42E9-4347-9618-031E5D714EBA}"/>
          </ac:picMkLst>
        </pc:picChg>
        <pc:picChg chg="add del mod">
          <ac:chgData name="AHMED ABOUELYAZID ELTOHAMY MOHAMED" userId="52099ac6-86dd-4190-9d5c-80d0f35c6a65" providerId="ADAL" clId="{58481310-ED7C-4B1D-B255-D5B8AFFD8FB9}" dt="2020-05-26T22:25:36.660" v="2709" actId="478"/>
          <ac:picMkLst>
            <pc:docMk/>
            <pc:sldMk cId="2112731022" sldId="562"/>
            <ac:picMk id="15" creationId="{C5D2C3F6-BA46-4956-94A5-1A20526E815B}"/>
          </ac:picMkLst>
        </pc:picChg>
        <pc:picChg chg="add mod modCrop">
          <ac:chgData name="AHMED ABOUELYAZID ELTOHAMY MOHAMED" userId="52099ac6-86dd-4190-9d5c-80d0f35c6a65" providerId="ADAL" clId="{58481310-ED7C-4B1D-B255-D5B8AFFD8FB9}" dt="2020-05-27T13:09:10.487" v="3087" actId="1036"/>
          <ac:picMkLst>
            <pc:docMk/>
            <pc:sldMk cId="2112731022" sldId="562"/>
            <ac:picMk id="16" creationId="{FA2E6623-3223-4DDE-B6C8-F2FAF38FD27C}"/>
          </ac:picMkLst>
        </pc:picChg>
        <pc:picChg chg="mod">
          <ac:chgData name="AHMED ABOUELYAZID ELTOHAMY MOHAMED" userId="52099ac6-86dd-4190-9d5c-80d0f35c6a65" providerId="ADAL" clId="{58481310-ED7C-4B1D-B255-D5B8AFFD8FB9}" dt="2020-05-26T22:25:38.538" v="2710"/>
          <ac:picMkLst>
            <pc:docMk/>
            <pc:sldMk cId="2112731022" sldId="562"/>
            <ac:picMk id="19" creationId="{925F7AA9-3355-4498-A57F-91FD270EBD89}"/>
          </ac:picMkLst>
        </pc:picChg>
        <pc:picChg chg="mod">
          <ac:chgData name="AHMED ABOUELYAZID ELTOHAMY MOHAMED" userId="52099ac6-86dd-4190-9d5c-80d0f35c6a65" providerId="ADAL" clId="{58481310-ED7C-4B1D-B255-D5B8AFFD8FB9}" dt="2020-05-26T22:25:38.538" v="2710"/>
          <ac:picMkLst>
            <pc:docMk/>
            <pc:sldMk cId="2112731022" sldId="562"/>
            <ac:picMk id="20" creationId="{6561CF6E-D56A-495B-9504-FA4E0AFD8EE7}"/>
          </ac:picMkLst>
        </pc:picChg>
        <pc:picChg chg="add del">
          <ac:chgData name="AHMED ABOUELYAZID ELTOHAMY MOHAMED" userId="52099ac6-86dd-4190-9d5c-80d0f35c6a65" providerId="ADAL" clId="{58481310-ED7C-4B1D-B255-D5B8AFFD8FB9}" dt="2020-05-26T17:44:04.017" v="1218"/>
          <ac:picMkLst>
            <pc:docMk/>
            <pc:sldMk cId="2112731022" sldId="562"/>
            <ac:picMk id="4097" creationId="{59CBC2C3-D348-482F-85FD-8404BB373108}"/>
          </ac:picMkLst>
        </pc:picChg>
      </pc:sldChg>
      <pc:sldChg chg="del">
        <pc:chgData name="AHMED ABOUELYAZID ELTOHAMY MOHAMED" userId="52099ac6-86dd-4190-9d5c-80d0f35c6a65" providerId="ADAL" clId="{58481310-ED7C-4B1D-B255-D5B8AFFD8FB9}" dt="2020-05-27T21:22:43.854" v="7256" actId="47"/>
        <pc:sldMkLst>
          <pc:docMk/>
          <pc:sldMk cId="1179762779" sldId="563"/>
        </pc:sldMkLst>
      </pc:sldChg>
      <pc:sldChg chg="addSp delSp modSp mod delAnim modAnim">
        <pc:chgData name="AHMED ABOUELYAZID ELTOHAMY MOHAMED" userId="52099ac6-86dd-4190-9d5c-80d0f35c6a65" providerId="ADAL" clId="{58481310-ED7C-4B1D-B255-D5B8AFFD8FB9}" dt="2020-05-27T21:26:06.826" v="7268" actId="14100"/>
        <pc:sldMkLst>
          <pc:docMk/>
          <pc:sldMk cId="3858896011" sldId="572"/>
        </pc:sldMkLst>
        <pc:spChg chg="add del mod">
          <ac:chgData name="AHMED ABOUELYAZID ELTOHAMY MOHAMED" userId="52099ac6-86dd-4190-9d5c-80d0f35c6a65" providerId="ADAL" clId="{58481310-ED7C-4B1D-B255-D5B8AFFD8FB9}" dt="2020-05-26T16:59:46.642" v="735"/>
          <ac:spMkLst>
            <pc:docMk/>
            <pc:sldMk cId="3858896011" sldId="572"/>
            <ac:spMk id="4" creationId="{67A60254-9F63-4121-BE60-043FC87EB3AB}"/>
          </ac:spMkLst>
        </pc:spChg>
        <pc:spChg chg="mod">
          <ac:chgData name="AHMED ABOUELYAZID ELTOHAMY MOHAMED" userId="52099ac6-86dd-4190-9d5c-80d0f35c6a65" providerId="ADAL" clId="{58481310-ED7C-4B1D-B255-D5B8AFFD8FB9}" dt="2020-05-26T17:13:40.138" v="908" actId="1076"/>
          <ac:spMkLst>
            <pc:docMk/>
            <pc:sldMk cId="3858896011" sldId="572"/>
            <ac:spMk id="7" creationId="{C84C77D1-1189-4703-8F32-F84763A19C27}"/>
          </ac:spMkLst>
        </pc:spChg>
        <pc:spChg chg="add del">
          <ac:chgData name="AHMED ABOUELYAZID ELTOHAMY MOHAMED" userId="52099ac6-86dd-4190-9d5c-80d0f35c6a65" providerId="ADAL" clId="{58481310-ED7C-4B1D-B255-D5B8AFFD8FB9}" dt="2020-05-26T17:03:59.222" v="776"/>
          <ac:spMkLst>
            <pc:docMk/>
            <pc:sldMk cId="3858896011" sldId="572"/>
            <ac:spMk id="8" creationId="{C351ADB5-56BF-41C4-B065-B7AF88ED67AD}"/>
          </ac:spMkLst>
        </pc:spChg>
        <pc:spChg chg="add mod">
          <ac:chgData name="AHMED ABOUELYAZID ELTOHAMY MOHAMED" userId="52099ac6-86dd-4190-9d5c-80d0f35c6a65" providerId="ADAL" clId="{58481310-ED7C-4B1D-B255-D5B8AFFD8FB9}" dt="2020-05-26T17:12:17.333" v="894" actId="1035"/>
          <ac:spMkLst>
            <pc:docMk/>
            <pc:sldMk cId="3858896011" sldId="572"/>
            <ac:spMk id="9" creationId="{1FEAE068-4ED6-404E-85E3-4702F09D54CD}"/>
          </ac:spMkLst>
        </pc:spChg>
        <pc:spChg chg="del">
          <ac:chgData name="AHMED ABOUELYAZID ELTOHAMY MOHAMED" userId="52099ac6-86dd-4190-9d5c-80d0f35c6a65" providerId="ADAL" clId="{58481310-ED7C-4B1D-B255-D5B8AFFD8FB9}" dt="2020-05-26T16:52:29.489" v="591" actId="478"/>
          <ac:spMkLst>
            <pc:docMk/>
            <pc:sldMk cId="3858896011" sldId="572"/>
            <ac:spMk id="10" creationId="{5C279BDC-88F2-481C-936F-FEB443BA7376}"/>
          </ac:spMkLst>
        </pc:spChg>
        <pc:spChg chg="del">
          <ac:chgData name="AHMED ABOUELYAZID ELTOHAMY MOHAMED" userId="52099ac6-86dd-4190-9d5c-80d0f35c6a65" providerId="ADAL" clId="{58481310-ED7C-4B1D-B255-D5B8AFFD8FB9}" dt="2020-05-26T16:54:23.092" v="607" actId="478"/>
          <ac:spMkLst>
            <pc:docMk/>
            <pc:sldMk cId="3858896011" sldId="572"/>
            <ac:spMk id="11" creationId="{5B9EB4C3-E7C1-455F-AC6E-1A528DB5EF33}"/>
          </ac:spMkLst>
        </pc:spChg>
        <pc:spChg chg="mod">
          <ac:chgData name="AHMED ABOUELYAZID ELTOHAMY MOHAMED" userId="52099ac6-86dd-4190-9d5c-80d0f35c6a65" providerId="ADAL" clId="{58481310-ED7C-4B1D-B255-D5B8AFFD8FB9}" dt="2020-05-26T17:12:08.056" v="878" actId="1035"/>
          <ac:spMkLst>
            <pc:docMk/>
            <pc:sldMk cId="3858896011" sldId="572"/>
            <ac:spMk id="12" creationId="{60281663-77C5-43A6-992C-3402AD1CADBA}"/>
          </ac:spMkLst>
        </pc:spChg>
        <pc:spChg chg="mod">
          <ac:chgData name="AHMED ABOUELYAZID ELTOHAMY MOHAMED" userId="52099ac6-86dd-4190-9d5c-80d0f35c6a65" providerId="ADAL" clId="{58481310-ED7C-4B1D-B255-D5B8AFFD8FB9}" dt="2020-05-26T17:13:50.162" v="912" actId="1076"/>
          <ac:spMkLst>
            <pc:docMk/>
            <pc:sldMk cId="3858896011" sldId="572"/>
            <ac:spMk id="17" creationId="{15933B12-DAC6-47BF-B3FD-C500F9122C78}"/>
          </ac:spMkLst>
        </pc:spChg>
        <pc:spChg chg="del">
          <ac:chgData name="AHMED ABOUELYAZID ELTOHAMY MOHAMED" userId="52099ac6-86dd-4190-9d5c-80d0f35c6a65" providerId="ADAL" clId="{58481310-ED7C-4B1D-B255-D5B8AFFD8FB9}" dt="2020-05-26T16:50:55.335" v="566" actId="478"/>
          <ac:spMkLst>
            <pc:docMk/>
            <pc:sldMk cId="3858896011" sldId="572"/>
            <ac:spMk id="18" creationId="{4E6235C5-C299-4641-B350-82ECB938619E}"/>
          </ac:spMkLst>
        </pc:spChg>
        <pc:graphicFrameChg chg="add mod">
          <ac:chgData name="AHMED ABOUELYAZID ELTOHAMY MOHAMED" userId="52099ac6-86dd-4190-9d5c-80d0f35c6a65" providerId="ADAL" clId="{58481310-ED7C-4B1D-B255-D5B8AFFD8FB9}" dt="2020-05-27T21:26:06.826" v="7268" actId="14100"/>
          <ac:graphicFrameMkLst>
            <pc:docMk/>
            <pc:sldMk cId="3858896011" sldId="572"/>
            <ac:graphicFrameMk id="2" creationId="{7D5F6014-2BFF-4348-8F32-491A2D855F27}"/>
          </ac:graphicFrameMkLst>
        </pc:graphicFrameChg>
        <pc:picChg chg="add mod modCrop">
          <ac:chgData name="AHMED ABOUELYAZID ELTOHAMY MOHAMED" userId="52099ac6-86dd-4190-9d5c-80d0f35c6a65" providerId="ADAL" clId="{58481310-ED7C-4B1D-B255-D5B8AFFD8FB9}" dt="2020-05-26T17:13:59.738" v="914" actId="1036"/>
          <ac:picMkLst>
            <pc:docMk/>
            <pc:sldMk cId="3858896011" sldId="572"/>
            <ac:picMk id="3" creationId="{DC8DF22E-98F7-4597-8855-62E1E4213753}"/>
          </ac:picMkLst>
        </pc:picChg>
        <pc:picChg chg="add mod modCrop">
          <ac:chgData name="AHMED ABOUELYAZID ELTOHAMY MOHAMED" userId="52099ac6-86dd-4190-9d5c-80d0f35c6a65" providerId="ADAL" clId="{58481310-ED7C-4B1D-B255-D5B8AFFD8FB9}" dt="2020-05-26T17:12:11.872" v="883" actId="1035"/>
          <ac:picMkLst>
            <pc:docMk/>
            <pc:sldMk cId="3858896011" sldId="572"/>
            <ac:picMk id="5" creationId="{3F8186D6-6D0D-4AF8-B3C5-5457D3EEDA8E}"/>
          </ac:picMkLst>
        </pc:picChg>
        <pc:picChg chg="add mod modCrop">
          <ac:chgData name="AHMED ABOUELYAZID ELTOHAMY MOHAMED" userId="52099ac6-86dd-4190-9d5c-80d0f35c6a65" providerId="ADAL" clId="{58481310-ED7C-4B1D-B255-D5B8AFFD8FB9}" dt="2020-05-26T17:12:45.240" v="897" actId="14861"/>
          <ac:picMkLst>
            <pc:docMk/>
            <pc:sldMk cId="3858896011" sldId="572"/>
            <ac:picMk id="6" creationId="{F13DD620-D028-4F87-A56B-D361B790D9A2}"/>
          </ac:picMkLst>
        </pc:picChg>
        <pc:picChg chg="del">
          <ac:chgData name="AHMED ABOUELYAZID ELTOHAMY MOHAMED" userId="52099ac6-86dd-4190-9d5c-80d0f35c6a65" providerId="ADAL" clId="{58481310-ED7C-4B1D-B255-D5B8AFFD8FB9}" dt="2020-05-26T16:52:31.548" v="592" actId="478"/>
          <ac:picMkLst>
            <pc:docMk/>
            <pc:sldMk cId="3858896011" sldId="572"/>
            <ac:picMk id="14" creationId="{10BF8757-96FF-4C70-8932-BBF583C15D4D}"/>
          </ac:picMkLst>
        </pc:picChg>
      </pc:sldChg>
      <pc:sldChg chg="addSp delSp modSp mod delAnim modAnim">
        <pc:chgData name="AHMED ABOUELYAZID ELTOHAMY MOHAMED" userId="52099ac6-86dd-4190-9d5c-80d0f35c6a65" providerId="ADAL" clId="{58481310-ED7C-4B1D-B255-D5B8AFFD8FB9}" dt="2020-05-27T21:27:46.284" v="7275" actId="207"/>
        <pc:sldMkLst>
          <pc:docMk/>
          <pc:sldMk cId="490861754" sldId="573"/>
        </pc:sldMkLst>
        <pc:spChg chg="del mod">
          <ac:chgData name="AHMED ABOUELYAZID ELTOHAMY MOHAMED" userId="52099ac6-86dd-4190-9d5c-80d0f35c6a65" providerId="ADAL" clId="{58481310-ED7C-4B1D-B255-D5B8AFFD8FB9}" dt="2020-05-26T22:49:01.101" v="2943" actId="478"/>
          <ac:spMkLst>
            <pc:docMk/>
            <pc:sldMk cId="490861754" sldId="573"/>
            <ac:spMk id="7" creationId="{C84C77D1-1189-4703-8F32-F84763A19C27}"/>
          </ac:spMkLst>
        </pc:spChg>
        <pc:spChg chg="mod">
          <ac:chgData name="AHMED ABOUELYAZID ELTOHAMY MOHAMED" userId="52099ac6-86dd-4190-9d5c-80d0f35c6a65" providerId="ADAL" clId="{58481310-ED7C-4B1D-B255-D5B8AFFD8FB9}" dt="2020-05-27T21:27:00.490" v="7270" actId="1076"/>
          <ac:spMkLst>
            <pc:docMk/>
            <pc:sldMk cId="490861754" sldId="573"/>
            <ac:spMk id="10" creationId="{5C279BDC-88F2-481C-936F-FEB443BA7376}"/>
          </ac:spMkLst>
        </pc:spChg>
        <pc:spChg chg="add mod">
          <ac:chgData name="AHMED ABOUELYAZID ELTOHAMY MOHAMED" userId="52099ac6-86dd-4190-9d5c-80d0f35c6a65" providerId="ADAL" clId="{58481310-ED7C-4B1D-B255-D5B8AFFD8FB9}" dt="2020-05-27T18:09:40.014" v="4503" actId="207"/>
          <ac:spMkLst>
            <pc:docMk/>
            <pc:sldMk cId="490861754" sldId="573"/>
            <ac:spMk id="11" creationId="{D5C3635D-D190-4F51-BB8A-81046452839D}"/>
          </ac:spMkLst>
        </pc:spChg>
        <pc:spChg chg="del">
          <ac:chgData name="AHMED ABOUELYAZID ELTOHAMY MOHAMED" userId="52099ac6-86dd-4190-9d5c-80d0f35c6a65" providerId="ADAL" clId="{58481310-ED7C-4B1D-B255-D5B8AFFD8FB9}" dt="2020-05-26T17:39:35.703" v="1143" actId="478"/>
          <ac:spMkLst>
            <pc:docMk/>
            <pc:sldMk cId="490861754" sldId="573"/>
            <ac:spMk id="12" creationId="{60281663-77C5-43A6-992C-3402AD1CADBA}"/>
          </ac:spMkLst>
        </pc:spChg>
        <pc:spChg chg="add mod">
          <ac:chgData name="AHMED ABOUELYAZID ELTOHAMY MOHAMED" userId="52099ac6-86dd-4190-9d5c-80d0f35c6a65" providerId="ADAL" clId="{58481310-ED7C-4B1D-B255-D5B8AFFD8FB9}" dt="2020-05-27T21:27:05.298" v="7271" actId="1076"/>
          <ac:spMkLst>
            <pc:docMk/>
            <pc:sldMk cId="490861754" sldId="573"/>
            <ac:spMk id="13" creationId="{3B119AC5-F417-445C-8826-FB3957D107E4}"/>
          </ac:spMkLst>
        </pc:spChg>
        <pc:spChg chg="mod">
          <ac:chgData name="AHMED ABOUELYAZID ELTOHAMY MOHAMED" userId="52099ac6-86dd-4190-9d5c-80d0f35c6a65" providerId="ADAL" clId="{58481310-ED7C-4B1D-B255-D5B8AFFD8FB9}" dt="2020-05-27T21:27:46.284" v="7275" actId="207"/>
          <ac:spMkLst>
            <pc:docMk/>
            <pc:sldMk cId="490861754" sldId="573"/>
            <ac:spMk id="17" creationId="{15933B12-DAC6-47BF-B3FD-C500F9122C78}"/>
          </ac:spMkLst>
        </pc:spChg>
        <pc:spChg chg="mod">
          <ac:chgData name="AHMED ABOUELYAZID ELTOHAMY MOHAMED" userId="52099ac6-86dd-4190-9d5c-80d0f35c6a65" providerId="ADAL" clId="{58481310-ED7C-4B1D-B255-D5B8AFFD8FB9}" dt="2020-05-27T21:27:33.501" v="7274" actId="207"/>
          <ac:spMkLst>
            <pc:docMk/>
            <pc:sldMk cId="490861754" sldId="573"/>
            <ac:spMk id="18" creationId="{4E6235C5-C299-4641-B350-82ECB938619E}"/>
          </ac:spMkLst>
        </pc:spChg>
        <pc:picChg chg="del">
          <ac:chgData name="AHMED ABOUELYAZID ELTOHAMY MOHAMED" userId="52099ac6-86dd-4190-9d5c-80d0f35c6a65" providerId="ADAL" clId="{58481310-ED7C-4B1D-B255-D5B8AFFD8FB9}" dt="2020-05-26T17:34:22.098" v="1056" actId="478"/>
          <ac:picMkLst>
            <pc:docMk/>
            <pc:sldMk cId="490861754" sldId="573"/>
            <ac:picMk id="2" creationId="{891D93F6-1403-451D-AB8A-16107383FFFD}"/>
          </ac:picMkLst>
        </pc:picChg>
        <pc:picChg chg="add mod">
          <ac:chgData name="AHMED ABOUELYAZID ELTOHAMY MOHAMED" userId="52099ac6-86dd-4190-9d5c-80d0f35c6a65" providerId="ADAL" clId="{58481310-ED7C-4B1D-B255-D5B8AFFD8FB9}" dt="2020-05-27T21:27:18.595" v="7272" actId="14100"/>
          <ac:picMkLst>
            <pc:docMk/>
            <pc:sldMk cId="490861754" sldId="573"/>
            <ac:picMk id="9" creationId="{D88F2577-60C2-4675-8DBA-86A091080251}"/>
          </ac:picMkLst>
        </pc:picChg>
      </pc:sldChg>
      <pc:sldChg chg="delSp del mod">
        <pc:chgData name="AHMED ABOUELYAZID ELTOHAMY MOHAMED" userId="52099ac6-86dd-4190-9d5c-80d0f35c6a65" providerId="ADAL" clId="{58481310-ED7C-4B1D-B255-D5B8AFFD8FB9}" dt="2020-05-27T21:22:50.804" v="7257" actId="47"/>
        <pc:sldMkLst>
          <pc:docMk/>
          <pc:sldMk cId="1404239166" sldId="574"/>
        </pc:sldMkLst>
        <pc:picChg chg="del">
          <ac:chgData name="AHMED ABOUELYAZID ELTOHAMY MOHAMED" userId="52099ac6-86dd-4190-9d5c-80d0f35c6a65" providerId="ADAL" clId="{58481310-ED7C-4B1D-B255-D5B8AFFD8FB9}" dt="2020-05-26T17:59:02.634" v="1384" actId="478"/>
          <ac:picMkLst>
            <pc:docMk/>
            <pc:sldMk cId="1404239166" sldId="574"/>
            <ac:picMk id="15" creationId="{88D181E2-5763-4C96-A02F-40EA8654AD83}"/>
          </ac:picMkLst>
        </pc:picChg>
      </pc:sldChg>
      <pc:sldChg chg="addSp delSp modSp mod ord delAnim modAnim">
        <pc:chgData name="AHMED ABOUELYAZID ELTOHAMY MOHAMED" userId="52099ac6-86dd-4190-9d5c-80d0f35c6a65" providerId="ADAL" clId="{58481310-ED7C-4B1D-B255-D5B8AFFD8FB9}" dt="2020-05-27T21:31:02.762" v="7295" actId="207"/>
        <pc:sldMkLst>
          <pc:docMk/>
          <pc:sldMk cId="1875831321" sldId="575"/>
        </pc:sldMkLst>
        <pc:spChg chg="del">
          <ac:chgData name="AHMED ABOUELYAZID ELTOHAMY MOHAMED" userId="52099ac6-86dd-4190-9d5c-80d0f35c6a65" providerId="ADAL" clId="{58481310-ED7C-4B1D-B255-D5B8AFFD8FB9}" dt="2020-05-26T18:00:18.221" v="1406" actId="478"/>
          <ac:spMkLst>
            <pc:docMk/>
            <pc:sldMk cId="1875831321" sldId="575"/>
            <ac:spMk id="5" creationId="{D41C691D-D733-46A3-82C0-04113EE0D778}"/>
          </ac:spMkLst>
        </pc:spChg>
        <pc:spChg chg="del mod">
          <ac:chgData name="AHMED ABOUELYAZID ELTOHAMY MOHAMED" userId="52099ac6-86dd-4190-9d5c-80d0f35c6a65" providerId="ADAL" clId="{58481310-ED7C-4B1D-B255-D5B8AFFD8FB9}" dt="2020-05-26T18:00:20.799" v="1408" actId="478"/>
          <ac:spMkLst>
            <pc:docMk/>
            <pc:sldMk cId="1875831321" sldId="575"/>
            <ac:spMk id="6" creationId="{3501C677-2596-4A58-9075-20888169A5E5}"/>
          </ac:spMkLst>
        </pc:spChg>
        <pc:spChg chg="add mod">
          <ac:chgData name="AHMED ABOUELYAZID ELTOHAMY MOHAMED" userId="52099ac6-86dd-4190-9d5c-80d0f35c6a65" providerId="ADAL" clId="{58481310-ED7C-4B1D-B255-D5B8AFFD8FB9}" dt="2020-05-27T14:26:13.855" v="3828" actId="207"/>
          <ac:spMkLst>
            <pc:docMk/>
            <pc:sldMk cId="1875831321" sldId="575"/>
            <ac:spMk id="6" creationId="{5DA923AE-632D-44B1-AE62-42072D01B7E0}"/>
          </ac:spMkLst>
        </pc:spChg>
        <pc:spChg chg="del">
          <ac:chgData name="AHMED ABOUELYAZID ELTOHAMY MOHAMED" userId="52099ac6-86dd-4190-9d5c-80d0f35c6a65" providerId="ADAL" clId="{58481310-ED7C-4B1D-B255-D5B8AFFD8FB9}" dt="2020-05-26T17:59:48.978" v="1394" actId="478"/>
          <ac:spMkLst>
            <pc:docMk/>
            <pc:sldMk cId="1875831321" sldId="575"/>
            <ac:spMk id="7" creationId="{6474EB64-EDBF-44B4-B108-E50B0D95AC72}"/>
          </ac:spMkLst>
        </pc:spChg>
        <pc:spChg chg="add del mod">
          <ac:chgData name="AHMED ABOUELYAZID ELTOHAMY MOHAMED" userId="52099ac6-86dd-4190-9d5c-80d0f35c6a65" providerId="ADAL" clId="{58481310-ED7C-4B1D-B255-D5B8AFFD8FB9}" dt="2020-05-27T13:47:05.617" v="3617" actId="478"/>
          <ac:spMkLst>
            <pc:docMk/>
            <pc:sldMk cId="1875831321" sldId="575"/>
            <ac:spMk id="7" creationId="{A99378C8-CD10-4912-9B14-5CD3AFD13913}"/>
          </ac:spMkLst>
        </pc:spChg>
        <pc:spChg chg="del mod">
          <ac:chgData name="AHMED ABOUELYAZID ELTOHAMY MOHAMED" userId="52099ac6-86dd-4190-9d5c-80d0f35c6a65" providerId="ADAL" clId="{58481310-ED7C-4B1D-B255-D5B8AFFD8FB9}" dt="2020-05-26T18:00:15.240" v="1405" actId="478"/>
          <ac:spMkLst>
            <pc:docMk/>
            <pc:sldMk cId="1875831321" sldId="575"/>
            <ac:spMk id="8" creationId="{AE3A73B8-88B5-4F00-AC5F-52BB15764BCE}"/>
          </ac:spMkLst>
        </pc:spChg>
        <pc:spChg chg="add mod">
          <ac:chgData name="AHMED ABOUELYAZID ELTOHAMY MOHAMED" userId="52099ac6-86dd-4190-9d5c-80d0f35c6a65" providerId="ADAL" clId="{58481310-ED7C-4B1D-B255-D5B8AFFD8FB9}" dt="2020-05-27T14:23:18.658" v="3811" actId="1037"/>
          <ac:spMkLst>
            <pc:docMk/>
            <pc:sldMk cId="1875831321" sldId="575"/>
            <ac:spMk id="9" creationId="{F144AC67-1174-4874-83EA-CFCEDD861E55}"/>
          </ac:spMkLst>
        </pc:spChg>
        <pc:spChg chg="mod">
          <ac:chgData name="AHMED ABOUELYAZID ELTOHAMY MOHAMED" userId="52099ac6-86dd-4190-9d5c-80d0f35c6a65" providerId="ADAL" clId="{58481310-ED7C-4B1D-B255-D5B8AFFD8FB9}" dt="2020-05-27T21:31:02.762" v="7295" actId="207"/>
          <ac:spMkLst>
            <pc:docMk/>
            <pc:sldMk cId="1875831321" sldId="575"/>
            <ac:spMk id="10" creationId="{08C8A269-BAF2-41FF-AEC4-0633D866729D}"/>
          </ac:spMkLst>
        </pc:spChg>
        <pc:spChg chg="add mod">
          <ac:chgData name="AHMED ABOUELYAZID ELTOHAMY MOHAMED" userId="52099ac6-86dd-4190-9d5c-80d0f35c6a65" providerId="ADAL" clId="{58481310-ED7C-4B1D-B255-D5B8AFFD8FB9}" dt="2020-05-27T14:24:44.109" v="3822" actId="1037"/>
          <ac:spMkLst>
            <pc:docMk/>
            <pc:sldMk cId="1875831321" sldId="575"/>
            <ac:spMk id="11" creationId="{AD318AFA-749A-4649-B8CC-57C9EC9C17D0}"/>
          </ac:spMkLst>
        </pc:spChg>
        <pc:picChg chg="add del mod modCrop">
          <ac:chgData name="AHMED ABOUELYAZID ELTOHAMY MOHAMED" userId="52099ac6-86dd-4190-9d5c-80d0f35c6a65" providerId="ADAL" clId="{58481310-ED7C-4B1D-B255-D5B8AFFD8FB9}" dt="2020-05-27T13:31:46.552" v="3274" actId="478"/>
          <ac:picMkLst>
            <pc:docMk/>
            <pc:sldMk cId="1875831321" sldId="575"/>
            <ac:picMk id="2" creationId="{A4BBBFE7-2034-4DBE-87C7-DB8DC89AAC3C}"/>
          </ac:picMkLst>
        </pc:picChg>
        <pc:picChg chg="add mod modCrop">
          <ac:chgData name="AHMED ABOUELYAZID ELTOHAMY MOHAMED" userId="52099ac6-86dd-4190-9d5c-80d0f35c6a65" providerId="ADAL" clId="{58481310-ED7C-4B1D-B255-D5B8AFFD8FB9}" dt="2020-05-27T14:19:33.916" v="3728" actId="1036"/>
          <ac:picMkLst>
            <pc:docMk/>
            <pc:sldMk cId="1875831321" sldId="575"/>
            <ac:picMk id="3" creationId="{B25F9551-D02A-4241-BE03-3EF22D19D2F7}"/>
          </ac:picMkLst>
        </pc:picChg>
        <pc:picChg chg="add mod modCrop">
          <ac:chgData name="AHMED ABOUELYAZID ELTOHAMY MOHAMED" userId="52099ac6-86dd-4190-9d5c-80d0f35c6a65" providerId="ADAL" clId="{58481310-ED7C-4B1D-B255-D5B8AFFD8FB9}" dt="2020-05-27T14:19:33.916" v="3728" actId="1036"/>
          <ac:picMkLst>
            <pc:docMk/>
            <pc:sldMk cId="1875831321" sldId="575"/>
            <ac:picMk id="4" creationId="{F564BFE3-1FDB-4F65-8DC4-38FE58CE433D}"/>
          </ac:picMkLst>
        </pc:picChg>
        <pc:picChg chg="add mod modCrop">
          <ac:chgData name="AHMED ABOUELYAZID ELTOHAMY MOHAMED" userId="52099ac6-86dd-4190-9d5c-80d0f35c6a65" providerId="ADAL" clId="{58481310-ED7C-4B1D-B255-D5B8AFFD8FB9}" dt="2020-05-27T14:19:33.916" v="3728" actId="1036"/>
          <ac:picMkLst>
            <pc:docMk/>
            <pc:sldMk cId="1875831321" sldId="575"/>
            <ac:picMk id="5" creationId="{8DEBC7AA-8239-4941-AECF-B7253596C416}"/>
          </ac:picMkLst>
        </pc:picChg>
        <pc:picChg chg="add del">
          <ac:chgData name="AHMED ABOUELYAZID ELTOHAMY MOHAMED" userId="52099ac6-86dd-4190-9d5c-80d0f35c6a65" providerId="ADAL" clId="{58481310-ED7C-4B1D-B255-D5B8AFFD8FB9}" dt="2020-05-27T13:49:24.080" v="3619"/>
          <ac:picMkLst>
            <pc:docMk/>
            <pc:sldMk cId="1875831321" sldId="575"/>
            <ac:picMk id="8" creationId="{F246E2A8-5DE3-43D4-971C-786EC03FF935}"/>
          </ac:picMkLst>
        </pc:picChg>
        <pc:picChg chg="add mod">
          <ac:chgData name="AHMED ABOUELYAZID ELTOHAMY MOHAMED" userId="52099ac6-86dd-4190-9d5c-80d0f35c6a65" providerId="ADAL" clId="{58481310-ED7C-4B1D-B255-D5B8AFFD8FB9}" dt="2020-05-27T14:20:50.276" v="3792" actId="1038"/>
          <ac:picMkLst>
            <pc:docMk/>
            <pc:sldMk cId="1875831321" sldId="575"/>
            <ac:picMk id="12" creationId="{A05B7E3A-6167-440E-AF5C-652E73BC9A6C}"/>
          </ac:picMkLst>
        </pc:picChg>
        <pc:picChg chg="add mod modCrop">
          <ac:chgData name="AHMED ABOUELYAZID ELTOHAMY MOHAMED" userId="52099ac6-86dd-4190-9d5c-80d0f35c6a65" providerId="ADAL" clId="{58481310-ED7C-4B1D-B255-D5B8AFFD8FB9}" dt="2020-05-27T14:19:43.038" v="3737" actId="1038"/>
          <ac:picMkLst>
            <pc:docMk/>
            <pc:sldMk cId="1875831321" sldId="575"/>
            <ac:picMk id="13" creationId="{031F8C50-1795-4965-AB3D-9AC663554AD8}"/>
          </ac:picMkLst>
        </pc:picChg>
        <pc:picChg chg="add mod modCrop">
          <ac:chgData name="AHMED ABOUELYAZID ELTOHAMY MOHAMED" userId="52099ac6-86dd-4190-9d5c-80d0f35c6a65" providerId="ADAL" clId="{58481310-ED7C-4B1D-B255-D5B8AFFD8FB9}" dt="2020-05-27T14:20:50.276" v="3792" actId="1038"/>
          <ac:picMkLst>
            <pc:docMk/>
            <pc:sldMk cId="1875831321" sldId="575"/>
            <ac:picMk id="14" creationId="{096069F6-2E8D-4879-9198-A1B2E581474B}"/>
          </ac:picMkLst>
        </pc:picChg>
        <pc:picChg chg="add mod modCrop">
          <ac:chgData name="AHMED ABOUELYAZID ELTOHAMY MOHAMED" userId="52099ac6-86dd-4190-9d5c-80d0f35c6a65" providerId="ADAL" clId="{58481310-ED7C-4B1D-B255-D5B8AFFD8FB9}" dt="2020-05-27T14:20:50.276" v="3792" actId="1038"/>
          <ac:picMkLst>
            <pc:docMk/>
            <pc:sldMk cId="1875831321" sldId="575"/>
            <ac:picMk id="15" creationId="{13BF1401-E461-4B72-903E-49B94B743593}"/>
          </ac:picMkLst>
        </pc:picChg>
        <pc:cxnChg chg="add del">
          <ac:chgData name="AHMED ABOUELYAZID ELTOHAMY MOHAMED" userId="52099ac6-86dd-4190-9d5c-80d0f35c6a65" providerId="ADAL" clId="{58481310-ED7C-4B1D-B255-D5B8AFFD8FB9}" dt="2020-05-27T13:43:19.930" v="3615"/>
          <ac:cxnSpMkLst>
            <pc:docMk/>
            <pc:sldMk cId="1875831321" sldId="575"/>
            <ac:cxnSpMk id="2050" creationId="{AF5015AB-AF60-4920-A51E-E191A3047258}"/>
          </ac:cxnSpMkLst>
        </pc:cxnChg>
        <pc:cxnChg chg="add del">
          <ac:chgData name="AHMED ABOUELYAZID ELTOHAMY MOHAMED" userId="52099ac6-86dd-4190-9d5c-80d0f35c6a65" providerId="ADAL" clId="{58481310-ED7C-4B1D-B255-D5B8AFFD8FB9}" dt="2020-05-27T14:22:37.106" v="3804" actId="478"/>
          <ac:cxnSpMkLst>
            <pc:docMk/>
            <pc:sldMk cId="1875831321" sldId="575"/>
            <ac:cxnSpMk id="2051" creationId="{2057A090-1FA6-41B9-960C-BA645BE9D9AF}"/>
          </ac:cxnSpMkLst>
        </pc:cxnChg>
      </pc:sldChg>
      <pc:sldChg chg="del">
        <pc:chgData name="AHMED ABOUELYAZID ELTOHAMY MOHAMED" userId="52099ac6-86dd-4190-9d5c-80d0f35c6a65" providerId="ADAL" clId="{58481310-ED7C-4B1D-B255-D5B8AFFD8FB9}" dt="2020-05-27T21:22:42.622" v="7255" actId="47"/>
        <pc:sldMkLst>
          <pc:docMk/>
          <pc:sldMk cId="493955791" sldId="576"/>
        </pc:sldMkLst>
      </pc:sldChg>
      <pc:sldChg chg="del">
        <pc:chgData name="AHMED ABOUELYAZID ELTOHAMY MOHAMED" userId="52099ac6-86dd-4190-9d5c-80d0f35c6a65" providerId="ADAL" clId="{58481310-ED7C-4B1D-B255-D5B8AFFD8FB9}" dt="2020-05-27T21:22:36.227" v="7253" actId="47"/>
        <pc:sldMkLst>
          <pc:docMk/>
          <pc:sldMk cId="2776510129" sldId="583"/>
        </pc:sldMkLst>
      </pc:sldChg>
      <pc:sldChg chg="addSp delSp modSp add mod ord delAnim modAnim">
        <pc:chgData name="AHMED ABOUELYAZID ELTOHAMY MOHAMED" userId="52099ac6-86dd-4190-9d5c-80d0f35c6a65" providerId="ADAL" clId="{58481310-ED7C-4B1D-B255-D5B8AFFD8FB9}" dt="2020-05-27T21:33:52.334" v="7300" actId="403"/>
        <pc:sldMkLst>
          <pc:docMk/>
          <pc:sldMk cId="1762927328" sldId="584"/>
        </pc:sldMkLst>
        <pc:spChg chg="add mod">
          <ac:chgData name="AHMED ABOUELYAZID ELTOHAMY MOHAMED" userId="52099ac6-86dd-4190-9d5c-80d0f35c6a65" providerId="ADAL" clId="{58481310-ED7C-4B1D-B255-D5B8AFFD8FB9}" dt="2020-05-27T18:52:32.595" v="5188" actId="1036"/>
          <ac:spMkLst>
            <pc:docMk/>
            <pc:sldMk cId="1762927328" sldId="584"/>
            <ac:spMk id="2" creationId="{7BD52A1B-E5E4-4213-89FA-0050E2742740}"/>
          </ac:spMkLst>
        </pc:spChg>
        <pc:spChg chg="add mod">
          <ac:chgData name="AHMED ABOUELYAZID ELTOHAMY MOHAMED" userId="52099ac6-86dd-4190-9d5c-80d0f35c6a65" providerId="ADAL" clId="{58481310-ED7C-4B1D-B255-D5B8AFFD8FB9}" dt="2020-05-27T18:58:55.326" v="5225" actId="1076"/>
          <ac:spMkLst>
            <pc:docMk/>
            <pc:sldMk cId="1762927328" sldId="584"/>
            <ac:spMk id="3" creationId="{501576F0-6317-4B62-8F3E-6E324F0B98A8}"/>
          </ac:spMkLst>
        </pc:spChg>
        <pc:spChg chg="add del mod">
          <ac:chgData name="AHMED ABOUELYAZID ELTOHAMY MOHAMED" userId="52099ac6-86dd-4190-9d5c-80d0f35c6a65" providerId="ADAL" clId="{58481310-ED7C-4B1D-B255-D5B8AFFD8FB9}" dt="2020-05-27T18:46:34.933" v="5143" actId="478"/>
          <ac:spMkLst>
            <pc:docMk/>
            <pc:sldMk cId="1762927328" sldId="584"/>
            <ac:spMk id="4" creationId="{3DD47C11-0410-40B0-8DF5-7086F69FD0AB}"/>
          </ac:spMkLst>
        </pc:spChg>
        <pc:spChg chg="mod">
          <ac:chgData name="AHMED ABOUELYAZID ELTOHAMY MOHAMED" userId="52099ac6-86dd-4190-9d5c-80d0f35c6a65" providerId="ADAL" clId="{58481310-ED7C-4B1D-B255-D5B8AFFD8FB9}" dt="2020-05-27T18:59:13.020" v="5235" actId="1035"/>
          <ac:spMkLst>
            <pc:docMk/>
            <pc:sldMk cId="1762927328" sldId="584"/>
            <ac:spMk id="6" creationId="{3501C677-2596-4A58-9075-20888169A5E5}"/>
          </ac:spMkLst>
        </pc:spChg>
        <pc:spChg chg="mod">
          <ac:chgData name="AHMED ABOUELYAZID ELTOHAMY MOHAMED" userId="52099ac6-86dd-4190-9d5c-80d0f35c6a65" providerId="ADAL" clId="{58481310-ED7C-4B1D-B255-D5B8AFFD8FB9}" dt="2020-05-27T18:46:41.889" v="5144" actId="207"/>
          <ac:spMkLst>
            <pc:docMk/>
            <pc:sldMk cId="1762927328" sldId="584"/>
            <ac:spMk id="7" creationId="{C980368F-0E56-482E-AC8E-784F28C3ADEC}"/>
          </ac:spMkLst>
        </pc:spChg>
        <pc:spChg chg="del">
          <ac:chgData name="AHMED ABOUELYAZID ELTOHAMY MOHAMED" userId="52099ac6-86dd-4190-9d5c-80d0f35c6a65" providerId="ADAL" clId="{58481310-ED7C-4B1D-B255-D5B8AFFD8FB9}" dt="2020-05-27T18:30:58.413" v="4884" actId="478"/>
          <ac:spMkLst>
            <pc:docMk/>
            <pc:sldMk cId="1762927328" sldId="584"/>
            <ac:spMk id="8" creationId="{AE3A73B8-88B5-4F00-AC5F-52BB15764BCE}"/>
          </ac:spMkLst>
        </pc:spChg>
        <pc:spChg chg="mod">
          <ac:chgData name="AHMED ABOUELYAZID ELTOHAMY MOHAMED" userId="52099ac6-86dd-4190-9d5c-80d0f35c6a65" providerId="ADAL" clId="{58481310-ED7C-4B1D-B255-D5B8AFFD8FB9}" dt="2020-05-27T21:33:52.334" v="7300" actId="403"/>
          <ac:spMkLst>
            <pc:docMk/>
            <pc:sldMk cId="1762927328" sldId="584"/>
            <ac:spMk id="10" creationId="{08C8A269-BAF2-41FF-AEC4-0633D866729D}"/>
          </ac:spMkLst>
        </pc:spChg>
        <pc:spChg chg="mod">
          <ac:chgData name="AHMED ABOUELYAZID ELTOHAMY MOHAMED" userId="52099ac6-86dd-4190-9d5c-80d0f35c6a65" providerId="ADAL" clId="{58481310-ED7C-4B1D-B255-D5B8AFFD8FB9}" dt="2020-05-27T18:59:13.020" v="5235" actId="1035"/>
          <ac:spMkLst>
            <pc:docMk/>
            <pc:sldMk cId="1762927328" sldId="584"/>
            <ac:spMk id="11" creationId="{B7F7370E-2C7F-4B8D-B9BE-F1F7B0EE978D}"/>
          </ac:spMkLst>
        </pc:spChg>
        <pc:spChg chg="mod">
          <ac:chgData name="AHMED ABOUELYAZID ELTOHAMY MOHAMED" userId="52099ac6-86dd-4190-9d5c-80d0f35c6a65" providerId="ADAL" clId="{58481310-ED7C-4B1D-B255-D5B8AFFD8FB9}" dt="2020-05-27T18:59:13.020" v="5235" actId="1035"/>
          <ac:spMkLst>
            <pc:docMk/>
            <pc:sldMk cId="1762927328" sldId="584"/>
            <ac:spMk id="12" creationId="{B5D90D79-82D5-4E2B-AB86-CEA99F13D6A6}"/>
          </ac:spMkLst>
        </pc:spChg>
        <pc:spChg chg="add mod">
          <ac:chgData name="AHMED ABOUELYAZID ELTOHAMY MOHAMED" userId="52099ac6-86dd-4190-9d5c-80d0f35c6a65" providerId="ADAL" clId="{58481310-ED7C-4B1D-B255-D5B8AFFD8FB9}" dt="2020-05-27T18:59:07.876" v="5230" actId="1035"/>
          <ac:spMkLst>
            <pc:docMk/>
            <pc:sldMk cId="1762927328" sldId="584"/>
            <ac:spMk id="13" creationId="{07C7F22A-A63F-416E-A01E-89A455797003}"/>
          </ac:spMkLst>
        </pc:spChg>
        <pc:spChg chg="add del mod">
          <ac:chgData name="AHMED ABOUELYAZID ELTOHAMY MOHAMED" userId="52099ac6-86dd-4190-9d5c-80d0f35c6a65" providerId="ADAL" clId="{58481310-ED7C-4B1D-B255-D5B8AFFD8FB9}" dt="2020-05-27T18:59:19.420" v="5236" actId="21"/>
          <ac:spMkLst>
            <pc:docMk/>
            <pc:sldMk cId="1762927328" sldId="584"/>
            <ac:spMk id="14" creationId="{23B9762F-3D7C-4ED7-B210-6404155A6232}"/>
          </ac:spMkLst>
        </pc:spChg>
        <pc:picChg chg="add mod">
          <ac:chgData name="AHMED ABOUELYAZID ELTOHAMY MOHAMED" userId="52099ac6-86dd-4190-9d5c-80d0f35c6a65" providerId="ADAL" clId="{58481310-ED7C-4B1D-B255-D5B8AFFD8FB9}" dt="2020-05-27T18:45:40.905" v="5142" actId="14100"/>
          <ac:picMkLst>
            <pc:docMk/>
            <pc:sldMk cId="1762927328" sldId="584"/>
            <ac:picMk id="3074" creationId="{5C61DC99-6C2B-4322-8328-837BA10B60DD}"/>
          </ac:picMkLst>
        </pc:picChg>
      </pc:sldChg>
      <pc:sldChg chg="addSp delSp modSp add mod ord delAnim modAnim">
        <pc:chgData name="AHMED ABOUELYAZID ELTOHAMY MOHAMED" userId="52099ac6-86dd-4190-9d5c-80d0f35c6a65" providerId="ADAL" clId="{58481310-ED7C-4B1D-B255-D5B8AFFD8FB9}" dt="2020-05-27T21:28:58.649" v="7281" actId="20577"/>
        <pc:sldMkLst>
          <pc:docMk/>
          <pc:sldMk cId="321179880" sldId="585"/>
        </pc:sldMkLst>
        <pc:spChg chg="add mod">
          <ac:chgData name="AHMED ABOUELYAZID ELTOHAMY MOHAMED" userId="52099ac6-86dd-4190-9d5c-80d0f35c6a65" providerId="ADAL" clId="{58481310-ED7C-4B1D-B255-D5B8AFFD8FB9}" dt="2020-05-26T22:25:12.398" v="2705" actId="164"/>
          <ac:spMkLst>
            <pc:docMk/>
            <pc:sldMk cId="321179880" sldId="585"/>
            <ac:spMk id="3" creationId="{B6CCF809-A5BE-494B-AF2F-834D27F2F470}"/>
          </ac:spMkLst>
        </pc:spChg>
        <pc:spChg chg="mod">
          <ac:chgData name="AHMED ABOUELYAZID ELTOHAMY MOHAMED" userId="52099ac6-86dd-4190-9d5c-80d0f35c6a65" providerId="ADAL" clId="{58481310-ED7C-4B1D-B255-D5B8AFFD8FB9}" dt="2020-05-27T13:20:18.042" v="3164" actId="14100"/>
          <ac:spMkLst>
            <pc:docMk/>
            <pc:sldMk cId="321179880" sldId="585"/>
            <ac:spMk id="6" creationId="{3501C677-2596-4A58-9075-20888169A5E5}"/>
          </ac:spMkLst>
        </pc:spChg>
        <pc:spChg chg="mod">
          <ac:chgData name="AHMED ABOUELYAZID ELTOHAMY MOHAMED" userId="52099ac6-86dd-4190-9d5c-80d0f35c6a65" providerId="ADAL" clId="{58481310-ED7C-4B1D-B255-D5B8AFFD8FB9}" dt="2020-05-26T22:44:07.073" v="2935" actId="404"/>
          <ac:spMkLst>
            <pc:docMk/>
            <pc:sldMk cId="321179880" sldId="585"/>
            <ac:spMk id="7" creationId="{C980368F-0E56-482E-AC8E-784F28C3ADEC}"/>
          </ac:spMkLst>
        </pc:spChg>
        <pc:spChg chg="mod">
          <ac:chgData name="AHMED ABOUELYAZID ELTOHAMY MOHAMED" userId="52099ac6-86dd-4190-9d5c-80d0f35c6a65" providerId="ADAL" clId="{58481310-ED7C-4B1D-B255-D5B8AFFD8FB9}" dt="2020-05-27T21:28:58.649" v="7281" actId="20577"/>
          <ac:spMkLst>
            <pc:docMk/>
            <pc:sldMk cId="321179880" sldId="585"/>
            <ac:spMk id="10" creationId="{08C8A269-BAF2-41FF-AEC4-0633D866729D}"/>
          </ac:spMkLst>
        </pc:spChg>
        <pc:spChg chg="del">
          <ac:chgData name="AHMED ABOUELYAZID ELTOHAMY MOHAMED" userId="52099ac6-86dd-4190-9d5c-80d0f35c6a65" providerId="ADAL" clId="{58481310-ED7C-4B1D-B255-D5B8AFFD8FB9}" dt="2020-05-26T21:53:15.541" v="2082" actId="478"/>
          <ac:spMkLst>
            <pc:docMk/>
            <pc:sldMk cId="321179880" sldId="585"/>
            <ac:spMk id="11" creationId="{B7F7370E-2C7F-4B8D-B9BE-F1F7B0EE978D}"/>
          </ac:spMkLst>
        </pc:spChg>
        <pc:spChg chg="del mod">
          <ac:chgData name="AHMED ABOUELYAZID ELTOHAMY MOHAMED" userId="52099ac6-86dd-4190-9d5c-80d0f35c6a65" providerId="ADAL" clId="{58481310-ED7C-4B1D-B255-D5B8AFFD8FB9}" dt="2020-05-26T21:53:14.630" v="2081" actId="478"/>
          <ac:spMkLst>
            <pc:docMk/>
            <pc:sldMk cId="321179880" sldId="585"/>
            <ac:spMk id="12" creationId="{B5D90D79-82D5-4E2B-AB86-CEA99F13D6A6}"/>
          </ac:spMkLst>
        </pc:spChg>
        <pc:spChg chg="add mod">
          <ac:chgData name="AHMED ABOUELYAZID ELTOHAMY MOHAMED" userId="52099ac6-86dd-4190-9d5c-80d0f35c6a65" providerId="ADAL" clId="{58481310-ED7C-4B1D-B255-D5B8AFFD8FB9}" dt="2020-05-26T22:41:44.975" v="2893" actId="1035"/>
          <ac:spMkLst>
            <pc:docMk/>
            <pc:sldMk cId="321179880" sldId="585"/>
            <ac:spMk id="13" creationId="{DD919B3D-E290-4E46-827C-CCE9D9B9DC44}"/>
          </ac:spMkLst>
        </pc:spChg>
        <pc:spChg chg="mod">
          <ac:chgData name="AHMED ABOUELYAZID ELTOHAMY MOHAMED" userId="52099ac6-86dd-4190-9d5c-80d0f35c6a65" providerId="ADAL" clId="{58481310-ED7C-4B1D-B255-D5B8AFFD8FB9}" dt="2020-05-26T22:41:56.164" v="2914" actId="1037"/>
          <ac:spMkLst>
            <pc:docMk/>
            <pc:sldMk cId="321179880" sldId="585"/>
            <ac:spMk id="14" creationId="{D1777ACD-3F93-42D9-BEE3-6563570DFBD1}"/>
          </ac:spMkLst>
        </pc:spChg>
        <pc:spChg chg="add mod">
          <ac:chgData name="AHMED ABOUELYAZID ELTOHAMY MOHAMED" userId="52099ac6-86dd-4190-9d5c-80d0f35c6a65" providerId="ADAL" clId="{58481310-ED7C-4B1D-B255-D5B8AFFD8FB9}" dt="2020-05-26T22:54:45.462" v="2970" actId="20577"/>
          <ac:spMkLst>
            <pc:docMk/>
            <pc:sldMk cId="321179880" sldId="585"/>
            <ac:spMk id="16" creationId="{11FE00BC-5A99-45A9-916C-2C2ECF93B439}"/>
          </ac:spMkLst>
        </pc:spChg>
        <pc:spChg chg="del">
          <ac:chgData name="AHMED ABOUELYAZID ELTOHAMY MOHAMED" userId="52099ac6-86dd-4190-9d5c-80d0f35c6a65" providerId="ADAL" clId="{58481310-ED7C-4B1D-B255-D5B8AFFD8FB9}" dt="2020-05-26T21:53:13.011" v="2079" actId="478"/>
          <ac:spMkLst>
            <pc:docMk/>
            <pc:sldMk cId="321179880" sldId="585"/>
            <ac:spMk id="17" creationId="{BA2D8FAD-356E-4679-B9F8-A2E539F9C87B}"/>
          </ac:spMkLst>
        </pc:spChg>
        <pc:grpChg chg="add mod">
          <ac:chgData name="AHMED ABOUELYAZID ELTOHAMY MOHAMED" userId="52099ac6-86dd-4190-9d5c-80d0f35c6a65" providerId="ADAL" clId="{58481310-ED7C-4B1D-B255-D5B8AFFD8FB9}" dt="2020-05-26T22:25:26.553" v="2708" actId="14100"/>
          <ac:grpSpMkLst>
            <pc:docMk/>
            <pc:sldMk cId="321179880" sldId="585"/>
            <ac:grpSpMk id="4" creationId="{B8E991DA-8728-4314-BB02-862FA9971506}"/>
          </ac:grpSpMkLst>
        </pc:grpChg>
        <pc:picChg chg="add mod">
          <ac:chgData name="AHMED ABOUELYAZID ELTOHAMY MOHAMED" userId="52099ac6-86dd-4190-9d5c-80d0f35c6a65" providerId="ADAL" clId="{58481310-ED7C-4B1D-B255-D5B8AFFD8FB9}" dt="2020-05-26T22:25:12.398" v="2705" actId="164"/>
          <ac:picMkLst>
            <pc:docMk/>
            <pc:sldMk cId="321179880" sldId="585"/>
            <ac:picMk id="2" creationId="{C983C569-7BDC-4324-B62E-C1A1015D1A2F}"/>
          </ac:picMkLst>
        </pc:picChg>
        <pc:picChg chg="mod">
          <ac:chgData name="AHMED ABOUELYAZID ELTOHAMY MOHAMED" userId="52099ac6-86dd-4190-9d5c-80d0f35c6a65" providerId="ADAL" clId="{58481310-ED7C-4B1D-B255-D5B8AFFD8FB9}" dt="2020-05-26T22:25:12.398" v="2705" actId="164"/>
          <ac:picMkLst>
            <pc:docMk/>
            <pc:sldMk cId="321179880" sldId="585"/>
            <ac:picMk id="15" creationId="{C5D2C3F6-BA46-4956-94A5-1A20526E815B}"/>
          </ac:picMkLst>
        </pc:picChg>
      </pc:sldChg>
      <pc:sldChg chg="addSp delSp modSp add mod delAnim modAnim">
        <pc:chgData name="AHMED ABOUELYAZID ELTOHAMY MOHAMED" userId="52099ac6-86dd-4190-9d5c-80d0f35c6a65" providerId="ADAL" clId="{58481310-ED7C-4B1D-B255-D5B8AFFD8FB9}" dt="2020-05-27T18:15:28.377" v="4580"/>
        <pc:sldMkLst>
          <pc:docMk/>
          <pc:sldMk cId="3378244386" sldId="586"/>
        </pc:sldMkLst>
        <pc:spChg chg="mod">
          <ac:chgData name="AHMED ABOUELYAZID ELTOHAMY MOHAMED" userId="52099ac6-86dd-4190-9d5c-80d0f35c6a65" providerId="ADAL" clId="{58481310-ED7C-4B1D-B255-D5B8AFFD8FB9}" dt="2020-05-27T18:14:44.587" v="4569" actId="1035"/>
          <ac:spMkLst>
            <pc:docMk/>
            <pc:sldMk cId="3378244386" sldId="586"/>
            <ac:spMk id="2" creationId="{BFF28BD5-A07A-4FE5-A2C5-87D6957FEEBC}"/>
          </ac:spMkLst>
        </pc:spChg>
        <pc:spChg chg="add mod">
          <ac:chgData name="AHMED ABOUELYAZID ELTOHAMY MOHAMED" userId="52099ac6-86dd-4190-9d5c-80d0f35c6a65" providerId="ADAL" clId="{58481310-ED7C-4B1D-B255-D5B8AFFD8FB9}" dt="2020-05-27T18:14:59.497" v="4576" actId="14100"/>
          <ac:spMkLst>
            <pc:docMk/>
            <pc:sldMk cId="3378244386" sldId="586"/>
            <ac:spMk id="4" creationId="{737E2E5B-FFEC-473D-BE96-7F433EE7155F}"/>
          </ac:spMkLst>
        </pc:spChg>
        <pc:spChg chg="del mod">
          <ac:chgData name="AHMED ABOUELYAZID ELTOHAMY MOHAMED" userId="52099ac6-86dd-4190-9d5c-80d0f35c6a65" providerId="ADAL" clId="{58481310-ED7C-4B1D-B255-D5B8AFFD8FB9}" dt="2020-05-27T17:51:02.521" v="4229" actId="478"/>
          <ac:spMkLst>
            <pc:docMk/>
            <pc:sldMk cId="3378244386" sldId="586"/>
            <ac:spMk id="7" creationId="{C4BE2B11-E2FB-4D50-93BB-AE08CD49B01B}"/>
          </ac:spMkLst>
        </pc:spChg>
        <pc:spChg chg="mod">
          <ac:chgData name="AHMED ABOUELYAZID ELTOHAMY MOHAMED" userId="52099ac6-86dd-4190-9d5c-80d0f35c6a65" providerId="ADAL" clId="{58481310-ED7C-4B1D-B255-D5B8AFFD8FB9}" dt="2020-05-27T17:51:22.150" v="4237" actId="1076"/>
          <ac:spMkLst>
            <pc:docMk/>
            <pc:sldMk cId="3378244386" sldId="586"/>
            <ac:spMk id="10" creationId="{1DD5B56F-D39B-4485-AE10-7E562A366E0D}"/>
          </ac:spMkLst>
        </pc:spChg>
        <pc:spChg chg="del">
          <ac:chgData name="AHMED ABOUELYAZID ELTOHAMY MOHAMED" userId="52099ac6-86dd-4190-9d5c-80d0f35c6a65" providerId="ADAL" clId="{58481310-ED7C-4B1D-B255-D5B8AFFD8FB9}" dt="2020-05-27T17:58:58.440" v="4244" actId="478"/>
          <ac:spMkLst>
            <pc:docMk/>
            <pc:sldMk cId="3378244386" sldId="586"/>
            <ac:spMk id="13" creationId="{C2227719-A151-4470-BFC0-13A767F1D15B}"/>
          </ac:spMkLst>
        </pc:spChg>
        <pc:spChg chg="mod">
          <ac:chgData name="AHMED ABOUELYAZID ELTOHAMY MOHAMED" userId="52099ac6-86dd-4190-9d5c-80d0f35c6a65" providerId="ADAL" clId="{58481310-ED7C-4B1D-B255-D5B8AFFD8FB9}" dt="2020-05-27T18:14:37.872" v="4555" actId="1035"/>
          <ac:spMkLst>
            <pc:docMk/>
            <pc:sldMk cId="3378244386" sldId="586"/>
            <ac:spMk id="14" creationId="{A8EFD710-F6E5-4E8C-8E96-C82B4EA14B7F}"/>
          </ac:spMkLst>
        </pc:spChg>
        <pc:spChg chg="mod">
          <ac:chgData name="AHMED ABOUELYAZID ELTOHAMY MOHAMED" userId="52099ac6-86dd-4190-9d5c-80d0f35c6a65" providerId="ADAL" clId="{58481310-ED7C-4B1D-B255-D5B8AFFD8FB9}" dt="2020-05-27T18:04:59.755" v="4331" actId="1076"/>
          <ac:spMkLst>
            <pc:docMk/>
            <pc:sldMk cId="3378244386" sldId="586"/>
            <ac:spMk id="15" creationId="{822A4F23-CF79-4320-8CDF-BEE7484DCBB2}"/>
          </ac:spMkLst>
        </pc:spChg>
        <pc:spChg chg="del">
          <ac:chgData name="AHMED ABOUELYAZID ELTOHAMY MOHAMED" userId="52099ac6-86dd-4190-9d5c-80d0f35c6a65" providerId="ADAL" clId="{58481310-ED7C-4B1D-B255-D5B8AFFD8FB9}" dt="2020-05-27T17:51:05.471" v="4230" actId="478"/>
          <ac:spMkLst>
            <pc:docMk/>
            <pc:sldMk cId="3378244386" sldId="586"/>
            <ac:spMk id="17" creationId="{15933B12-DAC6-47BF-B3FD-C500F9122C78}"/>
          </ac:spMkLst>
        </pc:spChg>
        <pc:spChg chg="del mod">
          <ac:chgData name="AHMED ABOUELYAZID ELTOHAMY MOHAMED" userId="52099ac6-86dd-4190-9d5c-80d0f35c6a65" providerId="ADAL" clId="{58481310-ED7C-4B1D-B255-D5B8AFFD8FB9}" dt="2020-05-27T17:59:00.459" v="4246" actId="478"/>
          <ac:spMkLst>
            <pc:docMk/>
            <pc:sldMk cId="3378244386" sldId="586"/>
            <ac:spMk id="18" creationId="{3B9E36BB-57CA-4C83-A49A-8E1F8FF2A17D}"/>
          </ac:spMkLst>
        </pc:spChg>
        <pc:spChg chg="del">
          <ac:chgData name="AHMED ABOUELYAZID ELTOHAMY MOHAMED" userId="52099ac6-86dd-4190-9d5c-80d0f35c6a65" providerId="ADAL" clId="{58481310-ED7C-4B1D-B255-D5B8AFFD8FB9}" dt="2020-05-27T17:59:05.914" v="4248" actId="478"/>
          <ac:spMkLst>
            <pc:docMk/>
            <pc:sldMk cId="3378244386" sldId="586"/>
            <ac:spMk id="19" creationId="{3C80D536-8D0B-4DE7-95D6-BEDE4466F27D}"/>
          </ac:spMkLst>
        </pc:spChg>
        <pc:spChg chg="add mod">
          <ac:chgData name="AHMED ABOUELYAZID ELTOHAMY MOHAMED" userId="52099ac6-86dd-4190-9d5c-80d0f35c6a65" providerId="ADAL" clId="{58481310-ED7C-4B1D-B255-D5B8AFFD8FB9}" dt="2020-05-27T18:15:15.398" v="4579" actId="1035"/>
          <ac:spMkLst>
            <pc:docMk/>
            <pc:sldMk cId="3378244386" sldId="586"/>
            <ac:spMk id="20" creationId="{0C1A4A59-9D44-4822-AD74-6B547D325AA5}"/>
          </ac:spMkLst>
        </pc:spChg>
        <pc:spChg chg="add mod">
          <ac:chgData name="AHMED ABOUELYAZID ELTOHAMY MOHAMED" userId="52099ac6-86dd-4190-9d5c-80d0f35c6a65" providerId="ADAL" clId="{58481310-ED7C-4B1D-B255-D5B8AFFD8FB9}" dt="2020-05-27T18:14:52.497" v="4574" actId="14100"/>
          <ac:spMkLst>
            <pc:docMk/>
            <pc:sldMk cId="3378244386" sldId="586"/>
            <ac:spMk id="21" creationId="{2D46C36C-F1A0-4E08-9633-D6B8157BE568}"/>
          </ac:spMkLst>
        </pc:spChg>
        <pc:picChg chg="add mod">
          <ac:chgData name="AHMED ABOUELYAZID ELTOHAMY MOHAMED" userId="52099ac6-86dd-4190-9d5c-80d0f35c6a65" providerId="ADAL" clId="{58481310-ED7C-4B1D-B255-D5B8AFFD8FB9}" dt="2020-05-27T17:59:59.372" v="4257" actId="14100"/>
          <ac:picMkLst>
            <pc:docMk/>
            <pc:sldMk cId="3378244386" sldId="586"/>
            <ac:picMk id="3" creationId="{EB290FD0-50F7-41B5-9FBD-0A5184C7AC30}"/>
          </ac:picMkLst>
        </pc:picChg>
      </pc:sldChg>
      <pc:sldChg chg="addSp delSp modSp add mod modAnim">
        <pc:chgData name="AHMED ABOUELYAZID ELTOHAMY MOHAMED" userId="52099ac6-86dd-4190-9d5c-80d0f35c6a65" providerId="ADAL" clId="{58481310-ED7C-4B1D-B255-D5B8AFFD8FB9}" dt="2020-05-27T20:25:42.796" v="6589" actId="113"/>
        <pc:sldMkLst>
          <pc:docMk/>
          <pc:sldMk cId="178336871" sldId="587"/>
        </pc:sldMkLst>
        <pc:spChg chg="add mod">
          <ac:chgData name="AHMED ABOUELYAZID ELTOHAMY MOHAMED" userId="52099ac6-86dd-4190-9d5c-80d0f35c6a65" providerId="ADAL" clId="{58481310-ED7C-4B1D-B255-D5B8AFFD8FB9}" dt="2020-05-27T20:05:39.753" v="6183" actId="1035"/>
          <ac:spMkLst>
            <pc:docMk/>
            <pc:sldMk cId="178336871" sldId="587"/>
            <ac:spMk id="2" creationId="{1841F4FE-99B6-4F78-A3EF-0DB28DC05E84}"/>
          </ac:spMkLst>
        </pc:spChg>
        <pc:spChg chg="add del mod">
          <ac:chgData name="AHMED ABOUELYAZID ELTOHAMY MOHAMED" userId="52099ac6-86dd-4190-9d5c-80d0f35c6a65" providerId="ADAL" clId="{58481310-ED7C-4B1D-B255-D5B8AFFD8FB9}" dt="2020-05-27T19:33:35.606" v="5671" actId="478"/>
          <ac:spMkLst>
            <pc:docMk/>
            <pc:sldMk cId="178336871" sldId="587"/>
            <ac:spMk id="6" creationId="{B5E99C60-2D9A-46AA-A28B-9202FD9B38B2}"/>
          </ac:spMkLst>
        </pc:spChg>
        <pc:spChg chg="mod">
          <ac:chgData name="AHMED ABOUELYAZID ELTOHAMY MOHAMED" userId="52099ac6-86dd-4190-9d5c-80d0f35c6a65" providerId="ADAL" clId="{58481310-ED7C-4B1D-B255-D5B8AFFD8FB9}" dt="2020-05-27T19:43:24.081" v="5885" actId="1035"/>
          <ac:spMkLst>
            <pc:docMk/>
            <pc:sldMk cId="178336871" sldId="587"/>
            <ac:spMk id="12" creationId="{E154D0C8-F181-43C0-B0DC-6A2A1CA6E109}"/>
          </ac:spMkLst>
        </pc:spChg>
        <pc:spChg chg="add mod">
          <ac:chgData name="AHMED ABOUELYAZID ELTOHAMY MOHAMED" userId="52099ac6-86dd-4190-9d5c-80d0f35c6a65" providerId="ADAL" clId="{58481310-ED7C-4B1D-B255-D5B8AFFD8FB9}" dt="2020-05-27T20:06:16.360" v="6196" actId="1035"/>
          <ac:spMkLst>
            <pc:docMk/>
            <pc:sldMk cId="178336871" sldId="587"/>
            <ac:spMk id="13" creationId="{0D45DD62-DAE4-4081-87B2-E58C150E4F58}"/>
          </ac:spMkLst>
        </pc:spChg>
        <pc:spChg chg="add mod">
          <ac:chgData name="AHMED ABOUELYAZID ELTOHAMY MOHAMED" userId="52099ac6-86dd-4190-9d5c-80d0f35c6a65" providerId="ADAL" clId="{58481310-ED7C-4B1D-B255-D5B8AFFD8FB9}" dt="2020-05-27T20:25:42.796" v="6589" actId="113"/>
          <ac:spMkLst>
            <pc:docMk/>
            <pc:sldMk cId="178336871" sldId="587"/>
            <ac:spMk id="15" creationId="{FC55EA1F-AD4A-4359-8ED4-A159E5A8CBF7}"/>
          </ac:spMkLst>
        </pc:spChg>
        <pc:spChg chg="mod">
          <ac:chgData name="AHMED ABOUELYAZID ELTOHAMY MOHAMED" userId="52099ac6-86dd-4190-9d5c-80d0f35c6a65" providerId="ADAL" clId="{58481310-ED7C-4B1D-B255-D5B8AFFD8FB9}" dt="2020-05-27T19:34:26.629" v="5713" actId="1076"/>
          <ac:spMkLst>
            <pc:docMk/>
            <pc:sldMk cId="178336871" sldId="587"/>
            <ac:spMk id="17" creationId="{E8ECD596-DA1F-43B0-B53D-C76ACF5BA859}"/>
          </ac:spMkLst>
        </pc:spChg>
        <pc:spChg chg="mod">
          <ac:chgData name="AHMED ABOUELYAZID ELTOHAMY MOHAMED" userId="52099ac6-86dd-4190-9d5c-80d0f35c6a65" providerId="ADAL" clId="{58481310-ED7C-4B1D-B255-D5B8AFFD8FB9}" dt="2020-05-27T19:59:45.616" v="6064" actId="403"/>
          <ac:spMkLst>
            <pc:docMk/>
            <pc:sldMk cId="178336871" sldId="587"/>
            <ac:spMk id="18" creationId="{5CEB672D-EE12-4A1B-A341-3840718F9D1E}"/>
          </ac:spMkLst>
        </pc:spChg>
        <pc:spChg chg="mod">
          <ac:chgData name="AHMED ABOUELYAZID ELTOHAMY MOHAMED" userId="52099ac6-86dd-4190-9d5c-80d0f35c6a65" providerId="ADAL" clId="{58481310-ED7C-4B1D-B255-D5B8AFFD8FB9}" dt="2020-05-27T19:49:15.535" v="5978" actId="1035"/>
          <ac:spMkLst>
            <pc:docMk/>
            <pc:sldMk cId="178336871" sldId="587"/>
            <ac:spMk id="19" creationId="{D825232C-1C67-44A2-B77C-91A9B8D68180}"/>
          </ac:spMkLst>
        </pc:spChg>
        <pc:spChg chg="mod">
          <ac:chgData name="AHMED ABOUELYAZID ELTOHAMY MOHAMED" userId="52099ac6-86dd-4190-9d5c-80d0f35c6a65" providerId="ADAL" clId="{58481310-ED7C-4B1D-B255-D5B8AFFD8FB9}" dt="2020-05-27T20:05:58.342" v="6188" actId="1035"/>
          <ac:spMkLst>
            <pc:docMk/>
            <pc:sldMk cId="178336871" sldId="587"/>
            <ac:spMk id="22" creationId="{FB2603B1-E96C-4C75-8544-6A19E1189615}"/>
          </ac:spMkLst>
        </pc:spChg>
        <pc:spChg chg="mod">
          <ac:chgData name="AHMED ABOUELYAZID ELTOHAMY MOHAMED" userId="52099ac6-86dd-4190-9d5c-80d0f35c6a65" providerId="ADAL" clId="{58481310-ED7C-4B1D-B255-D5B8AFFD8FB9}" dt="2020-05-27T19:43:37.921" v="5890" actId="1035"/>
          <ac:spMkLst>
            <pc:docMk/>
            <pc:sldMk cId="178336871" sldId="587"/>
            <ac:spMk id="23" creationId="{00A1BA14-683C-4572-AF30-8A52846A234D}"/>
          </ac:spMkLst>
        </pc:spChg>
        <pc:spChg chg="mod">
          <ac:chgData name="AHMED ABOUELYAZID ELTOHAMY MOHAMED" userId="52099ac6-86dd-4190-9d5c-80d0f35c6a65" providerId="ADAL" clId="{58481310-ED7C-4B1D-B255-D5B8AFFD8FB9}" dt="2020-05-27T20:06:07.472" v="6193" actId="1036"/>
          <ac:spMkLst>
            <pc:docMk/>
            <pc:sldMk cId="178336871" sldId="587"/>
            <ac:spMk id="26" creationId="{712DDE2E-3ACB-45DA-9718-36083774E9B0}"/>
          </ac:spMkLst>
        </pc:spChg>
        <pc:spChg chg="mod">
          <ac:chgData name="AHMED ABOUELYAZID ELTOHAMY MOHAMED" userId="52099ac6-86dd-4190-9d5c-80d0f35c6a65" providerId="ADAL" clId="{58481310-ED7C-4B1D-B255-D5B8AFFD8FB9}" dt="2020-05-27T20:06:16.360" v="6196" actId="1035"/>
          <ac:spMkLst>
            <pc:docMk/>
            <pc:sldMk cId="178336871" sldId="587"/>
            <ac:spMk id="27" creationId="{BEB1908E-1C49-4CE8-B992-1A1AF4352E97}"/>
          </ac:spMkLst>
        </pc:spChg>
        <pc:graphicFrameChg chg="add mod modGraphic">
          <ac:chgData name="AHMED ABOUELYAZID ELTOHAMY MOHAMED" userId="52099ac6-86dd-4190-9d5c-80d0f35c6a65" providerId="ADAL" clId="{58481310-ED7C-4B1D-B255-D5B8AFFD8FB9}" dt="2020-05-27T19:44:39.450" v="5924"/>
          <ac:graphicFrameMkLst>
            <pc:docMk/>
            <pc:sldMk cId="178336871" sldId="587"/>
            <ac:graphicFrameMk id="20" creationId="{941E4C72-415D-4C34-B521-6A8F9AC27547}"/>
          </ac:graphicFrameMkLst>
        </pc:graphicFrameChg>
        <pc:picChg chg="add del mod">
          <ac:chgData name="AHMED ABOUELYAZID ELTOHAMY MOHAMED" userId="52099ac6-86dd-4190-9d5c-80d0f35c6a65" providerId="ADAL" clId="{58481310-ED7C-4B1D-B255-D5B8AFFD8FB9}" dt="2020-05-27T19:37:52.625" v="5796" actId="478"/>
          <ac:picMkLst>
            <pc:docMk/>
            <pc:sldMk cId="178336871" sldId="587"/>
            <ac:picMk id="4" creationId="{83E5ED9E-2287-493A-A308-AFC7EF85E8C3}"/>
          </ac:picMkLst>
        </pc:picChg>
        <pc:picChg chg="mod">
          <ac:chgData name="AHMED ABOUELYAZID ELTOHAMY MOHAMED" userId="52099ac6-86dd-4190-9d5c-80d0f35c6a65" providerId="ADAL" clId="{58481310-ED7C-4B1D-B255-D5B8AFFD8FB9}" dt="2020-05-27T19:41:47.227" v="5861" actId="14100"/>
          <ac:picMkLst>
            <pc:docMk/>
            <pc:sldMk cId="178336871" sldId="587"/>
            <ac:picMk id="4100" creationId="{0369F8AF-AB84-4536-82E7-FE3B87F39ECD}"/>
          </ac:picMkLst>
        </pc:picChg>
      </pc:sldChg>
      <pc:sldChg chg="addSp delSp modSp add mod ord delAnim modAnim">
        <pc:chgData name="AHMED ABOUELYAZID ELTOHAMY MOHAMED" userId="52099ac6-86dd-4190-9d5c-80d0f35c6a65" providerId="ADAL" clId="{58481310-ED7C-4B1D-B255-D5B8AFFD8FB9}" dt="2020-05-27T21:35:47.322" v="7306" actId="20577"/>
        <pc:sldMkLst>
          <pc:docMk/>
          <pc:sldMk cId="933002654" sldId="588"/>
        </pc:sldMkLst>
        <pc:spChg chg="add del mod">
          <ac:chgData name="AHMED ABOUELYAZID ELTOHAMY MOHAMED" userId="52099ac6-86dd-4190-9d5c-80d0f35c6a65" providerId="ADAL" clId="{58481310-ED7C-4B1D-B255-D5B8AFFD8FB9}" dt="2020-05-27T20:18:56.060" v="6438" actId="478"/>
          <ac:spMkLst>
            <pc:docMk/>
            <pc:sldMk cId="933002654" sldId="588"/>
            <ac:spMk id="2" creationId="{04A1E67F-9993-4E72-A6DB-96AEEDA62700}"/>
          </ac:spMkLst>
        </pc:spChg>
        <pc:spChg chg="mod">
          <ac:chgData name="AHMED ABOUELYAZID ELTOHAMY MOHAMED" userId="52099ac6-86dd-4190-9d5c-80d0f35c6a65" providerId="ADAL" clId="{58481310-ED7C-4B1D-B255-D5B8AFFD8FB9}" dt="2020-05-27T20:20:07.929" v="6455" actId="1035"/>
          <ac:spMkLst>
            <pc:docMk/>
            <pc:sldMk cId="933002654" sldId="588"/>
            <ac:spMk id="6" creationId="{B5E99C60-2D9A-46AA-A28B-9202FD9B38B2}"/>
          </ac:spMkLst>
        </pc:spChg>
        <pc:spChg chg="del mod">
          <ac:chgData name="AHMED ABOUELYAZID ELTOHAMY MOHAMED" userId="52099ac6-86dd-4190-9d5c-80d0f35c6a65" providerId="ADAL" clId="{58481310-ED7C-4B1D-B255-D5B8AFFD8FB9}" dt="2020-05-27T20:08:26.775" v="6204" actId="478"/>
          <ac:spMkLst>
            <pc:docMk/>
            <pc:sldMk cId="933002654" sldId="588"/>
            <ac:spMk id="12" creationId="{E154D0C8-F181-43C0-B0DC-6A2A1CA6E109}"/>
          </ac:spMkLst>
        </pc:spChg>
        <pc:spChg chg="add mod">
          <ac:chgData name="AHMED ABOUELYAZID ELTOHAMY MOHAMED" userId="52099ac6-86dd-4190-9d5c-80d0f35c6a65" providerId="ADAL" clId="{58481310-ED7C-4B1D-B255-D5B8AFFD8FB9}" dt="2020-05-27T20:20:30.122" v="6467" actId="1035"/>
          <ac:spMkLst>
            <pc:docMk/>
            <pc:sldMk cId="933002654" sldId="588"/>
            <ac:spMk id="14" creationId="{EB469536-1E87-42E5-8366-C86AE7BF2990}"/>
          </ac:spMkLst>
        </pc:spChg>
        <pc:spChg chg="add del mod">
          <ac:chgData name="AHMED ABOUELYAZID ELTOHAMY MOHAMED" userId="52099ac6-86dd-4190-9d5c-80d0f35c6a65" providerId="ADAL" clId="{58481310-ED7C-4B1D-B255-D5B8AFFD8FB9}" dt="2020-05-27T20:09:01.755" v="6212" actId="478"/>
          <ac:spMkLst>
            <pc:docMk/>
            <pc:sldMk cId="933002654" sldId="588"/>
            <ac:spMk id="15" creationId="{E08F9270-6642-4B98-B0BF-333CB67A7BFD}"/>
          </ac:spMkLst>
        </pc:spChg>
        <pc:spChg chg="add mod">
          <ac:chgData name="AHMED ABOUELYAZID ELTOHAMY MOHAMED" userId="52099ac6-86dd-4190-9d5c-80d0f35c6a65" providerId="ADAL" clId="{58481310-ED7C-4B1D-B255-D5B8AFFD8FB9}" dt="2020-05-27T20:21:32.109" v="6504" actId="404"/>
          <ac:spMkLst>
            <pc:docMk/>
            <pc:sldMk cId="933002654" sldId="588"/>
            <ac:spMk id="16" creationId="{896686AF-BC66-4EF0-AC00-2E548FC04AF0}"/>
          </ac:spMkLst>
        </pc:spChg>
        <pc:spChg chg="mod">
          <ac:chgData name="AHMED ABOUELYAZID ELTOHAMY MOHAMED" userId="52099ac6-86dd-4190-9d5c-80d0f35c6a65" providerId="ADAL" clId="{58481310-ED7C-4B1D-B255-D5B8AFFD8FB9}" dt="2020-05-27T20:20:12.781" v="6458" actId="1035"/>
          <ac:spMkLst>
            <pc:docMk/>
            <pc:sldMk cId="933002654" sldId="588"/>
            <ac:spMk id="17" creationId="{E8ECD596-DA1F-43B0-B53D-C76ACF5BA859}"/>
          </ac:spMkLst>
        </pc:spChg>
        <pc:spChg chg="mod">
          <ac:chgData name="AHMED ABOUELYAZID ELTOHAMY MOHAMED" userId="52099ac6-86dd-4190-9d5c-80d0f35c6a65" providerId="ADAL" clId="{58481310-ED7C-4B1D-B255-D5B8AFFD8FB9}" dt="2020-05-27T20:00:10.231" v="6068" actId="404"/>
          <ac:spMkLst>
            <pc:docMk/>
            <pc:sldMk cId="933002654" sldId="588"/>
            <ac:spMk id="18" creationId="{5CEB672D-EE12-4A1B-A341-3840718F9D1E}"/>
          </ac:spMkLst>
        </pc:spChg>
        <pc:spChg chg="mod">
          <ac:chgData name="AHMED ABOUELYAZID ELTOHAMY MOHAMED" userId="52099ac6-86dd-4190-9d5c-80d0f35c6a65" providerId="ADAL" clId="{58481310-ED7C-4B1D-B255-D5B8AFFD8FB9}" dt="2020-05-27T20:20:17.701" v="6461" actId="1035"/>
          <ac:spMkLst>
            <pc:docMk/>
            <pc:sldMk cId="933002654" sldId="588"/>
            <ac:spMk id="19" creationId="{D825232C-1C67-44A2-B77C-91A9B8D68180}"/>
          </ac:spMkLst>
        </pc:spChg>
        <pc:spChg chg="add del mod">
          <ac:chgData name="AHMED ABOUELYAZID ELTOHAMY MOHAMED" userId="52099ac6-86dd-4190-9d5c-80d0f35c6a65" providerId="ADAL" clId="{58481310-ED7C-4B1D-B255-D5B8AFFD8FB9}" dt="2020-05-27T20:09:11.018" v="6214" actId="478"/>
          <ac:spMkLst>
            <pc:docMk/>
            <pc:sldMk cId="933002654" sldId="588"/>
            <ac:spMk id="20" creationId="{4C3BE71A-7290-44BB-8F45-C53B89B298A0}"/>
          </ac:spMkLst>
        </pc:spChg>
        <pc:spChg chg="add mod">
          <ac:chgData name="AHMED ABOUELYAZID ELTOHAMY MOHAMED" userId="52099ac6-86dd-4190-9d5c-80d0f35c6a65" providerId="ADAL" clId="{58481310-ED7C-4B1D-B255-D5B8AFFD8FB9}" dt="2020-05-27T20:20:48.355" v="6484" actId="1035"/>
          <ac:spMkLst>
            <pc:docMk/>
            <pc:sldMk cId="933002654" sldId="588"/>
            <ac:spMk id="21" creationId="{CE8D73B3-3DE3-4595-95C6-DA46C54F8B9A}"/>
          </ac:spMkLst>
        </pc:spChg>
        <pc:spChg chg="del">
          <ac:chgData name="AHMED ABOUELYAZID ELTOHAMY MOHAMED" userId="52099ac6-86dd-4190-9d5c-80d0f35c6a65" providerId="ADAL" clId="{58481310-ED7C-4B1D-B255-D5B8AFFD8FB9}" dt="2020-05-27T20:08:27.523" v="6205" actId="478"/>
          <ac:spMkLst>
            <pc:docMk/>
            <pc:sldMk cId="933002654" sldId="588"/>
            <ac:spMk id="22" creationId="{FB2603B1-E96C-4C75-8544-6A19E1189615}"/>
          </ac:spMkLst>
        </pc:spChg>
        <pc:spChg chg="del">
          <ac:chgData name="AHMED ABOUELYAZID ELTOHAMY MOHAMED" userId="52099ac6-86dd-4190-9d5c-80d0f35c6a65" providerId="ADAL" clId="{58481310-ED7C-4B1D-B255-D5B8AFFD8FB9}" dt="2020-05-27T20:08:28.400" v="6206" actId="478"/>
          <ac:spMkLst>
            <pc:docMk/>
            <pc:sldMk cId="933002654" sldId="588"/>
            <ac:spMk id="23" creationId="{00A1BA14-683C-4572-AF30-8A52846A234D}"/>
          </ac:spMkLst>
        </pc:spChg>
        <pc:spChg chg="add mod">
          <ac:chgData name="AHMED ABOUELYAZID ELTOHAMY MOHAMED" userId="52099ac6-86dd-4190-9d5c-80d0f35c6a65" providerId="ADAL" clId="{58481310-ED7C-4B1D-B255-D5B8AFFD8FB9}" dt="2020-05-27T20:21:28.824" v="6503" actId="404"/>
          <ac:spMkLst>
            <pc:docMk/>
            <pc:sldMk cId="933002654" sldId="588"/>
            <ac:spMk id="24" creationId="{3AB65FA8-D0A5-49E4-8D56-26CC166859ED}"/>
          </ac:spMkLst>
        </pc:spChg>
        <pc:spChg chg="add mod">
          <ac:chgData name="AHMED ABOUELYAZID ELTOHAMY MOHAMED" userId="52099ac6-86dd-4190-9d5c-80d0f35c6a65" providerId="ADAL" clId="{58481310-ED7C-4B1D-B255-D5B8AFFD8FB9}" dt="2020-05-27T20:21:38.171" v="6505" actId="14100"/>
          <ac:spMkLst>
            <pc:docMk/>
            <pc:sldMk cId="933002654" sldId="588"/>
            <ac:spMk id="25" creationId="{CDC8AC57-549F-40E2-ABF3-80FBB33F48F9}"/>
          </ac:spMkLst>
        </pc:spChg>
        <pc:spChg chg="del">
          <ac:chgData name="AHMED ABOUELYAZID ELTOHAMY MOHAMED" userId="52099ac6-86dd-4190-9d5c-80d0f35c6a65" providerId="ADAL" clId="{58481310-ED7C-4B1D-B255-D5B8AFFD8FB9}" dt="2020-05-27T20:08:30.358" v="6207" actId="478"/>
          <ac:spMkLst>
            <pc:docMk/>
            <pc:sldMk cId="933002654" sldId="588"/>
            <ac:spMk id="26" creationId="{712DDE2E-3ACB-45DA-9718-36083774E9B0}"/>
          </ac:spMkLst>
        </pc:spChg>
        <pc:spChg chg="del">
          <ac:chgData name="AHMED ABOUELYAZID ELTOHAMY MOHAMED" userId="52099ac6-86dd-4190-9d5c-80d0f35c6a65" providerId="ADAL" clId="{58481310-ED7C-4B1D-B255-D5B8AFFD8FB9}" dt="2020-05-27T20:08:31.450" v="6208" actId="478"/>
          <ac:spMkLst>
            <pc:docMk/>
            <pc:sldMk cId="933002654" sldId="588"/>
            <ac:spMk id="27" creationId="{BEB1908E-1C49-4CE8-B992-1A1AF4352E97}"/>
          </ac:spMkLst>
        </pc:spChg>
        <pc:spChg chg="add mod">
          <ac:chgData name="AHMED ABOUELYAZID ELTOHAMY MOHAMED" userId="52099ac6-86dd-4190-9d5c-80d0f35c6a65" providerId="ADAL" clId="{58481310-ED7C-4B1D-B255-D5B8AFFD8FB9}" dt="2020-05-27T20:22:49.172" v="6539" actId="14100"/>
          <ac:spMkLst>
            <pc:docMk/>
            <pc:sldMk cId="933002654" sldId="588"/>
            <ac:spMk id="28" creationId="{D99E7C6B-9A27-4736-A75E-726A8937DAA0}"/>
          </ac:spMkLst>
        </pc:spChg>
        <pc:spChg chg="add mod">
          <ac:chgData name="AHMED ABOUELYAZID ELTOHAMY MOHAMED" userId="52099ac6-86dd-4190-9d5c-80d0f35c6a65" providerId="ADAL" clId="{58481310-ED7C-4B1D-B255-D5B8AFFD8FB9}" dt="2020-05-27T20:25:32.730" v="6587" actId="207"/>
          <ac:spMkLst>
            <pc:docMk/>
            <pc:sldMk cId="933002654" sldId="588"/>
            <ac:spMk id="29" creationId="{2A8AFFDB-E2CA-4AEB-A2D0-CAF8490C6A9C}"/>
          </ac:spMkLst>
        </pc:spChg>
        <pc:spChg chg="add mod">
          <ac:chgData name="AHMED ABOUELYAZID ELTOHAMY MOHAMED" userId="52099ac6-86dd-4190-9d5c-80d0f35c6a65" providerId="ADAL" clId="{58481310-ED7C-4B1D-B255-D5B8AFFD8FB9}" dt="2020-05-27T20:18:17.181" v="6427"/>
          <ac:spMkLst>
            <pc:docMk/>
            <pc:sldMk cId="933002654" sldId="588"/>
            <ac:spMk id="31" creationId="{B69374EF-4803-4178-99FE-9098EAF784E0}"/>
          </ac:spMkLst>
        </pc:spChg>
        <pc:spChg chg="add mod">
          <ac:chgData name="AHMED ABOUELYAZID ELTOHAMY MOHAMED" userId="52099ac6-86dd-4190-9d5c-80d0f35c6a65" providerId="ADAL" clId="{58481310-ED7C-4B1D-B255-D5B8AFFD8FB9}" dt="2020-05-27T21:35:47.322" v="7306" actId="20577"/>
          <ac:spMkLst>
            <pc:docMk/>
            <pc:sldMk cId="933002654" sldId="588"/>
            <ac:spMk id="32" creationId="{A7B23724-44F0-474E-ACD5-83BD13C37549}"/>
          </ac:spMkLst>
        </pc:spChg>
        <pc:spChg chg="add mod">
          <ac:chgData name="AHMED ABOUELYAZID ELTOHAMY MOHAMED" userId="52099ac6-86dd-4190-9d5c-80d0f35c6a65" providerId="ADAL" clId="{58481310-ED7C-4B1D-B255-D5B8AFFD8FB9}" dt="2020-05-27T20:25:14.611" v="6586" actId="20577"/>
          <ac:spMkLst>
            <pc:docMk/>
            <pc:sldMk cId="933002654" sldId="588"/>
            <ac:spMk id="33" creationId="{9BB13B76-00D7-46E3-807E-71FDF360BBE7}"/>
          </ac:spMkLst>
        </pc:spChg>
        <pc:graphicFrameChg chg="add mod modGraphic">
          <ac:chgData name="AHMED ABOUELYAZID ELTOHAMY MOHAMED" userId="52099ac6-86dd-4190-9d5c-80d0f35c6a65" providerId="ADAL" clId="{58481310-ED7C-4B1D-B255-D5B8AFFD8FB9}" dt="2020-05-27T20:13:38.093" v="6393" actId="1037"/>
          <ac:graphicFrameMkLst>
            <pc:docMk/>
            <pc:sldMk cId="933002654" sldId="588"/>
            <ac:graphicFrameMk id="30" creationId="{D8DC9D72-BF9D-4417-A8AF-651AD801312E}"/>
          </ac:graphicFrameMkLst>
        </pc:graphicFrameChg>
        <pc:picChg chg="del">
          <ac:chgData name="AHMED ABOUELYAZID ELTOHAMY MOHAMED" userId="52099ac6-86dd-4190-9d5c-80d0f35c6a65" providerId="ADAL" clId="{58481310-ED7C-4B1D-B255-D5B8AFFD8FB9}" dt="2020-05-27T20:07:03.229" v="6197" actId="478"/>
          <ac:picMkLst>
            <pc:docMk/>
            <pc:sldMk cId="933002654" sldId="588"/>
            <ac:picMk id="4100" creationId="{0369F8AF-AB84-4536-82E7-FE3B87F39ECD}"/>
          </ac:picMkLst>
        </pc:picChg>
        <pc:picChg chg="add mod">
          <ac:chgData name="AHMED ABOUELYAZID ELTOHAMY MOHAMED" userId="52099ac6-86dd-4190-9d5c-80d0f35c6a65" providerId="ADAL" clId="{58481310-ED7C-4B1D-B255-D5B8AFFD8FB9}" dt="2020-05-27T20:13:17.796" v="6359" actId="14100"/>
          <ac:picMkLst>
            <pc:docMk/>
            <pc:sldMk cId="933002654" sldId="588"/>
            <ac:picMk id="7170" creationId="{34089A13-C0DB-44E8-9BAF-EFA8C483C69C}"/>
          </ac:picMkLst>
        </pc:picChg>
      </pc:sldChg>
      <pc:sldChg chg="addSp delSp modSp add mod ord delAnim modAnim">
        <pc:chgData name="AHMED ABOUELYAZID ELTOHAMY MOHAMED" userId="52099ac6-86dd-4190-9d5c-80d0f35c6a65" providerId="ADAL" clId="{58481310-ED7C-4B1D-B255-D5B8AFFD8FB9}" dt="2020-05-27T21:23:23.406" v="7262"/>
        <pc:sldMkLst>
          <pc:docMk/>
          <pc:sldMk cId="3996932483" sldId="589"/>
        </pc:sldMkLst>
        <pc:spChg chg="add del mod">
          <ac:chgData name="AHMED ABOUELYAZID ELTOHAMY MOHAMED" userId="52099ac6-86dd-4190-9d5c-80d0f35c6a65" providerId="ADAL" clId="{58481310-ED7C-4B1D-B255-D5B8AFFD8FB9}" dt="2020-05-27T21:20:48.702" v="7222" actId="21"/>
          <ac:spMkLst>
            <pc:docMk/>
            <pc:sldMk cId="3996932483" sldId="589"/>
            <ac:spMk id="5" creationId="{CF882294-7174-47E6-8107-783C9E0C8BD8}"/>
          </ac:spMkLst>
        </pc:spChg>
        <pc:spChg chg="mod">
          <ac:chgData name="AHMED ABOUELYAZID ELTOHAMY MOHAMED" userId="52099ac6-86dd-4190-9d5c-80d0f35c6a65" providerId="ADAL" clId="{58481310-ED7C-4B1D-B255-D5B8AFFD8FB9}" dt="2020-05-27T21:19:56.485" v="7212" actId="1035"/>
          <ac:spMkLst>
            <pc:docMk/>
            <pc:sldMk cId="3996932483" sldId="589"/>
            <ac:spMk id="11" creationId="{D6422B9D-EB0F-4E29-9D07-F0EB33B39BB6}"/>
          </ac:spMkLst>
        </pc:spChg>
        <pc:spChg chg="mod">
          <ac:chgData name="AHMED ABOUELYAZID ELTOHAMY MOHAMED" userId="52099ac6-86dd-4190-9d5c-80d0f35c6a65" providerId="ADAL" clId="{58481310-ED7C-4B1D-B255-D5B8AFFD8FB9}" dt="2020-05-27T21:22:02.831" v="7251" actId="1035"/>
          <ac:spMkLst>
            <pc:docMk/>
            <pc:sldMk cId="3996932483" sldId="589"/>
            <ac:spMk id="13" creationId="{C8A9F173-FB6F-4BF6-A532-C54A11537142}"/>
          </ac:spMkLst>
        </pc:spChg>
        <pc:spChg chg="mod">
          <ac:chgData name="AHMED ABOUELYAZID ELTOHAMY MOHAMED" userId="52099ac6-86dd-4190-9d5c-80d0f35c6a65" providerId="ADAL" clId="{58481310-ED7C-4B1D-B255-D5B8AFFD8FB9}" dt="2020-05-27T21:17:29.341" v="7168" actId="1035"/>
          <ac:spMkLst>
            <pc:docMk/>
            <pc:sldMk cId="3996932483" sldId="589"/>
            <ac:spMk id="16" creationId="{0F542184-72EA-44AC-87BF-88822E6D0A5F}"/>
          </ac:spMkLst>
        </pc:spChg>
        <pc:spChg chg="add mod">
          <ac:chgData name="AHMED ABOUELYAZID ELTOHAMY MOHAMED" userId="52099ac6-86dd-4190-9d5c-80d0f35c6a65" providerId="ADAL" clId="{58481310-ED7C-4B1D-B255-D5B8AFFD8FB9}" dt="2020-05-27T20:55:22.010" v="6944" actId="1076"/>
          <ac:spMkLst>
            <pc:docMk/>
            <pc:sldMk cId="3996932483" sldId="589"/>
            <ac:spMk id="19" creationId="{5CBD9BD1-68CC-4458-BA7D-65DC287B0CF6}"/>
          </ac:spMkLst>
        </pc:spChg>
        <pc:picChg chg="add mod modCrop">
          <ac:chgData name="AHMED ABOUELYAZID ELTOHAMY MOHAMED" userId="52099ac6-86dd-4190-9d5c-80d0f35c6a65" providerId="ADAL" clId="{58481310-ED7C-4B1D-B255-D5B8AFFD8FB9}" dt="2020-05-27T21:21:47.596" v="7223" actId="14100"/>
          <ac:picMkLst>
            <pc:docMk/>
            <pc:sldMk cId="3996932483" sldId="589"/>
            <ac:picMk id="2" creationId="{46D52545-DA31-4194-8634-8D36CA0358DE}"/>
          </ac:picMkLst>
        </pc:picChg>
        <pc:picChg chg="add mod modCrop">
          <ac:chgData name="AHMED ABOUELYAZID ELTOHAMY MOHAMED" userId="52099ac6-86dd-4190-9d5c-80d0f35c6a65" providerId="ADAL" clId="{58481310-ED7C-4B1D-B255-D5B8AFFD8FB9}" dt="2020-05-27T21:21:51.242" v="7233" actId="1035"/>
          <ac:picMkLst>
            <pc:docMk/>
            <pc:sldMk cId="3996932483" sldId="589"/>
            <ac:picMk id="3" creationId="{03B4CE14-3683-4B34-823A-78975ACE6E3D}"/>
          </ac:picMkLst>
        </pc:picChg>
        <pc:picChg chg="add del mod modCrop">
          <ac:chgData name="AHMED ABOUELYAZID ELTOHAMY MOHAMED" userId="52099ac6-86dd-4190-9d5c-80d0f35c6a65" providerId="ADAL" clId="{58481310-ED7C-4B1D-B255-D5B8AFFD8FB9}" dt="2020-05-27T20:54:09.294" v="6877" actId="478"/>
          <ac:picMkLst>
            <pc:docMk/>
            <pc:sldMk cId="3996932483" sldId="589"/>
            <ac:picMk id="4" creationId="{58204FA1-A720-4756-90C3-37F644CF6E6D}"/>
          </ac:picMkLst>
        </pc:picChg>
        <pc:picChg chg="del">
          <ac:chgData name="AHMED ABOUELYAZID ELTOHAMY MOHAMED" userId="52099ac6-86dd-4190-9d5c-80d0f35c6a65" providerId="ADAL" clId="{58481310-ED7C-4B1D-B255-D5B8AFFD8FB9}" dt="2020-05-27T20:46:59.937" v="6786" actId="478"/>
          <ac:picMkLst>
            <pc:docMk/>
            <pc:sldMk cId="3996932483" sldId="589"/>
            <ac:picMk id="6" creationId="{3CF4BDB5-EFBB-4142-B767-25A2C83305BA}"/>
          </ac:picMkLst>
        </pc:picChg>
        <pc:picChg chg="del">
          <ac:chgData name="AHMED ABOUELYAZID ELTOHAMY MOHAMED" userId="52099ac6-86dd-4190-9d5c-80d0f35c6a65" providerId="ADAL" clId="{58481310-ED7C-4B1D-B255-D5B8AFFD8FB9}" dt="2020-05-27T20:48:37.578" v="6787" actId="478"/>
          <ac:picMkLst>
            <pc:docMk/>
            <pc:sldMk cId="3996932483" sldId="589"/>
            <ac:picMk id="7" creationId="{79D560AD-6E6C-4BDE-8DB5-770AB80124F8}"/>
          </ac:picMkLst>
        </pc:picChg>
        <pc:picChg chg="del">
          <ac:chgData name="AHMED ABOUELYAZID ELTOHAMY MOHAMED" userId="52099ac6-86dd-4190-9d5c-80d0f35c6a65" providerId="ADAL" clId="{58481310-ED7C-4B1D-B255-D5B8AFFD8FB9}" dt="2020-05-27T20:49:59.991" v="6809" actId="478"/>
          <ac:picMkLst>
            <pc:docMk/>
            <pc:sldMk cId="3996932483" sldId="589"/>
            <ac:picMk id="8" creationId="{BB648A64-4FCB-4CA6-B63C-9DC1888D4DD6}"/>
          </ac:picMkLst>
        </pc:picChg>
        <pc:picChg chg="add del mod modCrop">
          <ac:chgData name="AHMED ABOUELYAZID ELTOHAMY MOHAMED" userId="52099ac6-86dd-4190-9d5c-80d0f35c6a65" providerId="ADAL" clId="{58481310-ED7C-4B1D-B255-D5B8AFFD8FB9}" dt="2020-05-27T21:00:50.006" v="6957" actId="478"/>
          <ac:picMkLst>
            <pc:docMk/>
            <pc:sldMk cId="3996932483" sldId="589"/>
            <ac:picMk id="9" creationId="{DBE55712-F698-4289-8525-9D4286A98431}"/>
          </ac:picMkLst>
        </pc:picChg>
        <pc:picChg chg="del mod">
          <ac:chgData name="AHMED ABOUELYAZID ELTOHAMY MOHAMED" userId="52099ac6-86dd-4190-9d5c-80d0f35c6a65" providerId="ADAL" clId="{58481310-ED7C-4B1D-B255-D5B8AFFD8FB9}" dt="2020-05-27T20:54:23.136" v="6881" actId="478"/>
          <ac:picMkLst>
            <pc:docMk/>
            <pc:sldMk cId="3996932483" sldId="589"/>
            <ac:picMk id="10" creationId="{EAC52037-973B-4E8B-B876-8089D731D0F2}"/>
          </ac:picMkLst>
        </pc:picChg>
        <pc:picChg chg="del">
          <ac:chgData name="AHMED ABOUELYAZID ELTOHAMY MOHAMED" userId="52099ac6-86dd-4190-9d5c-80d0f35c6a65" providerId="ADAL" clId="{58481310-ED7C-4B1D-B255-D5B8AFFD8FB9}" dt="2020-05-27T20:59:16.184" v="6952" actId="478"/>
          <ac:picMkLst>
            <pc:docMk/>
            <pc:sldMk cId="3996932483" sldId="589"/>
            <ac:picMk id="12" creationId="{4AC12CBB-F2CC-43CF-9A15-08DB04C8CA09}"/>
          </ac:picMkLst>
        </pc:picChg>
        <pc:picChg chg="add del mod modCrop">
          <ac:chgData name="AHMED ABOUELYAZID ELTOHAMY MOHAMED" userId="52099ac6-86dd-4190-9d5c-80d0f35c6a65" providerId="ADAL" clId="{58481310-ED7C-4B1D-B255-D5B8AFFD8FB9}" dt="2020-05-27T21:07:12.531" v="6983" actId="478"/>
          <ac:picMkLst>
            <pc:docMk/>
            <pc:sldMk cId="3996932483" sldId="589"/>
            <ac:picMk id="14" creationId="{4E824141-E982-4C95-9BE4-DD78D542881F}"/>
          </ac:picMkLst>
        </pc:picChg>
        <pc:picChg chg="add del mod">
          <ac:chgData name="AHMED ABOUELYAZID ELTOHAMY MOHAMED" userId="52099ac6-86dd-4190-9d5c-80d0f35c6a65" providerId="ADAL" clId="{58481310-ED7C-4B1D-B255-D5B8AFFD8FB9}" dt="2020-05-27T21:05:38.293" v="6970" actId="478"/>
          <ac:picMkLst>
            <pc:docMk/>
            <pc:sldMk cId="3996932483" sldId="589"/>
            <ac:picMk id="15" creationId="{B31767EE-67F5-4A13-9816-D7F128029228}"/>
          </ac:picMkLst>
        </pc:picChg>
        <pc:picChg chg="add del mod">
          <ac:chgData name="AHMED ABOUELYAZID ELTOHAMY MOHAMED" userId="52099ac6-86dd-4190-9d5c-80d0f35c6a65" providerId="ADAL" clId="{58481310-ED7C-4B1D-B255-D5B8AFFD8FB9}" dt="2020-05-27T20:54:35.386" v="6884"/>
          <ac:picMkLst>
            <pc:docMk/>
            <pc:sldMk cId="3996932483" sldId="589"/>
            <ac:picMk id="17" creationId="{4E45EAB7-A933-4BF7-973E-47678FCCDC6E}"/>
          </ac:picMkLst>
        </pc:picChg>
        <pc:picChg chg="add del mod modCrop">
          <ac:chgData name="AHMED ABOUELYAZID ELTOHAMY MOHAMED" userId="52099ac6-86dd-4190-9d5c-80d0f35c6a65" providerId="ADAL" clId="{58481310-ED7C-4B1D-B255-D5B8AFFD8FB9}" dt="2020-05-27T21:07:42.790" v="7001" actId="478"/>
          <ac:picMkLst>
            <pc:docMk/>
            <pc:sldMk cId="3996932483" sldId="589"/>
            <ac:picMk id="20" creationId="{6A3F4F48-2E2B-4B23-96A0-42B013319349}"/>
          </ac:picMkLst>
        </pc:picChg>
        <pc:picChg chg="add mod modCrop">
          <ac:chgData name="AHMED ABOUELYAZID ELTOHAMY MOHAMED" userId="52099ac6-86dd-4190-9d5c-80d0f35c6a65" providerId="ADAL" clId="{58481310-ED7C-4B1D-B255-D5B8AFFD8FB9}" dt="2020-05-27T21:21:57.987" v="7240" actId="1035"/>
          <ac:picMkLst>
            <pc:docMk/>
            <pc:sldMk cId="3996932483" sldId="589"/>
            <ac:picMk id="21" creationId="{4F04FE7F-D022-4119-9EB1-2A6C29D258E3}"/>
          </ac:picMkLst>
        </pc:picChg>
        <pc:picChg chg="add mod modCrop">
          <ac:chgData name="AHMED ABOUELYAZID ELTOHAMY MOHAMED" userId="52099ac6-86dd-4190-9d5c-80d0f35c6a65" providerId="ADAL" clId="{58481310-ED7C-4B1D-B255-D5B8AFFD8FB9}" dt="2020-05-27T21:17:36.923" v="7173" actId="1035"/>
          <ac:picMkLst>
            <pc:docMk/>
            <pc:sldMk cId="3996932483" sldId="589"/>
            <ac:picMk id="22" creationId="{24A0DC6D-E5D9-4230-84CA-C4D40A16CA7A}"/>
          </ac:picMkLst>
        </pc:picChg>
        <pc:picChg chg="add mod modCrop">
          <ac:chgData name="AHMED ABOUELYAZID ELTOHAMY MOHAMED" userId="52099ac6-86dd-4190-9d5c-80d0f35c6a65" providerId="ADAL" clId="{58481310-ED7C-4B1D-B255-D5B8AFFD8FB9}" dt="2020-05-27T21:17:33.127" v="7171" actId="1035"/>
          <ac:picMkLst>
            <pc:docMk/>
            <pc:sldMk cId="3996932483" sldId="589"/>
            <ac:picMk id="23" creationId="{431596D9-6F8C-4B2B-AAC6-AEE367A1255E}"/>
          </ac:picMkLst>
        </pc:picChg>
        <pc:picChg chg="add del">
          <ac:chgData name="AHMED ABOUELYAZID ELTOHAMY MOHAMED" userId="52099ac6-86dd-4190-9d5c-80d0f35c6a65" providerId="ADAL" clId="{58481310-ED7C-4B1D-B255-D5B8AFFD8FB9}" dt="2020-05-27T21:15:36.394" v="7124"/>
          <ac:picMkLst>
            <pc:docMk/>
            <pc:sldMk cId="3996932483" sldId="589"/>
            <ac:picMk id="24" creationId="{F3DBAC2C-94BC-4E59-98BC-E1B967947221}"/>
          </ac:picMkLst>
        </pc:picChg>
        <pc:picChg chg="add del mod modCrop">
          <ac:chgData name="AHMED ABOUELYAZID ELTOHAMY MOHAMED" userId="52099ac6-86dd-4190-9d5c-80d0f35c6a65" providerId="ADAL" clId="{58481310-ED7C-4B1D-B255-D5B8AFFD8FB9}" dt="2020-05-27T21:16:55.760" v="7151" actId="478"/>
          <ac:picMkLst>
            <pc:docMk/>
            <pc:sldMk cId="3996932483" sldId="589"/>
            <ac:picMk id="25" creationId="{D52BCD4B-1F84-4C31-9BAE-ADA6B0B4C1CE}"/>
          </ac:picMkLst>
        </pc:picChg>
        <pc:picChg chg="add mod modCrop">
          <ac:chgData name="AHMED ABOUELYAZID ELTOHAMY MOHAMED" userId="52099ac6-86dd-4190-9d5c-80d0f35c6a65" providerId="ADAL" clId="{58481310-ED7C-4B1D-B255-D5B8AFFD8FB9}" dt="2020-05-27T21:17:24.267" v="7163" actId="1037"/>
          <ac:picMkLst>
            <pc:docMk/>
            <pc:sldMk cId="3996932483" sldId="589"/>
            <ac:picMk id="26" creationId="{26EEDCD2-E93C-4B5A-B5E7-63B68772E24C}"/>
          </ac:picMkLst>
        </pc:picChg>
      </pc:sldChg>
    </pc:docChg>
  </pc:docChgLst>
  <pc:docChgLst>
    <pc:chgData name="AHMED ABOUELYAZID ELTOHAMY MOHAMED" userId="52099ac6-86dd-4190-9d5c-80d0f35c6a65" providerId="ADAL" clId="{F2582D4E-1181-4109-8FBD-7D3C622CC746}"/>
    <pc:docChg chg="undo custSel addSld delSld modSld sldOrd">
      <pc:chgData name="AHMED ABOUELYAZID ELTOHAMY MOHAMED" userId="52099ac6-86dd-4190-9d5c-80d0f35c6a65" providerId="ADAL" clId="{F2582D4E-1181-4109-8FBD-7D3C622CC746}" dt="2020-05-12T14:03:36.578" v="4205" actId="1036"/>
      <pc:docMkLst>
        <pc:docMk/>
      </pc:docMkLst>
      <pc:sldChg chg="addSp delSp modSp mod delAnim modAnim">
        <pc:chgData name="AHMED ABOUELYAZID ELTOHAMY MOHAMED" userId="52099ac6-86dd-4190-9d5c-80d0f35c6a65" providerId="ADAL" clId="{F2582D4E-1181-4109-8FBD-7D3C622CC746}" dt="2020-05-12T14:03:36.578" v="4205" actId="1036"/>
        <pc:sldMkLst>
          <pc:docMk/>
          <pc:sldMk cId="1102367969" sldId="256"/>
        </pc:sldMkLst>
        <pc:spChg chg="del mod">
          <ac:chgData name="AHMED ABOUELYAZID ELTOHAMY MOHAMED" userId="52099ac6-86dd-4190-9d5c-80d0f35c6a65" providerId="ADAL" clId="{F2582D4E-1181-4109-8FBD-7D3C622CC746}" dt="2020-05-12T11:34:21.922" v="3459" actId="478"/>
          <ac:spMkLst>
            <pc:docMk/>
            <pc:sldMk cId="1102367969" sldId="256"/>
            <ac:spMk id="3" creationId="{00000000-0000-0000-0000-000000000000}"/>
          </ac:spMkLst>
        </pc:spChg>
        <pc:spChg chg="mod ord">
          <ac:chgData name="AHMED ABOUELYAZID ELTOHAMY MOHAMED" userId="52099ac6-86dd-4190-9d5c-80d0f35c6a65" providerId="ADAL" clId="{F2582D4E-1181-4109-8FBD-7D3C622CC746}" dt="2020-05-12T14:03:25.515" v="4179" actId="1036"/>
          <ac:spMkLst>
            <pc:docMk/>
            <pc:sldMk cId="1102367969" sldId="256"/>
            <ac:spMk id="4" creationId="{00000000-0000-0000-0000-000000000000}"/>
          </ac:spMkLst>
        </pc:spChg>
        <pc:spChg chg="add mod">
          <ac:chgData name="AHMED ABOUELYAZID ELTOHAMY MOHAMED" userId="52099ac6-86dd-4190-9d5c-80d0f35c6a65" providerId="ADAL" clId="{F2582D4E-1181-4109-8FBD-7D3C622CC746}" dt="2020-05-12T14:03:29.366" v="4190" actId="1036"/>
          <ac:spMkLst>
            <pc:docMk/>
            <pc:sldMk cId="1102367969" sldId="256"/>
            <ac:spMk id="5" creationId="{F7DDACF7-4F55-48CD-9AD2-3B2EC3A73F75}"/>
          </ac:spMkLst>
        </pc:spChg>
        <pc:spChg chg="add mod">
          <ac:chgData name="AHMED ABOUELYAZID ELTOHAMY MOHAMED" userId="52099ac6-86dd-4190-9d5c-80d0f35c6a65" providerId="ADAL" clId="{F2582D4E-1181-4109-8FBD-7D3C622CC746}" dt="2020-05-12T14:03:36.578" v="4205" actId="1036"/>
          <ac:spMkLst>
            <pc:docMk/>
            <pc:sldMk cId="1102367969" sldId="256"/>
            <ac:spMk id="6" creationId="{FEA02D96-DD04-4D1F-8C6C-2F9F94C2C63D}"/>
          </ac:spMkLst>
        </pc:spChg>
        <pc:spChg chg="add mod">
          <ac:chgData name="AHMED ABOUELYAZID ELTOHAMY MOHAMED" userId="52099ac6-86dd-4190-9d5c-80d0f35c6a65" providerId="ADAL" clId="{F2582D4E-1181-4109-8FBD-7D3C622CC746}" dt="2020-05-12T11:35:56.774" v="3477" actId="14861"/>
          <ac:spMkLst>
            <pc:docMk/>
            <pc:sldMk cId="1102367969" sldId="256"/>
            <ac:spMk id="7" creationId="{4AA9E686-E44E-4A36-B312-F27AB7557E23}"/>
          </ac:spMkLst>
        </pc:spChg>
        <pc:picChg chg="add del mod ord">
          <ac:chgData name="AHMED ABOUELYAZID ELTOHAMY MOHAMED" userId="52099ac6-86dd-4190-9d5c-80d0f35c6a65" providerId="ADAL" clId="{F2582D4E-1181-4109-8FBD-7D3C622CC746}" dt="2020-05-11T12:29:00.918" v="1544" actId="478"/>
          <ac:picMkLst>
            <pc:docMk/>
            <pc:sldMk cId="1102367969" sldId="256"/>
            <ac:picMk id="5" creationId="{D755D5C6-245B-4ABE-AB3C-E7A0A861D9A3}"/>
          </ac:picMkLst>
        </pc:picChg>
      </pc:sldChg>
      <pc:sldChg chg="addSp modSp mod">
        <pc:chgData name="AHMED ABOUELYAZID ELTOHAMY MOHAMED" userId="52099ac6-86dd-4190-9d5c-80d0f35c6a65" providerId="ADAL" clId="{F2582D4E-1181-4109-8FBD-7D3C622CC746}" dt="2020-05-12T14:03:01.436" v="4171" actId="20577"/>
        <pc:sldMkLst>
          <pc:docMk/>
          <pc:sldMk cId="1279784434" sldId="257"/>
        </pc:sldMkLst>
        <pc:graphicFrameChg chg="mod modGraphic">
          <ac:chgData name="AHMED ABOUELYAZID ELTOHAMY MOHAMED" userId="52099ac6-86dd-4190-9d5c-80d0f35c6a65" providerId="ADAL" clId="{F2582D4E-1181-4109-8FBD-7D3C622CC746}" dt="2020-05-12T14:03:01.436" v="4171" actId="20577"/>
          <ac:graphicFrameMkLst>
            <pc:docMk/>
            <pc:sldMk cId="1279784434" sldId="257"/>
            <ac:graphicFrameMk id="3" creationId="{00000000-0000-0000-0000-000000000000}"/>
          </ac:graphicFrameMkLst>
        </pc:graphicFrameChg>
        <pc:picChg chg="add mod">
          <ac:chgData name="AHMED ABOUELYAZID ELTOHAMY MOHAMED" userId="52099ac6-86dd-4190-9d5c-80d0f35c6a65" providerId="ADAL" clId="{F2582D4E-1181-4109-8FBD-7D3C622CC746}" dt="2020-05-11T13:31:02.902" v="2108" actId="1036"/>
          <ac:picMkLst>
            <pc:docMk/>
            <pc:sldMk cId="1279784434" sldId="257"/>
            <ac:picMk id="4" creationId="{59217F02-A671-4639-8C13-AD549F163D3B}"/>
          </ac:picMkLst>
        </pc:picChg>
      </pc:sldChg>
      <pc:sldChg chg="addSp delSp modSp mod delAnim modAnim">
        <pc:chgData name="AHMED ABOUELYAZID ELTOHAMY MOHAMED" userId="52099ac6-86dd-4190-9d5c-80d0f35c6a65" providerId="ADAL" clId="{F2582D4E-1181-4109-8FBD-7D3C622CC746}" dt="2020-05-12T11:38:57.672" v="3487" actId="14100"/>
        <pc:sldMkLst>
          <pc:docMk/>
          <pc:sldMk cId="782542643" sldId="259"/>
        </pc:sldMkLst>
        <pc:spChg chg="del mod">
          <ac:chgData name="AHMED ABOUELYAZID ELTOHAMY MOHAMED" userId="52099ac6-86dd-4190-9d5c-80d0f35c6a65" providerId="ADAL" clId="{F2582D4E-1181-4109-8FBD-7D3C622CC746}" dt="2020-05-11T10:20:53.528" v="340" actId="478"/>
          <ac:spMkLst>
            <pc:docMk/>
            <pc:sldMk cId="782542643" sldId="259"/>
            <ac:spMk id="2" creationId="{00000000-0000-0000-0000-000000000000}"/>
          </ac:spMkLst>
        </pc:spChg>
        <pc:spChg chg="mod">
          <ac:chgData name="AHMED ABOUELYAZID ELTOHAMY MOHAMED" userId="52099ac6-86dd-4190-9d5c-80d0f35c6a65" providerId="ADAL" clId="{F2582D4E-1181-4109-8FBD-7D3C622CC746}" dt="2020-05-11T10:34:53.911" v="459" actId="20577"/>
          <ac:spMkLst>
            <pc:docMk/>
            <pc:sldMk cId="782542643" sldId="259"/>
            <ac:spMk id="3" creationId="{DF950893-B25A-489B-91DB-EC2C4ED885AE}"/>
          </ac:spMkLst>
        </pc:spChg>
        <pc:spChg chg="add mod">
          <ac:chgData name="AHMED ABOUELYAZID ELTOHAMY MOHAMED" userId="52099ac6-86dd-4190-9d5c-80d0f35c6a65" providerId="ADAL" clId="{F2582D4E-1181-4109-8FBD-7D3C622CC746}" dt="2020-05-12T11:37:35.075" v="3481" actId="14861"/>
          <ac:spMkLst>
            <pc:docMk/>
            <pc:sldMk cId="782542643" sldId="259"/>
            <ac:spMk id="4" creationId="{9F61D97C-2089-4DCF-9AA3-75A33447B12A}"/>
          </ac:spMkLst>
        </pc:spChg>
        <pc:spChg chg="add mod">
          <ac:chgData name="AHMED ABOUELYAZID ELTOHAMY MOHAMED" userId="52099ac6-86dd-4190-9d5c-80d0f35c6a65" providerId="ADAL" clId="{F2582D4E-1181-4109-8FBD-7D3C622CC746}" dt="2020-05-12T11:38:57.672" v="3487" actId="14100"/>
          <ac:spMkLst>
            <pc:docMk/>
            <pc:sldMk cId="782542643" sldId="259"/>
            <ac:spMk id="5" creationId="{A77B6E09-ED4C-422B-BF93-76A86B86B66C}"/>
          </ac:spMkLst>
        </pc:spChg>
        <pc:spChg chg="add mod">
          <ac:chgData name="AHMED ABOUELYAZID ELTOHAMY MOHAMED" userId="52099ac6-86dd-4190-9d5c-80d0f35c6a65" providerId="ADAL" clId="{F2582D4E-1181-4109-8FBD-7D3C622CC746}" dt="2020-05-12T11:37:08.851" v="3479" actId="14861"/>
          <ac:spMkLst>
            <pc:docMk/>
            <pc:sldMk cId="782542643" sldId="259"/>
            <ac:spMk id="6" creationId="{C0DCFEB9-238D-4884-96C1-496A3333621B}"/>
          </ac:spMkLst>
        </pc:spChg>
        <pc:spChg chg="add mod">
          <ac:chgData name="AHMED ABOUELYAZID ELTOHAMY MOHAMED" userId="52099ac6-86dd-4190-9d5c-80d0f35c6a65" providerId="ADAL" clId="{F2582D4E-1181-4109-8FBD-7D3C622CC746}" dt="2020-05-12T11:37:42.514" v="3482" actId="14861"/>
          <ac:spMkLst>
            <pc:docMk/>
            <pc:sldMk cId="782542643" sldId="259"/>
            <ac:spMk id="7" creationId="{B69BD6F2-CB00-4590-A777-491B178DFA7B}"/>
          </ac:spMkLst>
        </pc:spChg>
        <pc:spChg chg="add del">
          <ac:chgData name="AHMED ABOUELYAZID ELTOHAMY MOHAMED" userId="52099ac6-86dd-4190-9d5c-80d0f35c6a65" providerId="ADAL" clId="{F2582D4E-1181-4109-8FBD-7D3C622CC746}" dt="2020-05-11T10:35:13.027" v="460" actId="478"/>
          <ac:spMkLst>
            <pc:docMk/>
            <pc:sldMk cId="782542643" sldId="259"/>
            <ac:spMk id="8" creationId="{D76495B4-039F-4BBF-930E-451C153C227A}"/>
          </ac:spMkLst>
        </pc:spChg>
      </pc:sldChg>
      <pc:sldChg chg="addSp delSp modSp mod delAnim modAnim">
        <pc:chgData name="AHMED ABOUELYAZID ELTOHAMY MOHAMED" userId="52099ac6-86dd-4190-9d5c-80d0f35c6a65" providerId="ADAL" clId="{F2582D4E-1181-4109-8FBD-7D3C622CC746}" dt="2020-05-12T11:37:59.755" v="3484" actId="14861"/>
        <pc:sldMkLst>
          <pc:docMk/>
          <pc:sldMk cId="2645170578" sldId="273"/>
        </pc:sldMkLst>
        <pc:spChg chg="del">
          <ac:chgData name="AHMED ABOUELYAZID ELTOHAMY MOHAMED" userId="52099ac6-86dd-4190-9d5c-80d0f35c6a65" providerId="ADAL" clId="{F2582D4E-1181-4109-8FBD-7D3C622CC746}" dt="2020-05-11T10:36:43.051" v="468" actId="478"/>
          <ac:spMkLst>
            <pc:docMk/>
            <pc:sldMk cId="2645170578" sldId="273"/>
            <ac:spMk id="2" creationId="{00000000-0000-0000-0000-000000000000}"/>
          </ac:spMkLst>
        </pc:spChg>
        <pc:spChg chg="add mod">
          <ac:chgData name="AHMED ABOUELYAZID ELTOHAMY MOHAMED" userId="52099ac6-86dd-4190-9d5c-80d0f35c6a65" providerId="ADAL" clId="{F2582D4E-1181-4109-8FBD-7D3C622CC746}" dt="2020-05-12T11:37:53.395" v="3483" actId="14861"/>
          <ac:spMkLst>
            <pc:docMk/>
            <pc:sldMk cId="2645170578" sldId="273"/>
            <ac:spMk id="5" creationId="{8387E621-B971-4029-ABC7-6E6CF265D0DE}"/>
          </ac:spMkLst>
        </pc:spChg>
        <pc:spChg chg="add mod">
          <ac:chgData name="AHMED ABOUELYAZID ELTOHAMY MOHAMED" userId="52099ac6-86dd-4190-9d5c-80d0f35c6a65" providerId="ADAL" clId="{F2582D4E-1181-4109-8FBD-7D3C622CC746}" dt="2020-05-12T11:37:59.755" v="3484" actId="14861"/>
          <ac:spMkLst>
            <pc:docMk/>
            <pc:sldMk cId="2645170578" sldId="273"/>
            <ac:spMk id="6" creationId="{15AF327D-02C2-4461-94F1-AD745177D042}"/>
          </ac:spMkLst>
        </pc:spChg>
        <pc:picChg chg="add del mod modCrop">
          <ac:chgData name="AHMED ABOUELYAZID ELTOHAMY MOHAMED" userId="52099ac6-86dd-4190-9d5c-80d0f35c6a65" providerId="ADAL" clId="{F2582D4E-1181-4109-8FBD-7D3C622CC746}" dt="2020-05-11T10:40:24.828" v="499" actId="21"/>
          <ac:picMkLst>
            <pc:docMk/>
            <pc:sldMk cId="2645170578" sldId="273"/>
            <ac:picMk id="3" creationId="{23DE2D77-482A-4BC8-A9A8-943B1C1C9440}"/>
          </ac:picMkLst>
        </pc:picChg>
        <pc:picChg chg="del mod">
          <ac:chgData name="AHMED ABOUELYAZID ELTOHAMY MOHAMED" userId="52099ac6-86dd-4190-9d5c-80d0f35c6a65" providerId="ADAL" clId="{F2582D4E-1181-4109-8FBD-7D3C622CC746}" dt="2020-05-11T10:36:45.311" v="469" actId="478"/>
          <ac:picMkLst>
            <pc:docMk/>
            <pc:sldMk cId="2645170578" sldId="273"/>
            <ac:picMk id="4" creationId="{00000000-0000-0000-0000-000000000000}"/>
          </ac:picMkLst>
        </pc:picChg>
      </pc:sldChg>
      <pc:sldChg chg="addSp delSp modSp mod delAnim modAnim">
        <pc:chgData name="AHMED ABOUELYAZID ELTOHAMY MOHAMED" userId="52099ac6-86dd-4190-9d5c-80d0f35c6a65" providerId="ADAL" clId="{F2582D4E-1181-4109-8FBD-7D3C622CC746}" dt="2020-05-12T11:39:18.670" v="3489" actId="207"/>
        <pc:sldMkLst>
          <pc:docMk/>
          <pc:sldMk cId="3435915530" sldId="274"/>
        </pc:sldMkLst>
        <pc:spChg chg="del mod">
          <ac:chgData name="AHMED ABOUELYAZID ELTOHAMY MOHAMED" userId="52099ac6-86dd-4190-9d5c-80d0f35c6a65" providerId="ADAL" clId="{F2582D4E-1181-4109-8FBD-7D3C622CC746}" dt="2020-05-11T11:07:52.734" v="726" actId="478"/>
          <ac:spMkLst>
            <pc:docMk/>
            <pc:sldMk cId="3435915530" sldId="274"/>
            <ac:spMk id="2" creationId="{00000000-0000-0000-0000-000000000000}"/>
          </ac:spMkLst>
        </pc:spChg>
        <pc:spChg chg="add mod">
          <ac:chgData name="AHMED ABOUELYAZID ELTOHAMY MOHAMED" userId="52099ac6-86dd-4190-9d5c-80d0f35c6a65" providerId="ADAL" clId="{F2582D4E-1181-4109-8FBD-7D3C622CC746}" dt="2020-05-12T11:38:11.748" v="3485" actId="14861"/>
          <ac:spMkLst>
            <pc:docMk/>
            <pc:sldMk cId="3435915530" sldId="274"/>
            <ac:spMk id="3" creationId="{942A9C7D-15D7-4DCB-A9CE-E801E274C004}"/>
          </ac:spMkLst>
        </pc:spChg>
        <pc:spChg chg="add mod">
          <ac:chgData name="AHMED ABOUELYAZID ELTOHAMY MOHAMED" userId="52099ac6-86dd-4190-9d5c-80d0f35c6a65" providerId="ADAL" clId="{F2582D4E-1181-4109-8FBD-7D3C622CC746}" dt="2020-05-12T11:39:13.521" v="3488" actId="207"/>
          <ac:spMkLst>
            <pc:docMk/>
            <pc:sldMk cId="3435915530" sldId="274"/>
            <ac:spMk id="4" creationId="{3CCF96C4-0BA0-4C11-92C6-4C5C0313906A}"/>
          </ac:spMkLst>
        </pc:spChg>
        <pc:spChg chg="add mod">
          <ac:chgData name="AHMED ABOUELYAZID ELTOHAMY MOHAMED" userId="52099ac6-86dd-4190-9d5c-80d0f35c6a65" providerId="ADAL" clId="{F2582D4E-1181-4109-8FBD-7D3C622CC746}" dt="2020-05-12T11:39:18.670" v="3489" actId="207"/>
          <ac:spMkLst>
            <pc:docMk/>
            <pc:sldMk cId="3435915530" sldId="274"/>
            <ac:spMk id="5" creationId="{F5C9295C-9872-40B2-9CB5-48721E3333DA}"/>
          </ac:spMkLst>
        </pc:spChg>
        <pc:spChg chg="add del">
          <ac:chgData name="AHMED ABOUELYAZID ELTOHAMY MOHAMED" userId="52099ac6-86dd-4190-9d5c-80d0f35c6a65" providerId="ADAL" clId="{F2582D4E-1181-4109-8FBD-7D3C622CC746}" dt="2020-05-11T11:23:44.699" v="812" actId="478"/>
          <ac:spMkLst>
            <pc:docMk/>
            <pc:sldMk cId="3435915530" sldId="274"/>
            <ac:spMk id="6" creationId="{3133973D-6D7A-4536-A817-5D584AE8186B}"/>
          </ac:spMkLst>
        </pc:spChg>
      </pc:sldChg>
      <pc:sldChg chg="addSp delSp modSp del mod modAnim">
        <pc:chgData name="AHMED ABOUELYAZID ELTOHAMY MOHAMED" userId="52099ac6-86dd-4190-9d5c-80d0f35c6a65" providerId="ADAL" clId="{F2582D4E-1181-4109-8FBD-7D3C622CC746}" dt="2020-05-12T11:30:55.905" v="3442" actId="47"/>
        <pc:sldMkLst>
          <pc:docMk/>
          <pc:sldMk cId="3712388716" sldId="275"/>
        </pc:sldMkLst>
        <pc:spChg chg="add mod">
          <ac:chgData name="AHMED ABOUELYAZID ELTOHAMY MOHAMED" userId="52099ac6-86dd-4190-9d5c-80d0f35c6a65" providerId="ADAL" clId="{F2582D4E-1181-4109-8FBD-7D3C622CC746}" dt="2020-05-11T13:36:26.453" v="2140" actId="2711"/>
          <ac:spMkLst>
            <pc:docMk/>
            <pc:sldMk cId="3712388716" sldId="275"/>
            <ac:spMk id="2" creationId="{EAADD8F2-C91E-4199-9D99-B47698F661F0}"/>
          </ac:spMkLst>
        </pc:spChg>
        <pc:spChg chg="add mod">
          <ac:chgData name="AHMED ABOUELYAZID ELTOHAMY MOHAMED" userId="52099ac6-86dd-4190-9d5c-80d0f35c6a65" providerId="ADAL" clId="{F2582D4E-1181-4109-8FBD-7D3C622CC746}" dt="2020-05-11T15:10:30.337" v="3435" actId="1037"/>
          <ac:spMkLst>
            <pc:docMk/>
            <pc:sldMk cId="3712388716" sldId="275"/>
            <ac:spMk id="5" creationId="{4936C703-7DC2-46E2-865A-AA835ED6C43E}"/>
          </ac:spMkLst>
        </pc:spChg>
        <pc:spChg chg="add mod">
          <ac:chgData name="AHMED ABOUELYAZID ELTOHAMY MOHAMED" userId="52099ac6-86dd-4190-9d5c-80d0f35c6a65" providerId="ADAL" clId="{F2582D4E-1181-4109-8FBD-7D3C622CC746}" dt="2020-05-11T15:10:18.075" v="3428" actId="403"/>
          <ac:spMkLst>
            <pc:docMk/>
            <pc:sldMk cId="3712388716" sldId="275"/>
            <ac:spMk id="6" creationId="{4355C210-8209-4751-B0EC-08CD38E0E8B2}"/>
          </ac:spMkLst>
        </pc:spChg>
        <pc:spChg chg="del">
          <ac:chgData name="AHMED ABOUELYAZID ELTOHAMY MOHAMED" userId="52099ac6-86dd-4190-9d5c-80d0f35c6a65" providerId="ADAL" clId="{F2582D4E-1181-4109-8FBD-7D3C622CC746}" dt="2020-05-11T11:19:12.757" v="782" actId="478"/>
          <ac:spMkLst>
            <pc:docMk/>
            <pc:sldMk cId="3712388716" sldId="275"/>
            <ac:spMk id="9" creationId="{00000000-0000-0000-0000-000000000000}"/>
          </ac:spMkLst>
        </pc:spChg>
        <pc:graphicFrameChg chg="add mod modGraphic">
          <ac:chgData name="AHMED ABOUELYAZID ELTOHAMY MOHAMED" userId="52099ac6-86dd-4190-9d5c-80d0f35c6a65" providerId="ADAL" clId="{F2582D4E-1181-4109-8FBD-7D3C622CC746}" dt="2020-05-11T15:10:06.461" v="3425" actId="207"/>
          <ac:graphicFrameMkLst>
            <pc:docMk/>
            <pc:sldMk cId="3712388716" sldId="275"/>
            <ac:graphicFrameMk id="3" creationId="{FF254A21-AF6B-44D3-9AD4-6A5C930D2A47}"/>
          </ac:graphicFrameMkLst>
        </pc:graphicFrameChg>
      </pc:sldChg>
      <pc:sldChg chg="addSp delSp modSp mod ord delAnim">
        <pc:chgData name="AHMED ABOUELYAZID ELTOHAMY MOHAMED" userId="52099ac6-86dd-4190-9d5c-80d0f35c6a65" providerId="ADAL" clId="{F2582D4E-1181-4109-8FBD-7D3C622CC746}" dt="2020-05-11T12:02:48.412" v="1302"/>
        <pc:sldMkLst>
          <pc:docMk/>
          <pc:sldMk cId="4155536756" sldId="276"/>
        </pc:sldMkLst>
        <pc:spChg chg="del mod">
          <ac:chgData name="AHMED ABOUELYAZID ELTOHAMY MOHAMED" userId="52099ac6-86dd-4190-9d5c-80d0f35c6a65" providerId="ADAL" clId="{F2582D4E-1181-4109-8FBD-7D3C622CC746}" dt="2020-05-11T11:43:03.350" v="1181" actId="478"/>
          <ac:spMkLst>
            <pc:docMk/>
            <pc:sldMk cId="4155536756" sldId="276"/>
            <ac:spMk id="2" creationId="{00000000-0000-0000-0000-000000000000}"/>
          </ac:spMkLst>
        </pc:spChg>
        <pc:spChg chg="add mod">
          <ac:chgData name="AHMED ABOUELYAZID ELTOHAMY MOHAMED" userId="52099ac6-86dd-4190-9d5c-80d0f35c6a65" providerId="ADAL" clId="{F2582D4E-1181-4109-8FBD-7D3C622CC746}" dt="2020-05-11T12:02:00.484" v="1292" actId="1076"/>
          <ac:spMkLst>
            <pc:docMk/>
            <pc:sldMk cId="4155536756" sldId="276"/>
            <ac:spMk id="4" creationId="{DB5FC17A-D155-41F6-A2A7-E608002C2913}"/>
          </ac:spMkLst>
        </pc:spChg>
        <pc:graphicFrameChg chg="add mod modGraphic">
          <ac:chgData name="AHMED ABOUELYAZID ELTOHAMY MOHAMED" userId="52099ac6-86dd-4190-9d5c-80d0f35c6a65" providerId="ADAL" clId="{F2582D4E-1181-4109-8FBD-7D3C622CC746}" dt="2020-05-11T12:02:35.534" v="1300" actId="403"/>
          <ac:graphicFrameMkLst>
            <pc:docMk/>
            <pc:sldMk cId="4155536756" sldId="276"/>
            <ac:graphicFrameMk id="7" creationId="{2BAB3491-8251-4868-85E7-211F6E77693E}"/>
          </ac:graphicFrameMkLst>
        </pc:graphicFrameChg>
        <pc:picChg chg="del">
          <ac:chgData name="AHMED ABOUELYAZID ELTOHAMY MOHAMED" userId="52099ac6-86dd-4190-9d5c-80d0f35c6a65" providerId="ADAL" clId="{F2582D4E-1181-4109-8FBD-7D3C622CC746}" dt="2020-05-11T11:43:06.755" v="1183" actId="478"/>
          <ac:picMkLst>
            <pc:docMk/>
            <pc:sldMk cId="4155536756" sldId="276"/>
            <ac:picMk id="3" creationId="{00000000-0000-0000-0000-000000000000}"/>
          </ac:picMkLst>
        </pc:picChg>
        <pc:picChg chg="del">
          <ac:chgData name="AHMED ABOUELYAZID ELTOHAMY MOHAMED" userId="52099ac6-86dd-4190-9d5c-80d0f35c6a65" providerId="ADAL" clId="{F2582D4E-1181-4109-8FBD-7D3C622CC746}" dt="2020-05-11T11:43:05.993" v="1182" actId="478"/>
          <ac:picMkLst>
            <pc:docMk/>
            <pc:sldMk cId="4155536756" sldId="276"/>
            <ac:picMk id="5" creationId="{00000000-0000-0000-0000-000000000000}"/>
          </ac:picMkLst>
        </pc:picChg>
        <pc:picChg chg="add mod modCrop">
          <ac:chgData name="AHMED ABOUELYAZID ELTOHAMY MOHAMED" userId="52099ac6-86dd-4190-9d5c-80d0f35c6a65" providerId="ADAL" clId="{F2582D4E-1181-4109-8FBD-7D3C622CC746}" dt="2020-05-11T12:01:56.373" v="1291" actId="1076"/>
          <ac:picMkLst>
            <pc:docMk/>
            <pc:sldMk cId="4155536756" sldId="276"/>
            <ac:picMk id="6" creationId="{2057D80C-5911-485F-B333-D0C4AEA53B6D}"/>
          </ac:picMkLst>
        </pc:picChg>
      </pc:sldChg>
      <pc:sldChg chg="addSp delSp modSp mod ord delAnim modAnim">
        <pc:chgData name="AHMED ABOUELYAZID ELTOHAMY MOHAMED" userId="52099ac6-86dd-4190-9d5c-80d0f35c6a65" providerId="ADAL" clId="{F2582D4E-1181-4109-8FBD-7D3C622CC746}" dt="2020-05-11T12:20:15.730" v="1527" actId="207"/>
        <pc:sldMkLst>
          <pc:docMk/>
          <pc:sldMk cId="3380554459" sldId="277"/>
        </pc:sldMkLst>
        <pc:spChg chg="add mod">
          <ac:chgData name="AHMED ABOUELYAZID ELTOHAMY MOHAMED" userId="52099ac6-86dd-4190-9d5c-80d0f35c6a65" providerId="ADAL" clId="{F2582D4E-1181-4109-8FBD-7D3C622CC746}" dt="2020-05-11T12:20:15.730" v="1527" actId="207"/>
          <ac:spMkLst>
            <pc:docMk/>
            <pc:sldMk cId="3380554459" sldId="277"/>
            <ac:spMk id="2" creationId="{4DFFC671-3C75-4694-8AAB-6BED0670E446}"/>
          </ac:spMkLst>
        </pc:spChg>
        <pc:spChg chg="del">
          <ac:chgData name="AHMED ABOUELYAZID ELTOHAMY MOHAMED" userId="52099ac6-86dd-4190-9d5c-80d0f35c6a65" providerId="ADAL" clId="{F2582D4E-1181-4109-8FBD-7D3C622CC746}" dt="2020-05-11T11:43:14.957" v="1185" actId="478"/>
          <ac:spMkLst>
            <pc:docMk/>
            <pc:sldMk cId="3380554459" sldId="277"/>
            <ac:spMk id="6" creationId="{00000000-0000-0000-0000-000000000000}"/>
          </ac:spMkLst>
        </pc:spChg>
        <pc:graphicFrameChg chg="add mod modGraphic">
          <ac:chgData name="AHMED ABOUELYAZID ELTOHAMY MOHAMED" userId="52099ac6-86dd-4190-9d5c-80d0f35c6a65" providerId="ADAL" clId="{F2582D4E-1181-4109-8FBD-7D3C622CC746}" dt="2020-05-11T12:18:42.821" v="1513" actId="207"/>
          <ac:graphicFrameMkLst>
            <pc:docMk/>
            <pc:sldMk cId="3380554459" sldId="277"/>
            <ac:graphicFrameMk id="10" creationId="{3A9BC3E5-8AD2-4F01-9E78-BBC5001FA37C}"/>
          </ac:graphicFrameMkLst>
        </pc:graphicFrameChg>
        <pc:picChg chg="add mod modCrop">
          <ac:chgData name="AHMED ABOUELYAZID ELTOHAMY MOHAMED" userId="52099ac6-86dd-4190-9d5c-80d0f35c6a65" providerId="ADAL" clId="{F2582D4E-1181-4109-8FBD-7D3C622CC746}" dt="2020-05-11T12:20:02.981" v="1526" actId="1076"/>
          <ac:picMkLst>
            <pc:docMk/>
            <pc:sldMk cId="3380554459" sldId="277"/>
            <ac:picMk id="3" creationId="{B310C160-E1DA-4935-BA2A-6679980B119C}"/>
          </ac:picMkLst>
        </pc:picChg>
        <pc:picChg chg="add del mod">
          <ac:chgData name="AHMED ABOUELYAZID ELTOHAMY MOHAMED" userId="52099ac6-86dd-4190-9d5c-80d0f35c6a65" providerId="ADAL" clId="{F2582D4E-1181-4109-8FBD-7D3C622CC746}" dt="2020-05-11T12:09:35.311" v="1367" actId="478"/>
          <ac:picMkLst>
            <pc:docMk/>
            <pc:sldMk cId="3380554459" sldId="277"/>
            <ac:picMk id="5" creationId="{10FDA4AF-0B89-414F-87BD-725EBD37709D}"/>
          </ac:picMkLst>
        </pc:picChg>
        <pc:picChg chg="del">
          <ac:chgData name="AHMED ABOUELYAZID ELTOHAMY MOHAMED" userId="52099ac6-86dd-4190-9d5c-80d0f35c6a65" providerId="ADAL" clId="{F2582D4E-1181-4109-8FBD-7D3C622CC746}" dt="2020-05-11T11:43:11.987" v="1184" actId="478"/>
          <ac:picMkLst>
            <pc:docMk/>
            <pc:sldMk cId="3380554459" sldId="277"/>
            <ac:picMk id="8" creationId="{00000000-0000-0000-0000-000000000000}"/>
          </ac:picMkLst>
        </pc:picChg>
        <pc:picChg chg="add del mod">
          <ac:chgData name="AHMED ABOUELYAZID ELTOHAMY MOHAMED" userId="52099ac6-86dd-4190-9d5c-80d0f35c6a65" providerId="ADAL" clId="{F2582D4E-1181-4109-8FBD-7D3C622CC746}" dt="2020-05-11T12:10:14.451" v="1374" actId="478"/>
          <ac:picMkLst>
            <pc:docMk/>
            <pc:sldMk cId="3380554459" sldId="277"/>
            <ac:picMk id="9" creationId="{6629EC79-2040-4915-ABCC-19918BDC5BF9}"/>
          </ac:picMkLst>
        </pc:picChg>
      </pc:sldChg>
      <pc:sldChg chg="addSp delSp modSp mod delAnim modAnim">
        <pc:chgData name="AHMED ABOUELYAZID ELTOHAMY MOHAMED" userId="52099ac6-86dd-4190-9d5c-80d0f35c6a65" providerId="ADAL" clId="{F2582D4E-1181-4109-8FBD-7D3C622CC746}" dt="2020-05-11T14:58:20.637" v="3340" actId="108"/>
        <pc:sldMkLst>
          <pc:docMk/>
          <pc:sldMk cId="2547121233" sldId="280"/>
        </pc:sldMkLst>
        <pc:spChg chg="del">
          <ac:chgData name="AHMED ABOUELYAZID ELTOHAMY MOHAMED" userId="52099ac6-86dd-4190-9d5c-80d0f35c6a65" providerId="ADAL" clId="{F2582D4E-1181-4109-8FBD-7D3C622CC746}" dt="2020-05-11T12:18:59.059" v="1515" actId="478"/>
          <ac:spMkLst>
            <pc:docMk/>
            <pc:sldMk cId="2547121233" sldId="280"/>
            <ac:spMk id="2" creationId="{00000000-0000-0000-0000-000000000000}"/>
          </ac:spMkLst>
        </pc:spChg>
        <pc:spChg chg="add mod">
          <ac:chgData name="AHMED ABOUELYAZID ELTOHAMY MOHAMED" userId="52099ac6-86dd-4190-9d5c-80d0f35c6a65" providerId="ADAL" clId="{F2582D4E-1181-4109-8FBD-7D3C622CC746}" dt="2020-05-11T13:11:28.862" v="1801" actId="207"/>
          <ac:spMkLst>
            <pc:docMk/>
            <pc:sldMk cId="2547121233" sldId="280"/>
            <ac:spMk id="4" creationId="{A5327ACF-A4DA-4649-B7E1-5687C2130A3C}"/>
          </ac:spMkLst>
        </pc:spChg>
        <pc:spChg chg="add mod">
          <ac:chgData name="AHMED ABOUELYAZID ELTOHAMY MOHAMED" userId="52099ac6-86dd-4190-9d5c-80d0f35c6a65" providerId="ADAL" clId="{F2582D4E-1181-4109-8FBD-7D3C622CC746}" dt="2020-05-11T14:58:20.637" v="3340" actId="108"/>
          <ac:spMkLst>
            <pc:docMk/>
            <pc:sldMk cId="2547121233" sldId="280"/>
            <ac:spMk id="5" creationId="{656DA26E-2647-4995-AC86-DA421AB6F7F3}"/>
          </ac:spMkLst>
        </pc:spChg>
        <pc:spChg chg="add mod">
          <ac:chgData name="AHMED ABOUELYAZID ELTOHAMY MOHAMED" userId="52099ac6-86dd-4190-9d5c-80d0f35c6a65" providerId="ADAL" clId="{F2582D4E-1181-4109-8FBD-7D3C622CC746}" dt="2020-05-11T13:12:55.211" v="1819" actId="20577"/>
          <ac:spMkLst>
            <pc:docMk/>
            <pc:sldMk cId="2547121233" sldId="280"/>
            <ac:spMk id="6" creationId="{FA899936-5885-48E9-A201-FC4A0984A881}"/>
          </ac:spMkLst>
        </pc:spChg>
        <pc:spChg chg="add mod">
          <ac:chgData name="AHMED ABOUELYAZID ELTOHAMY MOHAMED" userId="52099ac6-86dd-4190-9d5c-80d0f35c6a65" providerId="ADAL" clId="{F2582D4E-1181-4109-8FBD-7D3C622CC746}" dt="2020-05-11T13:13:03.373" v="1820" actId="1076"/>
          <ac:spMkLst>
            <pc:docMk/>
            <pc:sldMk cId="2547121233" sldId="280"/>
            <ac:spMk id="7" creationId="{E0603359-7CCE-4BE0-946D-2C14B84E98ED}"/>
          </ac:spMkLst>
        </pc:spChg>
        <pc:spChg chg="add mod">
          <ac:chgData name="AHMED ABOUELYAZID ELTOHAMY MOHAMED" userId="52099ac6-86dd-4190-9d5c-80d0f35c6a65" providerId="ADAL" clId="{F2582D4E-1181-4109-8FBD-7D3C622CC746}" dt="2020-05-11T13:11:44.940" v="1803" actId="1076"/>
          <ac:spMkLst>
            <pc:docMk/>
            <pc:sldMk cId="2547121233" sldId="280"/>
            <ac:spMk id="8" creationId="{65BC0557-3EBD-4EA2-AC8A-E059832CEE73}"/>
          </ac:spMkLst>
        </pc:spChg>
        <pc:picChg chg="add del mod">
          <ac:chgData name="AHMED ABOUELYAZID ELTOHAMY MOHAMED" userId="52099ac6-86dd-4190-9d5c-80d0f35c6a65" providerId="ADAL" clId="{F2582D4E-1181-4109-8FBD-7D3C622CC746}" dt="2020-05-11T12:56:32.484" v="1572" actId="478"/>
          <ac:picMkLst>
            <pc:docMk/>
            <pc:sldMk cId="2547121233" sldId="280"/>
            <ac:picMk id="3" creationId="{FCAC57F2-EA62-4A70-B542-246393B6BE56}"/>
          </ac:picMkLst>
        </pc:picChg>
      </pc:sldChg>
      <pc:sldChg chg="del">
        <pc:chgData name="AHMED ABOUELYAZID ELTOHAMY MOHAMED" userId="52099ac6-86dd-4190-9d5c-80d0f35c6a65" providerId="ADAL" clId="{F2582D4E-1181-4109-8FBD-7D3C622CC746}" dt="2020-05-11T12:18:54.027" v="1514" actId="47"/>
        <pc:sldMkLst>
          <pc:docMk/>
          <pc:sldMk cId="3334498899" sldId="281"/>
        </pc:sldMkLst>
      </pc:sldChg>
      <pc:sldChg chg="delSp modSp del mod delAnim">
        <pc:chgData name="AHMED ABOUELYAZID ELTOHAMY MOHAMED" userId="52099ac6-86dd-4190-9d5c-80d0f35c6a65" providerId="ADAL" clId="{F2582D4E-1181-4109-8FBD-7D3C622CC746}" dt="2020-05-11T13:57:38.874" v="2307" actId="47"/>
        <pc:sldMkLst>
          <pc:docMk/>
          <pc:sldMk cId="4115485145" sldId="282"/>
        </pc:sldMkLst>
        <pc:spChg chg="del">
          <ac:chgData name="AHMED ABOUELYAZID ELTOHAMY MOHAMED" userId="52099ac6-86dd-4190-9d5c-80d0f35c6a65" providerId="ADAL" clId="{F2582D4E-1181-4109-8FBD-7D3C622CC746}" dt="2020-05-11T13:14:08.718" v="1832" actId="478"/>
          <ac:spMkLst>
            <pc:docMk/>
            <pc:sldMk cId="4115485145" sldId="282"/>
            <ac:spMk id="3" creationId="{00000000-0000-0000-0000-000000000000}"/>
          </ac:spMkLst>
        </pc:spChg>
        <pc:spChg chg="mod">
          <ac:chgData name="AHMED ABOUELYAZID ELTOHAMY MOHAMED" userId="52099ac6-86dd-4190-9d5c-80d0f35c6a65" providerId="ADAL" clId="{F2582D4E-1181-4109-8FBD-7D3C622CC746}" dt="2020-05-11T13:34:02.221" v="2110" actId="20577"/>
          <ac:spMkLst>
            <pc:docMk/>
            <pc:sldMk cId="4115485145" sldId="282"/>
            <ac:spMk id="5" creationId="{00000000-0000-0000-0000-000000000000}"/>
          </ac:spMkLst>
        </pc:spChg>
      </pc:sldChg>
      <pc:sldChg chg="addSp delSp modSp mod delAnim modAnim">
        <pc:chgData name="AHMED ABOUELYAZID ELTOHAMY MOHAMED" userId="52099ac6-86dd-4190-9d5c-80d0f35c6a65" providerId="ADAL" clId="{F2582D4E-1181-4109-8FBD-7D3C622CC746}" dt="2020-05-12T11:51:36.190" v="3696" actId="20577"/>
        <pc:sldMkLst>
          <pc:docMk/>
          <pc:sldMk cId="2826719872" sldId="290"/>
        </pc:sldMkLst>
        <pc:spChg chg="del">
          <ac:chgData name="AHMED ABOUELYAZID ELTOHAMY MOHAMED" userId="52099ac6-86dd-4190-9d5c-80d0f35c6a65" providerId="ADAL" clId="{F2582D4E-1181-4109-8FBD-7D3C622CC746}" dt="2020-05-11T12:19:14.102" v="1519" actId="478"/>
          <ac:spMkLst>
            <pc:docMk/>
            <pc:sldMk cId="2826719872" sldId="290"/>
            <ac:spMk id="2" creationId="{00000000-0000-0000-0000-000000000000}"/>
          </ac:spMkLst>
        </pc:spChg>
        <pc:spChg chg="del mod">
          <ac:chgData name="AHMED ABOUELYAZID ELTOHAMY MOHAMED" userId="52099ac6-86dd-4190-9d5c-80d0f35c6a65" providerId="ADAL" clId="{F2582D4E-1181-4109-8FBD-7D3C622CC746}" dt="2020-05-11T12:19:10.889" v="1518" actId="478"/>
          <ac:spMkLst>
            <pc:docMk/>
            <pc:sldMk cId="2826719872" sldId="290"/>
            <ac:spMk id="3" creationId="{00000000-0000-0000-0000-000000000000}"/>
          </ac:spMkLst>
        </pc:spChg>
        <pc:spChg chg="add mod">
          <ac:chgData name="AHMED ABOUELYAZID ELTOHAMY MOHAMED" userId="52099ac6-86dd-4190-9d5c-80d0f35c6a65" providerId="ADAL" clId="{F2582D4E-1181-4109-8FBD-7D3C622CC746}" dt="2020-05-12T11:42:06.130" v="3515" actId="14861"/>
          <ac:spMkLst>
            <pc:docMk/>
            <pc:sldMk cId="2826719872" sldId="290"/>
            <ac:spMk id="5" creationId="{A33426B1-4C99-45A0-AB73-5B9A56598939}"/>
          </ac:spMkLst>
        </pc:spChg>
        <pc:spChg chg="add mod">
          <ac:chgData name="AHMED ABOUELYAZID ELTOHAMY MOHAMED" userId="52099ac6-86dd-4190-9d5c-80d0f35c6a65" providerId="ADAL" clId="{F2582D4E-1181-4109-8FBD-7D3C622CC746}" dt="2020-05-11T14:38:52.926" v="3005" actId="403"/>
          <ac:spMkLst>
            <pc:docMk/>
            <pc:sldMk cId="2826719872" sldId="290"/>
            <ac:spMk id="6" creationId="{9EBAB270-A5A7-4F8A-A46B-A5E0C76CACF7}"/>
          </ac:spMkLst>
        </pc:spChg>
        <pc:spChg chg="add mod">
          <ac:chgData name="AHMED ABOUELYAZID ELTOHAMY MOHAMED" userId="52099ac6-86dd-4190-9d5c-80d0f35c6a65" providerId="ADAL" clId="{F2582D4E-1181-4109-8FBD-7D3C622CC746}" dt="2020-05-11T14:31:00.267" v="2848" actId="207"/>
          <ac:spMkLst>
            <pc:docMk/>
            <pc:sldMk cId="2826719872" sldId="290"/>
            <ac:spMk id="7" creationId="{C4BE2B11-E2FB-4D50-93BB-AE08CD49B01B}"/>
          </ac:spMkLst>
        </pc:spChg>
        <pc:spChg chg="add del">
          <ac:chgData name="AHMED ABOUELYAZID ELTOHAMY MOHAMED" userId="52099ac6-86dd-4190-9d5c-80d0f35c6a65" providerId="ADAL" clId="{F2582D4E-1181-4109-8FBD-7D3C622CC746}" dt="2020-05-11T14:25:56.318" v="2710"/>
          <ac:spMkLst>
            <pc:docMk/>
            <pc:sldMk cId="2826719872" sldId="290"/>
            <ac:spMk id="8" creationId="{1F012E50-F4F3-4548-BF51-070115E9962B}"/>
          </ac:spMkLst>
        </pc:spChg>
        <pc:spChg chg="add del">
          <ac:chgData name="AHMED ABOUELYAZID ELTOHAMY MOHAMED" userId="52099ac6-86dd-4190-9d5c-80d0f35c6a65" providerId="ADAL" clId="{F2582D4E-1181-4109-8FBD-7D3C622CC746}" dt="2020-05-11T14:25:56.318" v="2710"/>
          <ac:spMkLst>
            <pc:docMk/>
            <pc:sldMk cId="2826719872" sldId="290"/>
            <ac:spMk id="9" creationId="{487F721B-8657-4D67-BEBD-9BD760DE0B23}"/>
          </ac:spMkLst>
        </pc:spChg>
        <pc:spChg chg="add del">
          <ac:chgData name="AHMED ABOUELYAZID ELTOHAMY MOHAMED" userId="52099ac6-86dd-4190-9d5c-80d0f35c6a65" providerId="ADAL" clId="{F2582D4E-1181-4109-8FBD-7D3C622CC746}" dt="2020-05-11T14:25:56.318" v="2710"/>
          <ac:spMkLst>
            <pc:docMk/>
            <pc:sldMk cId="2826719872" sldId="290"/>
            <ac:spMk id="10" creationId="{32F3E967-3272-400C-874C-927BFB7BCA6E}"/>
          </ac:spMkLst>
        </pc:spChg>
        <pc:spChg chg="add del mod">
          <ac:chgData name="AHMED ABOUELYAZID ELTOHAMY MOHAMED" userId="52099ac6-86dd-4190-9d5c-80d0f35c6a65" providerId="ADAL" clId="{F2582D4E-1181-4109-8FBD-7D3C622CC746}" dt="2020-05-11T14:30:45.179" v="2846" actId="478"/>
          <ac:spMkLst>
            <pc:docMk/>
            <pc:sldMk cId="2826719872" sldId="290"/>
            <ac:spMk id="11" creationId="{59EEF2AF-4734-4687-8D17-455259B33154}"/>
          </ac:spMkLst>
        </pc:spChg>
        <pc:spChg chg="add mod">
          <ac:chgData name="AHMED ABOUELYAZID ELTOHAMY MOHAMED" userId="52099ac6-86dd-4190-9d5c-80d0f35c6a65" providerId="ADAL" clId="{F2582D4E-1181-4109-8FBD-7D3C622CC746}" dt="2020-05-11T14:30:29.831" v="2845" actId="14100"/>
          <ac:spMkLst>
            <pc:docMk/>
            <pc:sldMk cId="2826719872" sldId="290"/>
            <ac:spMk id="12" creationId="{604A8061-63FC-468C-8CE4-5E182CD5C525}"/>
          </ac:spMkLst>
        </pc:spChg>
        <pc:spChg chg="add mod">
          <ac:chgData name="AHMED ABOUELYAZID ELTOHAMY MOHAMED" userId="52099ac6-86dd-4190-9d5c-80d0f35c6a65" providerId="ADAL" clId="{F2582D4E-1181-4109-8FBD-7D3C622CC746}" dt="2020-05-11T14:34:34.805" v="2982" actId="207"/>
          <ac:spMkLst>
            <pc:docMk/>
            <pc:sldMk cId="2826719872" sldId="290"/>
            <ac:spMk id="13" creationId="{921A8436-6367-4BC2-80F9-6DE34AA3E1EE}"/>
          </ac:spMkLst>
        </pc:spChg>
        <pc:spChg chg="add mod">
          <ac:chgData name="AHMED ABOUELYAZID ELTOHAMY MOHAMED" userId="52099ac6-86dd-4190-9d5c-80d0f35c6a65" providerId="ADAL" clId="{F2582D4E-1181-4109-8FBD-7D3C622CC746}" dt="2020-05-11T14:33:44.861" v="2978" actId="1076"/>
          <ac:spMkLst>
            <pc:docMk/>
            <pc:sldMk cId="2826719872" sldId="290"/>
            <ac:spMk id="15" creationId="{234ECC0F-CC56-488E-A508-02BD73B612B9}"/>
          </ac:spMkLst>
        </pc:spChg>
        <pc:spChg chg="add mod">
          <ac:chgData name="AHMED ABOUELYAZID ELTOHAMY MOHAMED" userId="52099ac6-86dd-4190-9d5c-80d0f35c6a65" providerId="ADAL" clId="{F2582D4E-1181-4109-8FBD-7D3C622CC746}" dt="2020-05-11T14:32:04.351" v="2932" actId="1076"/>
          <ac:spMkLst>
            <pc:docMk/>
            <pc:sldMk cId="2826719872" sldId="290"/>
            <ac:spMk id="16" creationId="{9EE27AB4-1A42-46C6-B0CF-62E2A1B37AA8}"/>
          </ac:spMkLst>
        </pc:spChg>
        <pc:spChg chg="add mod">
          <ac:chgData name="AHMED ABOUELYAZID ELTOHAMY MOHAMED" userId="52099ac6-86dd-4190-9d5c-80d0f35c6a65" providerId="ADAL" clId="{F2582D4E-1181-4109-8FBD-7D3C622CC746}" dt="2020-05-11T14:34:11.322" v="2980" actId="164"/>
          <ac:spMkLst>
            <pc:docMk/>
            <pc:sldMk cId="2826719872" sldId="290"/>
            <ac:spMk id="17" creationId="{54D2B173-249D-4FB3-85B4-5BEBDED8FD89}"/>
          </ac:spMkLst>
        </pc:spChg>
        <pc:spChg chg="add mod">
          <ac:chgData name="AHMED ABOUELYAZID ELTOHAMY MOHAMED" userId="52099ac6-86dd-4190-9d5c-80d0f35c6a65" providerId="ADAL" clId="{F2582D4E-1181-4109-8FBD-7D3C622CC746}" dt="2020-05-12T11:51:36.190" v="3696" actId="20577"/>
          <ac:spMkLst>
            <pc:docMk/>
            <pc:sldMk cId="2826719872" sldId="290"/>
            <ac:spMk id="18" creationId="{A69CA93A-507D-4571-81D4-E6FB5C486A8F}"/>
          </ac:spMkLst>
        </pc:spChg>
        <pc:grpChg chg="add mod">
          <ac:chgData name="AHMED ABOUELYAZID ELTOHAMY MOHAMED" userId="52099ac6-86dd-4190-9d5c-80d0f35c6a65" providerId="ADAL" clId="{F2582D4E-1181-4109-8FBD-7D3C622CC746}" dt="2020-05-11T14:30:29.831" v="2845" actId="14100"/>
          <ac:grpSpMkLst>
            <pc:docMk/>
            <pc:sldMk cId="2826719872" sldId="290"/>
            <ac:grpSpMk id="14" creationId="{D94280E1-D98B-4AEE-B18E-B2386593755F}"/>
          </ac:grpSpMkLst>
        </pc:grpChg>
        <pc:grpChg chg="add mod">
          <ac:chgData name="AHMED ABOUELYAZID ELTOHAMY MOHAMED" userId="52099ac6-86dd-4190-9d5c-80d0f35c6a65" providerId="ADAL" clId="{F2582D4E-1181-4109-8FBD-7D3C622CC746}" dt="2020-05-11T14:34:11.322" v="2980" actId="164"/>
          <ac:grpSpMkLst>
            <pc:docMk/>
            <pc:sldMk cId="2826719872" sldId="290"/>
            <ac:grpSpMk id="19" creationId="{6089A254-E2A1-40B6-B5B5-CFEFDCADA922}"/>
          </ac:grpSpMkLst>
        </pc:grpChg>
        <pc:picChg chg="del">
          <ac:chgData name="AHMED ABOUELYAZID ELTOHAMY MOHAMED" userId="52099ac6-86dd-4190-9d5c-80d0f35c6a65" providerId="ADAL" clId="{F2582D4E-1181-4109-8FBD-7D3C622CC746}" dt="2020-05-11T12:19:08.427" v="1516" actId="478"/>
          <ac:picMkLst>
            <pc:docMk/>
            <pc:sldMk cId="2826719872" sldId="290"/>
            <ac:picMk id="4" creationId="{00000000-0000-0000-0000-000000000000}"/>
          </ac:picMkLst>
        </pc:picChg>
      </pc:sldChg>
      <pc:sldChg chg="del">
        <pc:chgData name="AHMED ABOUELYAZID ELTOHAMY MOHAMED" userId="52099ac6-86dd-4190-9d5c-80d0f35c6a65" providerId="ADAL" clId="{F2582D4E-1181-4109-8FBD-7D3C622CC746}" dt="2020-05-11T13:59:10.455" v="2309" actId="47"/>
        <pc:sldMkLst>
          <pc:docMk/>
          <pc:sldMk cId="975736773" sldId="291"/>
        </pc:sldMkLst>
      </pc:sldChg>
      <pc:sldChg chg="addSp modSp del mod ord modAnim">
        <pc:chgData name="AHMED ABOUELYAZID ELTOHAMY MOHAMED" userId="52099ac6-86dd-4190-9d5c-80d0f35c6a65" providerId="ADAL" clId="{F2582D4E-1181-4109-8FBD-7D3C622CC746}" dt="2020-05-12T13:58:55.681" v="4162" actId="47"/>
        <pc:sldMkLst>
          <pc:docMk/>
          <pc:sldMk cId="2401228373" sldId="294"/>
        </pc:sldMkLst>
        <pc:spChg chg="mod">
          <ac:chgData name="AHMED ABOUELYAZID ELTOHAMY MOHAMED" userId="52099ac6-86dd-4190-9d5c-80d0f35c6a65" providerId="ADAL" clId="{F2582D4E-1181-4109-8FBD-7D3C622CC746}" dt="2020-05-11T14:54:56.477" v="3298" actId="1076"/>
          <ac:spMkLst>
            <pc:docMk/>
            <pc:sldMk cId="2401228373" sldId="294"/>
            <ac:spMk id="2" creationId="{00000000-0000-0000-0000-000000000000}"/>
          </ac:spMkLst>
        </pc:spChg>
        <pc:spChg chg="add mod">
          <ac:chgData name="AHMED ABOUELYAZID ELTOHAMY MOHAMED" userId="52099ac6-86dd-4190-9d5c-80d0f35c6a65" providerId="ADAL" clId="{F2582D4E-1181-4109-8FBD-7D3C622CC746}" dt="2020-05-12T11:46:36.621" v="3550"/>
          <ac:spMkLst>
            <pc:docMk/>
            <pc:sldMk cId="2401228373" sldId="294"/>
            <ac:spMk id="23" creationId="{788DC801-1263-40CD-AB02-04F60D06DAFC}"/>
          </ac:spMkLst>
        </pc:spChg>
      </pc:sldChg>
      <pc:sldChg chg="del">
        <pc:chgData name="AHMED ABOUELYAZID ELTOHAMY MOHAMED" userId="52099ac6-86dd-4190-9d5c-80d0f35c6a65" providerId="ADAL" clId="{F2582D4E-1181-4109-8FBD-7D3C622CC746}" dt="2020-05-11T13:59:10.410" v="2308" actId="47"/>
        <pc:sldMkLst>
          <pc:docMk/>
          <pc:sldMk cId="1770128897" sldId="300"/>
        </pc:sldMkLst>
      </pc:sldChg>
      <pc:sldChg chg="addSp delSp modSp mod addAnim delAnim modAnim addCm">
        <pc:chgData name="AHMED ABOUELYAZID ELTOHAMY MOHAMED" userId="52099ac6-86dd-4190-9d5c-80d0f35c6a65" providerId="ADAL" clId="{F2582D4E-1181-4109-8FBD-7D3C622CC746}" dt="2020-05-12T11:46:29.548" v="3549" actId="21"/>
        <pc:sldMkLst>
          <pc:docMk/>
          <pc:sldMk cId="787406224" sldId="301"/>
        </pc:sldMkLst>
        <pc:spChg chg="mod">
          <ac:chgData name="AHMED ABOUELYAZID ELTOHAMY MOHAMED" userId="52099ac6-86dd-4190-9d5c-80d0f35c6a65" providerId="ADAL" clId="{F2582D4E-1181-4109-8FBD-7D3C622CC746}" dt="2020-05-11T14:56:53.045" v="3328" actId="6549"/>
          <ac:spMkLst>
            <pc:docMk/>
            <pc:sldMk cId="787406224" sldId="301"/>
            <ac:spMk id="2" creationId="{00000000-0000-0000-0000-000000000000}"/>
          </ac:spMkLst>
        </pc:spChg>
        <pc:spChg chg="mod">
          <ac:chgData name="AHMED ABOUELYAZID ELTOHAMY MOHAMED" userId="52099ac6-86dd-4190-9d5c-80d0f35c6a65" providerId="ADAL" clId="{F2582D4E-1181-4109-8FBD-7D3C622CC746}" dt="2020-05-12T11:45:37.943" v="3544" actId="20577"/>
          <ac:spMkLst>
            <pc:docMk/>
            <pc:sldMk cId="787406224" sldId="301"/>
            <ac:spMk id="3" creationId="{00000000-0000-0000-0000-000000000000}"/>
          </ac:spMkLst>
        </pc:spChg>
        <pc:spChg chg="mod">
          <ac:chgData name="AHMED ABOUELYAZID ELTOHAMY MOHAMED" userId="52099ac6-86dd-4190-9d5c-80d0f35c6a65" providerId="ADAL" clId="{F2582D4E-1181-4109-8FBD-7D3C622CC746}" dt="2020-05-11T14:56:25.614" v="3325" actId="1076"/>
          <ac:spMkLst>
            <pc:docMk/>
            <pc:sldMk cId="787406224" sldId="301"/>
            <ac:spMk id="4" creationId="{00000000-0000-0000-0000-000000000000}"/>
          </ac:spMkLst>
        </pc:spChg>
        <pc:spChg chg="mod">
          <ac:chgData name="AHMED ABOUELYAZID ELTOHAMY MOHAMED" userId="52099ac6-86dd-4190-9d5c-80d0f35c6a65" providerId="ADAL" clId="{F2582D4E-1181-4109-8FBD-7D3C622CC746}" dt="2020-05-12T11:46:10.348" v="3545" actId="6549"/>
          <ac:spMkLst>
            <pc:docMk/>
            <pc:sldMk cId="787406224" sldId="301"/>
            <ac:spMk id="5" creationId="{00000000-0000-0000-0000-000000000000}"/>
          </ac:spMkLst>
        </pc:spChg>
        <pc:spChg chg="add del">
          <ac:chgData name="AHMED ABOUELYAZID ELTOHAMY MOHAMED" userId="52099ac6-86dd-4190-9d5c-80d0f35c6a65" providerId="ADAL" clId="{F2582D4E-1181-4109-8FBD-7D3C622CC746}" dt="2020-05-12T11:46:29.548" v="3549" actId="21"/>
          <ac:spMkLst>
            <pc:docMk/>
            <pc:sldMk cId="787406224" sldId="301"/>
            <ac:spMk id="6" creationId="{00000000-0000-0000-0000-000000000000}"/>
          </ac:spMkLst>
        </pc:spChg>
        <pc:spChg chg="add mod">
          <ac:chgData name="AHMED ABOUELYAZID ELTOHAMY MOHAMED" userId="52099ac6-86dd-4190-9d5c-80d0f35c6a65" providerId="ADAL" clId="{F2582D4E-1181-4109-8FBD-7D3C622CC746}" dt="2020-05-12T11:46:16.718" v="3546" actId="1076"/>
          <ac:spMkLst>
            <pc:docMk/>
            <pc:sldMk cId="787406224" sldId="301"/>
            <ac:spMk id="7" creationId="{D0362BB4-8193-40E4-8781-B1137419F240}"/>
          </ac:spMkLst>
        </pc:spChg>
        <pc:spChg chg="add del mod">
          <ac:chgData name="AHMED ABOUELYAZID ELTOHAMY MOHAMED" userId="52099ac6-86dd-4190-9d5c-80d0f35c6a65" providerId="ADAL" clId="{F2582D4E-1181-4109-8FBD-7D3C622CC746}" dt="2020-05-11T15:02:54.739" v="3387" actId="478"/>
          <ac:spMkLst>
            <pc:docMk/>
            <pc:sldMk cId="787406224" sldId="301"/>
            <ac:spMk id="8" creationId="{1B6672DA-41A2-426E-A545-952171167F63}"/>
          </ac:spMkLst>
        </pc:spChg>
        <pc:spChg chg="add mod">
          <ac:chgData name="AHMED ABOUELYAZID ELTOHAMY MOHAMED" userId="52099ac6-86dd-4190-9d5c-80d0f35c6a65" providerId="ADAL" clId="{F2582D4E-1181-4109-8FBD-7D3C622CC746}" dt="2020-05-12T11:46:16.718" v="3546" actId="1076"/>
          <ac:spMkLst>
            <pc:docMk/>
            <pc:sldMk cId="787406224" sldId="301"/>
            <ac:spMk id="9" creationId="{FD29F36F-F5D2-4696-A70C-D8EA1C6E4F5C}"/>
          </ac:spMkLst>
        </pc:spChg>
        <pc:grpChg chg="add mod">
          <ac:chgData name="AHMED ABOUELYAZID ELTOHAMY MOHAMED" userId="52099ac6-86dd-4190-9d5c-80d0f35c6a65" providerId="ADAL" clId="{F2582D4E-1181-4109-8FBD-7D3C622CC746}" dt="2020-05-12T11:46:16.718" v="3546" actId="1076"/>
          <ac:grpSpMkLst>
            <pc:docMk/>
            <pc:sldMk cId="787406224" sldId="301"/>
            <ac:grpSpMk id="10" creationId="{3ED45C3D-9D84-496C-8F8F-729EE82760CE}"/>
          </ac:grpSpMkLst>
        </pc:grpChg>
      </pc:sldChg>
      <pc:sldChg chg="addSp delSp modSp add mod delAnim modAnim addCm">
        <pc:chgData name="AHMED ABOUELYAZID ELTOHAMY MOHAMED" userId="52099ac6-86dd-4190-9d5c-80d0f35c6a65" providerId="ADAL" clId="{F2582D4E-1181-4109-8FBD-7D3C622CC746}" dt="2020-05-12T11:41:55.463" v="3513" actId="14861"/>
        <pc:sldMkLst>
          <pc:docMk/>
          <pc:sldMk cId="1010149164" sldId="302"/>
        </pc:sldMkLst>
        <pc:spChg chg="mod">
          <ac:chgData name="AHMED ABOUELYAZID ELTOHAMY MOHAMED" userId="52099ac6-86dd-4190-9d5c-80d0f35c6a65" providerId="ADAL" clId="{F2582D4E-1181-4109-8FBD-7D3C622CC746}" dt="2020-05-11T13:36:15.654" v="2138" actId="404"/>
          <ac:spMkLst>
            <pc:docMk/>
            <pc:sldMk cId="1010149164" sldId="302"/>
            <ac:spMk id="2" creationId="{EAADD8F2-C91E-4199-9D99-B47698F661F0}"/>
          </ac:spMkLst>
        </pc:spChg>
        <pc:spChg chg="add mod">
          <ac:chgData name="AHMED ABOUELYAZID ELTOHAMY MOHAMED" userId="52099ac6-86dd-4190-9d5c-80d0f35c6a65" providerId="ADAL" clId="{F2582D4E-1181-4109-8FBD-7D3C622CC746}" dt="2020-05-12T11:41:55.463" v="3513" actId="14861"/>
          <ac:spMkLst>
            <pc:docMk/>
            <pc:sldMk cId="1010149164" sldId="302"/>
            <ac:spMk id="4" creationId="{66EF7928-1ECE-469B-9C57-C9FC356B08F7}"/>
          </ac:spMkLst>
        </pc:spChg>
        <pc:spChg chg="del">
          <ac:chgData name="AHMED ABOUELYAZID ELTOHAMY MOHAMED" userId="52099ac6-86dd-4190-9d5c-80d0f35c6a65" providerId="ADAL" clId="{F2582D4E-1181-4109-8FBD-7D3C622CC746}" dt="2020-05-11T13:39:15.722" v="2194" actId="478"/>
          <ac:spMkLst>
            <pc:docMk/>
            <pc:sldMk cId="1010149164" sldId="302"/>
            <ac:spMk id="5" creationId="{4936C703-7DC2-46E2-865A-AA835ED6C43E}"/>
          </ac:spMkLst>
        </pc:spChg>
        <pc:spChg chg="del">
          <ac:chgData name="AHMED ABOUELYAZID ELTOHAMY MOHAMED" userId="52099ac6-86dd-4190-9d5c-80d0f35c6a65" providerId="ADAL" clId="{F2582D4E-1181-4109-8FBD-7D3C622CC746}" dt="2020-05-11T13:39:13.318" v="2193" actId="478"/>
          <ac:spMkLst>
            <pc:docMk/>
            <pc:sldMk cId="1010149164" sldId="302"/>
            <ac:spMk id="6" creationId="{4355C210-8209-4751-B0EC-08CD38E0E8B2}"/>
          </ac:spMkLst>
        </pc:spChg>
        <pc:spChg chg="add mod">
          <ac:chgData name="AHMED ABOUELYAZID ELTOHAMY MOHAMED" userId="52099ac6-86dd-4190-9d5c-80d0f35c6a65" providerId="ADAL" clId="{F2582D4E-1181-4109-8FBD-7D3C622CC746}" dt="2020-05-11T13:50:23.330" v="2267" actId="164"/>
          <ac:spMkLst>
            <pc:docMk/>
            <pc:sldMk cId="1010149164" sldId="302"/>
            <ac:spMk id="9" creationId="{C9E276AE-FACB-4A76-9BF0-438F3BDC818C}"/>
          </ac:spMkLst>
        </pc:spChg>
        <pc:spChg chg="add mod">
          <ac:chgData name="AHMED ABOUELYAZID ELTOHAMY MOHAMED" userId="52099ac6-86dd-4190-9d5c-80d0f35c6a65" providerId="ADAL" clId="{F2582D4E-1181-4109-8FBD-7D3C622CC746}" dt="2020-05-11T13:50:23.330" v="2267" actId="164"/>
          <ac:spMkLst>
            <pc:docMk/>
            <pc:sldMk cId="1010149164" sldId="302"/>
            <ac:spMk id="10" creationId="{991485D2-0940-4952-849F-719D35353D96}"/>
          </ac:spMkLst>
        </pc:spChg>
        <pc:spChg chg="add del">
          <ac:chgData name="AHMED ABOUELYAZID ELTOHAMY MOHAMED" userId="52099ac6-86dd-4190-9d5c-80d0f35c6a65" providerId="ADAL" clId="{F2582D4E-1181-4109-8FBD-7D3C622CC746}" dt="2020-05-11T13:48:39.944" v="2262" actId="478"/>
          <ac:spMkLst>
            <pc:docMk/>
            <pc:sldMk cId="1010149164" sldId="302"/>
            <ac:spMk id="11" creationId="{46328652-1EA6-45B4-96AB-737BD0FBBDEA}"/>
          </ac:spMkLst>
        </pc:spChg>
        <pc:spChg chg="add del">
          <ac:chgData name="AHMED ABOUELYAZID ELTOHAMY MOHAMED" userId="52099ac6-86dd-4190-9d5c-80d0f35c6a65" providerId="ADAL" clId="{F2582D4E-1181-4109-8FBD-7D3C622CC746}" dt="2020-05-11T13:49:26.730" v="2264" actId="478"/>
          <ac:spMkLst>
            <pc:docMk/>
            <pc:sldMk cId="1010149164" sldId="302"/>
            <ac:spMk id="12" creationId="{CABF7097-2B99-4C8B-BFF0-0BEF78C31731}"/>
          </ac:spMkLst>
        </pc:spChg>
        <pc:spChg chg="add mod">
          <ac:chgData name="AHMED ABOUELYAZID ELTOHAMY MOHAMED" userId="52099ac6-86dd-4190-9d5c-80d0f35c6a65" providerId="ADAL" clId="{F2582D4E-1181-4109-8FBD-7D3C622CC746}" dt="2020-05-11T13:50:23.330" v="2267" actId="164"/>
          <ac:spMkLst>
            <pc:docMk/>
            <pc:sldMk cId="1010149164" sldId="302"/>
            <ac:spMk id="13" creationId="{CF0F8F1E-12AC-4B1C-8936-BEA66306EBBA}"/>
          </ac:spMkLst>
        </pc:spChg>
        <pc:spChg chg="mod">
          <ac:chgData name="AHMED ABOUELYAZID ELTOHAMY MOHAMED" userId="52099ac6-86dd-4190-9d5c-80d0f35c6a65" providerId="ADAL" clId="{F2582D4E-1181-4109-8FBD-7D3C622CC746}" dt="2020-05-11T13:50:27.796" v="2268"/>
          <ac:spMkLst>
            <pc:docMk/>
            <pc:sldMk cId="1010149164" sldId="302"/>
            <ac:spMk id="16" creationId="{A1B9C083-A271-40CF-8535-02EEF4630663}"/>
          </ac:spMkLst>
        </pc:spChg>
        <pc:spChg chg="mod">
          <ac:chgData name="AHMED ABOUELYAZID ELTOHAMY MOHAMED" userId="52099ac6-86dd-4190-9d5c-80d0f35c6a65" providerId="ADAL" clId="{F2582D4E-1181-4109-8FBD-7D3C622CC746}" dt="2020-05-11T13:50:48.136" v="2274" actId="20577"/>
          <ac:spMkLst>
            <pc:docMk/>
            <pc:sldMk cId="1010149164" sldId="302"/>
            <ac:spMk id="17" creationId="{FA78699F-AD2B-4489-BF95-CC41D0D53AF7}"/>
          </ac:spMkLst>
        </pc:spChg>
        <pc:spChg chg="mod">
          <ac:chgData name="AHMED ABOUELYAZID ELTOHAMY MOHAMED" userId="52099ac6-86dd-4190-9d5c-80d0f35c6a65" providerId="ADAL" clId="{F2582D4E-1181-4109-8FBD-7D3C622CC746}" dt="2020-05-11T13:50:27.796" v="2268"/>
          <ac:spMkLst>
            <pc:docMk/>
            <pc:sldMk cId="1010149164" sldId="302"/>
            <ac:spMk id="18" creationId="{916E55E3-DC27-4E0D-AB7B-7289E4DF9CB0}"/>
          </ac:spMkLst>
        </pc:spChg>
        <pc:spChg chg="add mod">
          <ac:chgData name="AHMED ABOUELYAZID ELTOHAMY MOHAMED" userId="52099ac6-86dd-4190-9d5c-80d0f35c6a65" providerId="ADAL" clId="{F2582D4E-1181-4109-8FBD-7D3C622CC746}" dt="2020-05-12T11:40:35.702" v="3506" actId="14100"/>
          <ac:spMkLst>
            <pc:docMk/>
            <pc:sldMk cId="1010149164" sldId="302"/>
            <ac:spMk id="19" creationId="{2FF05E18-69AC-42C7-A4D4-014AF6267343}"/>
          </ac:spMkLst>
        </pc:spChg>
        <pc:spChg chg="mod">
          <ac:chgData name="AHMED ABOUELYAZID ELTOHAMY MOHAMED" userId="52099ac6-86dd-4190-9d5c-80d0f35c6a65" providerId="ADAL" clId="{F2582D4E-1181-4109-8FBD-7D3C622CC746}" dt="2020-05-11T14:07:38.405" v="2495"/>
          <ac:spMkLst>
            <pc:docMk/>
            <pc:sldMk cId="1010149164" sldId="302"/>
            <ac:spMk id="21" creationId="{DDCD6E9D-B4E2-485D-9C08-2CB474C139C4}"/>
          </ac:spMkLst>
        </pc:spChg>
        <pc:spChg chg="mod">
          <ac:chgData name="AHMED ABOUELYAZID ELTOHAMY MOHAMED" userId="52099ac6-86dd-4190-9d5c-80d0f35c6a65" providerId="ADAL" clId="{F2582D4E-1181-4109-8FBD-7D3C622CC746}" dt="2020-05-11T14:07:51.798" v="2501" actId="20577"/>
          <ac:spMkLst>
            <pc:docMk/>
            <pc:sldMk cId="1010149164" sldId="302"/>
            <ac:spMk id="22" creationId="{4C30C297-FE58-468C-821B-CC0165814437}"/>
          </ac:spMkLst>
        </pc:spChg>
        <pc:spChg chg="mod">
          <ac:chgData name="AHMED ABOUELYAZID ELTOHAMY MOHAMED" userId="52099ac6-86dd-4190-9d5c-80d0f35c6a65" providerId="ADAL" clId="{F2582D4E-1181-4109-8FBD-7D3C622CC746}" dt="2020-05-11T14:07:38.405" v="2495"/>
          <ac:spMkLst>
            <pc:docMk/>
            <pc:sldMk cId="1010149164" sldId="302"/>
            <ac:spMk id="23" creationId="{51DC9BBC-C75F-465A-97C2-4CFFFBD21956}"/>
          </ac:spMkLst>
        </pc:spChg>
        <pc:grpChg chg="add del mod">
          <ac:chgData name="AHMED ABOUELYAZID ELTOHAMY MOHAMED" userId="52099ac6-86dd-4190-9d5c-80d0f35c6a65" providerId="ADAL" clId="{F2582D4E-1181-4109-8FBD-7D3C622CC746}" dt="2020-05-11T14:07:35.586" v="2494" actId="478"/>
          <ac:grpSpMkLst>
            <pc:docMk/>
            <pc:sldMk cId="1010149164" sldId="302"/>
            <ac:grpSpMk id="14" creationId="{16A0A457-4430-41C5-9A8E-04ED3CD36C97}"/>
          </ac:grpSpMkLst>
        </pc:grpChg>
        <pc:grpChg chg="add mod">
          <ac:chgData name="AHMED ABOUELYAZID ELTOHAMY MOHAMED" userId="52099ac6-86dd-4190-9d5c-80d0f35c6a65" providerId="ADAL" clId="{F2582D4E-1181-4109-8FBD-7D3C622CC746}" dt="2020-05-11T14:10:12.886" v="2565" actId="1037"/>
          <ac:grpSpMkLst>
            <pc:docMk/>
            <pc:sldMk cId="1010149164" sldId="302"/>
            <ac:grpSpMk id="15" creationId="{1C9DD2EA-5BDD-4428-9435-996E25B211D1}"/>
          </ac:grpSpMkLst>
        </pc:grpChg>
        <pc:grpChg chg="add mod">
          <ac:chgData name="AHMED ABOUELYAZID ELTOHAMY MOHAMED" userId="52099ac6-86dd-4190-9d5c-80d0f35c6a65" providerId="ADAL" clId="{F2582D4E-1181-4109-8FBD-7D3C622CC746}" dt="2020-05-11T14:09:56.726" v="2550" actId="1035"/>
          <ac:grpSpMkLst>
            <pc:docMk/>
            <pc:sldMk cId="1010149164" sldId="302"/>
            <ac:grpSpMk id="20" creationId="{B4C05576-563B-4E5D-926F-3A1B8439E04B}"/>
          </ac:grpSpMkLst>
        </pc:grpChg>
        <pc:graphicFrameChg chg="mod modGraphic">
          <ac:chgData name="AHMED ABOUELYAZID ELTOHAMY MOHAMED" userId="52099ac6-86dd-4190-9d5c-80d0f35c6a65" providerId="ADAL" clId="{F2582D4E-1181-4109-8FBD-7D3C622CC746}" dt="2020-05-11T14:09:26.051" v="2524" actId="14100"/>
          <ac:graphicFrameMkLst>
            <pc:docMk/>
            <pc:sldMk cId="1010149164" sldId="302"/>
            <ac:graphicFrameMk id="3" creationId="{FF254A21-AF6B-44D3-9AD4-6A5C930D2A47}"/>
          </ac:graphicFrameMkLst>
        </pc:graphicFrameChg>
        <pc:picChg chg="add mod modCrop">
          <ac:chgData name="AHMED ABOUELYAZID ELTOHAMY MOHAMED" userId="52099ac6-86dd-4190-9d5c-80d0f35c6a65" providerId="ADAL" clId="{F2582D4E-1181-4109-8FBD-7D3C622CC746}" dt="2020-05-11T14:09:56.726" v="2550" actId="1035"/>
          <ac:picMkLst>
            <pc:docMk/>
            <pc:sldMk cId="1010149164" sldId="302"/>
            <ac:picMk id="7" creationId="{DDCB99E3-0CFE-46A2-8992-74CDE5B1A2CF}"/>
          </ac:picMkLst>
        </pc:picChg>
        <pc:picChg chg="add mod modCrop">
          <ac:chgData name="AHMED ABOUELYAZID ELTOHAMY MOHAMED" userId="52099ac6-86dd-4190-9d5c-80d0f35c6a65" providerId="ADAL" clId="{F2582D4E-1181-4109-8FBD-7D3C622CC746}" dt="2020-05-11T14:10:12.886" v="2565" actId="1037"/>
          <ac:picMkLst>
            <pc:docMk/>
            <pc:sldMk cId="1010149164" sldId="302"/>
            <ac:picMk id="8" creationId="{8007E7DE-AD08-4200-80FE-786C69D22840}"/>
          </ac:picMkLst>
        </pc:picChg>
      </pc:sldChg>
      <pc:sldChg chg="addSp delSp modSp add mod delAnim modAnim">
        <pc:chgData name="AHMED ABOUELYAZID ELTOHAMY MOHAMED" userId="52099ac6-86dd-4190-9d5c-80d0f35c6a65" providerId="ADAL" clId="{F2582D4E-1181-4109-8FBD-7D3C622CC746}" dt="2020-05-12T11:43:10.838" v="3523" actId="1076"/>
        <pc:sldMkLst>
          <pc:docMk/>
          <pc:sldMk cId="260787998" sldId="303"/>
        </pc:sldMkLst>
        <pc:spChg chg="add mod">
          <ac:chgData name="AHMED ABOUELYAZID ELTOHAMY MOHAMED" userId="52099ac6-86dd-4190-9d5c-80d0f35c6a65" providerId="ADAL" clId="{F2582D4E-1181-4109-8FBD-7D3C622CC746}" dt="2020-05-11T14:42:44.346" v="3064" actId="1076"/>
          <ac:spMkLst>
            <pc:docMk/>
            <pc:sldMk cId="260787998" sldId="303"/>
            <ac:spMk id="2" creationId="{BFF28BD5-A07A-4FE5-A2C5-87D6957FEEBC}"/>
          </ac:spMkLst>
        </pc:spChg>
        <pc:spChg chg="add mod">
          <ac:chgData name="AHMED ABOUELYAZID ELTOHAMY MOHAMED" userId="52099ac6-86dd-4190-9d5c-80d0f35c6a65" providerId="ADAL" clId="{F2582D4E-1181-4109-8FBD-7D3C622CC746}" dt="2020-05-12T11:43:04.726" v="3521" actId="1076"/>
          <ac:spMkLst>
            <pc:docMk/>
            <pc:sldMk cId="260787998" sldId="303"/>
            <ac:spMk id="3" creationId="{418B0F58-77AD-4402-98BE-0E9E9E3F6E7A}"/>
          </ac:spMkLst>
        </pc:spChg>
        <pc:spChg chg="add mod">
          <ac:chgData name="AHMED ABOUELYAZID ELTOHAMY MOHAMED" userId="52099ac6-86dd-4190-9d5c-80d0f35c6a65" providerId="ADAL" clId="{F2582D4E-1181-4109-8FBD-7D3C622CC746}" dt="2020-05-12T11:43:04.726" v="3521" actId="1076"/>
          <ac:spMkLst>
            <pc:docMk/>
            <pc:sldMk cId="260787998" sldId="303"/>
            <ac:spMk id="4" creationId="{0744F498-1310-46CF-A1FF-271B1FC2CB39}"/>
          </ac:spMkLst>
        </pc:spChg>
        <pc:spChg chg="del mod">
          <ac:chgData name="AHMED ABOUELYAZID ELTOHAMY MOHAMED" userId="52099ac6-86dd-4190-9d5c-80d0f35c6a65" providerId="ADAL" clId="{F2582D4E-1181-4109-8FBD-7D3C622CC746}" dt="2020-05-12T11:42:39.944" v="3516" actId="478"/>
          <ac:spMkLst>
            <pc:docMk/>
            <pc:sldMk cId="260787998" sldId="303"/>
            <ac:spMk id="5" creationId="{A33426B1-4C99-45A0-AB73-5B9A56598939}"/>
          </ac:spMkLst>
        </pc:spChg>
        <pc:spChg chg="mod">
          <ac:chgData name="AHMED ABOUELYAZID ELTOHAMY MOHAMED" userId="52099ac6-86dd-4190-9d5c-80d0f35c6a65" providerId="ADAL" clId="{F2582D4E-1181-4109-8FBD-7D3C622CC746}" dt="2020-05-12T11:42:45.694" v="3517" actId="1076"/>
          <ac:spMkLst>
            <pc:docMk/>
            <pc:sldMk cId="260787998" sldId="303"/>
            <ac:spMk id="6" creationId="{9EBAB270-A5A7-4F8A-A46B-A5E0C76CACF7}"/>
          </ac:spMkLst>
        </pc:spChg>
        <pc:spChg chg="mod">
          <ac:chgData name="AHMED ABOUELYAZID ELTOHAMY MOHAMED" userId="52099ac6-86dd-4190-9d5c-80d0f35c6a65" providerId="ADAL" clId="{F2582D4E-1181-4109-8FBD-7D3C622CC746}" dt="2020-05-12T11:42:48.878" v="3518" actId="1076"/>
          <ac:spMkLst>
            <pc:docMk/>
            <pc:sldMk cId="260787998" sldId="303"/>
            <ac:spMk id="7" creationId="{C4BE2B11-E2FB-4D50-93BB-AE08CD49B01B}"/>
          </ac:spMkLst>
        </pc:spChg>
        <pc:spChg chg="add mod">
          <ac:chgData name="AHMED ABOUELYAZID ELTOHAMY MOHAMED" userId="52099ac6-86dd-4190-9d5c-80d0f35c6a65" providerId="ADAL" clId="{F2582D4E-1181-4109-8FBD-7D3C622CC746}" dt="2020-05-11T14:46:03.584" v="3115" actId="1076"/>
          <ac:spMkLst>
            <pc:docMk/>
            <pc:sldMk cId="260787998" sldId="303"/>
            <ac:spMk id="9" creationId="{6B7A9354-B3BD-444A-B3E7-3BDA3DB35267}"/>
          </ac:spMkLst>
        </pc:spChg>
        <pc:spChg chg="add del mod">
          <ac:chgData name="AHMED ABOUELYAZID ELTOHAMY MOHAMED" userId="52099ac6-86dd-4190-9d5c-80d0f35c6a65" providerId="ADAL" clId="{F2582D4E-1181-4109-8FBD-7D3C622CC746}" dt="2020-05-12T11:43:10.838" v="3523" actId="1076"/>
          <ac:spMkLst>
            <pc:docMk/>
            <pc:sldMk cId="260787998" sldId="303"/>
            <ac:spMk id="10" creationId="{C5B43AE0-F359-4EB0-858E-007A4F793A5E}"/>
          </ac:spMkLst>
        </pc:spChg>
        <pc:spChg chg="add mod">
          <ac:chgData name="AHMED ABOUELYAZID ELTOHAMY MOHAMED" userId="52099ac6-86dd-4190-9d5c-80d0f35c6a65" providerId="ADAL" clId="{F2582D4E-1181-4109-8FBD-7D3C622CC746}" dt="2020-05-12T11:43:10.838" v="3523" actId="1076"/>
          <ac:spMkLst>
            <pc:docMk/>
            <pc:sldMk cId="260787998" sldId="303"/>
            <ac:spMk id="11" creationId="{E5A8FC17-66E9-4619-9D2D-F2A478A179B2}"/>
          </ac:spMkLst>
        </pc:spChg>
        <pc:spChg chg="del mod">
          <ac:chgData name="AHMED ABOUELYAZID ELTOHAMY MOHAMED" userId="52099ac6-86dd-4190-9d5c-80d0f35c6a65" providerId="ADAL" clId="{F2582D4E-1181-4109-8FBD-7D3C622CC746}" dt="2020-05-11T14:41:48.923" v="3049" actId="478"/>
          <ac:spMkLst>
            <pc:docMk/>
            <pc:sldMk cId="260787998" sldId="303"/>
            <ac:spMk id="12" creationId="{604A8061-63FC-468C-8CE4-5E182CD5C525}"/>
          </ac:spMkLst>
        </pc:spChg>
        <pc:spChg chg="del">
          <ac:chgData name="AHMED ABOUELYAZID ELTOHAMY MOHAMED" userId="52099ac6-86dd-4190-9d5c-80d0f35c6a65" providerId="ADAL" clId="{F2582D4E-1181-4109-8FBD-7D3C622CC746}" dt="2020-05-11T14:41:45.942" v="3048" actId="478"/>
          <ac:spMkLst>
            <pc:docMk/>
            <pc:sldMk cId="260787998" sldId="303"/>
            <ac:spMk id="13" creationId="{921A8436-6367-4BC2-80F9-6DE34AA3E1EE}"/>
          </ac:spMkLst>
        </pc:spChg>
        <pc:spChg chg="mod">
          <ac:chgData name="AHMED ABOUELYAZID ELTOHAMY MOHAMED" userId="52099ac6-86dd-4190-9d5c-80d0f35c6a65" providerId="ADAL" clId="{F2582D4E-1181-4109-8FBD-7D3C622CC746}" dt="2020-05-12T11:43:07.894" v="3522" actId="1076"/>
          <ac:spMkLst>
            <pc:docMk/>
            <pc:sldMk cId="260787998" sldId="303"/>
            <ac:spMk id="15" creationId="{234ECC0F-CC56-488E-A508-02BD73B612B9}"/>
          </ac:spMkLst>
        </pc:spChg>
        <pc:spChg chg="del mod">
          <ac:chgData name="AHMED ABOUELYAZID ELTOHAMY MOHAMED" userId="52099ac6-86dd-4190-9d5c-80d0f35c6a65" providerId="ADAL" clId="{F2582D4E-1181-4109-8FBD-7D3C622CC746}" dt="2020-05-11T14:41:53.524" v="3051" actId="478"/>
          <ac:spMkLst>
            <pc:docMk/>
            <pc:sldMk cId="260787998" sldId="303"/>
            <ac:spMk id="17" creationId="{54D2B173-249D-4FB3-85B4-5BEBDED8FD89}"/>
          </ac:spMkLst>
        </pc:spChg>
        <pc:spChg chg="del">
          <ac:chgData name="AHMED ABOUELYAZID ELTOHAMY MOHAMED" userId="52099ac6-86dd-4190-9d5c-80d0f35c6a65" providerId="ADAL" clId="{F2582D4E-1181-4109-8FBD-7D3C622CC746}" dt="2020-05-11T14:41:52.196" v="3050" actId="478"/>
          <ac:spMkLst>
            <pc:docMk/>
            <pc:sldMk cId="260787998" sldId="303"/>
            <ac:spMk id="18" creationId="{A69CA93A-507D-4571-81D4-E6FB5C486A8F}"/>
          </ac:spMkLst>
        </pc:spChg>
        <pc:spChg chg="add mod">
          <ac:chgData name="AHMED ABOUELYAZID ELTOHAMY MOHAMED" userId="52099ac6-86dd-4190-9d5c-80d0f35c6a65" providerId="ADAL" clId="{F2582D4E-1181-4109-8FBD-7D3C622CC746}" dt="2020-05-12T11:42:59.198" v="3520" actId="1076"/>
          <ac:spMkLst>
            <pc:docMk/>
            <pc:sldMk cId="260787998" sldId="303"/>
            <ac:spMk id="21" creationId="{F8B998A5-DEF6-42ED-9C3F-1F50803BF9C2}"/>
          </ac:spMkLst>
        </pc:spChg>
        <pc:grpChg chg="add mod">
          <ac:chgData name="AHMED ABOUELYAZID ELTOHAMY MOHAMED" userId="52099ac6-86dd-4190-9d5c-80d0f35c6a65" providerId="ADAL" clId="{F2582D4E-1181-4109-8FBD-7D3C622CC746}" dt="2020-05-12T11:43:04.726" v="3521" actId="1076"/>
          <ac:grpSpMkLst>
            <pc:docMk/>
            <pc:sldMk cId="260787998" sldId="303"/>
            <ac:grpSpMk id="8" creationId="{B5A6822E-E686-4242-A02E-A6D65F00E9BB}"/>
          </ac:grpSpMkLst>
        </pc:grpChg>
        <pc:grpChg chg="del mod">
          <ac:chgData name="AHMED ABOUELYAZID ELTOHAMY MOHAMED" userId="52099ac6-86dd-4190-9d5c-80d0f35c6a65" providerId="ADAL" clId="{F2582D4E-1181-4109-8FBD-7D3C622CC746}" dt="2020-05-11T14:41:45.942" v="3048" actId="478"/>
          <ac:grpSpMkLst>
            <pc:docMk/>
            <pc:sldMk cId="260787998" sldId="303"/>
            <ac:grpSpMk id="14" creationId="{D94280E1-D98B-4AEE-B18E-B2386593755F}"/>
          </ac:grpSpMkLst>
        </pc:grpChg>
        <pc:grpChg chg="del mod">
          <ac:chgData name="AHMED ABOUELYAZID ELTOHAMY MOHAMED" userId="52099ac6-86dd-4190-9d5c-80d0f35c6a65" providerId="ADAL" clId="{F2582D4E-1181-4109-8FBD-7D3C622CC746}" dt="2020-05-11T14:41:52.196" v="3050" actId="478"/>
          <ac:grpSpMkLst>
            <pc:docMk/>
            <pc:sldMk cId="260787998" sldId="303"/>
            <ac:grpSpMk id="19" creationId="{6089A254-E2A1-40B6-B5B5-CFEFDCADA922}"/>
          </ac:grpSpMkLst>
        </pc:grpChg>
        <pc:grpChg chg="add mod">
          <ac:chgData name="AHMED ABOUELYAZID ELTOHAMY MOHAMED" userId="52099ac6-86dd-4190-9d5c-80d0f35c6a65" providerId="ADAL" clId="{F2582D4E-1181-4109-8FBD-7D3C622CC746}" dt="2020-05-12T11:43:10.838" v="3523" actId="1076"/>
          <ac:grpSpMkLst>
            <pc:docMk/>
            <pc:sldMk cId="260787998" sldId="303"/>
            <ac:grpSpMk id="20" creationId="{7CB03AAA-699C-4E3E-8E49-0FA65930013C}"/>
          </ac:grpSpMkLst>
        </pc:grpChg>
      </pc:sldChg>
      <pc:sldChg chg="addSp delSp modSp add mod delAnim modAnim">
        <pc:chgData name="AHMED ABOUELYAZID ELTOHAMY MOHAMED" userId="52099ac6-86dd-4190-9d5c-80d0f35c6a65" providerId="ADAL" clId="{F2582D4E-1181-4109-8FBD-7D3C622CC746}" dt="2020-05-12T13:58:46.987" v="4161" actId="207"/>
        <pc:sldMkLst>
          <pc:docMk/>
          <pc:sldMk cId="3708865507" sldId="304"/>
        </pc:sldMkLst>
        <pc:spChg chg="del">
          <ac:chgData name="AHMED ABOUELYAZID ELTOHAMY MOHAMED" userId="52099ac6-86dd-4190-9d5c-80d0f35c6a65" providerId="ADAL" clId="{F2582D4E-1181-4109-8FBD-7D3C622CC746}" dt="2020-05-11T15:06:17.975" v="3396" actId="478"/>
          <ac:spMkLst>
            <pc:docMk/>
            <pc:sldMk cId="3708865507" sldId="304"/>
            <ac:spMk id="3" creationId="{00000000-0000-0000-0000-000000000000}"/>
          </ac:spMkLst>
        </pc:spChg>
        <pc:spChg chg="del">
          <ac:chgData name="AHMED ABOUELYAZID ELTOHAMY MOHAMED" userId="52099ac6-86dd-4190-9d5c-80d0f35c6a65" providerId="ADAL" clId="{F2582D4E-1181-4109-8FBD-7D3C622CC746}" dt="2020-05-11T15:08:08.186" v="3416" actId="478"/>
          <ac:spMkLst>
            <pc:docMk/>
            <pc:sldMk cId="3708865507" sldId="304"/>
            <ac:spMk id="4" creationId="{00000000-0000-0000-0000-000000000000}"/>
          </ac:spMkLst>
        </pc:spChg>
        <pc:spChg chg="del">
          <ac:chgData name="AHMED ABOUELYAZID ELTOHAMY MOHAMED" userId="52099ac6-86dd-4190-9d5c-80d0f35c6a65" providerId="ADAL" clId="{F2582D4E-1181-4109-8FBD-7D3C622CC746}" dt="2020-05-11T15:06:19.540" v="3397" actId="478"/>
          <ac:spMkLst>
            <pc:docMk/>
            <pc:sldMk cId="3708865507" sldId="304"/>
            <ac:spMk id="5" creationId="{00000000-0000-0000-0000-000000000000}"/>
          </ac:spMkLst>
        </pc:spChg>
        <pc:spChg chg="del">
          <ac:chgData name="AHMED ABOUELYAZID ELTOHAMY MOHAMED" userId="52099ac6-86dd-4190-9d5c-80d0f35c6a65" providerId="ADAL" clId="{F2582D4E-1181-4109-8FBD-7D3C622CC746}" dt="2020-05-12T11:55:35.503" v="3814" actId="478"/>
          <ac:spMkLst>
            <pc:docMk/>
            <pc:sldMk cId="3708865507" sldId="304"/>
            <ac:spMk id="6" creationId="{00000000-0000-0000-0000-000000000000}"/>
          </ac:spMkLst>
        </pc:spChg>
        <pc:spChg chg="mod">
          <ac:chgData name="AHMED ABOUELYAZID ELTOHAMY MOHAMED" userId="52099ac6-86dd-4190-9d5c-80d0f35c6a65" providerId="ADAL" clId="{F2582D4E-1181-4109-8FBD-7D3C622CC746}" dt="2020-05-12T13:52:04.958" v="4133" actId="1076"/>
          <ac:spMkLst>
            <pc:docMk/>
            <pc:sldMk cId="3708865507" sldId="304"/>
            <ac:spMk id="7" creationId="{D0362BB4-8193-40E4-8781-B1137419F240}"/>
          </ac:spMkLst>
        </pc:spChg>
        <pc:spChg chg="mod">
          <ac:chgData name="AHMED ABOUELYAZID ELTOHAMY MOHAMED" userId="52099ac6-86dd-4190-9d5c-80d0f35c6a65" providerId="ADAL" clId="{F2582D4E-1181-4109-8FBD-7D3C622CC746}" dt="2020-05-12T13:52:07.520" v="4134" actId="1076"/>
          <ac:spMkLst>
            <pc:docMk/>
            <pc:sldMk cId="3708865507" sldId="304"/>
            <ac:spMk id="9" creationId="{FD29F36F-F5D2-4696-A70C-D8EA1C6E4F5C}"/>
          </ac:spMkLst>
        </pc:spChg>
        <pc:spChg chg="add mod">
          <ac:chgData name="AHMED ABOUELYAZID ELTOHAMY MOHAMED" userId="52099ac6-86dd-4190-9d5c-80d0f35c6a65" providerId="ADAL" clId="{F2582D4E-1181-4109-8FBD-7D3C622CC746}" dt="2020-05-12T13:51:31.233" v="4128" actId="1076"/>
          <ac:spMkLst>
            <pc:docMk/>
            <pc:sldMk cId="3708865507" sldId="304"/>
            <ac:spMk id="11" creationId="{AAA417E3-8274-4112-9084-A39AD89DA0F1}"/>
          </ac:spMkLst>
        </pc:spChg>
        <pc:spChg chg="add mod">
          <ac:chgData name="AHMED ABOUELYAZID ELTOHAMY MOHAMED" userId="52099ac6-86dd-4190-9d5c-80d0f35c6a65" providerId="ADAL" clId="{F2582D4E-1181-4109-8FBD-7D3C622CC746}" dt="2020-05-12T13:51:52.253" v="4131" actId="1076"/>
          <ac:spMkLst>
            <pc:docMk/>
            <pc:sldMk cId="3708865507" sldId="304"/>
            <ac:spMk id="12" creationId="{F38EE92D-7783-4558-807C-8BC87B92A7BA}"/>
          </ac:spMkLst>
        </pc:spChg>
        <pc:spChg chg="add mod">
          <ac:chgData name="AHMED ABOUELYAZID ELTOHAMY MOHAMED" userId="52099ac6-86dd-4190-9d5c-80d0f35c6a65" providerId="ADAL" clId="{F2582D4E-1181-4109-8FBD-7D3C622CC746}" dt="2020-05-12T11:50:08.761" v="3679"/>
          <ac:spMkLst>
            <pc:docMk/>
            <pc:sldMk cId="3708865507" sldId="304"/>
            <ac:spMk id="13" creationId="{15FACDD9-387F-4E92-A947-C73A48ED00A1}"/>
          </ac:spMkLst>
        </pc:spChg>
        <pc:spChg chg="add mod">
          <ac:chgData name="AHMED ABOUELYAZID ELTOHAMY MOHAMED" userId="52099ac6-86dd-4190-9d5c-80d0f35c6a65" providerId="ADAL" clId="{F2582D4E-1181-4109-8FBD-7D3C622CC746}" dt="2020-05-12T13:58:46.987" v="4161" actId="207"/>
          <ac:spMkLst>
            <pc:docMk/>
            <pc:sldMk cId="3708865507" sldId="304"/>
            <ac:spMk id="14" creationId="{8D0A644D-A026-48CA-B454-D1AEB6C27D0A}"/>
          </ac:spMkLst>
        </pc:spChg>
        <pc:spChg chg="add mod">
          <ac:chgData name="AHMED ABOUELYAZID ELTOHAMY MOHAMED" userId="52099ac6-86dd-4190-9d5c-80d0f35c6a65" providerId="ADAL" clId="{F2582D4E-1181-4109-8FBD-7D3C622CC746}" dt="2020-05-12T13:58:42.259" v="4160" actId="207"/>
          <ac:spMkLst>
            <pc:docMk/>
            <pc:sldMk cId="3708865507" sldId="304"/>
            <ac:spMk id="15" creationId="{C753D029-A3F5-490C-881B-E94B8757EA79}"/>
          </ac:spMkLst>
        </pc:spChg>
        <pc:spChg chg="add mod">
          <ac:chgData name="AHMED ABOUELYAZID ELTOHAMY MOHAMED" userId="52099ac6-86dd-4190-9d5c-80d0f35c6a65" providerId="ADAL" clId="{F2582D4E-1181-4109-8FBD-7D3C622CC746}" dt="2020-05-12T11:55:17.672" v="3802"/>
          <ac:spMkLst>
            <pc:docMk/>
            <pc:sldMk cId="3708865507" sldId="304"/>
            <ac:spMk id="16" creationId="{571ADC3E-0B87-45E2-AEB6-502509243005}"/>
          </ac:spMkLst>
        </pc:spChg>
        <pc:spChg chg="add del">
          <ac:chgData name="AHMED ABOUELYAZID ELTOHAMY MOHAMED" userId="52099ac6-86dd-4190-9d5c-80d0f35c6a65" providerId="ADAL" clId="{F2582D4E-1181-4109-8FBD-7D3C622CC746}" dt="2020-05-12T12:01:11.586" v="3834"/>
          <ac:spMkLst>
            <pc:docMk/>
            <pc:sldMk cId="3708865507" sldId="304"/>
            <ac:spMk id="17" creationId="{58CF5696-D5B1-4E20-9726-3C141FFB0162}"/>
          </ac:spMkLst>
        </pc:spChg>
        <pc:spChg chg="add del">
          <ac:chgData name="AHMED ABOUELYAZID ELTOHAMY MOHAMED" userId="52099ac6-86dd-4190-9d5c-80d0f35c6a65" providerId="ADAL" clId="{F2582D4E-1181-4109-8FBD-7D3C622CC746}" dt="2020-05-12T12:01:11.586" v="3834"/>
          <ac:spMkLst>
            <pc:docMk/>
            <pc:sldMk cId="3708865507" sldId="304"/>
            <ac:spMk id="18" creationId="{6C27BF76-F271-48E4-8FEE-EF9461C8AA1D}"/>
          </ac:spMkLst>
        </pc:spChg>
        <pc:spChg chg="add del">
          <ac:chgData name="AHMED ABOUELYAZID ELTOHAMY MOHAMED" userId="52099ac6-86dd-4190-9d5c-80d0f35c6a65" providerId="ADAL" clId="{F2582D4E-1181-4109-8FBD-7D3C622CC746}" dt="2020-05-12T12:01:11.586" v="3834"/>
          <ac:spMkLst>
            <pc:docMk/>
            <pc:sldMk cId="3708865507" sldId="304"/>
            <ac:spMk id="19" creationId="{B2EE8065-7FFC-4525-B2C5-CC3B9A22A7E5}"/>
          </ac:spMkLst>
        </pc:spChg>
        <pc:spChg chg="add mod">
          <ac:chgData name="AHMED ABOUELYAZID ELTOHAMY MOHAMED" userId="52099ac6-86dd-4190-9d5c-80d0f35c6a65" providerId="ADAL" clId="{F2582D4E-1181-4109-8FBD-7D3C622CC746}" dt="2020-05-12T12:01:51.015" v="3838" actId="1076"/>
          <ac:spMkLst>
            <pc:docMk/>
            <pc:sldMk cId="3708865507" sldId="304"/>
            <ac:spMk id="20" creationId="{E21E9769-FF99-4B56-80FF-BABB9F59433A}"/>
          </ac:spMkLst>
        </pc:spChg>
        <pc:spChg chg="add del mod">
          <ac:chgData name="AHMED ABOUELYAZID ELTOHAMY MOHAMED" userId="52099ac6-86dd-4190-9d5c-80d0f35c6a65" providerId="ADAL" clId="{F2582D4E-1181-4109-8FBD-7D3C622CC746}" dt="2020-05-12T13:06:51.437" v="3844" actId="478"/>
          <ac:spMkLst>
            <pc:docMk/>
            <pc:sldMk cId="3708865507" sldId="304"/>
            <ac:spMk id="21" creationId="{47C3343E-57F6-412E-8803-A9B650E14F4E}"/>
          </ac:spMkLst>
        </pc:spChg>
        <pc:spChg chg="add del mod">
          <ac:chgData name="AHMED ABOUELYAZID ELTOHAMY MOHAMED" userId="52099ac6-86dd-4190-9d5c-80d0f35c6a65" providerId="ADAL" clId="{F2582D4E-1181-4109-8FBD-7D3C622CC746}" dt="2020-05-12T13:06:48.079" v="3843" actId="478"/>
          <ac:spMkLst>
            <pc:docMk/>
            <pc:sldMk cId="3708865507" sldId="304"/>
            <ac:spMk id="22" creationId="{FCEB927F-7CE4-4078-A3BC-68A61A68DC76}"/>
          </ac:spMkLst>
        </pc:spChg>
        <pc:spChg chg="add mod">
          <ac:chgData name="AHMED ABOUELYAZID ELTOHAMY MOHAMED" userId="52099ac6-86dd-4190-9d5c-80d0f35c6a65" providerId="ADAL" clId="{F2582D4E-1181-4109-8FBD-7D3C622CC746}" dt="2020-05-12T13:52:14.870" v="4135" actId="1076"/>
          <ac:spMkLst>
            <pc:docMk/>
            <pc:sldMk cId="3708865507" sldId="304"/>
            <ac:spMk id="25" creationId="{E7D1BEBE-637B-4D23-96AD-924552836F97}"/>
          </ac:spMkLst>
        </pc:spChg>
        <pc:spChg chg="add mod">
          <ac:chgData name="AHMED ABOUELYAZID ELTOHAMY MOHAMED" userId="52099ac6-86dd-4190-9d5c-80d0f35c6a65" providerId="ADAL" clId="{F2582D4E-1181-4109-8FBD-7D3C622CC746}" dt="2020-05-12T13:52:41.617" v="4139" actId="1076"/>
          <ac:spMkLst>
            <pc:docMk/>
            <pc:sldMk cId="3708865507" sldId="304"/>
            <ac:spMk id="26" creationId="{4785E94A-7B60-4676-9719-C12846B336EF}"/>
          </ac:spMkLst>
        </pc:spChg>
        <pc:spChg chg="add mod">
          <ac:chgData name="AHMED ABOUELYAZID ELTOHAMY MOHAMED" userId="52099ac6-86dd-4190-9d5c-80d0f35c6a65" providerId="ADAL" clId="{F2582D4E-1181-4109-8FBD-7D3C622CC746}" dt="2020-05-12T13:58:33.024" v="4159" actId="1036"/>
          <ac:spMkLst>
            <pc:docMk/>
            <pc:sldMk cId="3708865507" sldId="304"/>
            <ac:spMk id="27" creationId="{2D0408BA-90C2-4E4E-AE7F-3FF1E237E6BD}"/>
          </ac:spMkLst>
        </pc:spChg>
        <pc:grpChg chg="add mod">
          <ac:chgData name="AHMED ABOUELYAZID ELTOHAMY MOHAMED" userId="52099ac6-86dd-4190-9d5c-80d0f35c6a65" providerId="ADAL" clId="{F2582D4E-1181-4109-8FBD-7D3C622CC746}" dt="2020-05-12T13:51:52.253" v="4131" actId="1076"/>
          <ac:grpSpMkLst>
            <pc:docMk/>
            <pc:sldMk cId="3708865507" sldId="304"/>
            <ac:grpSpMk id="5" creationId="{819F2ADC-30A1-48F4-A43B-CEDAAB402B2F}"/>
          </ac:grpSpMkLst>
        </pc:grpChg>
        <pc:grpChg chg="mod">
          <ac:chgData name="AHMED ABOUELYAZID ELTOHAMY MOHAMED" userId="52099ac6-86dd-4190-9d5c-80d0f35c6a65" providerId="ADAL" clId="{F2582D4E-1181-4109-8FBD-7D3C622CC746}" dt="2020-05-12T13:52:04.958" v="4133" actId="1076"/>
          <ac:grpSpMkLst>
            <pc:docMk/>
            <pc:sldMk cId="3708865507" sldId="304"/>
            <ac:grpSpMk id="10" creationId="{3ED45C3D-9D84-496C-8F8F-729EE82760CE}"/>
          </ac:grpSpMkLst>
        </pc:grpChg>
        <pc:picChg chg="add mod modCrop">
          <ac:chgData name="AHMED ABOUELYAZID ELTOHAMY MOHAMED" userId="52099ac6-86dd-4190-9d5c-80d0f35c6a65" providerId="ADAL" clId="{F2582D4E-1181-4109-8FBD-7D3C622CC746}" dt="2020-05-12T13:57:13.241" v="4151" actId="14861"/>
          <ac:picMkLst>
            <pc:docMk/>
            <pc:sldMk cId="3708865507" sldId="304"/>
            <ac:picMk id="8" creationId="{9AF22D27-4672-49D1-8EEA-73BF30B3336D}"/>
          </ac:picMkLst>
        </pc:picChg>
        <pc:picChg chg="add mod modCrop">
          <ac:chgData name="AHMED ABOUELYAZID ELTOHAMY MOHAMED" userId="52099ac6-86dd-4190-9d5c-80d0f35c6a65" providerId="ADAL" clId="{F2582D4E-1181-4109-8FBD-7D3C622CC746}" dt="2020-05-12T13:52:29.658" v="4137" actId="1076"/>
          <ac:picMkLst>
            <pc:docMk/>
            <pc:sldMk cId="3708865507" sldId="304"/>
            <ac:picMk id="23" creationId="{A4B87BC9-CFC6-4759-9E7D-9AC3CE4D7BD5}"/>
          </ac:picMkLst>
        </pc:picChg>
        <pc:picChg chg="add mod modCrop">
          <ac:chgData name="AHMED ABOUELYAZID ELTOHAMY MOHAMED" userId="52099ac6-86dd-4190-9d5c-80d0f35c6a65" providerId="ADAL" clId="{F2582D4E-1181-4109-8FBD-7D3C622CC746}" dt="2020-05-12T13:52:48.151" v="4141" actId="1076"/>
          <ac:picMkLst>
            <pc:docMk/>
            <pc:sldMk cId="3708865507" sldId="304"/>
            <ac:picMk id="24" creationId="{051E9AC4-CBE6-4A56-AFBC-3AF6120BDC67}"/>
          </ac:picMkLst>
        </pc:picChg>
        <pc:cxnChg chg="add mod">
          <ac:chgData name="AHMED ABOUELYAZID ELTOHAMY MOHAMED" userId="52099ac6-86dd-4190-9d5c-80d0f35c6a65" providerId="ADAL" clId="{F2582D4E-1181-4109-8FBD-7D3C622CC746}" dt="2020-05-12T13:51:52.253" v="4131" actId="1076"/>
          <ac:cxnSpMkLst>
            <pc:docMk/>
            <pc:sldMk cId="3708865507" sldId="304"/>
            <ac:cxnSpMk id="4" creationId="{CDA76043-B8BF-4764-B7E5-C5E459BC6E30}"/>
          </ac:cxnSpMkLst>
        </pc:cxnChg>
      </pc:sldChg>
    </pc:docChg>
  </pc:docChgLst>
  <pc:docChgLst>
    <pc:chgData name="AHMED ABOUELYAZID ELTOHAMY MOHAMED" userId="52099ac6-86dd-4190-9d5c-80d0f35c6a65" providerId="ADAL" clId="{8F9F1452-2DC2-4430-9213-DC3FA89C3A0E}"/>
    <pc:docChg chg="undo custSel addSld delSld modSld sldOrd">
      <pc:chgData name="AHMED ABOUELYAZID ELTOHAMY MOHAMED" userId="52099ac6-86dd-4190-9d5c-80d0f35c6a65" providerId="ADAL" clId="{8F9F1452-2DC2-4430-9213-DC3FA89C3A0E}" dt="2020-05-31T15:37:32.185" v="2677" actId="14100"/>
      <pc:docMkLst>
        <pc:docMk/>
      </pc:docMkLst>
      <pc:sldChg chg="addSp delSp modSp mod delAnim modAnim">
        <pc:chgData name="AHMED ABOUELYAZID ELTOHAMY MOHAMED" userId="52099ac6-86dd-4190-9d5c-80d0f35c6a65" providerId="ADAL" clId="{8F9F1452-2DC2-4430-9213-DC3FA89C3A0E}" dt="2020-05-31T13:13:14.130" v="1641" actId="20577"/>
        <pc:sldMkLst>
          <pc:docMk/>
          <pc:sldMk cId="1102367969" sldId="256"/>
        </pc:sldMkLst>
        <pc:spChg chg="add del mod">
          <ac:chgData name="AHMED ABOUELYAZID ELTOHAMY MOHAMED" userId="52099ac6-86dd-4190-9d5c-80d0f35c6a65" providerId="ADAL" clId="{8F9F1452-2DC2-4430-9213-DC3FA89C3A0E}" dt="2020-05-31T11:43:44.403" v="394"/>
          <ac:spMkLst>
            <pc:docMk/>
            <pc:sldMk cId="1102367969" sldId="256"/>
            <ac:spMk id="2" creationId="{D1DDB343-ABBC-49EF-9256-E809909F1049}"/>
          </ac:spMkLst>
        </pc:spChg>
        <pc:spChg chg="del mod">
          <ac:chgData name="AHMED ABOUELYAZID ELTOHAMY MOHAMED" userId="52099ac6-86dd-4190-9d5c-80d0f35c6a65" providerId="ADAL" clId="{8F9F1452-2DC2-4430-9213-DC3FA89C3A0E}" dt="2020-05-31T12:42:21.149" v="1417" actId="478"/>
          <ac:spMkLst>
            <pc:docMk/>
            <pc:sldMk cId="1102367969" sldId="256"/>
            <ac:spMk id="5" creationId="{CDE624C1-5CB3-4485-B2FC-27198F58F084}"/>
          </ac:spMkLst>
        </pc:spChg>
        <pc:spChg chg="mod">
          <ac:chgData name="AHMED ABOUELYAZID ELTOHAMY MOHAMED" userId="52099ac6-86dd-4190-9d5c-80d0f35c6a65" providerId="ADAL" clId="{8F9F1452-2DC2-4430-9213-DC3FA89C3A0E}" dt="2020-05-31T11:32:11.005" v="165" actId="6549"/>
          <ac:spMkLst>
            <pc:docMk/>
            <pc:sldMk cId="1102367969" sldId="256"/>
            <ac:spMk id="6" creationId="{1F066293-74D1-4642-BFF2-C7AA6C5063D9}"/>
          </ac:spMkLst>
        </pc:spChg>
        <pc:spChg chg="mod">
          <ac:chgData name="AHMED ABOUELYAZID ELTOHAMY MOHAMED" userId="52099ac6-86dd-4190-9d5c-80d0f35c6a65" providerId="ADAL" clId="{8F9F1452-2DC2-4430-9213-DC3FA89C3A0E}" dt="2020-05-31T13:13:14.130" v="1641" actId="20577"/>
          <ac:spMkLst>
            <pc:docMk/>
            <pc:sldMk cId="1102367969" sldId="256"/>
            <ac:spMk id="7" creationId="{769DE8E9-6802-41A7-AF3A-BB2B69ED8259}"/>
          </ac:spMkLst>
        </pc:spChg>
        <pc:spChg chg="mod">
          <ac:chgData name="AHMED ABOUELYAZID ELTOHAMY MOHAMED" userId="52099ac6-86dd-4190-9d5c-80d0f35c6a65" providerId="ADAL" clId="{8F9F1452-2DC2-4430-9213-DC3FA89C3A0E}" dt="2020-05-31T13:12:34.332" v="1630" actId="20577"/>
          <ac:spMkLst>
            <pc:docMk/>
            <pc:sldMk cId="1102367969" sldId="256"/>
            <ac:spMk id="8" creationId="{947BDB15-A140-4407-BD02-1F81CF0A07FF}"/>
          </ac:spMkLst>
        </pc:spChg>
        <pc:spChg chg="add mod">
          <ac:chgData name="AHMED ABOUELYAZID ELTOHAMY MOHAMED" userId="52099ac6-86dd-4190-9d5c-80d0f35c6a65" providerId="ADAL" clId="{8F9F1452-2DC2-4430-9213-DC3FA89C3A0E}" dt="2020-05-31T13:13:10.770" v="1640" actId="20577"/>
          <ac:spMkLst>
            <pc:docMk/>
            <pc:sldMk cId="1102367969" sldId="256"/>
            <ac:spMk id="9" creationId="{219847E6-D9A9-46B2-A246-E1CA486D7729}"/>
          </ac:spMkLst>
        </pc:spChg>
      </pc:sldChg>
      <pc:sldChg chg="addSp delSp modSp mod">
        <pc:chgData name="AHMED ABOUELYAZID ELTOHAMY MOHAMED" userId="52099ac6-86dd-4190-9d5c-80d0f35c6a65" providerId="ADAL" clId="{8F9F1452-2DC2-4430-9213-DC3FA89C3A0E}" dt="2020-05-31T11:18:26.651" v="118" actId="20577"/>
        <pc:sldMkLst>
          <pc:docMk/>
          <pc:sldMk cId="1279784434" sldId="257"/>
        </pc:sldMkLst>
        <pc:graphicFrameChg chg="modGraphic">
          <ac:chgData name="AHMED ABOUELYAZID ELTOHAMY MOHAMED" userId="52099ac6-86dd-4190-9d5c-80d0f35c6a65" providerId="ADAL" clId="{8F9F1452-2DC2-4430-9213-DC3FA89C3A0E}" dt="2020-05-31T11:18:26.651" v="118" actId="20577"/>
          <ac:graphicFrameMkLst>
            <pc:docMk/>
            <pc:sldMk cId="1279784434" sldId="257"/>
            <ac:graphicFrameMk id="6" creationId="{E13F546E-12BF-4CEB-B64A-7FDAC2D655A5}"/>
          </ac:graphicFrameMkLst>
        </pc:graphicFrameChg>
        <pc:picChg chg="add del mod modCrop">
          <ac:chgData name="AHMED ABOUELYAZID ELTOHAMY MOHAMED" userId="52099ac6-86dd-4190-9d5c-80d0f35c6a65" providerId="ADAL" clId="{8F9F1452-2DC2-4430-9213-DC3FA89C3A0E}" dt="2020-05-31T11:14:57.126" v="87" actId="478"/>
          <ac:picMkLst>
            <pc:docMk/>
            <pc:sldMk cId="1279784434" sldId="257"/>
            <ac:picMk id="2" creationId="{E3FEA128-18D2-4A84-A276-3A3D7A4C7BD3}"/>
          </ac:picMkLst>
        </pc:picChg>
        <pc:picChg chg="add mod">
          <ac:chgData name="AHMED ABOUELYAZID ELTOHAMY MOHAMED" userId="52099ac6-86dd-4190-9d5c-80d0f35c6a65" providerId="ADAL" clId="{8F9F1452-2DC2-4430-9213-DC3FA89C3A0E}" dt="2020-05-31T11:16:29.677" v="108" actId="1038"/>
          <ac:picMkLst>
            <pc:docMk/>
            <pc:sldMk cId="1279784434" sldId="257"/>
            <ac:picMk id="3" creationId="{E5B754F8-4BE6-4D1B-96E3-9D598FE2B473}"/>
          </ac:picMkLst>
        </pc:picChg>
        <pc:picChg chg="add mod modCrop">
          <ac:chgData name="AHMED ABOUELYAZID ELTOHAMY MOHAMED" userId="52099ac6-86dd-4190-9d5c-80d0f35c6a65" providerId="ADAL" clId="{8F9F1452-2DC2-4430-9213-DC3FA89C3A0E}" dt="2020-05-31T11:16:59.687" v="113" actId="1076"/>
          <ac:picMkLst>
            <pc:docMk/>
            <pc:sldMk cId="1279784434" sldId="257"/>
            <ac:picMk id="4" creationId="{C674E48A-AF47-48A1-B9F0-1026105E60AE}"/>
          </ac:picMkLst>
        </pc:picChg>
        <pc:picChg chg="del">
          <ac:chgData name="AHMED ABOUELYAZID ELTOHAMY MOHAMED" userId="52099ac6-86dd-4190-9d5c-80d0f35c6a65" providerId="ADAL" clId="{8F9F1452-2DC2-4430-9213-DC3FA89C3A0E}" dt="2020-05-31T11:04:28.061" v="0" actId="478"/>
          <ac:picMkLst>
            <pc:docMk/>
            <pc:sldMk cId="1279784434" sldId="257"/>
            <ac:picMk id="2050" creationId="{FAE4F7C6-ED4E-4D20-B69B-CBDE095D45DA}"/>
          </ac:picMkLst>
        </pc:picChg>
        <pc:picChg chg="del">
          <ac:chgData name="AHMED ABOUELYAZID ELTOHAMY MOHAMED" userId="52099ac6-86dd-4190-9d5c-80d0f35c6a65" providerId="ADAL" clId="{8F9F1452-2DC2-4430-9213-DC3FA89C3A0E}" dt="2020-05-31T11:04:28.868" v="1" actId="478"/>
          <ac:picMkLst>
            <pc:docMk/>
            <pc:sldMk cId="1279784434" sldId="257"/>
            <ac:picMk id="2051" creationId="{F6C51E4A-24BF-40F0-85F1-857CFD190BC2}"/>
          </ac:picMkLst>
        </pc:picChg>
      </pc:sldChg>
      <pc:sldChg chg="addSp delSp modSp mod delAnim modAnim">
        <pc:chgData name="AHMED ABOUELYAZID ELTOHAMY MOHAMED" userId="52099ac6-86dd-4190-9d5c-80d0f35c6a65" providerId="ADAL" clId="{8F9F1452-2DC2-4430-9213-DC3FA89C3A0E}" dt="2020-05-31T12:41:00.552" v="1416"/>
        <pc:sldMkLst>
          <pc:docMk/>
          <pc:sldMk cId="3294278586" sldId="267"/>
        </pc:sldMkLst>
        <pc:spChg chg="mod">
          <ac:chgData name="AHMED ABOUELYAZID ELTOHAMY MOHAMED" userId="52099ac6-86dd-4190-9d5c-80d0f35c6a65" providerId="ADAL" clId="{8F9F1452-2DC2-4430-9213-DC3FA89C3A0E}" dt="2020-05-31T12:39:11.271" v="1401" actId="1035"/>
          <ac:spMkLst>
            <pc:docMk/>
            <pc:sldMk cId="3294278586" sldId="267"/>
            <ac:spMk id="3" creationId="{D017BE89-DCAA-40EF-8D36-5EE431F2D4D4}"/>
          </ac:spMkLst>
        </pc:spChg>
        <pc:spChg chg="del">
          <ac:chgData name="AHMED ABOUELYAZID ELTOHAMY MOHAMED" userId="52099ac6-86dd-4190-9d5c-80d0f35c6a65" providerId="ADAL" clId="{8F9F1452-2DC2-4430-9213-DC3FA89C3A0E}" dt="2020-05-31T12:17:37.755" v="1093" actId="478"/>
          <ac:spMkLst>
            <pc:docMk/>
            <pc:sldMk cId="3294278586" sldId="267"/>
            <ac:spMk id="4" creationId="{5317F42A-A447-421C-931A-3F1C9BE238EB}"/>
          </ac:spMkLst>
        </pc:spChg>
        <pc:spChg chg="mod">
          <ac:chgData name="AHMED ABOUELYAZID ELTOHAMY MOHAMED" userId="52099ac6-86dd-4190-9d5c-80d0f35c6a65" providerId="ADAL" clId="{8F9F1452-2DC2-4430-9213-DC3FA89C3A0E}" dt="2020-05-31T12:40:38.083" v="1413" actId="20577"/>
          <ac:spMkLst>
            <pc:docMk/>
            <pc:sldMk cId="3294278586" sldId="267"/>
            <ac:spMk id="7" creationId="{43BEA834-F0EB-4BD3-9A5D-8B84B4678375}"/>
          </ac:spMkLst>
        </pc:spChg>
        <pc:spChg chg="del">
          <ac:chgData name="AHMED ABOUELYAZID ELTOHAMY MOHAMED" userId="52099ac6-86dd-4190-9d5c-80d0f35c6a65" providerId="ADAL" clId="{8F9F1452-2DC2-4430-9213-DC3FA89C3A0E}" dt="2020-05-31T11:42:54.499" v="391" actId="478"/>
          <ac:spMkLst>
            <pc:docMk/>
            <pc:sldMk cId="3294278586" sldId="267"/>
            <ac:spMk id="8" creationId="{AE3A73B8-88B5-4F00-AC5F-52BB15764BCE}"/>
          </ac:spMkLst>
        </pc:spChg>
        <pc:spChg chg="add mod">
          <ac:chgData name="AHMED ABOUELYAZID ELTOHAMY MOHAMED" userId="52099ac6-86dd-4190-9d5c-80d0f35c6a65" providerId="ADAL" clId="{8F9F1452-2DC2-4430-9213-DC3FA89C3A0E}" dt="2020-05-31T12:39:16.927" v="1406" actId="1035"/>
          <ac:spMkLst>
            <pc:docMk/>
            <pc:sldMk cId="3294278586" sldId="267"/>
            <ac:spMk id="9" creationId="{C7A02861-8905-4103-A3E4-8BEF6CA7A4D3}"/>
          </ac:spMkLst>
        </pc:spChg>
        <pc:spChg chg="mod">
          <ac:chgData name="AHMED ABOUELYAZID ELTOHAMY MOHAMED" userId="52099ac6-86dd-4190-9d5c-80d0f35c6a65" providerId="ADAL" clId="{8F9F1452-2DC2-4430-9213-DC3FA89C3A0E}" dt="2020-05-31T12:37:01.686" v="1373" actId="14100"/>
          <ac:spMkLst>
            <pc:docMk/>
            <pc:sldMk cId="3294278586" sldId="267"/>
            <ac:spMk id="10" creationId="{BBE9F62A-9E90-4ED4-9B59-96DF2C0EB5E4}"/>
          </ac:spMkLst>
        </pc:spChg>
        <pc:spChg chg="add mod">
          <ac:chgData name="AHMED ABOUELYAZID ELTOHAMY MOHAMED" userId="52099ac6-86dd-4190-9d5c-80d0f35c6a65" providerId="ADAL" clId="{8F9F1452-2DC2-4430-9213-DC3FA89C3A0E}" dt="2020-05-31T12:40:07.820" v="1411" actId="404"/>
          <ac:spMkLst>
            <pc:docMk/>
            <pc:sldMk cId="3294278586" sldId="267"/>
            <ac:spMk id="11" creationId="{7FC7A3AA-5E7B-4336-8113-9FA6711B7911}"/>
          </ac:spMkLst>
        </pc:spChg>
        <pc:spChg chg="del mod">
          <ac:chgData name="AHMED ABOUELYAZID ELTOHAMY MOHAMED" userId="52099ac6-86dd-4190-9d5c-80d0f35c6a65" providerId="ADAL" clId="{8F9F1452-2DC2-4430-9213-DC3FA89C3A0E}" dt="2020-05-31T12:26:17.157" v="1176" actId="478"/>
          <ac:spMkLst>
            <pc:docMk/>
            <pc:sldMk cId="3294278586" sldId="267"/>
            <ac:spMk id="20" creationId="{C1D352AE-6A57-4860-8A93-B2639261ADA1}"/>
          </ac:spMkLst>
        </pc:spChg>
        <pc:picChg chg="del">
          <ac:chgData name="AHMED ABOUELYAZID ELTOHAMY MOHAMED" userId="52099ac6-86dd-4190-9d5c-80d0f35c6a65" providerId="ADAL" clId="{8F9F1452-2DC2-4430-9213-DC3FA89C3A0E}" dt="2020-05-31T12:17:36.490" v="1092" actId="478"/>
          <ac:picMkLst>
            <pc:docMk/>
            <pc:sldMk cId="3294278586" sldId="267"/>
            <ac:picMk id="1027" creationId="{8F598453-B6E5-4BE7-AB99-8B1CEB0DBF86}"/>
          </ac:picMkLst>
        </pc:picChg>
      </pc:sldChg>
      <pc:sldChg chg="addSp delSp modSp add mod addAnim delAnim modAnim">
        <pc:chgData name="AHMED ABOUELYAZID ELTOHAMY MOHAMED" userId="52099ac6-86dd-4190-9d5c-80d0f35c6a65" providerId="ADAL" clId="{8F9F1452-2DC2-4430-9213-DC3FA89C3A0E}" dt="2020-05-31T13:28:47.524" v="1777" actId="207"/>
        <pc:sldMkLst>
          <pc:docMk/>
          <pc:sldMk cId="260787998" sldId="303"/>
        </pc:sldMkLst>
        <pc:spChg chg="mod">
          <ac:chgData name="AHMED ABOUELYAZID ELTOHAMY MOHAMED" userId="52099ac6-86dd-4190-9d5c-80d0f35c6a65" providerId="ADAL" clId="{8F9F1452-2DC2-4430-9213-DC3FA89C3A0E}" dt="2020-05-31T13:27:10.858" v="1757" actId="207"/>
          <ac:spMkLst>
            <pc:docMk/>
            <pc:sldMk cId="260787998" sldId="303"/>
            <ac:spMk id="7" creationId="{C4BE2B11-E2FB-4D50-93BB-AE08CD49B01B}"/>
          </ac:spMkLst>
        </pc:spChg>
        <pc:spChg chg="add del mod">
          <ac:chgData name="AHMED ABOUELYAZID ELTOHAMY MOHAMED" userId="52099ac6-86dd-4190-9d5c-80d0f35c6a65" providerId="ADAL" clId="{8F9F1452-2DC2-4430-9213-DC3FA89C3A0E}" dt="2020-05-31T13:19:37.009" v="1704" actId="1076"/>
          <ac:spMkLst>
            <pc:docMk/>
            <pc:sldMk cId="260787998" sldId="303"/>
            <ac:spMk id="9" creationId="{2043C938-A550-4C17-82DA-1D9CDA5F7D1D}"/>
          </ac:spMkLst>
        </pc:spChg>
        <pc:spChg chg="add del mod">
          <ac:chgData name="AHMED ABOUELYAZID ELTOHAMY MOHAMED" userId="52099ac6-86dd-4190-9d5c-80d0f35c6a65" providerId="ADAL" clId="{8F9F1452-2DC2-4430-9213-DC3FA89C3A0E}" dt="2020-05-31T13:19:47.523" v="1707" actId="478"/>
          <ac:spMkLst>
            <pc:docMk/>
            <pc:sldMk cId="260787998" sldId="303"/>
            <ac:spMk id="10" creationId="{1DD5B56F-D39B-4485-AE10-7E562A366E0D}"/>
          </ac:spMkLst>
        </pc:spChg>
        <pc:spChg chg="mod">
          <ac:chgData name="AHMED ABOUELYAZID ELTOHAMY MOHAMED" userId="52099ac6-86dd-4190-9d5c-80d0f35c6a65" providerId="ADAL" clId="{8F9F1452-2DC2-4430-9213-DC3FA89C3A0E}" dt="2020-05-31T13:28:47.524" v="1777" actId="207"/>
          <ac:spMkLst>
            <pc:docMk/>
            <pc:sldMk cId="260787998" sldId="303"/>
            <ac:spMk id="11" creationId="{DD6FAA84-1C52-4C44-9BF1-668182745CB4}"/>
          </ac:spMkLst>
        </pc:spChg>
        <pc:spChg chg="del">
          <ac:chgData name="AHMED ABOUELYAZID ELTOHAMY MOHAMED" userId="52099ac6-86dd-4190-9d5c-80d0f35c6a65" providerId="ADAL" clId="{8F9F1452-2DC2-4430-9213-DC3FA89C3A0E}" dt="2020-05-31T13:15:34.410" v="1663" actId="478"/>
          <ac:spMkLst>
            <pc:docMk/>
            <pc:sldMk cId="260787998" sldId="303"/>
            <ac:spMk id="17" creationId="{15933B12-DAC6-47BF-B3FD-C500F9122C78}"/>
          </ac:spMkLst>
        </pc:spChg>
        <pc:spChg chg="del mod">
          <ac:chgData name="AHMED ABOUELYAZID ELTOHAMY MOHAMED" userId="52099ac6-86dd-4190-9d5c-80d0f35c6a65" providerId="ADAL" clId="{8F9F1452-2DC2-4430-9213-DC3FA89C3A0E}" dt="2020-05-31T13:13:44.814" v="1645" actId="478"/>
          <ac:spMkLst>
            <pc:docMk/>
            <pc:sldMk cId="260787998" sldId="303"/>
            <ac:spMk id="18" creationId="{4E6235C5-C299-4641-B350-82ECB938619E}"/>
          </ac:spMkLst>
        </pc:spChg>
        <pc:picChg chg="add del mod modCrop">
          <ac:chgData name="AHMED ABOUELYAZID ELTOHAMY MOHAMED" userId="52099ac6-86dd-4190-9d5c-80d0f35c6a65" providerId="ADAL" clId="{8F9F1452-2DC2-4430-9213-DC3FA89C3A0E}" dt="2020-05-31T13:25:56.387" v="1745" actId="478"/>
          <ac:picMkLst>
            <pc:docMk/>
            <pc:sldMk cId="260787998" sldId="303"/>
            <ac:picMk id="3" creationId="{BE6E454A-B39E-4701-82DA-800AC3F63FD2}"/>
          </ac:picMkLst>
        </pc:picChg>
        <pc:picChg chg="add mod">
          <ac:chgData name="AHMED ABOUELYAZID ELTOHAMY MOHAMED" userId="52099ac6-86dd-4190-9d5c-80d0f35c6a65" providerId="ADAL" clId="{8F9F1452-2DC2-4430-9213-DC3FA89C3A0E}" dt="2020-05-31T13:27:20.360" v="1762" actId="14100"/>
          <ac:picMkLst>
            <pc:docMk/>
            <pc:sldMk cId="260787998" sldId="303"/>
            <ac:picMk id="4" creationId="{C962FA1C-0A18-4EA9-9A38-70FDDAE69023}"/>
          </ac:picMkLst>
        </pc:picChg>
      </pc:sldChg>
      <pc:sldChg chg="add del ord">
        <pc:chgData name="AHMED ABOUELYAZID ELTOHAMY MOHAMED" userId="52099ac6-86dd-4190-9d5c-80d0f35c6a65" providerId="ADAL" clId="{8F9F1452-2DC2-4430-9213-DC3FA89C3A0E}" dt="2020-05-31T15:03:42.523" v="2258" actId="47"/>
        <pc:sldMkLst>
          <pc:docMk/>
          <pc:sldMk cId="2274839948" sldId="538"/>
        </pc:sldMkLst>
      </pc:sldChg>
      <pc:sldChg chg="del">
        <pc:chgData name="AHMED ABOUELYAZID ELTOHAMY MOHAMED" userId="52099ac6-86dd-4190-9d5c-80d0f35c6a65" providerId="ADAL" clId="{8F9F1452-2DC2-4430-9213-DC3FA89C3A0E}" dt="2020-05-31T12:52:47.132" v="1452" actId="47"/>
        <pc:sldMkLst>
          <pc:docMk/>
          <pc:sldMk cId="2706952430" sldId="547"/>
        </pc:sldMkLst>
      </pc:sldChg>
      <pc:sldChg chg="addSp delSp modSp mod addAnim delAnim modAnim">
        <pc:chgData name="AHMED ABOUELYAZID ELTOHAMY MOHAMED" userId="52099ac6-86dd-4190-9d5c-80d0f35c6a65" providerId="ADAL" clId="{8F9F1452-2DC2-4430-9213-DC3FA89C3A0E}" dt="2020-05-31T15:37:32.185" v="2677" actId="14100"/>
        <pc:sldMkLst>
          <pc:docMk/>
          <pc:sldMk cId="1180419342" sldId="556"/>
        </pc:sldMkLst>
        <pc:spChg chg="del">
          <ac:chgData name="AHMED ABOUELYAZID ELTOHAMY MOHAMED" userId="52099ac6-86dd-4190-9d5c-80d0f35c6a65" providerId="ADAL" clId="{8F9F1452-2DC2-4430-9213-DC3FA89C3A0E}" dt="2020-05-31T15:10:32.042" v="2327" actId="478"/>
          <ac:spMkLst>
            <pc:docMk/>
            <pc:sldMk cId="1180419342" sldId="556"/>
            <ac:spMk id="2" creationId="{BFF28BD5-A07A-4FE5-A2C5-87D6957FEEBC}"/>
          </ac:spMkLst>
        </pc:spChg>
        <pc:spChg chg="del">
          <ac:chgData name="AHMED ABOUELYAZID ELTOHAMY MOHAMED" userId="52099ac6-86dd-4190-9d5c-80d0f35c6a65" providerId="ADAL" clId="{8F9F1452-2DC2-4430-9213-DC3FA89C3A0E}" dt="2020-05-31T13:59:46.614" v="2018" actId="478"/>
          <ac:spMkLst>
            <pc:docMk/>
            <pc:sldMk cId="1180419342" sldId="556"/>
            <ac:spMk id="7" creationId="{C4BE2B11-E2FB-4D50-93BB-AE08CD49B01B}"/>
          </ac:spMkLst>
        </pc:spChg>
        <pc:spChg chg="mod">
          <ac:chgData name="AHMED ABOUELYAZID ELTOHAMY MOHAMED" userId="52099ac6-86dd-4190-9d5c-80d0f35c6a65" providerId="ADAL" clId="{8F9F1452-2DC2-4430-9213-DC3FA89C3A0E}" dt="2020-05-31T15:36:09.295" v="2667" actId="207"/>
          <ac:spMkLst>
            <pc:docMk/>
            <pc:sldMk cId="1180419342" sldId="556"/>
            <ac:spMk id="10" creationId="{1DD5B56F-D39B-4485-AE10-7E562A366E0D}"/>
          </ac:spMkLst>
        </pc:spChg>
        <pc:spChg chg="del">
          <ac:chgData name="AHMED ABOUELYAZID ELTOHAMY MOHAMED" userId="52099ac6-86dd-4190-9d5c-80d0f35c6a65" providerId="ADAL" clId="{8F9F1452-2DC2-4430-9213-DC3FA89C3A0E}" dt="2020-05-31T14:01:49.917" v="2056" actId="478"/>
          <ac:spMkLst>
            <pc:docMk/>
            <pc:sldMk cId="1180419342" sldId="556"/>
            <ac:spMk id="13" creationId="{C2227719-A151-4470-BFC0-13A767F1D15B}"/>
          </ac:spMkLst>
        </pc:spChg>
        <pc:spChg chg="del">
          <ac:chgData name="AHMED ABOUELYAZID ELTOHAMY MOHAMED" userId="52099ac6-86dd-4190-9d5c-80d0f35c6a65" providerId="ADAL" clId="{8F9F1452-2DC2-4430-9213-DC3FA89C3A0E}" dt="2020-05-31T14:01:44.012" v="2054" actId="478"/>
          <ac:spMkLst>
            <pc:docMk/>
            <pc:sldMk cId="1180419342" sldId="556"/>
            <ac:spMk id="14" creationId="{A8EFD710-F6E5-4E8C-8E96-C82B4EA14B7F}"/>
          </ac:spMkLst>
        </pc:spChg>
        <pc:spChg chg="del mod">
          <ac:chgData name="AHMED ABOUELYAZID ELTOHAMY MOHAMED" userId="52099ac6-86dd-4190-9d5c-80d0f35c6a65" providerId="ADAL" clId="{8F9F1452-2DC2-4430-9213-DC3FA89C3A0E}" dt="2020-05-31T15:00:40.317" v="2194" actId="478"/>
          <ac:spMkLst>
            <pc:docMk/>
            <pc:sldMk cId="1180419342" sldId="556"/>
            <ac:spMk id="15" creationId="{822A4F23-CF79-4320-8CDF-BEE7484DCBB2}"/>
          </ac:spMkLst>
        </pc:spChg>
        <pc:spChg chg="mod">
          <ac:chgData name="AHMED ABOUELYAZID ELTOHAMY MOHAMED" userId="52099ac6-86dd-4190-9d5c-80d0f35c6a65" providerId="ADAL" clId="{8F9F1452-2DC2-4430-9213-DC3FA89C3A0E}" dt="2020-05-31T15:37:22.833" v="2676" actId="14100"/>
          <ac:spMkLst>
            <pc:docMk/>
            <pc:sldMk cId="1180419342" sldId="556"/>
            <ac:spMk id="17" creationId="{15933B12-DAC6-47BF-B3FD-C500F9122C78}"/>
          </ac:spMkLst>
        </pc:spChg>
        <pc:spChg chg="del">
          <ac:chgData name="AHMED ABOUELYAZID ELTOHAMY MOHAMED" userId="52099ac6-86dd-4190-9d5c-80d0f35c6a65" providerId="ADAL" clId="{8F9F1452-2DC2-4430-9213-DC3FA89C3A0E}" dt="2020-05-31T14:01:52.409" v="2057" actId="478"/>
          <ac:spMkLst>
            <pc:docMk/>
            <pc:sldMk cId="1180419342" sldId="556"/>
            <ac:spMk id="18" creationId="{3B9E36BB-57CA-4C83-A49A-8E1F8FF2A17D}"/>
          </ac:spMkLst>
        </pc:spChg>
        <pc:spChg chg="add del mod">
          <ac:chgData name="AHMED ABOUELYAZID ELTOHAMY MOHAMED" userId="52099ac6-86dd-4190-9d5c-80d0f35c6a65" providerId="ADAL" clId="{8F9F1452-2DC2-4430-9213-DC3FA89C3A0E}" dt="2020-05-31T15:36:25.553" v="2670" actId="207"/>
          <ac:spMkLst>
            <pc:docMk/>
            <pc:sldMk cId="1180419342" sldId="556"/>
            <ac:spMk id="19" creationId="{3C80D536-8D0B-4DE7-95D6-BEDE4466F27D}"/>
          </ac:spMkLst>
        </pc:spChg>
        <pc:spChg chg="add mod">
          <ac:chgData name="AHMED ABOUELYAZID ELTOHAMY MOHAMED" userId="52099ac6-86dd-4190-9d5c-80d0f35c6a65" providerId="ADAL" clId="{8F9F1452-2DC2-4430-9213-DC3FA89C3A0E}" dt="2020-05-31T15:36:28.832" v="2671" actId="207"/>
          <ac:spMkLst>
            <pc:docMk/>
            <pc:sldMk cId="1180419342" sldId="556"/>
            <ac:spMk id="20" creationId="{DE0C3D6D-74C5-49E2-BBDE-2F07E17066C0}"/>
          </ac:spMkLst>
        </pc:spChg>
        <pc:spChg chg="add mod">
          <ac:chgData name="AHMED ABOUELYAZID ELTOHAMY MOHAMED" userId="52099ac6-86dd-4190-9d5c-80d0f35c6a65" providerId="ADAL" clId="{8F9F1452-2DC2-4430-9213-DC3FA89C3A0E}" dt="2020-05-31T15:34:59.390" v="2630" actId="1035"/>
          <ac:spMkLst>
            <pc:docMk/>
            <pc:sldMk cId="1180419342" sldId="556"/>
            <ac:spMk id="21" creationId="{66007B91-DAF7-463B-B426-8325A9EE0618}"/>
          </ac:spMkLst>
        </pc:spChg>
        <pc:spChg chg="add del mod">
          <ac:chgData name="AHMED ABOUELYAZID ELTOHAMY MOHAMED" userId="52099ac6-86dd-4190-9d5c-80d0f35c6a65" providerId="ADAL" clId="{8F9F1452-2DC2-4430-9213-DC3FA89C3A0E}" dt="2020-05-31T15:03:04.004" v="2246" actId="478"/>
          <ac:spMkLst>
            <pc:docMk/>
            <pc:sldMk cId="1180419342" sldId="556"/>
            <ac:spMk id="22" creationId="{CB3014DC-8D54-4806-BDBA-7B78B813680D}"/>
          </ac:spMkLst>
        </pc:spChg>
        <pc:spChg chg="add mod">
          <ac:chgData name="AHMED ABOUELYAZID ELTOHAMY MOHAMED" userId="52099ac6-86dd-4190-9d5c-80d0f35c6a65" providerId="ADAL" clId="{8F9F1452-2DC2-4430-9213-DC3FA89C3A0E}" dt="2020-05-31T15:37:18.064" v="2675" actId="14100"/>
          <ac:spMkLst>
            <pc:docMk/>
            <pc:sldMk cId="1180419342" sldId="556"/>
            <ac:spMk id="23" creationId="{152ED315-063E-415A-8579-912E5A4DBDDD}"/>
          </ac:spMkLst>
        </pc:spChg>
        <pc:spChg chg="add mod">
          <ac:chgData name="AHMED ABOUELYAZID ELTOHAMY MOHAMED" userId="52099ac6-86dd-4190-9d5c-80d0f35c6a65" providerId="ADAL" clId="{8F9F1452-2DC2-4430-9213-DC3FA89C3A0E}" dt="2020-05-31T15:37:32.185" v="2677" actId="14100"/>
          <ac:spMkLst>
            <pc:docMk/>
            <pc:sldMk cId="1180419342" sldId="556"/>
            <ac:spMk id="24" creationId="{573D3FA4-587F-4022-A7D1-27A89FDEA89B}"/>
          </ac:spMkLst>
        </pc:spChg>
        <pc:spChg chg="add mod">
          <ac:chgData name="AHMED ABOUELYAZID ELTOHAMY MOHAMED" userId="52099ac6-86dd-4190-9d5c-80d0f35c6a65" providerId="ADAL" clId="{8F9F1452-2DC2-4430-9213-DC3FA89C3A0E}" dt="2020-05-31T15:36:14.665" v="2668" actId="207"/>
          <ac:spMkLst>
            <pc:docMk/>
            <pc:sldMk cId="1180419342" sldId="556"/>
            <ac:spMk id="25" creationId="{FB123D81-AC9C-481F-A42F-363CC1E6E3F1}"/>
          </ac:spMkLst>
        </pc:spChg>
        <pc:picChg chg="add mod">
          <ac:chgData name="AHMED ABOUELYAZID ELTOHAMY MOHAMED" userId="52099ac6-86dd-4190-9d5c-80d0f35c6a65" providerId="ADAL" clId="{8F9F1452-2DC2-4430-9213-DC3FA89C3A0E}" dt="2020-05-31T15:36:54.680" v="2673" actId="1582"/>
          <ac:picMkLst>
            <pc:docMk/>
            <pc:sldMk cId="1180419342" sldId="556"/>
            <ac:picMk id="3" creationId="{15D42A83-9D4A-440B-AECC-B010E7772753}"/>
          </ac:picMkLst>
        </pc:picChg>
        <pc:picChg chg="del">
          <ac:chgData name="AHMED ABOUELYAZID ELTOHAMY MOHAMED" userId="52099ac6-86dd-4190-9d5c-80d0f35c6a65" providerId="ADAL" clId="{8F9F1452-2DC2-4430-9213-DC3FA89C3A0E}" dt="2020-05-31T14:01:45.975" v="2055" actId="478"/>
          <ac:picMkLst>
            <pc:docMk/>
            <pc:sldMk cId="1180419342" sldId="556"/>
            <ac:picMk id="4" creationId="{2758642C-B208-4B65-9B8E-7826DBF51706}"/>
          </ac:picMkLst>
        </pc:picChg>
      </pc:sldChg>
      <pc:sldChg chg="del">
        <pc:chgData name="AHMED ABOUELYAZID ELTOHAMY MOHAMED" userId="52099ac6-86dd-4190-9d5c-80d0f35c6a65" providerId="ADAL" clId="{8F9F1452-2DC2-4430-9213-DC3FA89C3A0E}" dt="2020-05-31T12:49:29.296" v="1443" actId="47"/>
        <pc:sldMkLst>
          <pc:docMk/>
          <pc:sldMk cId="298172043" sldId="558"/>
        </pc:sldMkLst>
      </pc:sldChg>
      <pc:sldChg chg="addSp delSp modSp mod addAnim delAnim modAnim">
        <pc:chgData name="AHMED ABOUELYAZID ELTOHAMY MOHAMED" userId="52099ac6-86dd-4190-9d5c-80d0f35c6a65" providerId="ADAL" clId="{8F9F1452-2DC2-4430-9213-DC3FA89C3A0E}" dt="2020-05-31T13:11:32.395" v="1616"/>
        <pc:sldMkLst>
          <pc:docMk/>
          <pc:sldMk cId="262037859" sldId="560"/>
        </pc:sldMkLst>
        <pc:spChg chg="add del mod">
          <ac:chgData name="AHMED ABOUELYAZID ELTOHAMY MOHAMED" userId="52099ac6-86dd-4190-9d5c-80d0f35c6a65" providerId="ADAL" clId="{8F9F1452-2DC2-4430-9213-DC3FA89C3A0E}" dt="2020-05-31T12:56:57.325" v="1498"/>
          <ac:spMkLst>
            <pc:docMk/>
            <pc:sldMk cId="262037859" sldId="560"/>
            <ac:spMk id="2" creationId="{C7E5380D-CE22-4C1D-9DDB-14CA5AC7C566}"/>
          </ac:spMkLst>
        </pc:spChg>
        <pc:spChg chg="add del mod">
          <ac:chgData name="AHMED ABOUELYAZID ELTOHAMY MOHAMED" userId="52099ac6-86dd-4190-9d5c-80d0f35c6a65" providerId="ADAL" clId="{8F9F1452-2DC2-4430-9213-DC3FA89C3A0E}" dt="2020-05-31T12:56:57.325" v="1498"/>
          <ac:spMkLst>
            <pc:docMk/>
            <pc:sldMk cId="262037859" sldId="560"/>
            <ac:spMk id="3" creationId="{23B27C37-7DBE-48EB-8946-F1E0C12C7A10}"/>
          </ac:spMkLst>
        </pc:spChg>
        <pc:spChg chg="add del mod">
          <ac:chgData name="AHMED ABOUELYAZID ELTOHAMY MOHAMED" userId="52099ac6-86dd-4190-9d5c-80d0f35c6a65" providerId="ADAL" clId="{8F9F1452-2DC2-4430-9213-DC3FA89C3A0E}" dt="2020-05-31T12:56:57.325" v="1498"/>
          <ac:spMkLst>
            <pc:docMk/>
            <pc:sldMk cId="262037859" sldId="560"/>
            <ac:spMk id="4" creationId="{2355CE5C-3086-4E7B-8F17-17DFE9B84F9A}"/>
          </ac:spMkLst>
        </pc:spChg>
        <pc:spChg chg="add mod">
          <ac:chgData name="AHMED ABOUELYAZID ELTOHAMY MOHAMED" userId="52099ac6-86dd-4190-9d5c-80d0f35c6a65" providerId="ADAL" clId="{8F9F1452-2DC2-4430-9213-DC3FA89C3A0E}" dt="2020-05-31T13:06:33.475" v="1588" actId="1076"/>
          <ac:spMkLst>
            <pc:docMk/>
            <pc:sldMk cId="262037859" sldId="560"/>
            <ac:spMk id="8" creationId="{37B6B628-1ED4-428A-95E3-639AE4EA33B1}"/>
          </ac:spMkLst>
        </pc:spChg>
        <pc:spChg chg="add mod">
          <ac:chgData name="AHMED ABOUELYAZID ELTOHAMY MOHAMED" userId="52099ac6-86dd-4190-9d5c-80d0f35c6a65" providerId="ADAL" clId="{8F9F1452-2DC2-4430-9213-DC3FA89C3A0E}" dt="2020-05-31T13:11:11.866" v="1615" actId="1076"/>
          <ac:spMkLst>
            <pc:docMk/>
            <pc:sldMk cId="262037859" sldId="560"/>
            <ac:spMk id="9" creationId="{6CA5AA5B-00E9-4A95-8101-9A09DFF38E23}"/>
          </ac:spMkLst>
        </pc:spChg>
        <pc:spChg chg="add mod">
          <ac:chgData name="AHMED ABOUELYAZID ELTOHAMY MOHAMED" userId="52099ac6-86dd-4190-9d5c-80d0f35c6a65" providerId="ADAL" clId="{8F9F1452-2DC2-4430-9213-DC3FA89C3A0E}" dt="2020-05-31T13:06:36.499" v="1590" actId="1076"/>
          <ac:spMkLst>
            <pc:docMk/>
            <pc:sldMk cId="262037859" sldId="560"/>
            <ac:spMk id="10" creationId="{177E782C-3A1C-4632-8C32-77461FA1A03C}"/>
          </ac:spMkLst>
        </pc:spChg>
        <pc:spChg chg="del">
          <ac:chgData name="AHMED ABOUELYAZID ELTOHAMY MOHAMED" userId="52099ac6-86dd-4190-9d5c-80d0f35c6a65" providerId="ADAL" clId="{8F9F1452-2DC2-4430-9213-DC3FA89C3A0E}" dt="2020-05-31T12:33:34.121" v="1252" actId="478"/>
          <ac:spMkLst>
            <pc:docMk/>
            <pc:sldMk cId="262037859" sldId="560"/>
            <ac:spMk id="11" creationId="{18377771-A8D2-4295-BD55-295AD8B26341}"/>
          </ac:spMkLst>
        </pc:spChg>
        <pc:spChg chg="add del mod">
          <ac:chgData name="AHMED ABOUELYAZID ELTOHAMY MOHAMED" userId="52099ac6-86dd-4190-9d5c-80d0f35c6a65" providerId="ADAL" clId="{8F9F1452-2DC2-4430-9213-DC3FA89C3A0E}" dt="2020-05-31T13:10:52.968" v="1614" actId="207"/>
          <ac:spMkLst>
            <pc:docMk/>
            <pc:sldMk cId="262037859" sldId="560"/>
            <ac:spMk id="12" creationId="{D2E3E1E2-4F64-456B-8FF7-F73F91155532}"/>
          </ac:spMkLst>
        </pc:spChg>
        <pc:spChg chg="del mod">
          <ac:chgData name="AHMED ABOUELYAZID ELTOHAMY MOHAMED" userId="52099ac6-86dd-4190-9d5c-80d0f35c6a65" providerId="ADAL" clId="{8F9F1452-2DC2-4430-9213-DC3FA89C3A0E}" dt="2020-05-31T12:48:51.925" v="1438" actId="478"/>
          <ac:spMkLst>
            <pc:docMk/>
            <pc:sldMk cId="262037859" sldId="560"/>
            <ac:spMk id="13" creationId="{55603CD1-9C5C-411D-92F6-8EE5E54D1478}"/>
          </ac:spMkLst>
        </pc:spChg>
        <pc:spChg chg="add del mod">
          <ac:chgData name="AHMED ABOUELYAZID ELTOHAMY MOHAMED" userId="52099ac6-86dd-4190-9d5c-80d0f35c6a65" providerId="ADAL" clId="{8F9F1452-2DC2-4430-9213-DC3FA89C3A0E}" dt="2020-05-31T12:48:54.724" v="1439" actId="478"/>
          <ac:spMkLst>
            <pc:docMk/>
            <pc:sldMk cId="262037859" sldId="560"/>
            <ac:spMk id="15" creationId="{BC7E58C2-5795-4C88-A046-CBF34D10D5F7}"/>
          </ac:spMkLst>
        </pc:spChg>
        <pc:picChg chg="add mod modCrop">
          <ac:chgData name="AHMED ABOUELYAZID ELTOHAMY MOHAMED" userId="52099ac6-86dd-4190-9d5c-80d0f35c6a65" providerId="ADAL" clId="{8F9F1452-2DC2-4430-9213-DC3FA89C3A0E}" dt="2020-05-31T13:10:29.298" v="1613" actId="1076"/>
          <ac:picMkLst>
            <pc:docMk/>
            <pc:sldMk cId="262037859" sldId="560"/>
            <ac:picMk id="5" creationId="{3E5F28A8-C350-42C6-8A4C-76683216CD5A}"/>
          </ac:picMkLst>
        </pc:picChg>
        <pc:picChg chg="del">
          <ac:chgData name="AHMED ABOUELYAZID ELTOHAMY MOHAMED" userId="52099ac6-86dd-4190-9d5c-80d0f35c6a65" providerId="ADAL" clId="{8F9F1452-2DC2-4430-9213-DC3FA89C3A0E}" dt="2020-05-31T12:33:46.009" v="1256" actId="478"/>
          <ac:picMkLst>
            <pc:docMk/>
            <pc:sldMk cId="262037859" sldId="560"/>
            <ac:picMk id="7" creationId="{AF200675-5629-4351-8007-0CFD81ACCF69}"/>
          </ac:picMkLst>
        </pc:picChg>
        <pc:picChg chg="del">
          <ac:chgData name="AHMED ABOUELYAZID ELTOHAMY MOHAMED" userId="52099ac6-86dd-4190-9d5c-80d0f35c6a65" providerId="ADAL" clId="{8F9F1452-2DC2-4430-9213-DC3FA89C3A0E}" dt="2020-05-31T12:33:45.113" v="1255" actId="478"/>
          <ac:picMkLst>
            <pc:docMk/>
            <pc:sldMk cId="262037859" sldId="560"/>
            <ac:picMk id="14" creationId="{6E22ED4E-E347-45ED-90E4-98DBD82934CD}"/>
          </ac:picMkLst>
        </pc:picChg>
        <pc:picChg chg="del">
          <ac:chgData name="AHMED ABOUELYAZID ELTOHAMY MOHAMED" userId="52099ac6-86dd-4190-9d5c-80d0f35c6a65" providerId="ADAL" clId="{8F9F1452-2DC2-4430-9213-DC3FA89C3A0E}" dt="2020-05-31T12:33:47.083" v="1257" actId="478"/>
          <ac:picMkLst>
            <pc:docMk/>
            <pc:sldMk cId="262037859" sldId="560"/>
            <ac:picMk id="17" creationId="{D83F1442-99D2-44A1-97C7-11F51DF3A179}"/>
          </ac:picMkLst>
        </pc:picChg>
      </pc:sldChg>
      <pc:sldChg chg="del">
        <pc:chgData name="AHMED ABOUELYAZID ELTOHAMY MOHAMED" userId="52099ac6-86dd-4190-9d5c-80d0f35c6a65" providerId="ADAL" clId="{8F9F1452-2DC2-4430-9213-DC3FA89C3A0E}" dt="2020-05-31T12:52:39.341" v="1449" actId="47"/>
        <pc:sldMkLst>
          <pc:docMk/>
          <pc:sldMk cId="2112731022" sldId="562"/>
        </pc:sldMkLst>
      </pc:sldChg>
      <pc:sldChg chg="del">
        <pc:chgData name="AHMED ABOUELYAZID ELTOHAMY MOHAMED" userId="52099ac6-86dd-4190-9d5c-80d0f35c6a65" providerId="ADAL" clId="{8F9F1452-2DC2-4430-9213-DC3FA89C3A0E}" dt="2020-05-31T12:49:21.733" v="1440" actId="47"/>
        <pc:sldMkLst>
          <pc:docMk/>
          <pc:sldMk cId="3858896011" sldId="572"/>
        </pc:sldMkLst>
      </pc:sldChg>
      <pc:sldChg chg="del">
        <pc:chgData name="AHMED ABOUELYAZID ELTOHAMY MOHAMED" userId="52099ac6-86dd-4190-9d5c-80d0f35c6a65" providerId="ADAL" clId="{8F9F1452-2DC2-4430-9213-DC3FA89C3A0E}" dt="2020-05-31T12:49:24.693" v="1441" actId="47"/>
        <pc:sldMkLst>
          <pc:docMk/>
          <pc:sldMk cId="490861754" sldId="573"/>
        </pc:sldMkLst>
      </pc:sldChg>
      <pc:sldChg chg="del">
        <pc:chgData name="AHMED ABOUELYAZID ELTOHAMY MOHAMED" userId="52099ac6-86dd-4190-9d5c-80d0f35c6a65" providerId="ADAL" clId="{8F9F1452-2DC2-4430-9213-DC3FA89C3A0E}" dt="2020-05-31T12:49:27.957" v="1442" actId="47"/>
        <pc:sldMkLst>
          <pc:docMk/>
          <pc:sldMk cId="1875831321" sldId="575"/>
        </pc:sldMkLst>
      </pc:sldChg>
      <pc:sldChg chg="del">
        <pc:chgData name="AHMED ABOUELYAZID ELTOHAMY MOHAMED" userId="52099ac6-86dd-4190-9d5c-80d0f35c6a65" providerId="ADAL" clId="{8F9F1452-2DC2-4430-9213-DC3FA89C3A0E}" dt="2020-05-31T12:52:45.902" v="1451" actId="47"/>
        <pc:sldMkLst>
          <pc:docMk/>
          <pc:sldMk cId="1762927328" sldId="584"/>
        </pc:sldMkLst>
      </pc:sldChg>
      <pc:sldChg chg="del">
        <pc:chgData name="AHMED ABOUELYAZID ELTOHAMY MOHAMED" userId="52099ac6-86dd-4190-9d5c-80d0f35c6a65" providerId="ADAL" clId="{8F9F1452-2DC2-4430-9213-DC3FA89C3A0E}" dt="2020-05-31T12:52:37.733" v="1448" actId="47"/>
        <pc:sldMkLst>
          <pc:docMk/>
          <pc:sldMk cId="321179880" sldId="585"/>
        </pc:sldMkLst>
      </pc:sldChg>
      <pc:sldChg chg="del">
        <pc:chgData name="AHMED ABOUELYAZID ELTOHAMY MOHAMED" userId="52099ac6-86dd-4190-9d5c-80d0f35c6a65" providerId="ADAL" clId="{8F9F1452-2DC2-4430-9213-DC3FA89C3A0E}" dt="2020-05-31T12:52:43.410" v="1450" actId="47"/>
        <pc:sldMkLst>
          <pc:docMk/>
          <pc:sldMk cId="3378244386" sldId="586"/>
        </pc:sldMkLst>
      </pc:sldChg>
      <pc:sldChg chg="add del">
        <pc:chgData name="AHMED ABOUELYAZID ELTOHAMY MOHAMED" userId="52099ac6-86dd-4190-9d5c-80d0f35c6a65" providerId="ADAL" clId="{8F9F1452-2DC2-4430-9213-DC3FA89C3A0E}" dt="2020-05-31T15:26:23.720" v="2472" actId="47"/>
        <pc:sldMkLst>
          <pc:docMk/>
          <pc:sldMk cId="178336871" sldId="587"/>
        </pc:sldMkLst>
      </pc:sldChg>
      <pc:sldChg chg="del">
        <pc:chgData name="AHMED ABOUELYAZID ELTOHAMY MOHAMED" userId="52099ac6-86dd-4190-9d5c-80d0f35c6a65" providerId="ADAL" clId="{8F9F1452-2DC2-4430-9213-DC3FA89C3A0E}" dt="2020-05-31T12:52:54.539" v="1455" actId="47"/>
        <pc:sldMkLst>
          <pc:docMk/>
          <pc:sldMk cId="933002654" sldId="588"/>
        </pc:sldMkLst>
      </pc:sldChg>
      <pc:sldChg chg="del">
        <pc:chgData name="AHMED ABOUELYAZID ELTOHAMY MOHAMED" userId="52099ac6-86dd-4190-9d5c-80d0f35c6a65" providerId="ADAL" clId="{8F9F1452-2DC2-4430-9213-DC3FA89C3A0E}" dt="2020-05-31T12:49:30.827" v="1444" actId="47"/>
        <pc:sldMkLst>
          <pc:docMk/>
          <pc:sldMk cId="3996932483" sldId="589"/>
        </pc:sldMkLst>
      </pc:sldChg>
      <pc:sldChg chg="addSp delSp modSp add mod delAnim modAnim">
        <pc:chgData name="AHMED ABOUELYAZID ELTOHAMY MOHAMED" userId="52099ac6-86dd-4190-9d5c-80d0f35c6a65" providerId="ADAL" clId="{8F9F1452-2DC2-4430-9213-DC3FA89C3A0E}" dt="2020-05-31T12:13:24.978" v="984" actId="14861"/>
        <pc:sldMkLst>
          <pc:docMk/>
          <pc:sldMk cId="2168994315" sldId="590"/>
        </pc:sldMkLst>
        <pc:spChg chg="mod">
          <ac:chgData name="AHMED ABOUELYAZID ELTOHAMY MOHAMED" userId="52099ac6-86dd-4190-9d5c-80d0f35c6a65" providerId="ADAL" clId="{8F9F1452-2DC2-4430-9213-DC3FA89C3A0E}" dt="2020-05-31T11:49:55.102" v="500" actId="403"/>
          <ac:spMkLst>
            <pc:docMk/>
            <pc:sldMk cId="2168994315" sldId="590"/>
            <ac:spMk id="7" creationId="{C4BE2B11-E2FB-4D50-93BB-AE08CD49B01B}"/>
          </ac:spMkLst>
        </pc:spChg>
        <pc:spChg chg="del">
          <ac:chgData name="AHMED ABOUELYAZID ELTOHAMY MOHAMED" userId="52099ac6-86dd-4190-9d5c-80d0f35c6a65" providerId="ADAL" clId="{8F9F1452-2DC2-4430-9213-DC3FA89C3A0E}" dt="2020-05-31T11:48:06.064" v="476" actId="478"/>
          <ac:spMkLst>
            <pc:docMk/>
            <pc:sldMk cId="2168994315" sldId="590"/>
            <ac:spMk id="10" creationId="{1DD5B56F-D39B-4485-AE10-7E562A366E0D}"/>
          </ac:spMkLst>
        </pc:spChg>
        <pc:spChg chg="del">
          <ac:chgData name="AHMED ABOUELYAZID ELTOHAMY MOHAMED" userId="52099ac6-86dd-4190-9d5c-80d0f35c6a65" providerId="ADAL" clId="{8F9F1452-2DC2-4430-9213-DC3FA89C3A0E}" dt="2020-05-31T12:07:49.173" v="966" actId="478"/>
          <ac:spMkLst>
            <pc:docMk/>
            <pc:sldMk cId="2168994315" sldId="590"/>
            <ac:spMk id="13" creationId="{C2227719-A151-4470-BFC0-13A767F1D15B}"/>
          </ac:spMkLst>
        </pc:spChg>
        <pc:spChg chg="mod">
          <ac:chgData name="AHMED ABOUELYAZID ELTOHAMY MOHAMED" userId="52099ac6-86dd-4190-9d5c-80d0f35c6a65" providerId="ADAL" clId="{8F9F1452-2DC2-4430-9213-DC3FA89C3A0E}" dt="2020-05-31T12:09:33.891" v="982" actId="207"/>
          <ac:spMkLst>
            <pc:docMk/>
            <pc:sldMk cId="2168994315" sldId="590"/>
            <ac:spMk id="14" creationId="{A8EFD710-F6E5-4E8C-8E96-C82B4EA14B7F}"/>
          </ac:spMkLst>
        </pc:spChg>
        <pc:spChg chg="del">
          <ac:chgData name="AHMED ABOUELYAZID ELTOHAMY MOHAMED" userId="52099ac6-86dd-4190-9d5c-80d0f35c6a65" providerId="ADAL" clId="{8F9F1452-2DC2-4430-9213-DC3FA89C3A0E}" dt="2020-05-31T11:44:18.925" v="397" actId="478"/>
          <ac:spMkLst>
            <pc:docMk/>
            <pc:sldMk cId="2168994315" sldId="590"/>
            <ac:spMk id="15" creationId="{822A4F23-CF79-4320-8CDF-BEE7484DCBB2}"/>
          </ac:spMkLst>
        </pc:spChg>
        <pc:spChg chg="mod">
          <ac:chgData name="AHMED ABOUELYAZID ELTOHAMY MOHAMED" userId="52099ac6-86dd-4190-9d5c-80d0f35c6a65" providerId="ADAL" clId="{8F9F1452-2DC2-4430-9213-DC3FA89C3A0E}" dt="2020-05-31T12:13:24.978" v="984" actId="14861"/>
          <ac:spMkLst>
            <pc:docMk/>
            <pc:sldMk cId="2168994315" sldId="590"/>
            <ac:spMk id="17" creationId="{15933B12-DAC6-47BF-B3FD-C500F9122C78}"/>
          </ac:spMkLst>
        </pc:spChg>
        <pc:spChg chg="del">
          <ac:chgData name="AHMED ABOUELYAZID ELTOHAMY MOHAMED" userId="52099ac6-86dd-4190-9d5c-80d0f35c6a65" providerId="ADAL" clId="{8F9F1452-2DC2-4430-9213-DC3FA89C3A0E}" dt="2020-05-31T12:03:35.936" v="862" actId="478"/>
          <ac:spMkLst>
            <pc:docMk/>
            <pc:sldMk cId="2168994315" sldId="590"/>
            <ac:spMk id="18" creationId="{3B9E36BB-57CA-4C83-A49A-8E1F8FF2A17D}"/>
          </ac:spMkLst>
        </pc:spChg>
        <pc:spChg chg="del">
          <ac:chgData name="AHMED ABOUELYAZID ELTOHAMY MOHAMED" userId="52099ac6-86dd-4190-9d5c-80d0f35c6a65" providerId="ADAL" clId="{8F9F1452-2DC2-4430-9213-DC3FA89C3A0E}" dt="2020-05-31T12:03:42.740" v="863" actId="478"/>
          <ac:spMkLst>
            <pc:docMk/>
            <pc:sldMk cId="2168994315" sldId="590"/>
            <ac:spMk id="19" creationId="{3C80D536-8D0B-4DE7-95D6-BEDE4466F27D}"/>
          </ac:spMkLst>
        </pc:spChg>
        <pc:spChg chg="add mod">
          <ac:chgData name="AHMED ABOUELYAZID ELTOHAMY MOHAMED" userId="52099ac6-86dd-4190-9d5c-80d0f35c6a65" providerId="ADAL" clId="{8F9F1452-2DC2-4430-9213-DC3FA89C3A0E}" dt="2020-05-31T11:50:59.119" v="513" actId="1035"/>
          <ac:spMkLst>
            <pc:docMk/>
            <pc:sldMk cId="2168994315" sldId="590"/>
            <ac:spMk id="20" creationId="{0A3AE6F2-7DD5-4BD6-B5C5-7853E5EEA18C}"/>
          </ac:spMkLst>
        </pc:spChg>
        <pc:picChg chg="del">
          <ac:chgData name="AHMED ABOUELYAZID ELTOHAMY MOHAMED" userId="52099ac6-86dd-4190-9d5c-80d0f35c6a65" providerId="ADAL" clId="{8F9F1452-2DC2-4430-9213-DC3FA89C3A0E}" dt="2020-05-31T11:49:00.822" v="487" actId="478"/>
          <ac:picMkLst>
            <pc:docMk/>
            <pc:sldMk cId="2168994315" sldId="590"/>
            <ac:picMk id="4" creationId="{2758642C-B208-4B65-9B8E-7826DBF51706}"/>
          </ac:picMkLst>
        </pc:picChg>
      </pc:sldChg>
      <pc:sldChg chg="addSp delSp modSp add mod delAnim modAnim">
        <pc:chgData name="AHMED ABOUELYAZID ELTOHAMY MOHAMED" userId="52099ac6-86dd-4190-9d5c-80d0f35c6a65" providerId="ADAL" clId="{8F9F1452-2DC2-4430-9213-DC3FA89C3A0E}" dt="2020-05-31T13:57:42.199" v="2009" actId="1037"/>
        <pc:sldMkLst>
          <pc:docMk/>
          <pc:sldMk cId="3500236057" sldId="591"/>
        </pc:sldMkLst>
        <pc:spChg chg="add del">
          <ac:chgData name="AHMED ABOUELYAZID ELTOHAMY MOHAMED" userId="52099ac6-86dd-4190-9d5c-80d0f35c6a65" providerId="ADAL" clId="{8F9F1452-2DC2-4430-9213-DC3FA89C3A0E}" dt="2020-05-31T13:32:02.491" v="1809"/>
          <ac:spMkLst>
            <pc:docMk/>
            <pc:sldMk cId="3500236057" sldId="591"/>
            <ac:spMk id="2" creationId="{6221FBE7-E0A7-4FE9-B6CD-1C7138516601}"/>
          </ac:spMkLst>
        </pc:spChg>
        <pc:spChg chg="add del">
          <ac:chgData name="AHMED ABOUELYAZID ELTOHAMY MOHAMED" userId="52099ac6-86dd-4190-9d5c-80d0f35c6a65" providerId="ADAL" clId="{8F9F1452-2DC2-4430-9213-DC3FA89C3A0E}" dt="2020-05-31T13:32:02.491" v="1809"/>
          <ac:spMkLst>
            <pc:docMk/>
            <pc:sldMk cId="3500236057" sldId="591"/>
            <ac:spMk id="3" creationId="{1343F585-0CE1-47DC-AD65-FEBF1B5495F3}"/>
          </ac:spMkLst>
        </pc:spChg>
        <pc:spChg chg="add del">
          <ac:chgData name="AHMED ABOUELYAZID ELTOHAMY MOHAMED" userId="52099ac6-86dd-4190-9d5c-80d0f35c6a65" providerId="ADAL" clId="{8F9F1452-2DC2-4430-9213-DC3FA89C3A0E}" dt="2020-05-31T13:32:15.395" v="1812"/>
          <ac:spMkLst>
            <pc:docMk/>
            <pc:sldMk cId="3500236057" sldId="591"/>
            <ac:spMk id="4" creationId="{5E9262C3-2545-48B6-81A8-6A956D83DCB5}"/>
          </ac:spMkLst>
        </pc:spChg>
        <pc:spChg chg="del">
          <ac:chgData name="AHMED ABOUELYAZID ELTOHAMY MOHAMED" userId="52099ac6-86dd-4190-9d5c-80d0f35c6a65" providerId="ADAL" clId="{8F9F1452-2DC2-4430-9213-DC3FA89C3A0E}" dt="2020-05-31T13:31:27.227" v="1803" actId="478"/>
          <ac:spMkLst>
            <pc:docMk/>
            <pc:sldMk cId="3500236057" sldId="591"/>
            <ac:spMk id="5" creationId="{D41C691D-D733-46A3-82C0-04113EE0D778}"/>
          </ac:spMkLst>
        </pc:spChg>
        <pc:spChg chg="mod">
          <ac:chgData name="AHMED ABOUELYAZID ELTOHAMY MOHAMED" userId="52099ac6-86dd-4190-9d5c-80d0f35c6a65" providerId="ADAL" clId="{8F9F1452-2DC2-4430-9213-DC3FA89C3A0E}" dt="2020-05-31T13:48:19.203" v="1919" actId="6549"/>
          <ac:spMkLst>
            <pc:docMk/>
            <pc:sldMk cId="3500236057" sldId="591"/>
            <ac:spMk id="6" creationId="{3501C677-2596-4A58-9075-20888169A5E5}"/>
          </ac:spMkLst>
        </pc:spChg>
        <pc:spChg chg="mod">
          <ac:chgData name="AHMED ABOUELYAZID ELTOHAMY MOHAMED" userId="52099ac6-86dd-4190-9d5c-80d0f35c6a65" providerId="ADAL" clId="{8F9F1452-2DC2-4430-9213-DC3FA89C3A0E}" dt="2020-05-31T13:41:28.134" v="1846" actId="1035"/>
          <ac:spMkLst>
            <pc:docMk/>
            <pc:sldMk cId="3500236057" sldId="591"/>
            <ac:spMk id="7" creationId="{C980368F-0E56-482E-AC8E-784F28C3ADEC}"/>
          </ac:spMkLst>
        </pc:spChg>
        <pc:spChg chg="del">
          <ac:chgData name="AHMED ABOUELYAZID ELTOHAMY MOHAMED" userId="52099ac6-86dd-4190-9d5c-80d0f35c6a65" providerId="ADAL" clId="{8F9F1452-2DC2-4430-9213-DC3FA89C3A0E}" dt="2020-05-31T13:31:24.374" v="1802" actId="478"/>
          <ac:spMkLst>
            <pc:docMk/>
            <pc:sldMk cId="3500236057" sldId="591"/>
            <ac:spMk id="8" creationId="{AE3A73B8-88B5-4F00-AC5F-52BB15764BCE}"/>
          </ac:spMkLst>
        </pc:spChg>
        <pc:spChg chg="add del">
          <ac:chgData name="AHMED ABOUELYAZID ELTOHAMY MOHAMED" userId="52099ac6-86dd-4190-9d5c-80d0f35c6a65" providerId="ADAL" clId="{8F9F1452-2DC2-4430-9213-DC3FA89C3A0E}" dt="2020-05-31T13:32:15.395" v="1812"/>
          <ac:spMkLst>
            <pc:docMk/>
            <pc:sldMk cId="3500236057" sldId="591"/>
            <ac:spMk id="9" creationId="{4D1FE609-0EB4-42FE-B568-7658AD86F62C}"/>
          </ac:spMkLst>
        </pc:spChg>
        <pc:spChg chg="mod">
          <ac:chgData name="AHMED ABOUELYAZID ELTOHAMY MOHAMED" userId="52099ac6-86dd-4190-9d5c-80d0f35c6a65" providerId="ADAL" clId="{8F9F1452-2DC2-4430-9213-DC3FA89C3A0E}" dt="2020-05-31T13:44:57.691" v="1895" actId="14861"/>
          <ac:spMkLst>
            <pc:docMk/>
            <pc:sldMk cId="3500236057" sldId="591"/>
            <ac:spMk id="10" creationId="{08C8A269-BAF2-41FF-AEC4-0633D866729D}"/>
          </ac:spMkLst>
        </pc:spChg>
        <pc:spChg chg="add del mod">
          <ac:chgData name="AHMED ABOUELYAZID ELTOHAMY MOHAMED" userId="52099ac6-86dd-4190-9d5c-80d0f35c6a65" providerId="ADAL" clId="{8F9F1452-2DC2-4430-9213-DC3FA89C3A0E}" dt="2020-05-31T13:32:31.707" v="1816"/>
          <ac:spMkLst>
            <pc:docMk/>
            <pc:sldMk cId="3500236057" sldId="591"/>
            <ac:spMk id="11" creationId="{07CF492A-CFAF-489E-82B9-4BC90BF062DD}"/>
          </ac:spMkLst>
        </pc:spChg>
        <pc:spChg chg="add del mod">
          <ac:chgData name="AHMED ABOUELYAZID ELTOHAMY MOHAMED" userId="52099ac6-86dd-4190-9d5c-80d0f35c6a65" providerId="ADAL" clId="{8F9F1452-2DC2-4430-9213-DC3FA89C3A0E}" dt="2020-05-31T13:32:31.707" v="1816"/>
          <ac:spMkLst>
            <pc:docMk/>
            <pc:sldMk cId="3500236057" sldId="591"/>
            <ac:spMk id="12" creationId="{BBFC625D-9079-4F14-9292-025786F41660}"/>
          </ac:spMkLst>
        </pc:spChg>
        <pc:spChg chg="add del">
          <ac:chgData name="AHMED ABOUELYAZID ELTOHAMY MOHAMED" userId="52099ac6-86dd-4190-9d5c-80d0f35c6a65" providerId="ADAL" clId="{8F9F1452-2DC2-4430-9213-DC3FA89C3A0E}" dt="2020-05-31T13:39:22.364" v="1820"/>
          <ac:spMkLst>
            <pc:docMk/>
            <pc:sldMk cId="3500236057" sldId="591"/>
            <ac:spMk id="13" creationId="{44E7BB4B-5AF4-4F19-9662-8CF0C3EA589E}"/>
          </ac:spMkLst>
        </pc:spChg>
        <pc:spChg chg="add del">
          <ac:chgData name="AHMED ABOUELYAZID ELTOHAMY MOHAMED" userId="52099ac6-86dd-4190-9d5c-80d0f35c6a65" providerId="ADAL" clId="{8F9F1452-2DC2-4430-9213-DC3FA89C3A0E}" dt="2020-05-31T13:39:22.364" v="1820"/>
          <ac:spMkLst>
            <pc:docMk/>
            <pc:sldMk cId="3500236057" sldId="591"/>
            <ac:spMk id="14" creationId="{1E4B2032-8854-41DE-9387-CB9FF0B256D1}"/>
          </ac:spMkLst>
        </pc:spChg>
        <pc:spChg chg="add del mod">
          <ac:chgData name="AHMED ABOUELYAZID ELTOHAMY MOHAMED" userId="52099ac6-86dd-4190-9d5c-80d0f35c6a65" providerId="ADAL" clId="{8F9F1452-2DC2-4430-9213-DC3FA89C3A0E}" dt="2020-05-31T13:50:59.999" v="1922" actId="478"/>
          <ac:spMkLst>
            <pc:docMk/>
            <pc:sldMk cId="3500236057" sldId="591"/>
            <ac:spMk id="15" creationId="{D6F575B1-01B8-43AD-9982-715C2984CF65}"/>
          </ac:spMkLst>
        </pc:spChg>
        <pc:spChg chg="add mod">
          <ac:chgData name="AHMED ABOUELYAZID ELTOHAMY MOHAMED" userId="52099ac6-86dd-4190-9d5c-80d0f35c6a65" providerId="ADAL" clId="{8F9F1452-2DC2-4430-9213-DC3FA89C3A0E}" dt="2020-05-31T13:54:28.580" v="1978" actId="1036"/>
          <ac:spMkLst>
            <pc:docMk/>
            <pc:sldMk cId="3500236057" sldId="591"/>
            <ac:spMk id="19" creationId="{C210FFE9-ECEC-41ED-8219-8DBAA7AC3A4D}"/>
          </ac:spMkLst>
        </pc:spChg>
        <pc:spChg chg="add mod">
          <ac:chgData name="AHMED ABOUELYAZID ELTOHAMY MOHAMED" userId="52099ac6-86dd-4190-9d5c-80d0f35c6a65" providerId="ADAL" clId="{8F9F1452-2DC2-4430-9213-DC3FA89C3A0E}" dt="2020-05-31T13:54:24.518" v="1973" actId="1036"/>
          <ac:spMkLst>
            <pc:docMk/>
            <pc:sldMk cId="3500236057" sldId="591"/>
            <ac:spMk id="20" creationId="{3E07827B-80DB-49BC-BF1B-C1A678D18660}"/>
          </ac:spMkLst>
        </pc:spChg>
        <pc:picChg chg="add mod modCrop">
          <ac:chgData name="AHMED ABOUELYAZID ELTOHAMY MOHAMED" userId="52099ac6-86dd-4190-9d5c-80d0f35c6a65" providerId="ADAL" clId="{8F9F1452-2DC2-4430-9213-DC3FA89C3A0E}" dt="2020-05-31T13:57:16.748" v="1999" actId="14100"/>
          <ac:picMkLst>
            <pc:docMk/>
            <pc:sldMk cId="3500236057" sldId="591"/>
            <ac:picMk id="16" creationId="{1624C435-53BD-4FA7-BBAE-C5BFB4E5B9EF}"/>
          </ac:picMkLst>
        </pc:picChg>
        <pc:picChg chg="add mod modCrop">
          <ac:chgData name="AHMED ABOUELYAZID ELTOHAMY MOHAMED" userId="52099ac6-86dd-4190-9d5c-80d0f35c6a65" providerId="ADAL" clId="{8F9F1452-2DC2-4430-9213-DC3FA89C3A0E}" dt="2020-05-31T13:57:34.100" v="2008" actId="1038"/>
          <ac:picMkLst>
            <pc:docMk/>
            <pc:sldMk cId="3500236057" sldId="591"/>
            <ac:picMk id="17" creationId="{E46568F5-DA28-420D-9182-6A26BF9D2BC3}"/>
          </ac:picMkLst>
        </pc:picChg>
        <pc:picChg chg="add mod modCrop">
          <ac:chgData name="AHMED ABOUELYAZID ELTOHAMY MOHAMED" userId="52099ac6-86dd-4190-9d5c-80d0f35c6a65" providerId="ADAL" clId="{8F9F1452-2DC2-4430-9213-DC3FA89C3A0E}" dt="2020-05-31T13:57:42.199" v="2009" actId="1037"/>
          <ac:picMkLst>
            <pc:docMk/>
            <pc:sldMk cId="3500236057" sldId="591"/>
            <ac:picMk id="18" creationId="{5E64431F-5764-454B-9F57-F8D60B9CE010}"/>
          </ac:picMkLst>
        </pc:picChg>
        <pc:picChg chg="add del">
          <ac:chgData name="AHMED ABOUELYAZID ELTOHAMY MOHAMED" userId="52099ac6-86dd-4190-9d5c-80d0f35c6a65" providerId="ADAL" clId="{8F9F1452-2DC2-4430-9213-DC3FA89C3A0E}" dt="2020-05-31T13:32:02.491" v="1809"/>
          <ac:picMkLst>
            <pc:docMk/>
            <pc:sldMk cId="3500236057" sldId="591"/>
            <ac:picMk id="3073" creationId="{2FBCD6DC-A7F6-4A30-BA14-E190F82BB248}"/>
          </ac:picMkLst>
        </pc:picChg>
        <pc:picChg chg="add del">
          <ac:chgData name="AHMED ABOUELYAZID ELTOHAMY MOHAMED" userId="52099ac6-86dd-4190-9d5c-80d0f35c6a65" providerId="ADAL" clId="{8F9F1452-2DC2-4430-9213-DC3FA89C3A0E}" dt="2020-05-31T13:32:15.395" v="1812"/>
          <ac:picMkLst>
            <pc:docMk/>
            <pc:sldMk cId="3500236057" sldId="591"/>
            <ac:picMk id="3076" creationId="{E8303F2B-DCB0-4E58-9054-A1CDE91B8665}"/>
          </ac:picMkLst>
        </pc:picChg>
        <pc:picChg chg="add del mod">
          <ac:chgData name="AHMED ABOUELYAZID ELTOHAMY MOHAMED" userId="52099ac6-86dd-4190-9d5c-80d0f35c6a65" providerId="ADAL" clId="{8F9F1452-2DC2-4430-9213-DC3FA89C3A0E}" dt="2020-05-31T13:32:31.707" v="1816"/>
          <ac:picMkLst>
            <pc:docMk/>
            <pc:sldMk cId="3500236057" sldId="591"/>
            <ac:picMk id="3079" creationId="{A15551BA-4305-4893-BE5C-7638551739E5}"/>
          </ac:picMkLst>
        </pc:picChg>
        <pc:picChg chg="add del">
          <ac:chgData name="AHMED ABOUELYAZID ELTOHAMY MOHAMED" userId="52099ac6-86dd-4190-9d5c-80d0f35c6a65" providerId="ADAL" clId="{8F9F1452-2DC2-4430-9213-DC3FA89C3A0E}" dt="2020-05-31T13:39:22.364" v="1820"/>
          <ac:picMkLst>
            <pc:docMk/>
            <pc:sldMk cId="3500236057" sldId="591"/>
            <ac:picMk id="3082" creationId="{10A649EC-4F9E-435A-B6C7-7C504BF054E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38187-1931-462F-9BEF-ECF6209E6E3B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8282F-14FF-4054-A27C-48627C6D8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78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18282F-14FF-4054-A27C-48627C6D83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900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3AEA-1037-493B-888F-5413886EB68A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FB18-7A71-4AB4-8F3B-33AEBEB79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906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3AEA-1037-493B-888F-5413886EB68A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FB18-7A71-4AB4-8F3B-33AEBEB79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418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3AEA-1037-493B-888F-5413886EB68A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FB18-7A71-4AB4-8F3B-33AEBEB79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080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3AEA-1037-493B-888F-5413886EB68A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FB18-7A71-4AB4-8F3B-33AEBEB79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10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3AEA-1037-493B-888F-5413886EB68A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FB18-7A71-4AB4-8F3B-33AEBEB79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196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3AEA-1037-493B-888F-5413886EB68A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FB18-7A71-4AB4-8F3B-33AEBEB79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75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3AEA-1037-493B-888F-5413886EB68A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FB18-7A71-4AB4-8F3B-33AEBEB79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798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3AEA-1037-493B-888F-5413886EB68A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FB18-7A71-4AB4-8F3B-33AEBEB79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401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3AEA-1037-493B-888F-5413886EB68A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FB18-7A71-4AB4-8F3B-33AEBEB79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13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3AEA-1037-493B-888F-5413886EB68A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FB18-7A71-4AB4-8F3B-33AEBEB79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2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3AEA-1037-493B-888F-5413886EB68A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FB18-7A71-4AB4-8F3B-33AEBEB79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895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03AEA-1037-493B-888F-5413886EB68A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6FB18-7A71-4AB4-8F3B-33AEBEB79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171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44E1E9D7-773D-402E-96E7-8975370E4B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115866"/>
              </p:ext>
            </p:extLst>
          </p:nvPr>
        </p:nvGraphicFramePr>
        <p:xfrm>
          <a:off x="4518734" y="1684694"/>
          <a:ext cx="6927616" cy="45414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708768">
                  <a:extLst>
                    <a:ext uri="{9D8B030D-6E8A-4147-A177-3AD203B41FA5}">
                      <a16:colId xmlns:a16="http://schemas.microsoft.com/office/drawing/2014/main" val="1902435220"/>
                    </a:ext>
                  </a:extLst>
                </a:gridCol>
                <a:gridCol w="2218848">
                  <a:extLst>
                    <a:ext uri="{9D8B030D-6E8A-4147-A177-3AD203B41FA5}">
                      <a16:colId xmlns:a16="http://schemas.microsoft.com/office/drawing/2014/main" val="1982207501"/>
                    </a:ext>
                  </a:extLst>
                </a:gridCol>
              </a:tblGrid>
              <a:tr h="877935">
                <a:tc>
                  <a:txBody>
                    <a:bodyPr/>
                    <a:lstStyle/>
                    <a:p>
                      <a:pPr algn="ctr"/>
                      <a:r>
                        <a:rPr lang="ar-BH" sz="60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الكيـمياء</a:t>
                      </a:r>
                      <a:endParaRPr lang="en-US" sz="6600" b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60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المادة </a:t>
                      </a:r>
                      <a:endParaRPr lang="en-US" sz="6000" b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181798"/>
                  </a:ext>
                </a:extLst>
              </a:tr>
              <a:tr h="73148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4000" b="1" kern="1200" dirty="0">
                          <a:solidFill>
                            <a:srgbClr val="00206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حسابات المعادلات الكيميائية</a:t>
                      </a:r>
                      <a:endParaRPr lang="en-US" sz="4000" b="1" dirty="0">
                        <a:solidFill>
                          <a:srgbClr val="00206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3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</a:t>
                      </a:r>
                      <a:r>
                        <a:rPr lang="ar-BH" sz="32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الدرس</a:t>
                      </a:r>
                      <a:endParaRPr lang="en-US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311713"/>
                  </a:ext>
                </a:extLst>
              </a:tr>
              <a:tr h="673941">
                <a:tc>
                  <a:txBody>
                    <a:bodyPr/>
                    <a:lstStyle/>
                    <a:p>
                      <a:pPr algn="ctr" rtl="1"/>
                      <a:r>
                        <a:rPr lang="ar-BH" sz="4000" b="1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كيم</a:t>
                      </a:r>
                      <a:r>
                        <a:rPr lang="ar-BH" sz="4000" b="1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4000" b="1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211-كيم803</a:t>
                      </a:r>
                      <a:endParaRPr lang="en-US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3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رمــــز المقـــــرر</a:t>
                      </a:r>
                      <a:endParaRPr lang="en-US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843614"/>
                  </a:ext>
                </a:extLst>
              </a:tr>
              <a:tr h="673941">
                <a:tc>
                  <a:txBody>
                    <a:bodyPr/>
                    <a:lstStyle/>
                    <a:p>
                      <a:pPr algn="ctr" rtl="1"/>
                      <a:r>
                        <a:rPr lang="ar-BH" sz="4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الخامسة</a:t>
                      </a:r>
                      <a:endParaRPr lang="en-US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3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الوحدة</a:t>
                      </a:r>
                      <a:endParaRPr lang="en-US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19232"/>
                  </a:ext>
                </a:extLst>
              </a:tr>
              <a:tr h="405407">
                <a:tc>
                  <a:txBody>
                    <a:bodyPr/>
                    <a:lstStyle/>
                    <a:p>
                      <a:pPr algn="ctr" rtl="1"/>
                      <a:r>
                        <a:rPr lang="ar-BH" sz="4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الأوّل</a:t>
                      </a:r>
                      <a:endParaRPr lang="en-US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الفصل الدراسي</a:t>
                      </a:r>
                      <a:endParaRPr lang="en-US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900835"/>
                  </a:ext>
                </a:extLst>
              </a:tr>
              <a:tr h="673941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4000" b="1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الثاني</a:t>
                      </a:r>
                      <a:r>
                        <a:rPr lang="ar-BH" sz="4000" b="1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الثانوي</a:t>
                      </a:r>
                      <a:r>
                        <a:rPr lang="en-US" sz="4000" b="1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endParaRPr lang="en-US" sz="40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3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المستوى</a:t>
                      </a:r>
                      <a:r>
                        <a:rPr lang="ar-BH" sz="32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الدراسي</a:t>
                      </a:r>
                      <a:endParaRPr lang="en-US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387343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22FB76CA-A902-4FD4-8F75-A07DF10798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4909" y="2319429"/>
            <a:ext cx="3933825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78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6268721" y="475695"/>
            <a:ext cx="4612640" cy="646331"/>
          </a:xfrm>
          <a:prstGeom prst="rect">
            <a:avLst/>
          </a:prstGeom>
          <a:solidFill>
            <a:schemeClr val="bg2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square"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BH" sz="36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إجابة النشاط التقييمي</a:t>
            </a:r>
            <a:endParaRPr lang="en-US" sz="3600" b="1" dirty="0">
              <a:solidFill>
                <a:srgbClr val="C00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9" name="مستطيل 9">
            <a:extLst>
              <a:ext uri="{FF2B5EF4-FFF2-40B4-BE49-F238E27FC236}">
                <a16:creationId xmlns:a16="http://schemas.microsoft.com/office/drawing/2014/main" id="{47618E90-8D51-4C11-B43C-C33E3D45CF0D}"/>
              </a:ext>
            </a:extLst>
          </p:cNvPr>
          <p:cNvSpPr/>
          <p:nvPr/>
        </p:nvSpPr>
        <p:spPr>
          <a:xfrm>
            <a:off x="399496" y="78400"/>
            <a:ext cx="2610033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 rtl="1"/>
            <a:r>
              <a:rPr lang="ar-BH" sz="1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حسابات المعادلات الكيميائية</a:t>
            </a:r>
            <a:endParaRPr lang="en-US" sz="1600" b="1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BH" sz="1600" b="1" dirty="0">
                <a:latin typeface="Sakkal Majalla" panose="02000000000000000000" pitchFamily="2" charset="-78"/>
                <a:cs typeface="Sakkal Majalla" panose="02000000000000000000" pitchFamily="2" charset="-78"/>
                <a:sym typeface="Wingdings 2" panose="05020102010507070707" pitchFamily="18" charset="2"/>
              </a:rPr>
              <a:t>كيم 211/كيم803</a:t>
            </a:r>
            <a:endParaRPr lang="en-US" sz="1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2B4414A-3E8B-4455-A014-415651F63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7551" y="1402459"/>
            <a:ext cx="7603810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حساب المطلوب</a:t>
            </a:r>
            <a:r>
              <a:rPr kumimoji="0" lang="ar-BH" altLang="en-US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r>
              <a:rPr lang="ar-BH" altLang="en-US" sz="2800" b="1" dirty="0">
                <a:solidFill>
                  <a:srgbClr val="008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kumimoji="0" lang="ar-SA" altLang="en-US" sz="2800" b="1" i="0" u="none" strike="noStrike" cap="none" normalizeH="0" baseline="0" dirty="0">
                <a:ln>
                  <a:noFill/>
                </a:ln>
                <a:solidFill>
                  <a:srgbClr val="E74C3C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حساب كتلة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E74C3C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 P</a:t>
            </a:r>
            <a:r>
              <a:rPr kumimoji="0" lang="en-US" altLang="en-US" sz="2800" b="1" i="0" u="none" strike="noStrike" cap="none" normalizeH="0" baseline="-30000" dirty="0">
                <a:ln>
                  <a:noFill/>
                </a:ln>
                <a:solidFill>
                  <a:srgbClr val="E74C3C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4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E74C3C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O</a:t>
            </a:r>
            <a:r>
              <a:rPr kumimoji="0" lang="en-US" altLang="en-US" sz="2800" b="1" i="0" u="none" strike="noStrike" cap="none" normalizeH="0" baseline="-30000" dirty="0">
                <a:ln>
                  <a:noFill/>
                </a:ln>
                <a:solidFill>
                  <a:srgbClr val="E74C3C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10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E74C3C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 </a:t>
            </a:r>
            <a:r>
              <a:rPr kumimoji="0" lang="ar-SA" altLang="en-US" sz="2800" b="1" i="0" u="none" strike="noStrike" cap="none" normalizeH="0" baseline="0" dirty="0">
                <a:ln>
                  <a:noFill/>
                </a:ln>
                <a:solidFill>
                  <a:srgbClr val="E74C3C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الناتجة</a:t>
            </a:r>
            <a:r>
              <a:rPr kumimoji="0" lang="ar-BH" altLang="en-US" sz="2800" b="1" i="0" u="none" strike="noStrike" cap="none" normalizeH="0" baseline="0" dirty="0">
                <a:ln>
                  <a:noFill/>
                </a:ln>
                <a:solidFill>
                  <a:srgbClr val="E74C3C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D2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(1) </a:t>
            </a:r>
            <a:r>
              <a:rPr kumimoji="0" lang="ar-SA" altLang="en-US" sz="2800" b="1" i="0" u="none" strike="noStrike" cap="none" normalizeH="0" baseline="0" dirty="0">
                <a:ln>
                  <a:noFill/>
                </a:ln>
                <a:solidFill>
                  <a:srgbClr val="0000D2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نكتب المعادلة الموزونة ونحدد المعطيات والمطلوب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D2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rgbClr val="0000D2"/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1036" name="Picture 12" descr="https://ask-chemistry.com/?qa=blob&amp;qa_blobid=3860254219376497944">
            <a:extLst>
              <a:ext uri="{FF2B5EF4-FFF2-40B4-BE49-F238E27FC236}">
                <a16:creationId xmlns:a16="http://schemas.microsoft.com/office/drawing/2014/main" id="{6842D1A7-D515-43C3-B20F-00BBA25411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512" y="2489368"/>
            <a:ext cx="4295775" cy="830997"/>
          </a:xfrm>
          <a:prstGeom prst="rect">
            <a:avLst/>
          </a:prstGeom>
          <a:noFill/>
          <a:ln>
            <a:solidFill>
              <a:srgbClr val="008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249A5A0-254F-4ED9-A534-2680C9F16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7551" y="3453167"/>
            <a:ext cx="7603808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D2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(2) </a:t>
            </a:r>
            <a:r>
              <a:rPr kumimoji="0" lang="ar-SA" altLang="en-US" sz="2800" b="1" i="0" u="none" strike="noStrike" cap="none" normalizeH="0" baseline="0" dirty="0">
                <a:ln>
                  <a:noFill/>
                </a:ln>
                <a:solidFill>
                  <a:srgbClr val="0000D2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نحسب عدد مولات المواد المتفاعلة</a:t>
            </a:r>
            <a:r>
              <a:rPr kumimoji="0" lang="ar-BH" altLang="en-US" sz="2800" b="1" i="0" u="none" strike="noStrike" cap="none" normalizeH="0" baseline="0" dirty="0">
                <a:ln>
                  <a:noFill/>
                </a:ln>
                <a:solidFill>
                  <a:srgbClr val="0000D2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kumimoji="0" lang="en-US" altLang="en-US" sz="2800" b="1" i="0" u="none" strike="noStrike" cap="none" normalizeH="0" baseline="0" dirty="0">
              <a:ln>
                <a:noFill/>
              </a:ln>
              <a:solidFill>
                <a:srgbClr val="0000D2"/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BH" altLang="en-US" sz="2800" b="1" i="0" u="none" strike="noStrike" cap="none" normalizeH="0" dirty="0">
                <a:ln>
                  <a:noFill/>
                </a:ln>
                <a:solidFill>
                  <a:srgbClr val="C00000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  </a:t>
            </a:r>
            <a:r>
              <a:rPr kumimoji="0" lang="ar-SA" altLang="en-US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حساب عدد مولات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 P</a:t>
            </a:r>
            <a:r>
              <a:rPr kumimoji="0" lang="en-US" altLang="en-US" sz="2800" b="1" i="0" u="none" strike="noStrike" cap="none" normalizeH="0" baseline="-30000" dirty="0">
                <a:ln>
                  <a:noFill/>
                </a:ln>
                <a:solidFill>
                  <a:srgbClr val="C00000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4</a:t>
            </a:r>
            <a:r>
              <a:rPr kumimoji="0" lang="ar-BH" altLang="en-US" sz="2800" b="1" i="0" u="none" strike="noStrike" cap="none" normalizeH="0" dirty="0">
                <a:ln>
                  <a:noFill/>
                </a:ln>
                <a:solidFill>
                  <a:srgbClr val="C00000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kumimoji="0" lang="en-US" altLang="en-US" sz="2800" b="1" i="0" u="none" strike="noStrike" cap="none" normalizeH="0" dirty="0">
              <a:ln>
                <a:noFill/>
              </a:ln>
              <a:solidFill>
                <a:srgbClr val="C00000"/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BH" altLang="en-US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</a:t>
            </a:r>
            <a:r>
              <a:rPr kumimoji="0" lang="ar-SA" altLang="en-US" sz="2800" b="1" i="0" u="none" strike="noStrike" cap="none" normalizeH="0" baseline="0" dirty="0">
                <a:ln>
                  <a:noFill/>
                </a:ln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الكتلة المولية لرباعى الفوسفور</a:t>
            </a:r>
            <a:r>
              <a:rPr kumimoji="0" lang="ar-BH" altLang="en-US" sz="2800" b="1" i="0" u="none" strike="noStrike" cap="none" normalizeH="0" baseline="0" dirty="0">
                <a:ln>
                  <a:noFill/>
                </a:ln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        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  1mol   →  123g </a:t>
            </a:r>
            <a:r>
              <a:rPr kumimoji="0" lang="ar-BH" altLang="en-US" sz="2800" b="1" i="0" u="none" strike="noStrike" cap="none" normalizeH="0" baseline="0" dirty="0">
                <a:ln>
                  <a:noFill/>
                </a:ln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 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BH" altLang="en-US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</a:t>
            </a:r>
            <a:r>
              <a:rPr kumimoji="0" lang="ar-SA" altLang="en-US" sz="2800" b="1" i="0" u="none" strike="noStrike" cap="none" normalizeH="0" baseline="0" dirty="0">
                <a:ln>
                  <a:noFill/>
                </a:ln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الكتلة المستخدمة فى التفاعل</a:t>
            </a:r>
            <a:r>
              <a:rPr lang="ar-BH" altLang="en-US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  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Xmol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   →  25g </a:t>
            </a:r>
            <a:r>
              <a:rPr kumimoji="0" lang="en-US" altLang="en-US" sz="2800" b="1" i="0" u="none" strike="noStrike" cap="none" normalizeH="0" baseline="-30000" dirty="0">
                <a:ln>
                  <a:noFill/>
                </a:ln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 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?? </a:t>
            </a:r>
          </a:p>
        </p:txBody>
      </p:sp>
      <p:pic>
        <p:nvPicPr>
          <p:cNvPr id="2050" name="Picture 2" descr="https://ask-chemistry.com/?qa=blob&amp;qa_blobid=13334109630609140044">
            <a:extLst>
              <a:ext uri="{FF2B5EF4-FFF2-40B4-BE49-F238E27FC236}">
                <a16:creationId xmlns:a16="http://schemas.microsoft.com/office/drawing/2014/main" id="{5EF06EF5-A56F-4CEB-A7EE-F82310311D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511" y="5455541"/>
            <a:ext cx="4295775" cy="779958"/>
          </a:xfrm>
          <a:prstGeom prst="rect">
            <a:avLst/>
          </a:prstGeom>
          <a:noFill/>
          <a:ln w="9525">
            <a:solidFill>
              <a:srgbClr val="008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001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4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6289040" y="631647"/>
            <a:ext cx="4612640" cy="646331"/>
          </a:xfrm>
          <a:prstGeom prst="rect">
            <a:avLst/>
          </a:prstGeom>
          <a:solidFill>
            <a:schemeClr val="bg2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square"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BH" sz="36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إجابة النشاط التقييمي</a:t>
            </a:r>
            <a:endParaRPr lang="en-US" sz="3600" b="1" dirty="0">
              <a:solidFill>
                <a:srgbClr val="C00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9" name="مستطيل 9">
            <a:extLst>
              <a:ext uri="{FF2B5EF4-FFF2-40B4-BE49-F238E27FC236}">
                <a16:creationId xmlns:a16="http://schemas.microsoft.com/office/drawing/2014/main" id="{47618E90-8D51-4C11-B43C-C33E3D45CF0D}"/>
              </a:ext>
            </a:extLst>
          </p:cNvPr>
          <p:cNvSpPr/>
          <p:nvPr/>
        </p:nvSpPr>
        <p:spPr>
          <a:xfrm>
            <a:off x="399496" y="78400"/>
            <a:ext cx="2610033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 rtl="1"/>
            <a:r>
              <a:rPr lang="ar-BH" sz="1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حسابات المعادلات الكيميائية</a:t>
            </a:r>
            <a:endParaRPr lang="en-US" sz="1600" b="1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BH" sz="1600" b="1" dirty="0">
                <a:latin typeface="Sakkal Majalla" panose="02000000000000000000" pitchFamily="2" charset="-78"/>
                <a:cs typeface="Sakkal Majalla" panose="02000000000000000000" pitchFamily="2" charset="-78"/>
                <a:sym typeface="Wingdings 2" panose="05020102010507070707" pitchFamily="18" charset="2"/>
              </a:rPr>
              <a:t>كيم 211/كيم803</a:t>
            </a:r>
            <a:endParaRPr lang="en-US" sz="1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9F0E07F2-5CE9-4507-AAE7-5C6D9A3D7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2400" y="1799196"/>
            <a:ext cx="5740400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D2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(3) </a:t>
            </a:r>
            <a:r>
              <a:rPr kumimoji="0" lang="ar-SA" altLang="en-US" sz="2800" b="1" i="0" u="none" strike="noStrike" cap="none" normalizeH="0" baseline="0" dirty="0">
                <a:ln>
                  <a:noFill/>
                </a:ln>
                <a:solidFill>
                  <a:srgbClr val="0000D2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حس</a:t>
            </a:r>
            <a:r>
              <a:rPr lang="ar-BH" altLang="en-US" sz="2800" b="1" dirty="0">
                <a:solidFill>
                  <a:srgbClr val="0000D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</a:t>
            </a:r>
            <a:r>
              <a:rPr kumimoji="0" lang="ar-SA" altLang="en-US" sz="2800" b="1" i="0" u="none" strike="noStrike" cap="none" normalizeH="0" baseline="0" dirty="0">
                <a:ln>
                  <a:noFill/>
                </a:ln>
                <a:solidFill>
                  <a:srgbClr val="0000D2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ب مولات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D2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 P</a:t>
            </a:r>
            <a:r>
              <a:rPr kumimoji="0" lang="en-US" altLang="en-US" sz="2800" b="1" i="0" u="none" strike="noStrike" cap="none" normalizeH="0" baseline="-30000" dirty="0">
                <a:ln>
                  <a:noFill/>
                </a:ln>
                <a:solidFill>
                  <a:srgbClr val="0000D2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4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D2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O</a:t>
            </a:r>
            <a:r>
              <a:rPr kumimoji="0" lang="en-US" altLang="en-US" sz="2800" b="1" i="0" u="none" strike="noStrike" cap="none" normalizeH="0" baseline="-30000" dirty="0">
                <a:ln>
                  <a:noFill/>
                </a:ln>
                <a:solidFill>
                  <a:srgbClr val="0000D2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10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D2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 </a:t>
            </a:r>
            <a:r>
              <a:rPr kumimoji="0" lang="ar-SA" altLang="en-US" sz="2800" b="1" i="0" u="none" strike="noStrike" cap="none" normalizeH="0" baseline="0" dirty="0">
                <a:ln>
                  <a:noFill/>
                </a:ln>
                <a:solidFill>
                  <a:srgbClr val="0000D2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الناتجة من التفاعل</a:t>
            </a:r>
            <a:r>
              <a:rPr kumimoji="0" lang="ar-BH" altLang="en-US" sz="2800" b="1" i="0" u="none" strike="noStrike" cap="none" normalizeH="0" baseline="0" dirty="0">
                <a:ln>
                  <a:noFill/>
                </a:ln>
                <a:solidFill>
                  <a:srgbClr val="0000D2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kumimoji="0" lang="en-US" altLang="en-US" sz="2800" b="1" i="0" u="none" strike="noStrike" cap="none" normalizeH="0" baseline="0" dirty="0">
              <a:ln>
                <a:noFill/>
              </a:ln>
              <a:solidFill>
                <a:srgbClr val="0000D2"/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800" b="1" i="0" u="none" strike="noStrike" cap="none" normalizeH="0" baseline="0" dirty="0">
                <a:ln>
                  <a:noFill/>
                </a:ln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وذلك بضرب عدد مولات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 P</a:t>
            </a:r>
            <a:r>
              <a:rPr kumimoji="0" lang="en-US" altLang="en-US" sz="2800" b="1" i="0" u="none" strike="noStrike" cap="none" normalizeH="0" baseline="-30000" dirty="0">
                <a:ln>
                  <a:noFill/>
                </a:ln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4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 </a:t>
            </a:r>
            <a:r>
              <a:rPr kumimoji="0" lang="ar-SA" altLang="en-US" sz="2800" b="1" i="0" u="none" strike="noStrike" cap="none" normalizeH="0" baseline="0" dirty="0">
                <a:ln>
                  <a:noFill/>
                </a:ln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في النسبة المولية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 P</a:t>
            </a:r>
            <a:r>
              <a:rPr kumimoji="0" lang="en-US" altLang="en-US" sz="2800" b="1" i="0" u="none" strike="noStrike" cap="none" normalizeH="0" baseline="-30000" dirty="0">
                <a:ln>
                  <a:noFill/>
                </a:ln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4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O</a:t>
            </a:r>
            <a:r>
              <a:rPr kumimoji="0" lang="en-US" altLang="en-US" sz="2800" b="1" i="0" u="none" strike="noStrike" cap="none" normalizeH="0" baseline="-30000" dirty="0">
                <a:ln>
                  <a:noFill/>
                </a:ln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10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/P</a:t>
            </a:r>
            <a:r>
              <a:rPr kumimoji="0" lang="en-US" altLang="en-US" sz="2800" b="1" i="0" u="none" strike="noStrike" cap="none" normalizeH="0" baseline="-30000" dirty="0">
                <a:ln>
                  <a:noFill/>
                </a:ln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4</a:t>
            </a:r>
            <a:endParaRPr kumimoji="0" lang="en-US" altLang="en-US" sz="2800" b="1" i="0" u="none" strike="noStrike" cap="none" normalizeH="0" baseline="0" dirty="0">
              <a:ln>
                <a:noFill/>
              </a:ln>
              <a:effectLst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 1mol  P</a:t>
            </a:r>
            <a:r>
              <a:rPr kumimoji="0" lang="en-US" altLang="en-US" sz="2800" b="1" i="0" u="none" strike="noStrike" cap="none" normalizeH="0" baseline="-30000" dirty="0">
                <a:ln>
                  <a:noFill/>
                </a:ln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4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 →  1 mol P</a:t>
            </a:r>
            <a:r>
              <a:rPr kumimoji="0" lang="en-US" altLang="en-US" sz="2800" b="1" i="0" u="none" strike="noStrike" cap="none" normalizeH="0" baseline="-30000" dirty="0">
                <a:ln>
                  <a:noFill/>
                </a:ln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4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O</a:t>
            </a:r>
            <a:r>
              <a:rPr kumimoji="0" lang="en-US" altLang="en-US" sz="2800" b="1" i="0" u="none" strike="noStrike" cap="none" normalizeH="0" baseline="-30000" dirty="0">
                <a:ln>
                  <a:noFill/>
                </a:ln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10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  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 0.202mol  P</a:t>
            </a:r>
            <a:r>
              <a:rPr kumimoji="0" lang="en-US" altLang="en-US" sz="2800" b="1" i="0" u="none" strike="noStrike" cap="none" normalizeH="0" baseline="-30000" dirty="0">
                <a:ln>
                  <a:noFill/>
                </a:ln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4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 →  ?? mol P</a:t>
            </a:r>
            <a:r>
              <a:rPr kumimoji="0" lang="en-US" altLang="en-US" sz="2800" b="1" i="0" u="none" strike="noStrike" cap="none" normalizeH="0" baseline="-30000" dirty="0">
                <a:ln>
                  <a:noFill/>
                </a:ln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4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O</a:t>
            </a:r>
            <a:r>
              <a:rPr kumimoji="0" lang="en-US" altLang="en-US" sz="2800" b="1" i="0" u="none" strike="noStrike" cap="none" normalizeH="0" baseline="-30000" dirty="0">
                <a:ln>
                  <a:noFill/>
                </a:ln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10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 </a:t>
            </a:r>
          </a:p>
        </p:txBody>
      </p:sp>
      <p:pic>
        <p:nvPicPr>
          <p:cNvPr id="3074" name="Picture 2" descr="https://ask-chemistry.com/?qa=blob&amp;qa_blobid=5262984468632493844">
            <a:extLst>
              <a:ext uri="{FF2B5EF4-FFF2-40B4-BE49-F238E27FC236}">
                <a16:creationId xmlns:a16="http://schemas.microsoft.com/office/drawing/2014/main" id="{79B33417-B7D5-45EB-A468-D3D82D0634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416" y="2286000"/>
            <a:ext cx="4394583" cy="747340"/>
          </a:xfrm>
          <a:prstGeom prst="rect">
            <a:avLst/>
          </a:prstGeom>
          <a:noFill/>
          <a:ln w="9525">
            <a:solidFill>
              <a:srgbClr val="008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https://ask-chemistry.com/?qa=blob&amp;qa_blobid=18055321568657278115">
            <a:extLst>
              <a:ext uri="{FF2B5EF4-FFF2-40B4-BE49-F238E27FC236}">
                <a16:creationId xmlns:a16="http://schemas.microsoft.com/office/drawing/2014/main" id="{CE383A10-ACD3-43C5-9413-54D2674D1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416" y="4715114"/>
            <a:ext cx="4394583" cy="747340"/>
          </a:xfrm>
          <a:prstGeom prst="rect">
            <a:avLst/>
          </a:prstGeom>
          <a:noFill/>
          <a:ln>
            <a:solidFill>
              <a:srgbClr val="008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">
            <a:extLst>
              <a:ext uri="{FF2B5EF4-FFF2-40B4-BE49-F238E27FC236}">
                <a16:creationId xmlns:a16="http://schemas.microsoft.com/office/drawing/2014/main" id="{CEB33D4B-565D-4366-93BA-9962AD376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3520" y="4459461"/>
            <a:ext cx="5598160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-30000" dirty="0">
                <a:ln>
                  <a:noFill/>
                </a:ln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 </a:t>
            </a:r>
            <a:r>
              <a:rPr kumimoji="0" lang="ar-BH" altLang="en-US" sz="2800" b="1" i="0" u="none" strike="noStrike" cap="none" normalizeH="0" dirty="0">
                <a:ln>
                  <a:noFill/>
                </a:ln>
                <a:solidFill>
                  <a:srgbClr val="0000D2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(4)</a:t>
            </a:r>
            <a:r>
              <a:rPr kumimoji="0" lang="ar-SA" altLang="en-US" sz="2800" b="1" i="0" u="none" strike="noStrike" cap="none" normalizeH="0" baseline="0" dirty="0">
                <a:ln>
                  <a:noFill/>
                </a:ln>
                <a:solidFill>
                  <a:srgbClr val="0000D2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حساب كتلة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D2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 P</a:t>
            </a:r>
            <a:r>
              <a:rPr kumimoji="0" lang="en-US" altLang="en-US" sz="2800" b="1" i="0" u="none" strike="noStrike" cap="none" normalizeH="0" baseline="-30000" dirty="0">
                <a:ln>
                  <a:noFill/>
                </a:ln>
                <a:solidFill>
                  <a:srgbClr val="0000D2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4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D2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O</a:t>
            </a:r>
            <a:r>
              <a:rPr kumimoji="0" lang="en-US" altLang="en-US" sz="2800" b="1" i="0" u="none" strike="noStrike" cap="none" normalizeH="0" baseline="-30000" dirty="0">
                <a:ln>
                  <a:noFill/>
                </a:ln>
                <a:solidFill>
                  <a:srgbClr val="0000D2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10</a:t>
            </a:r>
            <a:r>
              <a:rPr kumimoji="0" lang="ar-BH" altLang="en-US" sz="2800" b="1" i="0" u="none" strike="noStrike" cap="none" normalizeH="0" dirty="0">
                <a:ln>
                  <a:noFill/>
                </a:ln>
                <a:solidFill>
                  <a:srgbClr val="0000D2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kumimoji="0" lang="en-US" altLang="en-US" sz="2800" b="1" i="0" u="none" strike="noStrike" cap="none" normalizeH="0" baseline="0" dirty="0">
              <a:ln>
                <a:noFill/>
              </a:ln>
              <a:solidFill>
                <a:srgbClr val="0000D2"/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</a:t>
            </a:r>
            <a:r>
              <a:rPr kumimoji="0" lang="ar-SA" altLang="en-US" sz="2800" b="1" i="0" u="none" strike="noStrike" cap="none" normalizeH="0" baseline="0" dirty="0">
                <a:ln>
                  <a:noFill/>
                </a:ln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الكتلة المولية للمركب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  1mol   →  283.9g  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</a:t>
            </a:r>
            <a:r>
              <a:rPr kumimoji="0" lang="ar-SA" altLang="en-US" sz="2800" b="1" i="0" u="none" strike="noStrike" cap="none" normalizeH="0" baseline="0" dirty="0">
                <a:ln>
                  <a:noFill/>
                </a:ln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الكتلة الناتجة من التفاعل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  0.202mol   →  ??g </a:t>
            </a:r>
          </a:p>
        </p:txBody>
      </p:sp>
    </p:spTree>
    <p:extLst>
      <p:ext uri="{BB962C8B-B14F-4D97-AF65-F5344CB8AC3E}">
        <p14:creationId xmlns:p14="http://schemas.microsoft.com/office/powerpoint/2010/main" val="263727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3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280169" y="2434701"/>
            <a:ext cx="4530547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rtl="1"/>
            <a:r>
              <a:rPr lang="ar-BH" sz="6000" b="1" dirty="0">
                <a:latin typeface="Sakkal Majalla" pitchFamily="2" charset="-78"/>
                <a:cs typeface="Sakkal Majalla" pitchFamily="2" charset="-78"/>
              </a:rPr>
              <a:t>انتهى الدرس</a:t>
            </a:r>
            <a:endParaRPr lang="en-US" sz="60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مستطيل 9">
            <a:extLst>
              <a:ext uri="{FF2B5EF4-FFF2-40B4-BE49-F238E27FC236}">
                <a16:creationId xmlns:a16="http://schemas.microsoft.com/office/drawing/2014/main" id="{40E7044C-CECE-4086-9AB5-72D35988F997}"/>
              </a:ext>
            </a:extLst>
          </p:cNvPr>
          <p:cNvSpPr/>
          <p:nvPr/>
        </p:nvSpPr>
        <p:spPr>
          <a:xfrm>
            <a:off x="399496" y="78400"/>
            <a:ext cx="2610033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 rtl="1"/>
            <a:r>
              <a:rPr lang="ar-BH" sz="1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حسابات المعادلات الكيميائية</a:t>
            </a:r>
            <a:endParaRPr lang="en-US" sz="1600" b="1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BH" sz="1600" b="1" dirty="0">
                <a:latin typeface="Sakkal Majalla" panose="02000000000000000000" pitchFamily="2" charset="-78"/>
                <a:cs typeface="Sakkal Majalla" panose="02000000000000000000" pitchFamily="2" charset="-78"/>
                <a:sym typeface="Wingdings 2" panose="05020102010507070707" pitchFamily="18" charset="2"/>
              </a:rPr>
              <a:t>كيم 211/كيم803</a:t>
            </a:r>
            <a:endParaRPr lang="en-US" sz="1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9351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286217" y="1244614"/>
            <a:ext cx="5370990" cy="7617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>
              <a:defRPr/>
            </a:pPr>
            <a:r>
              <a:rPr lang="ar-BH" sz="5400" b="1" dirty="0">
                <a:solidFill>
                  <a:srgbClr val="C0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أهداف الدرس</a:t>
            </a:r>
            <a:endParaRPr lang="en-US" sz="5400" b="1" dirty="0">
              <a:solidFill>
                <a:srgbClr val="C0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87AD91F4-12F3-4ED5-AF5F-AF8B805C5C61}"/>
              </a:ext>
            </a:extLst>
          </p:cNvPr>
          <p:cNvSpPr/>
          <p:nvPr/>
        </p:nvSpPr>
        <p:spPr>
          <a:xfrm>
            <a:off x="399496" y="78400"/>
            <a:ext cx="2610033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 rtl="1"/>
            <a:r>
              <a:rPr lang="ar-BH" sz="1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حسابات المعادلات الكيميائية</a:t>
            </a:r>
            <a:endParaRPr lang="en-US" sz="1600" b="1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BH" sz="1600" b="1" dirty="0">
                <a:latin typeface="Sakkal Majalla" panose="02000000000000000000" pitchFamily="2" charset="-78"/>
                <a:cs typeface="Sakkal Majalla" panose="02000000000000000000" pitchFamily="2" charset="-78"/>
                <a:sym typeface="Wingdings 2" panose="05020102010507070707" pitchFamily="18" charset="2"/>
              </a:rPr>
              <a:t>كيم 211/كيم803</a:t>
            </a:r>
            <a:endParaRPr lang="en-US" sz="1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6F337E2D-099F-4C99-8C25-02EC2A197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7135" y="2698450"/>
            <a:ext cx="8341839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349E34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BH" sz="3600" b="1" dirty="0">
                <a:solidFill>
                  <a:srgbClr val="0000FF"/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  </a:t>
            </a:r>
            <a:r>
              <a:rPr lang="ar-BH" sz="3600" b="1" dirty="0">
                <a:solidFill>
                  <a:srgbClr val="FF0000"/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1</a:t>
            </a:r>
            <a:r>
              <a:rPr lang="ar-BH" sz="3600" b="1" dirty="0">
                <a:solidFill>
                  <a:srgbClr val="0000FF"/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. وصف العلاقات المستخرجة من معادلة</a:t>
            </a:r>
            <a:r>
              <a:rPr lang="en-US" sz="3600" b="1" dirty="0">
                <a:solidFill>
                  <a:srgbClr val="0000FF"/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 </a:t>
            </a:r>
            <a:r>
              <a:rPr lang="ar-BH" sz="3600" b="1" dirty="0">
                <a:solidFill>
                  <a:srgbClr val="0000FF"/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كيميائية موزونة.</a:t>
            </a:r>
            <a:endParaRPr lang="en-US" sz="2800" dirty="0">
              <a:solidFill>
                <a:schemeClr val="bg1"/>
              </a:solidFill>
              <a:cs typeface="PT Simple Bold Ruled" pitchFamily="2" charset="-78"/>
            </a:endParaRPr>
          </a:p>
        </p:txBody>
      </p:sp>
      <p:sp>
        <p:nvSpPr>
          <p:cNvPr id="11" name="Text Box 19">
            <a:extLst>
              <a:ext uri="{FF2B5EF4-FFF2-40B4-BE49-F238E27FC236}">
                <a16:creationId xmlns:a16="http://schemas.microsoft.com/office/drawing/2014/main" id="{2AA0B35C-461A-4B38-B1D1-20E62448E2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1216" y="4003424"/>
            <a:ext cx="8341840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349E34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square">
            <a:spAutoFit/>
          </a:bodyPr>
          <a:lstStyle>
            <a:defPPr>
              <a:defRPr lang="ar-BH"/>
            </a:defPPr>
            <a:lvl1pPr>
              <a:spcBef>
                <a:spcPct val="50000"/>
              </a:spcBef>
              <a:defRPr sz="3600" b="1">
                <a:solidFill>
                  <a:srgbClr val="0000FF"/>
                </a:solidFill>
                <a:latin typeface="Sakkal Majalla" pitchFamily="2" charset="-78"/>
                <a:ea typeface="+mj-ea"/>
                <a:cs typeface="Sakkal Majalla" pitchFamily="2" charset="-78"/>
              </a:defRPr>
            </a:lvl1pPr>
          </a:lstStyle>
          <a:p>
            <a:pPr algn="r" rtl="1"/>
            <a:r>
              <a:rPr lang="ar-BH" dirty="0"/>
              <a:t>  </a:t>
            </a:r>
            <a:r>
              <a:rPr lang="ar-BH" dirty="0">
                <a:solidFill>
                  <a:srgbClr val="FF0000"/>
                </a:solidFill>
              </a:rPr>
              <a:t>2</a:t>
            </a:r>
            <a:r>
              <a:rPr lang="ar-BH" dirty="0"/>
              <a:t>. تحديد النسب المولية في المعادلة الكيميائية الموزونة.</a:t>
            </a:r>
            <a:endParaRPr lang="en-US" dirty="0"/>
          </a:p>
        </p:txBody>
      </p:sp>
      <p:sp>
        <p:nvSpPr>
          <p:cNvPr id="12" name="Text Box 19">
            <a:extLst>
              <a:ext uri="{FF2B5EF4-FFF2-40B4-BE49-F238E27FC236}">
                <a16:creationId xmlns:a16="http://schemas.microsoft.com/office/drawing/2014/main" id="{9836882C-B7AD-4E0A-BCA0-464A76947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645" y="5306342"/>
            <a:ext cx="10166411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349E34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square">
            <a:spAutoFit/>
          </a:bodyPr>
          <a:lstStyle>
            <a:defPPr>
              <a:defRPr lang="ar-BH"/>
            </a:defPPr>
            <a:lvl1pPr>
              <a:spcBef>
                <a:spcPct val="50000"/>
              </a:spcBef>
              <a:defRPr sz="3600" b="1">
                <a:solidFill>
                  <a:srgbClr val="0000FF"/>
                </a:solidFill>
                <a:latin typeface="Sakkal Majalla" pitchFamily="2" charset="-78"/>
                <a:ea typeface="+mj-ea"/>
                <a:cs typeface="Sakkal Majalla" pitchFamily="2" charset="-78"/>
              </a:defRPr>
            </a:lvl1pPr>
          </a:lstStyle>
          <a:p>
            <a:pPr algn="r" rtl="1"/>
            <a:r>
              <a:rPr lang="ar-BH" dirty="0"/>
              <a:t>  </a:t>
            </a:r>
            <a:r>
              <a:rPr lang="ar-BH" dirty="0">
                <a:solidFill>
                  <a:srgbClr val="FF0000"/>
                </a:solidFill>
              </a:rPr>
              <a:t>3</a:t>
            </a:r>
            <a:r>
              <a:rPr lang="ar-BH" dirty="0"/>
              <a:t>. تطبيق الخطوات المستخدمة في حلّ المسائل حول الحسابات الكيميائية.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24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429491" y="497405"/>
            <a:ext cx="6879169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square"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BH" sz="36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 العلاقات المشتقة من معادلة كيميائية موزونة</a:t>
            </a:r>
            <a:endParaRPr lang="en-US" sz="3600" b="1" dirty="0">
              <a:solidFill>
                <a:srgbClr val="00206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7" name="مربع نص 4"/>
          <p:cNvSpPr txBox="1"/>
          <p:nvPr/>
        </p:nvSpPr>
        <p:spPr>
          <a:xfrm>
            <a:off x="6869075" y="1317195"/>
            <a:ext cx="4592759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BH" sz="32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مثال: </a:t>
            </a:r>
            <a:r>
              <a:rPr lang="ar-BH" sz="3200" b="1" dirty="0">
                <a:latin typeface="Sakkal Majalla" pitchFamily="2" charset="-78"/>
                <a:cs typeface="Sakkal Majalla" pitchFamily="2" charset="-78"/>
              </a:rPr>
              <a:t>عند احتراق الحديد يتكوّن أكسيد الحديد (</a:t>
            </a:r>
            <a:r>
              <a:rPr lang="en-US" sz="3200" b="1" dirty="0">
                <a:latin typeface="Sakkal Majalla" pitchFamily="2" charset="-78"/>
                <a:cs typeface="Sakkal Majalla" pitchFamily="2" charset="-78"/>
              </a:rPr>
              <a:t>III</a:t>
            </a:r>
            <a:r>
              <a:rPr lang="ar-BH" sz="3200" b="1" dirty="0">
                <a:latin typeface="Sakkal Majalla" pitchFamily="2" charset="-78"/>
                <a:cs typeface="Sakkal Majalla" pitchFamily="2" charset="-78"/>
              </a:rPr>
              <a:t>) كما تعبر عنه المعادلة الكيميائية الموزونة التالية: </a:t>
            </a:r>
            <a:endParaRPr lang="en-US" sz="32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04012" y="1375631"/>
            <a:ext cx="569650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square"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en-US" sz="3600" b="1" dirty="0">
                <a:latin typeface="Sakkal Majalla" pitchFamily="2" charset="-78"/>
                <a:cs typeface="Sakkal Majalla" pitchFamily="2" charset="-78"/>
              </a:rPr>
              <a:t>4 Fe</a:t>
            </a:r>
            <a:r>
              <a:rPr lang="en-US" sz="3600" b="1" baseline="-25000" dirty="0">
                <a:latin typeface="Sakkal Majalla" pitchFamily="2" charset="-78"/>
                <a:cs typeface="Sakkal Majalla" pitchFamily="2" charset="-78"/>
              </a:rPr>
              <a:t>(s)   </a:t>
            </a:r>
            <a:r>
              <a:rPr lang="en-US" sz="3600" b="1" dirty="0">
                <a:latin typeface="Sakkal Majalla" pitchFamily="2" charset="-78"/>
                <a:cs typeface="Sakkal Majalla" pitchFamily="2" charset="-78"/>
              </a:rPr>
              <a:t>+ 3O</a:t>
            </a:r>
            <a:r>
              <a:rPr lang="en-US" sz="3600" b="1" baseline="-25000" dirty="0">
                <a:latin typeface="Sakkal Majalla" pitchFamily="2" charset="-78"/>
                <a:cs typeface="Sakkal Majalla" pitchFamily="2" charset="-78"/>
              </a:rPr>
              <a:t>2(g)</a:t>
            </a:r>
            <a:r>
              <a:rPr lang="en-US" sz="3600" b="1" dirty="0">
                <a:latin typeface="Sakkal Majalla" pitchFamily="2" charset="-78"/>
                <a:cs typeface="Sakkal Majalla" pitchFamily="2" charset="-78"/>
              </a:rPr>
              <a:t>                      2Fe</a:t>
            </a:r>
            <a:r>
              <a:rPr lang="en-US" sz="3600" b="1" baseline="-25000" dirty="0">
                <a:latin typeface="Sakkal Majalla" pitchFamily="2" charset="-78"/>
                <a:cs typeface="Sakkal Majalla" pitchFamily="2" charset="-78"/>
              </a:rPr>
              <a:t>2</a:t>
            </a:r>
            <a:r>
              <a:rPr lang="en-US" sz="3600" b="1" dirty="0">
                <a:latin typeface="Sakkal Majalla" pitchFamily="2" charset="-78"/>
                <a:cs typeface="Sakkal Majalla" pitchFamily="2" charset="-78"/>
              </a:rPr>
              <a:t>O</a:t>
            </a:r>
            <a:r>
              <a:rPr lang="en-US" sz="3600" b="1" baseline="-25000" dirty="0">
                <a:latin typeface="Sakkal Majalla" pitchFamily="2" charset="-78"/>
                <a:cs typeface="Sakkal Majalla" pitchFamily="2" charset="-78"/>
              </a:rPr>
              <a:t>3</a:t>
            </a:r>
            <a:r>
              <a:rPr lang="en-US" sz="3600" b="1" dirty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en-US" sz="3600" b="1" baseline="-25000" dirty="0">
                <a:latin typeface="Sakkal Majalla" pitchFamily="2" charset="-78"/>
                <a:cs typeface="Sakkal Majalla" pitchFamily="2" charset="-78"/>
              </a:rPr>
              <a:t>(s)</a:t>
            </a:r>
          </a:p>
        </p:txBody>
      </p:sp>
      <p:cxnSp>
        <p:nvCxnSpPr>
          <p:cNvPr id="3" name="Straight Arrow Connector 2"/>
          <p:cNvCxnSpPr>
            <a:cxnSpLocks/>
          </p:cNvCxnSpPr>
          <p:nvPr/>
        </p:nvCxnSpPr>
        <p:spPr>
          <a:xfrm>
            <a:off x="3618827" y="1698796"/>
            <a:ext cx="852395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818789" y="3024041"/>
            <a:ext cx="3643045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التعبير عن المعادلة بالجسيمات </a:t>
            </a:r>
            <a:endParaRPr lang="en-US" sz="2800" b="1" dirty="0">
              <a:solidFill>
                <a:srgbClr val="00206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2554" y="3032220"/>
            <a:ext cx="1293609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ar-BH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Sakkal Majalla" pitchFamily="2" charset="-78"/>
                <a:cs typeface="Sakkal Majalla" pitchFamily="2" charset="-78"/>
              </a:rPr>
              <a:t>4 ذرات 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Sakkal Majalla" pitchFamily="2" charset="-78"/>
                <a:cs typeface="Sakkal Majalla" pitchFamily="2" charset="-78"/>
              </a:rPr>
              <a:t>Fe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80157" y="3056278"/>
            <a:ext cx="1576935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3</a:t>
            </a:r>
            <a:r>
              <a:rPr lang="ar-BH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جزيئات 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O</a:t>
            </a:r>
            <a:r>
              <a:rPr lang="en-US" sz="28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71222" y="3024592"/>
            <a:ext cx="3296241" cy="523220"/>
          </a:xfrm>
          <a:prstGeom prst="rect">
            <a:avLst/>
          </a:prstGeom>
          <a:solidFill>
            <a:srgbClr val="002060"/>
          </a:solidFill>
          <a:ln w="9525">
            <a:noFill/>
          </a:ln>
        </p:spPr>
        <p:txBody>
          <a:bodyPr wrap="square" rtlCol="0">
            <a:spAutoFit/>
          </a:bodyPr>
          <a:lstStyle/>
          <a:p>
            <a:pPr algn="r" rtl="1"/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2</a:t>
            </a:r>
            <a:r>
              <a:rPr lang="ar-BH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وحدة صيغة كيميائية 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Fe</a:t>
            </a:r>
            <a:r>
              <a:rPr lang="en-US" sz="28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2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O</a:t>
            </a:r>
            <a:r>
              <a:rPr lang="en-US" sz="28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3</a:t>
            </a:r>
          </a:p>
        </p:txBody>
      </p:sp>
      <p:cxnSp>
        <p:nvCxnSpPr>
          <p:cNvPr id="15" name="Straight Arrow Connector 14"/>
          <p:cNvCxnSpPr>
            <a:cxnSpLocks/>
          </p:cNvCxnSpPr>
          <p:nvPr/>
        </p:nvCxnSpPr>
        <p:spPr>
          <a:xfrm>
            <a:off x="3663264" y="3286202"/>
            <a:ext cx="783266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797059" y="3010600"/>
            <a:ext cx="307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Sakkal Majalla" pitchFamily="2" charset="-78"/>
                <a:cs typeface="Sakkal Majalla" pitchFamily="2" charset="-78"/>
              </a:rPr>
              <a:t>+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818789" y="3758387"/>
            <a:ext cx="3643045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التعبير عن المعادلة بالمولات </a:t>
            </a:r>
            <a:endParaRPr lang="en-US" sz="2800" b="1" dirty="0">
              <a:solidFill>
                <a:srgbClr val="00206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7856" y="3741972"/>
            <a:ext cx="1267083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4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mol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Fe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886163" y="3722354"/>
            <a:ext cx="307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Sakkal Majalla" pitchFamily="2" charset="-78"/>
                <a:cs typeface="Sakkal Majalla" pitchFamily="2" charset="-78"/>
              </a:rPr>
              <a:t>+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37308" y="3725766"/>
            <a:ext cx="1329529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3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mol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O</a:t>
            </a:r>
            <a:r>
              <a:rPr lang="en-US" sz="28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2</a:t>
            </a:r>
          </a:p>
        </p:txBody>
      </p:sp>
      <p:cxnSp>
        <p:nvCxnSpPr>
          <p:cNvPr id="26" name="Straight Arrow Connector 25"/>
          <p:cNvCxnSpPr>
            <a:cxnSpLocks/>
          </p:cNvCxnSpPr>
          <p:nvPr/>
        </p:nvCxnSpPr>
        <p:spPr>
          <a:xfrm>
            <a:off x="3657092" y="4003582"/>
            <a:ext cx="81413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651732" y="3743376"/>
            <a:ext cx="1784579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2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mol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 Fe</a:t>
            </a:r>
            <a:r>
              <a:rPr lang="en-US" sz="28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2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O</a:t>
            </a:r>
            <a:r>
              <a:rPr lang="en-US" sz="28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424909" y="4638310"/>
            <a:ext cx="3036925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التعبير عن المعادلة بالكتلة  </a:t>
            </a:r>
            <a:endParaRPr lang="en-US" sz="2800" b="1" dirty="0">
              <a:solidFill>
                <a:srgbClr val="00206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904013" y="2255480"/>
            <a:ext cx="5696504" cy="523220"/>
          </a:xfrm>
          <a:prstGeom prst="rect">
            <a:avLst/>
          </a:prstGeom>
          <a:solidFill>
            <a:schemeClr val="bg2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BH" sz="28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معلومة:      </a:t>
            </a:r>
            <a:r>
              <a:rPr lang="en-US" sz="2400" b="1" dirty="0">
                <a:solidFill>
                  <a:srgbClr val="000000"/>
                </a:solidFill>
                <a:latin typeface="Sakkal Majalla" pitchFamily="2" charset="-78"/>
                <a:cs typeface="Sakkal Majalla" pitchFamily="2" charset="-78"/>
              </a:rPr>
              <a:t>O</a:t>
            </a:r>
            <a:r>
              <a:rPr lang="en-US" sz="2400" b="1" dirty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= 16 g/mol</a:t>
            </a:r>
            <a:r>
              <a:rPr lang="ar-BH" sz="2400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             </a:t>
            </a:r>
            <a:r>
              <a:rPr lang="en-US" sz="2400" b="1" dirty="0">
                <a:solidFill>
                  <a:srgbClr val="000000"/>
                </a:solidFill>
                <a:latin typeface="Sakkal Majalla" pitchFamily="2" charset="-78"/>
                <a:cs typeface="Sakkal Majalla" pitchFamily="2" charset="-78"/>
              </a:rPr>
              <a:t>Fe</a:t>
            </a:r>
            <a:r>
              <a:rPr lang="en-US" sz="2400" b="1" dirty="0">
                <a:solidFill>
                  <a:schemeClr val="accent5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= 56 g/mol</a:t>
            </a:r>
            <a:endParaRPr lang="en-US" sz="2400" b="1" baseline="-250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87856" y="4634684"/>
            <a:ext cx="1329529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224 g  Fe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878816" y="4704864"/>
            <a:ext cx="307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Sakkal Majalla" pitchFamily="2" charset="-78"/>
                <a:cs typeface="Sakkal Majalla" pitchFamily="2" charset="-78"/>
              </a:rPr>
              <a:t>+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314614" y="4634684"/>
            <a:ext cx="1329529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96 g   O</a:t>
            </a:r>
            <a:r>
              <a:rPr lang="en-US" sz="28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2</a:t>
            </a:r>
          </a:p>
        </p:txBody>
      </p:sp>
      <p:cxnSp>
        <p:nvCxnSpPr>
          <p:cNvPr id="40" name="Straight Arrow Connector 39"/>
          <p:cNvCxnSpPr>
            <a:cxnSpLocks/>
          </p:cNvCxnSpPr>
          <p:nvPr/>
        </p:nvCxnSpPr>
        <p:spPr>
          <a:xfrm>
            <a:off x="3709680" y="4902226"/>
            <a:ext cx="825456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651732" y="4632604"/>
            <a:ext cx="1784580" cy="523220"/>
          </a:xfrm>
          <a:prstGeom prst="rect">
            <a:avLst/>
          </a:prstGeom>
          <a:solidFill>
            <a:srgbClr val="00206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 rtl="1"/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320 g   Fe</a:t>
            </a:r>
            <a:r>
              <a:rPr lang="en-US" sz="28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2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O</a:t>
            </a:r>
            <a:r>
              <a:rPr lang="en-US" sz="28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424909" y="5446162"/>
            <a:ext cx="3036924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 rtl="1"/>
            <a:r>
              <a:rPr lang="ar-BH" sz="2800" b="1" dirty="0">
                <a:latin typeface="Sakkal Majalla" pitchFamily="2" charset="-78"/>
                <a:cs typeface="Sakkal Majalla" pitchFamily="2" charset="-78"/>
              </a:rPr>
              <a:t>تطبيق قانون حفظ الكتلة </a:t>
            </a:r>
            <a:endParaRPr lang="en-US" sz="28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4" name="Text Box 4"/>
          <p:cNvSpPr txBox="1">
            <a:spLocks noChangeArrowheads="1"/>
          </p:cNvSpPr>
          <p:nvPr/>
        </p:nvSpPr>
        <p:spPr bwMode="auto">
          <a:xfrm>
            <a:off x="630097" y="5398410"/>
            <a:ext cx="7632866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FF6600"/>
            </a:solidFill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square"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BH" sz="3200" b="1" dirty="0">
                <a:latin typeface="Sakkal Majalla" pitchFamily="2" charset="-78"/>
                <a:cs typeface="Sakkal Majalla" pitchFamily="2" charset="-78"/>
              </a:rPr>
              <a:t>كتلة المواد الناتجة </a:t>
            </a:r>
            <a:r>
              <a:rPr lang="en-US" sz="3200" b="1" dirty="0">
                <a:latin typeface="Sakkal Majalla" pitchFamily="2" charset="-78"/>
                <a:cs typeface="Sakkal Majalla" pitchFamily="2" charset="-78"/>
              </a:rPr>
              <a:t>  </a:t>
            </a:r>
            <a:r>
              <a:rPr lang="en-US" sz="32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( 320 g </a:t>
            </a:r>
            <a:r>
              <a:rPr lang="en-US" sz="3200" b="1" dirty="0">
                <a:latin typeface="Sakkal Majalla" pitchFamily="2" charset="-78"/>
                <a:cs typeface="Sakkal Majalla" pitchFamily="2" charset="-78"/>
              </a:rPr>
              <a:t>)</a:t>
            </a:r>
            <a:r>
              <a:rPr lang="ar-BH" sz="3200" b="1" dirty="0">
                <a:latin typeface="Sakkal Majalla" pitchFamily="2" charset="-78"/>
                <a:cs typeface="Sakkal Majalla" pitchFamily="2" charset="-78"/>
              </a:rPr>
              <a:t>=   كتلة المواد المتفاعلة  </a:t>
            </a:r>
            <a:r>
              <a:rPr lang="en-US" sz="32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( 320 g </a:t>
            </a:r>
            <a:r>
              <a:rPr lang="en-US" sz="3200" b="1" dirty="0">
                <a:latin typeface="Sakkal Majalla" pitchFamily="2" charset="-78"/>
                <a:cs typeface="Sakkal Majalla" pitchFamily="2" charset="-78"/>
              </a:rPr>
              <a:t>)</a:t>
            </a:r>
          </a:p>
        </p:txBody>
      </p:sp>
      <p:sp>
        <p:nvSpPr>
          <p:cNvPr id="37" name="مستطيل 9">
            <a:extLst>
              <a:ext uri="{FF2B5EF4-FFF2-40B4-BE49-F238E27FC236}">
                <a16:creationId xmlns:a16="http://schemas.microsoft.com/office/drawing/2014/main" id="{71AA15F1-7F24-47DD-848A-77FD6AF5BBDD}"/>
              </a:ext>
            </a:extLst>
          </p:cNvPr>
          <p:cNvSpPr/>
          <p:nvPr/>
        </p:nvSpPr>
        <p:spPr>
          <a:xfrm>
            <a:off x="399496" y="78400"/>
            <a:ext cx="2610033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 rtl="1"/>
            <a:r>
              <a:rPr lang="ar-BH" sz="1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حسابات المعادلات الكيميائية</a:t>
            </a:r>
            <a:endParaRPr lang="en-US" sz="1600" b="1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BH" sz="1600" b="1" dirty="0">
                <a:latin typeface="Sakkal Majalla" panose="02000000000000000000" pitchFamily="2" charset="-78"/>
                <a:cs typeface="Sakkal Majalla" panose="02000000000000000000" pitchFamily="2" charset="-78"/>
                <a:sym typeface="Wingdings 2" panose="05020102010507070707" pitchFamily="18" charset="2"/>
              </a:rPr>
              <a:t>كيم 211/كيم803</a:t>
            </a:r>
            <a:endParaRPr lang="en-US" sz="1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6501971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4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1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2" grpId="0" animBg="1"/>
      <p:bldP spid="13" grpId="0" animBg="1"/>
      <p:bldP spid="14" grpId="0" animBg="1"/>
      <p:bldP spid="20" grpId="0"/>
      <p:bldP spid="21" grpId="0" animBg="1"/>
      <p:bldP spid="23" grpId="0" animBg="1"/>
      <p:bldP spid="24" grpId="0"/>
      <p:bldP spid="25" grpId="0" animBg="1"/>
      <p:bldP spid="27" grpId="0" animBg="1"/>
      <p:bldP spid="29" grpId="0" animBg="1"/>
      <p:bldP spid="31" grpId="0" animBg="1"/>
      <p:bldP spid="33" grpId="0" animBg="1"/>
      <p:bldP spid="34" grpId="0"/>
      <p:bldP spid="35" grpId="0" animBg="1"/>
      <p:bldP spid="41" grpId="0" animBg="1"/>
      <p:bldP spid="43" grpId="0" animBg="1"/>
      <p:bldP spid="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9140338" y="384741"/>
            <a:ext cx="2121763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square"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BH" sz="3600" b="1" dirty="0">
                <a:solidFill>
                  <a:srgbClr val="7030A0"/>
                </a:solidFill>
                <a:latin typeface="Sakkal Majalla" pitchFamily="2" charset="-78"/>
                <a:cs typeface="Sakkal Majalla" pitchFamily="2" charset="-78"/>
              </a:rPr>
              <a:t>تطبيق</a:t>
            </a:r>
            <a:endParaRPr lang="en-US" sz="3600" b="1" dirty="0">
              <a:solidFill>
                <a:srgbClr val="7030A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6309374" y="1141999"/>
            <a:ext cx="4952728" cy="1384995"/>
          </a:xfrm>
          <a:prstGeom prst="rect">
            <a:avLst/>
          </a:prstGeom>
          <a:solidFill>
            <a:srgbClr val="92D05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BH" sz="2800" b="1" dirty="0">
                <a:latin typeface="Sakkal Majalla" pitchFamily="2" charset="-78"/>
                <a:cs typeface="Sakkal Majalla" pitchFamily="2" charset="-78"/>
              </a:rPr>
              <a:t>فسر المعادلة الكيميائية الموزونة التالية من حيث عدد الجسيمات والمولات والكتلة بالجرام آخذا بعين الإعتبار  قانون بقاء الكتلة.</a:t>
            </a:r>
            <a:endParaRPr lang="en-US" sz="28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803491" y="1380756"/>
            <a:ext cx="5292509" cy="523220"/>
          </a:xfrm>
          <a:prstGeom prst="rect">
            <a:avLst/>
          </a:prstGeom>
          <a:solidFill>
            <a:schemeClr val="bg2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en-US" sz="2800" b="1" dirty="0">
                <a:latin typeface="Sakkal Majalla" pitchFamily="2" charset="-78"/>
                <a:cs typeface="Sakkal Majalla" pitchFamily="2" charset="-78"/>
              </a:rPr>
              <a:t>HCl</a:t>
            </a:r>
            <a:r>
              <a:rPr lang="en-US" sz="2800" b="1" baseline="-25000" dirty="0">
                <a:latin typeface="Sakkal Majalla" pitchFamily="2" charset="-78"/>
                <a:cs typeface="Sakkal Majalla" pitchFamily="2" charset="-78"/>
              </a:rPr>
              <a:t>(</a:t>
            </a:r>
            <a:r>
              <a:rPr lang="en-US" sz="2800" b="1" baseline="-25000" dirty="0" err="1">
                <a:latin typeface="Sakkal Majalla" pitchFamily="2" charset="-78"/>
                <a:cs typeface="Sakkal Majalla" pitchFamily="2" charset="-78"/>
              </a:rPr>
              <a:t>aq</a:t>
            </a:r>
            <a:r>
              <a:rPr lang="en-US" sz="2800" b="1" baseline="-25000" dirty="0">
                <a:latin typeface="Sakkal Majalla" pitchFamily="2" charset="-78"/>
                <a:cs typeface="Sakkal Majalla" pitchFamily="2" charset="-78"/>
              </a:rPr>
              <a:t>)   </a:t>
            </a:r>
            <a:r>
              <a:rPr lang="en-US" sz="2800" b="1" dirty="0">
                <a:latin typeface="Sakkal Majalla" pitchFamily="2" charset="-78"/>
                <a:cs typeface="Sakkal Majalla" pitchFamily="2" charset="-78"/>
              </a:rPr>
              <a:t>+    KOH</a:t>
            </a:r>
            <a:r>
              <a:rPr lang="en-US" sz="2800" b="1" baseline="-25000" dirty="0">
                <a:latin typeface="Sakkal Majalla" pitchFamily="2" charset="-78"/>
                <a:cs typeface="Sakkal Majalla" pitchFamily="2" charset="-78"/>
              </a:rPr>
              <a:t>(</a:t>
            </a:r>
            <a:r>
              <a:rPr lang="en-US" sz="2800" b="1" baseline="-25000" dirty="0" err="1">
                <a:latin typeface="Sakkal Majalla" pitchFamily="2" charset="-78"/>
                <a:cs typeface="Sakkal Majalla" pitchFamily="2" charset="-78"/>
              </a:rPr>
              <a:t>aq</a:t>
            </a:r>
            <a:r>
              <a:rPr lang="en-US" sz="2800" b="1" baseline="-25000" dirty="0">
                <a:latin typeface="Sakkal Majalla" pitchFamily="2" charset="-78"/>
                <a:cs typeface="Sakkal Majalla" pitchFamily="2" charset="-78"/>
              </a:rPr>
              <a:t>)</a:t>
            </a:r>
            <a:r>
              <a:rPr lang="en-US" sz="2800" b="1" dirty="0">
                <a:latin typeface="Sakkal Majalla" pitchFamily="2" charset="-78"/>
                <a:cs typeface="Sakkal Majalla" pitchFamily="2" charset="-78"/>
              </a:rPr>
              <a:t>              </a:t>
            </a:r>
            <a:r>
              <a:rPr lang="en-US" sz="2800" b="1" dirty="0" err="1">
                <a:latin typeface="Sakkal Majalla" pitchFamily="2" charset="-78"/>
                <a:cs typeface="Sakkal Majalla" pitchFamily="2" charset="-78"/>
              </a:rPr>
              <a:t>KCl</a:t>
            </a:r>
            <a:r>
              <a:rPr lang="en-US" sz="2800" b="1" dirty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en-US" sz="2800" b="1" baseline="-25000" dirty="0">
                <a:latin typeface="Sakkal Majalla" pitchFamily="2" charset="-78"/>
                <a:cs typeface="Sakkal Majalla" pitchFamily="2" charset="-78"/>
              </a:rPr>
              <a:t>(</a:t>
            </a:r>
            <a:r>
              <a:rPr lang="en-US" sz="2800" b="1" baseline="-25000" dirty="0" err="1">
                <a:latin typeface="Sakkal Majalla" pitchFamily="2" charset="-78"/>
                <a:cs typeface="Sakkal Majalla" pitchFamily="2" charset="-78"/>
              </a:rPr>
              <a:t>aq</a:t>
            </a:r>
            <a:r>
              <a:rPr lang="en-US" sz="2800" b="1" baseline="-25000" dirty="0">
                <a:latin typeface="Sakkal Majalla" pitchFamily="2" charset="-78"/>
                <a:cs typeface="Sakkal Majalla" pitchFamily="2" charset="-78"/>
              </a:rPr>
              <a:t>) </a:t>
            </a:r>
            <a:r>
              <a:rPr lang="en-US" sz="2800" b="1" dirty="0">
                <a:latin typeface="Sakkal Majalla" pitchFamily="2" charset="-78"/>
                <a:cs typeface="Sakkal Majalla" pitchFamily="2" charset="-78"/>
              </a:rPr>
              <a:t> +     H</a:t>
            </a:r>
            <a:r>
              <a:rPr lang="en-US" sz="2800" b="1" baseline="-25000" dirty="0">
                <a:latin typeface="Sakkal Majalla" pitchFamily="2" charset="-78"/>
                <a:cs typeface="Sakkal Majalla" pitchFamily="2" charset="-78"/>
              </a:rPr>
              <a:t>2</a:t>
            </a:r>
            <a:r>
              <a:rPr lang="en-US" sz="2800" b="1" dirty="0">
                <a:latin typeface="Sakkal Majalla" pitchFamily="2" charset="-78"/>
                <a:cs typeface="Sakkal Majalla" pitchFamily="2" charset="-78"/>
              </a:rPr>
              <a:t>O</a:t>
            </a:r>
            <a:r>
              <a:rPr lang="en-US" sz="2800" b="1" baseline="-25000" dirty="0">
                <a:latin typeface="Sakkal Majalla" pitchFamily="2" charset="-78"/>
                <a:cs typeface="Sakkal Majalla" pitchFamily="2" charset="-78"/>
              </a:rPr>
              <a:t>(l)</a:t>
            </a:r>
          </a:p>
        </p:txBody>
      </p:sp>
      <p:cxnSp>
        <p:nvCxnSpPr>
          <p:cNvPr id="12" name="Straight Arrow Connector 11"/>
          <p:cNvCxnSpPr>
            <a:cxnSpLocks/>
          </p:cNvCxnSpPr>
          <p:nvPr/>
        </p:nvCxnSpPr>
        <p:spPr>
          <a:xfrm>
            <a:off x="3266983" y="1619953"/>
            <a:ext cx="709700" cy="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94983" y="2399489"/>
            <a:ext cx="3430119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التعبير عن المعادلة بالجسيمات </a:t>
            </a:r>
            <a:endParaRPr lang="en-US" sz="2800" b="1" dirty="0">
              <a:solidFill>
                <a:srgbClr val="00206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0027" y="3102070"/>
            <a:ext cx="1329529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1</a:t>
            </a:r>
            <a:r>
              <a:rPr lang="ar-BH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جزئ 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HCl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05402" y="3103834"/>
            <a:ext cx="2831191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1</a:t>
            </a:r>
            <a:r>
              <a:rPr lang="ar-BH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وحدة صيغة كيميائية 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KOH</a:t>
            </a:r>
            <a:endParaRPr lang="en-US" sz="2400" baseline="-25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66610" y="3104551"/>
            <a:ext cx="2831192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1</a:t>
            </a:r>
            <a:r>
              <a:rPr lang="ar-BH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وحدة صيغة كيميائية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KCl</a:t>
            </a:r>
            <a:endParaRPr lang="en-US" sz="2400" baseline="-25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168685" y="3999487"/>
            <a:ext cx="3099633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التعبير عن المعادلة بالمولات </a:t>
            </a:r>
            <a:endParaRPr lang="en-US" sz="2800" b="1" dirty="0">
              <a:solidFill>
                <a:srgbClr val="00206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7707" y="3999487"/>
            <a:ext cx="1146609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1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mol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HCl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99046" y="3039045"/>
            <a:ext cx="307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Sakkal Majalla" pitchFamily="2" charset="-78"/>
                <a:cs typeface="Sakkal Majalla" pitchFamily="2" charset="-78"/>
              </a:rPr>
              <a:t>+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442422" y="3990928"/>
            <a:ext cx="1265985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1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mol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KOH</a:t>
            </a:r>
            <a:endParaRPr lang="en-US" sz="2400" baseline="-25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cxnSp>
        <p:nvCxnSpPr>
          <p:cNvPr id="26" name="Straight Arrow Connector 25"/>
          <p:cNvCxnSpPr>
            <a:cxnSpLocks/>
          </p:cNvCxnSpPr>
          <p:nvPr/>
        </p:nvCxnSpPr>
        <p:spPr>
          <a:xfrm>
            <a:off x="3744958" y="4230636"/>
            <a:ext cx="52129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339354" y="4008497"/>
            <a:ext cx="1437656" cy="461665"/>
          </a:xfrm>
          <a:prstGeom prst="rect">
            <a:avLst/>
          </a:prstGeom>
          <a:solidFill>
            <a:srgbClr val="00206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 rtl="1"/>
            <a:r>
              <a:rPr lang="en-US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Sakkal Majalla" pitchFamily="2" charset="-78"/>
                <a:cs typeface="Sakkal Majalla" pitchFamily="2" charset="-78"/>
              </a:rPr>
              <a:t>1 </a:t>
            </a:r>
            <a:r>
              <a:rPr lang="en-US" sz="24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Sakkal Majalla" pitchFamily="2" charset="-78"/>
                <a:cs typeface="Sakkal Majalla" pitchFamily="2" charset="-78"/>
              </a:rPr>
              <a:t>mol</a:t>
            </a:r>
            <a:r>
              <a:rPr lang="en-US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Sakkal Majalla" pitchFamily="2" charset="-78"/>
                <a:cs typeface="Sakkal Majalla" pitchFamily="2" charset="-78"/>
              </a:rPr>
              <a:t>  </a:t>
            </a:r>
            <a:r>
              <a:rPr lang="en-US" sz="24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Sakkal Majalla" pitchFamily="2" charset="-78"/>
                <a:cs typeface="Sakkal Majalla" pitchFamily="2" charset="-78"/>
              </a:rPr>
              <a:t>KCl</a:t>
            </a:r>
            <a:endParaRPr lang="en-US" sz="2400" b="1" baseline="-25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033893" y="4861579"/>
            <a:ext cx="3228209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 rtl="1"/>
            <a:r>
              <a:rPr lang="ar-BH" sz="2800" b="1" dirty="0">
                <a:latin typeface="Sakkal Majalla" pitchFamily="2" charset="-78"/>
                <a:cs typeface="Sakkal Majalla" pitchFamily="2" charset="-78"/>
              </a:rPr>
              <a:t>التعبير عن المعادلة بالكتلة</a:t>
            </a:r>
            <a:endParaRPr lang="en-US" sz="28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7707" y="4875920"/>
            <a:ext cx="1540285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36.5 g  </a:t>
            </a:r>
            <a:r>
              <a:rPr lang="en-US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HCl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134844" y="3878590"/>
            <a:ext cx="307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3600" b="1" dirty="0">
                <a:latin typeface="Sakkal Majalla" pitchFamily="2" charset="-78"/>
                <a:cs typeface="Sakkal Majalla" pitchFamily="2" charset="-78"/>
              </a:rPr>
              <a:t>+</a:t>
            </a:r>
          </a:p>
        </p:txBody>
      </p:sp>
      <p:cxnSp>
        <p:nvCxnSpPr>
          <p:cNvPr id="36" name="Straight Arrow Connector 35"/>
          <p:cNvCxnSpPr>
            <a:cxnSpLocks/>
          </p:cNvCxnSpPr>
          <p:nvPr/>
        </p:nvCxnSpPr>
        <p:spPr>
          <a:xfrm>
            <a:off x="5584054" y="3339507"/>
            <a:ext cx="512754" cy="709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033892" y="5613098"/>
            <a:ext cx="3228209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 rtl="1"/>
            <a:r>
              <a:rPr lang="ar-BH" sz="2800" b="1" dirty="0">
                <a:latin typeface="Sakkal Majalla" pitchFamily="2" charset="-78"/>
                <a:cs typeface="Sakkal Majalla" pitchFamily="2" charset="-78"/>
              </a:rPr>
              <a:t>تطبيق قانون حفظ الكتلة </a:t>
            </a:r>
            <a:endParaRPr lang="en-US" sz="28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687707" y="5613098"/>
            <a:ext cx="6944869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FF6600"/>
            </a:solidFill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BH" sz="2800" b="1" dirty="0">
                <a:latin typeface="Sakkal Majalla" pitchFamily="2" charset="-78"/>
                <a:cs typeface="Sakkal Majalla" pitchFamily="2" charset="-78"/>
              </a:rPr>
              <a:t>كتلة المواد الناتجة </a:t>
            </a:r>
            <a:r>
              <a:rPr lang="en-US" sz="2800" b="1" dirty="0">
                <a:latin typeface="Sakkal Majalla" pitchFamily="2" charset="-78"/>
                <a:cs typeface="Sakkal Majalla" pitchFamily="2" charset="-78"/>
              </a:rPr>
              <a:t>  ( 92.5 g )</a:t>
            </a:r>
            <a:r>
              <a:rPr lang="ar-BH" sz="2800" b="1" dirty="0">
                <a:latin typeface="Sakkal Majalla" pitchFamily="2" charset="-78"/>
                <a:cs typeface="Sakkal Majalla" pitchFamily="2" charset="-78"/>
              </a:rPr>
              <a:t>=   كتلة المواد المتفاعلة  </a:t>
            </a:r>
            <a:r>
              <a:rPr lang="en-US" sz="2800" b="1" dirty="0">
                <a:latin typeface="Sakkal Majalla" pitchFamily="2" charset="-78"/>
                <a:cs typeface="Sakkal Majalla" pitchFamily="2" charset="-78"/>
              </a:rPr>
              <a:t>( 92.5 g 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097802" y="3030812"/>
            <a:ext cx="307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Sakkal Majalla" pitchFamily="2" charset="-78"/>
                <a:cs typeface="Sakkal Majalla" pitchFamily="2" charset="-78"/>
              </a:rPr>
              <a:t>+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453361" y="3085215"/>
            <a:ext cx="1533659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1</a:t>
            </a:r>
            <a:r>
              <a:rPr lang="ar-BH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جزئ  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H</a:t>
            </a:r>
            <a:r>
              <a:rPr lang="en-US" sz="24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2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O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811060" y="3960855"/>
            <a:ext cx="240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Sakkal Majalla" pitchFamily="2" charset="-78"/>
                <a:cs typeface="Sakkal Majalla" pitchFamily="2" charset="-78"/>
              </a:rPr>
              <a:t>+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140490" y="3999804"/>
            <a:ext cx="1607870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1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mol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 H</a:t>
            </a:r>
            <a:r>
              <a:rPr lang="en-US" sz="24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2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O</a:t>
            </a:r>
            <a:endParaRPr lang="en-US" sz="2400" baseline="-25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152835" y="4724716"/>
            <a:ext cx="307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Sakkal Majalla" pitchFamily="2" charset="-78"/>
                <a:cs typeface="Sakkal Majalla" pitchFamily="2" charset="-78"/>
              </a:rPr>
              <a:t>+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42422" y="4856261"/>
            <a:ext cx="1425155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56 g  KOH</a:t>
            </a:r>
          </a:p>
        </p:txBody>
      </p:sp>
      <p:cxnSp>
        <p:nvCxnSpPr>
          <p:cNvPr id="35" name="Straight Arrow Connector 34"/>
          <p:cNvCxnSpPr>
            <a:cxnSpLocks/>
          </p:cNvCxnSpPr>
          <p:nvPr/>
        </p:nvCxnSpPr>
        <p:spPr>
          <a:xfrm>
            <a:off x="3944971" y="5067530"/>
            <a:ext cx="50380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476522" y="4882864"/>
            <a:ext cx="1454763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74.5 g </a:t>
            </a:r>
            <a:r>
              <a:rPr lang="en-US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KCl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959032" y="4776387"/>
            <a:ext cx="307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Sakkal Majalla" pitchFamily="2" charset="-78"/>
                <a:cs typeface="Sakkal Majalla" pitchFamily="2" charset="-78"/>
              </a:rPr>
              <a:t>+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309374" y="4895057"/>
            <a:ext cx="1230736" cy="461665"/>
          </a:xfrm>
          <a:prstGeom prst="rect">
            <a:avLst/>
          </a:prstGeom>
          <a:solidFill>
            <a:srgbClr val="00206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 rtl="1"/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18 g  H</a:t>
            </a:r>
            <a:r>
              <a:rPr lang="en-US" sz="2400" b="1" baseline="-25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</a:t>
            </a: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O</a:t>
            </a:r>
          </a:p>
        </p:txBody>
      </p:sp>
      <p:sp>
        <p:nvSpPr>
          <p:cNvPr id="37" name="مستطيل 9">
            <a:extLst>
              <a:ext uri="{FF2B5EF4-FFF2-40B4-BE49-F238E27FC236}">
                <a16:creationId xmlns:a16="http://schemas.microsoft.com/office/drawing/2014/main" id="{3547C642-7CE2-4B2B-A8CF-9F6ABF29A653}"/>
              </a:ext>
            </a:extLst>
          </p:cNvPr>
          <p:cNvSpPr/>
          <p:nvPr/>
        </p:nvSpPr>
        <p:spPr>
          <a:xfrm>
            <a:off x="399496" y="78400"/>
            <a:ext cx="2610033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 rtl="1"/>
            <a:r>
              <a:rPr lang="ar-BH" sz="1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حسابات المعادلات الكيميائية</a:t>
            </a:r>
            <a:endParaRPr lang="en-US" sz="1600" b="1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BH" sz="1600" b="1" dirty="0">
                <a:latin typeface="Sakkal Majalla" panose="02000000000000000000" pitchFamily="2" charset="-78"/>
                <a:cs typeface="Sakkal Majalla" panose="02000000000000000000" pitchFamily="2" charset="-78"/>
                <a:sym typeface="Wingdings 2" panose="05020102010507070707" pitchFamily="18" charset="2"/>
              </a:rPr>
              <a:t>كيم 211/كيم803</a:t>
            </a:r>
            <a:endParaRPr lang="en-US" sz="1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6237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4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6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9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1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3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5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0" grpId="0" animBg="1"/>
      <p:bldP spid="14" grpId="0" animBg="1"/>
      <p:bldP spid="13" grpId="0" animBg="1"/>
      <p:bldP spid="16" grpId="0" animBg="1"/>
      <p:bldP spid="17" grpId="0" animBg="1"/>
      <p:bldP spid="18" grpId="0" animBg="1"/>
      <p:bldP spid="21" grpId="0" animBg="1"/>
      <p:bldP spid="23" grpId="0" animBg="1"/>
      <p:bldP spid="24" grpId="0"/>
      <p:bldP spid="25" grpId="0" animBg="1"/>
      <p:bldP spid="27" grpId="0" animBg="1"/>
      <p:bldP spid="28" grpId="0" animBg="1"/>
      <p:bldP spid="31" grpId="0" animBg="1"/>
      <p:bldP spid="32" grpId="0"/>
      <p:bldP spid="38" grpId="0" animBg="1"/>
      <p:bldP spid="39" grpId="0" animBg="1"/>
      <p:bldP spid="40" grpId="0"/>
      <p:bldP spid="41" grpId="0" animBg="1"/>
      <p:bldP spid="42" grpId="0"/>
      <p:bldP spid="43" grpId="0" animBg="1"/>
      <p:bldP spid="44" grpId="0"/>
      <p:bldP spid="34" grpId="0" animBg="1"/>
      <p:bldP spid="45" grpId="0" animBg="1"/>
      <p:bldP spid="46" grpId="0"/>
      <p:bldP spid="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418130" y="523701"/>
            <a:ext cx="5645971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BH" sz="36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 النسب المولية في المعادلة الكيميائية </a:t>
            </a:r>
            <a:endParaRPr lang="en-US" sz="3600" b="1" dirty="0">
              <a:solidFill>
                <a:srgbClr val="00206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410572" y="2760988"/>
            <a:ext cx="1353793" cy="1046440"/>
            <a:chOff x="178143" y="3241967"/>
            <a:chExt cx="1353793" cy="1046440"/>
          </a:xfrm>
        </p:grpSpPr>
        <p:sp>
          <p:nvSpPr>
            <p:cNvPr id="13" name="TextBox 12"/>
            <p:cNvSpPr txBox="1"/>
            <p:nvPr/>
          </p:nvSpPr>
          <p:spPr>
            <a:xfrm>
              <a:off x="178143" y="3241967"/>
              <a:ext cx="12350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Sakkal Majalla" pitchFamily="2" charset="-78"/>
                  <a:cs typeface="Sakkal Majalla" pitchFamily="2" charset="-78"/>
                </a:rPr>
                <a:t>2mol K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6903" y="3765187"/>
              <a:ext cx="12350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Sakkal Majalla" pitchFamily="2" charset="-78"/>
                  <a:cs typeface="Sakkal Majalla" pitchFamily="2" charset="-78"/>
                </a:rPr>
                <a:t>1mol Br</a:t>
              </a:r>
              <a:r>
                <a:rPr lang="en-US" sz="2800" b="1" baseline="-25000" dirty="0">
                  <a:latin typeface="Sakkal Majalla" pitchFamily="2" charset="-78"/>
                  <a:cs typeface="Sakkal Majalla" pitchFamily="2" charset="-78"/>
                </a:rPr>
                <a:t>2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flipH="1">
              <a:off x="296903" y="3741437"/>
              <a:ext cx="1235033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3087943" y="2758070"/>
            <a:ext cx="1353793" cy="1046440"/>
            <a:chOff x="178143" y="3241967"/>
            <a:chExt cx="1353793" cy="1046440"/>
          </a:xfrm>
        </p:grpSpPr>
        <p:sp>
          <p:nvSpPr>
            <p:cNvPr id="19" name="TextBox 18"/>
            <p:cNvSpPr txBox="1"/>
            <p:nvPr/>
          </p:nvSpPr>
          <p:spPr>
            <a:xfrm>
              <a:off x="178143" y="3241967"/>
              <a:ext cx="12350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Sakkal Majalla" pitchFamily="2" charset="-78"/>
                  <a:cs typeface="Sakkal Majalla" pitchFamily="2" charset="-78"/>
                </a:rPr>
                <a:t>2mol K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8143" y="3765187"/>
              <a:ext cx="13537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Sakkal Majalla" pitchFamily="2" charset="-78"/>
                  <a:cs typeface="Sakkal Majalla" pitchFamily="2" charset="-78"/>
                </a:rPr>
                <a:t>2mol </a:t>
              </a:r>
              <a:r>
                <a:rPr lang="en-US" sz="2800" b="1" dirty="0" err="1">
                  <a:latin typeface="Sakkal Majalla" pitchFamily="2" charset="-78"/>
                  <a:cs typeface="Sakkal Majalla" pitchFamily="2" charset="-78"/>
                </a:rPr>
                <a:t>KBr</a:t>
              </a:r>
              <a:endParaRPr lang="en-US" sz="2800" b="1" baseline="-25000" dirty="0">
                <a:latin typeface="Sakkal Majalla" pitchFamily="2" charset="-78"/>
                <a:cs typeface="Sakkal Majalla" pitchFamily="2" charset="-78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 flipH="1">
              <a:off x="296903" y="3741437"/>
              <a:ext cx="1235033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4819564" y="2746338"/>
            <a:ext cx="1294409" cy="1010516"/>
            <a:chOff x="237527" y="3240966"/>
            <a:chExt cx="1294409" cy="1010516"/>
          </a:xfrm>
        </p:grpSpPr>
        <p:sp>
          <p:nvSpPr>
            <p:cNvPr id="23" name="TextBox 22"/>
            <p:cNvSpPr txBox="1"/>
            <p:nvPr/>
          </p:nvSpPr>
          <p:spPr>
            <a:xfrm>
              <a:off x="284096" y="3728262"/>
              <a:ext cx="12350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Sakkal Majalla" pitchFamily="2" charset="-78"/>
                  <a:cs typeface="Sakkal Majalla" pitchFamily="2" charset="-78"/>
                </a:rPr>
                <a:t>2mol K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37527" y="3240966"/>
              <a:ext cx="12350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Sakkal Majalla" pitchFamily="2" charset="-78"/>
                  <a:cs typeface="Sakkal Majalla" pitchFamily="2" charset="-78"/>
                </a:rPr>
                <a:t>1mol Br</a:t>
              </a:r>
              <a:r>
                <a:rPr lang="en-US" sz="2800" b="1" baseline="-25000" dirty="0">
                  <a:latin typeface="Sakkal Majalla" pitchFamily="2" charset="-78"/>
                  <a:cs typeface="Sakkal Majalla" pitchFamily="2" charset="-78"/>
                </a:rPr>
                <a:t>2</a:t>
              </a:r>
            </a:p>
          </p:txBody>
        </p:sp>
        <p:cxnSp>
          <p:nvCxnSpPr>
            <p:cNvPr id="25" name="Straight Connector 24"/>
            <p:cNvCxnSpPr/>
            <p:nvPr/>
          </p:nvCxnSpPr>
          <p:spPr>
            <a:xfrm flipH="1">
              <a:off x="296903" y="3741437"/>
              <a:ext cx="1235033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6424744" y="2781958"/>
            <a:ext cx="1432929" cy="1025470"/>
            <a:chOff x="165617" y="3251145"/>
            <a:chExt cx="1432929" cy="1025470"/>
          </a:xfrm>
        </p:grpSpPr>
        <p:sp>
          <p:nvSpPr>
            <p:cNvPr id="27" name="TextBox 26"/>
            <p:cNvSpPr txBox="1"/>
            <p:nvPr/>
          </p:nvSpPr>
          <p:spPr>
            <a:xfrm>
              <a:off x="209138" y="3753395"/>
              <a:ext cx="1389408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Sakkal Majalla" pitchFamily="2" charset="-78"/>
                  <a:cs typeface="Sakkal Majalla" pitchFamily="2" charset="-78"/>
                </a:rPr>
                <a:t>2mol </a:t>
              </a:r>
              <a:r>
                <a:rPr lang="en-US" sz="2800" b="1" dirty="0" err="1">
                  <a:latin typeface="Sakkal Majalla" pitchFamily="2" charset="-78"/>
                  <a:cs typeface="Sakkal Majalla" pitchFamily="2" charset="-78"/>
                </a:rPr>
                <a:t>KBr</a:t>
              </a:r>
              <a:endParaRPr lang="en-US" sz="2800" b="1" dirty="0">
                <a:latin typeface="Sakkal Majalla" pitchFamily="2" charset="-78"/>
                <a:cs typeface="Sakkal Majalla" pitchFamily="2" charset="-78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65617" y="3251145"/>
              <a:ext cx="1235033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Sakkal Majalla" pitchFamily="2" charset="-78"/>
                  <a:cs typeface="Sakkal Majalla" pitchFamily="2" charset="-78"/>
                </a:rPr>
                <a:t>1mol Br</a:t>
              </a:r>
              <a:r>
                <a:rPr lang="en-US" sz="2800" b="1" baseline="-25000" dirty="0">
                  <a:latin typeface="Sakkal Majalla" pitchFamily="2" charset="-78"/>
                  <a:cs typeface="Sakkal Majalla" pitchFamily="2" charset="-78"/>
                </a:rPr>
                <a:t>2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 flipH="1">
              <a:off x="249403" y="3717687"/>
              <a:ext cx="1235033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9731861" y="2819281"/>
            <a:ext cx="1389408" cy="903940"/>
            <a:chOff x="96704" y="3291357"/>
            <a:chExt cx="1389408" cy="903940"/>
          </a:xfrm>
        </p:grpSpPr>
        <p:sp>
          <p:nvSpPr>
            <p:cNvPr id="31" name="TextBox 30"/>
            <p:cNvSpPr txBox="1"/>
            <p:nvPr/>
          </p:nvSpPr>
          <p:spPr>
            <a:xfrm>
              <a:off x="96704" y="3291357"/>
              <a:ext cx="13894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Sakkal Majalla" pitchFamily="2" charset="-78"/>
                  <a:cs typeface="Sakkal Majalla" pitchFamily="2" charset="-78"/>
                </a:rPr>
                <a:t>2mol </a:t>
              </a:r>
              <a:r>
                <a:rPr lang="en-US" sz="2800" b="1" dirty="0" err="1">
                  <a:latin typeface="Sakkal Majalla" pitchFamily="2" charset="-78"/>
                  <a:cs typeface="Sakkal Majalla" pitchFamily="2" charset="-78"/>
                </a:rPr>
                <a:t>KBr</a:t>
              </a:r>
              <a:endParaRPr lang="en-US" sz="2800" b="1" dirty="0">
                <a:latin typeface="Sakkal Majalla" pitchFamily="2" charset="-78"/>
                <a:cs typeface="Sakkal Majalla" pitchFamily="2" charset="-78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09517" y="3672077"/>
              <a:ext cx="12350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Sakkal Majalla" pitchFamily="2" charset="-78"/>
                  <a:cs typeface="Sakkal Majalla" pitchFamily="2" charset="-78"/>
                </a:rPr>
                <a:t>1mol Br</a:t>
              </a:r>
              <a:r>
                <a:rPr lang="en-US" sz="2800" b="1" baseline="-25000" dirty="0">
                  <a:latin typeface="Sakkal Majalla" pitchFamily="2" charset="-78"/>
                  <a:cs typeface="Sakkal Majalla" pitchFamily="2" charset="-78"/>
                </a:rPr>
                <a:t>2</a:t>
              </a:r>
            </a:p>
          </p:txBody>
        </p:sp>
        <p:cxnSp>
          <p:nvCxnSpPr>
            <p:cNvPr id="33" name="Straight Connector 32"/>
            <p:cNvCxnSpPr/>
            <p:nvPr/>
          </p:nvCxnSpPr>
          <p:spPr>
            <a:xfrm flipH="1">
              <a:off x="249403" y="3717687"/>
              <a:ext cx="1235033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8121391" y="2819281"/>
            <a:ext cx="1389408" cy="903940"/>
            <a:chOff x="96704" y="3291357"/>
            <a:chExt cx="1389408" cy="903940"/>
          </a:xfrm>
        </p:grpSpPr>
        <p:sp>
          <p:nvSpPr>
            <p:cNvPr id="35" name="TextBox 34"/>
            <p:cNvSpPr txBox="1"/>
            <p:nvPr/>
          </p:nvSpPr>
          <p:spPr>
            <a:xfrm>
              <a:off x="96704" y="3291357"/>
              <a:ext cx="13894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Sakkal Majalla" pitchFamily="2" charset="-78"/>
                  <a:cs typeface="Sakkal Majalla" pitchFamily="2" charset="-78"/>
                </a:rPr>
                <a:t>2mol </a:t>
              </a:r>
              <a:r>
                <a:rPr lang="en-US" sz="2800" b="1" dirty="0" err="1">
                  <a:latin typeface="Sakkal Majalla" pitchFamily="2" charset="-78"/>
                  <a:cs typeface="Sakkal Majalla" pitchFamily="2" charset="-78"/>
                </a:rPr>
                <a:t>KBr</a:t>
              </a:r>
              <a:endParaRPr lang="en-US" sz="2800" b="1" dirty="0">
                <a:latin typeface="Sakkal Majalla" pitchFamily="2" charset="-78"/>
                <a:cs typeface="Sakkal Majalla" pitchFamily="2" charset="-78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09517" y="3672077"/>
              <a:ext cx="12350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Sakkal Majalla" pitchFamily="2" charset="-78"/>
                  <a:cs typeface="Sakkal Majalla" pitchFamily="2" charset="-78"/>
                </a:rPr>
                <a:t>2mol K</a:t>
              </a:r>
              <a:endParaRPr lang="en-US" sz="2800" b="1" baseline="-25000" dirty="0">
                <a:latin typeface="Sakkal Majalla" pitchFamily="2" charset="-78"/>
                <a:cs typeface="Sakkal Majalla" pitchFamily="2" charset="-78"/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 flipH="1">
              <a:off x="249403" y="3717687"/>
              <a:ext cx="1235033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8DD8FED-885B-4504-8E4F-5826E4BFC37B}"/>
              </a:ext>
            </a:extLst>
          </p:cNvPr>
          <p:cNvGrpSpPr/>
          <p:nvPr/>
        </p:nvGrpSpPr>
        <p:grpSpPr>
          <a:xfrm>
            <a:off x="2537336" y="3944885"/>
            <a:ext cx="8557040" cy="1077218"/>
            <a:chOff x="2537336" y="3944885"/>
            <a:chExt cx="8557040" cy="1077218"/>
          </a:xfrm>
          <a:solidFill>
            <a:schemeClr val="bg2"/>
          </a:solidFill>
        </p:grpSpPr>
        <p:sp>
          <p:nvSpPr>
            <p:cNvPr id="39" name="Text Box 4"/>
            <p:cNvSpPr txBox="1">
              <a:spLocks noChangeArrowheads="1"/>
            </p:cNvSpPr>
            <p:nvPr/>
          </p:nvSpPr>
          <p:spPr bwMode="auto">
            <a:xfrm>
              <a:off x="2537336" y="3944885"/>
              <a:ext cx="8557040" cy="1077218"/>
            </a:xfrm>
            <a:prstGeom prst="rect">
              <a:avLst/>
            </a:prstGeom>
            <a:grpFill/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  <a:extLst/>
          </p:spPr>
          <p:txBody>
            <a:bodyPr wrap="square">
              <a:spAutoFit/>
            </a:bodyPr>
            <a:lstStyle/>
            <a:p>
              <a:pPr algn="r" rtl="1">
                <a:defRPr/>
              </a:pPr>
              <a:r>
                <a:rPr lang="ar-BH" sz="3200" b="1" dirty="0">
                  <a:solidFill>
                    <a:schemeClr val="accent4">
                      <a:lumMod val="50000"/>
                    </a:schemeClr>
                  </a:solidFill>
                  <a:latin typeface="Sakkal Majalla" pitchFamily="2" charset="-78"/>
                  <a:cs typeface="Sakkal Majalla" pitchFamily="2" charset="-78"/>
                </a:rPr>
                <a:t>تطبيق: </a:t>
              </a:r>
              <a:r>
                <a:rPr lang="ar-BH" sz="3200" b="1" dirty="0">
                  <a:latin typeface="Sakkal Majalla" pitchFamily="2" charset="-78"/>
                  <a:cs typeface="Sakkal Majalla" pitchFamily="2" charset="-78"/>
                </a:rPr>
                <a:t>حدّد النسب المولية جميعها في المعادلة التالية:</a:t>
              </a:r>
              <a:endParaRPr lang="en-US" sz="3200" b="1" dirty="0">
                <a:latin typeface="Sakkal Majalla" pitchFamily="2" charset="-78"/>
                <a:cs typeface="Sakkal Majalla" pitchFamily="2" charset="-78"/>
              </a:endParaRPr>
            </a:p>
            <a:p>
              <a:pPr algn="ctr" rtl="1">
                <a:defRPr/>
              </a:pPr>
              <a:r>
                <a:rPr lang="en-US" sz="3200" b="1" dirty="0">
                  <a:solidFill>
                    <a:srgbClr val="C00000"/>
                  </a:solidFill>
                  <a:latin typeface="Sakkal Majalla" pitchFamily="2" charset="-78"/>
                  <a:cs typeface="Sakkal Majalla" pitchFamily="2" charset="-78"/>
                </a:rPr>
                <a:t>4</a:t>
              </a:r>
              <a:r>
                <a:rPr lang="en-US" sz="3200" b="1" dirty="0">
                  <a:solidFill>
                    <a:srgbClr val="7030A0"/>
                  </a:solidFill>
                  <a:latin typeface="Sakkal Majalla" pitchFamily="2" charset="-78"/>
                  <a:cs typeface="Sakkal Majalla" pitchFamily="2" charset="-78"/>
                </a:rPr>
                <a:t>Al</a:t>
              </a:r>
              <a:r>
                <a:rPr lang="en-US" sz="3200" b="1" baseline="-25000" dirty="0">
                  <a:solidFill>
                    <a:srgbClr val="7030A0"/>
                  </a:solidFill>
                  <a:latin typeface="Sakkal Majalla" pitchFamily="2" charset="-78"/>
                  <a:cs typeface="Sakkal Majalla" pitchFamily="2" charset="-78"/>
                </a:rPr>
                <a:t>(s)  </a:t>
              </a:r>
              <a:r>
                <a:rPr lang="en-US" sz="3200" b="1" dirty="0">
                  <a:solidFill>
                    <a:srgbClr val="7030A0"/>
                  </a:solidFill>
                  <a:latin typeface="Sakkal Majalla" pitchFamily="2" charset="-78"/>
                  <a:cs typeface="Sakkal Majalla" pitchFamily="2" charset="-78"/>
                </a:rPr>
                <a:t>  +        </a:t>
              </a:r>
              <a:r>
                <a:rPr lang="en-US" sz="3200" b="1" dirty="0">
                  <a:solidFill>
                    <a:srgbClr val="C00000"/>
                  </a:solidFill>
                  <a:latin typeface="Sakkal Majalla" pitchFamily="2" charset="-78"/>
                  <a:cs typeface="Sakkal Majalla" pitchFamily="2" charset="-78"/>
                </a:rPr>
                <a:t>3</a:t>
              </a:r>
              <a:r>
                <a:rPr lang="en-US" sz="3200" b="1" dirty="0">
                  <a:solidFill>
                    <a:srgbClr val="7030A0"/>
                  </a:solidFill>
                  <a:latin typeface="Sakkal Majalla" pitchFamily="2" charset="-78"/>
                  <a:cs typeface="Sakkal Majalla" pitchFamily="2" charset="-78"/>
                </a:rPr>
                <a:t>O</a:t>
              </a:r>
              <a:r>
                <a:rPr lang="en-US" sz="3200" b="1" baseline="-25000" dirty="0">
                  <a:solidFill>
                    <a:srgbClr val="7030A0"/>
                  </a:solidFill>
                  <a:latin typeface="Sakkal Majalla" pitchFamily="2" charset="-78"/>
                  <a:cs typeface="Sakkal Majalla" pitchFamily="2" charset="-78"/>
                </a:rPr>
                <a:t>2(g)                                   </a:t>
              </a:r>
              <a:r>
                <a:rPr lang="en-US" sz="3200" b="1" dirty="0">
                  <a:solidFill>
                    <a:srgbClr val="7030A0"/>
                  </a:solidFill>
                  <a:latin typeface="Sakkal Majalla" pitchFamily="2" charset="-78"/>
                  <a:cs typeface="Sakkal Majalla" pitchFamily="2" charset="-78"/>
                </a:rPr>
                <a:t> </a:t>
              </a:r>
              <a:r>
                <a:rPr lang="en-US" sz="3200" b="1" dirty="0">
                  <a:solidFill>
                    <a:srgbClr val="C00000"/>
                  </a:solidFill>
                  <a:latin typeface="Sakkal Majalla" pitchFamily="2" charset="-78"/>
                  <a:cs typeface="Sakkal Majalla" pitchFamily="2" charset="-78"/>
                </a:rPr>
                <a:t>2</a:t>
              </a:r>
              <a:r>
                <a:rPr lang="en-US" sz="3200" b="1" dirty="0">
                  <a:solidFill>
                    <a:srgbClr val="7030A0"/>
                  </a:solidFill>
                  <a:latin typeface="Sakkal Majalla" pitchFamily="2" charset="-78"/>
                  <a:cs typeface="Sakkal Majalla" pitchFamily="2" charset="-78"/>
                </a:rPr>
                <a:t>Al</a:t>
              </a:r>
              <a:r>
                <a:rPr lang="en-US" sz="3200" b="1" baseline="-25000" dirty="0">
                  <a:solidFill>
                    <a:srgbClr val="7030A0"/>
                  </a:solidFill>
                  <a:latin typeface="Sakkal Majalla" pitchFamily="2" charset="-78"/>
                  <a:cs typeface="Sakkal Majalla" pitchFamily="2" charset="-78"/>
                </a:rPr>
                <a:t>2</a:t>
              </a:r>
              <a:r>
                <a:rPr lang="en-US" sz="3200" b="1" dirty="0">
                  <a:solidFill>
                    <a:srgbClr val="7030A0"/>
                  </a:solidFill>
                  <a:latin typeface="Sakkal Majalla" pitchFamily="2" charset="-78"/>
                  <a:cs typeface="Sakkal Majalla" pitchFamily="2" charset="-78"/>
                </a:rPr>
                <a:t>O</a:t>
              </a:r>
              <a:r>
                <a:rPr lang="en-US" sz="3200" b="1" baseline="-25000" dirty="0">
                  <a:solidFill>
                    <a:srgbClr val="7030A0"/>
                  </a:solidFill>
                  <a:latin typeface="Sakkal Majalla" pitchFamily="2" charset="-78"/>
                  <a:cs typeface="Sakkal Majalla" pitchFamily="2" charset="-78"/>
                </a:rPr>
                <a:t>3(S)</a:t>
              </a:r>
              <a:endParaRPr lang="ar-BH" sz="3200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endParaRPr>
            </a:p>
          </p:txBody>
        </p:sp>
        <p:cxnSp>
          <p:nvCxnSpPr>
            <p:cNvPr id="40" name="Straight Arrow Connector 39"/>
            <p:cNvCxnSpPr>
              <a:cxnSpLocks/>
            </p:cNvCxnSpPr>
            <p:nvPr/>
          </p:nvCxnSpPr>
          <p:spPr>
            <a:xfrm>
              <a:off x="6885729" y="4704923"/>
              <a:ext cx="1082765" cy="0"/>
            </a:xfrm>
            <a:prstGeom prst="straightConnector1">
              <a:avLst/>
            </a:prstGeom>
            <a:grpFill/>
            <a:ln w="57150">
              <a:solidFill>
                <a:srgbClr val="0000D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1276027" y="5145400"/>
            <a:ext cx="1435268" cy="907757"/>
            <a:chOff x="209517" y="3287540"/>
            <a:chExt cx="1435268" cy="907757"/>
          </a:xfrm>
        </p:grpSpPr>
        <p:sp>
          <p:nvSpPr>
            <p:cNvPr id="43" name="TextBox 42"/>
            <p:cNvSpPr txBox="1"/>
            <p:nvPr/>
          </p:nvSpPr>
          <p:spPr>
            <a:xfrm>
              <a:off x="255377" y="3287540"/>
              <a:ext cx="13894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Sakkal Majalla" pitchFamily="2" charset="-78"/>
                  <a:cs typeface="Sakkal Majalla" pitchFamily="2" charset="-78"/>
                </a:rPr>
                <a:t>4mol Al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09517" y="3672077"/>
              <a:ext cx="12350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Sakkal Majalla" pitchFamily="2" charset="-78"/>
                  <a:cs typeface="Sakkal Majalla" pitchFamily="2" charset="-78"/>
                </a:rPr>
                <a:t>3mol O</a:t>
              </a:r>
              <a:r>
                <a:rPr lang="en-US" sz="2800" b="1" baseline="-25000" dirty="0">
                  <a:latin typeface="Sakkal Majalla" pitchFamily="2" charset="-78"/>
                  <a:cs typeface="Sakkal Majalla" pitchFamily="2" charset="-78"/>
                </a:rPr>
                <a:t>2</a:t>
              </a:r>
            </a:p>
          </p:txBody>
        </p:sp>
        <p:cxnSp>
          <p:nvCxnSpPr>
            <p:cNvPr id="45" name="Straight Connector 44"/>
            <p:cNvCxnSpPr/>
            <p:nvPr/>
          </p:nvCxnSpPr>
          <p:spPr>
            <a:xfrm flipH="1">
              <a:off x="249403" y="3717687"/>
              <a:ext cx="1235033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2783357" y="5170002"/>
            <a:ext cx="1853597" cy="921594"/>
            <a:chOff x="3348" y="3300298"/>
            <a:chExt cx="1853597" cy="921594"/>
          </a:xfrm>
        </p:grpSpPr>
        <p:sp>
          <p:nvSpPr>
            <p:cNvPr id="47" name="TextBox 46"/>
            <p:cNvSpPr txBox="1"/>
            <p:nvPr/>
          </p:nvSpPr>
          <p:spPr>
            <a:xfrm>
              <a:off x="203149" y="3300298"/>
              <a:ext cx="13894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Sakkal Majalla" pitchFamily="2" charset="-78"/>
                  <a:cs typeface="Sakkal Majalla" pitchFamily="2" charset="-78"/>
                </a:rPr>
                <a:t>4mol Al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348" y="3698672"/>
              <a:ext cx="185359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Sakkal Majalla" pitchFamily="2" charset="-78"/>
                  <a:cs typeface="Sakkal Majalla" pitchFamily="2" charset="-78"/>
                </a:rPr>
                <a:t>2mol Al</a:t>
              </a:r>
              <a:r>
                <a:rPr lang="en-US" sz="2800" b="1" baseline="-25000" dirty="0">
                  <a:latin typeface="Sakkal Majalla" pitchFamily="2" charset="-78"/>
                  <a:cs typeface="Sakkal Majalla" pitchFamily="2" charset="-78"/>
                </a:rPr>
                <a:t>2</a:t>
              </a:r>
              <a:r>
                <a:rPr lang="en-US" sz="2800" b="1" dirty="0">
                  <a:latin typeface="Sakkal Majalla" pitchFamily="2" charset="-78"/>
                  <a:cs typeface="Sakkal Majalla" pitchFamily="2" charset="-78"/>
                </a:rPr>
                <a:t>O</a:t>
              </a:r>
              <a:r>
                <a:rPr lang="en-US" sz="2800" b="1" baseline="-25000" dirty="0">
                  <a:latin typeface="Sakkal Majalla" pitchFamily="2" charset="-78"/>
                  <a:cs typeface="Sakkal Majalla" pitchFamily="2" charset="-78"/>
                </a:rPr>
                <a:t>3</a:t>
              </a:r>
            </a:p>
          </p:txBody>
        </p:sp>
        <p:cxnSp>
          <p:nvCxnSpPr>
            <p:cNvPr id="49" name="Straight Connector 48"/>
            <p:cNvCxnSpPr>
              <a:cxnSpLocks/>
            </p:cNvCxnSpPr>
            <p:nvPr/>
          </p:nvCxnSpPr>
          <p:spPr>
            <a:xfrm flipH="1">
              <a:off x="105234" y="3717687"/>
              <a:ext cx="1379203" cy="776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4486076" y="5149217"/>
            <a:ext cx="1484413" cy="942379"/>
            <a:chOff x="23" y="3249747"/>
            <a:chExt cx="1484413" cy="942379"/>
          </a:xfrm>
        </p:grpSpPr>
        <p:sp>
          <p:nvSpPr>
            <p:cNvPr id="51" name="TextBox 50"/>
            <p:cNvSpPr txBox="1"/>
            <p:nvPr/>
          </p:nvSpPr>
          <p:spPr>
            <a:xfrm>
              <a:off x="23" y="3668906"/>
              <a:ext cx="13894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Sakkal Majalla" pitchFamily="2" charset="-78"/>
                  <a:cs typeface="Sakkal Majalla" pitchFamily="2" charset="-78"/>
                </a:rPr>
                <a:t>4mol Al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25653" y="3249747"/>
              <a:ext cx="12350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Sakkal Majalla" pitchFamily="2" charset="-78"/>
                  <a:cs typeface="Sakkal Majalla" pitchFamily="2" charset="-78"/>
                </a:rPr>
                <a:t>3mol O</a:t>
              </a:r>
              <a:r>
                <a:rPr lang="en-US" sz="2800" b="1" baseline="-25000" dirty="0">
                  <a:latin typeface="Sakkal Majalla" pitchFamily="2" charset="-78"/>
                  <a:cs typeface="Sakkal Majalla" pitchFamily="2" charset="-78"/>
                </a:rPr>
                <a:t>2</a:t>
              </a:r>
            </a:p>
          </p:txBody>
        </p:sp>
        <p:cxnSp>
          <p:nvCxnSpPr>
            <p:cNvPr id="53" name="Straight Connector 52"/>
            <p:cNvCxnSpPr/>
            <p:nvPr/>
          </p:nvCxnSpPr>
          <p:spPr>
            <a:xfrm flipH="1">
              <a:off x="249403" y="3717687"/>
              <a:ext cx="1235033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9737302" y="5170002"/>
            <a:ext cx="1691393" cy="931917"/>
            <a:chOff x="14907" y="3256036"/>
            <a:chExt cx="1757547" cy="931917"/>
          </a:xfrm>
        </p:grpSpPr>
        <p:sp>
          <p:nvSpPr>
            <p:cNvPr id="55" name="TextBox 54"/>
            <p:cNvSpPr txBox="1"/>
            <p:nvPr/>
          </p:nvSpPr>
          <p:spPr>
            <a:xfrm>
              <a:off x="14907" y="3256036"/>
              <a:ext cx="175754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Sakkal Majalla" pitchFamily="2" charset="-78"/>
                  <a:cs typeface="Sakkal Majalla" pitchFamily="2" charset="-78"/>
                </a:rPr>
                <a:t>2mol Al</a:t>
              </a:r>
              <a:r>
                <a:rPr lang="en-US" sz="2800" b="1" baseline="-25000" dirty="0">
                  <a:latin typeface="Sakkal Majalla" pitchFamily="2" charset="-78"/>
                  <a:cs typeface="Sakkal Majalla" pitchFamily="2" charset="-78"/>
                </a:rPr>
                <a:t>2</a:t>
              </a:r>
              <a:r>
                <a:rPr lang="en-US" sz="2800" b="1" dirty="0">
                  <a:latin typeface="Sakkal Majalla" pitchFamily="2" charset="-78"/>
                  <a:cs typeface="Sakkal Majalla" pitchFamily="2" charset="-78"/>
                </a:rPr>
                <a:t>O</a:t>
              </a:r>
              <a:r>
                <a:rPr lang="en-US" sz="2800" b="1" baseline="-25000" dirty="0">
                  <a:latin typeface="Sakkal Majalla" pitchFamily="2" charset="-78"/>
                  <a:cs typeface="Sakkal Majalla" pitchFamily="2" charset="-78"/>
                </a:rPr>
                <a:t>3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90027" y="3664733"/>
              <a:ext cx="12350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Sakkal Majalla" pitchFamily="2" charset="-78"/>
                  <a:cs typeface="Sakkal Majalla" pitchFamily="2" charset="-78"/>
                </a:rPr>
                <a:t>3mol O</a:t>
              </a:r>
              <a:r>
                <a:rPr lang="en-US" sz="2800" b="1" baseline="-25000" dirty="0">
                  <a:latin typeface="Sakkal Majalla" pitchFamily="2" charset="-78"/>
                  <a:cs typeface="Sakkal Majalla" pitchFamily="2" charset="-78"/>
                </a:rPr>
                <a:t>2</a:t>
              </a:r>
            </a:p>
          </p:txBody>
        </p:sp>
        <p:cxnSp>
          <p:nvCxnSpPr>
            <p:cNvPr id="57" name="Straight Connector 56"/>
            <p:cNvCxnSpPr>
              <a:cxnSpLocks/>
            </p:cNvCxnSpPr>
            <p:nvPr/>
          </p:nvCxnSpPr>
          <p:spPr>
            <a:xfrm flipH="1">
              <a:off x="14907" y="3717687"/>
              <a:ext cx="1469528" cy="1008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6284195" y="5173794"/>
            <a:ext cx="1757547" cy="969833"/>
            <a:chOff x="49776" y="3249747"/>
            <a:chExt cx="1757547" cy="969833"/>
          </a:xfrm>
        </p:grpSpPr>
        <p:sp>
          <p:nvSpPr>
            <p:cNvPr id="59" name="TextBox 58"/>
            <p:cNvSpPr txBox="1"/>
            <p:nvPr/>
          </p:nvSpPr>
          <p:spPr>
            <a:xfrm>
              <a:off x="49776" y="3696360"/>
              <a:ext cx="175754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Sakkal Majalla" pitchFamily="2" charset="-78"/>
                  <a:cs typeface="Sakkal Majalla" pitchFamily="2" charset="-78"/>
                </a:rPr>
                <a:t>2mol Al</a:t>
              </a:r>
              <a:r>
                <a:rPr lang="en-US" sz="2800" b="1" baseline="-25000" dirty="0">
                  <a:latin typeface="Sakkal Majalla" pitchFamily="2" charset="-78"/>
                  <a:cs typeface="Sakkal Majalla" pitchFamily="2" charset="-78"/>
                </a:rPr>
                <a:t>2</a:t>
              </a:r>
              <a:r>
                <a:rPr lang="en-US" sz="2800" b="1" dirty="0">
                  <a:latin typeface="Sakkal Majalla" pitchFamily="2" charset="-78"/>
                  <a:cs typeface="Sakkal Majalla" pitchFamily="2" charset="-78"/>
                </a:rPr>
                <a:t>O</a:t>
              </a:r>
              <a:r>
                <a:rPr lang="en-US" sz="2800" b="1" baseline="-25000" dirty="0">
                  <a:latin typeface="Sakkal Majalla" pitchFamily="2" charset="-78"/>
                  <a:cs typeface="Sakkal Majalla" pitchFamily="2" charset="-78"/>
                </a:rPr>
                <a:t>3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25653" y="3249747"/>
              <a:ext cx="12350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Sakkal Majalla" pitchFamily="2" charset="-78"/>
                  <a:cs typeface="Sakkal Majalla" pitchFamily="2" charset="-78"/>
                </a:rPr>
                <a:t>3mol O</a:t>
              </a:r>
              <a:r>
                <a:rPr lang="en-US" sz="2800" b="1" baseline="-25000" dirty="0">
                  <a:latin typeface="Sakkal Majalla" pitchFamily="2" charset="-78"/>
                  <a:cs typeface="Sakkal Majalla" pitchFamily="2" charset="-78"/>
                </a:rPr>
                <a:t>2</a:t>
              </a:r>
            </a:p>
          </p:txBody>
        </p:sp>
        <p:cxnSp>
          <p:nvCxnSpPr>
            <p:cNvPr id="61" name="Straight Connector 60"/>
            <p:cNvCxnSpPr/>
            <p:nvPr/>
          </p:nvCxnSpPr>
          <p:spPr>
            <a:xfrm flipH="1">
              <a:off x="249403" y="3717687"/>
              <a:ext cx="1235033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8045909" y="5165576"/>
            <a:ext cx="1691393" cy="952803"/>
            <a:chOff x="44596" y="3235150"/>
            <a:chExt cx="1757547" cy="952803"/>
          </a:xfrm>
        </p:grpSpPr>
        <p:sp>
          <p:nvSpPr>
            <p:cNvPr id="63" name="TextBox 62"/>
            <p:cNvSpPr txBox="1"/>
            <p:nvPr/>
          </p:nvSpPr>
          <p:spPr>
            <a:xfrm>
              <a:off x="44596" y="3235150"/>
              <a:ext cx="175754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Sakkal Majalla" pitchFamily="2" charset="-78"/>
                  <a:cs typeface="Sakkal Majalla" pitchFamily="2" charset="-78"/>
                </a:rPr>
                <a:t>2mol Al</a:t>
              </a:r>
              <a:r>
                <a:rPr lang="en-US" sz="2800" b="1" baseline="-25000" dirty="0">
                  <a:latin typeface="Sakkal Majalla" pitchFamily="2" charset="-78"/>
                  <a:cs typeface="Sakkal Majalla" pitchFamily="2" charset="-78"/>
                </a:rPr>
                <a:t>2</a:t>
              </a:r>
              <a:r>
                <a:rPr lang="en-US" sz="2800" b="1" dirty="0">
                  <a:latin typeface="Sakkal Majalla" pitchFamily="2" charset="-78"/>
                  <a:cs typeface="Sakkal Majalla" pitchFamily="2" charset="-78"/>
                </a:rPr>
                <a:t>O</a:t>
              </a:r>
              <a:r>
                <a:rPr lang="en-US" sz="2800" b="1" baseline="-25000" dirty="0">
                  <a:latin typeface="Sakkal Majalla" pitchFamily="2" charset="-78"/>
                  <a:cs typeface="Sakkal Majalla" pitchFamily="2" charset="-78"/>
                </a:rPr>
                <a:t>3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90027" y="3664733"/>
              <a:ext cx="12350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Sakkal Majalla" pitchFamily="2" charset="-78"/>
                  <a:cs typeface="Sakkal Majalla" pitchFamily="2" charset="-78"/>
                </a:rPr>
                <a:t>4mol Al</a:t>
              </a:r>
              <a:endParaRPr lang="en-US" sz="2800" b="1" baseline="-25000" dirty="0">
                <a:latin typeface="Sakkal Majalla" pitchFamily="2" charset="-78"/>
                <a:cs typeface="Sakkal Majalla" pitchFamily="2" charset="-78"/>
              </a:endParaRPr>
            </a:p>
          </p:txBody>
        </p:sp>
        <p:cxnSp>
          <p:nvCxnSpPr>
            <p:cNvPr id="65" name="Straight Connector 64"/>
            <p:cNvCxnSpPr>
              <a:cxnSpLocks/>
            </p:cNvCxnSpPr>
            <p:nvPr/>
          </p:nvCxnSpPr>
          <p:spPr>
            <a:xfrm flipH="1">
              <a:off x="123030" y="3717687"/>
              <a:ext cx="1361405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مستطيل 9">
            <a:extLst>
              <a:ext uri="{FF2B5EF4-FFF2-40B4-BE49-F238E27FC236}">
                <a16:creationId xmlns:a16="http://schemas.microsoft.com/office/drawing/2014/main" id="{75421B8D-B252-4AA1-950D-CE28FB1832B4}"/>
              </a:ext>
            </a:extLst>
          </p:cNvPr>
          <p:cNvSpPr/>
          <p:nvPr/>
        </p:nvSpPr>
        <p:spPr>
          <a:xfrm>
            <a:off x="399496" y="78400"/>
            <a:ext cx="2610033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 rtl="1"/>
            <a:r>
              <a:rPr lang="ar-BH" sz="1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حسابات المعادلات الكيميائية</a:t>
            </a:r>
            <a:endParaRPr lang="en-US" sz="1600" b="1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BH" sz="1600" b="1" dirty="0">
                <a:latin typeface="Sakkal Majalla" panose="02000000000000000000" pitchFamily="2" charset="-78"/>
                <a:cs typeface="Sakkal Majalla" panose="02000000000000000000" pitchFamily="2" charset="-78"/>
                <a:sym typeface="Wingdings 2" panose="05020102010507070707" pitchFamily="18" charset="2"/>
              </a:rPr>
              <a:t>كيم 211/كيم803</a:t>
            </a:r>
            <a:endParaRPr lang="en-US" sz="1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مربع نص 4"/>
          <p:cNvSpPr txBox="1"/>
          <p:nvPr/>
        </p:nvSpPr>
        <p:spPr>
          <a:xfrm>
            <a:off x="768525" y="1611636"/>
            <a:ext cx="10341705" cy="1077218"/>
          </a:xfrm>
          <a:prstGeom prst="rect">
            <a:avLst/>
          </a:prstGeom>
          <a:solidFill>
            <a:schemeClr val="bg2"/>
          </a:solidFill>
          <a:ln w="95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BH" sz="3200" b="1" dirty="0">
                <a:solidFill>
                  <a:schemeClr val="accent4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مثال:  </a:t>
            </a:r>
            <a:r>
              <a:rPr lang="ar-BH" sz="3200" b="1" dirty="0">
                <a:latin typeface="Sakkal Majalla" pitchFamily="2" charset="-78"/>
                <a:cs typeface="Sakkal Majalla" pitchFamily="2" charset="-78"/>
              </a:rPr>
              <a:t>في المعادلة الكيميائية الموزونة التالية</a:t>
            </a:r>
            <a:r>
              <a:rPr lang="ar-BH" sz="32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:</a:t>
            </a:r>
            <a:r>
              <a:rPr lang="en-US" sz="32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  </a:t>
            </a:r>
            <a:endParaRPr lang="ar-BH" sz="3200" b="1" dirty="0">
              <a:solidFill>
                <a:srgbClr val="C00000"/>
              </a:solidFill>
              <a:latin typeface="Sakkal Majalla" pitchFamily="2" charset="-78"/>
              <a:cs typeface="Sakkal Majalla" pitchFamily="2" charset="-78"/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BH" sz="3200" b="1" dirty="0">
                <a:latin typeface="Sakkal Majalla" pitchFamily="2" charset="-78"/>
                <a:cs typeface="Sakkal Majalla" pitchFamily="2" charset="-78"/>
              </a:rPr>
              <a:t>تكون النسب المولية هي</a:t>
            </a:r>
            <a:r>
              <a:rPr lang="ar-BH" sz="3200" b="1" dirty="0">
                <a:solidFill>
                  <a:srgbClr val="7030A0"/>
                </a:solidFill>
                <a:latin typeface="Sakkal Majalla" pitchFamily="2" charset="-78"/>
                <a:cs typeface="Sakkal Majalla" pitchFamily="2" charset="-78"/>
              </a:rPr>
              <a:t>:</a:t>
            </a:r>
            <a:endParaRPr lang="en-US" sz="3200" b="1" dirty="0">
              <a:solidFill>
                <a:srgbClr val="7030A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D80D2602-97FA-4330-8EA4-AAAB2A11E212}"/>
              </a:ext>
            </a:extLst>
          </p:cNvPr>
          <p:cNvGrpSpPr/>
          <p:nvPr/>
        </p:nvGrpSpPr>
        <p:grpSpPr>
          <a:xfrm>
            <a:off x="865829" y="1840192"/>
            <a:ext cx="5104660" cy="523220"/>
            <a:chOff x="430828" y="946345"/>
            <a:chExt cx="5104660" cy="523220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2829719" y="1231587"/>
              <a:ext cx="935120" cy="0"/>
            </a:xfrm>
            <a:prstGeom prst="straightConnector1">
              <a:avLst/>
            </a:prstGeom>
            <a:ln w="57150">
              <a:solidFill>
                <a:srgbClr val="0000D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E3D9434-4B17-43A2-89C8-7DAC200D042D}"/>
                </a:ext>
              </a:extLst>
            </p:cNvPr>
            <p:cNvSpPr/>
            <p:nvPr/>
          </p:nvSpPr>
          <p:spPr>
            <a:xfrm>
              <a:off x="430828" y="946345"/>
              <a:ext cx="510466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7030A0"/>
                  </a:solidFill>
                  <a:latin typeface="Sakkal Majalla" pitchFamily="2" charset="-78"/>
                  <a:cs typeface="Sakkal Majalla" pitchFamily="2" charset="-78"/>
                </a:rPr>
                <a:t>2K</a:t>
              </a:r>
              <a:r>
                <a:rPr lang="en-US" sz="2800" b="1" baseline="-25000" dirty="0">
                  <a:solidFill>
                    <a:srgbClr val="7030A0"/>
                  </a:solidFill>
                  <a:latin typeface="Sakkal Majalla" pitchFamily="2" charset="-78"/>
                  <a:cs typeface="Sakkal Majalla" pitchFamily="2" charset="-78"/>
                </a:rPr>
                <a:t>(s)</a:t>
              </a:r>
              <a:r>
                <a:rPr lang="en-US" sz="2800" b="1" dirty="0">
                  <a:solidFill>
                    <a:srgbClr val="7030A0"/>
                  </a:solidFill>
                  <a:latin typeface="Sakkal Majalla" pitchFamily="2" charset="-78"/>
                  <a:cs typeface="Sakkal Majalla" pitchFamily="2" charset="-78"/>
                </a:rPr>
                <a:t> </a:t>
              </a:r>
              <a:r>
                <a:rPr lang="ar-BH" sz="2800" b="1" dirty="0">
                  <a:solidFill>
                    <a:srgbClr val="7030A0"/>
                  </a:solidFill>
                  <a:latin typeface="Sakkal Majalla" pitchFamily="2" charset="-78"/>
                  <a:cs typeface="Sakkal Majalla" pitchFamily="2" charset="-78"/>
                </a:rPr>
                <a:t>     </a:t>
              </a:r>
              <a:r>
                <a:rPr lang="en-US" sz="2800" b="1" dirty="0">
                  <a:solidFill>
                    <a:srgbClr val="7030A0"/>
                  </a:solidFill>
                  <a:latin typeface="Sakkal Majalla" pitchFamily="2" charset="-78"/>
                  <a:cs typeface="Sakkal Majalla" pitchFamily="2" charset="-78"/>
                </a:rPr>
                <a:t>+ </a:t>
              </a:r>
              <a:r>
                <a:rPr lang="ar-BH" sz="2800" b="1" dirty="0">
                  <a:solidFill>
                    <a:srgbClr val="7030A0"/>
                  </a:solidFill>
                  <a:latin typeface="Sakkal Majalla" pitchFamily="2" charset="-78"/>
                  <a:cs typeface="Sakkal Majalla" pitchFamily="2" charset="-78"/>
                </a:rPr>
                <a:t>   </a:t>
              </a:r>
              <a:r>
                <a:rPr lang="en-US" sz="2800" b="1" dirty="0">
                  <a:solidFill>
                    <a:srgbClr val="7030A0"/>
                  </a:solidFill>
                  <a:latin typeface="Sakkal Majalla" pitchFamily="2" charset="-78"/>
                  <a:cs typeface="Sakkal Majalla" pitchFamily="2" charset="-78"/>
                </a:rPr>
                <a:t> Br</a:t>
              </a:r>
              <a:r>
                <a:rPr lang="en-US" sz="2800" b="1" baseline="-25000" dirty="0">
                  <a:solidFill>
                    <a:srgbClr val="7030A0"/>
                  </a:solidFill>
                  <a:latin typeface="Sakkal Majalla" pitchFamily="2" charset="-78"/>
                  <a:cs typeface="Sakkal Majalla" pitchFamily="2" charset="-78"/>
                </a:rPr>
                <a:t>2(l)</a:t>
              </a:r>
              <a:r>
                <a:rPr lang="en-US" sz="2800" b="1" dirty="0">
                  <a:solidFill>
                    <a:srgbClr val="7030A0"/>
                  </a:solidFill>
                  <a:latin typeface="Sakkal Majalla" pitchFamily="2" charset="-78"/>
                  <a:cs typeface="Sakkal Majalla" pitchFamily="2" charset="-78"/>
                </a:rPr>
                <a:t>              </a:t>
              </a:r>
              <a:r>
                <a:rPr lang="ar-BH" sz="2800" b="1" dirty="0">
                  <a:solidFill>
                    <a:srgbClr val="7030A0"/>
                  </a:solidFill>
                  <a:latin typeface="Sakkal Majalla" pitchFamily="2" charset="-78"/>
                  <a:cs typeface="Sakkal Majalla" pitchFamily="2" charset="-78"/>
                </a:rPr>
                <a:t>                       </a:t>
              </a:r>
              <a:r>
                <a:rPr lang="en-US" sz="2800" b="1" dirty="0">
                  <a:solidFill>
                    <a:srgbClr val="7030A0"/>
                  </a:solidFill>
                  <a:latin typeface="Sakkal Majalla" pitchFamily="2" charset="-78"/>
                  <a:cs typeface="Sakkal Majalla" pitchFamily="2" charset="-78"/>
                </a:rPr>
                <a:t>  2KBr</a:t>
              </a:r>
              <a:r>
                <a:rPr lang="en-US" sz="2800" b="1" baseline="-25000" dirty="0">
                  <a:solidFill>
                    <a:srgbClr val="7030A0"/>
                  </a:solidFill>
                  <a:latin typeface="Sakkal Majalla" pitchFamily="2" charset="-78"/>
                  <a:cs typeface="Sakkal Majalla" pitchFamily="2" charset="-78"/>
                </a:rPr>
                <a:t>(S)</a:t>
              </a:r>
              <a:r>
                <a:rPr lang="en-US" sz="2800" b="1" dirty="0">
                  <a:solidFill>
                    <a:srgbClr val="7030A0"/>
                  </a:solidFill>
                  <a:latin typeface="Sakkal Majalla" pitchFamily="2" charset="-78"/>
                  <a:cs typeface="Sakkal Majalla" pitchFamily="2" charset="-78"/>
                </a:rPr>
                <a:t> 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0364149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4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4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5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6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6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0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5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8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6911439" y="748471"/>
            <a:ext cx="4470293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square"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BH" sz="36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الحسابات</a:t>
            </a:r>
            <a:r>
              <a:rPr lang="ar-BH" sz="40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 الكيميائية</a:t>
            </a:r>
            <a:endParaRPr lang="en-US" sz="4000" b="1" dirty="0">
              <a:solidFill>
                <a:srgbClr val="00206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751841" y="1774518"/>
            <a:ext cx="1068832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BH" sz="3200" b="1" dirty="0">
                <a:latin typeface="Sakkal Majalla" pitchFamily="2" charset="-78"/>
                <a:cs typeface="Sakkal Majalla" pitchFamily="2" charset="-78"/>
              </a:rPr>
              <a:t>مثال توضيحي: ماعدد مولات </a:t>
            </a:r>
            <a:r>
              <a:rPr lang="en-US" sz="3200" b="1" dirty="0">
                <a:latin typeface="Sakkal Majalla" pitchFamily="2" charset="-78"/>
                <a:cs typeface="Sakkal Majalla" pitchFamily="2" charset="-78"/>
              </a:rPr>
              <a:t>CO</a:t>
            </a:r>
            <a:r>
              <a:rPr lang="en-US" sz="3200" b="1" baseline="-25000" dirty="0">
                <a:latin typeface="Sakkal Majalla" pitchFamily="2" charset="-78"/>
                <a:cs typeface="Sakkal Majalla" pitchFamily="2" charset="-78"/>
              </a:rPr>
              <a:t>2</a:t>
            </a:r>
            <a:r>
              <a:rPr lang="ar-BH" sz="3200" b="1" dirty="0">
                <a:latin typeface="Sakkal Majalla" pitchFamily="2" charset="-78"/>
                <a:cs typeface="Sakkal Majalla" pitchFamily="2" charset="-78"/>
              </a:rPr>
              <a:t> الناتجة من احتراق </a:t>
            </a:r>
            <a:r>
              <a:rPr lang="en-US" sz="3200" b="1" dirty="0">
                <a:latin typeface="Sakkal Majalla" pitchFamily="2" charset="-78"/>
                <a:cs typeface="Sakkal Majalla" pitchFamily="2" charset="-78"/>
              </a:rPr>
              <a:t>10</a:t>
            </a:r>
            <a:r>
              <a:rPr lang="ar-BH" sz="3200" b="1" dirty="0">
                <a:latin typeface="Sakkal Majalla" pitchFamily="2" charset="-78"/>
                <a:cs typeface="Sakkal Majalla" pitchFamily="2" charset="-78"/>
              </a:rPr>
              <a:t>مول من البروبان </a:t>
            </a:r>
            <a:r>
              <a:rPr lang="en-US" sz="3200" b="1" dirty="0">
                <a:latin typeface="Sakkal Majalla" pitchFamily="2" charset="-78"/>
                <a:cs typeface="Sakkal Majalla" pitchFamily="2" charset="-78"/>
              </a:rPr>
              <a:t>C</a:t>
            </a:r>
            <a:r>
              <a:rPr lang="en-US" sz="3200" b="1" baseline="-25000" dirty="0">
                <a:latin typeface="Sakkal Majalla" pitchFamily="2" charset="-78"/>
                <a:cs typeface="Sakkal Majalla" pitchFamily="2" charset="-78"/>
              </a:rPr>
              <a:t>3</a:t>
            </a:r>
            <a:r>
              <a:rPr lang="en-US" sz="3200" b="1" dirty="0">
                <a:latin typeface="Sakkal Majalla" pitchFamily="2" charset="-78"/>
                <a:cs typeface="Sakkal Majalla" pitchFamily="2" charset="-78"/>
              </a:rPr>
              <a:t>H</a:t>
            </a:r>
            <a:r>
              <a:rPr lang="en-US" sz="3200" b="1" baseline="-25000" dirty="0">
                <a:latin typeface="Sakkal Majalla" pitchFamily="2" charset="-78"/>
                <a:cs typeface="Sakkal Majalla" pitchFamily="2" charset="-78"/>
              </a:rPr>
              <a:t>8</a:t>
            </a:r>
            <a:r>
              <a:rPr lang="ar-BH" sz="3200" b="1" dirty="0">
                <a:latin typeface="Sakkal Majalla" pitchFamily="2" charset="-78"/>
                <a:cs typeface="Sakkal Majalla" pitchFamily="2" charset="-78"/>
              </a:rPr>
              <a:t>؟</a:t>
            </a:r>
            <a:endParaRPr lang="en-US" sz="3200" b="1" baseline="-250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2082695" y="862961"/>
            <a:ext cx="4634219" cy="584775"/>
          </a:xfrm>
          <a:prstGeom prst="rect">
            <a:avLst/>
          </a:prstGeom>
          <a:solidFill>
            <a:schemeClr val="bg2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BH" sz="32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أولا: حسابات تحويل مول إلى مول</a:t>
            </a:r>
            <a:r>
              <a:rPr lang="en-US" sz="32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 </a:t>
            </a:r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776395" y="2565998"/>
            <a:ext cx="10688320" cy="523220"/>
          </a:xfrm>
          <a:prstGeom prst="rect">
            <a:avLst/>
          </a:prstGeom>
          <a:solidFill>
            <a:schemeClr val="bg2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BH" sz="2800" b="1" dirty="0">
                <a:latin typeface="Sakkal Majalla" pitchFamily="2" charset="-78"/>
                <a:cs typeface="Sakkal Majalla" pitchFamily="2" charset="-78"/>
              </a:rPr>
              <a:t> يجب أولا كتابة معادلة احتراق </a:t>
            </a:r>
            <a:r>
              <a:rPr lang="ar-BH" sz="2800" b="1" dirty="0" err="1">
                <a:latin typeface="Sakkal Majalla" pitchFamily="2" charset="-78"/>
                <a:cs typeface="Sakkal Majalla" pitchFamily="2" charset="-78"/>
              </a:rPr>
              <a:t>البروبان</a:t>
            </a:r>
            <a:r>
              <a:rPr lang="ar-BH" sz="2800" b="1" dirty="0">
                <a:latin typeface="Sakkal Majalla" pitchFamily="2" charset="-78"/>
                <a:cs typeface="Sakkal Majalla" pitchFamily="2" charset="-78"/>
              </a:rPr>
              <a:t> موزونة حتى يتضح لنا العلاقة بين مولات كل من </a:t>
            </a:r>
            <a:r>
              <a:rPr lang="en-US" sz="2800" b="1" dirty="0">
                <a:latin typeface="Sakkal Majalla" pitchFamily="2" charset="-78"/>
                <a:cs typeface="Sakkal Majalla" pitchFamily="2" charset="-78"/>
              </a:rPr>
              <a:t>CO</a:t>
            </a:r>
            <a:r>
              <a:rPr lang="en-US" sz="2800" b="1" baseline="-25000" dirty="0">
                <a:latin typeface="Sakkal Majalla" pitchFamily="2" charset="-78"/>
                <a:cs typeface="Sakkal Majalla" pitchFamily="2" charset="-78"/>
              </a:rPr>
              <a:t>2</a:t>
            </a:r>
            <a:r>
              <a:rPr lang="en-US" sz="2800" b="1" dirty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BH" sz="2800" b="1" dirty="0">
                <a:latin typeface="Sakkal Majalla" pitchFamily="2" charset="-78"/>
                <a:cs typeface="Sakkal Majalla" pitchFamily="2" charset="-78"/>
              </a:rPr>
              <a:t> و</a:t>
            </a:r>
            <a:r>
              <a:rPr lang="en-US" sz="2800" b="1" dirty="0">
                <a:latin typeface="Sakkal Majalla" pitchFamily="2" charset="-78"/>
                <a:cs typeface="Sakkal Majalla" pitchFamily="2" charset="-78"/>
              </a:rPr>
              <a:t>C</a:t>
            </a:r>
            <a:r>
              <a:rPr lang="en-US" sz="2800" b="1" baseline="-25000" dirty="0">
                <a:latin typeface="Sakkal Majalla" pitchFamily="2" charset="-78"/>
                <a:cs typeface="Sakkal Majalla" pitchFamily="2" charset="-78"/>
              </a:rPr>
              <a:t>3</a:t>
            </a:r>
            <a:r>
              <a:rPr lang="en-US" sz="2800" b="1" dirty="0">
                <a:latin typeface="Sakkal Majalla" pitchFamily="2" charset="-78"/>
                <a:cs typeface="Sakkal Majalla" pitchFamily="2" charset="-78"/>
              </a:rPr>
              <a:t>H</a:t>
            </a:r>
            <a:r>
              <a:rPr lang="en-US" sz="2800" b="1" baseline="-25000" dirty="0">
                <a:latin typeface="Sakkal Majalla" pitchFamily="2" charset="-78"/>
                <a:cs typeface="Sakkal Majalla" pitchFamily="2" charset="-78"/>
              </a:rPr>
              <a:t>8</a:t>
            </a:r>
            <a:r>
              <a:rPr lang="ar-BH" sz="2800" b="1" dirty="0">
                <a:latin typeface="Sakkal Majalla" pitchFamily="2" charset="-78"/>
                <a:cs typeface="Sakkal Majalla" pitchFamily="2" charset="-78"/>
              </a:rPr>
              <a:t>.</a:t>
            </a:r>
            <a:endParaRPr lang="en-US" sz="2800" b="1" baseline="-250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72" name="Text Box 4"/>
          <p:cNvSpPr txBox="1">
            <a:spLocks noChangeArrowheads="1"/>
          </p:cNvSpPr>
          <p:nvPr/>
        </p:nvSpPr>
        <p:spPr bwMode="auto">
          <a:xfrm>
            <a:off x="776395" y="4002606"/>
            <a:ext cx="4576763" cy="461665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5"/>
            </a:solidFill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square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itchFamily="2" charset="-78"/>
                <a:cs typeface="Sakkal Majalla" pitchFamily="2" charset="-78"/>
              </a:rPr>
              <a:t>1mol  C</a:t>
            </a:r>
            <a:r>
              <a:rPr lang="en-US" sz="24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itchFamily="2" charset="-78"/>
                <a:cs typeface="Sakkal Majalla" pitchFamily="2" charset="-78"/>
              </a:rPr>
              <a:t>3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itchFamily="2" charset="-78"/>
                <a:cs typeface="Sakkal Majalla" pitchFamily="2" charset="-78"/>
              </a:rPr>
              <a:t>H</a:t>
            </a:r>
            <a:r>
              <a:rPr lang="en-US" sz="24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itchFamily="2" charset="-78"/>
                <a:cs typeface="Sakkal Majalla" pitchFamily="2" charset="-78"/>
              </a:rPr>
              <a:t>8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itchFamily="2" charset="-78"/>
                <a:cs typeface="Sakkal Majalla" pitchFamily="2" charset="-78"/>
              </a:rPr>
              <a:t>                                           3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akkal Majalla" pitchFamily="2" charset="-78"/>
                <a:cs typeface="Sakkal Majalla" pitchFamily="2" charset="-78"/>
              </a:rPr>
              <a:t>mol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itchFamily="2" charset="-78"/>
                <a:cs typeface="Sakkal Majalla" pitchFamily="2" charset="-78"/>
              </a:rPr>
              <a:t> CO</a:t>
            </a:r>
            <a:r>
              <a:rPr lang="en-US" sz="24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itchFamily="2" charset="-78"/>
                <a:cs typeface="Sakkal Majalla" pitchFamily="2" charset="-78"/>
              </a:rPr>
              <a:t>2</a:t>
            </a: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751841" y="3244842"/>
            <a:ext cx="10712873" cy="584775"/>
          </a:xfrm>
          <a:prstGeom prst="rect">
            <a:avLst/>
          </a:prstGeom>
          <a:solidFill>
            <a:schemeClr val="bg2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C</a:t>
            </a:r>
            <a:r>
              <a:rPr lang="en-US" sz="3200" b="1" baseline="-25000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3</a:t>
            </a:r>
            <a:r>
              <a:rPr lang="en-US" sz="3200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H</a:t>
            </a:r>
            <a:r>
              <a:rPr lang="en-US" sz="3200" b="1" baseline="-25000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8</a:t>
            </a:r>
            <a:r>
              <a:rPr lang="en-US" sz="3200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      +      O</a:t>
            </a:r>
            <a:r>
              <a:rPr lang="en-US" sz="3200" b="1" baseline="-25000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2</a:t>
            </a:r>
            <a:r>
              <a:rPr lang="en-US" sz="3200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                                          CO</a:t>
            </a:r>
            <a:r>
              <a:rPr lang="en-US" sz="3200" b="1" baseline="-25000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2</a:t>
            </a:r>
            <a:r>
              <a:rPr lang="en-US" sz="3200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      +       H</a:t>
            </a:r>
            <a:r>
              <a:rPr lang="en-US" sz="3200" b="1" baseline="-25000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2</a:t>
            </a:r>
            <a:r>
              <a:rPr lang="en-US" sz="3200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O                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126182" y="3515214"/>
            <a:ext cx="1175657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025753" y="3222827"/>
            <a:ext cx="415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5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911439" y="3178248"/>
            <a:ext cx="415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3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449630" y="3200082"/>
            <a:ext cx="415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4 </a:t>
            </a: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6911439" y="4017182"/>
            <a:ext cx="4528722" cy="523220"/>
          </a:xfrm>
          <a:prstGeom prst="rect">
            <a:avLst/>
          </a:prstGeom>
          <a:solidFill>
            <a:schemeClr val="bg2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BH" sz="28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يتضح من المعادلة أنّ:</a:t>
            </a:r>
            <a:endParaRPr lang="en-US" sz="2800" b="1" dirty="0">
              <a:solidFill>
                <a:srgbClr val="00206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605725" y="4275293"/>
            <a:ext cx="1223147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6911439" y="4712987"/>
            <a:ext cx="4528721" cy="954107"/>
          </a:xfrm>
          <a:prstGeom prst="rect">
            <a:avLst/>
          </a:prstGeom>
          <a:solidFill>
            <a:schemeClr val="bg2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BH" sz="28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نضع أسفل </a:t>
            </a:r>
            <a:r>
              <a:rPr lang="ar-BH" sz="2800" b="1" dirty="0" err="1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البروبان</a:t>
            </a:r>
            <a:r>
              <a:rPr lang="en-US" sz="28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BH" sz="28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المولات المعلومة وأسفل </a:t>
            </a:r>
            <a:r>
              <a:rPr lang="en-US" sz="28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CO</a:t>
            </a:r>
            <a:r>
              <a:rPr lang="en-US" sz="2800" b="1" baseline="-25000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2</a:t>
            </a:r>
            <a:r>
              <a:rPr lang="ar-BH" sz="28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 نضع </a:t>
            </a:r>
            <a:r>
              <a:rPr lang="en-US" sz="28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X</a:t>
            </a:r>
            <a:r>
              <a:rPr lang="ar-BH" sz="28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 لأنها مجهولة .</a:t>
            </a:r>
            <a:endParaRPr lang="en-US" sz="2800" b="1" dirty="0">
              <a:solidFill>
                <a:srgbClr val="00206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776395" y="4656020"/>
            <a:ext cx="4576763" cy="461665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5"/>
            </a:solidFill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square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itchFamily="2" charset="-78"/>
                <a:cs typeface="Sakkal Majalla" pitchFamily="2" charset="-78"/>
              </a:rPr>
              <a:t>10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akkal Majalla" pitchFamily="2" charset="-78"/>
                <a:cs typeface="Sakkal Majalla" pitchFamily="2" charset="-78"/>
              </a:rPr>
              <a:t>mol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itchFamily="2" charset="-78"/>
                <a:cs typeface="Sakkal Majalla" pitchFamily="2" charset="-78"/>
              </a:rPr>
              <a:t>  C</a:t>
            </a:r>
            <a:r>
              <a:rPr lang="en-US" sz="24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itchFamily="2" charset="-78"/>
                <a:cs typeface="Sakkal Majalla" pitchFamily="2" charset="-78"/>
              </a:rPr>
              <a:t>3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itchFamily="2" charset="-78"/>
                <a:cs typeface="Sakkal Majalla" pitchFamily="2" charset="-78"/>
              </a:rPr>
              <a:t>H</a:t>
            </a:r>
            <a:r>
              <a:rPr lang="en-US" sz="24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itchFamily="2" charset="-78"/>
                <a:cs typeface="Sakkal Majalla" pitchFamily="2" charset="-78"/>
              </a:rPr>
              <a:t>8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itchFamily="2" charset="-78"/>
                <a:cs typeface="Sakkal Majalla" pitchFamily="2" charset="-78"/>
              </a:rPr>
              <a:t>                                                      X        </a:t>
            </a:r>
            <a:endParaRPr lang="en-US" sz="2400" b="1" baseline="-25000" dirty="0">
              <a:solidFill>
                <a:schemeClr val="tx1">
                  <a:lumMod val="95000"/>
                  <a:lumOff val="5000"/>
                </a:schemeClr>
              </a:solidFill>
              <a:latin typeface="Sakkal Majalla" pitchFamily="2" charset="-78"/>
              <a:cs typeface="Sakkal Majalla" pitchFamily="2" charset="-78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605725" y="4886852"/>
            <a:ext cx="1223147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3696888" y="5221505"/>
            <a:ext cx="2858587" cy="523220"/>
          </a:xfrm>
          <a:prstGeom prst="rect">
            <a:avLst/>
          </a:prstGeom>
          <a:solidFill>
            <a:schemeClr val="bg2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BH" sz="28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نحسب قيمة </a:t>
            </a:r>
            <a:r>
              <a:rPr lang="en-US" sz="28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X</a:t>
            </a: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794552" y="5256089"/>
            <a:ext cx="2576286" cy="461665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5"/>
            </a:solidFill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square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itchFamily="2" charset="-78"/>
                <a:cs typeface="Sakkal Majalla" pitchFamily="2" charset="-78"/>
              </a:rPr>
              <a:t>X =  3 X 10   =  30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akkal Majalla" pitchFamily="2" charset="-78"/>
                <a:cs typeface="Sakkal Majalla" pitchFamily="2" charset="-78"/>
              </a:rPr>
              <a:t>mol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itchFamily="2" charset="-78"/>
                <a:cs typeface="Sakkal Majalla" pitchFamily="2" charset="-78"/>
              </a:rPr>
              <a:t>    </a:t>
            </a:r>
            <a:endParaRPr lang="en-US" sz="2400" b="1" baseline="-25000" dirty="0">
              <a:solidFill>
                <a:schemeClr val="tx1">
                  <a:lumMod val="95000"/>
                  <a:lumOff val="5000"/>
                </a:schemeClr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794552" y="5847919"/>
            <a:ext cx="10645608" cy="523220"/>
          </a:xfrm>
          <a:prstGeom prst="rect">
            <a:avLst/>
          </a:prstGeom>
          <a:solidFill>
            <a:schemeClr val="accent4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BH" sz="2800" b="1" dirty="0">
                <a:latin typeface="Sakkal Majalla" pitchFamily="2" charset="-78"/>
                <a:cs typeface="Sakkal Majalla" pitchFamily="2" charset="-78"/>
              </a:rPr>
              <a:t>الإجابة: عدد مولات </a:t>
            </a:r>
            <a:r>
              <a:rPr lang="en-US" sz="2800" b="1" dirty="0">
                <a:latin typeface="Sakkal Majalla" pitchFamily="2" charset="-78"/>
                <a:cs typeface="Sakkal Majalla" pitchFamily="2" charset="-78"/>
              </a:rPr>
              <a:t>CO</a:t>
            </a:r>
            <a:r>
              <a:rPr lang="en-US" sz="2800" b="1" baseline="-25000" dirty="0">
                <a:latin typeface="Sakkal Majalla" pitchFamily="2" charset="-78"/>
                <a:cs typeface="Sakkal Majalla" pitchFamily="2" charset="-78"/>
              </a:rPr>
              <a:t>2</a:t>
            </a:r>
            <a:r>
              <a:rPr lang="ar-BH" sz="2800" b="1" dirty="0">
                <a:latin typeface="Sakkal Majalla" pitchFamily="2" charset="-78"/>
                <a:cs typeface="Sakkal Majalla" pitchFamily="2" charset="-78"/>
              </a:rPr>
              <a:t> الناتجة من احتراق </a:t>
            </a:r>
            <a:r>
              <a:rPr lang="en-US" sz="2800" b="1" dirty="0">
                <a:latin typeface="Sakkal Majalla" pitchFamily="2" charset="-78"/>
                <a:cs typeface="Sakkal Majalla" pitchFamily="2" charset="-78"/>
              </a:rPr>
              <a:t>10</a:t>
            </a:r>
            <a:r>
              <a:rPr lang="ar-BH" sz="2800" b="1" dirty="0">
                <a:latin typeface="Sakkal Majalla" pitchFamily="2" charset="-78"/>
                <a:cs typeface="Sakkal Majalla" pitchFamily="2" charset="-78"/>
              </a:rPr>
              <a:t>مول من </a:t>
            </a:r>
            <a:r>
              <a:rPr lang="ar-BH" sz="2800" b="1" dirty="0" err="1">
                <a:latin typeface="Sakkal Majalla" pitchFamily="2" charset="-78"/>
                <a:cs typeface="Sakkal Majalla" pitchFamily="2" charset="-78"/>
              </a:rPr>
              <a:t>البروبان</a:t>
            </a:r>
            <a:r>
              <a:rPr lang="ar-BH" sz="2800" b="1" dirty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en-US" sz="2800" b="1" dirty="0">
                <a:latin typeface="Sakkal Majalla" pitchFamily="2" charset="-78"/>
                <a:cs typeface="Sakkal Majalla" pitchFamily="2" charset="-78"/>
              </a:rPr>
              <a:t>C</a:t>
            </a:r>
            <a:r>
              <a:rPr lang="en-US" sz="2800" b="1" baseline="-25000" dirty="0">
                <a:latin typeface="Sakkal Majalla" pitchFamily="2" charset="-78"/>
                <a:cs typeface="Sakkal Majalla" pitchFamily="2" charset="-78"/>
              </a:rPr>
              <a:t>3</a:t>
            </a:r>
            <a:r>
              <a:rPr lang="en-US" sz="2800" b="1" dirty="0">
                <a:latin typeface="Sakkal Majalla" pitchFamily="2" charset="-78"/>
                <a:cs typeface="Sakkal Majalla" pitchFamily="2" charset="-78"/>
              </a:rPr>
              <a:t>H</a:t>
            </a:r>
            <a:r>
              <a:rPr lang="en-US" sz="2800" b="1" baseline="-25000" dirty="0">
                <a:latin typeface="Sakkal Majalla" pitchFamily="2" charset="-78"/>
                <a:cs typeface="Sakkal Majalla" pitchFamily="2" charset="-78"/>
              </a:rPr>
              <a:t>8</a:t>
            </a:r>
            <a:r>
              <a:rPr lang="ar-BH" sz="2800" b="1" baseline="-25000" dirty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BH" sz="2800" b="1" dirty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en-US" sz="2800" b="1" dirty="0">
                <a:latin typeface="Sakkal Majalla" pitchFamily="2" charset="-78"/>
                <a:cs typeface="Sakkal Majalla" pitchFamily="2" charset="-78"/>
              </a:rPr>
              <a:t>=</a:t>
            </a:r>
            <a:r>
              <a:rPr lang="ar-BH" sz="2800" b="1" dirty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30</a:t>
            </a:r>
            <a:r>
              <a:rPr lang="ar-BH" sz="2800" b="1" dirty="0">
                <a:latin typeface="Sakkal Majalla" pitchFamily="2" charset="-78"/>
                <a:cs typeface="Sakkal Majalla" pitchFamily="2" charset="-78"/>
              </a:rPr>
              <a:t> مولا.</a:t>
            </a:r>
            <a:endParaRPr lang="en-US" sz="2800" b="1" baseline="-250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1" name="مستطيل 9">
            <a:extLst>
              <a:ext uri="{FF2B5EF4-FFF2-40B4-BE49-F238E27FC236}">
                <a16:creationId xmlns:a16="http://schemas.microsoft.com/office/drawing/2014/main" id="{A89F6EE2-F7C7-493C-B734-A6EF379886D9}"/>
              </a:ext>
            </a:extLst>
          </p:cNvPr>
          <p:cNvSpPr/>
          <p:nvPr/>
        </p:nvSpPr>
        <p:spPr>
          <a:xfrm>
            <a:off x="399496" y="78400"/>
            <a:ext cx="2610033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 rtl="1"/>
            <a:r>
              <a:rPr lang="ar-BH" sz="1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حسابات المعادلات الكيميائية</a:t>
            </a:r>
            <a:endParaRPr lang="en-US" sz="1600" b="1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BH" sz="1600" b="1" dirty="0">
                <a:latin typeface="Sakkal Majalla" panose="02000000000000000000" pitchFamily="2" charset="-78"/>
                <a:cs typeface="Sakkal Majalla" panose="02000000000000000000" pitchFamily="2" charset="-78"/>
                <a:sym typeface="Wingdings 2" panose="05020102010507070707" pitchFamily="18" charset="2"/>
              </a:rPr>
              <a:t>كيم 211/كيم803</a:t>
            </a:r>
            <a:endParaRPr lang="en-US" sz="1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9914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4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2" grpId="0" animBg="1"/>
      <p:bldP spid="53" grpId="0" animBg="1"/>
      <p:bldP spid="72" grpId="0" animBg="1"/>
      <p:bldP spid="17" grpId="0" animBg="1"/>
      <p:bldP spid="6" grpId="0"/>
      <p:bldP spid="23" grpId="0"/>
      <p:bldP spid="24" grpId="0"/>
      <p:bldP spid="25" grpId="0" animBg="1"/>
      <p:bldP spid="26" grpId="0" animBg="1"/>
      <p:bldP spid="27" grpId="0" animBg="1"/>
      <p:bldP spid="29" grpId="0" animBg="1"/>
      <p:bldP spid="30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914450" y="1360381"/>
            <a:ext cx="10332669" cy="11695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BH" sz="2800" b="1" dirty="0">
                <a:latin typeface="Sakkal Majalla" pitchFamily="2" charset="-78"/>
                <a:cs typeface="Sakkal Majalla" pitchFamily="2" charset="-78"/>
              </a:rPr>
              <a:t>- مثال:  احسب كتلة </a:t>
            </a:r>
            <a:r>
              <a:rPr lang="en-US" sz="2800" b="1" dirty="0" err="1">
                <a:latin typeface="Sakkal Majalla" pitchFamily="2" charset="-78"/>
                <a:cs typeface="Sakkal Majalla" pitchFamily="2" charset="-78"/>
              </a:rPr>
              <a:t>NaCl</a:t>
            </a:r>
            <a:r>
              <a:rPr lang="ar-BH" sz="2800" b="1" dirty="0">
                <a:latin typeface="Sakkal Majalla" pitchFamily="2" charset="-78"/>
                <a:cs typeface="Sakkal Majalla" pitchFamily="2" charset="-78"/>
              </a:rPr>
              <a:t> الناتجة عن تفاعل </a:t>
            </a:r>
            <a:r>
              <a:rPr lang="en-US" sz="2800" b="1" dirty="0">
                <a:latin typeface="Sakkal Majalla" pitchFamily="2" charset="-78"/>
                <a:cs typeface="Sakkal Majalla" pitchFamily="2" charset="-78"/>
              </a:rPr>
              <a:t>1.25mol</a:t>
            </a:r>
            <a:r>
              <a:rPr lang="ar-BH" sz="2800" b="1" dirty="0">
                <a:latin typeface="Sakkal Majalla" pitchFamily="2" charset="-78"/>
                <a:cs typeface="Sakkal Majalla" pitchFamily="2" charset="-78"/>
              </a:rPr>
              <a:t> من غاز الكلور</a:t>
            </a:r>
            <a:r>
              <a:rPr lang="en-US" sz="2800" b="1" dirty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BH" sz="2800" b="1" dirty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en-US" sz="2800" b="1" dirty="0">
                <a:latin typeface="Sakkal Majalla" pitchFamily="2" charset="-78"/>
                <a:cs typeface="Sakkal Majalla" pitchFamily="2" charset="-78"/>
              </a:rPr>
              <a:t>Cl</a:t>
            </a:r>
            <a:r>
              <a:rPr lang="en-US" sz="2800" b="1" baseline="-25000" dirty="0">
                <a:latin typeface="Sakkal Majalla" pitchFamily="2" charset="-78"/>
                <a:cs typeface="Sakkal Majalla" pitchFamily="2" charset="-78"/>
              </a:rPr>
              <a:t>2 </a:t>
            </a:r>
            <a:r>
              <a:rPr lang="ar-BH" sz="2800" b="1" dirty="0">
                <a:latin typeface="Sakkal Majalla" pitchFamily="2" charset="-78"/>
                <a:cs typeface="Sakkal Majalla" pitchFamily="2" charset="-78"/>
              </a:rPr>
              <a:t> بشدة مع الصوديوم.</a:t>
            </a:r>
            <a:endParaRPr lang="en-US" sz="2800" b="1" dirty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spcBef>
                <a:spcPct val="50000"/>
              </a:spcBef>
            </a:pPr>
            <a:r>
              <a:rPr lang="ar-BH" sz="2800" b="1" dirty="0">
                <a:latin typeface="Sakkal Majalla" pitchFamily="2" charset="-78"/>
                <a:cs typeface="Sakkal Majalla" pitchFamily="2" charset="-78"/>
              </a:rPr>
              <a:t>علما بأن الكتلة المولية لكلوريد الصوديوم </a:t>
            </a:r>
            <a:r>
              <a:rPr lang="en-US" sz="2800" b="1" dirty="0">
                <a:latin typeface="Sakkal Majalla" pitchFamily="2" charset="-78"/>
                <a:cs typeface="Sakkal Majalla" pitchFamily="2" charset="-78"/>
              </a:rPr>
              <a:t>MM NaCl = 58.44 g /mol </a:t>
            </a:r>
            <a:r>
              <a:rPr lang="ar-BH" sz="2800" b="1" dirty="0">
                <a:latin typeface="Sakkal Majalla" pitchFamily="2" charset="-78"/>
                <a:cs typeface="Sakkal Majalla" pitchFamily="2" charset="-78"/>
              </a:rPr>
              <a:t>.</a:t>
            </a:r>
            <a:endParaRPr lang="en-US" sz="2800" b="1" baseline="-250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4141854" y="525489"/>
            <a:ext cx="5151547" cy="584775"/>
          </a:xfrm>
          <a:prstGeom prst="rect">
            <a:avLst/>
          </a:prstGeom>
          <a:solidFill>
            <a:schemeClr val="bg2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BH" sz="32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ثانيا: حسابات تحويل مول إلى كتلة</a:t>
            </a:r>
            <a:r>
              <a:rPr lang="en-US" sz="32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 </a:t>
            </a:r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6717627" y="2750084"/>
            <a:ext cx="4529492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BH" sz="2800" b="1" dirty="0">
                <a:latin typeface="Sakkal Majalla" pitchFamily="2" charset="-78"/>
                <a:cs typeface="Sakkal Majalla" pitchFamily="2" charset="-78"/>
              </a:rPr>
              <a:t> يجب أولا </a:t>
            </a:r>
            <a:r>
              <a:rPr lang="ar-BH" sz="2800" b="1" dirty="0" err="1">
                <a:latin typeface="Sakkal Majalla" pitchFamily="2" charset="-78"/>
                <a:cs typeface="Sakkal Majalla" pitchFamily="2" charset="-78"/>
              </a:rPr>
              <a:t>كتابةالمعادلة</a:t>
            </a:r>
            <a:r>
              <a:rPr lang="ar-BH" sz="2800" b="1" dirty="0">
                <a:latin typeface="Sakkal Majalla" pitchFamily="2" charset="-78"/>
                <a:cs typeface="Sakkal Majalla" pitchFamily="2" charset="-78"/>
              </a:rPr>
              <a:t> الكيميائية الموزونة لتحديد النسب المولية   </a:t>
            </a:r>
            <a:endParaRPr lang="en-US" sz="2800" b="1" baseline="-250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72" name="Text Box 4"/>
          <p:cNvSpPr txBox="1">
            <a:spLocks noChangeArrowheads="1"/>
          </p:cNvSpPr>
          <p:nvPr/>
        </p:nvSpPr>
        <p:spPr bwMode="auto">
          <a:xfrm>
            <a:off x="883970" y="3860249"/>
            <a:ext cx="4671712" cy="461665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5"/>
            </a:solidFill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square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itchFamily="2" charset="-78"/>
                <a:cs typeface="Sakkal Majalla" pitchFamily="2" charset="-78"/>
              </a:rPr>
              <a:t>1mol  Cl</a:t>
            </a:r>
            <a:r>
              <a:rPr lang="en-US" sz="24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itchFamily="2" charset="-78"/>
                <a:cs typeface="Sakkal Majalla" pitchFamily="2" charset="-78"/>
              </a:rPr>
              <a:t>2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itchFamily="2" charset="-78"/>
                <a:cs typeface="Sakkal Majalla" pitchFamily="2" charset="-78"/>
              </a:rPr>
              <a:t>                                           2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akkal Majalla" pitchFamily="2" charset="-78"/>
                <a:cs typeface="Sakkal Majalla" pitchFamily="2" charset="-78"/>
              </a:rPr>
              <a:t>mol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akkal Majalla" pitchFamily="2" charset="-78"/>
                <a:cs typeface="Sakkal Majalla" pitchFamily="2" charset="-78"/>
              </a:rPr>
              <a:t>NaCl</a:t>
            </a:r>
            <a:endParaRPr lang="en-US" sz="2400" b="1" baseline="-25000" dirty="0">
              <a:solidFill>
                <a:schemeClr val="tx1">
                  <a:lumMod val="95000"/>
                  <a:lumOff val="5000"/>
                </a:schemeClr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883970" y="2847885"/>
            <a:ext cx="5689550" cy="584775"/>
          </a:xfrm>
          <a:prstGeom prst="rect">
            <a:avLst/>
          </a:prstGeom>
          <a:solidFill>
            <a:schemeClr val="bg2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BH" sz="3200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   </a:t>
            </a:r>
            <a:r>
              <a:rPr lang="en-US" sz="3200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Na      +      Cl</a:t>
            </a:r>
            <a:r>
              <a:rPr lang="en-US" sz="3200" b="1" baseline="-25000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2</a:t>
            </a:r>
            <a:r>
              <a:rPr lang="en-US" sz="3200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                                 NaCl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554025" y="3140272"/>
            <a:ext cx="1175657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7975043" y="3928338"/>
            <a:ext cx="3239622" cy="52322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BH" sz="28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يتضح من المعادلة أن :</a:t>
            </a:r>
            <a:endParaRPr lang="en-US" sz="2800" b="1" dirty="0">
              <a:solidFill>
                <a:srgbClr val="00206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597146" y="4114737"/>
            <a:ext cx="1223147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5620151" y="4559281"/>
            <a:ext cx="5610420" cy="95410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BH" sz="28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نضع أسفل الكلور</a:t>
            </a:r>
            <a:r>
              <a:rPr lang="en-US" sz="28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BH" sz="28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المولات المعلومة وأسفل </a:t>
            </a:r>
            <a:r>
              <a:rPr lang="en-US" sz="28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NaCl</a:t>
            </a:r>
            <a:r>
              <a:rPr lang="ar-BH" sz="28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 نضع</a:t>
            </a:r>
            <a:r>
              <a:rPr lang="en-US" sz="24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X </a:t>
            </a:r>
            <a:r>
              <a:rPr lang="ar-BH" sz="28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 لأنها مجهولة ثم نحوّل قيمة </a:t>
            </a:r>
            <a:r>
              <a:rPr lang="en-US" sz="24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X</a:t>
            </a:r>
            <a:r>
              <a:rPr lang="ar-BH" sz="28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 إلى جرامات.</a:t>
            </a:r>
            <a:endParaRPr lang="en-US" sz="2800" b="1" dirty="0">
              <a:solidFill>
                <a:srgbClr val="00206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859737" y="4496377"/>
            <a:ext cx="4695945" cy="461665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5"/>
            </a:solidFill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square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itchFamily="2" charset="-78"/>
                <a:cs typeface="Sakkal Majalla" pitchFamily="2" charset="-78"/>
              </a:rPr>
              <a:t>1.25 mol  Cl</a:t>
            </a:r>
            <a:r>
              <a:rPr lang="en-US" sz="24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itchFamily="2" charset="-78"/>
                <a:cs typeface="Sakkal Majalla" pitchFamily="2" charset="-78"/>
              </a:rPr>
              <a:t>2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itchFamily="2" charset="-78"/>
                <a:cs typeface="Sakkal Majalla" pitchFamily="2" charset="-78"/>
              </a:rPr>
              <a:t>                                                    X        </a:t>
            </a:r>
            <a:endParaRPr lang="en-US" sz="2400" b="1" baseline="-25000" dirty="0">
              <a:solidFill>
                <a:schemeClr val="tx1">
                  <a:lumMod val="95000"/>
                  <a:lumOff val="5000"/>
                </a:schemeClr>
              </a:solidFill>
              <a:latin typeface="Sakkal Majalla" pitchFamily="2" charset="-78"/>
              <a:cs typeface="Sakkal Majalla" pitchFamily="2" charset="-78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597146" y="4736080"/>
            <a:ext cx="1223147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833121" y="5103059"/>
            <a:ext cx="1950719" cy="461665"/>
          </a:xfrm>
          <a:prstGeom prst="rect">
            <a:avLst/>
          </a:prstGeom>
          <a:solidFill>
            <a:schemeClr val="bg2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BH" sz="2400" b="1" dirty="0">
                <a:solidFill>
                  <a:srgbClr val="7030A0"/>
                </a:solidFill>
                <a:latin typeface="Sakkal Majalla" pitchFamily="2" charset="-78"/>
                <a:cs typeface="Sakkal Majalla" pitchFamily="2" charset="-78"/>
              </a:rPr>
              <a:t>نحسب قيمة </a:t>
            </a:r>
            <a:r>
              <a:rPr lang="en-US" sz="2400" b="1" dirty="0">
                <a:solidFill>
                  <a:srgbClr val="7030A0"/>
                </a:solidFill>
                <a:latin typeface="Sakkal Majalla" pitchFamily="2" charset="-78"/>
                <a:cs typeface="Sakkal Majalla" pitchFamily="2" charset="-78"/>
              </a:rPr>
              <a:t>X</a:t>
            </a: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2848309" y="5099871"/>
            <a:ext cx="2707373" cy="461665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5"/>
            </a:solidFill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square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itchFamily="2" charset="-78"/>
                <a:cs typeface="Sakkal Majalla" pitchFamily="2" charset="-78"/>
              </a:rPr>
              <a:t>X =  2 X 1.25   =  2.5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akkal Majalla" pitchFamily="2" charset="-78"/>
                <a:cs typeface="Sakkal Majalla" pitchFamily="2" charset="-78"/>
              </a:rPr>
              <a:t>mol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itchFamily="2" charset="-78"/>
                <a:cs typeface="Sakkal Majalla" pitchFamily="2" charset="-78"/>
              </a:rPr>
              <a:t>    </a:t>
            </a:r>
            <a:endParaRPr lang="en-US" sz="2400" b="1" baseline="-25000" dirty="0">
              <a:solidFill>
                <a:schemeClr val="tx1">
                  <a:lumMod val="95000"/>
                  <a:lumOff val="5000"/>
                </a:schemeClr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5620151" y="5733540"/>
            <a:ext cx="5626968" cy="523220"/>
          </a:xfrm>
          <a:prstGeom prst="rect">
            <a:avLst/>
          </a:prstGeom>
          <a:solidFill>
            <a:schemeClr val="accent4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BH" sz="2800" b="1" dirty="0">
                <a:latin typeface="Sakkal Majalla" pitchFamily="2" charset="-78"/>
                <a:cs typeface="Sakkal Majalla" pitchFamily="2" charset="-78"/>
              </a:rPr>
              <a:t>الإجابة: </a:t>
            </a:r>
            <a:r>
              <a:rPr lang="en-US" sz="2800" b="1" dirty="0">
                <a:latin typeface="Sakkal Majalla" pitchFamily="2" charset="-78"/>
                <a:cs typeface="Sakkal Majalla" pitchFamily="2" charset="-78"/>
              </a:rPr>
              <a:t>m = n </a:t>
            </a:r>
            <a:r>
              <a:rPr lang="en-US" sz="2000" b="1" dirty="0">
                <a:latin typeface="Sakkal Majalla" pitchFamily="2" charset="-78"/>
                <a:cs typeface="Sakkal Majalla" pitchFamily="2" charset="-78"/>
              </a:rPr>
              <a:t>X</a:t>
            </a:r>
            <a:r>
              <a:rPr lang="en-US" sz="2800" b="1" dirty="0">
                <a:latin typeface="Sakkal Majalla" pitchFamily="2" charset="-78"/>
                <a:cs typeface="Sakkal Majalla" pitchFamily="2" charset="-78"/>
              </a:rPr>
              <a:t> MM =2.5 </a:t>
            </a:r>
            <a:r>
              <a:rPr lang="en-US" sz="2000" b="1" dirty="0">
                <a:latin typeface="Sakkal Majalla" pitchFamily="2" charset="-78"/>
                <a:cs typeface="Sakkal Majalla" pitchFamily="2" charset="-78"/>
              </a:rPr>
              <a:t>X</a:t>
            </a:r>
            <a:r>
              <a:rPr lang="en-US" sz="2800" b="1" dirty="0">
                <a:latin typeface="Sakkal Majalla" pitchFamily="2" charset="-78"/>
                <a:cs typeface="Sakkal Majalla" pitchFamily="2" charset="-78"/>
              </a:rPr>
              <a:t> 58.44 = 146 g</a:t>
            </a:r>
            <a:endParaRPr lang="en-US" sz="2800" b="1" baseline="-250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77760" y="2787428"/>
            <a:ext cx="415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2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20864" y="2788242"/>
            <a:ext cx="415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2 </a:t>
            </a:r>
          </a:p>
        </p:txBody>
      </p:sp>
      <p:sp>
        <p:nvSpPr>
          <p:cNvPr id="18" name="مستطيل 9">
            <a:extLst>
              <a:ext uri="{FF2B5EF4-FFF2-40B4-BE49-F238E27FC236}">
                <a16:creationId xmlns:a16="http://schemas.microsoft.com/office/drawing/2014/main" id="{8BF46119-7068-4EFD-ACC1-5C0D1A44679F}"/>
              </a:ext>
            </a:extLst>
          </p:cNvPr>
          <p:cNvSpPr/>
          <p:nvPr/>
        </p:nvSpPr>
        <p:spPr>
          <a:xfrm>
            <a:off x="399496" y="78400"/>
            <a:ext cx="2610033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 rtl="1"/>
            <a:r>
              <a:rPr lang="ar-BH" sz="1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حسابات المعادلات الكيميائية</a:t>
            </a:r>
            <a:endParaRPr lang="en-US" sz="1600" b="1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BH" sz="1600" b="1" dirty="0">
                <a:latin typeface="Sakkal Majalla" panose="02000000000000000000" pitchFamily="2" charset="-78"/>
                <a:cs typeface="Sakkal Majalla" panose="02000000000000000000" pitchFamily="2" charset="-78"/>
                <a:sym typeface="Wingdings 2" panose="05020102010507070707" pitchFamily="18" charset="2"/>
              </a:rPr>
              <a:t>كيم 211/كيم803</a:t>
            </a:r>
            <a:endParaRPr lang="en-US" sz="1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5499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1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2" grpId="0" animBg="1"/>
      <p:bldP spid="53" grpId="0" animBg="1"/>
      <p:bldP spid="72" grpId="0" animBg="1"/>
      <p:bldP spid="17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2" grpId="0" animBg="1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955039" y="1308627"/>
            <a:ext cx="10281920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BH" sz="24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مثال توضيحي:  تتحلل نترات الأمونيوم</a:t>
            </a:r>
            <a:r>
              <a:rPr lang="en-US" sz="24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BH" sz="24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وتنتج أكسيد ثنائي النيتروجين والماء طبقا للمعادلة التالية :</a:t>
            </a:r>
          </a:p>
          <a:p>
            <a:pPr algn="r" rtl="1">
              <a:spcBef>
                <a:spcPct val="50000"/>
              </a:spcBef>
            </a:pPr>
            <a:r>
              <a:rPr lang="ar-BH" sz="24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فما كتلة الماء الناتجة من استخدام </a:t>
            </a:r>
            <a:r>
              <a:rPr lang="en-US" sz="24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25 g </a:t>
            </a:r>
            <a:r>
              <a:rPr lang="ar-BH" sz="24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 من نترات الأمونيوم؟ علما بأن الكتل المولية: </a:t>
            </a:r>
          </a:p>
          <a:p>
            <a:pPr algn="r" rtl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en-US" sz="2400" b="1" dirty="0">
                <a:latin typeface="Sakkal Majalla" pitchFamily="2" charset="-78"/>
                <a:cs typeface="Sakkal Majalla" pitchFamily="2" charset="-78"/>
              </a:rPr>
              <a:t>MM NH</a:t>
            </a:r>
            <a:r>
              <a:rPr lang="en-US" sz="2400" b="1" baseline="-25000" dirty="0">
                <a:latin typeface="Sakkal Majalla" pitchFamily="2" charset="-78"/>
                <a:cs typeface="Sakkal Majalla" pitchFamily="2" charset="-78"/>
              </a:rPr>
              <a:t>4</a:t>
            </a:r>
            <a:r>
              <a:rPr lang="en-US" sz="2400" b="1" dirty="0">
                <a:latin typeface="Sakkal Majalla" pitchFamily="2" charset="-78"/>
                <a:cs typeface="Sakkal Majalla" pitchFamily="2" charset="-78"/>
              </a:rPr>
              <a:t>NO</a:t>
            </a:r>
            <a:r>
              <a:rPr lang="en-US" sz="2400" b="1" baseline="-25000" dirty="0">
                <a:latin typeface="Sakkal Majalla" pitchFamily="2" charset="-78"/>
                <a:cs typeface="Sakkal Majalla" pitchFamily="2" charset="-78"/>
              </a:rPr>
              <a:t>3</a:t>
            </a:r>
            <a:r>
              <a:rPr lang="en-US" sz="2400" b="1" dirty="0">
                <a:latin typeface="Sakkal Majalla" pitchFamily="2" charset="-78"/>
                <a:cs typeface="Sakkal Majalla" pitchFamily="2" charset="-78"/>
              </a:rPr>
              <a:t> = 80.04g/mol</a:t>
            </a:r>
            <a:r>
              <a:rPr lang="ar-BH" sz="2400" b="1" dirty="0">
                <a:latin typeface="Sakkal Majalla" pitchFamily="2" charset="-78"/>
                <a:cs typeface="Sakkal Majalla" pitchFamily="2" charset="-78"/>
              </a:rPr>
              <a:t>           </a:t>
            </a:r>
            <a:r>
              <a:rPr lang="en-US" sz="2400" b="1" dirty="0">
                <a:latin typeface="Sakkal Majalla" pitchFamily="2" charset="-78"/>
                <a:cs typeface="Sakkal Majalla" pitchFamily="2" charset="-78"/>
              </a:rPr>
              <a:t> MM H</a:t>
            </a:r>
            <a:r>
              <a:rPr lang="en-US" sz="2400" b="1" baseline="-25000" dirty="0">
                <a:latin typeface="Sakkal Majalla" pitchFamily="2" charset="-78"/>
                <a:cs typeface="Sakkal Majalla" pitchFamily="2" charset="-78"/>
              </a:rPr>
              <a:t>2</a:t>
            </a:r>
            <a:r>
              <a:rPr lang="en-US" sz="2400" b="1" dirty="0">
                <a:latin typeface="Sakkal Majalla" pitchFamily="2" charset="-78"/>
                <a:cs typeface="Sakkal Majalla" pitchFamily="2" charset="-78"/>
              </a:rPr>
              <a:t>O = 18 g/mol</a:t>
            </a:r>
            <a:r>
              <a:rPr lang="ar-BH" sz="2400" b="1" dirty="0">
                <a:latin typeface="Sakkal Majalla" pitchFamily="2" charset="-78"/>
                <a:cs typeface="Sakkal Majalla" pitchFamily="2" charset="-78"/>
              </a:rPr>
              <a:t> </a:t>
            </a:r>
            <a:endParaRPr lang="en-US" sz="2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3520226" y="609582"/>
            <a:ext cx="5151547" cy="584775"/>
          </a:xfrm>
          <a:prstGeom prst="rect">
            <a:avLst/>
          </a:prstGeom>
          <a:solidFill>
            <a:schemeClr val="bg2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BH" sz="32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ثالثا : حسابات تحويل كتلة إلى كتلة</a:t>
            </a:r>
            <a:r>
              <a:rPr lang="en-US" sz="32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 </a:t>
            </a: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7997337" y="3059376"/>
            <a:ext cx="3239622" cy="46166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BH" sz="24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يتضح من المعادلة أنّ:</a:t>
            </a:r>
            <a:endParaRPr lang="en-US" sz="2400" b="1" dirty="0">
              <a:solidFill>
                <a:srgbClr val="00206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84893" y="3763685"/>
            <a:ext cx="5338793" cy="461665"/>
            <a:chOff x="885223" y="4367513"/>
            <a:chExt cx="5338793" cy="461665"/>
          </a:xfrm>
        </p:grpSpPr>
        <p:sp>
          <p:nvSpPr>
            <p:cNvPr id="72" name="Text Box 4"/>
            <p:cNvSpPr txBox="1">
              <a:spLocks noChangeArrowheads="1"/>
            </p:cNvSpPr>
            <p:nvPr/>
          </p:nvSpPr>
          <p:spPr bwMode="auto">
            <a:xfrm>
              <a:off x="885223" y="4367513"/>
              <a:ext cx="5338793" cy="46166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accent5"/>
              </a:solidFill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  <a:extLst/>
          </p:spPr>
          <p:txBody>
            <a:bodyPr wrap="square">
              <a:spAutoFit/>
            </a:bodyPr>
            <a:lstStyle/>
            <a:p>
              <a:pPr algn="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akkal Majalla" pitchFamily="2" charset="-78"/>
                  <a:cs typeface="Sakkal Majalla" pitchFamily="2" charset="-78"/>
                </a:rPr>
                <a:t>1mol  NH</a:t>
              </a:r>
              <a:r>
                <a:rPr lang="en-US" sz="2400" b="1" baseline="-25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akkal Majalla" pitchFamily="2" charset="-78"/>
                  <a:cs typeface="Sakkal Majalla" pitchFamily="2" charset="-78"/>
                </a:rPr>
                <a:t>4</a:t>
              </a:r>
              <a:r>
                <a: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akkal Majalla" pitchFamily="2" charset="-78"/>
                  <a:cs typeface="Sakkal Majalla" pitchFamily="2" charset="-78"/>
                </a:rPr>
                <a:t>NO</a:t>
              </a:r>
              <a:r>
                <a:rPr lang="en-US" sz="2400" b="1" baseline="-25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akkal Majalla" pitchFamily="2" charset="-78"/>
                  <a:cs typeface="Sakkal Majalla" pitchFamily="2" charset="-78"/>
                </a:rPr>
                <a:t>3</a:t>
              </a:r>
              <a:r>
                <a: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akkal Majalla" pitchFamily="2" charset="-78"/>
                  <a:cs typeface="Sakkal Majalla" pitchFamily="2" charset="-78"/>
                </a:rPr>
                <a:t>                                           2 </a:t>
              </a:r>
              <a:r>
                <a:rPr lang="en-US" sz="24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Sakkal Majalla" pitchFamily="2" charset="-78"/>
                  <a:cs typeface="Sakkal Majalla" pitchFamily="2" charset="-78"/>
                </a:rPr>
                <a:t>mol</a:t>
              </a:r>
              <a:r>
                <a: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akkal Majalla" pitchFamily="2" charset="-78"/>
                  <a:cs typeface="Sakkal Majalla" pitchFamily="2" charset="-78"/>
                </a:rPr>
                <a:t> H</a:t>
              </a:r>
              <a:r>
                <a:rPr lang="en-US" sz="2400" b="1" baseline="-25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akkal Majalla" pitchFamily="2" charset="-78"/>
                  <a:cs typeface="Sakkal Majalla" pitchFamily="2" charset="-78"/>
                </a:rPr>
                <a:t>2</a:t>
              </a:r>
              <a:r>
                <a: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akkal Majalla" pitchFamily="2" charset="-78"/>
                  <a:cs typeface="Sakkal Majalla" pitchFamily="2" charset="-78"/>
                </a:rPr>
                <a:t>O</a:t>
              </a:r>
              <a:endParaRPr lang="en-US" sz="24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itchFamily="2" charset="-78"/>
                <a:cs typeface="Sakkal Majalla" pitchFamily="2" charset="-78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273114" y="4598345"/>
              <a:ext cx="1223147" cy="0"/>
            </a:xfrm>
            <a:prstGeom prst="straightConnector1">
              <a:avLst/>
            </a:prstGeom>
            <a:ln w="95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6462495" y="3842894"/>
            <a:ext cx="4774464" cy="1200329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BH" sz="24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نضع أسفل</a:t>
            </a:r>
            <a:r>
              <a:rPr lang="en-US" sz="24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NH</a:t>
            </a:r>
            <a:r>
              <a:rPr lang="en-US" sz="2400" b="1" baseline="-25000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4</a:t>
            </a:r>
            <a:r>
              <a:rPr lang="en-US" sz="24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NO</a:t>
            </a:r>
            <a:r>
              <a:rPr lang="en-US" sz="2400" b="1" baseline="-25000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3</a:t>
            </a:r>
            <a:r>
              <a:rPr lang="en-US" sz="24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BH" sz="24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 المولات بعدما نحول كتلها إلى مولات وأسفل </a:t>
            </a:r>
            <a:r>
              <a:rPr lang="en-US" sz="24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H</a:t>
            </a:r>
            <a:r>
              <a:rPr lang="en-US" sz="2400" b="1" baseline="-25000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2</a:t>
            </a:r>
            <a:r>
              <a:rPr lang="en-US" sz="24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O</a:t>
            </a:r>
            <a:r>
              <a:rPr lang="ar-BH" sz="24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 نضع </a:t>
            </a:r>
            <a:r>
              <a:rPr lang="en-US" sz="24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X</a:t>
            </a:r>
            <a:r>
              <a:rPr lang="ar-BH" sz="24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 لأنها مجهولة ثم نحوّل قيمة </a:t>
            </a:r>
            <a:r>
              <a:rPr lang="en-US" sz="24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X</a:t>
            </a:r>
            <a:r>
              <a:rPr lang="ar-BH" sz="24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 من مولات إلى جرامات.</a:t>
            </a:r>
            <a:endParaRPr lang="en-US" sz="2400" b="1" dirty="0">
              <a:solidFill>
                <a:srgbClr val="00206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97771" y="4432523"/>
            <a:ext cx="5325915" cy="461665"/>
            <a:chOff x="859737" y="4936297"/>
            <a:chExt cx="5325915" cy="461665"/>
          </a:xfrm>
        </p:grpSpPr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859737" y="4936297"/>
              <a:ext cx="5325915" cy="46166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accent5"/>
              </a:solidFill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  <a:extLst/>
          </p:spPr>
          <p:txBody>
            <a:bodyPr wrap="square">
              <a:spAutoFit/>
            </a:bodyPr>
            <a:lstStyle/>
            <a:p>
              <a:pPr algn="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akkal Majalla" pitchFamily="2" charset="-78"/>
                  <a:cs typeface="Sakkal Majalla" pitchFamily="2" charset="-78"/>
                </a:rPr>
                <a:t>0.312 </a:t>
              </a:r>
              <a:r>
                <a:rPr lang="en-US" sz="24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Sakkal Majalla" pitchFamily="2" charset="-78"/>
                  <a:cs typeface="Sakkal Majalla" pitchFamily="2" charset="-78"/>
                </a:rPr>
                <a:t>mol</a:t>
              </a:r>
              <a:r>
                <a: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akkal Majalla" pitchFamily="2" charset="-78"/>
                  <a:cs typeface="Sakkal Majalla" pitchFamily="2" charset="-78"/>
                </a:rPr>
                <a:t> NH</a:t>
              </a:r>
              <a:r>
                <a:rPr lang="en-US" sz="2400" b="1" baseline="-25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akkal Majalla" pitchFamily="2" charset="-78"/>
                  <a:cs typeface="Sakkal Majalla" pitchFamily="2" charset="-78"/>
                </a:rPr>
                <a:t>4</a:t>
              </a:r>
              <a:r>
                <a: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akkal Majalla" pitchFamily="2" charset="-78"/>
                  <a:cs typeface="Sakkal Majalla" pitchFamily="2" charset="-78"/>
                </a:rPr>
                <a:t>NO</a:t>
              </a:r>
              <a:r>
                <a:rPr lang="en-US" sz="2400" b="1" baseline="-25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akkal Majalla" pitchFamily="2" charset="-78"/>
                  <a:cs typeface="Sakkal Majalla" pitchFamily="2" charset="-78"/>
                </a:rPr>
                <a:t>3</a:t>
              </a:r>
              <a:r>
                <a: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akkal Majalla" pitchFamily="2" charset="-78"/>
                  <a:cs typeface="Sakkal Majalla" pitchFamily="2" charset="-78"/>
                </a:rPr>
                <a:t>                                                     X          </a:t>
              </a:r>
              <a:endParaRPr lang="en-US" sz="24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itchFamily="2" charset="-78"/>
                <a:cs typeface="Sakkal Majalla" pitchFamily="2" charset="-78"/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3260236" y="5167129"/>
              <a:ext cx="1223147" cy="0"/>
            </a:xfrm>
            <a:prstGeom prst="straightConnector1">
              <a:avLst/>
            </a:prstGeom>
            <a:ln w="95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4423644" y="5071434"/>
            <a:ext cx="1800042" cy="461665"/>
          </a:xfrm>
          <a:prstGeom prst="rect">
            <a:avLst/>
          </a:prstGeom>
          <a:solidFill>
            <a:schemeClr val="bg2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BH" sz="2400" b="1" dirty="0">
                <a:solidFill>
                  <a:srgbClr val="7030A0"/>
                </a:solidFill>
                <a:latin typeface="Sakkal Majalla" pitchFamily="2" charset="-78"/>
                <a:cs typeface="Sakkal Majalla" pitchFamily="2" charset="-78"/>
              </a:rPr>
              <a:t>نحسب قيمة </a:t>
            </a:r>
            <a:r>
              <a:rPr lang="en-US" sz="2400" b="1" dirty="0">
                <a:solidFill>
                  <a:srgbClr val="7030A0"/>
                </a:solidFill>
                <a:latin typeface="Sakkal Majalla" pitchFamily="2" charset="-78"/>
                <a:cs typeface="Sakkal Majalla" pitchFamily="2" charset="-78"/>
              </a:rPr>
              <a:t>X</a:t>
            </a: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910922" y="5050177"/>
            <a:ext cx="3429565" cy="461665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5"/>
            </a:solidFill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square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itchFamily="2" charset="-78"/>
                <a:cs typeface="Sakkal Majalla" pitchFamily="2" charset="-78"/>
              </a:rPr>
              <a:t>X =  2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itchFamily="2" charset="-78"/>
                <a:cs typeface="Sakkal Majalla" pitchFamily="2" charset="-78"/>
              </a:rPr>
              <a:t>X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itchFamily="2" charset="-78"/>
                <a:cs typeface="Sakkal Majalla" pitchFamily="2" charset="-78"/>
              </a:rPr>
              <a:t> 0.312   =  0.624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akkal Majalla" pitchFamily="2" charset="-78"/>
                <a:cs typeface="Sakkal Majalla" pitchFamily="2" charset="-78"/>
              </a:rPr>
              <a:t>mol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itchFamily="2" charset="-78"/>
                <a:cs typeface="Sakkal Majalla" pitchFamily="2" charset="-78"/>
              </a:rPr>
              <a:t>    </a:t>
            </a:r>
            <a:endParaRPr lang="en-US" sz="2400" b="1" baseline="-25000" dirty="0">
              <a:solidFill>
                <a:schemeClr val="tx1">
                  <a:lumMod val="95000"/>
                  <a:lumOff val="5000"/>
                </a:schemeClr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2785977" y="5753676"/>
            <a:ext cx="6875417" cy="523220"/>
          </a:xfrm>
          <a:prstGeom prst="rect">
            <a:avLst/>
          </a:prstGeom>
          <a:solidFill>
            <a:schemeClr val="accent4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en-US" sz="2800" b="1" dirty="0">
                <a:latin typeface="Sakkal Majalla" pitchFamily="2" charset="-78"/>
                <a:cs typeface="Sakkal Majalla" pitchFamily="2" charset="-78"/>
              </a:rPr>
              <a:t>m  =   n   </a:t>
            </a:r>
            <a:r>
              <a:rPr lang="en-US" sz="2000" b="1" dirty="0">
                <a:latin typeface="Sakkal Majalla" pitchFamily="2" charset="-78"/>
                <a:cs typeface="Sakkal Majalla" pitchFamily="2" charset="-78"/>
              </a:rPr>
              <a:t>X</a:t>
            </a:r>
            <a:r>
              <a:rPr lang="en-US" sz="2800" b="1" dirty="0">
                <a:latin typeface="Sakkal Majalla" pitchFamily="2" charset="-78"/>
                <a:cs typeface="Sakkal Majalla" pitchFamily="2" charset="-78"/>
              </a:rPr>
              <a:t>   MM   =   0.624  </a:t>
            </a:r>
            <a:r>
              <a:rPr lang="en-US" sz="2000" b="1" dirty="0">
                <a:latin typeface="Sakkal Majalla" pitchFamily="2" charset="-78"/>
                <a:cs typeface="Sakkal Majalla" pitchFamily="2" charset="-78"/>
              </a:rPr>
              <a:t>X</a:t>
            </a:r>
            <a:r>
              <a:rPr lang="en-US" sz="2800" b="1" dirty="0">
                <a:latin typeface="Sakkal Majalla" pitchFamily="2" charset="-78"/>
                <a:cs typeface="Sakkal Majalla" pitchFamily="2" charset="-78"/>
              </a:rPr>
              <a:t>  18   =  11.23g H</a:t>
            </a:r>
            <a:r>
              <a:rPr lang="en-US" sz="2800" b="1" baseline="-25000" dirty="0">
                <a:latin typeface="Sakkal Majalla" pitchFamily="2" charset="-78"/>
                <a:cs typeface="Sakkal Majalla" pitchFamily="2" charset="-78"/>
              </a:rPr>
              <a:t>2</a:t>
            </a:r>
            <a:r>
              <a:rPr lang="en-US" sz="2800" b="1" dirty="0">
                <a:latin typeface="Sakkal Majalla" pitchFamily="2" charset="-78"/>
                <a:cs typeface="Sakkal Majalla" pitchFamily="2" charset="-78"/>
              </a:rPr>
              <a:t>O</a:t>
            </a:r>
            <a:endParaRPr lang="en-US" sz="2800" b="1" baseline="-250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910922" y="3108398"/>
            <a:ext cx="5312764" cy="461665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5"/>
            </a:solidFill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square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itchFamily="2" charset="-78"/>
                <a:cs typeface="Sakkal Majalla" pitchFamily="2" charset="-78"/>
              </a:rPr>
              <a:t>n =  m       MM  =  25         80.04  = 0.312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akkal Majalla" pitchFamily="2" charset="-78"/>
                <a:cs typeface="Sakkal Majalla" pitchFamily="2" charset="-78"/>
              </a:rPr>
              <a:t>mol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itchFamily="2" charset="-78"/>
                <a:cs typeface="Sakkal Majalla" pitchFamily="2" charset="-78"/>
              </a:rPr>
              <a:t> NH</a:t>
            </a:r>
            <a:r>
              <a:rPr lang="en-US" sz="24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itchFamily="2" charset="-78"/>
                <a:cs typeface="Sakkal Majalla" pitchFamily="2" charset="-78"/>
              </a:rPr>
              <a:t>4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itchFamily="2" charset="-78"/>
                <a:cs typeface="Sakkal Majalla" pitchFamily="2" charset="-78"/>
              </a:rPr>
              <a:t>NO</a:t>
            </a:r>
            <a:r>
              <a:rPr lang="en-US" sz="24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itchFamily="2" charset="-78"/>
                <a:cs typeface="Sakkal Majalla" pitchFamily="2" charset="-78"/>
              </a:rPr>
              <a:t>3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3155766" y="3184032"/>
            <a:ext cx="142504" cy="222223"/>
            <a:chOff x="4441370" y="3431948"/>
            <a:chExt cx="142504" cy="222223"/>
          </a:xfrm>
        </p:grpSpPr>
        <p:cxnSp>
          <p:nvCxnSpPr>
            <p:cNvPr id="31" name="Straight Connector 30"/>
            <p:cNvCxnSpPr/>
            <p:nvPr/>
          </p:nvCxnSpPr>
          <p:spPr>
            <a:xfrm flipH="1">
              <a:off x="4441370" y="3543063"/>
              <a:ext cx="14250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4488871" y="3431948"/>
              <a:ext cx="53439" cy="45719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7030A0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4480954" y="3608452"/>
              <a:ext cx="53439" cy="45719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7030A0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795838" y="3184035"/>
            <a:ext cx="142504" cy="222223"/>
            <a:chOff x="4441370" y="3431948"/>
            <a:chExt cx="142504" cy="222223"/>
          </a:xfrm>
        </p:grpSpPr>
        <p:cxnSp>
          <p:nvCxnSpPr>
            <p:cNvPr id="36" name="Straight Connector 35"/>
            <p:cNvCxnSpPr/>
            <p:nvPr/>
          </p:nvCxnSpPr>
          <p:spPr>
            <a:xfrm flipH="1">
              <a:off x="4441370" y="3543063"/>
              <a:ext cx="14250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4488871" y="3431948"/>
              <a:ext cx="53439" cy="45719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7030A0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4480954" y="3608452"/>
              <a:ext cx="53439" cy="45719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7030A0"/>
                </a:solidFill>
              </a:endParaRPr>
            </a:p>
          </p:txBody>
        </p:sp>
      </p:grpSp>
      <p:sp>
        <p:nvSpPr>
          <p:cNvPr id="39" name="مستطيل 9">
            <a:extLst>
              <a:ext uri="{FF2B5EF4-FFF2-40B4-BE49-F238E27FC236}">
                <a16:creationId xmlns:a16="http://schemas.microsoft.com/office/drawing/2014/main" id="{47618E90-8D51-4C11-B43C-C33E3D45CF0D}"/>
              </a:ext>
            </a:extLst>
          </p:cNvPr>
          <p:cNvSpPr/>
          <p:nvPr/>
        </p:nvSpPr>
        <p:spPr>
          <a:xfrm>
            <a:off x="399496" y="78400"/>
            <a:ext cx="2610033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 rtl="1"/>
            <a:r>
              <a:rPr lang="ar-BH" sz="1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حسابات المعادلات الكيميائية</a:t>
            </a:r>
            <a:endParaRPr lang="en-US" sz="1600" b="1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BH" sz="1600" b="1" dirty="0">
                <a:latin typeface="Sakkal Majalla" panose="02000000000000000000" pitchFamily="2" charset="-78"/>
                <a:cs typeface="Sakkal Majalla" panose="02000000000000000000" pitchFamily="2" charset="-78"/>
                <a:sym typeface="Wingdings 2" panose="05020102010507070707" pitchFamily="18" charset="2"/>
              </a:rPr>
              <a:t>كيم 211/كيم803</a:t>
            </a:r>
            <a:endParaRPr lang="en-US" sz="1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CA5F219-9D57-4FB6-A2B7-A10F1D622990}"/>
              </a:ext>
            </a:extLst>
          </p:cNvPr>
          <p:cNvGrpSpPr/>
          <p:nvPr/>
        </p:nvGrpSpPr>
        <p:grpSpPr>
          <a:xfrm>
            <a:off x="1229361" y="2266990"/>
            <a:ext cx="4348480" cy="461665"/>
            <a:chOff x="1509375" y="2353684"/>
            <a:chExt cx="3224291" cy="461665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2268527" y="2540915"/>
              <a:ext cx="741002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13FABF86-DC8D-4474-87CD-11846A7FDDBF}"/>
                </a:ext>
              </a:extLst>
            </p:cNvPr>
            <p:cNvSpPr/>
            <p:nvPr/>
          </p:nvSpPr>
          <p:spPr>
            <a:xfrm>
              <a:off x="1509375" y="2353684"/>
              <a:ext cx="322429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002060"/>
                  </a:solidFill>
                  <a:latin typeface="Sakkal Majalla" pitchFamily="2" charset="-78"/>
                  <a:cs typeface="Sakkal Majalla" pitchFamily="2" charset="-78"/>
                </a:rPr>
                <a:t>NH</a:t>
              </a:r>
              <a:r>
                <a:rPr lang="en-US" sz="2400" b="1" baseline="-25000" dirty="0">
                  <a:solidFill>
                    <a:srgbClr val="002060"/>
                  </a:solidFill>
                  <a:latin typeface="Sakkal Majalla" pitchFamily="2" charset="-78"/>
                  <a:cs typeface="Sakkal Majalla" pitchFamily="2" charset="-78"/>
                </a:rPr>
                <a:t>4</a:t>
              </a:r>
              <a:r>
                <a:rPr lang="en-US" sz="2400" b="1" dirty="0">
                  <a:solidFill>
                    <a:srgbClr val="002060"/>
                  </a:solidFill>
                  <a:latin typeface="Sakkal Majalla" pitchFamily="2" charset="-78"/>
                  <a:cs typeface="Sakkal Majalla" pitchFamily="2" charset="-78"/>
                </a:rPr>
                <a:t>NO</a:t>
              </a:r>
              <a:r>
                <a:rPr lang="en-US" sz="2400" b="1" baseline="-25000" dirty="0">
                  <a:solidFill>
                    <a:srgbClr val="002060"/>
                  </a:solidFill>
                  <a:latin typeface="Sakkal Majalla" pitchFamily="2" charset="-78"/>
                  <a:cs typeface="Sakkal Majalla" pitchFamily="2" charset="-78"/>
                </a:rPr>
                <a:t>3</a:t>
              </a:r>
              <a:r>
                <a:rPr lang="en-US" sz="2400" b="1" dirty="0">
                  <a:solidFill>
                    <a:srgbClr val="002060"/>
                  </a:solidFill>
                  <a:latin typeface="Sakkal Majalla" pitchFamily="2" charset="-78"/>
                  <a:cs typeface="Sakkal Majalla" pitchFamily="2" charset="-78"/>
                </a:rPr>
                <a:t>                </a:t>
              </a:r>
              <a:r>
                <a:rPr lang="ar-BH" sz="2400" b="1" dirty="0">
                  <a:solidFill>
                    <a:srgbClr val="002060"/>
                  </a:solidFill>
                  <a:latin typeface="Sakkal Majalla" pitchFamily="2" charset="-78"/>
                  <a:cs typeface="Sakkal Majalla" pitchFamily="2" charset="-78"/>
                </a:rPr>
                <a:t>             </a:t>
              </a:r>
              <a:r>
                <a:rPr lang="en-US" sz="2400" b="1" dirty="0">
                  <a:solidFill>
                    <a:srgbClr val="002060"/>
                  </a:solidFill>
                  <a:latin typeface="Sakkal Majalla" pitchFamily="2" charset="-78"/>
                  <a:cs typeface="Sakkal Majalla" pitchFamily="2" charset="-78"/>
                </a:rPr>
                <a:t>       N</a:t>
              </a:r>
              <a:r>
                <a:rPr lang="en-US" sz="2400" b="1" baseline="-25000" dirty="0">
                  <a:solidFill>
                    <a:srgbClr val="002060"/>
                  </a:solidFill>
                  <a:latin typeface="Sakkal Majalla" pitchFamily="2" charset="-78"/>
                  <a:cs typeface="Sakkal Majalla" pitchFamily="2" charset="-78"/>
                </a:rPr>
                <a:t>2</a:t>
              </a:r>
              <a:r>
                <a:rPr lang="en-US" sz="2400" b="1" dirty="0">
                  <a:solidFill>
                    <a:srgbClr val="002060"/>
                  </a:solidFill>
                  <a:latin typeface="Sakkal Majalla" pitchFamily="2" charset="-78"/>
                  <a:cs typeface="Sakkal Majalla" pitchFamily="2" charset="-78"/>
                </a:rPr>
                <a:t>O  +</a:t>
              </a:r>
              <a:r>
                <a:rPr lang="ar-BH" sz="2400" b="1" dirty="0">
                  <a:solidFill>
                    <a:srgbClr val="002060"/>
                  </a:solidFill>
                  <a:latin typeface="Sakkal Majalla" pitchFamily="2" charset="-78"/>
                  <a:cs typeface="Sakkal Majalla" pitchFamily="2" charset="-78"/>
                </a:rPr>
                <a:t>  </a:t>
              </a:r>
              <a:r>
                <a:rPr lang="en-US" sz="2400" b="1" dirty="0">
                  <a:solidFill>
                    <a:srgbClr val="002060"/>
                  </a:solidFill>
                  <a:latin typeface="Sakkal Majalla" pitchFamily="2" charset="-78"/>
                  <a:cs typeface="Sakkal Majalla" pitchFamily="2" charset="-78"/>
                </a:rPr>
                <a:t>2 H</a:t>
              </a:r>
              <a:r>
                <a:rPr lang="en-US" sz="2400" b="1" baseline="-25000" dirty="0">
                  <a:solidFill>
                    <a:srgbClr val="002060"/>
                  </a:solidFill>
                  <a:latin typeface="Sakkal Majalla" pitchFamily="2" charset="-78"/>
                  <a:cs typeface="Sakkal Majalla" pitchFamily="2" charset="-78"/>
                </a:rPr>
                <a:t>2</a:t>
              </a:r>
              <a:r>
                <a:rPr lang="en-US" sz="2400" b="1" dirty="0">
                  <a:solidFill>
                    <a:srgbClr val="002060"/>
                  </a:solidFill>
                  <a:latin typeface="Sakkal Majalla" pitchFamily="2" charset="-78"/>
                  <a:cs typeface="Sakkal Majalla" pitchFamily="2" charset="-78"/>
                </a:rPr>
                <a:t>O</a:t>
              </a:r>
              <a:r>
                <a:rPr lang="ar-BH" sz="2400" b="1" dirty="0">
                  <a:solidFill>
                    <a:srgbClr val="002060"/>
                  </a:solidFill>
                  <a:latin typeface="Sakkal Majalla" pitchFamily="2" charset="-78"/>
                  <a:cs typeface="Sakkal Majalla" pitchFamily="2" charset="-78"/>
                </a:rPr>
                <a:t> 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89872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8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2" grpId="0" animBg="1"/>
      <p:bldP spid="25" grpId="0" animBg="1"/>
      <p:bldP spid="26" grpId="0" animBg="1"/>
      <p:bldP spid="29" grpId="0" animBg="1"/>
      <p:bldP spid="30" grpId="0" animBg="1"/>
      <p:bldP spid="3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5142279" y="581104"/>
            <a:ext cx="2610033" cy="646331"/>
          </a:xfrm>
          <a:prstGeom prst="rect">
            <a:avLst/>
          </a:prstGeom>
          <a:solidFill>
            <a:schemeClr val="bg2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square"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BH" sz="36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نشاط تقييمي</a:t>
            </a:r>
            <a:endParaRPr lang="en-US" sz="3600" b="1" dirty="0">
              <a:solidFill>
                <a:srgbClr val="C00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9" name="مستطيل 9">
            <a:extLst>
              <a:ext uri="{FF2B5EF4-FFF2-40B4-BE49-F238E27FC236}">
                <a16:creationId xmlns:a16="http://schemas.microsoft.com/office/drawing/2014/main" id="{47618E90-8D51-4C11-B43C-C33E3D45CF0D}"/>
              </a:ext>
            </a:extLst>
          </p:cNvPr>
          <p:cNvSpPr/>
          <p:nvPr/>
        </p:nvSpPr>
        <p:spPr>
          <a:xfrm>
            <a:off x="399496" y="78400"/>
            <a:ext cx="2610033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 rtl="1"/>
            <a:r>
              <a:rPr lang="ar-BH" sz="1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حسابات المعادلات الكيميائية</a:t>
            </a:r>
            <a:endParaRPr lang="en-US" sz="1600" b="1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BH" sz="1600" b="1" dirty="0">
                <a:latin typeface="Sakkal Majalla" panose="02000000000000000000" pitchFamily="2" charset="-78"/>
                <a:cs typeface="Sakkal Majalla" panose="02000000000000000000" pitchFamily="2" charset="-78"/>
                <a:sym typeface="Wingdings 2" panose="05020102010507070707" pitchFamily="18" charset="2"/>
              </a:rPr>
              <a:t>كيم 211/كيم803</a:t>
            </a:r>
            <a:endParaRPr lang="en-US" sz="1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C09CCD-0551-49D1-BA2A-88A35BF13C9D}"/>
              </a:ext>
            </a:extLst>
          </p:cNvPr>
          <p:cNvSpPr/>
          <p:nvPr/>
        </p:nvSpPr>
        <p:spPr>
          <a:xfrm>
            <a:off x="1888861" y="1434608"/>
            <a:ext cx="9095418" cy="138499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احسب كتلة </a:t>
            </a:r>
            <a:r>
              <a:rPr lang="en-US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P</a:t>
            </a:r>
            <a:r>
              <a:rPr lang="en-US" sz="2800" b="1" baseline="-25000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4</a:t>
            </a:r>
            <a:r>
              <a:rPr lang="en-US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O</a:t>
            </a:r>
            <a:r>
              <a:rPr lang="en-US" sz="2800" b="1" baseline="-25000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10</a:t>
            </a:r>
            <a:r>
              <a:rPr lang="en-US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  </a:t>
            </a:r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الناتجة من تفاعل 25</a:t>
            </a:r>
            <a:r>
              <a:rPr lang="en-US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g</a:t>
            </a:r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من الفوسفور </a:t>
            </a:r>
            <a:r>
              <a:rPr lang="en-US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مع كمية فائضة</a:t>
            </a:r>
            <a:r>
              <a:rPr lang="en-US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من الأكسجين</a:t>
            </a:r>
            <a:r>
              <a:rPr lang="en-US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وفقًا للمعادلة:</a:t>
            </a:r>
            <a:endParaRPr lang="ar-BH" sz="2800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BH" sz="2800" b="1" baseline="-25000" dirty="0">
                <a:solidFill>
                  <a:srgbClr val="008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</a:t>
            </a:r>
            <a:r>
              <a:rPr lang="en-US" sz="2800" b="1" dirty="0">
                <a:solidFill>
                  <a:srgbClr val="008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P</a:t>
            </a:r>
            <a:r>
              <a:rPr lang="en-US" sz="2800" b="1" baseline="-25000" dirty="0">
                <a:solidFill>
                  <a:srgbClr val="008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4(s)      </a:t>
            </a:r>
            <a:r>
              <a:rPr lang="en-US" sz="2800" b="1" dirty="0">
                <a:solidFill>
                  <a:srgbClr val="008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 +      5O</a:t>
            </a:r>
            <a:r>
              <a:rPr lang="en-US" sz="2800" b="1" baseline="-25000" dirty="0">
                <a:solidFill>
                  <a:srgbClr val="008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2(g)</a:t>
            </a:r>
            <a:r>
              <a:rPr lang="en-US" sz="2800" b="1" dirty="0">
                <a:solidFill>
                  <a:srgbClr val="008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      →      P</a:t>
            </a:r>
            <a:r>
              <a:rPr lang="en-US" sz="2800" b="1" baseline="-25000" dirty="0">
                <a:solidFill>
                  <a:srgbClr val="008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4</a:t>
            </a:r>
            <a:r>
              <a:rPr lang="en-US" sz="2800" b="1" dirty="0">
                <a:solidFill>
                  <a:srgbClr val="008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O</a:t>
            </a:r>
            <a:r>
              <a:rPr lang="en-US" sz="2800" b="1" baseline="-25000" dirty="0">
                <a:solidFill>
                  <a:srgbClr val="008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10(s</a:t>
            </a:r>
            <a:endParaRPr lang="en-US" sz="2800" b="0" i="0" dirty="0">
              <a:solidFill>
                <a:srgbClr val="008000"/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2B4414A-3E8B-4455-A014-415651F63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8861" y="3154016"/>
            <a:ext cx="9095418" cy="31700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BH" altLang="en-US" sz="3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مساعدة لحل النشاط: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BH" altLang="en-US" sz="2800" b="1" i="0" u="none" strike="noStrike" cap="none" normalizeH="0" baseline="0" dirty="0">
                <a:ln>
                  <a:noFill/>
                </a:ln>
                <a:solidFill>
                  <a:srgbClr val="E74C3C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1. </a:t>
            </a:r>
            <a:r>
              <a:rPr kumimoji="0" lang="ar-SA" altLang="en-US" sz="2800" b="1" i="0" u="none" strike="noStrike" cap="none" normalizeH="0" baseline="0" dirty="0">
                <a:ln>
                  <a:noFill/>
                </a:ln>
                <a:solidFill>
                  <a:srgbClr val="E74C3C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تحليل المسألة</a:t>
            </a:r>
            <a:r>
              <a:rPr kumimoji="0" lang="ar-BH" altLang="en-US" sz="2800" b="1" i="0" u="none" strike="noStrike" cap="none" normalizeH="0" baseline="0" dirty="0">
                <a:ln>
                  <a:noFill/>
                </a:ln>
                <a:solidFill>
                  <a:srgbClr val="E74C3C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34495E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- </a:t>
            </a:r>
            <a:r>
              <a:rPr kumimoji="0" lang="ar-BH" altLang="en-US" sz="2800" b="1" i="0" u="none" strike="noStrike" cap="none" normalizeH="0" baseline="0" dirty="0">
                <a:ln>
                  <a:noFill/>
                </a:ln>
                <a:solidFill>
                  <a:srgbClr val="34495E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kumimoji="0" lang="ar-SA" altLang="en-US" sz="2800" b="1" i="0" u="none" strike="noStrike" cap="none" normalizeH="0" baseline="0" dirty="0">
                <a:ln>
                  <a:noFill/>
                </a:ln>
                <a:solidFill>
                  <a:srgbClr val="34495E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بما أن لديك كتلتي المادتين المتفاعلتين</a:t>
            </a:r>
            <a:r>
              <a:rPr kumimoji="0" lang="ar-BH" altLang="en-US" sz="2800" b="1" i="0" u="none" strike="noStrike" cap="none" normalizeH="0" baseline="0" dirty="0">
                <a:ln>
                  <a:noFill/>
                </a:ln>
                <a:solidFill>
                  <a:srgbClr val="34495E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،</a:t>
            </a:r>
            <a:r>
              <a:rPr kumimoji="0" lang="ar-SA" altLang="en-US" sz="2800" b="1" i="0" u="none" strike="noStrike" cap="none" normalizeH="0" baseline="0" dirty="0">
                <a:ln>
                  <a:noFill/>
                </a:ln>
                <a:solidFill>
                  <a:srgbClr val="34495E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 لذا يمكنك </a:t>
            </a:r>
            <a:r>
              <a:rPr lang="ar-BH" altLang="en-US" sz="2800" b="1" dirty="0">
                <a:solidFill>
                  <a:srgbClr val="34495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</a:t>
            </a:r>
            <a:r>
              <a:rPr kumimoji="0" lang="ar-SA" altLang="en-US" sz="2800" b="1" i="0" u="none" strike="noStrike" cap="none" normalizeH="0" baseline="0" dirty="0">
                <a:ln>
                  <a:noFill/>
                </a:ln>
                <a:solidFill>
                  <a:srgbClr val="34495E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تعرّف </a:t>
            </a:r>
            <a:r>
              <a:rPr kumimoji="0" lang="ar-BH" altLang="en-US" sz="2800" b="1" i="0" u="none" strike="noStrike" cap="none" normalizeH="0" baseline="0" dirty="0">
                <a:ln>
                  <a:noFill/>
                </a:ln>
                <a:solidFill>
                  <a:srgbClr val="34495E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على </a:t>
            </a:r>
            <a:r>
              <a:rPr kumimoji="0" lang="ar-SA" altLang="en-US" sz="2800" b="1" i="0" u="none" strike="noStrike" cap="none" normalizeH="0" baseline="0" dirty="0">
                <a:ln>
                  <a:noFill/>
                </a:ln>
                <a:solidFill>
                  <a:srgbClr val="34495E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المادة </a:t>
            </a:r>
            <a:r>
              <a:rPr kumimoji="0" lang="ar-BH" altLang="en-US" sz="2800" b="1" i="0" u="none" strike="noStrike" cap="none" normalizeH="0" baseline="0" dirty="0">
                <a:ln>
                  <a:noFill/>
                </a:ln>
                <a:solidFill>
                  <a:srgbClr val="34495E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التي ستتفاعل بالكامل</a:t>
            </a:r>
            <a:r>
              <a:rPr lang="ar-BH" altLang="en-US" sz="2800" b="1" dirty="0">
                <a:solidFill>
                  <a:srgbClr val="34495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وهي الفوسفور</a:t>
            </a:r>
            <a:r>
              <a:rPr kumimoji="0" lang="ar-SA" altLang="en-US" sz="2800" b="1" i="0" u="none" strike="noStrike" cap="none" normalizeH="0" baseline="0" dirty="0">
                <a:ln>
                  <a:noFill/>
                </a:ln>
                <a:solidFill>
                  <a:srgbClr val="34495E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 ثم حساب كتلة الناتج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34495E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BH" altLang="en-US" sz="2800" b="1" i="0" u="none" strike="noStrike" cap="none" normalizeH="0" baseline="0" dirty="0">
                <a:ln>
                  <a:noFill/>
                </a:ln>
                <a:solidFill>
                  <a:srgbClr val="E74C3C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2. </a:t>
            </a:r>
            <a:r>
              <a:rPr kumimoji="0" lang="ar-SA" altLang="en-US" sz="2800" b="1" i="0" u="none" strike="noStrike" cap="none" normalizeH="0" baseline="0" dirty="0">
                <a:ln>
                  <a:noFill/>
                </a:ln>
                <a:solidFill>
                  <a:srgbClr val="E74C3C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المعلوم والمطلوب</a:t>
            </a:r>
            <a:r>
              <a:rPr kumimoji="0" lang="ar-BH" altLang="en-US" sz="2800" b="1" i="0" u="none" strike="noStrike" cap="none" normalizeH="0" baseline="0" dirty="0">
                <a:ln>
                  <a:noFill/>
                </a:ln>
                <a:solidFill>
                  <a:srgbClr val="E74C3C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800" b="1" i="0" u="none" strike="noStrike" cap="none" normalizeH="0" baseline="0" dirty="0">
                <a:ln>
                  <a:noFill/>
                </a:ln>
                <a:solidFill>
                  <a:srgbClr val="3333FF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المعلوم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3333FF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E74C3C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 </a:t>
            </a:r>
            <a:r>
              <a:rPr kumimoji="0" lang="ar-SA" altLang="en-US" sz="2800" b="1" i="0" u="none" strike="noStrike" cap="none" normalizeH="0" baseline="0" dirty="0">
                <a:ln>
                  <a:noFill/>
                </a:ln>
                <a:solidFill>
                  <a:srgbClr val="34495E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كتلة الفوسفور = 25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34495E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g ، </a:t>
            </a:r>
            <a:r>
              <a:rPr kumimoji="0" lang="ar-SA" altLang="en-US" sz="2800" b="1" i="0" u="none" strike="noStrike" cap="none" normalizeH="0" baseline="0" dirty="0">
                <a:ln>
                  <a:noFill/>
                </a:ln>
                <a:solidFill>
                  <a:srgbClr val="34495E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كتلة الأكسجين = </a:t>
            </a:r>
            <a:r>
              <a:rPr kumimoji="0" lang="ar-BH" altLang="en-US" sz="2800" b="1" i="0" u="none" strike="noStrike" cap="none" normalizeH="0" baseline="0" dirty="0">
                <a:ln>
                  <a:noFill/>
                </a:ln>
                <a:solidFill>
                  <a:srgbClr val="34495E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وفرة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800" b="1" i="0" u="none" strike="noStrike" cap="none" normalizeH="0" baseline="0" dirty="0">
                <a:ln>
                  <a:noFill/>
                </a:ln>
                <a:solidFill>
                  <a:srgbClr val="3333FF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المطلوب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3333FF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: </a:t>
            </a:r>
            <a:r>
              <a:rPr kumimoji="0" lang="ar-SA" altLang="en-US" sz="2800" b="1" i="0" u="none" strike="noStrike" cap="none" normalizeH="0" baseline="0" dirty="0">
                <a:ln>
                  <a:noFill/>
                </a:ln>
                <a:solidFill>
                  <a:srgbClr val="34495E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كتلة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34495E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 P</a:t>
            </a:r>
            <a:r>
              <a:rPr kumimoji="0" lang="en-US" altLang="en-US" sz="2800" b="1" i="0" u="none" strike="noStrike" cap="none" normalizeH="0" baseline="-30000" dirty="0">
                <a:ln>
                  <a:noFill/>
                </a:ln>
                <a:solidFill>
                  <a:srgbClr val="34495E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4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34495E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O</a:t>
            </a:r>
            <a:r>
              <a:rPr kumimoji="0" lang="en-US" altLang="en-US" sz="2800" b="1" i="0" u="none" strike="noStrike" cap="none" normalizeH="0" baseline="-30000" dirty="0">
                <a:ln>
                  <a:noFill/>
                </a:ln>
                <a:solidFill>
                  <a:srgbClr val="34495E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10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34495E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 </a:t>
            </a:r>
            <a:r>
              <a:rPr kumimoji="0" lang="ar-SA" altLang="en-US" sz="2800" b="1" i="0" u="none" strike="noStrike" cap="none" normalizeH="0" baseline="0" dirty="0">
                <a:ln>
                  <a:noFill/>
                </a:ln>
                <a:solidFill>
                  <a:srgbClr val="34495E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عاشر أكسيد رابع الفوسفور = ؟ </a:t>
            </a:r>
            <a:endParaRPr kumimoji="0" lang="ar-BH" altLang="en-US" sz="2800" b="1" i="0" u="none" strike="noStrike" cap="none" normalizeH="0" baseline="0" dirty="0">
              <a:ln>
                <a:noFill/>
              </a:ln>
              <a:solidFill>
                <a:srgbClr val="34495E"/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0268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10106</TotalTime>
  <Words>891</Words>
  <Application>Microsoft Office PowerPoint</Application>
  <PresentationFormat>Widescreen</PresentationFormat>
  <Paragraphs>183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Sakkal Majalla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Taoufik maraoui</cp:lastModifiedBy>
  <cp:revision>375</cp:revision>
  <dcterms:created xsi:type="dcterms:W3CDTF">2020-03-04T07:34:52Z</dcterms:created>
  <dcterms:modified xsi:type="dcterms:W3CDTF">2020-07-29T21:44:59Z</dcterms:modified>
</cp:coreProperties>
</file>