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615" r:id="rId3"/>
    <p:sldId id="356" r:id="rId4"/>
    <p:sldId id="358" r:id="rId5"/>
    <p:sldId id="359" r:id="rId6"/>
    <p:sldId id="361" r:id="rId7"/>
    <p:sldId id="364" r:id="rId8"/>
    <p:sldId id="355" r:id="rId9"/>
    <p:sldId id="362" r:id="rId10"/>
    <p:sldId id="351" r:id="rId11"/>
    <p:sldId id="367" r:id="rId12"/>
    <p:sldId id="369" r:id="rId13"/>
    <p:sldId id="371" r:id="rId14"/>
    <p:sldId id="375" r:id="rId15"/>
    <p:sldId id="377" r:id="rId16"/>
    <p:sldId id="619" r:id="rId17"/>
    <p:sldId id="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ABOUELYAZID ELTOHAMY MOHAMED" initials="AAEM" lastIdx="3" clrIdx="0">
    <p:extLst>
      <p:ext uri="{19B8F6BF-5375-455C-9EA6-DF929625EA0E}">
        <p15:presenceInfo xmlns:p15="http://schemas.microsoft.com/office/powerpoint/2012/main" userId="S::790155524@moe.bh::52099ac6-86dd-4190-9d5c-80d0f35c6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D2"/>
    <a:srgbClr val="008000"/>
    <a:srgbClr val="FF0000"/>
    <a:srgbClr val="FF33CC"/>
    <a:srgbClr val="33CCFF"/>
    <a:srgbClr val="00CC99"/>
    <a:srgbClr val="FFB84F"/>
    <a:srgbClr val="B400B4"/>
    <a:srgbClr val="349E34"/>
    <a:srgbClr val="CE3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CE6E9-30B3-411F-AE4E-92157421DA0A}" v="2936" dt="2020-06-11T06:06:40.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7037" autoAdjust="0"/>
  </p:normalViewPr>
  <p:slideViewPr>
    <p:cSldViewPr snapToGrid="0">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ABOUELYAZID ELTOHAMY MOHAMED" userId="52099ac6-86dd-4190-9d5c-80d0f35c6a65" providerId="ADAL" clId="{AED796C1-9C41-4A14-85D2-0BD1F37F660D}"/>
    <pc:docChg chg="undo custSel addSld delSld modSld sldOrd">
      <pc:chgData name="AHMED ABOUELYAZID ELTOHAMY MOHAMED" userId="52099ac6-86dd-4190-9d5c-80d0f35c6a65" providerId="ADAL" clId="{AED796C1-9C41-4A14-85D2-0BD1F37F660D}" dt="2020-05-14T13:29:04.025" v="2147"/>
      <pc:docMkLst>
        <pc:docMk/>
      </pc:docMkLst>
      <pc:sldChg chg="delSp modSp mod delAnim modAnim">
        <pc:chgData name="AHMED ABOUELYAZID ELTOHAMY MOHAMED" userId="52099ac6-86dd-4190-9d5c-80d0f35c6a65" providerId="ADAL" clId="{AED796C1-9C41-4A14-85D2-0BD1F37F660D}" dt="2020-05-14T13:11:50.060" v="1891"/>
        <pc:sldMkLst>
          <pc:docMk/>
          <pc:sldMk cId="1102367969" sldId="256"/>
        </pc:sldMkLst>
        <pc:spChg chg="mod">
          <ac:chgData name="AHMED ABOUELYAZID ELTOHAMY MOHAMED" userId="52099ac6-86dd-4190-9d5c-80d0f35c6a65" providerId="ADAL" clId="{AED796C1-9C41-4A14-85D2-0BD1F37F660D}" dt="2020-05-14T09:20:34.483" v="17" actId="14100"/>
          <ac:spMkLst>
            <pc:docMk/>
            <pc:sldMk cId="1102367969" sldId="256"/>
            <ac:spMk id="5" creationId="{CDE624C1-5CB3-4485-B2FC-27198F58F084}"/>
          </ac:spMkLst>
        </pc:spChg>
        <pc:spChg chg="del">
          <ac:chgData name="AHMED ABOUELYAZID ELTOHAMY MOHAMED" userId="52099ac6-86dd-4190-9d5c-80d0f35c6a65" providerId="ADAL" clId="{AED796C1-9C41-4A14-85D2-0BD1F37F660D}" dt="2020-05-14T09:17:43.062" v="5" actId="478"/>
          <ac:spMkLst>
            <pc:docMk/>
            <pc:sldMk cId="1102367969" sldId="256"/>
            <ac:spMk id="6" creationId="{FEA02D96-DD04-4D1F-8C6C-2F9F94C2C63D}"/>
          </ac:spMkLst>
        </pc:spChg>
        <pc:spChg chg="del">
          <ac:chgData name="AHMED ABOUELYAZID ELTOHAMY MOHAMED" userId="52099ac6-86dd-4190-9d5c-80d0f35c6a65" providerId="ADAL" clId="{AED796C1-9C41-4A14-85D2-0BD1F37F660D}" dt="2020-05-14T09:17:24.579" v="0" actId="478"/>
          <ac:spMkLst>
            <pc:docMk/>
            <pc:sldMk cId="1102367969" sldId="256"/>
            <ac:spMk id="7" creationId="{4AA9E686-E44E-4A36-B312-F27AB7557E23}"/>
          </ac:spMkLst>
        </pc:spChg>
      </pc:sldChg>
      <pc:sldChg chg="modSp mod">
        <pc:chgData name="AHMED ABOUELYAZID ELTOHAMY MOHAMED" userId="52099ac6-86dd-4190-9d5c-80d0f35c6a65" providerId="ADAL" clId="{AED796C1-9C41-4A14-85D2-0BD1F37F660D}" dt="2020-05-14T13:11:35.822" v="1889" actId="14100"/>
        <pc:sldMkLst>
          <pc:docMk/>
          <pc:sldMk cId="1279784434" sldId="257"/>
        </pc:sldMkLst>
        <pc:graphicFrameChg chg="modGraphic">
          <ac:chgData name="AHMED ABOUELYAZID ELTOHAMY MOHAMED" userId="52099ac6-86dd-4190-9d5c-80d0f35c6a65" providerId="ADAL" clId="{AED796C1-9C41-4A14-85D2-0BD1F37F660D}" dt="2020-05-14T09:23:42.447" v="27" actId="20577"/>
          <ac:graphicFrameMkLst>
            <pc:docMk/>
            <pc:sldMk cId="1279784434" sldId="257"/>
            <ac:graphicFrameMk id="3" creationId="{00000000-0000-0000-0000-000000000000}"/>
          </ac:graphicFrameMkLst>
        </pc:graphicFrameChg>
        <pc:picChg chg="mod">
          <ac:chgData name="AHMED ABOUELYAZID ELTOHAMY MOHAMED" userId="52099ac6-86dd-4190-9d5c-80d0f35c6a65" providerId="ADAL" clId="{AED796C1-9C41-4A14-85D2-0BD1F37F660D}" dt="2020-05-14T13:11:35.822" v="1889" actId="14100"/>
          <ac:picMkLst>
            <pc:docMk/>
            <pc:sldMk cId="1279784434" sldId="257"/>
            <ac:picMk id="4" creationId="{59217F02-A671-4639-8C13-AD549F163D3B}"/>
          </ac:picMkLst>
        </pc:picChg>
      </pc:sldChg>
      <pc:sldChg chg="del">
        <pc:chgData name="AHMED ABOUELYAZID ELTOHAMY MOHAMED" userId="52099ac6-86dd-4190-9d5c-80d0f35c6a65" providerId="ADAL" clId="{AED796C1-9C41-4A14-85D2-0BD1F37F660D}" dt="2020-05-14T10:33:40.023" v="28" actId="47"/>
        <pc:sldMkLst>
          <pc:docMk/>
          <pc:sldMk cId="782542643" sldId="259"/>
        </pc:sldMkLst>
      </pc:sldChg>
      <pc:sldChg chg="del">
        <pc:chgData name="AHMED ABOUELYAZID ELTOHAMY MOHAMED" userId="52099ac6-86dd-4190-9d5c-80d0f35c6a65" providerId="ADAL" clId="{AED796C1-9C41-4A14-85D2-0BD1F37F660D}" dt="2020-05-14T09:20:51.229" v="18" actId="47"/>
        <pc:sldMkLst>
          <pc:docMk/>
          <pc:sldMk cId="2645170578" sldId="273"/>
        </pc:sldMkLst>
      </pc:sldChg>
      <pc:sldChg chg="del">
        <pc:chgData name="AHMED ABOUELYAZID ELTOHAMY MOHAMED" userId="52099ac6-86dd-4190-9d5c-80d0f35c6a65" providerId="ADAL" clId="{AED796C1-9C41-4A14-85D2-0BD1F37F660D}" dt="2020-05-14T09:20:53.856" v="19" actId="47"/>
        <pc:sldMkLst>
          <pc:docMk/>
          <pc:sldMk cId="3435915530" sldId="274"/>
        </pc:sldMkLst>
      </pc:sldChg>
      <pc:sldChg chg="del">
        <pc:chgData name="AHMED ABOUELYAZID ELTOHAMY MOHAMED" userId="52099ac6-86dd-4190-9d5c-80d0f35c6a65" providerId="ADAL" clId="{AED796C1-9C41-4A14-85D2-0BD1F37F660D}" dt="2020-05-14T09:21:04.010" v="20" actId="47"/>
        <pc:sldMkLst>
          <pc:docMk/>
          <pc:sldMk cId="4155536756" sldId="276"/>
        </pc:sldMkLst>
      </pc:sldChg>
      <pc:sldChg chg="del">
        <pc:chgData name="AHMED ABOUELYAZID ELTOHAMY MOHAMED" userId="52099ac6-86dd-4190-9d5c-80d0f35c6a65" providerId="ADAL" clId="{AED796C1-9C41-4A14-85D2-0BD1F37F660D}" dt="2020-05-14T09:21:05.806" v="22" actId="47"/>
        <pc:sldMkLst>
          <pc:docMk/>
          <pc:sldMk cId="2547121233" sldId="280"/>
        </pc:sldMkLst>
      </pc:sldChg>
      <pc:sldChg chg="addSp delSp modSp mod delAnim modAnim">
        <pc:chgData name="AHMED ABOUELYAZID ELTOHAMY MOHAMED" userId="52099ac6-86dd-4190-9d5c-80d0f35c6a65" providerId="ADAL" clId="{AED796C1-9C41-4A14-85D2-0BD1F37F660D}" dt="2020-05-14T11:48:25.412" v="819" actId="21"/>
        <pc:sldMkLst>
          <pc:docMk/>
          <pc:sldMk cId="2826719872" sldId="290"/>
        </pc:sldMkLst>
        <pc:spChg chg="add del mod">
          <ac:chgData name="AHMED ABOUELYAZID ELTOHAMY MOHAMED" userId="52099ac6-86dd-4190-9d5c-80d0f35c6a65" providerId="ADAL" clId="{AED796C1-9C41-4A14-85D2-0BD1F37F660D}" dt="2020-05-14T11:48:25.412" v="819" actId="21"/>
          <ac:spMkLst>
            <pc:docMk/>
            <pc:sldMk cId="2826719872" sldId="290"/>
            <ac:spMk id="9" creationId="{6A0463D8-CBAE-4798-A764-23726A404D1D}"/>
          </ac:spMkLst>
        </pc:spChg>
      </pc:sldChg>
      <pc:sldChg chg="addSp delSp modSp mod delAnim modAnim delCm">
        <pc:chgData name="AHMED ABOUELYAZID ELTOHAMY MOHAMED" userId="52099ac6-86dd-4190-9d5c-80d0f35c6a65" providerId="ADAL" clId="{AED796C1-9C41-4A14-85D2-0BD1F37F660D}" dt="2020-05-14T11:18:42.058" v="566" actId="14100"/>
        <pc:sldMkLst>
          <pc:docMk/>
          <pc:sldMk cId="787406224" sldId="301"/>
        </pc:sldMkLst>
        <pc:spChg chg="del">
          <ac:chgData name="AHMED ABOUELYAZID ELTOHAMY MOHAMED" userId="52099ac6-86dd-4190-9d5c-80d0f35c6a65" providerId="ADAL" clId="{AED796C1-9C41-4A14-85D2-0BD1F37F660D}" dt="2020-05-14T11:12:12.592" v="537" actId="478"/>
          <ac:spMkLst>
            <pc:docMk/>
            <pc:sldMk cId="787406224" sldId="301"/>
            <ac:spMk id="3" creationId="{00000000-0000-0000-0000-000000000000}"/>
          </ac:spMkLst>
        </pc:spChg>
        <pc:spChg chg="del mod">
          <ac:chgData name="AHMED ABOUELYAZID ELTOHAMY MOHAMED" userId="52099ac6-86dd-4190-9d5c-80d0f35c6a65" providerId="ADAL" clId="{AED796C1-9C41-4A14-85D2-0BD1F37F660D}" dt="2020-05-14T11:12:38.021" v="543" actId="478"/>
          <ac:spMkLst>
            <pc:docMk/>
            <pc:sldMk cId="787406224" sldId="301"/>
            <ac:spMk id="4" creationId="{00000000-0000-0000-0000-000000000000}"/>
          </ac:spMkLst>
        </pc:spChg>
        <pc:spChg chg="del">
          <ac:chgData name="AHMED ABOUELYAZID ELTOHAMY MOHAMED" userId="52099ac6-86dd-4190-9d5c-80d0f35c6a65" providerId="ADAL" clId="{AED796C1-9C41-4A14-85D2-0BD1F37F660D}" dt="2020-05-14T11:12:14.037" v="538" actId="478"/>
          <ac:spMkLst>
            <pc:docMk/>
            <pc:sldMk cId="787406224" sldId="301"/>
            <ac:spMk id="5" creationId="{00000000-0000-0000-0000-000000000000}"/>
          </ac:spMkLst>
        </pc:spChg>
        <pc:grpChg chg="del">
          <ac:chgData name="AHMED ABOUELYAZID ELTOHAMY MOHAMED" userId="52099ac6-86dd-4190-9d5c-80d0f35c6a65" providerId="ADAL" clId="{AED796C1-9C41-4A14-85D2-0BD1F37F660D}" dt="2020-05-14T11:12:16.205" v="539" actId="478"/>
          <ac:grpSpMkLst>
            <pc:docMk/>
            <pc:sldMk cId="787406224" sldId="301"/>
            <ac:grpSpMk id="10" creationId="{3ED45C3D-9D84-496C-8F8F-729EE82760CE}"/>
          </ac:grpSpMkLst>
        </pc:grpChg>
        <pc:picChg chg="add del mod modCrop">
          <ac:chgData name="AHMED ABOUELYAZID ELTOHAMY MOHAMED" userId="52099ac6-86dd-4190-9d5c-80d0f35c6a65" providerId="ADAL" clId="{AED796C1-9C41-4A14-85D2-0BD1F37F660D}" dt="2020-05-14T11:18:42.058" v="566" actId="14100"/>
          <ac:picMkLst>
            <pc:docMk/>
            <pc:sldMk cId="787406224" sldId="301"/>
            <ac:picMk id="6" creationId="{2F7F4F5C-BAD1-4A54-AAE1-CDFC8B8FEF3E}"/>
          </ac:picMkLst>
        </pc:picChg>
        <pc:picChg chg="add del mod">
          <ac:chgData name="AHMED ABOUELYAZID ELTOHAMY MOHAMED" userId="52099ac6-86dd-4190-9d5c-80d0f35c6a65" providerId="ADAL" clId="{AED796C1-9C41-4A14-85D2-0BD1F37F660D}" dt="2020-05-14T11:17:03.833" v="551" actId="478"/>
          <ac:picMkLst>
            <pc:docMk/>
            <pc:sldMk cId="787406224" sldId="301"/>
            <ac:picMk id="1026" creationId="{BCF00CF5-3380-4765-B42E-E2193F324CA7}"/>
          </ac:picMkLst>
        </pc:picChg>
      </pc:sldChg>
      <pc:sldChg chg="modSp mod addCm delCm">
        <pc:chgData name="AHMED ABOUELYAZID ELTOHAMY MOHAMED" userId="52099ac6-86dd-4190-9d5c-80d0f35c6a65" providerId="ADAL" clId="{AED796C1-9C41-4A14-85D2-0BD1F37F660D}" dt="2020-05-14T13:15:14.791" v="1940" actId="207"/>
        <pc:sldMkLst>
          <pc:docMk/>
          <pc:sldMk cId="1010149164" sldId="302"/>
        </pc:sldMkLst>
        <pc:spChg chg="mod">
          <ac:chgData name="AHMED ABOUELYAZID ELTOHAMY MOHAMED" userId="52099ac6-86dd-4190-9d5c-80d0f35c6a65" providerId="ADAL" clId="{AED796C1-9C41-4A14-85D2-0BD1F37F660D}" dt="2020-05-14T10:35:29.607" v="71" actId="6549"/>
          <ac:spMkLst>
            <pc:docMk/>
            <pc:sldMk cId="1010149164" sldId="302"/>
            <ac:spMk id="4" creationId="{66EF7928-1ECE-469B-9C57-C9FC356B08F7}"/>
          </ac:spMkLst>
        </pc:spChg>
        <pc:spChg chg="mod">
          <ac:chgData name="AHMED ABOUELYAZID ELTOHAMY MOHAMED" userId="52099ac6-86dd-4190-9d5c-80d0f35c6a65" providerId="ADAL" clId="{AED796C1-9C41-4A14-85D2-0BD1F37F660D}" dt="2020-05-14T13:14:09.916" v="1930" actId="1035"/>
          <ac:spMkLst>
            <pc:docMk/>
            <pc:sldMk cId="1010149164" sldId="302"/>
            <ac:spMk id="24" creationId="{A15625DD-1732-46C8-ABEB-A46DF97369D0}"/>
          </ac:spMkLst>
        </pc:spChg>
        <pc:picChg chg="mod">
          <ac:chgData name="AHMED ABOUELYAZID ELTOHAMY MOHAMED" userId="52099ac6-86dd-4190-9d5c-80d0f35c6a65" providerId="ADAL" clId="{AED796C1-9C41-4A14-85D2-0BD1F37F660D}" dt="2020-05-14T13:15:14.791" v="1940" actId="207"/>
          <ac:picMkLst>
            <pc:docMk/>
            <pc:sldMk cId="1010149164" sldId="302"/>
            <ac:picMk id="25" creationId="{9C4575CE-3AE1-4BBF-8657-F9E39B23F761}"/>
          </ac:picMkLst>
        </pc:picChg>
        <pc:picChg chg="mod">
          <ac:chgData name="AHMED ABOUELYAZID ELTOHAMY MOHAMED" userId="52099ac6-86dd-4190-9d5c-80d0f35c6a65" providerId="ADAL" clId="{AED796C1-9C41-4A14-85D2-0BD1F37F660D}" dt="2020-05-14T13:14:14.951" v="1936" actId="1036"/>
          <ac:picMkLst>
            <pc:docMk/>
            <pc:sldMk cId="1010149164" sldId="302"/>
            <ac:picMk id="2050" creationId="{FB2E1921-02CF-4A64-A468-A729244C5EED}"/>
          </ac:picMkLst>
        </pc:picChg>
      </pc:sldChg>
      <pc:sldChg chg="addSp delSp modSp mod delAnim modAnim">
        <pc:chgData name="AHMED ABOUELYAZID ELTOHAMY MOHAMED" userId="52099ac6-86dd-4190-9d5c-80d0f35c6a65" providerId="ADAL" clId="{AED796C1-9C41-4A14-85D2-0BD1F37F660D}" dt="2020-05-14T13:17:46.690" v="1944" actId="20577"/>
        <pc:sldMkLst>
          <pc:docMk/>
          <pc:sldMk cId="260787998" sldId="303"/>
        </pc:sldMkLst>
        <pc:spChg chg="del mod topLvl">
          <ac:chgData name="AHMED ABOUELYAZID ELTOHAMY MOHAMED" userId="52099ac6-86dd-4190-9d5c-80d0f35c6a65" providerId="ADAL" clId="{AED796C1-9C41-4A14-85D2-0BD1F37F660D}" dt="2020-05-14T10:41:53.981" v="243" actId="478"/>
          <ac:spMkLst>
            <pc:docMk/>
            <pc:sldMk cId="260787998" sldId="303"/>
            <ac:spMk id="3" creationId="{418B0F58-77AD-4402-98BE-0E9E9E3F6E7A}"/>
          </ac:spMkLst>
        </pc:spChg>
        <pc:spChg chg="mod topLvl">
          <ac:chgData name="AHMED ABOUELYAZID ELTOHAMY MOHAMED" userId="52099ac6-86dd-4190-9d5c-80d0f35c6a65" providerId="ADAL" clId="{AED796C1-9C41-4A14-85D2-0BD1F37F660D}" dt="2020-05-14T11:08:13.925" v="508" actId="1035"/>
          <ac:spMkLst>
            <pc:docMk/>
            <pc:sldMk cId="260787998" sldId="303"/>
            <ac:spMk id="4" creationId="{0744F498-1310-46CF-A1FF-271B1FC2CB39}"/>
          </ac:spMkLst>
        </pc:spChg>
        <pc:spChg chg="del mod">
          <ac:chgData name="AHMED ABOUELYAZID ELTOHAMY MOHAMED" userId="52099ac6-86dd-4190-9d5c-80d0f35c6a65" providerId="ADAL" clId="{AED796C1-9C41-4A14-85D2-0BD1F37F660D}" dt="2020-05-14T10:39:08.804" v="192" actId="478"/>
          <ac:spMkLst>
            <pc:docMk/>
            <pc:sldMk cId="260787998" sldId="303"/>
            <ac:spMk id="6" creationId="{9EBAB270-A5A7-4F8A-A46B-A5E0C76CACF7}"/>
          </ac:spMkLst>
        </pc:spChg>
        <pc:spChg chg="mod">
          <ac:chgData name="AHMED ABOUELYAZID ELTOHAMY MOHAMED" userId="52099ac6-86dd-4190-9d5c-80d0f35c6a65" providerId="ADAL" clId="{AED796C1-9C41-4A14-85D2-0BD1F37F660D}" dt="2020-05-14T13:17:46.690" v="1944" actId="20577"/>
          <ac:spMkLst>
            <pc:docMk/>
            <pc:sldMk cId="260787998" sldId="303"/>
            <ac:spMk id="7" creationId="{C4BE2B11-E2FB-4D50-93BB-AE08CD49B01B}"/>
          </ac:spMkLst>
        </pc:spChg>
        <pc:spChg chg="del">
          <ac:chgData name="AHMED ABOUELYAZID ELTOHAMY MOHAMED" userId="52099ac6-86dd-4190-9d5c-80d0f35c6a65" providerId="ADAL" clId="{AED796C1-9C41-4A14-85D2-0BD1F37F660D}" dt="2020-05-14T10:52:51.493" v="350" actId="478"/>
          <ac:spMkLst>
            <pc:docMk/>
            <pc:sldMk cId="260787998" sldId="303"/>
            <ac:spMk id="9" creationId="{6B7A9354-B3BD-444A-B3E7-3BDA3DB35267}"/>
          </ac:spMkLst>
        </pc:spChg>
        <pc:spChg chg="del">
          <ac:chgData name="AHMED ABOUELYAZID ELTOHAMY MOHAMED" userId="52099ac6-86dd-4190-9d5c-80d0f35c6a65" providerId="ADAL" clId="{AED796C1-9C41-4A14-85D2-0BD1F37F660D}" dt="2020-05-14T10:45:46.004" v="319" actId="478"/>
          <ac:spMkLst>
            <pc:docMk/>
            <pc:sldMk cId="260787998" sldId="303"/>
            <ac:spMk id="15" creationId="{234ECC0F-CC56-488E-A508-02BD73B612B9}"/>
          </ac:spMkLst>
        </pc:spChg>
        <pc:spChg chg="add mod">
          <ac:chgData name="AHMED ABOUELYAZID ELTOHAMY MOHAMED" userId="52099ac6-86dd-4190-9d5c-80d0f35c6a65" providerId="ADAL" clId="{AED796C1-9C41-4A14-85D2-0BD1F37F660D}" dt="2020-05-14T11:07:43.657" v="476" actId="14100"/>
          <ac:spMkLst>
            <pc:docMk/>
            <pc:sldMk cId="260787998" sldId="303"/>
            <ac:spMk id="17" creationId="{15933B12-DAC6-47BF-B3FD-C500F9122C78}"/>
          </ac:spMkLst>
        </pc:spChg>
        <pc:spChg chg="add mod">
          <ac:chgData name="AHMED ABOUELYAZID ELTOHAMY MOHAMED" userId="52099ac6-86dd-4190-9d5c-80d0f35c6a65" providerId="ADAL" clId="{AED796C1-9C41-4A14-85D2-0BD1F37F660D}" dt="2020-05-14T11:07:15.109" v="443" actId="1035"/>
          <ac:spMkLst>
            <pc:docMk/>
            <pc:sldMk cId="260787998" sldId="303"/>
            <ac:spMk id="18" creationId="{4E6235C5-C299-4641-B350-82ECB938619E}"/>
          </ac:spMkLst>
        </pc:spChg>
        <pc:spChg chg="add mod">
          <ac:chgData name="AHMED ABOUELYAZID ELTOHAMY MOHAMED" userId="52099ac6-86dd-4190-9d5c-80d0f35c6a65" providerId="ADAL" clId="{AED796C1-9C41-4A14-85D2-0BD1F37F660D}" dt="2020-05-14T11:08:19.196" v="521" actId="1035"/>
          <ac:spMkLst>
            <pc:docMk/>
            <pc:sldMk cId="260787998" sldId="303"/>
            <ac:spMk id="19" creationId="{85AA1183-CE78-4D6D-B416-F1EB37439431}"/>
          </ac:spMkLst>
        </pc:spChg>
        <pc:spChg chg="del">
          <ac:chgData name="AHMED ABOUELYAZID ELTOHAMY MOHAMED" userId="52099ac6-86dd-4190-9d5c-80d0f35c6a65" providerId="ADAL" clId="{AED796C1-9C41-4A14-85D2-0BD1F37F660D}" dt="2020-05-14T10:45:51.654" v="321" actId="478"/>
          <ac:spMkLst>
            <pc:docMk/>
            <pc:sldMk cId="260787998" sldId="303"/>
            <ac:spMk id="21" creationId="{F8B998A5-DEF6-42ED-9C3F-1F50803BF9C2}"/>
          </ac:spMkLst>
        </pc:spChg>
        <pc:grpChg chg="del mod">
          <ac:chgData name="AHMED ABOUELYAZID ELTOHAMY MOHAMED" userId="52099ac6-86dd-4190-9d5c-80d0f35c6a65" providerId="ADAL" clId="{AED796C1-9C41-4A14-85D2-0BD1F37F660D}" dt="2020-05-14T10:41:53.981" v="243" actId="478"/>
          <ac:grpSpMkLst>
            <pc:docMk/>
            <pc:sldMk cId="260787998" sldId="303"/>
            <ac:grpSpMk id="8" creationId="{B5A6822E-E686-4242-A02E-A6D65F00E9BB}"/>
          </ac:grpSpMkLst>
        </pc:grpChg>
        <pc:grpChg chg="del">
          <ac:chgData name="AHMED ABOUELYAZID ELTOHAMY MOHAMED" userId="52099ac6-86dd-4190-9d5c-80d0f35c6a65" providerId="ADAL" clId="{AED796C1-9C41-4A14-85D2-0BD1F37F660D}" dt="2020-05-14T10:45:49.161" v="320" actId="478"/>
          <ac:grpSpMkLst>
            <pc:docMk/>
            <pc:sldMk cId="260787998" sldId="303"/>
            <ac:grpSpMk id="20" creationId="{7CB03AAA-699C-4E3E-8E49-0FA65930013C}"/>
          </ac:grpSpMkLst>
        </pc:grpChg>
        <pc:picChg chg="add del mod modCrop">
          <ac:chgData name="AHMED ABOUELYAZID ELTOHAMY MOHAMED" userId="52099ac6-86dd-4190-9d5c-80d0f35c6a65" providerId="ADAL" clId="{AED796C1-9C41-4A14-85D2-0BD1F37F660D}" dt="2020-05-14T11:04:33.237" v="405" actId="478"/>
          <ac:picMkLst>
            <pc:docMk/>
            <pc:sldMk cId="260787998" sldId="303"/>
            <ac:picMk id="5" creationId="{4A7CBDFB-41C5-4D89-926C-B4FD36BB50E8}"/>
          </ac:picMkLst>
        </pc:picChg>
        <pc:picChg chg="add mod modCrop">
          <ac:chgData name="AHMED ABOUELYAZID ELTOHAMY MOHAMED" userId="52099ac6-86dd-4190-9d5c-80d0f35c6a65" providerId="ADAL" clId="{AED796C1-9C41-4A14-85D2-0BD1F37F660D}" dt="2020-05-14T11:08:23.749" v="526" actId="1035"/>
          <ac:picMkLst>
            <pc:docMk/>
            <pc:sldMk cId="260787998" sldId="303"/>
            <ac:picMk id="12" creationId="{2B027CE2-8D91-49F5-9897-0EDD07F157F4}"/>
          </ac:picMkLst>
        </pc:picChg>
      </pc:sldChg>
      <pc:sldChg chg="del">
        <pc:chgData name="AHMED ABOUELYAZID ELTOHAMY MOHAMED" userId="52099ac6-86dd-4190-9d5c-80d0f35c6a65" providerId="ADAL" clId="{AED796C1-9C41-4A14-85D2-0BD1F37F660D}" dt="2020-05-14T13:11:21.173" v="1888" actId="47"/>
        <pc:sldMkLst>
          <pc:docMk/>
          <pc:sldMk cId="3708865507" sldId="304"/>
        </pc:sldMkLst>
      </pc:sldChg>
      <pc:sldChg chg="del">
        <pc:chgData name="AHMED ABOUELYAZID ELTOHAMY MOHAMED" userId="52099ac6-86dd-4190-9d5c-80d0f35c6a65" providerId="ADAL" clId="{AED796C1-9C41-4A14-85D2-0BD1F37F660D}" dt="2020-05-14T09:21:04.664" v="21" actId="47"/>
        <pc:sldMkLst>
          <pc:docMk/>
          <pc:sldMk cId="201313794" sldId="305"/>
        </pc:sldMkLst>
      </pc:sldChg>
      <pc:sldChg chg="modSp">
        <pc:chgData name="AHMED ABOUELYAZID ELTOHAMY MOHAMED" userId="52099ac6-86dd-4190-9d5c-80d0f35c6a65" providerId="ADAL" clId="{AED796C1-9C41-4A14-85D2-0BD1F37F660D}" dt="2020-05-14T10:34:03.686" v="30" actId="207"/>
        <pc:sldMkLst>
          <pc:docMk/>
          <pc:sldMk cId="3357857181" sldId="306"/>
        </pc:sldMkLst>
        <pc:spChg chg="mod">
          <ac:chgData name="AHMED ABOUELYAZID ELTOHAMY MOHAMED" userId="52099ac6-86dd-4190-9d5c-80d0f35c6a65" providerId="ADAL" clId="{AED796C1-9C41-4A14-85D2-0BD1F37F660D}" dt="2020-05-14T10:34:03.686" v="30" actId="207"/>
          <ac:spMkLst>
            <pc:docMk/>
            <pc:sldMk cId="3357857181" sldId="306"/>
            <ac:spMk id="14" creationId="{462B1839-DA60-4396-A726-C955B0E279D3}"/>
          </ac:spMkLst>
        </pc:spChg>
        <pc:spChg chg="mod">
          <ac:chgData name="AHMED ABOUELYAZID ELTOHAMY MOHAMED" userId="52099ac6-86dd-4190-9d5c-80d0f35c6a65" providerId="ADAL" clId="{AED796C1-9C41-4A14-85D2-0BD1F37F660D}" dt="2020-05-14T10:33:58.677" v="29" actId="207"/>
          <ac:spMkLst>
            <pc:docMk/>
            <pc:sldMk cId="3357857181" sldId="306"/>
            <ac:spMk id="18" creationId="{E4790B18-54D3-48AC-B003-2BAAFD102F04}"/>
          </ac:spMkLst>
        </pc:spChg>
      </pc:sldChg>
      <pc:sldChg chg="delSp modSp mod delAnim">
        <pc:chgData name="AHMED ABOUELYAZID ELTOHAMY MOHAMED" userId="52099ac6-86dd-4190-9d5c-80d0f35c6a65" providerId="ADAL" clId="{AED796C1-9C41-4A14-85D2-0BD1F37F660D}" dt="2020-05-14T10:38:57.640" v="191" actId="207"/>
        <pc:sldMkLst>
          <pc:docMk/>
          <pc:sldMk cId="3543367744" sldId="307"/>
        </pc:sldMkLst>
        <pc:spChg chg="mod">
          <ac:chgData name="AHMED ABOUELYAZID ELTOHAMY MOHAMED" userId="52099ac6-86dd-4190-9d5c-80d0f35c6a65" providerId="ADAL" clId="{AED796C1-9C41-4A14-85D2-0BD1F37F660D}" dt="2020-05-14T10:38:36.435" v="188" actId="14100"/>
          <ac:spMkLst>
            <pc:docMk/>
            <pc:sldMk cId="3543367744" sldId="307"/>
            <ac:spMk id="2" creationId="{B54A7277-FEBC-4D3D-9F3A-8FD216E2A906}"/>
          </ac:spMkLst>
        </pc:spChg>
        <pc:spChg chg="del">
          <ac:chgData name="AHMED ABOUELYAZID ELTOHAMY MOHAMED" userId="52099ac6-86dd-4190-9d5c-80d0f35c6a65" providerId="ADAL" clId="{AED796C1-9C41-4A14-85D2-0BD1F37F660D}" dt="2020-05-14T10:37:14.553" v="76" actId="21"/>
          <ac:spMkLst>
            <pc:docMk/>
            <pc:sldMk cId="3543367744" sldId="307"/>
            <ac:spMk id="3" creationId="{19E21DCA-E163-42AA-8196-87CB0A96F1B6}"/>
          </ac:spMkLst>
        </pc:spChg>
        <pc:spChg chg="mod">
          <ac:chgData name="AHMED ABOUELYAZID ELTOHAMY MOHAMED" userId="52099ac6-86dd-4190-9d5c-80d0f35c6a65" providerId="ADAL" clId="{AED796C1-9C41-4A14-85D2-0BD1F37F660D}" dt="2020-05-14T10:38:42.312" v="189" actId="1076"/>
          <ac:spMkLst>
            <pc:docMk/>
            <pc:sldMk cId="3543367744" sldId="307"/>
            <ac:spMk id="4" creationId="{18131347-ABBF-4F81-9EFC-856C8788552B}"/>
          </ac:spMkLst>
        </pc:spChg>
        <pc:spChg chg="mod">
          <ac:chgData name="AHMED ABOUELYAZID ELTOHAMY MOHAMED" userId="52099ac6-86dd-4190-9d5c-80d0f35c6a65" providerId="ADAL" clId="{AED796C1-9C41-4A14-85D2-0BD1F37F660D}" dt="2020-05-14T10:38:57.640" v="191" actId="207"/>
          <ac:spMkLst>
            <pc:docMk/>
            <pc:sldMk cId="3543367744" sldId="307"/>
            <ac:spMk id="5" creationId="{5BAF4D46-7B30-4621-A3AC-DC19F1DD13CE}"/>
          </ac:spMkLst>
        </pc:spChg>
        <pc:spChg chg="del">
          <ac:chgData name="AHMED ABOUELYAZID ELTOHAMY MOHAMED" userId="52099ac6-86dd-4190-9d5c-80d0f35c6a65" providerId="ADAL" clId="{AED796C1-9C41-4A14-85D2-0BD1F37F660D}" dt="2020-05-14T10:37:14.553" v="76" actId="21"/>
          <ac:spMkLst>
            <pc:docMk/>
            <pc:sldMk cId="3543367744" sldId="307"/>
            <ac:spMk id="11" creationId="{A1C9C07A-E17E-4D4E-B0D5-2AC01D8BA49F}"/>
          </ac:spMkLst>
        </pc:spChg>
        <pc:spChg chg="mod">
          <ac:chgData name="AHMED ABOUELYAZID ELTOHAMY MOHAMED" userId="52099ac6-86dd-4190-9d5c-80d0f35c6a65" providerId="ADAL" clId="{AED796C1-9C41-4A14-85D2-0BD1F37F660D}" dt="2020-05-14T10:38:32.546" v="187" actId="14100"/>
          <ac:spMkLst>
            <pc:docMk/>
            <pc:sldMk cId="3543367744" sldId="307"/>
            <ac:spMk id="15" creationId="{234ECC0F-CC56-488E-A508-02BD73B612B9}"/>
          </ac:spMkLst>
        </pc:spChg>
        <pc:picChg chg="mod">
          <ac:chgData name="AHMED ABOUELYAZID ELTOHAMY MOHAMED" userId="52099ac6-86dd-4190-9d5c-80d0f35c6a65" providerId="ADAL" clId="{AED796C1-9C41-4A14-85D2-0BD1F37F660D}" dt="2020-05-14T10:38:47.407" v="190" actId="1076"/>
          <ac:picMkLst>
            <pc:docMk/>
            <pc:sldMk cId="3543367744" sldId="307"/>
            <ac:picMk id="4098" creationId="{F69BAA67-2859-4B49-AD74-21CE7944DD8C}"/>
          </ac:picMkLst>
        </pc:picChg>
      </pc:sldChg>
      <pc:sldChg chg="addSp delSp modSp add mod delAnim modAnim">
        <pc:chgData name="AHMED ABOUELYAZID ELTOHAMY MOHAMED" userId="52099ac6-86dd-4190-9d5c-80d0f35c6a65" providerId="ADAL" clId="{AED796C1-9C41-4A14-85D2-0BD1F37F660D}" dt="2020-05-14T13:18:32.233" v="1945"/>
        <pc:sldMkLst>
          <pc:docMk/>
          <pc:sldMk cId="3203988776" sldId="531"/>
        </pc:sldMkLst>
        <pc:spChg chg="del">
          <ac:chgData name="AHMED ABOUELYAZID ELTOHAMY MOHAMED" userId="52099ac6-86dd-4190-9d5c-80d0f35c6a65" providerId="ADAL" clId="{AED796C1-9C41-4A14-85D2-0BD1F37F660D}" dt="2020-05-14T11:35:01.393" v="685" actId="478"/>
          <ac:spMkLst>
            <pc:docMk/>
            <pc:sldMk cId="3203988776" sldId="531"/>
            <ac:spMk id="2" creationId="{775D454F-6D14-419D-981E-7DC991FC3DDF}"/>
          </ac:spMkLst>
        </pc:spChg>
        <pc:spChg chg="mod">
          <ac:chgData name="AHMED ABOUELYAZID ELTOHAMY MOHAMED" userId="52099ac6-86dd-4190-9d5c-80d0f35c6a65" providerId="ADAL" clId="{AED796C1-9C41-4A14-85D2-0BD1F37F660D}" dt="2020-05-14T11:37:03.786" v="715" actId="115"/>
          <ac:spMkLst>
            <pc:docMk/>
            <pc:sldMk cId="3203988776" sldId="531"/>
            <ac:spMk id="3" creationId="{ED0A758B-C1F2-427F-BADD-68ACF542A679}"/>
          </ac:spMkLst>
        </pc:spChg>
        <pc:spChg chg="add del mod">
          <ac:chgData name="AHMED ABOUELYAZID ELTOHAMY MOHAMED" userId="52099ac6-86dd-4190-9d5c-80d0f35c6a65" providerId="ADAL" clId="{AED796C1-9C41-4A14-85D2-0BD1F37F660D}" dt="2020-05-14T11:38:42.891" v="732" actId="478"/>
          <ac:spMkLst>
            <pc:docMk/>
            <pc:sldMk cId="3203988776" sldId="531"/>
            <ac:spMk id="6" creationId="{8F737990-245C-4D70-A3AD-DDFF8B0A7829}"/>
          </ac:spMkLst>
        </pc:spChg>
        <pc:spChg chg="mod">
          <ac:chgData name="AHMED ABOUELYAZID ELTOHAMY MOHAMED" userId="52099ac6-86dd-4190-9d5c-80d0f35c6a65" providerId="ADAL" clId="{AED796C1-9C41-4A14-85D2-0BD1F37F660D}" dt="2020-05-14T12:45:03.832" v="1622" actId="13926"/>
          <ac:spMkLst>
            <pc:docMk/>
            <pc:sldMk cId="3203988776" sldId="531"/>
            <ac:spMk id="7" creationId="{BB1D1D73-CEE6-4F29-B770-882C5A515054}"/>
          </ac:spMkLst>
        </pc:spChg>
        <pc:spChg chg="mod">
          <ac:chgData name="AHMED ABOUELYAZID ELTOHAMY MOHAMED" userId="52099ac6-86dd-4190-9d5c-80d0f35c6a65" providerId="ADAL" clId="{AED796C1-9C41-4A14-85D2-0BD1F37F660D}" dt="2020-05-14T11:36:26.035" v="706" actId="108"/>
          <ac:spMkLst>
            <pc:docMk/>
            <pc:sldMk cId="3203988776" sldId="531"/>
            <ac:spMk id="8" creationId="{FE0B8304-DC4D-49E7-B68C-EE66C883F1EB}"/>
          </ac:spMkLst>
        </pc:spChg>
        <pc:spChg chg="add mod">
          <ac:chgData name="AHMED ABOUELYAZID ELTOHAMY MOHAMED" userId="52099ac6-86dd-4190-9d5c-80d0f35c6a65" providerId="ADAL" clId="{AED796C1-9C41-4A14-85D2-0BD1F37F660D}" dt="2020-05-14T11:44:34.097" v="795" actId="14100"/>
          <ac:spMkLst>
            <pc:docMk/>
            <pc:sldMk cId="3203988776" sldId="531"/>
            <ac:spMk id="11" creationId="{E8D7B081-34AD-4B11-B36B-3D281189F946}"/>
          </ac:spMkLst>
        </pc:spChg>
        <pc:spChg chg="del mod">
          <ac:chgData name="AHMED ABOUELYAZID ELTOHAMY MOHAMED" userId="52099ac6-86dd-4190-9d5c-80d0f35c6a65" providerId="ADAL" clId="{AED796C1-9C41-4A14-85D2-0BD1F37F660D}" dt="2020-05-14T11:35:04.177" v="688" actId="478"/>
          <ac:spMkLst>
            <pc:docMk/>
            <pc:sldMk cId="3203988776" sldId="531"/>
            <ac:spMk id="12" creationId="{98A038C7-524C-40AF-BA64-7E62C90D897C}"/>
          </ac:spMkLst>
        </pc:spChg>
        <pc:spChg chg="mod">
          <ac:chgData name="AHMED ABOUELYAZID ELTOHAMY MOHAMED" userId="52099ac6-86dd-4190-9d5c-80d0f35c6a65" providerId="ADAL" clId="{AED796C1-9C41-4A14-85D2-0BD1F37F660D}" dt="2020-05-14T11:37:32.638" v="720" actId="404"/>
          <ac:spMkLst>
            <pc:docMk/>
            <pc:sldMk cId="3203988776" sldId="531"/>
            <ac:spMk id="13" creationId="{C31D8CA9-C784-4AD8-9674-4F2D2E3A917A}"/>
          </ac:spMkLst>
        </pc:spChg>
        <pc:spChg chg="del">
          <ac:chgData name="AHMED ABOUELYAZID ELTOHAMY MOHAMED" userId="52099ac6-86dd-4190-9d5c-80d0f35c6a65" providerId="ADAL" clId="{AED796C1-9C41-4A14-85D2-0BD1F37F660D}" dt="2020-05-14T11:35:03.395" v="687" actId="478"/>
          <ac:spMkLst>
            <pc:docMk/>
            <pc:sldMk cId="3203988776" sldId="531"/>
            <ac:spMk id="15" creationId="{216E9CAC-A064-4655-861F-2FF11932AC72}"/>
          </ac:spMkLst>
        </pc:spChg>
        <pc:graphicFrameChg chg="add mod modGraphic">
          <ac:chgData name="AHMED ABOUELYAZID ELTOHAMY MOHAMED" userId="52099ac6-86dd-4190-9d5c-80d0f35c6a65" providerId="ADAL" clId="{AED796C1-9C41-4A14-85D2-0BD1F37F660D}" dt="2020-05-14T11:37:49.391" v="724" actId="14100"/>
          <ac:graphicFrameMkLst>
            <pc:docMk/>
            <pc:sldMk cId="3203988776" sldId="531"/>
            <ac:graphicFrameMk id="5" creationId="{1E052092-0CE9-4D98-997B-FE97FBCCFB87}"/>
          </ac:graphicFrameMkLst>
        </pc:graphicFrameChg>
        <pc:picChg chg="del">
          <ac:chgData name="AHMED ABOUELYAZID ELTOHAMY MOHAMED" userId="52099ac6-86dd-4190-9d5c-80d0f35c6a65" providerId="ADAL" clId="{AED796C1-9C41-4A14-85D2-0BD1F37F660D}" dt="2020-05-14T11:33:48.688" v="675" actId="478"/>
          <ac:picMkLst>
            <pc:docMk/>
            <pc:sldMk cId="3203988776" sldId="531"/>
            <ac:picMk id="4" creationId="{00000000-0000-0000-0000-000000000000}"/>
          </ac:picMkLst>
        </pc:picChg>
        <pc:picChg chg="add del mod modCrop">
          <ac:chgData name="AHMED ABOUELYAZID ELTOHAMY MOHAMED" userId="52099ac6-86dd-4190-9d5c-80d0f35c6a65" providerId="ADAL" clId="{AED796C1-9C41-4A14-85D2-0BD1F37F660D}" dt="2020-05-14T11:40:03.137" v="738"/>
          <ac:picMkLst>
            <pc:docMk/>
            <pc:sldMk cId="3203988776" sldId="531"/>
            <ac:picMk id="9" creationId="{B06190E9-916F-47E7-BC81-C2989332156D}"/>
          </ac:picMkLst>
        </pc:picChg>
        <pc:picChg chg="add del mod modCrop">
          <ac:chgData name="AHMED ABOUELYAZID ELTOHAMY MOHAMED" userId="52099ac6-86dd-4190-9d5c-80d0f35c6a65" providerId="ADAL" clId="{AED796C1-9C41-4A14-85D2-0BD1F37F660D}" dt="2020-05-14T11:40:26.677" v="743" actId="21"/>
          <ac:picMkLst>
            <pc:docMk/>
            <pc:sldMk cId="3203988776" sldId="531"/>
            <ac:picMk id="10" creationId="{2712C223-8C3B-42A9-87DA-9D0B9011A7BB}"/>
          </ac:picMkLst>
        </pc:picChg>
        <pc:picChg chg="add mod">
          <ac:chgData name="AHMED ABOUELYAZID ELTOHAMY MOHAMED" userId="52099ac6-86dd-4190-9d5c-80d0f35c6a65" providerId="ADAL" clId="{AED796C1-9C41-4A14-85D2-0BD1F37F660D}" dt="2020-05-14T11:46:54.793" v="817" actId="14100"/>
          <ac:picMkLst>
            <pc:docMk/>
            <pc:sldMk cId="3203988776" sldId="531"/>
            <ac:picMk id="16" creationId="{9D363381-3DB4-4D4B-A4A6-ED6CF4B5B8CA}"/>
          </ac:picMkLst>
        </pc:picChg>
      </pc:sldChg>
      <pc:sldChg chg="addSp delSp modSp add mod addAnim delAnim modAnim">
        <pc:chgData name="AHMED ABOUELYAZID ELTOHAMY MOHAMED" userId="52099ac6-86dd-4190-9d5c-80d0f35c6a65" providerId="ADAL" clId="{AED796C1-9C41-4A14-85D2-0BD1F37F660D}" dt="2020-05-14T13:20:49.356" v="1961" actId="20577"/>
        <pc:sldMkLst>
          <pc:docMk/>
          <pc:sldMk cId="2274839948" sldId="538"/>
        </pc:sldMkLst>
        <pc:spChg chg="del">
          <ac:chgData name="AHMED ABOUELYAZID ELTOHAMY MOHAMED" userId="52099ac6-86dd-4190-9d5c-80d0f35c6a65" providerId="ADAL" clId="{AED796C1-9C41-4A14-85D2-0BD1F37F660D}" dt="2020-05-14T12:49:27.929" v="1711" actId="478"/>
          <ac:spMkLst>
            <pc:docMk/>
            <pc:sldMk cId="2274839948" sldId="538"/>
            <ac:spMk id="5" creationId="{00000000-0000-0000-0000-000000000000}"/>
          </ac:spMkLst>
        </pc:spChg>
        <pc:spChg chg="mod">
          <ac:chgData name="AHMED ABOUELYAZID ELTOHAMY MOHAMED" userId="52099ac6-86dd-4190-9d5c-80d0f35c6a65" providerId="ADAL" clId="{AED796C1-9C41-4A14-85D2-0BD1F37F660D}" dt="2020-05-14T13:06:39.812" v="1856" actId="1035"/>
          <ac:spMkLst>
            <pc:docMk/>
            <pc:sldMk cId="2274839948" sldId="538"/>
            <ac:spMk id="11" creationId="{BAA80CED-89D1-4F11-A823-EF0E924BC411}"/>
          </ac:spMkLst>
        </pc:spChg>
        <pc:spChg chg="mod">
          <ac:chgData name="AHMED ABOUELYAZID ELTOHAMY MOHAMED" userId="52099ac6-86dd-4190-9d5c-80d0f35c6a65" providerId="ADAL" clId="{AED796C1-9C41-4A14-85D2-0BD1F37F660D}" dt="2020-05-14T13:06:39.812" v="1856" actId="1035"/>
          <ac:spMkLst>
            <pc:docMk/>
            <pc:sldMk cId="2274839948" sldId="538"/>
            <ac:spMk id="12" creationId="{F8DF587B-A563-43F7-8FBD-757F40C928E0}"/>
          </ac:spMkLst>
        </pc:spChg>
        <pc:spChg chg="del">
          <ac:chgData name="AHMED ABOUELYAZID ELTOHAMY MOHAMED" userId="52099ac6-86dd-4190-9d5c-80d0f35c6a65" providerId="ADAL" clId="{AED796C1-9C41-4A14-85D2-0BD1F37F660D}" dt="2020-05-14T12:49:31.214" v="1712" actId="478"/>
          <ac:spMkLst>
            <pc:docMk/>
            <pc:sldMk cId="2274839948" sldId="538"/>
            <ac:spMk id="15" creationId="{00000000-0000-0000-0000-000000000000}"/>
          </ac:spMkLst>
        </pc:spChg>
        <pc:spChg chg="mod">
          <ac:chgData name="AHMED ABOUELYAZID ELTOHAMY MOHAMED" userId="52099ac6-86dd-4190-9d5c-80d0f35c6a65" providerId="ADAL" clId="{AED796C1-9C41-4A14-85D2-0BD1F37F660D}" dt="2020-05-14T13:06:39.812" v="1856" actId="1035"/>
          <ac:spMkLst>
            <pc:docMk/>
            <pc:sldMk cId="2274839948" sldId="538"/>
            <ac:spMk id="16" creationId="{D7BDCC7E-E633-4F2A-A3F8-8F9E7A88B4FB}"/>
          </ac:spMkLst>
        </pc:spChg>
        <pc:spChg chg="mod">
          <ac:chgData name="AHMED ABOUELYAZID ELTOHAMY MOHAMED" userId="52099ac6-86dd-4190-9d5c-80d0f35c6a65" providerId="ADAL" clId="{AED796C1-9C41-4A14-85D2-0BD1F37F660D}" dt="2020-05-14T13:06:39.812" v="1856" actId="1035"/>
          <ac:spMkLst>
            <pc:docMk/>
            <pc:sldMk cId="2274839948" sldId="538"/>
            <ac:spMk id="17" creationId="{13786883-A2C3-4E4E-ACDB-987582B126C6}"/>
          </ac:spMkLst>
        </pc:spChg>
        <pc:spChg chg="mod">
          <ac:chgData name="AHMED ABOUELYAZID ELTOHAMY MOHAMED" userId="52099ac6-86dd-4190-9d5c-80d0f35c6a65" providerId="ADAL" clId="{AED796C1-9C41-4A14-85D2-0BD1F37F660D}" dt="2020-05-14T13:07:20.202" v="1860" actId="1035"/>
          <ac:spMkLst>
            <pc:docMk/>
            <pc:sldMk cId="2274839948" sldId="538"/>
            <ac:spMk id="18" creationId="{6F9D7A33-B6C4-42F0-9B93-09CC6B59961F}"/>
          </ac:spMkLst>
        </pc:spChg>
        <pc:spChg chg="mod">
          <ac:chgData name="AHMED ABOUELYAZID ELTOHAMY MOHAMED" userId="52099ac6-86dd-4190-9d5c-80d0f35c6a65" providerId="ADAL" clId="{AED796C1-9C41-4A14-85D2-0BD1F37F660D}" dt="2020-05-14T13:07:29.177" v="1865" actId="1036"/>
          <ac:spMkLst>
            <pc:docMk/>
            <pc:sldMk cId="2274839948" sldId="538"/>
            <ac:spMk id="19" creationId="{CFDCE9BE-EC68-4451-B21F-8A65AF5A4D85}"/>
          </ac:spMkLst>
        </pc:spChg>
        <pc:spChg chg="del">
          <ac:chgData name="AHMED ABOUELYAZID ELTOHAMY MOHAMED" userId="52099ac6-86dd-4190-9d5c-80d0f35c6a65" providerId="ADAL" clId="{AED796C1-9C41-4A14-85D2-0BD1F37F660D}" dt="2020-05-14T12:45:42.577" v="1624" actId="478"/>
          <ac:spMkLst>
            <pc:docMk/>
            <pc:sldMk cId="2274839948" sldId="538"/>
            <ac:spMk id="20" creationId="{15D14AC0-8F93-4ECA-BE37-4F9C724A83DF}"/>
          </ac:spMkLst>
        </pc:spChg>
        <pc:spChg chg="add mod">
          <ac:chgData name="AHMED ABOUELYAZID ELTOHAMY MOHAMED" userId="52099ac6-86dd-4190-9d5c-80d0f35c6a65" providerId="ADAL" clId="{AED796C1-9C41-4A14-85D2-0BD1F37F660D}" dt="2020-05-14T13:06:39.812" v="1856" actId="1035"/>
          <ac:spMkLst>
            <pc:docMk/>
            <pc:sldMk cId="2274839948" sldId="538"/>
            <ac:spMk id="21" creationId="{5B58C476-E4D7-48EC-82C1-08D0CE7EF987}"/>
          </ac:spMkLst>
        </pc:spChg>
        <pc:spChg chg="add mod">
          <ac:chgData name="AHMED ABOUELYAZID ELTOHAMY MOHAMED" userId="52099ac6-86dd-4190-9d5c-80d0f35c6a65" providerId="ADAL" clId="{AED796C1-9C41-4A14-85D2-0BD1F37F660D}" dt="2020-05-14T13:07:33.403" v="1867" actId="1035"/>
          <ac:spMkLst>
            <pc:docMk/>
            <pc:sldMk cId="2274839948" sldId="538"/>
            <ac:spMk id="22" creationId="{373924CE-7B78-4CA2-AE92-23C2D23FF01B}"/>
          </ac:spMkLst>
        </pc:spChg>
        <pc:spChg chg="add del mod">
          <ac:chgData name="AHMED ABOUELYAZID ELTOHAMY MOHAMED" userId="52099ac6-86dd-4190-9d5c-80d0f35c6a65" providerId="ADAL" clId="{AED796C1-9C41-4A14-85D2-0BD1F37F660D}" dt="2020-05-14T13:01:51.001" v="1821" actId="478"/>
          <ac:spMkLst>
            <pc:docMk/>
            <pc:sldMk cId="2274839948" sldId="538"/>
            <ac:spMk id="23" creationId="{3EDA034F-353B-4F23-9200-952997631321}"/>
          </ac:spMkLst>
        </pc:spChg>
        <pc:spChg chg="mod">
          <ac:chgData name="AHMED ABOUELYAZID ELTOHAMY MOHAMED" userId="52099ac6-86dd-4190-9d5c-80d0f35c6a65" providerId="ADAL" clId="{AED796C1-9C41-4A14-85D2-0BD1F37F660D}" dt="2020-05-14T13:20:49.356" v="1961" actId="20577"/>
          <ac:spMkLst>
            <pc:docMk/>
            <pc:sldMk cId="2274839948" sldId="538"/>
            <ac:spMk id="10243" creationId="{00000000-0000-0000-0000-000000000000}"/>
          </ac:spMkLst>
        </pc:spChg>
        <pc:picChg chg="del">
          <ac:chgData name="AHMED ABOUELYAZID ELTOHAMY MOHAMED" userId="52099ac6-86dd-4190-9d5c-80d0f35c6a65" providerId="ADAL" clId="{AED796C1-9C41-4A14-85D2-0BD1F37F660D}" dt="2020-05-14T12:49:32.357" v="1713" actId="478"/>
          <ac:picMkLst>
            <pc:docMk/>
            <pc:sldMk cId="2274839948" sldId="538"/>
            <ac:picMk id="2" creationId="{D18CBD91-042C-438A-AD98-505133CAA296}"/>
          </ac:picMkLst>
        </pc:picChg>
        <pc:picChg chg="add del mod modCrop">
          <ac:chgData name="AHMED ABOUELYAZID ELTOHAMY MOHAMED" userId="52099ac6-86dd-4190-9d5c-80d0f35c6a65" providerId="ADAL" clId="{AED796C1-9C41-4A14-85D2-0BD1F37F660D}" dt="2020-05-14T13:07:47.237" v="1870" actId="14100"/>
          <ac:picMkLst>
            <pc:docMk/>
            <pc:sldMk cId="2274839948" sldId="538"/>
            <ac:picMk id="3" creationId="{80E67FD4-82AE-46F8-81C4-565E51279C78}"/>
          </ac:picMkLst>
        </pc:picChg>
        <pc:picChg chg="add mod modCrop">
          <ac:chgData name="AHMED ABOUELYAZID ELTOHAMY MOHAMED" userId="52099ac6-86dd-4190-9d5c-80d0f35c6a65" providerId="ADAL" clId="{AED796C1-9C41-4A14-85D2-0BD1F37F660D}" dt="2020-05-14T13:07:39.294" v="1869" actId="1035"/>
          <ac:picMkLst>
            <pc:docMk/>
            <pc:sldMk cId="2274839948" sldId="538"/>
            <ac:picMk id="4" creationId="{35CF3F77-76FE-4C75-A20A-652505293459}"/>
          </ac:picMkLst>
        </pc:picChg>
        <pc:picChg chg="add del">
          <ac:chgData name="AHMED ABOUELYAZID ELTOHAMY MOHAMED" userId="52099ac6-86dd-4190-9d5c-80d0f35c6a65" providerId="ADAL" clId="{AED796C1-9C41-4A14-85D2-0BD1F37F660D}" dt="2020-05-14T12:49:19.686" v="1709" actId="478"/>
          <ac:picMkLst>
            <pc:docMk/>
            <pc:sldMk cId="2274839948" sldId="538"/>
            <ac:picMk id="6" creationId="{7D551626-2FAB-449F-9D25-870272C8DE29}"/>
          </ac:picMkLst>
        </pc:picChg>
        <pc:picChg chg="del">
          <ac:chgData name="AHMED ABOUELYAZID ELTOHAMY MOHAMED" userId="52099ac6-86dd-4190-9d5c-80d0f35c6a65" providerId="ADAL" clId="{AED796C1-9C41-4A14-85D2-0BD1F37F660D}" dt="2020-05-14T12:49:22.460" v="1710" actId="478"/>
          <ac:picMkLst>
            <pc:docMk/>
            <pc:sldMk cId="2274839948" sldId="538"/>
            <ac:picMk id="14" creationId="{7B00F07C-499E-480A-B493-0A8E2A5750CA}"/>
          </ac:picMkLst>
        </pc:picChg>
      </pc:sldChg>
      <pc:sldChg chg="addSp delSp modSp add mod delAnim modAnim">
        <pc:chgData name="AHMED ABOUELYAZID ELTOHAMY MOHAMED" userId="52099ac6-86dd-4190-9d5c-80d0f35c6a65" providerId="ADAL" clId="{AED796C1-9C41-4A14-85D2-0BD1F37F660D}" dt="2020-05-14T12:38:01.567" v="1544"/>
        <pc:sldMkLst>
          <pc:docMk/>
          <pc:sldMk cId="2706952430" sldId="547"/>
        </pc:sldMkLst>
        <pc:spChg chg="add mod">
          <ac:chgData name="AHMED ABOUELYAZID ELTOHAMY MOHAMED" userId="52099ac6-86dd-4190-9d5c-80d0f35c6a65" providerId="ADAL" clId="{AED796C1-9C41-4A14-85D2-0BD1F37F660D}" dt="2020-05-14T11:57:51.784" v="1014" actId="164"/>
          <ac:spMkLst>
            <pc:docMk/>
            <pc:sldMk cId="2706952430" sldId="547"/>
            <ac:spMk id="2" creationId="{7B27E3F2-7B23-4A5D-B7BF-F46085F54B1D}"/>
          </ac:spMkLst>
        </pc:spChg>
        <pc:spChg chg="add mod">
          <ac:chgData name="AHMED ABOUELYAZID ELTOHAMY MOHAMED" userId="52099ac6-86dd-4190-9d5c-80d0f35c6a65" providerId="ADAL" clId="{AED796C1-9C41-4A14-85D2-0BD1F37F660D}" dt="2020-05-14T12:04:21.406" v="1108" actId="207"/>
          <ac:spMkLst>
            <pc:docMk/>
            <pc:sldMk cId="2706952430" sldId="547"/>
            <ac:spMk id="8" creationId="{4AFA59C3-801A-4322-8AA8-5C50D4A2D8D5}"/>
          </ac:spMkLst>
        </pc:spChg>
        <pc:spChg chg="add mod">
          <ac:chgData name="AHMED ABOUELYAZID ELTOHAMY MOHAMED" userId="52099ac6-86dd-4190-9d5c-80d0f35c6a65" providerId="ADAL" clId="{AED796C1-9C41-4A14-85D2-0BD1F37F660D}" dt="2020-05-14T12:25:52.770" v="1312" actId="1035"/>
          <ac:spMkLst>
            <pc:docMk/>
            <pc:sldMk cId="2706952430" sldId="547"/>
            <ac:spMk id="11" creationId="{F64951BB-A532-4106-B82C-E401CF19D288}"/>
          </ac:spMkLst>
        </pc:spChg>
        <pc:spChg chg="add mod">
          <ac:chgData name="AHMED ABOUELYAZID ELTOHAMY MOHAMED" userId="52099ac6-86dd-4190-9d5c-80d0f35c6a65" providerId="ADAL" clId="{AED796C1-9C41-4A14-85D2-0BD1F37F660D}" dt="2020-05-14T12:25:45.997" v="1304" actId="1035"/>
          <ac:spMkLst>
            <pc:docMk/>
            <pc:sldMk cId="2706952430" sldId="547"/>
            <ac:spMk id="14" creationId="{310A08AF-6836-4C29-8B2F-8703CCA8EC31}"/>
          </ac:spMkLst>
        </pc:spChg>
        <pc:spChg chg="add mod">
          <ac:chgData name="AHMED ABOUELYAZID ELTOHAMY MOHAMED" userId="52099ac6-86dd-4190-9d5c-80d0f35c6a65" providerId="ADAL" clId="{AED796C1-9C41-4A14-85D2-0BD1F37F660D}" dt="2020-05-14T12:26:00.790" v="1320" actId="1036"/>
          <ac:spMkLst>
            <pc:docMk/>
            <pc:sldMk cId="2706952430" sldId="547"/>
            <ac:spMk id="15" creationId="{2BCEC597-F9B7-4335-A037-5CA03D1E7113}"/>
          </ac:spMkLst>
        </pc:spChg>
        <pc:spChg chg="mod">
          <ac:chgData name="AHMED ABOUELYAZID ELTOHAMY MOHAMED" userId="52099ac6-86dd-4190-9d5c-80d0f35c6a65" providerId="ADAL" clId="{AED796C1-9C41-4A14-85D2-0BD1F37F660D}" dt="2020-05-14T12:01:13.968" v="1059" actId="14861"/>
          <ac:spMkLst>
            <pc:docMk/>
            <pc:sldMk cId="2706952430" sldId="547"/>
            <ac:spMk id="16" creationId="{FAB0EA56-CC82-46E3-B754-B47C754A17F0}"/>
          </ac:spMkLst>
        </pc:spChg>
        <pc:spChg chg="del mod">
          <ac:chgData name="AHMED ABOUELYAZID ELTOHAMY MOHAMED" userId="52099ac6-86dd-4190-9d5c-80d0f35c6a65" providerId="ADAL" clId="{AED796C1-9C41-4A14-85D2-0BD1F37F660D}" dt="2020-05-14T11:50:58.297" v="856" actId="478"/>
          <ac:spMkLst>
            <pc:docMk/>
            <pc:sldMk cId="2706952430" sldId="547"/>
            <ac:spMk id="18" creationId="{987DBBA2-902A-4250-BD71-E5B2CFA312E5}"/>
          </ac:spMkLst>
        </pc:spChg>
        <pc:spChg chg="mod">
          <ac:chgData name="AHMED ABOUELYAZID ELTOHAMY MOHAMED" userId="52099ac6-86dd-4190-9d5c-80d0f35c6a65" providerId="ADAL" clId="{AED796C1-9C41-4A14-85D2-0BD1F37F660D}" dt="2020-05-14T11:57:51.784" v="1014" actId="164"/>
          <ac:spMkLst>
            <pc:docMk/>
            <pc:sldMk cId="2706952430" sldId="547"/>
            <ac:spMk id="19" creationId="{D825232C-1C67-44A2-B77C-91A9B8D68180}"/>
          </ac:spMkLst>
        </pc:spChg>
        <pc:spChg chg="del mod">
          <ac:chgData name="AHMED ABOUELYAZID ELTOHAMY MOHAMED" userId="52099ac6-86dd-4190-9d5c-80d0f35c6a65" providerId="ADAL" clId="{AED796C1-9C41-4A14-85D2-0BD1F37F660D}" dt="2020-05-14T12:08:01.294" v="1145" actId="478"/>
          <ac:spMkLst>
            <pc:docMk/>
            <pc:sldMk cId="2706952430" sldId="547"/>
            <ac:spMk id="24" creationId="{BE20C99A-C579-4D6D-ABBA-792BC304D200}"/>
          </ac:spMkLst>
        </pc:spChg>
        <pc:spChg chg="del">
          <ac:chgData name="AHMED ABOUELYAZID ELTOHAMY MOHAMED" userId="52099ac6-86dd-4190-9d5c-80d0f35c6a65" providerId="ADAL" clId="{AED796C1-9C41-4A14-85D2-0BD1F37F660D}" dt="2020-05-14T12:21:34.154" v="1242" actId="478"/>
          <ac:spMkLst>
            <pc:docMk/>
            <pc:sldMk cId="2706952430" sldId="547"/>
            <ac:spMk id="25" creationId="{1FBE3FBF-0A01-4D60-95B1-33F50C673720}"/>
          </ac:spMkLst>
        </pc:spChg>
        <pc:grpChg chg="add mod">
          <ac:chgData name="AHMED ABOUELYAZID ELTOHAMY MOHAMED" userId="52099ac6-86dd-4190-9d5c-80d0f35c6a65" providerId="ADAL" clId="{AED796C1-9C41-4A14-85D2-0BD1F37F660D}" dt="2020-05-14T12:01:59.545" v="1064" actId="14861"/>
          <ac:grpSpMkLst>
            <pc:docMk/>
            <pc:sldMk cId="2706952430" sldId="547"/>
            <ac:grpSpMk id="3" creationId="{4395867E-9B12-4D1C-9361-DA99273D16FB}"/>
          </ac:grpSpMkLst>
        </pc:grpChg>
        <pc:grpChg chg="add mod">
          <ac:chgData name="AHMED ABOUELYAZID ELTOHAMY MOHAMED" userId="52099ac6-86dd-4190-9d5c-80d0f35c6a65" providerId="ADAL" clId="{AED796C1-9C41-4A14-85D2-0BD1F37F660D}" dt="2020-05-14T12:25:52.770" v="1312" actId="1035"/>
          <ac:grpSpMkLst>
            <pc:docMk/>
            <pc:sldMk cId="2706952430" sldId="547"/>
            <ac:grpSpMk id="4" creationId="{8839BE7A-5615-416B-A9FA-0D6E4F9809BB}"/>
          </ac:grpSpMkLst>
        </pc:grpChg>
        <pc:grpChg chg="add mod">
          <ac:chgData name="AHMED ABOUELYAZID ELTOHAMY MOHAMED" userId="52099ac6-86dd-4190-9d5c-80d0f35c6a65" providerId="ADAL" clId="{AED796C1-9C41-4A14-85D2-0BD1F37F660D}" dt="2020-05-14T12:25:45.997" v="1304" actId="1035"/>
          <ac:grpSpMkLst>
            <pc:docMk/>
            <pc:sldMk cId="2706952430" sldId="547"/>
            <ac:grpSpMk id="5" creationId="{7F0BB9B0-FEEC-4DC3-86FF-22A88453F405}"/>
          </ac:grpSpMkLst>
        </pc:grpChg>
        <pc:picChg chg="add del mod">
          <ac:chgData name="AHMED ABOUELYAZID ELTOHAMY MOHAMED" userId="52099ac6-86dd-4190-9d5c-80d0f35c6a65" providerId="ADAL" clId="{AED796C1-9C41-4A14-85D2-0BD1F37F660D}" dt="2020-05-14T12:06:03.923" v="1121"/>
          <ac:picMkLst>
            <pc:docMk/>
            <pc:sldMk cId="2706952430" sldId="547"/>
            <ac:picMk id="3074" creationId="{4CA08041-6E05-4530-84C9-8B466B29B7F2}"/>
          </ac:picMkLst>
        </pc:picChg>
        <pc:picChg chg="add mod">
          <ac:chgData name="AHMED ABOUELYAZID ELTOHAMY MOHAMED" userId="52099ac6-86dd-4190-9d5c-80d0f35c6a65" providerId="ADAL" clId="{AED796C1-9C41-4A14-85D2-0BD1F37F660D}" dt="2020-05-14T12:26:09.595" v="1321" actId="14100"/>
          <ac:picMkLst>
            <pc:docMk/>
            <pc:sldMk cId="2706952430" sldId="547"/>
            <ac:picMk id="3075" creationId="{7C71AE69-7D3C-4471-97F6-F0C6E0F35F62}"/>
          </ac:picMkLst>
        </pc:picChg>
        <pc:picChg chg="add mod">
          <ac:chgData name="AHMED ABOUELYAZID ELTOHAMY MOHAMED" userId="52099ac6-86dd-4190-9d5c-80d0f35c6a65" providerId="ADAL" clId="{AED796C1-9C41-4A14-85D2-0BD1F37F660D}" dt="2020-05-14T12:25:45.997" v="1304" actId="1035"/>
          <ac:picMkLst>
            <pc:docMk/>
            <pc:sldMk cId="2706952430" sldId="547"/>
            <ac:picMk id="3076" creationId="{1DE1FFC5-99E3-4095-A689-197A43F8FA3C}"/>
          </ac:picMkLst>
        </pc:picChg>
      </pc:sldChg>
      <pc:sldChg chg="add del">
        <pc:chgData name="AHMED ABOUELYAZID ELTOHAMY MOHAMED" userId="52099ac6-86dd-4190-9d5c-80d0f35c6a65" providerId="ADAL" clId="{AED796C1-9C41-4A14-85D2-0BD1F37F660D}" dt="2020-05-14T11:29:10.824" v="576" actId="47"/>
        <pc:sldMkLst>
          <pc:docMk/>
          <pc:sldMk cId="1824368263" sldId="550"/>
        </pc:sldMkLst>
      </pc:sldChg>
      <pc:sldChg chg="add del ord">
        <pc:chgData name="AHMED ABOUELYAZID ELTOHAMY MOHAMED" userId="52099ac6-86dd-4190-9d5c-80d0f35c6a65" providerId="ADAL" clId="{AED796C1-9C41-4A14-85D2-0BD1F37F660D}" dt="2020-05-14T13:11:18.544" v="1887" actId="47"/>
        <pc:sldMkLst>
          <pc:docMk/>
          <pc:sldMk cId="1298651481" sldId="551"/>
        </pc:sldMkLst>
      </pc:sldChg>
      <pc:sldChg chg="add del">
        <pc:chgData name="AHMED ABOUELYAZID ELTOHAMY MOHAMED" userId="52099ac6-86dd-4190-9d5c-80d0f35c6a65" providerId="ADAL" clId="{AED796C1-9C41-4A14-85D2-0BD1F37F660D}" dt="2020-05-14T11:28:34.294" v="572"/>
        <pc:sldMkLst>
          <pc:docMk/>
          <pc:sldMk cId="4031740918" sldId="551"/>
        </pc:sldMkLst>
      </pc:sldChg>
      <pc:sldChg chg="addSp delSp modSp add mod delAnim modAnim">
        <pc:chgData name="AHMED ABOUELYAZID ELTOHAMY MOHAMED" userId="52099ac6-86dd-4190-9d5c-80d0f35c6a65" providerId="ADAL" clId="{AED796C1-9C41-4A14-85D2-0BD1F37F660D}" dt="2020-05-14T13:19:16.270" v="1946" actId="20577"/>
        <pc:sldMkLst>
          <pc:docMk/>
          <pc:sldMk cId="4162586109" sldId="552"/>
        </pc:sldMkLst>
        <pc:spChg chg="add mod">
          <ac:chgData name="AHMED ABOUELYAZID ELTOHAMY MOHAMED" userId="52099ac6-86dd-4190-9d5c-80d0f35c6a65" providerId="ADAL" clId="{AED796C1-9C41-4A14-85D2-0BD1F37F660D}" dt="2020-05-14T13:19:16.270" v="1946" actId="20577"/>
          <ac:spMkLst>
            <pc:docMk/>
            <pc:sldMk cId="4162586109" sldId="552"/>
            <ac:spMk id="6" creationId="{554F093A-AAD7-437A-9C54-F0943F9CE518}"/>
          </ac:spMkLst>
        </pc:spChg>
        <pc:spChg chg="del mod">
          <ac:chgData name="AHMED ABOUELYAZID ELTOHAMY MOHAMED" userId="52099ac6-86dd-4190-9d5c-80d0f35c6a65" providerId="ADAL" clId="{AED796C1-9C41-4A14-85D2-0BD1F37F660D}" dt="2020-05-14T12:28:31.499" v="1341" actId="478"/>
          <ac:spMkLst>
            <pc:docMk/>
            <pc:sldMk cId="4162586109" sldId="552"/>
            <ac:spMk id="8" creationId="{4AFA59C3-801A-4322-8AA8-5C50D4A2D8D5}"/>
          </ac:spMkLst>
        </pc:spChg>
        <pc:spChg chg="del">
          <ac:chgData name="AHMED ABOUELYAZID ELTOHAMY MOHAMED" userId="52099ac6-86dd-4190-9d5c-80d0f35c6a65" providerId="ADAL" clId="{AED796C1-9C41-4A14-85D2-0BD1F37F660D}" dt="2020-05-14T12:28:26.594" v="1338" actId="478"/>
          <ac:spMkLst>
            <pc:docMk/>
            <pc:sldMk cId="4162586109" sldId="552"/>
            <ac:spMk id="11" creationId="{F64951BB-A532-4106-B82C-E401CF19D288}"/>
          </ac:spMkLst>
        </pc:spChg>
        <pc:spChg chg="mod">
          <ac:chgData name="AHMED ABOUELYAZID ELTOHAMY MOHAMED" userId="52099ac6-86dd-4190-9d5c-80d0f35c6a65" providerId="ADAL" clId="{AED796C1-9C41-4A14-85D2-0BD1F37F660D}" dt="2020-05-14T12:38:48.862" v="1555" actId="6549"/>
          <ac:spMkLst>
            <pc:docMk/>
            <pc:sldMk cId="4162586109" sldId="552"/>
            <ac:spMk id="14" creationId="{310A08AF-6836-4C29-8B2F-8703CCA8EC31}"/>
          </ac:spMkLst>
        </pc:spChg>
        <pc:spChg chg="del topLvl">
          <ac:chgData name="AHMED ABOUELYAZID ELTOHAMY MOHAMED" userId="52099ac6-86dd-4190-9d5c-80d0f35c6a65" providerId="ADAL" clId="{AED796C1-9C41-4A14-85D2-0BD1F37F660D}" dt="2020-05-14T12:28:25.035" v="1337" actId="478"/>
          <ac:spMkLst>
            <pc:docMk/>
            <pc:sldMk cId="4162586109" sldId="552"/>
            <ac:spMk id="15" creationId="{2BCEC597-F9B7-4335-A037-5CA03D1E7113}"/>
          </ac:spMkLst>
        </pc:spChg>
        <pc:spChg chg="del">
          <ac:chgData name="AHMED ABOUELYAZID ELTOHAMY MOHAMED" userId="52099ac6-86dd-4190-9d5c-80d0f35c6a65" providerId="ADAL" clId="{AED796C1-9C41-4A14-85D2-0BD1F37F660D}" dt="2020-05-14T12:28:33.809" v="1342" actId="478"/>
          <ac:spMkLst>
            <pc:docMk/>
            <pc:sldMk cId="4162586109" sldId="552"/>
            <ac:spMk id="16" creationId="{FAB0EA56-CC82-46E3-B754-B47C754A17F0}"/>
          </ac:spMkLst>
        </pc:spChg>
        <pc:grpChg chg="del">
          <ac:chgData name="AHMED ABOUELYAZID ELTOHAMY MOHAMED" userId="52099ac6-86dd-4190-9d5c-80d0f35c6a65" providerId="ADAL" clId="{AED796C1-9C41-4A14-85D2-0BD1F37F660D}" dt="2020-05-14T12:28:29.078" v="1340" actId="478"/>
          <ac:grpSpMkLst>
            <pc:docMk/>
            <pc:sldMk cId="4162586109" sldId="552"/>
            <ac:grpSpMk id="3" creationId="{4395867E-9B12-4D1C-9361-DA99273D16FB}"/>
          </ac:grpSpMkLst>
        </pc:grpChg>
        <pc:grpChg chg="del">
          <ac:chgData name="AHMED ABOUELYAZID ELTOHAMY MOHAMED" userId="52099ac6-86dd-4190-9d5c-80d0f35c6a65" providerId="ADAL" clId="{AED796C1-9C41-4A14-85D2-0BD1F37F660D}" dt="2020-05-14T12:28:25.035" v="1337" actId="478"/>
          <ac:grpSpMkLst>
            <pc:docMk/>
            <pc:sldMk cId="4162586109" sldId="552"/>
            <ac:grpSpMk id="4" creationId="{8839BE7A-5615-416B-A9FA-0D6E4F9809BB}"/>
          </ac:grpSpMkLst>
        </pc:grpChg>
        <pc:grpChg chg="del mod">
          <ac:chgData name="AHMED ABOUELYAZID ELTOHAMY MOHAMED" userId="52099ac6-86dd-4190-9d5c-80d0f35c6a65" providerId="ADAL" clId="{AED796C1-9C41-4A14-85D2-0BD1F37F660D}" dt="2020-05-14T12:28:21.474" v="1336" actId="478"/>
          <ac:grpSpMkLst>
            <pc:docMk/>
            <pc:sldMk cId="4162586109" sldId="552"/>
            <ac:grpSpMk id="5" creationId="{7F0BB9B0-FEEC-4DC3-86FF-22A88453F405}"/>
          </ac:grpSpMkLst>
        </pc:grpChg>
        <pc:picChg chg="del topLvl">
          <ac:chgData name="AHMED ABOUELYAZID ELTOHAMY MOHAMED" userId="52099ac6-86dd-4190-9d5c-80d0f35c6a65" providerId="ADAL" clId="{AED796C1-9C41-4A14-85D2-0BD1F37F660D}" dt="2020-05-14T12:28:27.885" v="1339" actId="478"/>
          <ac:picMkLst>
            <pc:docMk/>
            <pc:sldMk cId="4162586109" sldId="552"/>
            <ac:picMk id="3075" creationId="{7C71AE69-7D3C-4471-97F6-F0C6E0F35F62}"/>
          </ac:picMkLst>
        </pc:picChg>
        <pc:picChg chg="del mod">
          <ac:chgData name="AHMED ABOUELYAZID ELTOHAMY MOHAMED" userId="52099ac6-86dd-4190-9d5c-80d0f35c6a65" providerId="ADAL" clId="{AED796C1-9C41-4A14-85D2-0BD1F37F660D}" dt="2020-05-14T12:28:21.474" v="1336" actId="478"/>
          <ac:picMkLst>
            <pc:docMk/>
            <pc:sldMk cId="4162586109" sldId="552"/>
            <ac:picMk id="3076" creationId="{1DE1FFC5-99E3-4095-A689-197A43F8FA3C}"/>
          </ac:picMkLst>
        </pc:picChg>
        <pc:picChg chg="add mod">
          <ac:chgData name="AHMED ABOUELYAZID ELTOHAMY MOHAMED" userId="52099ac6-86dd-4190-9d5c-80d0f35c6a65" providerId="ADAL" clId="{AED796C1-9C41-4A14-85D2-0BD1F37F660D}" dt="2020-05-14T12:36:54.569" v="1539" actId="1038"/>
          <ac:picMkLst>
            <pc:docMk/>
            <pc:sldMk cId="4162586109" sldId="552"/>
            <ac:picMk id="4098" creationId="{06074B2C-5A17-4046-A387-2CA8B66D9E10}"/>
          </ac:picMkLst>
        </pc:picChg>
      </pc:sldChg>
      <pc:sldChg chg="addSp delSp modSp add mod ord delAnim modAnim">
        <pc:chgData name="AHMED ABOUELYAZID ELTOHAMY MOHAMED" userId="52099ac6-86dd-4190-9d5c-80d0f35c6a65" providerId="ADAL" clId="{AED796C1-9C41-4A14-85D2-0BD1F37F660D}" dt="2020-05-14T13:28:16.298" v="2143" actId="1038"/>
        <pc:sldMkLst>
          <pc:docMk/>
          <pc:sldMk cId="2641797923" sldId="553"/>
        </pc:sldMkLst>
        <pc:spChg chg="mod">
          <ac:chgData name="AHMED ABOUELYAZID ELTOHAMY MOHAMED" userId="52099ac6-86dd-4190-9d5c-80d0f35c6a65" providerId="ADAL" clId="{AED796C1-9C41-4A14-85D2-0BD1F37F660D}" dt="2020-05-14T13:26:19.627" v="2099" actId="1035"/>
          <ac:spMkLst>
            <pc:docMk/>
            <pc:sldMk cId="2641797923" sldId="553"/>
            <ac:spMk id="3" creationId="{ED0A758B-C1F2-427F-BADD-68ACF542A679}"/>
          </ac:spMkLst>
        </pc:spChg>
        <pc:spChg chg="mod">
          <ac:chgData name="AHMED ABOUELYAZID ELTOHAMY MOHAMED" userId="52099ac6-86dd-4190-9d5c-80d0f35c6a65" providerId="ADAL" clId="{AED796C1-9C41-4A14-85D2-0BD1F37F660D}" dt="2020-05-14T13:26:23.208" v="2104" actId="1035"/>
          <ac:spMkLst>
            <pc:docMk/>
            <pc:sldMk cId="2641797923" sldId="553"/>
            <ac:spMk id="7" creationId="{BB1D1D73-CEE6-4F29-B770-882C5A515054}"/>
          </ac:spMkLst>
        </pc:spChg>
        <pc:spChg chg="del mod">
          <ac:chgData name="AHMED ABOUELYAZID ELTOHAMY MOHAMED" userId="52099ac6-86dd-4190-9d5c-80d0f35c6a65" providerId="ADAL" clId="{AED796C1-9C41-4A14-85D2-0BD1F37F660D}" dt="2020-05-14T12:46:24.490" v="1634" actId="478"/>
          <ac:spMkLst>
            <pc:docMk/>
            <pc:sldMk cId="2641797923" sldId="553"/>
            <ac:spMk id="8" creationId="{FE0B8304-DC4D-49E7-B68C-EE66C883F1EB}"/>
          </ac:spMkLst>
        </pc:spChg>
        <pc:spChg chg="add mod">
          <ac:chgData name="AHMED ABOUELYAZID ELTOHAMY MOHAMED" userId="52099ac6-86dd-4190-9d5c-80d0f35c6a65" providerId="ADAL" clId="{AED796C1-9C41-4A14-85D2-0BD1F37F660D}" dt="2020-05-14T13:26:35.018" v="2117" actId="403"/>
          <ac:spMkLst>
            <pc:docMk/>
            <pc:sldMk cId="2641797923" sldId="553"/>
            <ac:spMk id="10" creationId="{71113052-C81E-4720-9338-B944E1AF0E7A}"/>
          </ac:spMkLst>
        </pc:spChg>
        <pc:spChg chg="del">
          <ac:chgData name="AHMED ABOUELYAZID ELTOHAMY MOHAMED" userId="52099ac6-86dd-4190-9d5c-80d0f35c6a65" providerId="ADAL" clId="{AED796C1-9C41-4A14-85D2-0BD1F37F660D}" dt="2020-05-14T13:19:48.465" v="1948" actId="478"/>
          <ac:spMkLst>
            <pc:docMk/>
            <pc:sldMk cId="2641797923" sldId="553"/>
            <ac:spMk id="11" creationId="{E8D7B081-34AD-4B11-B36B-3D281189F946}"/>
          </ac:spMkLst>
        </pc:spChg>
        <pc:spChg chg="del mod">
          <ac:chgData name="AHMED ABOUELYAZID ELTOHAMY MOHAMED" userId="52099ac6-86dd-4190-9d5c-80d0f35c6a65" providerId="ADAL" clId="{AED796C1-9C41-4A14-85D2-0BD1F37F660D}" dt="2020-05-14T12:46:56.325" v="1655" actId="478"/>
          <ac:spMkLst>
            <pc:docMk/>
            <pc:sldMk cId="2641797923" sldId="553"/>
            <ac:spMk id="13" creationId="{C31D8CA9-C784-4AD8-9674-4F2D2E3A917A}"/>
          </ac:spMkLst>
        </pc:spChg>
        <pc:graphicFrameChg chg="del">
          <ac:chgData name="AHMED ABOUELYAZID ELTOHAMY MOHAMED" userId="52099ac6-86dd-4190-9d5c-80d0f35c6a65" providerId="ADAL" clId="{AED796C1-9C41-4A14-85D2-0BD1F37F660D}" dt="2020-05-14T13:19:46.168" v="1947" actId="478"/>
          <ac:graphicFrameMkLst>
            <pc:docMk/>
            <pc:sldMk cId="2641797923" sldId="553"/>
            <ac:graphicFrameMk id="5" creationId="{1E052092-0CE9-4D98-997B-FE97FBCCFB87}"/>
          </ac:graphicFrameMkLst>
        </pc:graphicFrameChg>
        <pc:graphicFrameChg chg="add mod modGraphic">
          <ac:chgData name="AHMED ABOUELYAZID ELTOHAMY MOHAMED" userId="52099ac6-86dd-4190-9d5c-80d0f35c6a65" providerId="ADAL" clId="{AED796C1-9C41-4A14-85D2-0BD1F37F660D}" dt="2020-05-14T13:28:16.298" v="2143" actId="1038"/>
          <ac:graphicFrameMkLst>
            <pc:docMk/>
            <pc:sldMk cId="2641797923" sldId="553"/>
            <ac:graphicFrameMk id="12" creationId="{C704EA60-3991-4A96-A111-245417F6E0DD}"/>
          </ac:graphicFrameMkLst>
        </pc:graphicFrameChg>
        <pc:picChg chg="del">
          <ac:chgData name="AHMED ABOUELYAZID ELTOHAMY MOHAMED" userId="52099ac6-86dd-4190-9d5c-80d0f35c6a65" providerId="ADAL" clId="{AED796C1-9C41-4A14-85D2-0BD1F37F660D}" dt="2020-05-14T13:19:49.867" v="1949" actId="478"/>
          <ac:picMkLst>
            <pc:docMk/>
            <pc:sldMk cId="2641797923" sldId="553"/>
            <ac:picMk id="16" creationId="{9D363381-3DB4-4D4B-A4A6-ED6CF4B5B8CA}"/>
          </ac:picMkLst>
        </pc:picChg>
      </pc:sldChg>
      <pc:sldChg chg="addSp delSp modSp add mod ord delAnim modAnim">
        <pc:chgData name="AHMED ABOUELYAZID ELTOHAMY MOHAMED" userId="52099ac6-86dd-4190-9d5c-80d0f35c6a65" providerId="ADAL" clId="{AED796C1-9C41-4A14-85D2-0BD1F37F660D}" dt="2020-05-14T13:29:04.025" v="2147"/>
        <pc:sldMkLst>
          <pc:docMk/>
          <pc:sldMk cId="2960956687" sldId="554"/>
        </pc:sldMkLst>
        <pc:spChg chg="del">
          <ac:chgData name="AHMED ABOUELYAZID ELTOHAMY MOHAMED" userId="52099ac6-86dd-4190-9d5c-80d0f35c6a65" providerId="ADAL" clId="{AED796C1-9C41-4A14-85D2-0BD1F37F660D}" dt="2020-05-14T13:10:17.711" v="1879" actId="478"/>
          <ac:spMkLst>
            <pc:docMk/>
            <pc:sldMk cId="2960956687" sldId="554"/>
            <ac:spMk id="6" creationId="{554F093A-AAD7-437A-9C54-F0943F9CE518}"/>
          </ac:spMkLst>
        </pc:spChg>
        <pc:spChg chg="add mod">
          <ac:chgData name="AHMED ABOUELYAZID ELTOHAMY MOHAMED" userId="52099ac6-86dd-4190-9d5c-80d0f35c6a65" providerId="ADAL" clId="{AED796C1-9C41-4A14-85D2-0BD1F37F660D}" dt="2020-05-14T13:11:11.383" v="1886" actId="1076"/>
          <ac:spMkLst>
            <pc:docMk/>
            <pc:sldMk cId="2960956687" sldId="554"/>
            <ac:spMk id="7" creationId="{C3C037F0-1B50-49CB-B271-F0A9085D8A37}"/>
          </ac:spMkLst>
        </pc:spChg>
        <pc:spChg chg="del">
          <ac:chgData name="AHMED ABOUELYAZID ELTOHAMY MOHAMED" userId="52099ac6-86dd-4190-9d5c-80d0f35c6a65" providerId="ADAL" clId="{AED796C1-9C41-4A14-85D2-0BD1F37F660D}" dt="2020-05-14T13:10:12.233" v="1877" actId="478"/>
          <ac:spMkLst>
            <pc:docMk/>
            <pc:sldMk cId="2960956687" sldId="554"/>
            <ac:spMk id="14" creationId="{310A08AF-6836-4C29-8B2F-8703CCA8EC31}"/>
          </ac:spMkLst>
        </pc:spChg>
        <pc:picChg chg="del">
          <ac:chgData name="AHMED ABOUELYAZID ELTOHAMY MOHAMED" userId="52099ac6-86dd-4190-9d5c-80d0f35c6a65" providerId="ADAL" clId="{AED796C1-9C41-4A14-85D2-0BD1F37F660D}" dt="2020-05-14T13:10:14.940" v="1878" actId="478"/>
          <ac:picMkLst>
            <pc:docMk/>
            <pc:sldMk cId="2960956687" sldId="554"/>
            <ac:picMk id="4098" creationId="{06074B2C-5A17-4046-A387-2CA8B66D9E10}"/>
          </ac:picMkLst>
        </pc:picChg>
        <pc:picChg chg="add mod">
          <ac:chgData name="AHMED ABOUELYAZID ELTOHAMY MOHAMED" userId="52099ac6-86dd-4190-9d5c-80d0f35c6a65" providerId="ADAL" clId="{AED796C1-9C41-4A14-85D2-0BD1F37F660D}" dt="2020-05-14T13:10:53.191" v="1884" actId="14100"/>
          <ac:picMkLst>
            <pc:docMk/>
            <pc:sldMk cId="2960956687" sldId="554"/>
            <ac:picMk id="5122" creationId="{A905BB39-3C39-4316-85B1-F7435A3212B8}"/>
          </ac:picMkLst>
        </pc:picChg>
      </pc:sldChg>
    </pc:docChg>
  </pc:docChgLst>
  <pc:docChgLst>
    <pc:chgData name="AHMED ABOUELYAZID ELTOHAMY MOHAMED" userId="52099ac6-86dd-4190-9d5c-80d0f35c6a65" providerId="ADAL" clId="{FD521DA5-20CC-4680-8723-2671ADCB0B33}"/>
    <pc:docChg chg="undo custSel addSld delSld modSld sldOrd">
      <pc:chgData name="AHMED ABOUELYAZID ELTOHAMY MOHAMED" userId="52099ac6-86dd-4190-9d5c-80d0f35c6a65" providerId="ADAL" clId="{FD521DA5-20CC-4680-8723-2671ADCB0B33}" dt="2020-05-14T08:55:38.576" v="3294" actId="6549"/>
      <pc:docMkLst>
        <pc:docMk/>
      </pc:docMkLst>
      <pc:sldChg chg="addSp delSp modSp mod delAnim modAnim">
        <pc:chgData name="AHMED ABOUELYAZID ELTOHAMY MOHAMED" userId="52099ac6-86dd-4190-9d5c-80d0f35c6a65" providerId="ADAL" clId="{FD521DA5-20CC-4680-8723-2671ADCB0B33}" dt="2020-05-14T08:55:38.576" v="3294" actId="6549"/>
        <pc:sldMkLst>
          <pc:docMk/>
          <pc:sldMk cId="1102367969" sldId="256"/>
        </pc:sldMkLst>
        <pc:spChg chg="add mod">
          <ac:chgData name="AHMED ABOUELYAZID ELTOHAMY MOHAMED" userId="52099ac6-86dd-4190-9d5c-80d0f35c6a65" providerId="ADAL" clId="{FD521DA5-20CC-4680-8723-2671ADCB0B33}" dt="2020-05-14T08:55:30.498" v="3286" actId="1076"/>
          <ac:spMkLst>
            <pc:docMk/>
            <pc:sldMk cId="1102367969" sldId="256"/>
            <ac:spMk id="5" creationId="{CDE624C1-5CB3-4485-B2FC-27198F58F084}"/>
          </ac:spMkLst>
        </pc:spChg>
        <pc:spChg chg="del">
          <ac:chgData name="AHMED ABOUELYAZID ELTOHAMY MOHAMED" userId="52099ac6-86dd-4190-9d5c-80d0f35c6a65" providerId="ADAL" clId="{FD521DA5-20CC-4680-8723-2671ADCB0B33}" dt="2020-05-12T14:07:16.078" v="13" actId="478"/>
          <ac:spMkLst>
            <pc:docMk/>
            <pc:sldMk cId="1102367969" sldId="256"/>
            <ac:spMk id="5" creationId="{F7DDACF7-4F55-48CD-9AD2-3B2EC3A73F75}"/>
          </ac:spMkLst>
        </pc:spChg>
        <pc:spChg chg="mod">
          <ac:chgData name="AHMED ABOUELYAZID ELTOHAMY MOHAMED" userId="52099ac6-86dd-4190-9d5c-80d0f35c6a65" providerId="ADAL" clId="{FD521DA5-20CC-4680-8723-2671ADCB0B33}" dt="2020-05-12T14:07:31.437" v="18" actId="1076"/>
          <ac:spMkLst>
            <pc:docMk/>
            <pc:sldMk cId="1102367969" sldId="256"/>
            <ac:spMk id="6" creationId="{FEA02D96-DD04-4D1F-8C6C-2F9F94C2C63D}"/>
          </ac:spMkLst>
        </pc:spChg>
        <pc:spChg chg="mod">
          <ac:chgData name="AHMED ABOUELYAZID ELTOHAMY MOHAMED" userId="52099ac6-86dd-4190-9d5c-80d0f35c6a65" providerId="ADAL" clId="{FD521DA5-20CC-4680-8723-2671ADCB0B33}" dt="2020-05-14T08:55:38.576" v="3294" actId="6549"/>
          <ac:spMkLst>
            <pc:docMk/>
            <pc:sldMk cId="1102367969" sldId="256"/>
            <ac:spMk id="7" creationId="{4AA9E686-E44E-4A36-B312-F27AB7557E23}"/>
          </ac:spMkLst>
        </pc:spChg>
      </pc:sldChg>
      <pc:sldChg chg="modSp mod">
        <pc:chgData name="AHMED ABOUELYAZID ELTOHAMY MOHAMED" userId="52099ac6-86dd-4190-9d5c-80d0f35c6a65" providerId="ADAL" clId="{FD521DA5-20CC-4680-8723-2671ADCB0B33}" dt="2020-05-12T14:06:09.310" v="12" actId="403"/>
        <pc:sldMkLst>
          <pc:docMk/>
          <pc:sldMk cId="1279784434" sldId="257"/>
        </pc:sldMkLst>
        <pc:graphicFrameChg chg="modGraphic">
          <ac:chgData name="AHMED ABOUELYAZID ELTOHAMY MOHAMED" userId="52099ac6-86dd-4190-9d5c-80d0f35c6a65" providerId="ADAL" clId="{FD521DA5-20CC-4680-8723-2671ADCB0B33}" dt="2020-05-12T14:06:09.310" v="12" actId="403"/>
          <ac:graphicFrameMkLst>
            <pc:docMk/>
            <pc:sldMk cId="1279784434" sldId="257"/>
            <ac:graphicFrameMk id="3" creationId="{00000000-0000-0000-0000-000000000000}"/>
          </ac:graphicFrameMkLst>
        </pc:graphicFrameChg>
      </pc:sldChg>
      <pc:sldChg chg="addSp delSp modSp mod delAnim modAnim">
        <pc:chgData name="AHMED ABOUELYAZID ELTOHAMY MOHAMED" userId="52099ac6-86dd-4190-9d5c-80d0f35c6a65" providerId="ADAL" clId="{FD521DA5-20CC-4680-8723-2671ADCB0B33}" dt="2020-05-12T14:35:22.665" v="293" actId="1038"/>
        <pc:sldMkLst>
          <pc:docMk/>
          <pc:sldMk cId="782542643" sldId="259"/>
        </pc:sldMkLst>
        <pc:spChg chg="mod">
          <ac:chgData name="AHMED ABOUELYAZID ELTOHAMY MOHAMED" userId="52099ac6-86dd-4190-9d5c-80d0f35c6a65" providerId="ADAL" clId="{FD521DA5-20CC-4680-8723-2671ADCB0B33}" dt="2020-05-12T14:17:04.782" v="132" actId="1076"/>
          <ac:spMkLst>
            <pc:docMk/>
            <pc:sldMk cId="782542643" sldId="259"/>
            <ac:spMk id="3" creationId="{DF950893-B25A-489B-91DB-EC2C4ED885AE}"/>
          </ac:spMkLst>
        </pc:spChg>
        <pc:spChg chg="mod">
          <ac:chgData name="AHMED ABOUELYAZID ELTOHAMY MOHAMED" userId="52099ac6-86dd-4190-9d5c-80d0f35c6a65" providerId="ADAL" clId="{FD521DA5-20CC-4680-8723-2671ADCB0B33}" dt="2020-05-12T14:35:22.665" v="293" actId="1038"/>
          <ac:spMkLst>
            <pc:docMk/>
            <pc:sldMk cId="782542643" sldId="259"/>
            <ac:spMk id="4" creationId="{9F61D97C-2089-4DCF-9AA3-75A33447B12A}"/>
          </ac:spMkLst>
        </pc:spChg>
        <pc:spChg chg="del mod">
          <ac:chgData name="AHMED ABOUELYAZID ELTOHAMY MOHAMED" userId="52099ac6-86dd-4190-9d5c-80d0f35c6a65" providerId="ADAL" clId="{FD521DA5-20CC-4680-8723-2671ADCB0B33}" dt="2020-05-12T14:14:27.699" v="92" actId="478"/>
          <ac:spMkLst>
            <pc:docMk/>
            <pc:sldMk cId="782542643" sldId="259"/>
            <ac:spMk id="5" creationId="{A77B6E09-ED4C-422B-BF93-76A86B86B66C}"/>
          </ac:spMkLst>
        </pc:spChg>
        <pc:spChg chg="del mod">
          <ac:chgData name="AHMED ABOUELYAZID ELTOHAMY MOHAMED" userId="52099ac6-86dd-4190-9d5c-80d0f35c6a65" providerId="ADAL" clId="{FD521DA5-20CC-4680-8723-2671ADCB0B33}" dt="2020-05-12T14:14:22.253" v="90" actId="478"/>
          <ac:spMkLst>
            <pc:docMk/>
            <pc:sldMk cId="782542643" sldId="259"/>
            <ac:spMk id="6" creationId="{C0DCFEB9-238D-4884-96C1-496A3333621B}"/>
          </ac:spMkLst>
        </pc:spChg>
        <pc:spChg chg="del">
          <ac:chgData name="AHMED ABOUELYAZID ELTOHAMY MOHAMED" userId="52099ac6-86dd-4190-9d5c-80d0f35c6a65" providerId="ADAL" clId="{FD521DA5-20CC-4680-8723-2671ADCB0B33}" dt="2020-05-12T14:14:29.555" v="93" actId="478"/>
          <ac:spMkLst>
            <pc:docMk/>
            <pc:sldMk cId="782542643" sldId="259"/>
            <ac:spMk id="7" creationId="{B69BD6F2-CB00-4590-A777-491B178DFA7B}"/>
          </ac:spMkLst>
        </pc:spChg>
        <pc:spChg chg="add mod">
          <ac:chgData name="AHMED ABOUELYAZID ELTOHAMY MOHAMED" userId="52099ac6-86dd-4190-9d5c-80d0f35c6a65" providerId="ADAL" clId="{FD521DA5-20CC-4680-8723-2671ADCB0B33}" dt="2020-05-12T14:17:00.111" v="130" actId="1076"/>
          <ac:spMkLst>
            <pc:docMk/>
            <pc:sldMk cId="782542643" sldId="259"/>
            <ac:spMk id="8" creationId="{392DE3BC-63E7-44EA-9C0F-6DEAC3E734CF}"/>
          </ac:spMkLst>
        </pc:spChg>
        <pc:graphicFrameChg chg="add mod modGraphic">
          <ac:chgData name="AHMED ABOUELYAZID ELTOHAMY MOHAMED" userId="52099ac6-86dd-4190-9d5c-80d0f35c6a65" providerId="ADAL" clId="{FD521DA5-20CC-4680-8723-2671ADCB0B33}" dt="2020-05-12T14:16:27.950" v="128" actId="207"/>
          <ac:graphicFrameMkLst>
            <pc:docMk/>
            <pc:sldMk cId="782542643" sldId="259"/>
            <ac:graphicFrameMk id="2" creationId="{F2D2EC6A-C26E-4BBC-A136-6095E9F57207}"/>
          </ac:graphicFrameMkLst>
        </pc:graphicFrameChg>
      </pc:sldChg>
      <pc:sldChg chg="addSp delSp modSp mod delAnim modAnim">
        <pc:chgData name="AHMED ABOUELYAZID ELTOHAMY MOHAMED" userId="52099ac6-86dd-4190-9d5c-80d0f35c6a65" providerId="ADAL" clId="{FD521DA5-20CC-4680-8723-2671ADCB0B33}" dt="2020-05-12T14:32:22.928" v="288" actId="207"/>
        <pc:sldMkLst>
          <pc:docMk/>
          <pc:sldMk cId="2645170578" sldId="273"/>
        </pc:sldMkLst>
        <pc:spChg chg="add del mod">
          <ac:chgData name="AHMED ABOUELYAZID ELTOHAMY MOHAMED" userId="52099ac6-86dd-4190-9d5c-80d0f35c6a65" providerId="ADAL" clId="{FD521DA5-20CC-4680-8723-2671ADCB0B33}" dt="2020-05-12T14:30:37.822" v="280" actId="478"/>
          <ac:spMkLst>
            <pc:docMk/>
            <pc:sldMk cId="2645170578" sldId="273"/>
            <ac:spMk id="4" creationId="{ACC0691E-BC1D-467B-8C9A-AB3DD588E744}"/>
          </ac:spMkLst>
        </pc:spChg>
        <pc:spChg chg="del mod">
          <ac:chgData name="AHMED ABOUELYAZID ELTOHAMY MOHAMED" userId="52099ac6-86dd-4190-9d5c-80d0f35c6a65" providerId="ADAL" clId="{FD521DA5-20CC-4680-8723-2671ADCB0B33}" dt="2020-05-12T14:26:35.382" v="229" actId="478"/>
          <ac:spMkLst>
            <pc:docMk/>
            <pc:sldMk cId="2645170578" sldId="273"/>
            <ac:spMk id="5" creationId="{8387E621-B971-4029-ABC7-6E6CF265D0DE}"/>
          </ac:spMkLst>
        </pc:spChg>
        <pc:spChg chg="mod">
          <ac:chgData name="AHMED ABOUELYAZID ELTOHAMY MOHAMED" userId="52099ac6-86dd-4190-9d5c-80d0f35c6a65" providerId="ADAL" clId="{FD521DA5-20CC-4680-8723-2671ADCB0B33}" dt="2020-05-12T14:32:22.928" v="288" actId="207"/>
          <ac:spMkLst>
            <pc:docMk/>
            <pc:sldMk cId="2645170578" sldId="273"/>
            <ac:spMk id="6" creationId="{15AF327D-02C2-4461-94F1-AD745177D042}"/>
          </ac:spMkLst>
        </pc:spChg>
        <pc:spChg chg="add mod">
          <ac:chgData name="AHMED ABOUELYAZID ELTOHAMY MOHAMED" userId="52099ac6-86dd-4190-9d5c-80d0f35c6a65" providerId="ADAL" clId="{FD521DA5-20CC-4680-8723-2671ADCB0B33}" dt="2020-05-12T14:30:41.813" v="281" actId="1036"/>
          <ac:spMkLst>
            <pc:docMk/>
            <pc:sldMk cId="2645170578" sldId="273"/>
            <ac:spMk id="7" creationId="{A912D1B9-F34A-454F-B7DB-B62FD141658E}"/>
          </ac:spMkLst>
        </pc:spChg>
        <pc:graphicFrameChg chg="add del mod">
          <ac:chgData name="AHMED ABOUELYAZID ELTOHAMY MOHAMED" userId="52099ac6-86dd-4190-9d5c-80d0f35c6a65" providerId="ADAL" clId="{FD521DA5-20CC-4680-8723-2671ADCB0B33}" dt="2020-05-12T14:20:32.084" v="156" actId="478"/>
          <ac:graphicFrameMkLst>
            <pc:docMk/>
            <pc:sldMk cId="2645170578" sldId="273"/>
            <ac:graphicFrameMk id="2" creationId="{B6507814-6AF7-43B8-9630-90B00EF69C26}"/>
          </ac:graphicFrameMkLst>
        </pc:graphicFrameChg>
        <pc:picChg chg="add mod modCrop">
          <ac:chgData name="AHMED ABOUELYAZID ELTOHAMY MOHAMED" userId="52099ac6-86dd-4190-9d5c-80d0f35c6a65" providerId="ADAL" clId="{FD521DA5-20CC-4680-8723-2671ADCB0B33}" dt="2020-05-12T14:28:19.507" v="269" actId="1076"/>
          <ac:picMkLst>
            <pc:docMk/>
            <pc:sldMk cId="2645170578" sldId="273"/>
            <ac:picMk id="3" creationId="{F35D20A7-77A0-41AE-A842-3CA789D15915}"/>
          </ac:picMkLst>
        </pc:picChg>
      </pc:sldChg>
      <pc:sldChg chg="addSp delSp modSp mod delAnim modAnim">
        <pc:chgData name="AHMED ABOUELYAZID ELTOHAMY MOHAMED" userId="52099ac6-86dd-4190-9d5c-80d0f35c6a65" providerId="ADAL" clId="{FD521DA5-20CC-4680-8723-2671ADCB0B33}" dt="2020-05-14T08:52:36.119" v="3260" actId="2711"/>
        <pc:sldMkLst>
          <pc:docMk/>
          <pc:sldMk cId="3435915530" sldId="274"/>
        </pc:sldMkLst>
        <pc:spChg chg="mod">
          <ac:chgData name="AHMED ABOUELYAZID ELTOHAMY MOHAMED" userId="52099ac6-86dd-4190-9d5c-80d0f35c6a65" providerId="ADAL" clId="{FD521DA5-20CC-4680-8723-2671ADCB0B33}" dt="2020-05-12T15:04:19.284" v="787" actId="14100"/>
          <ac:spMkLst>
            <pc:docMk/>
            <pc:sldMk cId="3435915530" sldId="274"/>
            <ac:spMk id="3" creationId="{942A9C7D-15D7-4DCB-A9CE-E801E274C004}"/>
          </ac:spMkLst>
        </pc:spChg>
        <pc:spChg chg="mod">
          <ac:chgData name="AHMED ABOUELYAZID ELTOHAMY MOHAMED" userId="52099ac6-86dd-4190-9d5c-80d0f35c6a65" providerId="ADAL" clId="{FD521DA5-20CC-4680-8723-2671ADCB0B33}" dt="2020-05-12T15:04:22.908" v="788" actId="1076"/>
          <ac:spMkLst>
            <pc:docMk/>
            <pc:sldMk cId="3435915530" sldId="274"/>
            <ac:spMk id="4" creationId="{3CCF96C4-0BA0-4C11-92C6-4C5C0313906A}"/>
          </ac:spMkLst>
        </pc:spChg>
        <pc:spChg chg="mod">
          <ac:chgData name="AHMED ABOUELYAZID ELTOHAMY MOHAMED" userId="52099ac6-86dd-4190-9d5c-80d0f35c6a65" providerId="ADAL" clId="{FD521DA5-20CC-4680-8723-2671ADCB0B33}" dt="2020-05-14T08:52:36.119" v="3260" actId="2711"/>
          <ac:spMkLst>
            <pc:docMk/>
            <pc:sldMk cId="3435915530" sldId="274"/>
            <ac:spMk id="5" creationId="{F5C9295C-9872-40B2-9CB5-48721E3333DA}"/>
          </ac:spMkLst>
        </pc:spChg>
        <pc:spChg chg="add mod">
          <ac:chgData name="AHMED ABOUELYAZID ELTOHAMY MOHAMED" userId="52099ac6-86dd-4190-9d5c-80d0f35c6a65" providerId="ADAL" clId="{FD521DA5-20CC-4680-8723-2671ADCB0B33}" dt="2020-05-12T15:05:05.119" v="800" actId="207"/>
          <ac:spMkLst>
            <pc:docMk/>
            <pc:sldMk cId="3435915530" sldId="274"/>
            <ac:spMk id="7" creationId="{6EB5C5E1-11FA-4224-817B-F55BD9E509DB}"/>
          </ac:spMkLst>
        </pc:spChg>
        <pc:spChg chg="add del mod">
          <ac:chgData name="AHMED ABOUELYAZID ELTOHAMY MOHAMED" userId="52099ac6-86dd-4190-9d5c-80d0f35c6a65" providerId="ADAL" clId="{FD521DA5-20CC-4680-8723-2671ADCB0B33}" dt="2020-05-12T15:02:42.204" v="747"/>
          <ac:spMkLst>
            <pc:docMk/>
            <pc:sldMk cId="3435915530" sldId="274"/>
            <ac:spMk id="12" creationId="{C9438D4C-5E35-4198-8338-8706277C65CE}"/>
          </ac:spMkLst>
        </pc:spChg>
        <pc:spChg chg="add del mod">
          <ac:chgData name="AHMED ABOUELYAZID ELTOHAMY MOHAMED" userId="52099ac6-86dd-4190-9d5c-80d0f35c6a65" providerId="ADAL" clId="{FD521DA5-20CC-4680-8723-2671ADCB0B33}" dt="2020-05-12T14:57:31.064" v="609" actId="478"/>
          <ac:spMkLst>
            <pc:docMk/>
            <pc:sldMk cId="3435915530" sldId="274"/>
            <ac:spMk id="13" creationId="{0DAA2513-A186-4821-B91E-34FE1219787F}"/>
          </ac:spMkLst>
        </pc:spChg>
        <pc:spChg chg="add mod">
          <ac:chgData name="AHMED ABOUELYAZID ELTOHAMY MOHAMED" userId="52099ac6-86dd-4190-9d5c-80d0f35c6a65" providerId="ADAL" clId="{FD521DA5-20CC-4680-8723-2671ADCB0B33}" dt="2020-05-12T15:05:09.967" v="801" actId="207"/>
          <ac:spMkLst>
            <pc:docMk/>
            <pc:sldMk cId="3435915530" sldId="274"/>
            <ac:spMk id="14" creationId="{9C146B96-9AB3-48E3-8D64-2F785DC139B7}"/>
          </ac:spMkLst>
        </pc:spChg>
        <pc:spChg chg="add mod">
          <ac:chgData name="AHMED ABOUELYAZID ELTOHAMY MOHAMED" userId="52099ac6-86dd-4190-9d5c-80d0f35c6a65" providerId="ADAL" clId="{FD521DA5-20CC-4680-8723-2671ADCB0B33}" dt="2020-05-12T15:04:53.334" v="799" actId="1076"/>
          <ac:spMkLst>
            <pc:docMk/>
            <pc:sldMk cId="3435915530" sldId="274"/>
            <ac:spMk id="15" creationId="{6EA453C5-A49B-4C1F-9385-2F71152256C1}"/>
          </ac:spMkLst>
        </pc:spChg>
        <pc:graphicFrameChg chg="add del mod">
          <ac:chgData name="AHMED ABOUELYAZID ELTOHAMY MOHAMED" userId="52099ac6-86dd-4190-9d5c-80d0f35c6a65" providerId="ADAL" clId="{FD521DA5-20CC-4680-8723-2671ADCB0B33}" dt="2020-05-12T14:55:03.820" v="553" actId="478"/>
          <ac:graphicFrameMkLst>
            <pc:docMk/>
            <pc:sldMk cId="3435915530" sldId="274"/>
            <ac:graphicFrameMk id="6" creationId="{DFE12939-A257-4957-95BC-B09973D7BCFA}"/>
          </ac:graphicFrameMkLst>
        </pc:graphicFrameChg>
        <pc:picChg chg="add del mod modCrop">
          <ac:chgData name="AHMED ABOUELYAZID ELTOHAMY MOHAMED" userId="52099ac6-86dd-4190-9d5c-80d0f35c6a65" providerId="ADAL" clId="{FD521DA5-20CC-4680-8723-2671ADCB0B33}" dt="2020-05-12T14:54:11.940" v="543" actId="478"/>
          <ac:picMkLst>
            <pc:docMk/>
            <pc:sldMk cId="3435915530" sldId="274"/>
            <ac:picMk id="2" creationId="{5A65229F-4997-476E-8753-F2FD6C5D77CB}"/>
          </ac:picMkLst>
        </pc:picChg>
        <pc:picChg chg="add mod modCrop">
          <ac:chgData name="AHMED ABOUELYAZID ELTOHAMY MOHAMED" userId="52099ac6-86dd-4190-9d5c-80d0f35c6a65" providerId="ADAL" clId="{FD521DA5-20CC-4680-8723-2671ADCB0B33}" dt="2020-05-12T15:04:30.815" v="790"/>
          <ac:picMkLst>
            <pc:docMk/>
            <pc:sldMk cId="3435915530" sldId="274"/>
            <ac:picMk id="10" creationId="{654724BD-FE03-4DC6-91A0-A0E460917369}"/>
          </ac:picMkLst>
        </pc:picChg>
        <pc:picChg chg="add mod modCrop">
          <ac:chgData name="AHMED ABOUELYAZID ELTOHAMY MOHAMED" userId="52099ac6-86dd-4190-9d5c-80d0f35c6a65" providerId="ADAL" clId="{FD521DA5-20CC-4680-8723-2671ADCB0B33}" dt="2020-05-12T15:04:48.859" v="797" actId="1076"/>
          <ac:picMkLst>
            <pc:docMk/>
            <pc:sldMk cId="3435915530" sldId="274"/>
            <ac:picMk id="11" creationId="{11C6EA3B-4FAB-4D35-B0DD-CF0A42AFD208}"/>
          </ac:picMkLst>
        </pc:picChg>
        <pc:cxnChg chg="add del mod">
          <ac:chgData name="AHMED ABOUELYAZID ELTOHAMY MOHAMED" userId="52099ac6-86dd-4190-9d5c-80d0f35c6a65" providerId="ADAL" clId="{FD521DA5-20CC-4680-8723-2671ADCB0B33}" dt="2020-05-12T14:55:06.150" v="554" actId="478"/>
          <ac:cxnSpMkLst>
            <pc:docMk/>
            <pc:sldMk cId="3435915530" sldId="274"/>
            <ac:cxnSpMk id="9" creationId="{B1897925-0FE7-4BF7-8CF8-11844A987CC2}"/>
          </ac:cxnSpMkLst>
        </pc:cxnChg>
      </pc:sldChg>
      <pc:sldChg chg="addSp delSp modSp mod modAnim">
        <pc:chgData name="AHMED ABOUELYAZID ELTOHAMY MOHAMED" userId="52099ac6-86dd-4190-9d5c-80d0f35c6a65" providerId="ADAL" clId="{FD521DA5-20CC-4680-8723-2671ADCB0B33}" dt="2020-05-12T18:29:05.573" v="1531" actId="14100"/>
        <pc:sldMkLst>
          <pc:docMk/>
          <pc:sldMk cId="4155536756" sldId="276"/>
        </pc:sldMkLst>
        <pc:spChg chg="mod">
          <ac:chgData name="AHMED ABOUELYAZID ELTOHAMY MOHAMED" userId="52099ac6-86dd-4190-9d5c-80d0f35c6a65" providerId="ADAL" clId="{FD521DA5-20CC-4680-8723-2671ADCB0B33}" dt="2020-05-12T17:55:47.877" v="944" actId="14100"/>
          <ac:spMkLst>
            <pc:docMk/>
            <pc:sldMk cId="4155536756" sldId="276"/>
            <ac:spMk id="4" creationId="{DB5FC17A-D155-41F6-A2A7-E608002C2913}"/>
          </ac:spMkLst>
        </pc:spChg>
        <pc:spChg chg="add mod">
          <ac:chgData name="AHMED ABOUELYAZID ELTOHAMY MOHAMED" userId="52099ac6-86dd-4190-9d5c-80d0f35c6a65" providerId="ADAL" clId="{FD521DA5-20CC-4680-8723-2671ADCB0B33}" dt="2020-05-12T17:56:30.005" v="956" actId="1076"/>
          <ac:spMkLst>
            <pc:docMk/>
            <pc:sldMk cId="4155536756" sldId="276"/>
            <ac:spMk id="9" creationId="{324A35EC-3020-46B1-9BF0-D6D963F8E3FD}"/>
          </ac:spMkLst>
        </pc:spChg>
        <pc:spChg chg="add mod">
          <ac:chgData name="AHMED ABOUELYAZID ELTOHAMY MOHAMED" userId="52099ac6-86dd-4190-9d5c-80d0f35c6a65" providerId="ADAL" clId="{FD521DA5-20CC-4680-8723-2671ADCB0B33}" dt="2020-05-12T17:56:32.198" v="957" actId="1076"/>
          <ac:spMkLst>
            <pc:docMk/>
            <pc:sldMk cId="4155536756" sldId="276"/>
            <ac:spMk id="10" creationId="{0A13B044-2F15-4C89-B736-819324F783E5}"/>
          </ac:spMkLst>
        </pc:spChg>
        <pc:spChg chg="add mod">
          <ac:chgData name="AHMED ABOUELYAZID ELTOHAMY MOHAMED" userId="52099ac6-86dd-4190-9d5c-80d0f35c6a65" providerId="ADAL" clId="{FD521DA5-20CC-4680-8723-2671ADCB0B33}" dt="2020-05-12T18:10:08.896" v="1193" actId="1076"/>
          <ac:spMkLst>
            <pc:docMk/>
            <pc:sldMk cId="4155536756" sldId="276"/>
            <ac:spMk id="13" creationId="{1D64659A-74B8-47FC-8F33-10BD1993855A}"/>
          </ac:spMkLst>
        </pc:spChg>
        <pc:spChg chg="add mod">
          <ac:chgData name="AHMED ABOUELYAZID ELTOHAMY MOHAMED" userId="52099ac6-86dd-4190-9d5c-80d0f35c6a65" providerId="ADAL" clId="{FD521DA5-20CC-4680-8723-2671ADCB0B33}" dt="2020-05-12T18:25:54.989" v="1450" actId="20577"/>
          <ac:spMkLst>
            <pc:docMk/>
            <pc:sldMk cId="4155536756" sldId="276"/>
            <ac:spMk id="14" creationId="{462B1839-DA60-4396-A726-C955B0E279D3}"/>
          </ac:spMkLst>
        </pc:spChg>
        <pc:spChg chg="add mod">
          <ac:chgData name="AHMED ABOUELYAZID ELTOHAMY MOHAMED" userId="52099ac6-86dd-4190-9d5c-80d0f35c6a65" providerId="ADAL" clId="{FD521DA5-20CC-4680-8723-2671ADCB0B33}" dt="2020-05-12T18:29:05.573" v="1531" actId="14100"/>
          <ac:spMkLst>
            <pc:docMk/>
            <pc:sldMk cId="4155536756" sldId="276"/>
            <ac:spMk id="15" creationId="{2614E8D2-71C9-48A0-ADCF-E52A6377DFC8}"/>
          </ac:spMkLst>
        </pc:spChg>
        <pc:spChg chg="add del mod">
          <ac:chgData name="AHMED ABOUELYAZID ELTOHAMY MOHAMED" userId="52099ac6-86dd-4190-9d5c-80d0f35c6a65" providerId="ADAL" clId="{FD521DA5-20CC-4680-8723-2671ADCB0B33}" dt="2020-05-12T18:02:57.482" v="1060" actId="478"/>
          <ac:spMkLst>
            <pc:docMk/>
            <pc:sldMk cId="4155536756" sldId="276"/>
            <ac:spMk id="16" creationId="{D7713E9D-8918-4488-8BF8-E2D9D9C76A14}"/>
          </ac:spMkLst>
        </pc:spChg>
        <pc:spChg chg="add mod">
          <ac:chgData name="AHMED ABOUELYAZID ELTOHAMY MOHAMED" userId="52099ac6-86dd-4190-9d5c-80d0f35c6a65" providerId="ADAL" clId="{FD521DA5-20CC-4680-8723-2671ADCB0B33}" dt="2020-05-12T18:20:41.470" v="1369" actId="207"/>
          <ac:spMkLst>
            <pc:docMk/>
            <pc:sldMk cId="4155536756" sldId="276"/>
            <ac:spMk id="17" creationId="{6E294205-5BC5-41A6-92C0-32CEE5248343}"/>
          </ac:spMkLst>
        </pc:spChg>
        <pc:spChg chg="add del mod">
          <ac:chgData name="AHMED ABOUELYAZID ELTOHAMY MOHAMED" userId="52099ac6-86dd-4190-9d5c-80d0f35c6a65" providerId="ADAL" clId="{FD521DA5-20CC-4680-8723-2671ADCB0B33}" dt="2020-05-12T18:00:54.036" v="1004" actId="478"/>
          <ac:spMkLst>
            <pc:docMk/>
            <pc:sldMk cId="4155536756" sldId="276"/>
            <ac:spMk id="18" creationId="{3B2D37A7-7CBF-4B80-B5B5-BEBD9CA68C29}"/>
          </ac:spMkLst>
        </pc:spChg>
        <pc:spChg chg="add del mod">
          <ac:chgData name="AHMED ABOUELYAZID ELTOHAMY MOHAMED" userId="52099ac6-86dd-4190-9d5c-80d0f35c6a65" providerId="ADAL" clId="{FD521DA5-20CC-4680-8723-2671ADCB0B33}" dt="2020-05-12T18:02:46.997" v="1056" actId="1076"/>
          <ac:spMkLst>
            <pc:docMk/>
            <pc:sldMk cId="4155536756" sldId="276"/>
            <ac:spMk id="22" creationId="{53CD1897-8C1E-40FA-865B-0D9BAF38C05B}"/>
          </ac:spMkLst>
        </pc:spChg>
        <pc:spChg chg="add del mod">
          <ac:chgData name="AHMED ABOUELYAZID ELTOHAMY MOHAMED" userId="52099ac6-86dd-4190-9d5c-80d0f35c6a65" providerId="ADAL" clId="{FD521DA5-20CC-4680-8723-2671ADCB0B33}" dt="2020-05-12T18:04:15.408" v="1085" actId="478"/>
          <ac:spMkLst>
            <pc:docMk/>
            <pc:sldMk cId="4155536756" sldId="276"/>
            <ac:spMk id="23" creationId="{52B2DF7F-F463-41D1-B385-CAA37FC9078B}"/>
          </ac:spMkLst>
        </pc:spChg>
        <pc:spChg chg="add del mod">
          <ac:chgData name="AHMED ABOUELYAZID ELTOHAMY MOHAMED" userId="52099ac6-86dd-4190-9d5c-80d0f35c6a65" providerId="ADAL" clId="{FD521DA5-20CC-4680-8723-2671ADCB0B33}" dt="2020-05-12T18:21:13.997" v="1379" actId="6549"/>
          <ac:spMkLst>
            <pc:docMk/>
            <pc:sldMk cId="4155536756" sldId="276"/>
            <ac:spMk id="24" creationId="{9E31DB68-C913-40F8-B795-4C84DBA2204C}"/>
          </ac:spMkLst>
        </pc:spChg>
        <pc:spChg chg="add mod">
          <ac:chgData name="AHMED ABOUELYAZID ELTOHAMY MOHAMED" userId="52099ac6-86dd-4190-9d5c-80d0f35c6a65" providerId="ADAL" clId="{FD521DA5-20CC-4680-8723-2671ADCB0B33}" dt="2020-05-12T18:22:20.309" v="1399" actId="14100"/>
          <ac:spMkLst>
            <pc:docMk/>
            <pc:sldMk cId="4155536756" sldId="276"/>
            <ac:spMk id="28" creationId="{42699C4C-2C10-41E2-BEDC-D216B165B4FF}"/>
          </ac:spMkLst>
        </pc:spChg>
        <pc:spChg chg="add mod">
          <ac:chgData name="AHMED ABOUELYAZID ELTOHAMY MOHAMED" userId="52099ac6-86dd-4190-9d5c-80d0f35c6a65" providerId="ADAL" clId="{FD521DA5-20CC-4680-8723-2671ADCB0B33}" dt="2020-05-12T18:22:41.763" v="1405" actId="1035"/>
          <ac:spMkLst>
            <pc:docMk/>
            <pc:sldMk cId="4155536756" sldId="276"/>
            <ac:spMk id="29" creationId="{F14FCE05-26DC-418A-8A21-4A82D9EB3EB8}"/>
          </ac:spMkLst>
        </pc:spChg>
        <pc:grpChg chg="add mod">
          <ac:chgData name="AHMED ABOUELYAZID ELTOHAMY MOHAMED" userId="52099ac6-86dd-4190-9d5c-80d0f35c6a65" providerId="ADAL" clId="{FD521DA5-20CC-4680-8723-2671ADCB0B33}" dt="2020-05-12T18:14:33.209" v="1252" actId="1038"/>
          <ac:grpSpMkLst>
            <pc:docMk/>
            <pc:sldMk cId="4155536756" sldId="276"/>
            <ac:grpSpMk id="21" creationId="{45B64FF3-EB94-417F-93C1-0336B227AF87}"/>
          </ac:grpSpMkLst>
        </pc:grpChg>
        <pc:grpChg chg="add mod">
          <ac:chgData name="AHMED ABOUELYAZID ELTOHAMY MOHAMED" userId="52099ac6-86dd-4190-9d5c-80d0f35c6a65" providerId="ADAL" clId="{FD521DA5-20CC-4680-8723-2671ADCB0B33}" dt="2020-05-12T18:09:07.635" v="1190" actId="207"/>
          <ac:grpSpMkLst>
            <pc:docMk/>
            <pc:sldMk cId="4155536756" sldId="276"/>
            <ac:grpSpMk id="27" creationId="{127BFC24-B36E-4311-BC7F-FCC022E4B44F}"/>
          </ac:grpSpMkLst>
        </pc:grpChg>
        <pc:graphicFrameChg chg="del">
          <ac:chgData name="AHMED ABOUELYAZID ELTOHAMY MOHAMED" userId="52099ac6-86dd-4190-9d5c-80d0f35c6a65" providerId="ADAL" clId="{FD521DA5-20CC-4680-8723-2671ADCB0B33}" dt="2020-05-12T15:09:37.021" v="831" actId="478"/>
          <ac:graphicFrameMkLst>
            <pc:docMk/>
            <pc:sldMk cId="4155536756" sldId="276"/>
            <ac:graphicFrameMk id="7" creationId="{2BAB3491-8251-4868-85E7-211F6E77693E}"/>
          </ac:graphicFrameMkLst>
        </pc:graphicFrameChg>
        <pc:picChg chg="add del mod">
          <ac:chgData name="AHMED ABOUELYAZID ELTOHAMY MOHAMED" userId="52099ac6-86dd-4190-9d5c-80d0f35c6a65" providerId="ADAL" clId="{FD521DA5-20CC-4680-8723-2671ADCB0B33}" dt="2020-05-12T15:10:28.283" v="847"/>
          <ac:picMkLst>
            <pc:docMk/>
            <pc:sldMk cId="4155536756" sldId="276"/>
            <ac:picMk id="3" creationId="{AB599854-5E94-4D70-BDDB-9617A8E028AD}"/>
          </ac:picMkLst>
        </pc:picChg>
        <pc:picChg chg="del">
          <ac:chgData name="AHMED ABOUELYAZID ELTOHAMY MOHAMED" userId="52099ac6-86dd-4190-9d5c-80d0f35c6a65" providerId="ADAL" clId="{FD521DA5-20CC-4680-8723-2671ADCB0B33}" dt="2020-05-12T14:56:37.267" v="601" actId="478"/>
          <ac:picMkLst>
            <pc:docMk/>
            <pc:sldMk cId="4155536756" sldId="276"/>
            <ac:picMk id="6" creationId="{2057D80C-5911-485F-B333-D0C4AEA53B6D}"/>
          </ac:picMkLst>
        </pc:picChg>
        <pc:picChg chg="add del mod">
          <ac:chgData name="AHMED ABOUELYAZID ELTOHAMY MOHAMED" userId="52099ac6-86dd-4190-9d5c-80d0f35c6a65" providerId="ADAL" clId="{FD521DA5-20CC-4680-8723-2671ADCB0B33}" dt="2020-05-12T15:11:14.326" v="857" actId="478"/>
          <ac:picMkLst>
            <pc:docMk/>
            <pc:sldMk cId="4155536756" sldId="276"/>
            <ac:picMk id="8" creationId="{AE72C221-292F-4C98-B757-1A249FBB90D2}"/>
          </ac:picMkLst>
        </pc:picChg>
        <pc:picChg chg="add del mod">
          <ac:chgData name="AHMED ABOUELYAZID ELTOHAMY MOHAMED" userId="52099ac6-86dd-4190-9d5c-80d0f35c6a65" providerId="ADAL" clId="{FD521DA5-20CC-4680-8723-2671ADCB0B33}" dt="2020-05-12T15:14:56.217" v="878" actId="478"/>
          <ac:picMkLst>
            <pc:docMk/>
            <pc:sldMk cId="4155536756" sldId="276"/>
            <ac:picMk id="12" creationId="{1C0650A0-4150-4045-85D4-E0DB757AE8DA}"/>
          </ac:picMkLst>
        </pc:picChg>
        <pc:cxnChg chg="add mod">
          <ac:chgData name="AHMED ABOUELYAZID ELTOHAMY MOHAMED" userId="52099ac6-86dd-4190-9d5c-80d0f35c6a65" providerId="ADAL" clId="{FD521DA5-20CC-4680-8723-2671ADCB0B33}" dt="2020-05-12T18:16:07.696" v="1302" actId="1036"/>
          <ac:cxnSpMkLst>
            <pc:docMk/>
            <pc:sldMk cId="4155536756" sldId="276"/>
            <ac:cxnSpMk id="20" creationId="{2A4DEE00-5445-409E-9B44-6CBE6458FCC8}"/>
          </ac:cxnSpMkLst>
        </pc:cxnChg>
        <pc:cxnChg chg="add mod">
          <ac:chgData name="AHMED ABOUELYAZID ELTOHAMY MOHAMED" userId="52099ac6-86dd-4190-9d5c-80d0f35c6a65" providerId="ADAL" clId="{FD521DA5-20CC-4680-8723-2671ADCB0B33}" dt="2020-05-12T18:21:21.104" v="1380" actId="1076"/>
          <ac:cxnSpMkLst>
            <pc:docMk/>
            <pc:sldMk cId="4155536756" sldId="276"/>
            <ac:cxnSpMk id="26" creationId="{1E1C4E42-DB03-4BC8-B468-8704ED8464DA}"/>
          </ac:cxnSpMkLst>
        </pc:cxnChg>
      </pc:sldChg>
      <pc:sldChg chg="del">
        <pc:chgData name="AHMED ABOUELYAZID ELTOHAMY MOHAMED" userId="52099ac6-86dd-4190-9d5c-80d0f35c6a65" providerId="ADAL" clId="{FD521DA5-20CC-4680-8723-2671ADCB0B33}" dt="2020-05-13T11:45:52.402" v="2221" actId="47"/>
        <pc:sldMkLst>
          <pc:docMk/>
          <pc:sldMk cId="3380554459" sldId="277"/>
        </pc:sldMkLst>
      </pc:sldChg>
      <pc:sldChg chg="addSp delSp modSp mod delAnim modAnim">
        <pc:chgData name="AHMED ABOUELYAZID ELTOHAMY MOHAMED" userId="52099ac6-86dd-4190-9d5c-80d0f35c6a65" providerId="ADAL" clId="{FD521DA5-20CC-4680-8723-2671ADCB0B33}" dt="2020-05-13T11:23:13.620" v="1898" actId="403"/>
        <pc:sldMkLst>
          <pc:docMk/>
          <pc:sldMk cId="2547121233" sldId="280"/>
        </pc:sldMkLst>
        <pc:spChg chg="mod">
          <ac:chgData name="AHMED ABOUELYAZID ELTOHAMY MOHAMED" userId="52099ac6-86dd-4190-9d5c-80d0f35c6a65" providerId="ADAL" clId="{FD521DA5-20CC-4680-8723-2671ADCB0B33}" dt="2020-05-12T18:50:56.078" v="1860" actId="1076"/>
          <ac:spMkLst>
            <pc:docMk/>
            <pc:sldMk cId="2547121233" sldId="280"/>
            <ac:spMk id="4" creationId="{A5327ACF-A4DA-4649-B7E1-5687C2130A3C}"/>
          </ac:spMkLst>
        </pc:spChg>
        <pc:spChg chg="mod">
          <ac:chgData name="AHMED ABOUELYAZID ELTOHAMY MOHAMED" userId="52099ac6-86dd-4190-9d5c-80d0f35c6a65" providerId="ADAL" clId="{FD521DA5-20CC-4680-8723-2671ADCB0B33}" dt="2020-05-12T18:52:06.820" v="1882" actId="14100"/>
          <ac:spMkLst>
            <pc:docMk/>
            <pc:sldMk cId="2547121233" sldId="280"/>
            <ac:spMk id="5" creationId="{656DA26E-2647-4995-AC86-DA421AB6F7F3}"/>
          </ac:spMkLst>
        </pc:spChg>
        <pc:spChg chg="mod">
          <ac:chgData name="AHMED ABOUELYAZID ELTOHAMY MOHAMED" userId="52099ac6-86dd-4190-9d5c-80d0f35c6a65" providerId="ADAL" clId="{FD521DA5-20CC-4680-8723-2671ADCB0B33}" dt="2020-05-13T11:23:04.603" v="1897" actId="403"/>
          <ac:spMkLst>
            <pc:docMk/>
            <pc:sldMk cId="2547121233" sldId="280"/>
            <ac:spMk id="6" creationId="{FA899936-5885-48E9-A201-FC4A0984A881}"/>
          </ac:spMkLst>
        </pc:spChg>
        <pc:spChg chg="mod">
          <ac:chgData name="AHMED ABOUELYAZID ELTOHAMY MOHAMED" userId="52099ac6-86dd-4190-9d5c-80d0f35c6a65" providerId="ADAL" clId="{FD521DA5-20CC-4680-8723-2671ADCB0B33}" dt="2020-05-12T18:52:28.031" v="1888" actId="1035"/>
          <ac:spMkLst>
            <pc:docMk/>
            <pc:sldMk cId="2547121233" sldId="280"/>
            <ac:spMk id="7" creationId="{E0603359-7CCE-4BE0-946D-2C14B84E98ED}"/>
          </ac:spMkLst>
        </pc:spChg>
        <pc:spChg chg="del mod">
          <ac:chgData name="AHMED ABOUELYAZID ELTOHAMY MOHAMED" userId="52099ac6-86dd-4190-9d5c-80d0f35c6a65" providerId="ADAL" clId="{FD521DA5-20CC-4680-8723-2671ADCB0B33}" dt="2020-05-12T18:47:12.079" v="1806" actId="478"/>
          <ac:spMkLst>
            <pc:docMk/>
            <pc:sldMk cId="2547121233" sldId="280"/>
            <ac:spMk id="8" creationId="{65BC0557-3EBD-4EA2-AC8A-E059832CEE73}"/>
          </ac:spMkLst>
        </pc:spChg>
        <pc:spChg chg="add mod">
          <ac:chgData name="AHMED ABOUELYAZID ELTOHAMY MOHAMED" userId="52099ac6-86dd-4190-9d5c-80d0f35c6a65" providerId="ADAL" clId="{FD521DA5-20CC-4680-8723-2671ADCB0B33}" dt="2020-05-13T11:23:13.620" v="1898" actId="403"/>
          <ac:spMkLst>
            <pc:docMk/>
            <pc:sldMk cId="2547121233" sldId="280"/>
            <ac:spMk id="9" creationId="{80FAA670-9D45-4950-8072-54A1CB1D99DB}"/>
          </ac:spMkLst>
        </pc:spChg>
      </pc:sldChg>
      <pc:sldChg chg="addSp delSp modSp mod delAnim modAnim">
        <pc:chgData name="AHMED ABOUELYAZID ELTOHAMY MOHAMED" userId="52099ac6-86dd-4190-9d5c-80d0f35c6a65" providerId="ADAL" clId="{FD521DA5-20CC-4680-8723-2671ADCB0B33}" dt="2020-05-13T12:52:26.376" v="3009" actId="207"/>
        <pc:sldMkLst>
          <pc:docMk/>
          <pc:sldMk cId="2826719872" sldId="290"/>
        </pc:sldMkLst>
        <pc:spChg chg="add mod">
          <ac:chgData name="AHMED ABOUELYAZID ELTOHAMY MOHAMED" userId="52099ac6-86dd-4190-9d5c-80d0f35c6a65" providerId="ADAL" clId="{FD521DA5-20CC-4680-8723-2671ADCB0B33}" dt="2020-05-13T12:45:01.044" v="2836" actId="1036"/>
          <ac:spMkLst>
            <pc:docMk/>
            <pc:sldMk cId="2826719872" sldId="290"/>
            <ac:spMk id="2" creationId="{B54A7277-FEBC-4D3D-9F3A-8FD216E2A906}"/>
          </ac:spMkLst>
        </pc:spChg>
        <pc:spChg chg="add mod">
          <ac:chgData name="AHMED ABOUELYAZID ELTOHAMY MOHAMED" userId="52099ac6-86dd-4190-9d5c-80d0f35c6a65" providerId="ADAL" clId="{FD521DA5-20CC-4680-8723-2671ADCB0B33}" dt="2020-05-13T12:46:27.016" v="2974" actId="20577"/>
          <ac:spMkLst>
            <pc:docMk/>
            <pc:sldMk cId="2826719872" sldId="290"/>
            <ac:spMk id="3" creationId="{19E21DCA-E163-42AA-8196-87CB0A96F1B6}"/>
          </ac:spMkLst>
        </pc:spChg>
        <pc:spChg chg="add mod">
          <ac:chgData name="AHMED ABOUELYAZID ELTOHAMY MOHAMED" userId="52099ac6-86dd-4190-9d5c-80d0f35c6a65" providerId="ADAL" clId="{FD521DA5-20CC-4680-8723-2671ADCB0B33}" dt="2020-05-13T12:52:10.148" v="3008" actId="207"/>
          <ac:spMkLst>
            <pc:docMk/>
            <pc:sldMk cId="2826719872" sldId="290"/>
            <ac:spMk id="4" creationId="{18131347-ABBF-4F81-9EFC-856C8788552B}"/>
          </ac:spMkLst>
        </pc:spChg>
        <pc:spChg chg="del">
          <ac:chgData name="AHMED ABOUELYAZID ELTOHAMY MOHAMED" userId="52099ac6-86dd-4190-9d5c-80d0f35c6a65" providerId="ADAL" clId="{FD521DA5-20CC-4680-8723-2671ADCB0B33}" dt="2020-05-13T12:34:46.972" v="2679" actId="478"/>
          <ac:spMkLst>
            <pc:docMk/>
            <pc:sldMk cId="2826719872" sldId="290"/>
            <ac:spMk id="5" creationId="{A33426B1-4C99-45A0-AB73-5B9A56598939}"/>
          </ac:spMkLst>
        </pc:spChg>
        <pc:spChg chg="mod">
          <ac:chgData name="AHMED ABOUELYAZID ELTOHAMY MOHAMED" userId="52099ac6-86dd-4190-9d5c-80d0f35c6a65" providerId="ADAL" clId="{FD521DA5-20CC-4680-8723-2671ADCB0B33}" dt="2020-05-13T12:52:26.376" v="3009" actId="207"/>
          <ac:spMkLst>
            <pc:docMk/>
            <pc:sldMk cId="2826719872" sldId="290"/>
            <ac:spMk id="6" creationId="{9EBAB270-A5A7-4F8A-A46B-A5E0C76CACF7}"/>
          </ac:spMkLst>
        </pc:spChg>
        <pc:spChg chg="del">
          <ac:chgData name="AHMED ABOUELYAZID ELTOHAMY MOHAMED" userId="52099ac6-86dd-4190-9d5c-80d0f35c6a65" providerId="ADAL" clId="{FD521DA5-20CC-4680-8723-2671ADCB0B33}" dt="2020-05-13T12:35:24.582" v="2691" actId="478"/>
          <ac:spMkLst>
            <pc:docMk/>
            <pc:sldMk cId="2826719872" sldId="290"/>
            <ac:spMk id="7" creationId="{C4BE2B11-E2FB-4D50-93BB-AE08CD49B01B}"/>
          </ac:spMkLst>
        </pc:spChg>
        <pc:spChg chg="mod">
          <ac:chgData name="AHMED ABOUELYAZID ELTOHAMY MOHAMED" userId="52099ac6-86dd-4190-9d5c-80d0f35c6a65" providerId="ADAL" clId="{FD521DA5-20CC-4680-8723-2671ADCB0B33}" dt="2020-05-13T12:40:21.672" v="2742" actId="1035"/>
          <ac:spMkLst>
            <pc:docMk/>
            <pc:sldMk cId="2826719872" sldId="290"/>
            <ac:spMk id="15" creationId="{234ECC0F-CC56-488E-A508-02BD73B612B9}"/>
          </ac:spMkLst>
        </pc:spChg>
        <pc:spChg chg="del mod">
          <ac:chgData name="AHMED ABOUELYAZID ELTOHAMY MOHAMED" userId="52099ac6-86dd-4190-9d5c-80d0f35c6a65" providerId="ADAL" clId="{FD521DA5-20CC-4680-8723-2671ADCB0B33}" dt="2020-05-13T12:41:35.249" v="2790" actId="478"/>
          <ac:spMkLst>
            <pc:docMk/>
            <pc:sldMk cId="2826719872" sldId="290"/>
            <ac:spMk id="17" creationId="{54D2B173-249D-4FB3-85B4-5BEBDED8FD89}"/>
          </ac:spMkLst>
        </pc:spChg>
        <pc:spChg chg="del">
          <ac:chgData name="AHMED ABOUELYAZID ELTOHAMY MOHAMED" userId="52099ac6-86dd-4190-9d5c-80d0f35c6a65" providerId="ADAL" clId="{FD521DA5-20CC-4680-8723-2671ADCB0B33}" dt="2020-05-13T12:41:32.613" v="2789" actId="478"/>
          <ac:spMkLst>
            <pc:docMk/>
            <pc:sldMk cId="2826719872" sldId="290"/>
            <ac:spMk id="18" creationId="{A69CA93A-507D-4571-81D4-E6FB5C486A8F}"/>
          </ac:spMkLst>
        </pc:spChg>
        <pc:grpChg chg="del">
          <ac:chgData name="AHMED ABOUELYAZID ELTOHAMY MOHAMED" userId="52099ac6-86dd-4190-9d5c-80d0f35c6a65" providerId="ADAL" clId="{FD521DA5-20CC-4680-8723-2671ADCB0B33}" dt="2020-05-13T12:36:09.181" v="2701" actId="478"/>
          <ac:grpSpMkLst>
            <pc:docMk/>
            <pc:sldMk cId="2826719872" sldId="290"/>
            <ac:grpSpMk id="14" creationId="{D94280E1-D98B-4AEE-B18E-B2386593755F}"/>
          </ac:grpSpMkLst>
        </pc:grpChg>
        <pc:grpChg chg="del mod">
          <ac:chgData name="AHMED ABOUELYAZID ELTOHAMY MOHAMED" userId="52099ac6-86dd-4190-9d5c-80d0f35c6a65" providerId="ADAL" clId="{FD521DA5-20CC-4680-8723-2671ADCB0B33}" dt="2020-05-13T12:41:32.613" v="2789" actId="478"/>
          <ac:grpSpMkLst>
            <pc:docMk/>
            <pc:sldMk cId="2826719872" sldId="290"/>
            <ac:grpSpMk id="19" creationId="{6089A254-E2A1-40B6-B5B5-CFEFDCADA922}"/>
          </ac:grpSpMkLst>
        </pc:grpChg>
        <pc:picChg chg="add mod">
          <ac:chgData name="AHMED ABOUELYAZID ELTOHAMY MOHAMED" userId="52099ac6-86dd-4190-9d5c-80d0f35c6a65" providerId="ADAL" clId="{FD521DA5-20CC-4680-8723-2671ADCB0B33}" dt="2020-05-13T12:36:05.967" v="2700" actId="1076"/>
          <ac:picMkLst>
            <pc:docMk/>
            <pc:sldMk cId="2826719872" sldId="290"/>
            <ac:picMk id="3074" creationId="{C5291621-0267-4CB3-96BE-48C56718E2DC}"/>
          </ac:picMkLst>
        </pc:picChg>
      </pc:sldChg>
      <pc:sldChg chg="addSp delSp modSp mod ord delAnim modAnim">
        <pc:chgData name="AHMED ABOUELYAZID ELTOHAMY MOHAMED" userId="52099ac6-86dd-4190-9d5c-80d0f35c6a65" providerId="ADAL" clId="{FD521DA5-20CC-4680-8723-2671ADCB0B33}" dt="2020-05-13T12:33:40.672" v="2678" actId="14100"/>
        <pc:sldMkLst>
          <pc:docMk/>
          <pc:sldMk cId="1010149164" sldId="302"/>
        </pc:sldMkLst>
        <pc:spChg chg="del">
          <ac:chgData name="AHMED ABOUELYAZID ELTOHAMY MOHAMED" userId="52099ac6-86dd-4190-9d5c-80d0f35c6a65" providerId="ADAL" clId="{FD521DA5-20CC-4680-8723-2671ADCB0B33}" dt="2020-05-13T12:16:05.811" v="2506" actId="478"/>
          <ac:spMkLst>
            <pc:docMk/>
            <pc:sldMk cId="1010149164" sldId="302"/>
            <ac:spMk id="2" creationId="{EAADD8F2-C91E-4199-9D99-B47698F661F0}"/>
          </ac:spMkLst>
        </pc:spChg>
        <pc:spChg chg="mod">
          <ac:chgData name="AHMED ABOUELYAZID ELTOHAMY MOHAMED" userId="52099ac6-86dd-4190-9d5c-80d0f35c6a65" providerId="ADAL" clId="{FD521DA5-20CC-4680-8723-2671ADCB0B33}" dt="2020-05-13T12:30:41.876" v="2642" actId="20577"/>
          <ac:spMkLst>
            <pc:docMk/>
            <pc:sldMk cId="1010149164" sldId="302"/>
            <ac:spMk id="4" creationId="{66EF7928-1ECE-469B-9C57-C9FC356B08F7}"/>
          </ac:spMkLst>
        </pc:spChg>
        <pc:spChg chg="del mod">
          <ac:chgData name="AHMED ABOUELYAZID ELTOHAMY MOHAMED" userId="52099ac6-86dd-4190-9d5c-80d0f35c6a65" providerId="ADAL" clId="{FD521DA5-20CC-4680-8723-2671ADCB0B33}" dt="2020-05-13T12:20:04.740" v="2524" actId="478"/>
          <ac:spMkLst>
            <pc:docMk/>
            <pc:sldMk cId="1010149164" sldId="302"/>
            <ac:spMk id="19" creationId="{2FF05E18-69AC-42C7-A4D4-014AF6267343}"/>
          </ac:spMkLst>
        </pc:spChg>
        <pc:spChg chg="add mod">
          <ac:chgData name="AHMED ABOUELYAZID ELTOHAMY MOHAMED" userId="52099ac6-86dd-4190-9d5c-80d0f35c6a65" providerId="ADAL" clId="{FD521DA5-20CC-4680-8723-2671ADCB0B33}" dt="2020-05-13T12:33:19.226" v="2659" actId="20577"/>
          <ac:spMkLst>
            <pc:docMk/>
            <pc:sldMk cId="1010149164" sldId="302"/>
            <ac:spMk id="24" creationId="{A15625DD-1732-46C8-ABEB-A46DF97369D0}"/>
          </ac:spMkLst>
        </pc:spChg>
        <pc:grpChg chg="del">
          <ac:chgData name="AHMED ABOUELYAZID ELTOHAMY MOHAMED" userId="52099ac6-86dd-4190-9d5c-80d0f35c6a65" providerId="ADAL" clId="{FD521DA5-20CC-4680-8723-2671ADCB0B33}" dt="2020-05-13T11:50:50.307" v="2258" actId="478"/>
          <ac:grpSpMkLst>
            <pc:docMk/>
            <pc:sldMk cId="1010149164" sldId="302"/>
            <ac:grpSpMk id="15" creationId="{1C9DD2EA-5BDD-4428-9435-996E25B211D1}"/>
          </ac:grpSpMkLst>
        </pc:grpChg>
        <pc:grpChg chg="del">
          <ac:chgData name="AHMED ABOUELYAZID ELTOHAMY MOHAMED" userId="52099ac6-86dd-4190-9d5c-80d0f35c6a65" providerId="ADAL" clId="{FD521DA5-20CC-4680-8723-2671ADCB0B33}" dt="2020-05-13T11:50:46.325" v="2255" actId="478"/>
          <ac:grpSpMkLst>
            <pc:docMk/>
            <pc:sldMk cId="1010149164" sldId="302"/>
            <ac:grpSpMk id="20" creationId="{B4C05576-563B-4E5D-926F-3A1B8439E04B}"/>
          </ac:grpSpMkLst>
        </pc:grpChg>
        <pc:graphicFrameChg chg="del">
          <ac:chgData name="AHMED ABOUELYAZID ELTOHAMY MOHAMED" userId="52099ac6-86dd-4190-9d5c-80d0f35c6a65" providerId="ADAL" clId="{FD521DA5-20CC-4680-8723-2671ADCB0B33}" dt="2020-05-13T11:50:43.417" v="2254" actId="478"/>
          <ac:graphicFrameMkLst>
            <pc:docMk/>
            <pc:sldMk cId="1010149164" sldId="302"/>
            <ac:graphicFrameMk id="3" creationId="{FF254A21-AF6B-44D3-9AD4-6A5C930D2A47}"/>
          </ac:graphicFrameMkLst>
        </pc:graphicFrameChg>
        <pc:picChg chg="del">
          <ac:chgData name="AHMED ABOUELYAZID ELTOHAMY MOHAMED" userId="52099ac6-86dd-4190-9d5c-80d0f35c6a65" providerId="ADAL" clId="{FD521DA5-20CC-4680-8723-2671ADCB0B33}" dt="2020-05-13T11:50:47.064" v="2256" actId="478"/>
          <ac:picMkLst>
            <pc:docMk/>
            <pc:sldMk cId="1010149164" sldId="302"/>
            <ac:picMk id="7" creationId="{DDCB99E3-0CFE-46A2-8992-74CDE5B1A2CF}"/>
          </ac:picMkLst>
        </pc:picChg>
        <pc:picChg chg="del">
          <ac:chgData name="AHMED ABOUELYAZID ELTOHAMY MOHAMED" userId="52099ac6-86dd-4190-9d5c-80d0f35c6a65" providerId="ADAL" clId="{FD521DA5-20CC-4680-8723-2671ADCB0B33}" dt="2020-05-13T11:50:47.988" v="2257" actId="478"/>
          <ac:picMkLst>
            <pc:docMk/>
            <pc:sldMk cId="1010149164" sldId="302"/>
            <ac:picMk id="8" creationId="{8007E7DE-AD08-4200-80FE-786C69D22840}"/>
          </ac:picMkLst>
        </pc:picChg>
        <pc:picChg chg="add mod">
          <ac:chgData name="AHMED ABOUELYAZID ELTOHAMY MOHAMED" userId="52099ac6-86dd-4190-9d5c-80d0f35c6a65" providerId="ADAL" clId="{FD521DA5-20CC-4680-8723-2671ADCB0B33}" dt="2020-05-13T12:27:42.986" v="2556" actId="1076"/>
          <ac:picMkLst>
            <pc:docMk/>
            <pc:sldMk cId="1010149164" sldId="302"/>
            <ac:picMk id="25" creationId="{9C4575CE-3AE1-4BBF-8657-F9E39B23F761}"/>
          </ac:picMkLst>
        </pc:picChg>
        <pc:picChg chg="add mod">
          <ac:chgData name="AHMED ABOUELYAZID ELTOHAMY MOHAMED" userId="52099ac6-86dd-4190-9d5c-80d0f35c6a65" providerId="ADAL" clId="{FD521DA5-20CC-4680-8723-2671ADCB0B33}" dt="2020-05-13T12:33:40.672" v="2678" actId="14100"/>
          <ac:picMkLst>
            <pc:docMk/>
            <pc:sldMk cId="1010149164" sldId="302"/>
            <ac:picMk id="2050" creationId="{FB2E1921-02CF-4A64-A468-A729244C5EED}"/>
          </ac:picMkLst>
        </pc:picChg>
      </pc:sldChg>
      <pc:sldChg chg="addSp delSp modSp mod delAnim modAnim">
        <pc:chgData name="AHMED ABOUELYAZID ELTOHAMY MOHAMED" userId="52099ac6-86dd-4190-9d5c-80d0f35c6a65" providerId="ADAL" clId="{FD521DA5-20CC-4680-8723-2671ADCB0B33}" dt="2020-05-13T13:08:36.628" v="3218" actId="21"/>
        <pc:sldMkLst>
          <pc:docMk/>
          <pc:sldMk cId="3708865507" sldId="304"/>
        </pc:sldMkLst>
        <pc:spChg chg="mod">
          <ac:chgData name="AHMED ABOUELYAZID ELTOHAMY MOHAMED" userId="52099ac6-86dd-4190-9d5c-80d0f35c6a65" providerId="ADAL" clId="{FD521DA5-20CC-4680-8723-2671ADCB0B33}" dt="2020-05-13T13:08:20.608" v="3213"/>
          <ac:spMkLst>
            <pc:docMk/>
            <pc:sldMk cId="3708865507" sldId="304"/>
            <ac:spMk id="11" creationId="{AAA417E3-8274-4112-9084-A39AD89DA0F1}"/>
          </ac:spMkLst>
        </pc:spChg>
        <pc:spChg chg="add del mod">
          <ac:chgData name="AHMED ABOUELYAZID ELTOHAMY MOHAMED" userId="52099ac6-86dd-4190-9d5c-80d0f35c6a65" providerId="ADAL" clId="{FD521DA5-20CC-4680-8723-2671ADCB0B33}" dt="2020-05-13T13:08:36.628" v="3218" actId="21"/>
          <ac:spMkLst>
            <pc:docMk/>
            <pc:sldMk cId="3708865507" sldId="304"/>
            <ac:spMk id="19" creationId="{723E35DC-2A9C-4766-B8FC-DE0B2C565D41}"/>
          </ac:spMkLst>
        </pc:spChg>
      </pc:sldChg>
      <pc:sldChg chg="addSp delSp modSp add mod delAnim modAnim">
        <pc:chgData name="AHMED ABOUELYAZID ELTOHAMY MOHAMED" userId="52099ac6-86dd-4190-9d5c-80d0f35c6a65" providerId="ADAL" clId="{FD521DA5-20CC-4680-8723-2671ADCB0B33}" dt="2020-05-12T18:37:58.122" v="1700"/>
        <pc:sldMkLst>
          <pc:docMk/>
          <pc:sldMk cId="201313794" sldId="305"/>
        </pc:sldMkLst>
        <pc:spChg chg="add del mod">
          <ac:chgData name="AHMED ABOUELYAZID ELTOHAMY MOHAMED" userId="52099ac6-86dd-4190-9d5c-80d0f35c6a65" providerId="ADAL" clId="{FD521DA5-20CC-4680-8723-2671ADCB0B33}" dt="2020-05-12T18:26:46.311" v="1456" actId="478"/>
          <ac:spMkLst>
            <pc:docMk/>
            <pc:sldMk cId="201313794" sldId="305"/>
            <ac:spMk id="2" creationId="{D84B2FDC-275D-4D89-A8B6-F97C2770EC6D}"/>
          </ac:spMkLst>
        </pc:spChg>
        <pc:spChg chg="add del mod">
          <ac:chgData name="AHMED ABOUELYAZID ELTOHAMY MOHAMED" userId="52099ac6-86dd-4190-9d5c-80d0f35c6a65" providerId="ADAL" clId="{FD521DA5-20CC-4680-8723-2671ADCB0B33}" dt="2020-05-12T18:26:46.311" v="1456" actId="478"/>
          <ac:spMkLst>
            <pc:docMk/>
            <pc:sldMk cId="201313794" sldId="305"/>
            <ac:spMk id="3" creationId="{319388C0-3AF1-4BEC-B95A-CF6D0C380293}"/>
          </ac:spMkLst>
        </pc:spChg>
        <pc:spChg chg="del">
          <ac:chgData name="AHMED ABOUELYAZID ELTOHAMY MOHAMED" userId="52099ac6-86dd-4190-9d5c-80d0f35c6a65" providerId="ADAL" clId="{FD521DA5-20CC-4680-8723-2671ADCB0B33}" dt="2020-05-12T18:24:03.147" v="1407" actId="478"/>
          <ac:spMkLst>
            <pc:docMk/>
            <pc:sldMk cId="201313794" sldId="305"/>
            <ac:spMk id="4" creationId="{DB5FC17A-D155-41F6-A2A7-E608002C2913}"/>
          </ac:spMkLst>
        </pc:spChg>
        <pc:spChg chg="add del mod">
          <ac:chgData name="AHMED ABOUELYAZID ELTOHAMY MOHAMED" userId="52099ac6-86dd-4190-9d5c-80d0f35c6a65" providerId="ADAL" clId="{FD521DA5-20CC-4680-8723-2671ADCB0B33}" dt="2020-05-12T18:26:46.311" v="1456" actId="478"/>
          <ac:spMkLst>
            <pc:docMk/>
            <pc:sldMk cId="201313794" sldId="305"/>
            <ac:spMk id="5" creationId="{5BCB058B-2372-4F12-8940-042F9F3488D2}"/>
          </ac:spMkLst>
        </pc:spChg>
        <pc:spChg chg="add mod">
          <ac:chgData name="AHMED ABOUELYAZID ELTOHAMY MOHAMED" userId="52099ac6-86dd-4190-9d5c-80d0f35c6a65" providerId="ADAL" clId="{FD521DA5-20CC-4680-8723-2671ADCB0B33}" dt="2020-05-12T18:28:25.112" v="1520" actId="948"/>
          <ac:spMkLst>
            <pc:docMk/>
            <pc:sldMk cId="201313794" sldId="305"/>
            <ac:spMk id="6" creationId="{8A02EEE9-72F8-4399-B0EE-DB676E48F69C}"/>
          </ac:spMkLst>
        </pc:spChg>
        <pc:spChg chg="add mod">
          <ac:chgData name="AHMED ABOUELYAZID ELTOHAMY MOHAMED" userId="52099ac6-86dd-4190-9d5c-80d0f35c6a65" providerId="ADAL" clId="{FD521DA5-20CC-4680-8723-2671ADCB0B33}" dt="2020-05-12T18:36:50.980" v="1689" actId="164"/>
          <ac:spMkLst>
            <pc:docMk/>
            <pc:sldMk cId="201313794" sldId="305"/>
            <ac:spMk id="7" creationId="{5F40C283-0D2D-4939-B779-B2057408B946}"/>
          </ac:spMkLst>
        </pc:spChg>
        <pc:spChg chg="add del mod">
          <ac:chgData name="AHMED ABOUELYAZID ELTOHAMY MOHAMED" userId="52099ac6-86dd-4190-9d5c-80d0f35c6a65" providerId="ADAL" clId="{FD521DA5-20CC-4680-8723-2671ADCB0B33}" dt="2020-05-12T18:28:47.785" v="1527"/>
          <ac:spMkLst>
            <pc:docMk/>
            <pc:sldMk cId="201313794" sldId="305"/>
            <ac:spMk id="8" creationId="{9E67C862-1D17-43E8-9677-E4691601C69B}"/>
          </ac:spMkLst>
        </pc:spChg>
        <pc:spChg chg="del">
          <ac:chgData name="AHMED ABOUELYAZID ELTOHAMY MOHAMED" userId="52099ac6-86dd-4190-9d5c-80d0f35c6a65" providerId="ADAL" clId="{FD521DA5-20CC-4680-8723-2671ADCB0B33}" dt="2020-05-12T18:24:10.230" v="1410" actId="478"/>
          <ac:spMkLst>
            <pc:docMk/>
            <pc:sldMk cId="201313794" sldId="305"/>
            <ac:spMk id="9" creationId="{324A35EC-3020-46B1-9BF0-D6D963F8E3FD}"/>
          </ac:spMkLst>
        </pc:spChg>
        <pc:spChg chg="del">
          <ac:chgData name="AHMED ABOUELYAZID ELTOHAMY MOHAMED" userId="52099ac6-86dd-4190-9d5c-80d0f35c6a65" providerId="ADAL" clId="{FD521DA5-20CC-4680-8723-2671ADCB0B33}" dt="2020-05-12T18:24:06.787" v="1409" actId="478"/>
          <ac:spMkLst>
            <pc:docMk/>
            <pc:sldMk cId="201313794" sldId="305"/>
            <ac:spMk id="10" creationId="{0A13B044-2F15-4C89-B736-819324F783E5}"/>
          </ac:spMkLst>
        </pc:spChg>
        <pc:spChg chg="add mod">
          <ac:chgData name="AHMED ABOUELYAZID ELTOHAMY MOHAMED" userId="52099ac6-86dd-4190-9d5c-80d0f35c6a65" providerId="ADAL" clId="{FD521DA5-20CC-4680-8723-2671ADCB0B33}" dt="2020-05-12T18:31:33.227" v="1572" actId="1076"/>
          <ac:spMkLst>
            <pc:docMk/>
            <pc:sldMk cId="201313794" sldId="305"/>
            <ac:spMk id="11" creationId="{E5157F21-ABA4-47BC-9F63-721F89D7FC3F}"/>
          </ac:spMkLst>
        </pc:spChg>
        <pc:spChg chg="add del mod">
          <ac:chgData name="AHMED ABOUELYAZID ELTOHAMY MOHAMED" userId="52099ac6-86dd-4190-9d5c-80d0f35c6a65" providerId="ADAL" clId="{FD521DA5-20CC-4680-8723-2671ADCB0B33}" dt="2020-05-12T18:32:17.041" v="1581" actId="478"/>
          <ac:spMkLst>
            <pc:docMk/>
            <pc:sldMk cId="201313794" sldId="305"/>
            <ac:spMk id="12" creationId="{BB6BA8E8-0730-4043-A2DF-7CFDEB8D52EC}"/>
          </ac:spMkLst>
        </pc:spChg>
        <pc:spChg chg="del">
          <ac:chgData name="AHMED ABOUELYAZID ELTOHAMY MOHAMED" userId="52099ac6-86dd-4190-9d5c-80d0f35c6a65" providerId="ADAL" clId="{FD521DA5-20CC-4680-8723-2671ADCB0B33}" dt="2020-05-12T18:24:04.836" v="1408" actId="478"/>
          <ac:spMkLst>
            <pc:docMk/>
            <pc:sldMk cId="201313794" sldId="305"/>
            <ac:spMk id="13" creationId="{1D64659A-74B8-47FC-8F33-10BD1993855A}"/>
          </ac:spMkLst>
        </pc:spChg>
        <pc:spChg chg="mod">
          <ac:chgData name="AHMED ABOUELYAZID ELTOHAMY MOHAMED" userId="52099ac6-86dd-4190-9d5c-80d0f35c6a65" providerId="ADAL" clId="{FD521DA5-20CC-4680-8723-2671ADCB0B33}" dt="2020-05-12T18:26:16.997" v="1453" actId="1076"/>
          <ac:spMkLst>
            <pc:docMk/>
            <pc:sldMk cId="201313794" sldId="305"/>
            <ac:spMk id="14" creationId="{462B1839-DA60-4396-A726-C955B0E279D3}"/>
          </ac:spMkLst>
        </pc:spChg>
        <pc:spChg chg="mod">
          <ac:chgData name="AHMED ABOUELYAZID ELTOHAMY MOHAMED" userId="52099ac6-86dd-4190-9d5c-80d0f35c6a65" providerId="ADAL" clId="{FD521DA5-20CC-4680-8723-2671ADCB0B33}" dt="2020-05-12T18:30:12.148" v="1560" actId="1076"/>
          <ac:spMkLst>
            <pc:docMk/>
            <pc:sldMk cId="201313794" sldId="305"/>
            <ac:spMk id="15" creationId="{2614E8D2-71C9-48A0-ADCF-E52A6377DFC8}"/>
          </ac:spMkLst>
        </pc:spChg>
        <pc:spChg chg="add mod">
          <ac:chgData name="AHMED ABOUELYAZID ELTOHAMY MOHAMED" userId="52099ac6-86dd-4190-9d5c-80d0f35c6a65" providerId="ADAL" clId="{FD521DA5-20CC-4680-8723-2671ADCB0B33}" dt="2020-05-12T18:37:09.131" v="1691" actId="164"/>
          <ac:spMkLst>
            <pc:docMk/>
            <pc:sldMk cId="201313794" sldId="305"/>
            <ac:spMk id="16" creationId="{7866C1D8-7F5C-4ECA-9FA1-4E9B8D36AD24}"/>
          </ac:spMkLst>
        </pc:spChg>
        <pc:spChg chg="del mod">
          <ac:chgData name="AHMED ABOUELYAZID ELTOHAMY MOHAMED" userId="52099ac6-86dd-4190-9d5c-80d0f35c6a65" providerId="ADAL" clId="{FD521DA5-20CC-4680-8723-2671ADCB0B33}" dt="2020-05-12T18:26:46.311" v="1456" actId="478"/>
          <ac:spMkLst>
            <pc:docMk/>
            <pc:sldMk cId="201313794" sldId="305"/>
            <ac:spMk id="17" creationId="{6E294205-5BC5-41A6-92C0-32CEE5248343}"/>
          </ac:spMkLst>
        </pc:spChg>
        <pc:spChg chg="del">
          <ac:chgData name="AHMED ABOUELYAZID ELTOHAMY MOHAMED" userId="52099ac6-86dd-4190-9d5c-80d0f35c6a65" providerId="ADAL" clId="{FD521DA5-20CC-4680-8723-2671ADCB0B33}" dt="2020-05-12T18:34:50.366" v="1654" actId="478"/>
          <ac:spMkLst>
            <pc:docMk/>
            <pc:sldMk cId="201313794" sldId="305"/>
            <ac:spMk id="28" creationId="{42699C4C-2C10-41E2-BEDC-D216B165B4FF}"/>
          </ac:spMkLst>
        </pc:spChg>
        <pc:spChg chg="del mod">
          <ac:chgData name="AHMED ABOUELYAZID ELTOHAMY MOHAMED" userId="52099ac6-86dd-4190-9d5c-80d0f35c6a65" providerId="ADAL" clId="{FD521DA5-20CC-4680-8723-2671ADCB0B33}" dt="2020-05-12T18:35:19.468" v="1662" actId="478"/>
          <ac:spMkLst>
            <pc:docMk/>
            <pc:sldMk cId="201313794" sldId="305"/>
            <ac:spMk id="29" creationId="{F14FCE05-26DC-418A-8A21-4A82D9EB3EB8}"/>
          </ac:spMkLst>
        </pc:spChg>
        <pc:spChg chg="add mod">
          <ac:chgData name="AHMED ABOUELYAZID ELTOHAMY MOHAMED" userId="52099ac6-86dd-4190-9d5c-80d0f35c6a65" providerId="ADAL" clId="{FD521DA5-20CC-4680-8723-2671ADCB0B33}" dt="2020-05-12T18:34:32.351" v="1649" actId="20577"/>
          <ac:spMkLst>
            <pc:docMk/>
            <pc:sldMk cId="201313794" sldId="305"/>
            <ac:spMk id="31" creationId="{1658F25C-AD9B-431E-AC2D-C1BE30427024}"/>
          </ac:spMkLst>
        </pc:spChg>
        <pc:spChg chg="add mod">
          <ac:chgData name="AHMED ABOUELYAZID ELTOHAMY MOHAMED" userId="52099ac6-86dd-4190-9d5c-80d0f35c6a65" providerId="ADAL" clId="{FD521DA5-20CC-4680-8723-2671ADCB0B33}" dt="2020-05-12T18:35:12.069" v="1661" actId="6549"/>
          <ac:spMkLst>
            <pc:docMk/>
            <pc:sldMk cId="201313794" sldId="305"/>
            <ac:spMk id="32" creationId="{4F291BE3-BEF1-4133-9A7A-54EC56A71468}"/>
          </ac:spMkLst>
        </pc:spChg>
        <pc:grpChg chg="add mod">
          <ac:chgData name="AHMED ABOUELYAZID ELTOHAMY MOHAMED" userId="52099ac6-86dd-4190-9d5c-80d0f35c6a65" providerId="ADAL" clId="{FD521DA5-20CC-4680-8723-2671ADCB0B33}" dt="2020-05-12T18:36:50.980" v="1689" actId="164"/>
          <ac:grpSpMkLst>
            <pc:docMk/>
            <pc:sldMk cId="201313794" sldId="305"/>
            <ac:grpSpMk id="18" creationId="{BFE45D3A-8FB1-4CB7-8CDC-07744B0C5105}"/>
          </ac:grpSpMkLst>
        </pc:grpChg>
        <pc:grpChg chg="add mod">
          <ac:chgData name="AHMED ABOUELYAZID ELTOHAMY MOHAMED" userId="52099ac6-86dd-4190-9d5c-80d0f35c6a65" providerId="ADAL" clId="{FD521DA5-20CC-4680-8723-2671ADCB0B33}" dt="2020-05-12T18:37:09.131" v="1691" actId="164"/>
          <ac:grpSpMkLst>
            <pc:docMk/>
            <pc:sldMk cId="201313794" sldId="305"/>
            <ac:grpSpMk id="19" creationId="{87A9D5FF-A134-4FAB-B249-D889586A5237}"/>
          </ac:grpSpMkLst>
        </pc:grpChg>
        <pc:grpChg chg="del mod">
          <ac:chgData name="AHMED ABOUELYAZID ELTOHAMY MOHAMED" userId="52099ac6-86dd-4190-9d5c-80d0f35c6a65" providerId="ADAL" clId="{FD521DA5-20CC-4680-8723-2671ADCB0B33}" dt="2020-05-12T18:30:55.407" v="1565" actId="478"/>
          <ac:grpSpMkLst>
            <pc:docMk/>
            <pc:sldMk cId="201313794" sldId="305"/>
            <ac:grpSpMk id="21" creationId="{45B64FF3-EB94-417F-93C1-0336B227AF87}"/>
          </ac:grpSpMkLst>
        </pc:grpChg>
        <pc:grpChg chg="del">
          <ac:chgData name="AHMED ABOUELYAZID ELTOHAMY MOHAMED" userId="52099ac6-86dd-4190-9d5c-80d0f35c6a65" providerId="ADAL" clId="{FD521DA5-20CC-4680-8723-2671ADCB0B33}" dt="2020-05-12T18:34:45.909" v="1652" actId="478"/>
          <ac:grpSpMkLst>
            <pc:docMk/>
            <pc:sldMk cId="201313794" sldId="305"/>
            <ac:grpSpMk id="27" creationId="{127BFC24-B36E-4311-BC7F-FCC022E4B44F}"/>
          </ac:grpSpMkLst>
        </pc:grpChg>
        <pc:cxnChg chg="mod">
          <ac:chgData name="AHMED ABOUELYAZID ELTOHAMY MOHAMED" userId="52099ac6-86dd-4190-9d5c-80d0f35c6a65" providerId="ADAL" clId="{FD521DA5-20CC-4680-8723-2671ADCB0B33}" dt="2020-05-12T18:28:34.775" v="1521"/>
          <ac:cxnSpMkLst>
            <pc:docMk/>
            <pc:sldMk cId="201313794" sldId="305"/>
            <ac:cxnSpMk id="20" creationId="{2A4DEE00-5445-409E-9B44-6CBE6458FCC8}"/>
          </ac:cxnSpMkLst>
        </pc:cxnChg>
        <pc:cxnChg chg="add del mod">
          <ac:chgData name="AHMED ABOUELYAZID ELTOHAMY MOHAMED" userId="52099ac6-86dd-4190-9d5c-80d0f35c6a65" providerId="ADAL" clId="{FD521DA5-20CC-4680-8723-2671ADCB0B33}" dt="2020-05-12T18:28:47.785" v="1525" actId="21"/>
          <ac:cxnSpMkLst>
            <pc:docMk/>
            <pc:sldMk cId="201313794" sldId="305"/>
            <ac:cxnSpMk id="23" creationId="{313B6FD6-7DEC-44EA-BE93-3FEF9E52CD3A}"/>
          </ac:cxnSpMkLst>
        </pc:cxnChg>
        <pc:cxnChg chg="add mod">
          <ac:chgData name="AHMED ABOUELYAZID ELTOHAMY MOHAMED" userId="52099ac6-86dd-4190-9d5c-80d0f35c6a65" providerId="ADAL" clId="{FD521DA5-20CC-4680-8723-2671ADCB0B33}" dt="2020-05-12T18:36:50.980" v="1689" actId="164"/>
          <ac:cxnSpMkLst>
            <pc:docMk/>
            <pc:sldMk cId="201313794" sldId="305"/>
            <ac:cxnSpMk id="25" creationId="{42F8C6F0-84E6-4CE0-B70D-90D5D55D6B83}"/>
          </ac:cxnSpMkLst>
        </pc:cxnChg>
        <pc:cxnChg chg="add mod">
          <ac:chgData name="AHMED ABOUELYAZID ELTOHAMY MOHAMED" userId="52099ac6-86dd-4190-9d5c-80d0f35c6a65" providerId="ADAL" clId="{FD521DA5-20CC-4680-8723-2671ADCB0B33}" dt="2020-05-12T18:37:09.131" v="1691" actId="164"/>
          <ac:cxnSpMkLst>
            <pc:docMk/>
            <pc:sldMk cId="201313794" sldId="305"/>
            <ac:cxnSpMk id="30" creationId="{EAEA5390-8228-42EE-8AC4-026A6AF7D81C}"/>
          </ac:cxnSpMkLst>
        </pc:cxnChg>
      </pc:sldChg>
      <pc:sldChg chg="addSp delSp modSp add mod ord delAnim modAnim">
        <pc:chgData name="AHMED ABOUELYAZID ELTOHAMY MOHAMED" userId="52099ac6-86dd-4190-9d5c-80d0f35c6a65" providerId="ADAL" clId="{FD521DA5-20CC-4680-8723-2671ADCB0B33}" dt="2020-05-13T11:48:25.292" v="2234" actId="1076"/>
        <pc:sldMkLst>
          <pc:docMk/>
          <pc:sldMk cId="3357857181" sldId="306"/>
        </pc:sldMkLst>
        <pc:spChg chg="add del">
          <ac:chgData name="AHMED ABOUELYAZID ELTOHAMY MOHAMED" userId="52099ac6-86dd-4190-9d5c-80d0f35c6a65" providerId="ADAL" clId="{FD521DA5-20CC-4680-8723-2671ADCB0B33}" dt="2020-05-13T11:23:50.733" v="1904" actId="478"/>
          <ac:spMkLst>
            <pc:docMk/>
            <pc:sldMk cId="3357857181" sldId="306"/>
            <ac:spMk id="2" creationId="{BCE09DD8-BFFB-4C0D-9747-461A7408E298}"/>
          </ac:spMkLst>
        </pc:spChg>
        <pc:spChg chg="add del mod">
          <ac:chgData name="AHMED ABOUELYAZID ELTOHAMY MOHAMED" userId="52099ac6-86dd-4190-9d5c-80d0f35c6a65" providerId="ADAL" clId="{FD521DA5-20CC-4680-8723-2671ADCB0B33}" dt="2020-05-13T11:44:19.213" v="2201" actId="478"/>
          <ac:spMkLst>
            <pc:docMk/>
            <pc:sldMk cId="3357857181" sldId="306"/>
            <ac:spMk id="3" creationId="{D66D74EF-C578-4BEB-8CA0-85379A64AF16}"/>
          </ac:spMkLst>
        </pc:spChg>
        <pc:spChg chg="mod">
          <ac:chgData name="AHMED ABOUELYAZID ELTOHAMY MOHAMED" userId="52099ac6-86dd-4190-9d5c-80d0f35c6a65" providerId="ADAL" clId="{FD521DA5-20CC-4680-8723-2671ADCB0B33}" dt="2020-05-13T11:45:02.609" v="2216" actId="1035"/>
          <ac:spMkLst>
            <pc:docMk/>
            <pc:sldMk cId="3357857181" sldId="306"/>
            <ac:spMk id="4" creationId="{DB5FC17A-D155-41F6-A2A7-E608002C2913}"/>
          </ac:spMkLst>
        </pc:spChg>
        <pc:spChg chg="add mod">
          <ac:chgData name="AHMED ABOUELYAZID ELTOHAMY MOHAMED" userId="52099ac6-86dd-4190-9d5c-80d0f35c6a65" providerId="ADAL" clId="{FD521DA5-20CC-4680-8723-2671ADCB0B33}" dt="2020-05-13T11:44:10.239" v="2199" actId="122"/>
          <ac:spMkLst>
            <pc:docMk/>
            <pc:sldMk cId="3357857181" sldId="306"/>
            <ac:spMk id="5" creationId="{4A3B86F7-1C3C-4A40-AFD1-25C4237DB511}"/>
          </ac:spMkLst>
        </pc:spChg>
        <pc:spChg chg="add mod">
          <ac:chgData name="AHMED ABOUELYAZID ELTOHAMY MOHAMED" userId="52099ac6-86dd-4190-9d5c-80d0f35c6a65" providerId="ADAL" clId="{FD521DA5-20CC-4680-8723-2671ADCB0B33}" dt="2020-05-13T11:48:25.292" v="2234" actId="1076"/>
          <ac:spMkLst>
            <pc:docMk/>
            <pc:sldMk cId="3357857181" sldId="306"/>
            <ac:spMk id="6" creationId="{C08BE759-DCA1-41F9-B47B-CB3EF8B71DDA}"/>
          </ac:spMkLst>
        </pc:spChg>
        <pc:spChg chg="add mod">
          <ac:chgData name="AHMED ABOUELYAZID ELTOHAMY MOHAMED" userId="52099ac6-86dd-4190-9d5c-80d0f35c6a65" providerId="ADAL" clId="{FD521DA5-20CC-4680-8723-2671ADCB0B33}" dt="2020-05-13T11:40:49.082" v="2126" actId="1037"/>
          <ac:spMkLst>
            <pc:docMk/>
            <pc:sldMk cId="3357857181" sldId="306"/>
            <ac:spMk id="7" creationId="{ADB8D0D6-E7ED-43A3-90DE-ED7DCDDF719F}"/>
          </ac:spMkLst>
        </pc:spChg>
        <pc:spChg chg="add mod">
          <ac:chgData name="AHMED ABOUELYAZID ELTOHAMY MOHAMED" userId="52099ac6-86dd-4190-9d5c-80d0f35c6a65" providerId="ADAL" clId="{FD521DA5-20CC-4680-8723-2671ADCB0B33}" dt="2020-05-13T11:48:19.628" v="2233" actId="1076"/>
          <ac:spMkLst>
            <pc:docMk/>
            <pc:sldMk cId="3357857181" sldId="306"/>
            <ac:spMk id="8" creationId="{4B69ABEA-BF1B-4643-BB8F-3EABE726D6C2}"/>
          </ac:spMkLst>
        </pc:spChg>
        <pc:spChg chg="mod">
          <ac:chgData name="AHMED ABOUELYAZID ELTOHAMY MOHAMED" userId="52099ac6-86dd-4190-9d5c-80d0f35c6a65" providerId="ADAL" clId="{FD521DA5-20CC-4680-8723-2671ADCB0B33}" dt="2020-05-13T11:45:38.404" v="2220" actId="1076"/>
          <ac:spMkLst>
            <pc:docMk/>
            <pc:sldMk cId="3357857181" sldId="306"/>
            <ac:spMk id="9" creationId="{324A35EC-3020-46B1-9BF0-D6D963F8E3FD}"/>
          </ac:spMkLst>
        </pc:spChg>
        <pc:spChg chg="mod">
          <ac:chgData name="AHMED ABOUELYAZID ELTOHAMY MOHAMED" userId="52099ac6-86dd-4190-9d5c-80d0f35c6a65" providerId="ADAL" clId="{FD521DA5-20CC-4680-8723-2671ADCB0B33}" dt="2020-05-13T11:45:33.300" v="2219" actId="1076"/>
          <ac:spMkLst>
            <pc:docMk/>
            <pc:sldMk cId="3357857181" sldId="306"/>
            <ac:spMk id="10" creationId="{0A13B044-2F15-4C89-B736-819324F783E5}"/>
          </ac:spMkLst>
        </pc:spChg>
        <pc:spChg chg="del">
          <ac:chgData name="AHMED ABOUELYAZID ELTOHAMY MOHAMED" userId="52099ac6-86dd-4190-9d5c-80d0f35c6a65" providerId="ADAL" clId="{FD521DA5-20CC-4680-8723-2671ADCB0B33}" dt="2020-05-13T11:38:26.897" v="2081" actId="478"/>
          <ac:spMkLst>
            <pc:docMk/>
            <pc:sldMk cId="3357857181" sldId="306"/>
            <ac:spMk id="13" creationId="{1D64659A-74B8-47FC-8F33-10BD1993855A}"/>
          </ac:spMkLst>
        </pc:spChg>
        <pc:spChg chg="mod">
          <ac:chgData name="AHMED ABOUELYAZID ELTOHAMY MOHAMED" userId="52099ac6-86dd-4190-9d5c-80d0f35c6a65" providerId="ADAL" clId="{FD521DA5-20CC-4680-8723-2671ADCB0B33}" dt="2020-05-13T11:40:56.530" v="2127" actId="113"/>
          <ac:spMkLst>
            <pc:docMk/>
            <pc:sldMk cId="3357857181" sldId="306"/>
            <ac:spMk id="14" creationId="{462B1839-DA60-4396-A726-C955B0E279D3}"/>
          </ac:spMkLst>
        </pc:spChg>
        <pc:spChg chg="mod">
          <ac:chgData name="AHMED ABOUELYAZID ELTOHAMY MOHAMED" userId="52099ac6-86dd-4190-9d5c-80d0f35c6a65" providerId="ADAL" clId="{FD521DA5-20CC-4680-8723-2671ADCB0B33}" dt="2020-05-13T11:34:01.404" v="2015" actId="1076"/>
          <ac:spMkLst>
            <pc:docMk/>
            <pc:sldMk cId="3357857181" sldId="306"/>
            <ac:spMk id="15" creationId="{2614E8D2-71C9-48A0-ADCF-E52A6377DFC8}"/>
          </ac:spMkLst>
        </pc:spChg>
        <pc:spChg chg="del mod">
          <ac:chgData name="AHMED ABOUELYAZID ELTOHAMY MOHAMED" userId="52099ac6-86dd-4190-9d5c-80d0f35c6a65" providerId="ADAL" clId="{FD521DA5-20CC-4680-8723-2671ADCB0B33}" dt="2020-05-13T11:32:22.535" v="2004" actId="478"/>
          <ac:spMkLst>
            <pc:docMk/>
            <pc:sldMk cId="3357857181" sldId="306"/>
            <ac:spMk id="17" creationId="{6E294205-5BC5-41A6-92C0-32CEE5248343}"/>
          </ac:spMkLst>
        </pc:spChg>
        <pc:spChg chg="add mod">
          <ac:chgData name="AHMED ABOUELYAZID ELTOHAMY MOHAMED" userId="52099ac6-86dd-4190-9d5c-80d0f35c6a65" providerId="ADAL" clId="{FD521DA5-20CC-4680-8723-2671ADCB0B33}" dt="2020-05-13T11:41:04.381" v="2129" actId="14100"/>
          <ac:spMkLst>
            <pc:docMk/>
            <pc:sldMk cId="3357857181" sldId="306"/>
            <ac:spMk id="18" creationId="{E4790B18-54D3-48AC-B003-2BAAFD102F04}"/>
          </ac:spMkLst>
        </pc:spChg>
        <pc:spChg chg="mod">
          <ac:chgData name="AHMED ABOUELYAZID ELTOHAMY MOHAMED" userId="52099ac6-86dd-4190-9d5c-80d0f35c6a65" providerId="ADAL" clId="{FD521DA5-20CC-4680-8723-2671ADCB0B33}" dt="2020-05-13T11:34:40.555" v="2028" actId="1076"/>
          <ac:spMkLst>
            <pc:docMk/>
            <pc:sldMk cId="3357857181" sldId="306"/>
            <ac:spMk id="24" creationId="{9E31DB68-C913-40F8-B795-4C84DBA2204C}"/>
          </ac:spMkLst>
        </pc:spChg>
        <pc:spChg chg="del">
          <ac:chgData name="AHMED ABOUELYAZID ELTOHAMY MOHAMED" userId="52099ac6-86dd-4190-9d5c-80d0f35c6a65" providerId="ADAL" clId="{FD521DA5-20CC-4680-8723-2671ADCB0B33}" dt="2020-05-13T11:34:32.040" v="2026" actId="478"/>
          <ac:spMkLst>
            <pc:docMk/>
            <pc:sldMk cId="3357857181" sldId="306"/>
            <ac:spMk id="28" creationId="{42699C4C-2C10-41E2-BEDC-D216B165B4FF}"/>
          </ac:spMkLst>
        </pc:spChg>
        <pc:spChg chg="del">
          <ac:chgData name="AHMED ABOUELYAZID ELTOHAMY MOHAMED" userId="52099ac6-86dd-4190-9d5c-80d0f35c6a65" providerId="ADAL" clId="{FD521DA5-20CC-4680-8723-2671ADCB0B33}" dt="2020-05-13T11:34:35.329" v="2027" actId="478"/>
          <ac:spMkLst>
            <pc:docMk/>
            <pc:sldMk cId="3357857181" sldId="306"/>
            <ac:spMk id="29" creationId="{F14FCE05-26DC-418A-8A21-4A82D9EB3EB8}"/>
          </ac:spMkLst>
        </pc:spChg>
        <pc:grpChg chg="del">
          <ac:chgData name="AHMED ABOUELYAZID ELTOHAMY MOHAMED" userId="52099ac6-86dd-4190-9d5c-80d0f35c6a65" providerId="ADAL" clId="{FD521DA5-20CC-4680-8723-2671ADCB0B33}" dt="2020-05-13T11:34:27.734" v="2025" actId="478"/>
          <ac:grpSpMkLst>
            <pc:docMk/>
            <pc:sldMk cId="3357857181" sldId="306"/>
            <ac:grpSpMk id="21" creationId="{45B64FF3-EB94-417F-93C1-0336B227AF87}"/>
          </ac:grpSpMkLst>
        </pc:grpChg>
        <pc:grpChg chg="del mod">
          <ac:chgData name="AHMED ABOUELYAZID ELTOHAMY MOHAMED" userId="52099ac6-86dd-4190-9d5c-80d0f35c6a65" providerId="ADAL" clId="{FD521DA5-20CC-4680-8723-2671ADCB0B33}" dt="2020-05-13T11:34:41.200" v="2029" actId="478"/>
          <ac:grpSpMkLst>
            <pc:docMk/>
            <pc:sldMk cId="3357857181" sldId="306"/>
            <ac:grpSpMk id="27" creationId="{127BFC24-B36E-4311-BC7F-FCC022E4B44F}"/>
          </ac:grpSpMkLst>
        </pc:grpChg>
        <pc:picChg chg="add mod">
          <ac:chgData name="AHMED ABOUELYAZID ELTOHAMY MOHAMED" userId="52099ac6-86dd-4190-9d5c-80d0f35c6a65" providerId="ADAL" clId="{FD521DA5-20CC-4680-8723-2671ADCB0B33}" dt="2020-05-13T11:48:14.308" v="2231" actId="14100"/>
          <ac:picMkLst>
            <pc:docMk/>
            <pc:sldMk cId="3357857181" sldId="306"/>
            <ac:picMk id="1027" creationId="{D823CC0D-C6A4-4B93-9469-34BCE6D7EE2B}"/>
          </ac:picMkLst>
        </pc:picChg>
        <pc:cxnChg chg="mod">
          <ac:chgData name="AHMED ABOUELYAZID ELTOHAMY MOHAMED" userId="52099ac6-86dd-4190-9d5c-80d0f35c6a65" providerId="ADAL" clId="{FD521DA5-20CC-4680-8723-2671ADCB0B33}" dt="2020-05-13T11:34:40.555" v="2028" actId="1076"/>
          <ac:cxnSpMkLst>
            <pc:docMk/>
            <pc:sldMk cId="3357857181" sldId="306"/>
            <ac:cxnSpMk id="26" creationId="{1E1C4E42-DB03-4BC8-B468-8704ED8464DA}"/>
          </ac:cxnSpMkLst>
        </pc:cxnChg>
      </pc:sldChg>
      <pc:sldChg chg="addSp delSp modSp add mod modAnim">
        <pc:chgData name="AHMED ABOUELYAZID ELTOHAMY MOHAMED" userId="52099ac6-86dd-4190-9d5c-80d0f35c6a65" providerId="ADAL" clId="{FD521DA5-20CC-4680-8723-2671ADCB0B33}" dt="2020-05-13T13:14:53.293" v="3258" actId="207"/>
        <pc:sldMkLst>
          <pc:docMk/>
          <pc:sldMk cId="3543367744" sldId="307"/>
        </pc:sldMkLst>
        <pc:spChg chg="mod">
          <ac:chgData name="AHMED ABOUELYAZID ELTOHAMY MOHAMED" userId="52099ac6-86dd-4190-9d5c-80d0f35c6a65" providerId="ADAL" clId="{FD521DA5-20CC-4680-8723-2671ADCB0B33}" dt="2020-05-13T13:09:15.279" v="3223" actId="1076"/>
          <ac:spMkLst>
            <pc:docMk/>
            <pc:sldMk cId="3543367744" sldId="307"/>
            <ac:spMk id="2" creationId="{B54A7277-FEBC-4D3D-9F3A-8FD216E2A906}"/>
          </ac:spMkLst>
        </pc:spChg>
        <pc:spChg chg="mod">
          <ac:chgData name="AHMED ABOUELYAZID ELTOHAMY MOHAMED" userId="52099ac6-86dd-4190-9d5c-80d0f35c6a65" providerId="ADAL" clId="{FD521DA5-20CC-4680-8723-2671ADCB0B33}" dt="2020-05-13T13:11:34.533" v="3236" actId="1035"/>
          <ac:spMkLst>
            <pc:docMk/>
            <pc:sldMk cId="3543367744" sldId="307"/>
            <ac:spMk id="3" creationId="{19E21DCA-E163-42AA-8196-87CB0A96F1B6}"/>
          </ac:spMkLst>
        </pc:spChg>
        <pc:spChg chg="mod">
          <ac:chgData name="AHMED ABOUELYAZID ELTOHAMY MOHAMED" userId="52099ac6-86dd-4190-9d5c-80d0f35c6a65" providerId="ADAL" clId="{FD521DA5-20CC-4680-8723-2671ADCB0B33}" dt="2020-05-13T13:07:05.983" v="3185" actId="1076"/>
          <ac:spMkLst>
            <pc:docMk/>
            <pc:sldMk cId="3543367744" sldId="307"/>
            <ac:spMk id="4" creationId="{18131347-ABBF-4F81-9EFC-856C8788552B}"/>
          </ac:spMkLst>
        </pc:spChg>
        <pc:spChg chg="add mod">
          <ac:chgData name="AHMED ABOUELYAZID ELTOHAMY MOHAMED" userId="52099ac6-86dd-4190-9d5c-80d0f35c6a65" providerId="ADAL" clId="{FD521DA5-20CC-4680-8723-2671ADCB0B33}" dt="2020-05-13T13:11:49.104" v="3237" actId="207"/>
          <ac:spMkLst>
            <pc:docMk/>
            <pc:sldMk cId="3543367744" sldId="307"/>
            <ac:spMk id="5" creationId="{5BAF4D46-7B30-4621-A3AC-DC19F1DD13CE}"/>
          </ac:spMkLst>
        </pc:spChg>
        <pc:spChg chg="mod">
          <ac:chgData name="AHMED ABOUELYAZID ELTOHAMY MOHAMED" userId="52099ac6-86dd-4190-9d5c-80d0f35c6a65" providerId="ADAL" clId="{FD521DA5-20CC-4680-8723-2671ADCB0B33}" dt="2020-05-13T12:52:32.691" v="3010" actId="207"/>
          <ac:spMkLst>
            <pc:docMk/>
            <pc:sldMk cId="3543367744" sldId="307"/>
            <ac:spMk id="6" creationId="{9EBAB270-A5A7-4F8A-A46B-A5E0C76CACF7}"/>
          </ac:spMkLst>
        </pc:spChg>
        <pc:spChg chg="add mod">
          <ac:chgData name="AHMED ABOUELYAZID ELTOHAMY MOHAMED" userId="52099ac6-86dd-4190-9d5c-80d0f35c6a65" providerId="ADAL" clId="{FD521DA5-20CC-4680-8723-2671ADCB0B33}" dt="2020-05-13T13:10:50.181" v="3228" actId="6549"/>
          <ac:spMkLst>
            <pc:docMk/>
            <pc:sldMk cId="3543367744" sldId="307"/>
            <ac:spMk id="11" creationId="{A1C9C07A-E17E-4D4E-B0D5-2AC01D8BA49F}"/>
          </ac:spMkLst>
        </pc:spChg>
        <pc:spChg chg="mod">
          <ac:chgData name="AHMED ABOUELYAZID ELTOHAMY MOHAMED" userId="52099ac6-86dd-4190-9d5c-80d0f35c6a65" providerId="ADAL" clId="{FD521DA5-20CC-4680-8723-2671ADCB0B33}" dt="2020-05-13T13:14:53.293" v="3258" actId="207"/>
          <ac:spMkLst>
            <pc:docMk/>
            <pc:sldMk cId="3543367744" sldId="307"/>
            <ac:spMk id="15" creationId="{234ECC0F-CC56-488E-A508-02BD73B612B9}"/>
          </ac:spMkLst>
        </pc:spChg>
        <pc:picChg chg="del">
          <ac:chgData name="AHMED ABOUELYAZID ELTOHAMY MOHAMED" userId="52099ac6-86dd-4190-9d5c-80d0f35c6a65" providerId="ADAL" clId="{FD521DA5-20CC-4680-8723-2671ADCB0B33}" dt="2020-05-13T12:52:47.986" v="3017" actId="478"/>
          <ac:picMkLst>
            <pc:docMk/>
            <pc:sldMk cId="3543367744" sldId="307"/>
            <ac:picMk id="3074" creationId="{C5291621-0267-4CB3-96BE-48C56718E2DC}"/>
          </ac:picMkLst>
        </pc:picChg>
        <pc:picChg chg="add mod">
          <ac:chgData name="AHMED ABOUELYAZID ELTOHAMY MOHAMED" userId="52099ac6-86dd-4190-9d5c-80d0f35c6a65" providerId="ADAL" clId="{FD521DA5-20CC-4680-8723-2671ADCB0B33}" dt="2020-05-13T13:07:00.909" v="3184" actId="1036"/>
          <ac:picMkLst>
            <pc:docMk/>
            <pc:sldMk cId="3543367744" sldId="307"/>
            <ac:picMk id="4098" creationId="{F69BAA67-2859-4B49-AD74-21CE7944DD8C}"/>
          </ac:picMkLst>
        </pc:picChg>
      </pc:sldChg>
    </pc:docChg>
  </pc:docChgLst>
  <pc:docChgLst>
    <pc:chgData name="AHMED ABOUELYAZID ELTOHAMY MOHAMED" userId="52099ac6-86dd-4190-9d5c-80d0f35c6a65" providerId="ADAL" clId="{919DC5C8-63C2-48B0-A4CE-27EE653208C6}"/>
    <pc:docChg chg="undo redo custSel addSld delSld modSld sldOrd">
      <pc:chgData name="AHMED ABOUELYAZID ELTOHAMY MOHAMED" userId="52099ac6-86dd-4190-9d5c-80d0f35c6a65" providerId="ADAL" clId="{919DC5C8-63C2-48B0-A4CE-27EE653208C6}" dt="2020-05-18T10:44:34.237" v="5708"/>
      <pc:docMkLst>
        <pc:docMk/>
      </pc:docMkLst>
      <pc:sldChg chg="addSp modSp mod modAnim">
        <pc:chgData name="AHMED ABOUELYAZID ELTOHAMY MOHAMED" userId="52099ac6-86dd-4190-9d5c-80d0f35c6a65" providerId="ADAL" clId="{919DC5C8-63C2-48B0-A4CE-27EE653208C6}" dt="2020-05-17T10:20:30.059" v="3890" actId="1035"/>
        <pc:sldMkLst>
          <pc:docMk/>
          <pc:sldMk cId="1102367969" sldId="256"/>
        </pc:sldMkLst>
        <pc:spChg chg="mod">
          <ac:chgData name="AHMED ABOUELYAZID ELTOHAMY MOHAMED" userId="52099ac6-86dd-4190-9d5c-80d0f35c6a65" providerId="ADAL" clId="{919DC5C8-63C2-48B0-A4CE-27EE653208C6}" dt="2020-05-17T10:20:11.476" v="3870" actId="1036"/>
          <ac:spMkLst>
            <pc:docMk/>
            <pc:sldMk cId="1102367969" sldId="256"/>
            <ac:spMk id="5" creationId="{CDE624C1-5CB3-4485-B2FC-27198F58F084}"/>
          </ac:spMkLst>
        </pc:spChg>
        <pc:spChg chg="mod">
          <ac:chgData name="AHMED ABOUELYAZID ELTOHAMY MOHAMED" userId="52099ac6-86dd-4190-9d5c-80d0f35c6a65" providerId="ADAL" clId="{919DC5C8-63C2-48B0-A4CE-27EE653208C6}" dt="2020-05-17T10:20:30.059" v="3890" actId="1035"/>
          <ac:spMkLst>
            <pc:docMk/>
            <pc:sldMk cId="1102367969" sldId="256"/>
            <ac:spMk id="6" creationId="{1F066293-74D1-4642-BFF2-C7AA6C5063D9}"/>
          </ac:spMkLst>
        </pc:spChg>
        <pc:spChg chg="add mod">
          <ac:chgData name="AHMED ABOUELYAZID ELTOHAMY MOHAMED" userId="52099ac6-86dd-4190-9d5c-80d0f35c6a65" providerId="ADAL" clId="{919DC5C8-63C2-48B0-A4CE-27EE653208C6}" dt="2020-05-17T10:20:26.005" v="3889" actId="1076"/>
          <ac:spMkLst>
            <pc:docMk/>
            <pc:sldMk cId="1102367969" sldId="256"/>
            <ac:spMk id="7" creationId="{769DE8E9-6802-41A7-AF3A-BB2B69ED8259}"/>
          </ac:spMkLst>
        </pc:spChg>
      </pc:sldChg>
      <pc:sldChg chg="addSp delSp modSp mod modAnim">
        <pc:chgData name="AHMED ABOUELYAZID ELTOHAMY MOHAMED" userId="52099ac6-86dd-4190-9d5c-80d0f35c6a65" providerId="ADAL" clId="{919DC5C8-63C2-48B0-A4CE-27EE653208C6}" dt="2020-05-16T12:39:36.629" v="1218"/>
        <pc:sldMkLst>
          <pc:docMk/>
          <pc:sldMk cId="1279784434" sldId="257"/>
        </pc:sldMkLst>
        <pc:graphicFrameChg chg="del modGraphic">
          <ac:chgData name="AHMED ABOUELYAZID ELTOHAMY MOHAMED" userId="52099ac6-86dd-4190-9d5c-80d0f35c6a65" providerId="ADAL" clId="{919DC5C8-63C2-48B0-A4CE-27EE653208C6}" dt="2020-05-16T11:03:45.047" v="118" actId="478"/>
          <ac:graphicFrameMkLst>
            <pc:docMk/>
            <pc:sldMk cId="1279784434" sldId="257"/>
            <ac:graphicFrameMk id="3" creationId="{00000000-0000-0000-0000-000000000000}"/>
          </ac:graphicFrameMkLst>
        </pc:graphicFrameChg>
        <pc:graphicFrameChg chg="add mod modGraphic">
          <ac:chgData name="AHMED ABOUELYAZID ELTOHAMY MOHAMED" userId="52099ac6-86dd-4190-9d5c-80d0f35c6a65" providerId="ADAL" clId="{919DC5C8-63C2-48B0-A4CE-27EE653208C6}" dt="2020-05-16T11:06:05.630" v="178" actId="1076"/>
          <ac:graphicFrameMkLst>
            <pc:docMk/>
            <pc:sldMk cId="1279784434" sldId="257"/>
            <ac:graphicFrameMk id="6" creationId="{E13F546E-12BF-4CEB-B64A-7FDAC2D655A5}"/>
          </ac:graphicFrameMkLst>
        </pc:graphicFrameChg>
        <pc:picChg chg="add del mod modCrop">
          <ac:chgData name="AHMED ABOUELYAZID ELTOHAMY MOHAMED" userId="52099ac6-86dd-4190-9d5c-80d0f35c6a65" providerId="ADAL" clId="{919DC5C8-63C2-48B0-A4CE-27EE653208C6}" dt="2020-05-16T11:08:40.612" v="182" actId="478"/>
          <ac:picMkLst>
            <pc:docMk/>
            <pc:sldMk cId="1279784434" sldId="257"/>
            <ac:picMk id="2" creationId="{B8491FB9-706A-408F-A457-871FECA7D8AD}"/>
          </ac:picMkLst>
        </pc:picChg>
        <pc:picChg chg="del">
          <ac:chgData name="AHMED ABOUELYAZID ELTOHAMY MOHAMED" userId="52099ac6-86dd-4190-9d5c-80d0f35c6a65" providerId="ADAL" clId="{919DC5C8-63C2-48B0-A4CE-27EE653208C6}" dt="2020-05-16T10:49:07.609" v="0" actId="478"/>
          <ac:picMkLst>
            <pc:docMk/>
            <pc:sldMk cId="1279784434" sldId="257"/>
            <ac:picMk id="4" creationId="{59217F02-A671-4639-8C13-AD549F163D3B}"/>
          </ac:picMkLst>
        </pc:picChg>
        <pc:picChg chg="add del mod modCrop">
          <ac:chgData name="AHMED ABOUELYAZID ELTOHAMY MOHAMED" userId="52099ac6-86dd-4190-9d5c-80d0f35c6a65" providerId="ADAL" clId="{919DC5C8-63C2-48B0-A4CE-27EE653208C6}" dt="2020-05-16T11:09:00.036" v="188" actId="478"/>
          <ac:picMkLst>
            <pc:docMk/>
            <pc:sldMk cId="1279784434" sldId="257"/>
            <ac:picMk id="5" creationId="{AA860C10-0C4F-4B59-BEEF-3EA7A8CECE6C}"/>
          </ac:picMkLst>
        </pc:picChg>
        <pc:picChg chg="add mod">
          <ac:chgData name="AHMED ABOUELYAZID ELTOHAMY MOHAMED" userId="52099ac6-86dd-4190-9d5c-80d0f35c6a65" providerId="ADAL" clId="{919DC5C8-63C2-48B0-A4CE-27EE653208C6}" dt="2020-05-16T11:10:19.310" v="193" actId="14100"/>
          <ac:picMkLst>
            <pc:docMk/>
            <pc:sldMk cId="1279784434" sldId="257"/>
            <ac:picMk id="7" creationId="{6964354F-B9E2-4CF9-8E3F-7142B770D97A}"/>
          </ac:picMkLst>
        </pc:picChg>
        <pc:picChg chg="add mod">
          <ac:chgData name="AHMED ABOUELYAZID ELTOHAMY MOHAMED" userId="52099ac6-86dd-4190-9d5c-80d0f35c6a65" providerId="ADAL" clId="{919DC5C8-63C2-48B0-A4CE-27EE653208C6}" dt="2020-05-16T11:10:16.742" v="192" actId="14100"/>
          <ac:picMkLst>
            <pc:docMk/>
            <pc:sldMk cId="1279784434" sldId="257"/>
            <ac:picMk id="8" creationId="{CF4AC921-A07D-429A-A546-89414F6EF44A}"/>
          </ac:picMkLst>
        </pc:picChg>
      </pc:sldChg>
      <pc:sldChg chg="addSp delSp modSp add mod delAnim modAnim">
        <pc:chgData name="AHMED ABOUELYAZID ELTOHAMY MOHAMED" userId="52099ac6-86dd-4190-9d5c-80d0f35c6a65" providerId="ADAL" clId="{919DC5C8-63C2-48B0-A4CE-27EE653208C6}" dt="2020-05-16T12:01:53.565" v="1042" actId="207"/>
        <pc:sldMkLst>
          <pc:docMk/>
          <pc:sldMk cId="3294278586" sldId="267"/>
        </pc:sldMkLst>
        <pc:spChg chg="add mod">
          <ac:chgData name="AHMED ABOUELYAZID ELTOHAMY MOHAMED" userId="52099ac6-86dd-4190-9d5c-80d0f35c6a65" providerId="ADAL" clId="{919DC5C8-63C2-48B0-A4CE-27EE653208C6}" dt="2020-05-16T12:01:28.001" v="1040" actId="1035"/>
          <ac:spMkLst>
            <pc:docMk/>
            <pc:sldMk cId="3294278586" sldId="267"/>
            <ac:spMk id="2" creationId="{720B6188-0AC1-489A-A615-B1EB05526A0B}"/>
          </ac:spMkLst>
        </pc:spChg>
        <pc:spChg chg="add del mod">
          <ac:chgData name="AHMED ABOUELYAZID ELTOHAMY MOHAMED" userId="52099ac6-86dd-4190-9d5c-80d0f35c6a65" providerId="ADAL" clId="{919DC5C8-63C2-48B0-A4CE-27EE653208C6}" dt="2020-05-16T11:41:13.856" v="766" actId="478"/>
          <ac:spMkLst>
            <pc:docMk/>
            <pc:sldMk cId="3294278586" sldId="267"/>
            <ac:spMk id="3" creationId="{C398227A-7D52-4AC6-9E1D-303D78C0FE00}"/>
          </ac:spMkLst>
        </pc:spChg>
        <pc:spChg chg="add del mod">
          <ac:chgData name="AHMED ABOUELYAZID ELTOHAMY MOHAMED" userId="52099ac6-86dd-4190-9d5c-80d0f35c6a65" providerId="ADAL" clId="{919DC5C8-63C2-48B0-A4CE-27EE653208C6}" dt="2020-05-16T11:35:25.704" v="683" actId="478"/>
          <ac:spMkLst>
            <pc:docMk/>
            <pc:sldMk cId="3294278586" sldId="267"/>
            <ac:spMk id="4" creationId="{476FC80B-1D84-40F1-AC37-CCB942AAD8B1}"/>
          </ac:spMkLst>
        </pc:spChg>
        <pc:spChg chg="add del mod">
          <ac:chgData name="AHMED ABOUELYAZID ELTOHAMY MOHAMED" userId="52099ac6-86dd-4190-9d5c-80d0f35c6a65" providerId="ADAL" clId="{919DC5C8-63C2-48B0-A4CE-27EE653208C6}" dt="2020-05-16T11:41:10.961" v="765" actId="21"/>
          <ac:spMkLst>
            <pc:docMk/>
            <pc:sldMk cId="3294278586" sldId="267"/>
            <ac:spMk id="5" creationId="{19EFD8CB-6E26-46C1-8DF9-27E82A8F3C25}"/>
          </ac:spMkLst>
        </pc:spChg>
        <pc:spChg chg="mod">
          <ac:chgData name="AHMED ABOUELYAZID ELTOHAMY MOHAMED" userId="52099ac6-86dd-4190-9d5c-80d0f35c6a65" providerId="ADAL" clId="{919DC5C8-63C2-48B0-A4CE-27EE653208C6}" dt="2020-05-16T12:01:53.565" v="1042" actId="207"/>
          <ac:spMkLst>
            <pc:docMk/>
            <pc:sldMk cId="3294278586" sldId="267"/>
            <ac:spMk id="7" creationId="{43BEA834-F0EB-4BD3-9A5D-8B84B4678375}"/>
          </ac:spMkLst>
        </pc:spChg>
        <pc:spChg chg="mod">
          <ac:chgData name="AHMED ABOUELYAZID ELTOHAMY MOHAMED" userId="52099ac6-86dd-4190-9d5c-80d0f35c6a65" providerId="ADAL" clId="{919DC5C8-63C2-48B0-A4CE-27EE653208C6}" dt="2020-05-16T12:01:31.414" v="1041" actId="1076"/>
          <ac:spMkLst>
            <pc:docMk/>
            <pc:sldMk cId="3294278586" sldId="267"/>
            <ac:spMk id="8" creationId="{AE3A73B8-88B5-4F00-AC5F-52BB15764BCE}"/>
          </ac:spMkLst>
        </pc:spChg>
        <pc:spChg chg="mod">
          <ac:chgData name="AHMED ABOUELYAZID ELTOHAMY MOHAMED" userId="52099ac6-86dd-4190-9d5c-80d0f35c6a65" providerId="ADAL" clId="{919DC5C8-63C2-48B0-A4CE-27EE653208C6}" dt="2020-05-16T11:32:26.439" v="660" actId="207"/>
          <ac:spMkLst>
            <pc:docMk/>
            <pc:sldMk cId="3294278586" sldId="267"/>
            <ac:spMk id="9" creationId="{4F42174E-17B2-46CF-9972-58D0AF797AEC}"/>
          </ac:spMkLst>
        </pc:spChg>
        <pc:spChg chg="del">
          <ac:chgData name="AHMED ABOUELYAZID ELTOHAMY MOHAMED" userId="52099ac6-86dd-4190-9d5c-80d0f35c6a65" providerId="ADAL" clId="{919DC5C8-63C2-48B0-A4CE-27EE653208C6}" dt="2020-05-16T11:19:19.417" v="468" actId="478"/>
          <ac:spMkLst>
            <pc:docMk/>
            <pc:sldMk cId="3294278586" sldId="267"/>
            <ac:spMk id="10" creationId="{00000000-0000-0000-0000-000000000000}"/>
          </ac:spMkLst>
        </pc:spChg>
        <pc:spChg chg="del">
          <ac:chgData name="AHMED ABOUELYAZID ELTOHAMY MOHAMED" userId="52099ac6-86dd-4190-9d5c-80d0f35c6a65" providerId="ADAL" clId="{919DC5C8-63C2-48B0-A4CE-27EE653208C6}" dt="2020-05-16T11:32:12.754" v="659" actId="478"/>
          <ac:spMkLst>
            <pc:docMk/>
            <pc:sldMk cId="3294278586" sldId="267"/>
            <ac:spMk id="11" creationId="{43BEA834-F0EB-4BD3-9A5D-8B84B4678375}"/>
          </ac:spMkLst>
        </pc:spChg>
        <pc:picChg chg="add del mod">
          <ac:chgData name="AHMED ABOUELYAZID ELTOHAMY MOHAMED" userId="52099ac6-86dd-4190-9d5c-80d0f35c6a65" providerId="ADAL" clId="{919DC5C8-63C2-48B0-A4CE-27EE653208C6}" dt="2020-05-16T12:01:00.015" v="1001" actId="478"/>
          <ac:picMkLst>
            <pc:docMk/>
            <pc:sldMk cId="3294278586" sldId="267"/>
            <ac:picMk id="12" creationId="{5E80D413-0C24-437A-936D-A2211A66BB32}"/>
          </ac:picMkLst>
        </pc:picChg>
      </pc:sldChg>
      <pc:sldChg chg="del">
        <pc:chgData name="AHMED ABOUELYAZID ELTOHAMY MOHAMED" userId="52099ac6-86dd-4190-9d5c-80d0f35c6a65" providerId="ADAL" clId="{919DC5C8-63C2-48B0-A4CE-27EE653208C6}" dt="2020-05-16T17:52:05.836" v="1919" actId="47"/>
        <pc:sldMkLst>
          <pc:docMk/>
          <pc:sldMk cId="2826719872" sldId="290"/>
        </pc:sldMkLst>
      </pc:sldChg>
      <pc:sldChg chg="del">
        <pc:chgData name="AHMED ABOUELYAZID ELTOHAMY MOHAMED" userId="52099ac6-86dd-4190-9d5c-80d0f35c6a65" providerId="ADAL" clId="{919DC5C8-63C2-48B0-A4CE-27EE653208C6}" dt="2020-05-16T17:52:10.218" v="1920" actId="47"/>
        <pc:sldMkLst>
          <pc:docMk/>
          <pc:sldMk cId="1010149164" sldId="302"/>
        </pc:sldMkLst>
      </pc:sldChg>
      <pc:sldChg chg="addSp delSp modSp mod addAnim delAnim modAnim">
        <pc:chgData name="AHMED ABOUELYAZID ELTOHAMY MOHAMED" userId="52099ac6-86dd-4190-9d5c-80d0f35c6a65" providerId="ADAL" clId="{919DC5C8-63C2-48B0-A4CE-27EE653208C6}" dt="2020-05-17T07:08:00.232" v="2499"/>
        <pc:sldMkLst>
          <pc:docMk/>
          <pc:sldMk cId="260787998" sldId="303"/>
        </pc:sldMkLst>
        <pc:spChg chg="add del mod">
          <ac:chgData name="AHMED ABOUELYAZID ELTOHAMY MOHAMED" userId="52099ac6-86dd-4190-9d5c-80d0f35c6a65" providerId="ADAL" clId="{919DC5C8-63C2-48B0-A4CE-27EE653208C6}" dt="2020-05-17T06:56:24.738" v="2423" actId="1036"/>
          <ac:spMkLst>
            <pc:docMk/>
            <pc:sldMk cId="260787998" sldId="303"/>
            <ac:spMk id="7" creationId="{C4BE2B11-E2FB-4D50-93BB-AE08CD49B01B}"/>
          </ac:spMkLst>
        </pc:spChg>
        <pc:spChg chg="mod">
          <ac:chgData name="AHMED ABOUELYAZID ELTOHAMY MOHAMED" userId="52099ac6-86dd-4190-9d5c-80d0f35c6a65" providerId="ADAL" clId="{919DC5C8-63C2-48B0-A4CE-27EE653208C6}" dt="2020-05-17T06:52:12.104" v="2359" actId="403"/>
          <ac:spMkLst>
            <pc:docMk/>
            <pc:sldMk cId="260787998" sldId="303"/>
            <ac:spMk id="10" creationId="{1DD5B56F-D39B-4485-AE10-7E562A366E0D}"/>
          </ac:spMkLst>
        </pc:spChg>
        <pc:spChg chg="mod">
          <ac:chgData name="AHMED ABOUELYAZID ELTOHAMY MOHAMED" userId="52099ac6-86dd-4190-9d5c-80d0f35c6a65" providerId="ADAL" clId="{919DC5C8-63C2-48B0-A4CE-27EE653208C6}" dt="2020-05-17T07:06:24.313" v="2486" actId="207"/>
          <ac:spMkLst>
            <pc:docMk/>
            <pc:sldMk cId="260787998" sldId="303"/>
            <ac:spMk id="11" creationId="{DD6FAA84-1C52-4C44-9BF1-668182745CB4}"/>
          </ac:spMkLst>
        </pc:spChg>
        <pc:spChg chg="mod">
          <ac:chgData name="AHMED ABOUELYAZID ELTOHAMY MOHAMED" userId="52099ac6-86dd-4190-9d5c-80d0f35c6a65" providerId="ADAL" clId="{919DC5C8-63C2-48B0-A4CE-27EE653208C6}" dt="2020-05-17T06:56:24.738" v="2423" actId="1036"/>
          <ac:spMkLst>
            <pc:docMk/>
            <pc:sldMk cId="260787998" sldId="303"/>
            <ac:spMk id="17" creationId="{15933B12-DAC6-47BF-B3FD-C500F9122C78}"/>
          </ac:spMkLst>
        </pc:spChg>
        <pc:spChg chg="mod">
          <ac:chgData name="AHMED ABOUELYAZID ELTOHAMY MOHAMED" userId="52099ac6-86dd-4190-9d5c-80d0f35c6a65" providerId="ADAL" clId="{919DC5C8-63C2-48B0-A4CE-27EE653208C6}" dt="2020-05-17T06:56:10.955" v="2410" actId="207"/>
          <ac:spMkLst>
            <pc:docMk/>
            <pc:sldMk cId="260787998" sldId="303"/>
            <ac:spMk id="18" creationId="{4E6235C5-C299-4641-B350-82ECB938619E}"/>
          </ac:spMkLst>
        </pc:spChg>
        <pc:grpChg chg="del">
          <ac:chgData name="AHMED ABOUELYAZID ELTOHAMY MOHAMED" userId="52099ac6-86dd-4190-9d5c-80d0f35c6a65" providerId="ADAL" clId="{919DC5C8-63C2-48B0-A4CE-27EE653208C6}" dt="2020-05-17T06:50:58.942" v="2335" actId="478"/>
          <ac:grpSpMkLst>
            <pc:docMk/>
            <pc:sldMk cId="260787998" sldId="303"/>
            <ac:grpSpMk id="8" creationId="{B4608998-BA59-4B05-8759-F1EFF1FBDECE}"/>
          </ac:grpSpMkLst>
        </pc:grpChg>
      </pc:sldChg>
      <pc:sldChg chg="addSp delSp modSp mod addAnim delAnim modAnim">
        <pc:chgData name="AHMED ABOUELYAZID ELTOHAMY MOHAMED" userId="52099ac6-86dd-4190-9d5c-80d0f35c6a65" providerId="ADAL" clId="{919DC5C8-63C2-48B0-A4CE-27EE653208C6}" dt="2020-05-17T10:17:07.831" v="3778" actId="207"/>
        <pc:sldMkLst>
          <pc:docMk/>
          <pc:sldMk cId="3357857181" sldId="306"/>
        </pc:sldMkLst>
        <pc:spChg chg="add mod">
          <ac:chgData name="AHMED ABOUELYAZID ELTOHAMY MOHAMED" userId="52099ac6-86dd-4190-9d5c-80d0f35c6a65" providerId="ADAL" clId="{919DC5C8-63C2-48B0-A4CE-27EE653208C6}" dt="2020-05-17T09:17:34.223" v="3488" actId="1076"/>
          <ac:spMkLst>
            <pc:docMk/>
            <pc:sldMk cId="3357857181" sldId="306"/>
            <ac:spMk id="2" creationId="{0576E051-A5F4-4E1A-B80A-F7701773C5C2}"/>
          </ac:spMkLst>
        </pc:spChg>
        <pc:spChg chg="del mod">
          <ac:chgData name="AHMED ABOUELYAZID ELTOHAMY MOHAMED" userId="52099ac6-86dd-4190-9d5c-80d0f35c6a65" providerId="ADAL" clId="{919DC5C8-63C2-48B0-A4CE-27EE653208C6}" dt="2020-05-16T15:13:15.835" v="1723" actId="478"/>
          <ac:spMkLst>
            <pc:docMk/>
            <pc:sldMk cId="3357857181" sldId="306"/>
            <ac:spMk id="2" creationId="{140F5C68-593C-4D70-8C2B-797C8BDF98CC}"/>
          </ac:spMkLst>
        </pc:spChg>
        <pc:spChg chg="del">
          <ac:chgData name="AHMED ABOUELYAZID ELTOHAMY MOHAMED" userId="52099ac6-86dd-4190-9d5c-80d0f35c6a65" providerId="ADAL" clId="{919DC5C8-63C2-48B0-A4CE-27EE653208C6}" dt="2020-05-16T11:18:07.159" v="466" actId="478"/>
          <ac:spMkLst>
            <pc:docMk/>
            <pc:sldMk cId="3357857181" sldId="306"/>
            <ac:spMk id="4" creationId="{DB5FC17A-D155-41F6-A2A7-E608002C2913}"/>
          </ac:spMkLst>
        </pc:spChg>
        <pc:spChg chg="del">
          <ac:chgData name="AHMED ABOUELYAZID ELTOHAMY MOHAMED" userId="52099ac6-86dd-4190-9d5c-80d0f35c6a65" providerId="ADAL" clId="{919DC5C8-63C2-48B0-A4CE-27EE653208C6}" dt="2020-05-16T15:05:45.066" v="1578" actId="478"/>
          <ac:spMkLst>
            <pc:docMk/>
            <pc:sldMk cId="3357857181" sldId="306"/>
            <ac:spMk id="7" creationId="{ADB8D0D6-E7ED-43A3-90DE-ED7DCDDF719F}"/>
          </ac:spMkLst>
        </pc:spChg>
        <pc:spChg chg="del">
          <ac:chgData name="AHMED ABOUELYAZID ELTOHAMY MOHAMED" userId="52099ac6-86dd-4190-9d5c-80d0f35c6a65" providerId="ADAL" clId="{919DC5C8-63C2-48B0-A4CE-27EE653208C6}" dt="2020-05-16T15:10:22.101" v="1698" actId="478"/>
          <ac:spMkLst>
            <pc:docMk/>
            <pc:sldMk cId="3357857181" sldId="306"/>
            <ac:spMk id="9" creationId="{324A35EC-3020-46B1-9BF0-D6D963F8E3FD}"/>
          </ac:spMkLst>
        </pc:spChg>
        <pc:spChg chg="mod">
          <ac:chgData name="AHMED ABOUELYAZID ELTOHAMY MOHAMED" userId="52099ac6-86dd-4190-9d5c-80d0f35c6a65" providerId="ADAL" clId="{919DC5C8-63C2-48B0-A4CE-27EE653208C6}" dt="2020-05-16T15:22:04.057" v="1899" actId="1076"/>
          <ac:spMkLst>
            <pc:docMk/>
            <pc:sldMk cId="3357857181" sldId="306"/>
            <ac:spMk id="10" creationId="{0A13B044-2F15-4C89-B736-819324F783E5}"/>
          </ac:spMkLst>
        </pc:spChg>
        <pc:spChg chg="add mod">
          <ac:chgData name="AHMED ABOUELYAZID ELTOHAMY MOHAMED" userId="52099ac6-86dd-4190-9d5c-80d0f35c6a65" providerId="ADAL" clId="{919DC5C8-63C2-48B0-A4CE-27EE653208C6}" dt="2020-05-17T10:15:46.154" v="3774" actId="20577"/>
          <ac:spMkLst>
            <pc:docMk/>
            <pc:sldMk cId="3357857181" sldId="306"/>
            <ac:spMk id="11" creationId="{D09D87CE-7E7A-4CA5-9A01-26935E291668}"/>
          </ac:spMkLst>
        </pc:spChg>
        <pc:spChg chg="add mod">
          <ac:chgData name="AHMED ABOUELYAZID ELTOHAMY MOHAMED" userId="52099ac6-86dd-4190-9d5c-80d0f35c6a65" providerId="ADAL" clId="{919DC5C8-63C2-48B0-A4CE-27EE653208C6}" dt="2020-05-17T09:17:34.223" v="3488" actId="1076"/>
          <ac:spMkLst>
            <pc:docMk/>
            <pc:sldMk cId="3357857181" sldId="306"/>
            <ac:spMk id="12" creationId="{62C53085-CD64-496B-A88C-1455DCDB7B66}"/>
          </ac:spMkLst>
        </pc:spChg>
        <pc:spChg chg="add mod">
          <ac:chgData name="AHMED ABOUELYAZID ELTOHAMY MOHAMED" userId="52099ac6-86dd-4190-9d5c-80d0f35c6a65" providerId="ADAL" clId="{919DC5C8-63C2-48B0-A4CE-27EE653208C6}" dt="2020-05-17T09:17:34.223" v="3488" actId="1076"/>
          <ac:spMkLst>
            <pc:docMk/>
            <pc:sldMk cId="3357857181" sldId="306"/>
            <ac:spMk id="13" creationId="{0A61F860-3551-4CE3-AA4A-6E372AA77EA6}"/>
          </ac:spMkLst>
        </pc:spChg>
        <pc:spChg chg="add mod">
          <ac:chgData name="AHMED ABOUELYAZID ELTOHAMY MOHAMED" userId="52099ac6-86dd-4190-9d5c-80d0f35c6a65" providerId="ADAL" clId="{919DC5C8-63C2-48B0-A4CE-27EE653208C6}" dt="2020-05-16T15:18:40.582" v="1810"/>
          <ac:spMkLst>
            <pc:docMk/>
            <pc:sldMk cId="3357857181" sldId="306"/>
            <ac:spMk id="13" creationId="{6E9A38D8-0578-47BB-9D6A-E153CCD00B2D}"/>
          </ac:spMkLst>
        </pc:spChg>
        <pc:spChg chg="mod">
          <ac:chgData name="AHMED ABOUELYAZID ELTOHAMY MOHAMED" userId="52099ac6-86dd-4190-9d5c-80d0f35c6a65" providerId="ADAL" clId="{919DC5C8-63C2-48B0-A4CE-27EE653208C6}" dt="2020-05-17T10:16:24.959" v="3776" actId="207"/>
          <ac:spMkLst>
            <pc:docMk/>
            <pc:sldMk cId="3357857181" sldId="306"/>
            <ac:spMk id="14" creationId="{462B1839-DA60-4396-A726-C955B0E279D3}"/>
          </ac:spMkLst>
        </pc:spChg>
        <pc:spChg chg="mod">
          <ac:chgData name="AHMED ABOUELYAZID ELTOHAMY MOHAMED" userId="52099ac6-86dd-4190-9d5c-80d0f35c6a65" providerId="ADAL" clId="{919DC5C8-63C2-48B0-A4CE-27EE653208C6}" dt="2020-05-17T10:17:07.831" v="3778" actId="207"/>
          <ac:spMkLst>
            <pc:docMk/>
            <pc:sldMk cId="3357857181" sldId="306"/>
            <ac:spMk id="15" creationId="{98034D32-3519-4CCA-8FB7-57F43EA97072}"/>
          </ac:spMkLst>
        </pc:spChg>
        <pc:spChg chg="add mod">
          <ac:chgData name="AHMED ABOUELYAZID ELTOHAMY MOHAMED" userId="52099ac6-86dd-4190-9d5c-80d0f35c6a65" providerId="ADAL" clId="{919DC5C8-63C2-48B0-A4CE-27EE653208C6}" dt="2020-05-17T09:17:34.223" v="3488" actId="1076"/>
          <ac:spMkLst>
            <pc:docMk/>
            <pc:sldMk cId="3357857181" sldId="306"/>
            <ac:spMk id="16" creationId="{5C0BCE0A-757B-4F2D-84DF-7AED09D21C3D}"/>
          </ac:spMkLst>
        </pc:spChg>
        <pc:spChg chg="add del mod">
          <ac:chgData name="AHMED ABOUELYAZID ELTOHAMY MOHAMED" userId="52099ac6-86dd-4190-9d5c-80d0f35c6a65" providerId="ADAL" clId="{919DC5C8-63C2-48B0-A4CE-27EE653208C6}" dt="2020-05-16T15:18:48.839" v="1813" actId="478"/>
          <ac:spMkLst>
            <pc:docMk/>
            <pc:sldMk cId="3357857181" sldId="306"/>
            <ac:spMk id="16" creationId="{633C8B42-A423-4199-9825-79A4974FF01E}"/>
          </ac:spMkLst>
        </pc:spChg>
        <pc:spChg chg="add mod">
          <ac:chgData name="AHMED ABOUELYAZID ELTOHAMY MOHAMED" userId="52099ac6-86dd-4190-9d5c-80d0f35c6a65" providerId="ADAL" clId="{919DC5C8-63C2-48B0-A4CE-27EE653208C6}" dt="2020-05-17T06:16:44.803" v="1958" actId="14100"/>
          <ac:spMkLst>
            <pc:docMk/>
            <pc:sldMk cId="3357857181" sldId="306"/>
            <ac:spMk id="17" creationId="{428A873C-71E4-487F-9FAC-DD37027CB340}"/>
          </ac:spMkLst>
        </pc:spChg>
        <pc:spChg chg="add del mod">
          <ac:chgData name="AHMED ABOUELYAZID ELTOHAMY MOHAMED" userId="52099ac6-86dd-4190-9d5c-80d0f35c6a65" providerId="ADAL" clId="{919DC5C8-63C2-48B0-A4CE-27EE653208C6}" dt="2020-05-17T10:16:47.216" v="3777" actId="207"/>
          <ac:spMkLst>
            <pc:docMk/>
            <pc:sldMk cId="3357857181" sldId="306"/>
            <ac:spMk id="18" creationId="{E4790B18-54D3-48AC-B003-2BAAFD102F04}"/>
          </ac:spMkLst>
        </pc:spChg>
        <pc:grpChg chg="add mod">
          <ac:chgData name="AHMED ABOUELYAZID ELTOHAMY MOHAMED" userId="52099ac6-86dd-4190-9d5c-80d0f35c6a65" providerId="ADAL" clId="{919DC5C8-63C2-48B0-A4CE-27EE653208C6}" dt="2020-05-17T09:17:34.223" v="3488" actId="1076"/>
          <ac:grpSpMkLst>
            <pc:docMk/>
            <pc:sldMk cId="3357857181" sldId="306"/>
            <ac:grpSpMk id="3" creationId="{77660C1B-7810-4A4F-A5C8-31D2FCF6BA42}"/>
          </ac:grpSpMkLst>
        </pc:grpChg>
        <pc:picChg chg="add mod">
          <ac:chgData name="AHMED ABOUELYAZID ELTOHAMY MOHAMED" userId="52099ac6-86dd-4190-9d5c-80d0f35c6a65" providerId="ADAL" clId="{919DC5C8-63C2-48B0-A4CE-27EE653208C6}" dt="2020-05-17T09:17:34.223" v="3488" actId="1076"/>
          <ac:picMkLst>
            <pc:docMk/>
            <pc:sldMk cId="3357857181" sldId="306"/>
            <ac:picMk id="5122" creationId="{B9D35A60-75C5-427D-9AB2-F45267FAAB37}"/>
          </ac:picMkLst>
        </pc:picChg>
      </pc:sldChg>
      <pc:sldChg chg="addSp delSp modSp mod modAnim">
        <pc:chgData name="AHMED ABOUELYAZID ELTOHAMY MOHAMED" userId="52099ac6-86dd-4190-9d5c-80d0f35c6a65" providerId="ADAL" clId="{919DC5C8-63C2-48B0-A4CE-27EE653208C6}" dt="2020-05-17T09:17:58.304" v="3490"/>
        <pc:sldMkLst>
          <pc:docMk/>
          <pc:sldMk cId="3203988776" sldId="531"/>
        </pc:sldMkLst>
        <pc:spChg chg="add del mod">
          <ac:chgData name="AHMED ABOUELYAZID ELTOHAMY MOHAMED" userId="52099ac6-86dd-4190-9d5c-80d0f35c6a65" providerId="ADAL" clId="{919DC5C8-63C2-48B0-A4CE-27EE653208C6}" dt="2020-05-17T08:28:27.227" v="3243" actId="478"/>
          <ac:spMkLst>
            <pc:docMk/>
            <pc:sldMk cId="3203988776" sldId="531"/>
            <ac:spMk id="2" creationId="{295B1281-5628-45A5-9B28-24A1777F462E}"/>
          </ac:spMkLst>
        </pc:spChg>
        <pc:spChg chg="add mod">
          <ac:chgData name="AHMED ABOUELYAZID ELTOHAMY MOHAMED" userId="52099ac6-86dd-4190-9d5c-80d0f35c6a65" providerId="ADAL" clId="{919DC5C8-63C2-48B0-A4CE-27EE653208C6}" dt="2020-05-17T09:04:18.171" v="3364" actId="404"/>
          <ac:spMkLst>
            <pc:docMk/>
            <pc:sldMk cId="3203988776" sldId="531"/>
            <ac:spMk id="3" creationId="{7B624E15-2513-415D-B155-8C4F3B6CF9DC}"/>
          </ac:spMkLst>
        </pc:spChg>
        <pc:spChg chg="add mod">
          <ac:chgData name="AHMED ABOUELYAZID ELTOHAMY MOHAMED" userId="52099ac6-86dd-4190-9d5c-80d0f35c6a65" providerId="ADAL" clId="{919DC5C8-63C2-48B0-A4CE-27EE653208C6}" dt="2020-05-17T08:31:55.665" v="3307"/>
          <ac:spMkLst>
            <pc:docMk/>
            <pc:sldMk cId="3203988776" sldId="531"/>
            <ac:spMk id="7" creationId="{80E38B48-2CCD-4960-A822-352DAB5A0FC9}"/>
          </ac:spMkLst>
        </pc:spChg>
        <pc:spChg chg="mod">
          <ac:chgData name="AHMED ABOUELYAZID ELTOHAMY MOHAMED" userId="52099ac6-86dd-4190-9d5c-80d0f35c6a65" providerId="ADAL" clId="{919DC5C8-63C2-48B0-A4CE-27EE653208C6}" dt="2020-05-17T08:27:16.498" v="3233" actId="108"/>
          <ac:spMkLst>
            <pc:docMk/>
            <pc:sldMk cId="3203988776" sldId="531"/>
            <ac:spMk id="8" creationId="{FE0B8304-DC4D-49E7-B68C-EE66C883F1EB}"/>
          </ac:spMkLst>
        </pc:spChg>
        <pc:spChg chg="add mod">
          <ac:chgData name="AHMED ABOUELYAZID ELTOHAMY MOHAMED" userId="52099ac6-86dd-4190-9d5c-80d0f35c6a65" providerId="ADAL" clId="{919DC5C8-63C2-48B0-A4CE-27EE653208C6}" dt="2020-05-17T09:04:43.157" v="3367" actId="207"/>
          <ac:spMkLst>
            <pc:docMk/>
            <pc:sldMk cId="3203988776" sldId="531"/>
            <ac:spMk id="9" creationId="{5398A13F-8A9A-489A-B18B-FCE2212B21C2}"/>
          </ac:spMkLst>
        </pc:spChg>
        <pc:picChg chg="del">
          <ac:chgData name="AHMED ABOUELYAZID ELTOHAMY MOHAMED" userId="52099ac6-86dd-4190-9d5c-80d0f35c6a65" providerId="ADAL" clId="{919DC5C8-63C2-48B0-A4CE-27EE653208C6}" dt="2020-05-17T08:00:43.502" v="2748" actId="478"/>
          <ac:picMkLst>
            <pc:docMk/>
            <pc:sldMk cId="3203988776" sldId="531"/>
            <ac:picMk id="3074" creationId="{02FC6DF5-AE65-495A-A3CF-E2C22F68AC54}"/>
          </ac:picMkLst>
        </pc:picChg>
      </pc:sldChg>
      <pc:sldChg chg="addSp delSp modSp mod delAnim modAnim">
        <pc:chgData name="AHMED ABOUELYAZID ELTOHAMY MOHAMED" userId="52099ac6-86dd-4190-9d5c-80d0f35c6a65" providerId="ADAL" clId="{919DC5C8-63C2-48B0-A4CE-27EE653208C6}" dt="2020-05-18T06:52:50.311" v="4661"/>
        <pc:sldMkLst>
          <pc:docMk/>
          <pc:sldMk cId="2274839948" sldId="538"/>
        </pc:sldMkLst>
        <pc:spChg chg="add del mod">
          <ac:chgData name="AHMED ABOUELYAZID ELTOHAMY MOHAMED" userId="52099ac6-86dd-4190-9d5c-80d0f35c6a65" providerId="ADAL" clId="{919DC5C8-63C2-48B0-A4CE-27EE653208C6}" dt="2020-05-18T06:26:37.362" v="4385"/>
          <ac:spMkLst>
            <pc:docMk/>
            <pc:sldMk cId="2274839948" sldId="538"/>
            <ac:spMk id="2" creationId="{53682EA0-F032-42A6-9CCC-D32DBE0AF6D7}"/>
          </ac:spMkLst>
        </pc:spChg>
        <pc:spChg chg="add del mod">
          <ac:chgData name="AHMED ABOUELYAZID ELTOHAMY MOHAMED" userId="52099ac6-86dd-4190-9d5c-80d0f35c6a65" providerId="ADAL" clId="{919DC5C8-63C2-48B0-A4CE-27EE653208C6}" dt="2020-05-18T06:26:37.362" v="4385"/>
          <ac:spMkLst>
            <pc:docMk/>
            <pc:sldMk cId="2274839948" sldId="538"/>
            <ac:spMk id="5" creationId="{B52E30B4-5CC8-4A5F-AEBF-9BCD797C4BC6}"/>
          </ac:spMkLst>
        </pc:spChg>
        <pc:spChg chg="add del mod">
          <ac:chgData name="AHMED ABOUELYAZID ELTOHAMY MOHAMED" userId="52099ac6-86dd-4190-9d5c-80d0f35c6a65" providerId="ADAL" clId="{919DC5C8-63C2-48B0-A4CE-27EE653208C6}" dt="2020-05-18T06:26:37.362" v="4385"/>
          <ac:spMkLst>
            <pc:docMk/>
            <pc:sldMk cId="2274839948" sldId="538"/>
            <ac:spMk id="6" creationId="{2D762733-8630-4646-82E7-E08EA187493F}"/>
          </ac:spMkLst>
        </pc:spChg>
        <pc:spChg chg="add mod">
          <ac:chgData name="AHMED ABOUELYAZID ELTOHAMY MOHAMED" userId="52099ac6-86dd-4190-9d5c-80d0f35c6a65" providerId="ADAL" clId="{919DC5C8-63C2-48B0-A4CE-27EE653208C6}" dt="2020-05-18T06:28:49.583" v="4414" actId="14100"/>
          <ac:spMkLst>
            <pc:docMk/>
            <pc:sldMk cId="2274839948" sldId="538"/>
            <ac:spMk id="7" creationId="{7E39F449-5956-4993-ACAA-9246AC21A044}"/>
          </ac:spMkLst>
        </pc:spChg>
        <pc:spChg chg="add mod ord">
          <ac:chgData name="AHMED ABOUELYAZID ELTOHAMY MOHAMED" userId="52099ac6-86dd-4190-9d5c-80d0f35c6a65" providerId="ADAL" clId="{919DC5C8-63C2-48B0-A4CE-27EE653208C6}" dt="2020-05-18T06:39:01.595" v="4550" actId="1076"/>
          <ac:spMkLst>
            <pc:docMk/>
            <pc:sldMk cId="2274839948" sldId="538"/>
            <ac:spMk id="8" creationId="{486657C0-BDCE-45CD-A605-CFE8A31B07CC}"/>
          </ac:spMkLst>
        </pc:spChg>
        <pc:spChg chg="add mod">
          <ac:chgData name="AHMED ABOUELYAZID ELTOHAMY MOHAMED" userId="52099ac6-86dd-4190-9d5c-80d0f35c6a65" providerId="ADAL" clId="{919DC5C8-63C2-48B0-A4CE-27EE653208C6}" dt="2020-05-18T06:39:01.595" v="4550" actId="1076"/>
          <ac:spMkLst>
            <pc:docMk/>
            <pc:sldMk cId="2274839948" sldId="538"/>
            <ac:spMk id="9" creationId="{0FC5B052-5336-45F9-851C-BDE160DBC41E}"/>
          </ac:spMkLst>
        </pc:spChg>
        <pc:spChg chg="del mod">
          <ac:chgData name="AHMED ABOUELYAZID ELTOHAMY MOHAMED" userId="52099ac6-86dd-4190-9d5c-80d0f35c6a65" providerId="ADAL" clId="{919DC5C8-63C2-48B0-A4CE-27EE653208C6}" dt="2020-05-18T06:51:52.309" v="4651" actId="478"/>
          <ac:spMkLst>
            <pc:docMk/>
            <pc:sldMk cId="2274839948" sldId="538"/>
            <ac:spMk id="11" creationId="{BAA80CED-89D1-4F11-A823-EF0E924BC411}"/>
          </ac:spMkLst>
        </pc:spChg>
        <pc:spChg chg="mod">
          <ac:chgData name="AHMED ABOUELYAZID ELTOHAMY MOHAMED" userId="52099ac6-86dd-4190-9d5c-80d0f35c6a65" providerId="ADAL" clId="{919DC5C8-63C2-48B0-A4CE-27EE653208C6}" dt="2020-05-18T06:51:59.332" v="4653" actId="1076"/>
          <ac:spMkLst>
            <pc:docMk/>
            <pc:sldMk cId="2274839948" sldId="538"/>
            <ac:spMk id="12" creationId="{F8DF587B-A563-43F7-8FBD-757F40C928E0}"/>
          </ac:spMkLst>
        </pc:spChg>
        <pc:spChg chg="add mod">
          <ac:chgData name="AHMED ABOUELYAZID ELTOHAMY MOHAMED" userId="52099ac6-86dd-4190-9d5c-80d0f35c6a65" providerId="ADAL" clId="{919DC5C8-63C2-48B0-A4CE-27EE653208C6}" dt="2020-05-18T06:39:01.595" v="4550" actId="1076"/>
          <ac:spMkLst>
            <pc:docMk/>
            <pc:sldMk cId="2274839948" sldId="538"/>
            <ac:spMk id="13" creationId="{8FBA6109-C27D-4509-B1BB-580E0D8A095F}"/>
          </ac:spMkLst>
        </pc:spChg>
        <pc:spChg chg="del">
          <ac:chgData name="AHMED ABOUELYAZID ELTOHAMY MOHAMED" userId="52099ac6-86dd-4190-9d5c-80d0f35c6a65" providerId="ADAL" clId="{919DC5C8-63C2-48B0-A4CE-27EE653208C6}" dt="2020-05-18T06:23:26.078" v="4333" actId="478"/>
          <ac:spMkLst>
            <pc:docMk/>
            <pc:sldMk cId="2274839948" sldId="538"/>
            <ac:spMk id="16" creationId="{D7BDCC7E-E633-4F2A-A3F8-8F9E7A88B4FB}"/>
          </ac:spMkLst>
        </pc:spChg>
        <pc:spChg chg="del">
          <ac:chgData name="AHMED ABOUELYAZID ELTOHAMY MOHAMED" userId="52099ac6-86dd-4190-9d5c-80d0f35c6a65" providerId="ADAL" clId="{919DC5C8-63C2-48B0-A4CE-27EE653208C6}" dt="2020-05-18T06:23:22.148" v="4331" actId="478"/>
          <ac:spMkLst>
            <pc:docMk/>
            <pc:sldMk cId="2274839948" sldId="538"/>
            <ac:spMk id="17" creationId="{13786883-A2C3-4E4E-ACDB-987582B126C6}"/>
          </ac:spMkLst>
        </pc:spChg>
        <pc:spChg chg="del">
          <ac:chgData name="AHMED ABOUELYAZID ELTOHAMY MOHAMED" userId="52099ac6-86dd-4190-9d5c-80d0f35c6a65" providerId="ADAL" clId="{919DC5C8-63C2-48B0-A4CE-27EE653208C6}" dt="2020-05-18T06:23:20.943" v="4330" actId="478"/>
          <ac:spMkLst>
            <pc:docMk/>
            <pc:sldMk cId="2274839948" sldId="538"/>
            <ac:spMk id="18" creationId="{6F9D7A33-B6C4-42F0-9B93-09CC6B59961F}"/>
          </ac:spMkLst>
        </pc:spChg>
        <pc:spChg chg="del">
          <ac:chgData name="AHMED ABOUELYAZID ELTOHAMY MOHAMED" userId="52099ac6-86dd-4190-9d5c-80d0f35c6a65" providerId="ADAL" clId="{919DC5C8-63C2-48B0-A4CE-27EE653208C6}" dt="2020-05-18T06:23:04.676" v="4326" actId="478"/>
          <ac:spMkLst>
            <pc:docMk/>
            <pc:sldMk cId="2274839948" sldId="538"/>
            <ac:spMk id="19" creationId="{CFDCE9BE-EC68-4451-B21F-8A65AF5A4D85}"/>
          </ac:spMkLst>
        </pc:spChg>
        <pc:spChg chg="mod">
          <ac:chgData name="AHMED ABOUELYAZID ELTOHAMY MOHAMED" userId="52099ac6-86dd-4190-9d5c-80d0f35c6a65" providerId="ADAL" clId="{919DC5C8-63C2-48B0-A4CE-27EE653208C6}" dt="2020-05-18T06:30:51.391" v="4455" actId="1076"/>
          <ac:spMkLst>
            <pc:docMk/>
            <pc:sldMk cId="2274839948" sldId="538"/>
            <ac:spMk id="21" creationId="{5B58C476-E4D7-48EC-82C1-08D0CE7EF987}"/>
          </ac:spMkLst>
        </pc:spChg>
        <pc:spChg chg="del">
          <ac:chgData name="AHMED ABOUELYAZID ELTOHAMY MOHAMED" userId="52099ac6-86dd-4190-9d5c-80d0f35c6a65" providerId="ADAL" clId="{919DC5C8-63C2-48B0-A4CE-27EE653208C6}" dt="2020-05-18T06:23:07.748" v="4327" actId="478"/>
          <ac:spMkLst>
            <pc:docMk/>
            <pc:sldMk cId="2274839948" sldId="538"/>
            <ac:spMk id="22" creationId="{373924CE-7B78-4CA2-AE92-23C2D23FF01B}"/>
          </ac:spMkLst>
        </pc:spChg>
        <pc:spChg chg="add mod">
          <ac:chgData name="AHMED ABOUELYAZID ELTOHAMY MOHAMED" userId="52099ac6-86dd-4190-9d5c-80d0f35c6a65" providerId="ADAL" clId="{919DC5C8-63C2-48B0-A4CE-27EE653208C6}" dt="2020-05-18T06:52:11.708" v="4657" actId="1076"/>
          <ac:spMkLst>
            <pc:docMk/>
            <pc:sldMk cId="2274839948" sldId="538"/>
            <ac:spMk id="23" creationId="{A4B62A62-3159-4E56-BC9E-8EC92FCED40C}"/>
          </ac:spMkLst>
        </pc:spChg>
        <pc:spChg chg="mod">
          <ac:chgData name="AHMED ABOUELYAZID ELTOHAMY MOHAMED" userId="52099ac6-86dd-4190-9d5c-80d0f35c6a65" providerId="ADAL" clId="{919DC5C8-63C2-48B0-A4CE-27EE653208C6}" dt="2020-05-18T06:34:11.552" v="4491" actId="207"/>
          <ac:spMkLst>
            <pc:docMk/>
            <pc:sldMk cId="2274839948" sldId="538"/>
            <ac:spMk id="10243" creationId="{00000000-0000-0000-0000-000000000000}"/>
          </ac:spMkLst>
        </pc:spChg>
        <pc:grpChg chg="add mod">
          <ac:chgData name="AHMED ABOUELYAZID ELTOHAMY MOHAMED" userId="52099ac6-86dd-4190-9d5c-80d0f35c6a65" providerId="ADAL" clId="{919DC5C8-63C2-48B0-A4CE-27EE653208C6}" dt="2020-05-18T06:39:01.595" v="4550" actId="1076"/>
          <ac:grpSpMkLst>
            <pc:docMk/>
            <pc:sldMk cId="2274839948" sldId="538"/>
            <ac:grpSpMk id="10" creationId="{4D365D1A-A5CD-41A9-8BB4-C26451A4311D}"/>
          </ac:grpSpMkLst>
        </pc:grpChg>
        <pc:grpChg chg="add mod">
          <ac:chgData name="AHMED ABOUELYAZID ELTOHAMY MOHAMED" userId="52099ac6-86dd-4190-9d5c-80d0f35c6a65" providerId="ADAL" clId="{919DC5C8-63C2-48B0-A4CE-27EE653208C6}" dt="2020-05-18T06:39:01.595" v="4550" actId="1076"/>
          <ac:grpSpMkLst>
            <pc:docMk/>
            <pc:sldMk cId="2274839948" sldId="538"/>
            <ac:grpSpMk id="14" creationId="{BFB5AC26-F74C-498D-867A-474991894C1D}"/>
          </ac:grpSpMkLst>
        </pc:grpChg>
        <pc:picChg chg="del">
          <ac:chgData name="AHMED ABOUELYAZID ELTOHAMY MOHAMED" userId="52099ac6-86dd-4190-9d5c-80d0f35c6a65" providerId="ADAL" clId="{919DC5C8-63C2-48B0-A4CE-27EE653208C6}" dt="2020-05-18T06:30:27.896" v="4432" actId="478"/>
          <ac:picMkLst>
            <pc:docMk/>
            <pc:sldMk cId="2274839948" sldId="538"/>
            <ac:picMk id="3" creationId="{80E67FD4-82AE-46F8-81C4-565E51279C78}"/>
          </ac:picMkLst>
        </pc:picChg>
        <pc:picChg chg="del">
          <ac:chgData name="AHMED ABOUELYAZID ELTOHAMY MOHAMED" userId="52099ac6-86dd-4190-9d5c-80d0f35c6a65" providerId="ADAL" clId="{919DC5C8-63C2-48B0-A4CE-27EE653208C6}" dt="2020-05-18T06:30:31.095" v="4433" actId="478"/>
          <ac:picMkLst>
            <pc:docMk/>
            <pc:sldMk cId="2274839948" sldId="538"/>
            <ac:picMk id="4" creationId="{35CF3F77-76FE-4C75-A20A-652505293459}"/>
          </ac:picMkLst>
        </pc:picChg>
      </pc:sldChg>
      <pc:sldChg chg="addSp delSp modSp mod delAnim modAnim">
        <pc:chgData name="AHMED ABOUELYAZID ELTOHAMY MOHAMED" userId="52099ac6-86dd-4190-9d5c-80d0f35c6a65" providerId="ADAL" clId="{919DC5C8-63C2-48B0-A4CE-27EE653208C6}" dt="2020-05-17T10:02:26.375" v="3754" actId="1035"/>
        <pc:sldMkLst>
          <pc:docMk/>
          <pc:sldMk cId="2706952430" sldId="547"/>
        </pc:sldMkLst>
        <pc:spChg chg="del topLvl">
          <ac:chgData name="AHMED ABOUELYAZID ELTOHAMY MOHAMED" userId="52099ac6-86dd-4190-9d5c-80d0f35c6a65" providerId="ADAL" clId="{919DC5C8-63C2-48B0-A4CE-27EE653208C6}" dt="2020-05-17T09:08:54.033" v="3447" actId="478"/>
          <ac:spMkLst>
            <pc:docMk/>
            <pc:sldMk cId="2706952430" sldId="547"/>
            <ac:spMk id="2" creationId="{7B27E3F2-7B23-4A5D-B7BF-F46085F54B1D}"/>
          </ac:spMkLst>
        </pc:spChg>
        <pc:spChg chg="add mod">
          <ac:chgData name="AHMED ABOUELYAZID ELTOHAMY MOHAMED" userId="52099ac6-86dd-4190-9d5c-80d0f35c6a65" providerId="ADAL" clId="{919DC5C8-63C2-48B0-A4CE-27EE653208C6}" dt="2020-05-17T09:59:14.464" v="3731" actId="404"/>
          <ac:spMkLst>
            <pc:docMk/>
            <pc:sldMk cId="2706952430" sldId="547"/>
            <ac:spMk id="7" creationId="{D0AFB1D8-B866-4F55-92F5-4DBAB4E074BC}"/>
          </ac:spMkLst>
        </pc:spChg>
        <pc:spChg chg="mod">
          <ac:chgData name="AHMED ABOUELYAZID ELTOHAMY MOHAMED" userId="52099ac6-86dd-4190-9d5c-80d0f35c6a65" providerId="ADAL" clId="{919DC5C8-63C2-48B0-A4CE-27EE653208C6}" dt="2020-05-17T09:29:23.048" v="3624" actId="1076"/>
          <ac:spMkLst>
            <pc:docMk/>
            <pc:sldMk cId="2706952430" sldId="547"/>
            <ac:spMk id="8" creationId="{4AFA59C3-801A-4322-8AA8-5C50D4A2D8D5}"/>
          </ac:spMkLst>
        </pc:spChg>
        <pc:spChg chg="del mod">
          <ac:chgData name="AHMED ABOUELYAZID ELTOHAMY MOHAMED" userId="52099ac6-86dd-4190-9d5c-80d0f35c6a65" providerId="ADAL" clId="{919DC5C8-63C2-48B0-A4CE-27EE653208C6}" dt="2020-05-17T09:09:00.812" v="3449" actId="478"/>
          <ac:spMkLst>
            <pc:docMk/>
            <pc:sldMk cId="2706952430" sldId="547"/>
            <ac:spMk id="11" creationId="{F64951BB-A532-4106-B82C-E401CF19D288}"/>
          </ac:spMkLst>
        </pc:spChg>
        <pc:spChg chg="add mod">
          <ac:chgData name="AHMED ABOUELYAZID ELTOHAMY MOHAMED" userId="52099ac6-86dd-4190-9d5c-80d0f35c6a65" providerId="ADAL" clId="{919DC5C8-63C2-48B0-A4CE-27EE653208C6}" dt="2020-05-17T09:55:07.567" v="3665" actId="20577"/>
          <ac:spMkLst>
            <pc:docMk/>
            <pc:sldMk cId="2706952430" sldId="547"/>
            <ac:spMk id="12" creationId="{CC65765C-005A-4F92-BA13-891D247D33AE}"/>
          </ac:spMkLst>
        </pc:spChg>
        <pc:spChg chg="mod">
          <ac:chgData name="AHMED ABOUELYAZID ELTOHAMY MOHAMED" userId="52099ac6-86dd-4190-9d5c-80d0f35c6a65" providerId="ADAL" clId="{919DC5C8-63C2-48B0-A4CE-27EE653208C6}" dt="2020-05-17T10:02:26.375" v="3754" actId="1035"/>
          <ac:spMkLst>
            <pc:docMk/>
            <pc:sldMk cId="2706952430" sldId="547"/>
            <ac:spMk id="16" creationId="{FAB0EA56-CC82-46E3-B754-B47C754A17F0}"/>
          </ac:spMkLst>
        </pc:spChg>
        <pc:spChg chg="del topLvl">
          <ac:chgData name="AHMED ABOUELYAZID ELTOHAMY MOHAMED" userId="52099ac6-86dd-4190-9d5c-80d0f35c6a65" providerId="ADAL" clId="{919DC5C8-63C2-48B0-A4CE-27EE653208C6}" dt="2020-05-17T09:08:50.830" v="3446" actId="478"/>
          <ac:spMkLst>
            <pc:docMk/>
            <pc:sldMk cId="2706952430" sldId="547"/>
            <ac:spMk id="19" creationId="{D825232C-1C67-44A2-B77C-91A9B8D68180}"/>
          </ac:spMkLst>
        </pc:spChg>
        <pc:spChg chg="add mod">
          <ac:chgData name="AHMED ABOUELYAZID ELTOHAMY MOHAMED" userId="52099ac6-86dd-4190-9d5c-80d0f35c6a65" providerId="ADAL" clId="{919DC5C8-63C2-48B0-A4CE-27EE653208C6}" dt="2020-05-17T09:56:34.527" v="3685" actId="1076"/>
          <ac:spMkLst>
            <pc:docMk/>
            <pc:sldMk cId="2706952430" sldId="547"/>
            <ac:spMk id="20" creationId="{D027047C-C743-4030-AC85-7F0841C8FB88}"/>
          </ac:spMkLst>
        </pc:spChg>
        <pc:spChg chg="add mod">
          <ac:chgData name="AHMED ABOUELYAZID ELTOHAMY MOHAMED" userId="52099ac6-86dd-4190-9d5c-80d0f35c6a65" providerId="ADAL" clId="{919DC5C8-63C2-48B0-A4CE-27EE653208C6}" dt="2020-05-17T09:55:30.446" v="3671"/>
          <ac:spMkLst>
            <pc:docMk/>
            <pc:sldMk cId="2706952430" sldId="547"/>
            <ac:spMk id="21" creationId="{D9E7F55E-48E5-49EF-9AEF-FE54CDBF4DFF}"/>
          </ac:spMkLst>
        </pc:spChg>
        <pc:spChg chg="add mod">
          <ac:chgData name="AHMED ABOUELYAZID ELTOHAMY MOHAMED" userId="52099ac6-86dd-4190-9d5c-80d0f35c6a65" providerId="ADAL" clId="{919DC5C8-63C2-48B0-A4CE-27EE653208C6}" dt="2020-05-17T09:56:39.969" v="3692" actId="1037"/>
          <ac:spMkLst>
            <pc:docMk/>
            <pc:sldMk cId="2706952430" sldId="547"/>
            <ac:spMk id="22" creationId="{BE3DE6F6-0DED-4626-9741-814DC9C905F0}"/>
          </ac:spMkLst>
        </pc:spChg>
        <pc:spChg chg="add mod">
          <ac:chgData name="AHMED ABOUELYAZID ELTOHAMY MOHAMED" userId="52099ac6-86dd-4190-9d5c-80d0f35c6a65" providerId="ADAL" clId="{919DC5C8-63C2-48B0-A4CE-27EE653208C6}" dt="2020-05-17T09:59:55.556" v="3739" actId="1037"/>
          <ac:spMkLst>
            <pc:docMk/>
            <pc:sldMk cId="2706952430" sldId="547"/>
            <ac:spMk id="23" creationId="{CB9290A4-51AC-4EC0-B3B5-B87DEBE7BFBE}"/>
          </ac:spMkLst>
        </pc:spChg>
        <pc:spChg chg="add mod">
          <ac:chgData name="AHMED ABOUELYAZID ELTOHAMY MOHAMED" userId="52099ac6-86dd-4190-9d5c-80d0f35c6a65" providerId="ADAL" clId="{919DC5C8-63C2-48B0-A4CE-27EE653208C6}" dt="2020-05-17T09:57:10.960" v="3696" actId="1076"/>
          <ac:spMkLst>
            <pc:docMk/>
            <pc:sldMk cId="2706952430" sldId="547"/>
            <ac:spMk id="24" creationId="{5379252B-76F9-40CF-91AC-35E4D9BEA350}"/>
          </ac:spMkLst>
        </pc:spChg>
        <pc:spChg chg="add mod">
          <ac:chgData name="AHMED ABOUELYAZID ELTOHAMY MOHAMED" userId="52099ac6-86dd-4190-9d5c-80d0f35c6a65" providerId="ADAL" clId="{919DC5C8-63C2-48B0-A4CE-27EE653208C6}" dt="2020-05-17T09:57:19.512" v="3697" actId="1076"/>
          <ac:spMkLst>
            <pc:docMk/>
            <pc:sldMk cId="2706952430" sldId="547"/>
            <ac:spMk id="25" creationId="{444AB9C5-C83A-4A14-B0EA-86B055E04E05}"/>
          </ac:spMkLst>
        </pc:spChg>
        <pc:spChg chg="add mod">
          <ac:chgData name="AHMED ABOUELYAZID ELTOHAMY MOHAMED" userId="52099ac6-86dd-4190-9d5c-80d0f35c6a65" providerId="ADAL" clId="{919DC5C8-63C2-48B0-A4CE-27EE653208C6}" dt="2020-05-17T09:57:26.880" v="3703" actId="1036"/>
          <ac:spMkLst>
            <pc:docMk/>
            <pc:sldMk cId="2706952430" sldId="547"/>
            <ac:spMk id="26" creationId="{B300A01F-B800-4ABC-AADE-2708CA2F6925}"/>
          </ac:spMkLst>
        </pc:spChg>
        <pc:grpChg chg="del">
          <ac:chgData name="AHMED ABOUELYAZID ELTOHAMY MOHAMED" userId="52099ac6-86dd-4190-9d5c-80d0f35c6a65" providerId="ADAL" clId="{919DC5C8-63C2-48B0-A4CE-27EE653208C6}" dt="2020-05-17T09:08:50.830" v="3446" actId="478"/>
          <ac:grpSpMkLst>
            <pc:docMk/>
            <pc:sldMk cId="2706952430" sldId="547"/>
            <ac:grpSpMk id="3" creationId="{4395867E-9B12-4D1C-9361-DA99273D16FB}"/>
          </ac:grpSpMkLst>
        </pc:grpChg>
        <pc:grpChg chg="del">
          <ac:chgData name="AHMED ABOUELYAZID ELTOHAMY MOHAMED" userId="52099ac6-86dd-4190-9d5c-80d0f35c6a65" providerId="ADAL" clId="{919DC5C8-63C2-48B0-A4CE-27EE653208C6}" dt="2020-05-17T09:09:03.393" v="3450" actId="478"/>
          <ac:grpSpMkLst>
            <pc:docMk/>
            <pc:sldMk cId="2706952430" sldId="547"/>
            <ac:grpSpMk id="4" creationId="{8839BE7A-5615-416B-A9FA-0D6E4F9809BB}"/>
          </ac:grpSpMkLst>
        </pc:grpChg>
        <pc:grpChg chg="del">
          <ac:chgData name="AHMED ABOUELYAZID ELTOHAMY MOHAMED" userId="52099ac6-86dd-4190-9d5c-80d0f35c6a65" providerId="ADAL" clId="{919DC5C8-63C2-48B0-A4CE-27EE653208C6}" dt="2020-05-17T09:09:04.542" v="3451" actId="478"/>
          <ac:grpSpMkLst>
            <pc:docMk/>
            <pc:sldMk cId="2706952430" sldId="547"/>
            <ac:grpSpMk id="5" creationId="{7F0BB9B0-FEEC-4DC3-86FF-22A88453F405}"/>
          </ac:grpSpMkLst>
        </pc:grpChg>
        <pc:graphicFrameChg chg="add mod modGraphic">
          <ac:chgData name="AHMED ABOUELYAZID ELTOHAMY MOHAMED" userId="52099ac6-86dd-4190-9d5c-80d0f35c6a65" providerId="ADAL" clId="{919DC5C8-63C2-48B0-A4CE-27EE653208C6}" dt="2020-05-17T09:37:46.420" v="3654"/>
          <ac:graphicFrameMkLst>
            <pc:docMk/>
            <pc:sldMk cId="2706952430" sldId="547"/>
            <ac:graphicFrameMk id="9" creationId="{BC0C22FD-B5DA-4E3F-B635-4F7944E7B7A5}"/>
          </ac:graphicFrameMkLst>
        </pc:graphicFrameChg>
        <pc:picChg chg="add mod">
          <ac:chgData name="AHMED ABOUELYAZID ELTOHAMY MOHAMED" userId="52099ac6-86dd-4190-9d5c-80d0f35c6a65" providerId="ADAL" clId="{919DC5C8-63C2-48B0-A4CE-27EE653208C6}" dt="2020-05-17T09:59:00.875" v="3728" actId="14100"/>
          <ac:picMkLst>
            <pc:docMk/>
            <pc:sldMk cId="2706952430" sldId="547"/>
            <ac:picMk id="6" creationId="{61429360-B3A3-4FAB-9EF1-E6048D9C75DF}"/>
          </ac:picMkLst>
        </pc:picChg>
      </pc:sldChg>
      <pc:sldChg chg="del">
        <pc:chgData name="AHMED ABOUELYAZID ELTOHAMY MOHAMED" userId="52099ac6-86dd-4190-9d5c-80d0f35c6a65" providerId="ADAL" clId="{919DC5C8-63C2-48B0-A4CE-27EE653208C6}" dt="2020-05-17T10:24:20.023" v="3937" actId="47"/>
        <pc:sldMkLst>
          <pc:docMk/>
          <pc:sldMk cId="4162586109" sldId="552"/>
        </pc:sldMkLst>
      </pc:sldChg>
      <pc:sldChg chg="addSp delSp modSp mod delAnim modAnim">
        <pc:chgData name="AHMED ABOUELYAZID ELTOHAMY MOHAMED" userId="52099ac6-86dd-4190-9d5c-80d0f35c6a65" providerId="ADAL" clId="{919DC5C8-63C2-48B0-A4CE-27EE653208C6}" dt="2020-05-18T06:19:18.753" v="4290"/>
        <pc:sldMkLst>
          <pc:docMk/>
          <pc:sldMk cId="2641797923" sldId="553"/>
        </pc:sldMkLst>
        <pc:spChg chg="del">
          <ac:chgData name="AHMED ABOUELYAZID ELTOHAMY MOHAMED" userId="52099ac6-86dd-4190-9d5c-80d0f35c6a65" providerId="ADAL" clId="{919DC5C8-63C2-48B0-A4CE-27EE653208C6}" dt="2020-05-18T06:04:32.329" v="4210" actId="478"/>
          <ac:spMkLst>
            <pc:docMk/>
            <pc:sldMk cId="2641797923" sldId="553"/>
            <ac:spMk id="3" creationId="{ED0A758B-C1F2-427F-BADD-68ACF542A679}"/>
          </ac:spMkLst>
        </pc:spChg>
        <pc:spChg chg="add mod">
          <ac:chgData name="AHMED ABOUELYAZID ELTOHAMY MOHAMED" userId="52099ac6-86dd-4190-9d5c-80d0f35c6a65" providerId="ADAL" clId="{919DC5C8-63C2-48B0-A4CE-27EE653208C6}" dt="2020-05-18T06:17:35.924" v="4271" actId="1076"/>
          <ac:spMkLst>
            <pc:docMk/>
            <pc:sldMk cId="2641797923" sldId="553"/>
            <ac:spMk id="4" creationId="{075554C0-2875-4EBE-A57A-1073CC823337}"/>
          </ac:spMkLst>
        </pc:spChg>
        <pc:spChg chg="del mod">
          <ac:chgData name="AHMED ABOUELYAZID ELTOHAMY MOHAMED" userId="52099ac6-86dd-4190-9d5c-80d0f35c6a65" providerId="ADAL" clId="{919DC5C8-63C2-48B0-A4CE-27EE653208C6}" dt="2020-05-18T06:04:34.911" v="4212" actId="478"/>
          <ac:spMkLst>
            <pc:docMk/>
            <pc:sldMk cId="2641797923" sldId="553"/>
            <ac:spMk id="7" creationId="{BB1D1D73-CEE6-4F29-B770-882C5A515054}"/>
          </ac:spMkLst>
        </pc:spChg>
        <pc:spChg chg="add mod">
          <ac:chgData name="AHMED ABOUELYAZID ELTOHAMY MOHAMED" userId="52099ac6-86dd-4190-9d5c-80d0f35c6a65" providerId="ADAL" clId="{919DC5C8-63C2-48B0-A4CE-27EE653208C6}" dt="2020-05-18T06:05:08.151" v="4220"/>
          <ac:spMkLst>
            <pc:docMk/>
            <pc:sldMk cId="2641797923" sldId="553"/>
            <ac:spMk id="8" creationId="{A0E744AE-123C-499E-9A31-9317327CAF9D}"/>
          </ac:spMkLst>
        </pc:spChg>
        <pc:spChg chg="del">
          <ac:chgData name="AHMED ABOUELYAZID ELTOHAMY MOHAMED" userId="52099ac6-86dd-4190-9d5c-80d0f35c6a65" providerId="ADAL" clId="{919DC5C8-63C2-48B0-A4CE-27EE653208C6}" dt="2020-05-18T06:04:38.354" v="4214" actId="478"/>
          <ac:spMkLst>
            <pc:docMk/>
            <pc:sldMk cId="2641797923" sldId="553"/>
            <ac:spMk id="10" creationId="{71113052-C81E-4720-9338-B944E1AF0E7A}"/>
          </ac:spMkLst>
        </pc:spChg>
        <pc:graphicFrameChg chg="del">
          <ac:chgData name="AHMED ABOUELYAZID ELTOHAMY MOHAMED" userId="52099ac6-86dd-4190-9d5c-80d0f35c6a65" providerId="ADAL" clId="{919DC5C8-63C2-48B0-A4CE-27EE653208C6}" dt="2020-05-18T06:04:37.360" v="4213" actId="478"/>
          <ac:graphicFrameMkLst>
            <pc:docMk/>
            <pc:sldMk cId="2641797923" sldId="553"/>
            <ac:graphicFrameMk id="12" creationId="{C704EA60-3991-4A96-A111-245417F6E0DD}"/>
          </ac:graphicFrameMkLst>
        </pc:graphicFrameChg>
        <pc:picChg chg="add mod">
          <ac:chgData name="AHMED ABOUELYAZID ELTOHAMY MOHAMED" userId="52099ac6-86dd-4190-9d5c-80d0f35c6a65" providerId="ADAL" clId="{919DC5C8-63C2-48B0-A4CE-27EE653208C6}" dt="2020-05-18T06:17:31.972" v="4269" actId="1076"/>
          <ac:picMkLst>
            <pc:docMk/>
            <pc:sldMk cId="2641797923" sldId="553"/>
            <ac:picMk id="2" creationId="{CD83768C-1C30-44F5-BDD2-D469786FA1C9}"/>
          </ac:picMkLst>
        </pc:picChg>
        <pc:picChg chg="add mod">
          <ac:chgData name="AHMED ABOUELYAZID ELTOHAMY MOHAMED" userId="52099ac6-86dd-4190-9d5c-80d0f35c6a65" providerId="ADAL" clId="{919DC5C8-63C2-48B0-A4CE-27EE653208C6}" dt="2020-05-18T06:17:33.212" v="4270" actId="1076"/>
          <ac:picMkLst>
            <pc:docMk/>
            <pc:sldMk cId="2641797923" sldId="553"/>
            <ac:picMk id="1026" creationId="{A67E100E-BC53-4597-A44C-BDF96909EBA1}"/>
          </ac:picMkLst>
        </pc:picChg>
      </pc:sldChg>
      <pc:sldChg chg="addSp delSp modSp mod modAnim">
        <pc:chgData name="AHMED ABOUELYAZID ELTOHAMY MOHAMED" userId="52099ac6-86dd-4190-9d5c-80d0f35c6a65" providerId="ADAL" clId="{919DC5C8-63C2-48B0-A4CE-27EE653208C6}" dt="2020-05-18T10:24:15.030" v="5446"/>
        <pc:sldMkLst>
          <pc:docMk/>
          <pc:sldMk cId="2960956687" sldId="554"/>
        </pc:sldMkLst>
        <pc:spChg chg="add mod">
          <ac:chgData name="AHMED ABOUELYAZID ELTOHAMY MOHAMED" userId="52099ac6-86dd-4190-9d5c-80d0f35c6a65" providerId="ADAL" clId="{919DC5C8-63C2-48B0-A4CE-27EE653208C6}" dt="2020-05-18T08:55:54.860" v="5308" actId="113"/>
          <ac:spMkLst>
            <pc:docMk/>
            <pc:sldMk cId="2960956687" sldId="554"/>
            <ac:spMk id="6" creationId="{448E0ED0-CF41-491C-A040-8AEBAB7C94BF}"/>
          </ac:spMkLst>
        </pc:spChg>
        <pc:spChg chg="add mod">
          <ac:chgData name="AHMED ABOUELYAZID ELTOHAMY MOHAMED" userId="52099ac6-86dd-4190-9d5c-80d0f35c6a65" providerId="ADAL" clId="{919DC5C8-63C2-48B0-A4CE-27EE653208C6}" dt="2020-05-18T08:09:42.455" v="5295" actId="20577"/>
          <ac:spMkLst>
            <pc:docMk/>
            <pc:sldMk cId="2960956687" sldId="554"/>
            <ac:spMk id="7" creationId="{8BC383A3-6E53-48F7-B764-60950476B753}"/>
          </ac:spMkLst>
        </pc:spChg>
        <pc:spChg chg="add mod">
          <ac:chgData name="AHMED ABOUELYAZID ELTOHAMY MOHAMED" userId="52099ac6-86dd-4190-9d5c-80d0f35c6a65" providerId="ADAL" clId="{919DC5C8-63C2-48B0-A4CE-27EE653208C6}" dt="2020-05-18T08:58:13.423" v="5337" actId="20577"/>
          <ac:spMkLst>
            <pc:docMk/>
            <pc:sldMk cId="2960956687" sldId="554"/>
            <ac:spMk id="8" creationId="{F1975A63-6407-4D02-A249-E78D0BFCD6A7}"/>
          </ac:spMkLst>
        </pc:spChg>
        <pc:spChg chg="add mod">
          <ac:chgData name="AHMED ABOUELYAZID ELTOHAMY MOHAMED" userId="52099ac6-86dd-4190-9d5c-80d0f35c6a65" providerId="ADAL" clId="{919DC5C8-63C2-48B0-A4CE-27EE653208C6}" dt="2020-05-18T10:22:55.001" v="5432" actId="20577"/>
          <ac:spMkLst>
            <pc:docMk/>
            <pc:sldMk cId="2960956687" sldId="554"/>
            <ac:spMk id="9" creationId="{33277C96-B4A2-42C6-B725-E4B246D82532}"/>
          </ac:spMkLst>
        </pc:spChg>
        <pc:spChg chg="add mod">
          <ac:chgData name="AHMED ABOUELYAZID ELTOHAMY MOHAMED" userId="52099ac6-86dd-4190-9d5c-80d0f35c6a65" providerId="ADAL" clId="{919DC5C8-63C2-48B0-A4CE-27EE653208C6}" dt="2020-05-18T10:23:50.185" v="5443" actId="1076"/>
          <ac:spMkLst>
            <pc:docMk/>
            <pc:sldMk cId="2960956687" sldId="554"/>
            <ac:spMk id="10" creationId="{B85855ED-0587-4C05-891D-39E4636769E1}"/>
          </ac:spMkLst>
        </pc:spChg>
        <pc:spChg chg="add mod">
          <ac:chgData name="AHMED ABOUELYAZID ELTOHAMY MOHAMED" userId="52099ac6-86dd-4190-9d5c-80d0f35c6a65" providerId="ADAL" clId="{919DC5C8-63C2-48B0-A4CE-27EE653208C6}" dt="2020-05-18T10:23:12.271" v="5437" actId="20577"/>
          <ac:spMkLst>
            <pc:docMk/>
            <pc:sldMk cId="2960956687" sldId="554"/>
            <ac:spMk id="11" creationId="{7C1B838F-1EB6-4149-9915-DBE1D919B106}"/>
          </ac:spMkLst>
        </pc:spChg>
        <pc:spChg chg="add mod">
          <ac:chgData name="AHMED ABOUELYAZID ELTOHAMY MOHAMED" userId="52099ac6-86dd-4190-9d5c-80d0f35c6a65" providerId="ADAL" clId="{919DC5C8-63C2-48B0-A4CE-27EE653208C6}" dt="2020-05-18T10:23:18.978" v="5439" actId="20577"/>
          <ac:spMkLst>
            <pc:docMk/>
            <pc:sldMk cId="2960956687" sldId="554"/>
            <ac:spMk id="12" creationId="{534BB07C-2C38-440A-AA46-BEBD36AFC640}"/>
          </ac:spMkLst>
        </pc:spChg>
        <pc:spChg chg="del">
          <ac:chgData name="AHMED ABOUELYAZID ELTOHAMY MOHAMED" userId="52099ac6-86dd-4190-9d5c-80d0f35c6a65" providerId="ADAL" clId="{919DC5C8-63C2-48B0-A4CE-27EE653208C6}" dt="2020-05-18T08:08:25.648" v="5285" actId="478"/>
          <ac:spMkLst>
            <pc:docMk/>
            <pc:sldMk cId="2960956687" sldId="554"/>
            <ac:spMk id="41991" creationId="{00000000-0000-0000-0000-000000000000}"/>
          </ac:spMkLst>
        </pc:spChg>
        <pc:graphicFrameChg chg="add mod modGraphic">
          <ac:chgData name="AHMED ABOUELYAZID ELTOHAMY MOHAMED" userId="52099ac6-86dd-4190-9d5c-80d0f35c6a65" providerId="ADAL" clId="{919DC5C8-63C2-48B0-A4CE-27EE653208C6}" dt="2020-05-18T09:07:22.541" v="5424" actId="122"/>
          <ac:graphicFrameMkLst>
            <pc:docMk/>
            <pc:sldMk cId="2960956687" sldId="554"/>
            <ac:graphicFrameMk id="4" creationId="{9C9AE66E-2D13-4C09-B19C-E53A933DED15}"/>
          </ac:graphicFrameMkLst>
        </pc:graphicFrameChg>
        <pc:picChg chg="add del mod modCrop">
          <ac:chgData name="AHMED ABOUELYAZID ELTOHAMY MOHAMED" userId="52099ac6-86dd-4190-9d5c-80d0f35c6a65" providerId="ADAL" clId="{919DC5C8-63C2-48B0-A4CE-27EE653208C6}" dt="2020-05-18T08:01:34.909" v="5241" actId="478"/>
          <ac:picMkLst>
            <pc:docMk/>
            <pc:sldMk cId="2960956687" sldId="554"/>
            <ac:picMk id="2" creationId="{39855A81-BC13-421B-AF4D-555E45698341}"/>
          </ac:picMkLst>
        </pc:picChg>
        <pc:picChg chg="add mod">
          <ac:chgData name="AHMED ABOUELYAZID ELTOHAMY MOHAMED" userId="52099ac6-86dd-4190-9d5c-80d0f35c6a65" providerId="ADAL" clId="{919DC5C8-63C2-48B0-A4CE-27EE653208C6}" dt="2020-05-18T09:03:09.529" v="5417" actId="14100"/>
          <ac:picMkLst>
            <pc:docMk/>
            <pc:sldMk cId="2960956687" sldId="554"/>
            <ac:picMk id="3" creationId="{D13C37BE-CA6E-45F5-B34B-071DE8A5A3A0}"/>
          </ac:picMkLst>
        </pc:picChg>
        <pc:picChg chg="del">
          <ac:chgData name="AHMED ABOUELYAZID ELTOHAMY MOHAMED" userId="52099ac6-86dd-4190-9d5c-80d0f35c6a65" providerId="ADAL" clId="{919DC5C8-63C2-48B0-A4CE-27EE653208C6}" dt="2020-05-18T07:34:34.807" v="5088" actId="478"/>
          <ac:picMkLst>
            <pc:docMk/>
            <pc:sldMk cId="2960956687" sldId="554"/>
            <ac:picMk id="5122" creationId="{A905BB39-3C39-4316-85B1-F7435A3212B8}"/>
          </ac:picMkLst>
        </pc:picChg>
      </pc:sldChg>
      <pc:sldChg chg="del">
        <pc:chgData name="AHMED ABOUELYAZID ELTOHAMY MOHAMED" userId="52099ac6-86dd-4190-9d5c-80d0f35c6a65" providerId="ADAL" clId="{919DC5C8-63C2-48B0-A4CE-27EE653208C6}" dt="2020-05-16T17:52:02.652" v="1918" actId="47"/>
        <pc:sldMkLst>
          <pc:docMk/>
          <pc:sldMk cId="1073887443" sldId="555"/>
        </pc:sldMkLst>
      </pc:sldChg>
      <pc:sldChg chg="addSp delSp modSp mod delAnim modAnim">
        <pc:chgData name="AHMED ABOUELYAZID ELTOHAMY MOHAMED" userId="52099ac6-86dd-4190-9d5c-80d0f35c6a65" providerId="ADAL" clId="{919DC5C8-63C2-48B0-A4CE-27EE653208C6}" dt="2020-05-17T08:05:51.487" v="2846" actId="403"/>
        <pc:sldMkLst>
          <pc:docMk/>
          <pc:sldMk cId="1180419342" sldId="556"/>
        </pc:sldMkLst>
        <pc:spChg chg="del">
          <ac:chgData name="AHMED ABOUELYAZID ELTOHAMY MOHAMED" userId="52099ac6-86dd-4190-9d5c-80d0f35c6a65" providerId="ADAL" clId="{919DC5C8-63C2-48B0-A4CE-27EE653208C6}" dt="2020-05-17T07:45:20.318" v="2561" actId="478"/>
          <ac:spMkLst>
            <pc:docMk/>
            <pc:sldMk cId="1180419342" sldId="556"/>
            <ac:spMk id="7" creationId="{C4BE2B11-E2FB-4D50-93BB-AE08CD49B01B}"/>
          </ac:spMkLst>
        </pc:spChg>
        <pc:spChg chg="mod">
          <ac:chgData name="AHMED ABOUELYAZID ELTOHAMY MOHAMED" userId="52099ac6-86dd-4190-9d5c-80d0f35c6a65" providerId="ADAL" clId="{919DC5C8-63C2-48B0-A4CE-27EE653208C6}" dt="2020-05-17T08:05:51.487" v="2846" actId="403"/>
          <ac:spMkLst>
            <pc:docMk/>
            <pc:sldMk cId="1180419342" sldId="556"/>
            <ac:spMk id="10" creationId="{1DD5B56F-D39B-4485-AE10-7E562A366E0D}"/>
          </ac:spMkLst>
        </pc:spChg>
        <pc:spChg chg="del">
          <ac:chgData name="AHMED ABOUELYAZID ELTOHAMY MOHAMED" userId="52099ac6-86dd-4190-9d5c-80d0f35c6a65" providerId="ADAL" clId="{919DC5C8-63C2-48B0-A4CE-27EE653208C6}" dt="2020-05-17T07:45:35.286" v="2564" actId="478"/>
          <ac:spMkLst>
            <pc:docMk/>
            <pc:sldMk cId="1180419342" sldId="556"/>
            <ac:spMk id="12" creationId="{09476970-91E9-42C9-8ECF-D1E6C910A1AA}"/>
          </ac:spMkLst>
        </pc:spChg>
        <pc:spChg chg="del">
          <ac:chgData name="AHMED ABOUELYAZID ELTOHAMY MOHAMED" userId="52099ac6-86dd-4190-9d5c-80d0f35c6a65" providerId="ADAL" clId="{919DC5C8-63C2-48B0-A4CE-27EE653208C6}" dt="2020-05-17T07:45:28.035" v="2563" actId="478"/>
          <ac:spMkLst>
            <pc:docMk/>
            <pc:sldMk cId="1180419342" sldId="556"/>
            <ac:spMk id="13" creationId="{C2227719-A151-4470-BFC0-13A767F1D15B}"/>
          </ac:spMkLst>
        </pc:spChg>
        <pc:spChg chg="add mod">
          <ac:chgData name="AHMED ABOUELYAZID ELTOHAMY MOHAMED" userId="52099ac6-86dd-4190-9d5c-80d0f35c6a65" providerId="ADAL" clId="{919DC5C8-63C2-48B0-A4CE-27EE653208C6}" dt="2020-05-17T07:55:27.474" v="2684" actId="1076"/>
          <ac:spMkLst>
            <pc:docMk/>
            <pc:sldMk cId="1180419342" sldId="556"/>
            <ac:spMk id="14" creationId="{EB00EF7B-3CC6-4CF6-80C5-FCCA9F0FC4C1}"/>
          </ac:spMkLst>
        </pc:spChg>
        <pc:spChg chg="del mod">
          <ac:chgData name="AHMED ABOUELYAZID ELTOHAMY MOHAMED" userId="52099ac6-86dd-4190-9d5c-80d0f35c6a65" providerId="ADAL" clId="{919DC5C8-63C2-48B0-A4CE-27EE653208C6}" dt="2020-05-17T07:45:18.790" v="2560" actId="478"/>
          <ac:spMkLst>
            <pc:docMk/>
            <pc:sldMk cId="1180419342" sldId="556"/>
            <ac:spMk id="17" creationId="{15933B12-DAC6-47BF-B3FD-C500F9122C78}"/>
          </ac:spMkLst>
        </pc:spChg>
        <pc:spChg chg="mod">
          <ac:chgData name="AHMED ABOUELYAZID ELTOHAMY MOHAMED" userId="52099ac6-86dd-4190-9d5c-80d0f35c6a65" providerId="ADAL" clId="{919DC5C8-63C2-48B0-A4CE-27EE653208C6}" dt="2020-05-17T07:56:52.441" v="2717" actId="6549"/>
          <ac:spMkLst>
            <pc:docMk/>
            <pc:sldMk cId="1180419342" sldId="556"/>
            <ac:spMk id="19" creationId="{C8ABEF8C-FD23-40C4-93B7-A6B113A56222}"/>
          </ac:spMkLst>
        </pc:spChg>
        <pc:spChg chg="mod">
          <ac:chgData name="AHMED ABOUELYAZID ELTOHAMY MOHAMED" userId="52099ac6-86dd-4190-9d5c-80d0f35c6a65" providerId="ADAL" clId="{919DC5C8-63C2-48B0-A4CE-27EE653208C6}" dt="2020-05-17T07:56:31.724" v="2698" actId="207"/>
          <ac:spMkLst>
            <pc:docMk/>
            <pc:sldMk cId="1180419342" sldId="556"/>
            <ac:spMk id="20" creationId="{9070ABA7-73AC-4E34-AD39-EDB0256DF91A}"/>
          </ac:spMkLst>
        </pc:spChg>
        <pc:grpChg chg="del">
          <ac:chgData name="AHMED ABOUELYAZID ELTOHAMY MOHAMED" userId="52099ac6-86dd-4190-9d5c-80d0f35c6a65" providerId="ADAL" clId="{919DC5C8-63C2-48B0-A4CE-27EE653208C6}" dt="2020-05-17T07:45:15.435" v="2558" actId="478"/>
          <ac:grpSpMkLst>
            <pc:docMk/>
            <pc:sldMk cId="1180419342" sldId="556"/>
            <ac:grpSpMk id="8" creationId="{B4608998-BA59-4B05-8759-F1EFF1FBDECE}"/>
          </ac:grpSpMkLst>
        </pc:grpChg>
        <pc:grpChg chg="add mod">
          <ac:chgData name="AHMED ABOUELYAZID ELTOHAMY MOHAMED" userId="52099ac6-86dd-4190-9d5c-80d0f35c6a65" providerId="ADAL" clId="{919DC5C8-63C2-48B0-A4CE-27EE653208C6}" dt="2020-05-17T07:56:49.003" v="2716" actId="14100"/>
          <ac:grpSpMkLst>
            <pc:docMk/>
            <pc:sldMk cId="1180419342" sldId="556"/>
            <ac:grpSpMk id="18" creationId="{B400720E-DCEF-4FFB-AD4F-94C6F42E844D}"/>
          </ac:grpSpMkLst>
        </pc:grpChg>
        <pc:picChg chg="add mod">
          <ac:chgData name="AHMED ABOUELYAZID ELTOHAMY MOHAMED" userId="52099ac6-86dd-4190-9d5c-80d0f35c6a65" providerId="ADAL" clId="{919DC5C8-63C2-48B0-A4CE-27EE653208C6}" dt="2020-05-17T08:05:31.500" v="2842" actId="14100"/>
          <ac:picMkLst>
            <pc:docMk/>
            <pc:sldMk cId="1180419342" sldId="556"/>
            <ac:picMk id="15" creationId="{2A946327-5E6E-4406-85D7-164A72089F99}"/>
          </ac:picMkLst>
        </pc:picChg>
        <pc:picChg chg="add mod">
          <ac:chgData name="AHMED ABOUELYAZID ELTOHAMY MOHAMED" userId="52099ac6-86dd-4190-9d5c-80d0f35c6a65" providerId="ADAL" clId="{919DC5C8-63C2-48B0-A4CE-27EE653208C6}" dt="2020-05-17T07:57:03.562" v="2719" actId="14100"/>
          <ac:picMkLst>
            <pc:docMk/>
            <pc:sldMk cId="1180419342" sldId="556"/>
            <ac:picMk id="3074" creationId="{CBB37899-3D14-4CDA-82D2-83884CE7A93A}"/>
          </ac:picMkLst>
        </pc:picChg>
      </pc:sldChg>
      <pc:sldChg chg="addSp delSp modSp mod addAnim delAnim modAnim">
        <pc:chgData name="AHMED ABOUELYAZID ELTOHAMY MOHAMED" userId="52099ac6-86dd-4190-9d5c-80d0f35c6a65" providerId="ADAL" clId="{919DC5C8-63C2-48B0-A4CE-27EE653208C6}" dt="2020-05-18T10:44:34.237" v="5708"/>
        <pc:sldMkLst>
          <pc:docMk/>
          <pc:sldMk cId="2489789181" sldId="558"/>
        </pc:sldMkLst>
        <pc:spChg chg="del">
          <ac:chgData name="AHMED ABOUELYAZID ELTOHAMY MOHAMED" userId="52099ac6-86dd-4190-9d5c-80d0f35c6a65" providerId="ADAL" clId="{919DC5C8-63C2-48B0-A4CE-27EE653208C6}" dt="2020-05-18T10:27:09.625" v="5474" actId="478"/>
          <ac:spMkLst>
            <pc:docMk/>
            <pc:sldMk cId="2489789181" sldId="558"/>
            <ac:spMk id="2" creationId="{BFF28BD5-A07A-4FE5-A2C5-87D6957FEEBC}"/>
          </ac:spMkLst>
        </pc:spChg>
        <pc:spChg chg="add mod">
          <ac:chgData name="AHMED ABOUELYAZID ELTOHAMY MOHAMED" userId="52099ac6-86dd-4190-9d5c-80d0f35c6a65" providerId="ADAL" clId="{919DC5C8-63C2-48B0-A4CE-27EE653208C6}" dt="2020-05-18T10:35:31.188" v="5637" actId="1076"/>
          <ac:spMkLst>
            <pc:docMk/>
            <pc:sldMk cId="2489789181" sldId="558"/>
            <ac:spMk id="3" creationId="{E22F349A-3BD6-416D-95BF-94D2AE2662AE}"/>
          </ac:spMkLst>
        </pc:spChg>
        <pc:spChg chg="del">
          <ac:chgData name="AHMED ABOUELYAZID ELTOHAMY MOHAMED" userId="52099ac6-86dd-4190-9d5c-80d0f35c6a65" providerId="ADAL" clId="{919DC5C8-63C2-48B0-A4CE-27EE653208C6}" dt="2020-05-18T10:25:58.401" v="5453" actId="478"/>
          <ac:spMkLst>
            <pc:docMk/>
            <pc:sldMk cId="2489789181" sldId="558"/>
            <ac:spMk id="4" creationId="{41042A1F-16B4-4A85-8E8A-8014815CC65C}"/>
          </ac:spMkLst>
        </pc:spChg>
        <pc:spChg chg="del">
          <ac:chgData name="AHMED ABOUELYAZID ELTOHAMY MOHAMED" userId="52099ac6-86dd-4190-9d5c-80d0f35c6a65" providerId="ADAL" clId="{919DC5C8-63C2-48B0-A4CE-27EE653208C6}" dt="2020-05-18T10:28:57.539" v="5498" actId="478"/>
          <ac:spMkLst>
            <pc:docMk/>
            <pc:sldMk cId="2489789181" sldId="558"/>
            <ac:spMk id="5" creationId="{CA5592B2-0EB9-4F13-B67A-EAE4E6E0FBC3}"/>
          </ac:spMkLst>
        </pc:spChg>
        <pc:spChg chg="add mod">
          <ac:chgData name="AHMED ABOUELYAZID ELTOHAMY MOHAMED" userId="52099ac6-86dd-4190-9d5c-80d0f35c6a65" providerId="ADAL" clId="{919DC5C8-63C2-48B0-A4CE-27EE653208C6}" dt="2020-05-18T10:35:35.868" v="5638" actId="1076"/>
          <ac:spMkLst>
            <pc:docMk/>
            <pc:sldMk cId="2489789181" sldId="558"/>
            <ac:spMk id="6" creationId="{B0B7F4DD-0168-489B-9D61-C18E27E09B70}"/>
          </ac:spMkLst>
        </pc:spChg>
        <pc:spChg chg="add mod">
          <ac:chgData name="AHMED ABOUELYAZID ELTOHAMY MOHAMED" userId="52099ac6-86dd-4190-9d5c-80d0f35c6a65" providerId="ADAL" clId="{919DC5C8-63C2-48B0-A4CE-27EE653208C6}" dt="2020-05-18T10:43:32.615" v="5701" actId="1076"/>
          <ac:spMkLst>
            <pc:docMk/>
            <pc:sldMk cId="2489789181" sldId="558"/>
            <ac:spMk id="7" creationId="{14FB497E-571A-4181-BB51-1C6F22C6623D}"/>
          </ac:spMkLst>
        </pc:spChg>
        <pc:spChg chg="add mod">
          <ac:chgData name="AHMED ABOUELYAZID ELTOHAMY MOHAMED" userId="52099ac6-86dd-4190-9d5c-80d0f35c6a65" providerId="ADAL" clId="{919DC5C8-63C2-48B0-A4CE-27EE653208C6}" dt="2020-05-18T10:43:36.999" v="5702" actId="1076"/>
          <ac:spMkLst>
            <pc:docMk/>
            <pc:sldMk cId="2489789181" sldId="558"/>
            <ac:spMk id="8" creationId="{03854E07-2EE1-455F-ABA4-C2F81943A614}"/>
          </ac:spMkLst>
        </pc:spChg>
        <pc:spChg chg="add mod">
          <ac:chgData name="AHMED ABOUELYAZID ELTOHAMY MOHAMED" userId="52099ac6-86dd-4190-9d5c-80d0f35c6a65" providerId="ADAL" clId="{919DC5C8-63C2-48B0-A4CE-27EE653208C6}" dt="2020-05-18T10:43:39.263" v="5703" actId="1076"/>
          <ac:spMkLst>
            <pc:docMk/>
            <pc:sldMk cId="2489789181" sldId="558"/>
            <ac:spMk id="9" creationId="{2A65BBBA-C906-4A28-8CCA-1EA4CD52F02E}"/>
          </ac:spMkLst>
        </pc:spChg>
        <pc:spChg chg="del">
          <ac:chgData name="AHMED ABOUELYAZID ELTOHAMY MOHAMED" userId="52099ac6-86dd-4190-9d5c-80d0f35c6a65" providerId="ADAL" clId="{919DC5C8-63C2-48B0-A4CE-27EE653208C6}" dt="2020-05-18T10:26:03.595" v="5456" actId="478"/>
          <ac:spMkLst>
            <pc:docMk/>
            <pc:sldMk cId="2489789181" sldId="558"/>
            <ac:spMk id="14" creationId="{437948B9-5814-4DB6-8C32-FE931B816888}"/>
          </ac:spMkLst>
        </pc:spChg>
        <pc:spChg chg="del">
          <ac:chgData name="AHMED ABOUELYAZID ELTOHAMY MOHAMED" userId="52099ac6-86dd-4190-9d5c-80d0f35c6a65" providerId="ADAL" clId="{919DC5C8-63C2-48B0-A4CE-27EE653208C6}" dt="2020-05-18T10:26:02.093" v="5455" actId="478"/>
          <ac:spMkLst>
            <pc:docMk/>
            <pc:sldMk cId="2489789181" sldId="558"/>
            <ac:spMk id="15" creationId="{01096EEA-1775-40AA-AB44-CEF36EE5B5E5}"/>
          </ac:spMkLst>
        </pc:spChg>
        <pc:spChg chg="mod">
          <ac:chgData name="AHMED ABOUELYAZID ELTOHAMY MOHAMED" userId="52099ac6-86dd-4190-9d5c-80d0f35c6a65" providerId="ADAL" clId="{919DC5C8-63C2-48B0-A4CE-27EE653208C6}" dt="2020-05-18T10:35:26.980" v="5636" actId="1076"/>
          <ac:spMkLst>
            <pc:docMk/>
            <pc:sldMk cId="2489789181" sldId="558"/>
            <ac:spMk id="17" creationId="{15933B12-DAC6-47BF-B3FD-C500F9122C78}"/>
          </ac:spMkLst>
        </pc:spChg>
        <pc:spChg chg="mod">
          <ac:chgData name="AHMED ABOUELYAZID ELTOHAMY MOHAMED" userId="52099ac6-86dd-4190-9d5c-80d0f35c6a65" providerId="ADAL" clId="{919DC5C8-63C2-48B0-A4CE-27EE653208C6}" dt="2020-05-18T10:35:18.963" v="5635" actId="404"/>
          <ac:spMkLst>
            <pc:docMk/>
            <pc:sldMk cId="2489789181" sldId="558"/>
            <ac:spMk id="18" creationId="{4E6235C5-C299-4641-B350-82ECB938619E}"/>
          </ac:spMkLst>
        </pc:spChg>
        <pc:spChg chg="del">
          <ac:chgData name="AHMED ABOUELYAZID ELTOHAMY MOHAMED" userId="52099ac6-86dd-4190-9d5c-80d0f35c6a65" providerId="ADAL" clId="{919DC5C8-63C2-48B0-A4CE-27EE653208C6}" dt="2020-05-18T10:26:00.153" v="5454" actId="478"/>
          <ac:spMkLst>
            <pc:docMk/>
            <pc:sldMk cId="2489789181" sldId="558"/>
            <ac:spMk id="19" creationId="{8DD7884A-2BA7-4C15-BCB3-3CF453895819}"/>
          </ac:spMkLst>
        </pc:spChg>
        <pc:spChg chg="del">
          <ac:chgData name="AHMED ABOUELYAZID ELTOHAMY MOHAMED" userId="52099ac6-86dd-4190-9d5c-80d0f35c6a65" providerId="ADAL" clId="{919DC5C8-63C2-48B0-A4CE-27EE653208C6}" dt="2020-05-18T10:28:53.919" v="5497" actId="478"/>
          <ac:spMkLst>
            <pc:docMk/>
            <pc:sldMk cId="2489789181" sldId="558"/>
            <ac:spMk id="20" creationId="{CD90E0F8-91FB-4641-9BF9-97A4858CA7DD}"/>
          </ac:spMkLst>
        </pc:spChg>
        <pc:spChg chg="del">
          <ac:chgData name="AHMED ABOUELYAZID ELTOHAMY MOHAMED" userId="52099ac6-86dd-4190-9d5c-80d0f35c6a65" providerId="ADAL" clId="{919DC5C8-63C2-48B0-A4CE-27EE653208C6}" dt="2020-05-18T10:29:01.580" v="5501" actId="478"/>
          <ac:spMkLst>
            <pc:docMk/>
            <pc:sldMk cId="2489789181" sldId="558"/>
            <ac:spMk id="21" creationId="{60319D7B-C868-4F1D-8371-83FC5D843602}"/>
          </ac:spMkLst>
        </pc:spChg>
        <pc:spChg chg="add del">
          <ac:chgData name="AHMED ABOUELYAZID ELTOHAMY MOHAMED" userId="52099ac6-86dd-4190-9d5c-80d0f35c6a65" providerId="ADAL" clId="{919DC5C8-63C2-48B0-A4CE-27EE653208C6}" dt="2020-05-18T10:30:20.943" v="5513" actId="478"/>
          <ac:spMkLst>
            <pc:docMk/>
            <pc:sldMk cId="2489789181" sldId="558"/>
            <ac:spMk id="22" creationId="{A8803175-13B3-4593-A1E6-1D31F517624C}"/>
          </ac:spMkLst>
        </pc:spChg>
        <pc:spChg chg="add del mod">
          <ac:chgData name="AHMED ABOUELYAZID ELTOHAMY MOHAMED" userId="52099ac6-86dd-4190-9d5c-80d0f35c6a65" providerId="ADAL" clId="{919DC5C8-63C2-48B0-A4CE-27EE653208C6}" dt="2020-05-18T10:30:20.718" v="5512" actId="478"/>
          <ac:spMkLst>
            <pc:docMk/>
            <pc:sldMk cId="2489789181" sldId="558"/>
            <ac:spMk id="23" creationId="{576E8837-8729-4A80-93CA-40FCF2C44F13}"/>
          </ac:spMkLst>
        </pc:spChg>
        <pc:spChg chg="del">
          <ac:chgData name="AHMED ABOUELYAZID ELTOHAMY MOHAMED" userId="52099ac6-86dd-4190-9d5c-80d0f35c6a65" providerId="ADAL" clId="{919DC5C8-63C2-48B0-A4CE-27EE653208C6}" dt="2020-05-18T10:29:00" v="5500" actId="478"/>
          <ac:spMkLst>
            <pc:docMk/>
            <pc:sldMk cId="2489789181" sldId="558"/>
            <ac:spMk id="24" creationId="{3DACB4A9-A394-4123-A107-54FDDB820CD6}"/>
          </ac:spMkLst>
        </pc:spChg>
        <pc:spChg chg="add del">
          <ac:chgData name="AHMED ABOUELYAZID ELTOHAMY MOHAMED" userId="52099ac6-86dd-4190-9d5c-80d0f35c6a65" providerId="ADAL" clId="{919DC5C8-63C2-48B0-A4CE-27EE653208C6}" dt="2020-05-18T10:30:20.525" v="5511" actId="478"/>
          <ac:spMkLst>
            <pc:docMk/>
            <pc:sldMk cId="2489789181" sldId="558"/>
            <ac:spMk id="25" creationId="{1A309938-DEE3-4013-8B2C-FBE58A389067}"/>
          </ac:spMkLst>
        </pc:spChg>
        <pc:spChg chg="add mod">
          <ac:chgData name="AHMED ABOUELYAZID ELTOHAMY MOHAMED" userId="52099ac6-86dd-4190-9d5c-80d0f35c6a65" providerId="ADAL" clId="{919DC5C8-63C2-48B0-A4CE-27EE653208C6}" dt="2020-05-18T10:42:28.974" v="5679" actId="1076"/>
          <ac:spMkLst>
            <pc:docMk/>
            <pc:sldMk cId="2489789181" sldId="558"/>
            <ac:spMk id="26" creationId="{5620FC81-A707-46D3-87AB-4C715C75E26F}"/>
          </ac:spMkLst>
        </pc:spChg>
        <pc:spChg chg="add mod">
          <ac:chgData name="AHMED ABOUELYAZID ELTOHAMY MOHAMED" userId="52099ac6-86dd-4190-9d5c-80d0f35c6a65" providerId="ADAL" clId="{919DC5C8-63C2-48B0-A4CE-27EE653208C6}" dt="2020-05-18T10:42:45.662" v="5692" actId="1076"/>
          <ac:spMkLst>
            <pc:docMk/>
            <pc:sldMk cId="2489789181" sldId="558"/>
            <ac:spMk id="27" creationId="{FB1E3891-9946-4F0B-B7D9-FEC0129F072B}"/>
          </ac:spMkLst>
        </pc:spChg>
        <pc:picChg chg="del">
          <ac:chgData name="AHMED ABOUELYAZID ELTOHAMY MOHAMED" userId="52099ac6-86dd-4190-9d5c-80d0f35c6a65" providerId="ADAL" clId="{919DC5C8-63C2-48B0-A4CE-27EE653208C6}" dt="2020-05-18T10:25:55.120" v="5452" actId="478"/>
          <ac:picMkLst>
            <pc:docMk/>
            <pc:sldMk cId="2489789181" sldId="558"/>
            <ac:picMk id="1026" creationId="{E3C9B95F-E9EC-4225-AE73-FF71913CF59F}"/>
          </ac:picMkLst>
        </pc:picChg>
        <pc:picChg chg="del">
          <ac:chgData name="AHMED ABOUELYAZID ELTOHAMY MOHAMED" userId="52099ac6-86dd-4190-9d5c-80d0f35c6a65" providerId="ADAL" clId="{919DC5C8-63C2-48B0-A4CE-27EE653208C6}" dt="2020-05-18T10:28:58.322" v="5499" actId="478"/>
          <ac:picMkLst>
            <pc:docMk/>
            <pc:sldMk cId="2489789181" sldId="558"/>
            <ac:picMk id="1027" creationId="{54561523-A2F7-4C8F-BB80-9E4982707A03}"/>
          </ac:picMkLst>
        </pc:picChg>
      </pc:sldChg>
      <pc:sldChg chg="del">
        <pc:chgData name="AHMED ABOUELYAZID ELTOHAMY MOHAMED" userId="52099ac6-86dd-4190-9d5c-80d0f35c6a65" providerId="ADAL" clId="{919DC5C8-63C2-48B0-A4CE-27EE653208C6}" dt="2020-05-18T10:43:43.083" v="5704" actId="47"/>
        <pc:sldMkLst>
          <pc:docMk/>
          <pc:sldMk cId="63366273" sldId="559"/>
        </pc:sldMkLst>
      </pc:sldChg>
      <pc:sldChg chg="addSp delSp modSp add mod delAnim modAnim">
        <pc:chgData name="AHMED ABOUELYAZID ELTOHAMY MOHAMED" userId="52099ac6-86dd-4190-9d5c-80d0f35c6a65" providerId="ADAL" clId="{919DC5C8-63C2-48B0-A4CE-27EE653208C6}" dt="2020-05-16T12:17:42.380" v="1213" actId="1037"/>
        <pc:sldMkLst>
          <pc:docMk/>
          <pc:sldMk cId="262037859" sldId="560"/>
        </pc:sldMkLst>
        <pc:spChg chg="add del mod">
          <ac:chgData name="AHMED ABOUELYAZID ELTOHAMY MOHAMED" userId="52099ac6-86dd-4190-9d5c-80d0f35c6a65" providerId="ADAL" clId="{919DC5C8-63C2-48B0-A4CE-27EE653208C6}" dt="2020-05-16T11:45:04.351" v="825"/>
          <ac:spMkLst>
            <pc:docMk/>
            <pc:sldMk cId="262037859" sldId="560"/>
            <ac:spMk id="2" creationId="{6C4CD94A-4F36-4FFC-ACF3-C2C1B515F244}"/>
          </ac:spMkLst>
        </pc:spChg>
        <pc:spChg chg="add del">
          <ac:chgData name="AHMED ABOUELYAZID ELTOHAMY MOHAMED" userId="52099ac6-86dd-4190-9d5c-80d0f35c6a65" providerId="ADAL" clId="{919DC5C8-63C2-48B0-A4CE-27EE653208C6}" dt="2020-05-16T11:45:04.351" v="825"/>
          <ac:spMkLst>
            <pc:docMk/>
            <pc:sldMk cId="262037859" sldId="560"/>
            <ac:spMk id="3" creationId="{293148C9-3C58-496D-A800-1E1CA22E0605}"/>
          </ac:spMkLst>
        </pc:spChg>
        <pc:spChg chg="add del">
          <ac:chgData name="AHMED ABOUELYAZID ELTOHAMY MOHAMED" userId="52099ac6-86dd-4190-9d5c-80d0f35c6a65" providerId="ADAL" clId="{919DC5C8-63C2-48B0-A4CE-27EE653208C6}" dt="2020-05-16T11:46:21.486" v="841"/>
          <ac:spMkLst>
            <pc:docMk/>
            <pc:sldMk cId="262037859" sldId="560"/>
            <ac:spMk id="4" creationId="{1F2E2780-8395-41A6-9131-3B4385C6DD85}"/>
          </ac:spMkLst>
        </pc:spChg>
        <pc:spChg chg="add del">
          <ac:chgData name="AHMED ABOUELYAZID ELTOHAMY MOHAMED" userId="52099ac6-86dd-4190-9d5c-80d0f35c6a65" providerId="ADAL" clId="{919DC5C8-63C2-48B0-A4CE-27EE653208C6}" dt="2020-05-16T11:46:21.486" v="841"/>
          <ac:spMkLst>
            <pc:docMk/>
            <pc:sldMk cId="262037859" sldId="560"/>
            <ac:spMk id="5" creationId="{89836DAF-4720-4E35-AE7E-CD26245286E4}"/>
          </ac:spMkLst>
        </pc:spChg>
        <pc:spChg chg="add del mod">
          <ac:chgData name="AHMED ABOUELYAZID ELTOHAMY MOHAMED" userId="52099ac6-86dd-4190-9d5c-80d0f35c6a65" providerId="ADAL" clId="{919DC5C8-63C2-48B0-A4CE-27EE653208C6}" dt="2020-05-16T11:46:58.971" v="850"/>
          <ac:spMkLst>
            <pc:docMk/>
            <pc:sldMk cId="262037859" sldId="560"/>
            <ac:spMk id="6" creationId="{981710FF-3692-45F2-888F-1A94CDF55308}"/>
          </ac:spMkLst>
        </pc:spChg>
        <pc:spChg chg="mod">
          <ac:chgData name="AHMED ABOUELYAZID ELTOHAMY MOHAMED" userId="52099ac6-86dd-4190-9d5c-80d0f35c6a65" providerId="ADAL" clId="{919DC5C8-63C2-48B0-A4CE-27EE653208C6}" dt="2020-05-16T12:05:52.735" v="1067" actId="207"/>
          <ac:spMkLst>
            <pc:docMk/>
            <pc:sldMk cId="262037859" sldId="560"/>
            <ac:spMk id="7" creationId="{43BEA834-F0EB-4BD3-9A5D-8B84B4678375}"/>
          </ac:spMkLst>
        </pc:spChg>
        <pc:spChg chg="del mod">
          <ac:chgData name="AHMED ABOUELYAZID ELTOHAMY MOHAMED" userId="52099ac6-86dd-4190-9d5c-80d0f35c6a65" providerId="ADAL" clId="{919DC5C8-63C2-48B0-A4CE-27EE653208C6}" dt="2020-05-16T11:49:48.266" v="901" actId="478"/>
          <ac:spMkLst>
            <pc:docMk/>
            <pc:sldMk cId="262037859" sldId="560"/>
            <ac:spMk id="8" creationId="{AE3A73B8-88B5-4F00-AC5F-52BB15764BCE}"/>
          </ac:spMkLst>
        </pc:spChg>
        <pc:spChg chg="del mod">
          <ac:chgData name="AHMED ABOUELYAZID ELTOHAMY MOHAMED" userId="52099ac6-86dd-4190-9d5c-80d0f35c6a65" providerId="ADAL" clId="{919DC5C8-63C2-48B0-A4CE-27EE653208C6}" dt="2020-05-16T11:42:41.466" v="799" actId="478"/>
          <ac:spMkLst>
            <pc:docMk/>
            <pc:sldMk cId="262037859" sldId="560"/>
            <ac:spMk id="9" creationId="{4F42174E-17B2-46CF-9972-58D0AF797AEC}"/>
          </ac:spMkLst>
        </pc:spChg>
        <pc:spChg chg="del">
          <ac:chgData name="AHMED ABOUELYAZID ELTOHAMY MOHAMED" userId="52099ac6-86dd-4190-9d5c-80d0f35c6a65" providerId="ADAL" clId="{919DC5C8-63C2-48B0-A4CE-27EE653208C6}" dt="2020-05-16T11:40:11.860" v="732" actId="478"/>
          <ac:spMkLst>
            <pc:docMk/>
            <pc:sldMk cId="262037859" sldId="560"/>
            <ac:spMk id="10" creationId="{00000000-0000-0000-0000-000000000000}"/>
          </ac:spMkLst>
        </pc:spChg>
        <pc:spChg chg="del mod">
          <ac:chgData name="AHMED ABOUELYAZID ELTOHAMY MOHAMED" userId="52099ac6-86dd-4190-9d5c-80d0f35c6a65" providerId="ADAL" clId="{919DC5C8-63C2-48B0-A4CE-27EE653208C6}" dt="2020-05-16T11:48:15.465" v="868" actId="478"/>
          <ac:spMkLst>
            <pc:docMk/>
            <pc:sldMk cId="262037859" sldId="560"/>
            <ac:spMk id="11" creationId="{43BEA834-F0EB-4BD3-9A5D-8B84B4678375}"/>
          </ac:spMkLst>
        </pc:spChg>
        <pc:spChg chg="add mod">
          <ac:chgData name="AHMED ABOUELYAZID ELTOHAMY MOHAMED" userId="52099ac6-86dd-4190-9d5c-80d0f35c6a65" providerId="ADAL" clId="{919DC5C8-63C2-48B0-A4CE-27EE653208C6}" dt="2020-05-16T11:50:47.587" v="924" actId="1037"/>
          <ac:spMkLst>
            <pc:docMk/>
            <pc:sldMk cId="262037859" sldId="560"/>
            <ac:spMk id="12" creationId="{99C1809A-377B-4674-9FA4-13916C2986C1}"/>
          </ac:spMkLst>
        </pc:spChg>
        <pc:spChg chg="add mod">
          <ac:chgData name="AHMED ABOUELYAZID ELTOHAMY MOHAMED" userId="52099ac6-86dd-4190-9d5c-80d0f35c6a65" providerId="ADAL" clId="{919DC5C8-63C2-48B0-A4CE-27EE653208C6}" dt="2020-05-16T11:50:42.583" v="919" actId="1037"/>
          <ac:spMkLst>
            <pc:docMk/>
            <pc:sldMk cId="262037859" sldId="560"/>
            <ac:spMk id="13" creationId="{55603CD1-9C5C-411D-92F6-8EE5E54D1478}"/>
          </ac:spMkLst>
        </pc:spChg>
        <pc:spChg chg="add mod">
          <ac:chgData name="AHMED ABOUELYAZID ELTOHAMY MOHAMED" userId="52099ac6-86dd-4190-9d5c-80d0f35c6a65" providerId="ADAL" clId="{919DC5C8-63C2-48B0-A4CE-27EE653208C6}" dt="2020-05-16T11:44:54.734" v="822" actId="1076"/>
          <ac:spMkLst>
            <pc:docMk/>
            <pc:sldMk cId="262037859" sldId="560"/>
            <ac:spMk id="14" creationId="{3D07DEAD-6978-41DD-8A60-427ABA2EE72E}"/>
          </ac:spMkLst>
        </pc:spChg>
        <pc:spChg chg="add del mod">
          <ac:chgData name="AHMED ABOUELYAZID ELTOHAMY MOHAMED" userId="52099ac6-86dd-4190-9d5c-80d0f35c6a65" providerId="ADAL" clId="{919DC5C8-63C2-48B0-A4CE-27EE653208C6}" dt="2020-05-16T11:46:58.971" v="850"/>
          <ac:spMkLst>
            <pc:docMk/>
            <pc:sldMk cId="262037859" sldId="560"/>
            <ac:spMk id="15" creationId="{21414441-F4F2-4423-8902-6C0B46F0E2F8}"/>
          </ac:spMkLst>
        </pc:spChg>
        <pc:spChg chg="add del mod">
          <ac:chgData name="AHMED ABOUELYAZID ELTOHAMY MOHAMED" userId="52099ac6-86dd-4190-9d5c-80d0f35c6a65" providerId="ADAL" clId="{919DC5C8-63C2-48B0-A4CE-27EE653208C6}" dt="2020-05-16T11:47:19.396" v="854" actId="478"/>
          <ac:spMkLst>
            <pc:docMk/>
            <pc:sldMk cId="262037859" sldId="560"/>
            <ac:spMk id="16" creationId="{D53B59AC-902D-4A69-B60E-993A4C04BA4E}"/>
          </ac:spMkLst>
        </pc:spChg>
        <pc:spChg chg="add del mod">
          <ac:chgData name="AHMED ABOUELYAZID ELTOHAMY MOHAMED" userId="52099ac6-86dd-4190-9d5c-80d0f35c6a65" providerId="ADAL" clId="{919DC5C8-63C2-48B0-A4CE-27EE653208C6}" dt="2020-05-16T11:47:31.550" v="856" actId="478"/>
          <ac:spMkLst>
            <pc:docMk/>
            <pc:sldMk cId="262037859" sldId="560"/>
            <ac:spMk id="17" creationId="{C4DF68B5-3433-4009-8A1B-A782C1A0F702}"/>
          </ac:spMkLst>
        </pc:spChg>
        <pc:spChg chg="add mod">
          <ac:chgData name="AHMED ABOUELYAZID ELTOHAMY MOHAMED" userId="52099ac6-86dd-4190-9d5c-80d0f35c6a65" providerId="ADAL" clId="{919DC5C8-63C2-48B0-A4CE-27EE653208C6}" dt="2020-05-16T12:17:34.083" v="1195" actId="14100"/>
          <ac:spMkLst>
            <pc:docMk/>
            <pc:sldMk cId="262037859" sldId="560"/>
            <ac:spMk id="22" creationId="{39CF339F-0A05-4425-8C00-EE84FE73CC03}"/>
          </ac:spMkLst>
        </pc:spChg>
        <pc:picChg chg="add mod modCrop">
          <ac:chgData name="AHMED ABOUELYAZID ELTOHAMY MOHAMED" userId="52099ac6-86dd-4190-9d5c-80d0f35c6a65" providerId="ADAL" clId="{919DC5C8-63C2-48B0-A4CE-27EE653208C6}" dt="2020-05-16T12:00:34.853" v="1000" actId="1076"/>
          <ac:picMkLst>
            <pc:docMk/>
            <pc:sldMk cId="262037859" sldId="560"/>
            <ac:picMk id="18" creationId="{3E2A8486-DC9E-479D-907A-6B641A1B398A}"/>
          </ac:picMkLst>
        </pc:picChg>
        <pc:picChg chg="add del">
          <ac:chgData name="AHMED ABOUELYAZID ELTOHAMY MOHAMED" userId="52099ac6-86dd-4190-9d5c-80d0f35c6a65" providerId="ADAL" clId="{919DC5C8-63C2-48B0-A4CE-27EE653208C6}" dt="2020-05-16T11:45:04.351" v="825"/>
          <ac:picMkLst>
            <pc:docMk/>
            <pc:sldMk cId="262037859" sldId="560"/>
            <ac:picMk id="2049" creationId="{4ACD2252-5625-4E26-BF17-832357B42196}"/>
          </ac:picMkLst>
        </pc:picChg>
        <pc:picChg chg="add del">
          <ac:chgData name="AHMED ABOUELYAZID ELTOHAMY MOHAMED" userId="52099ac6-86dd-4190-9d5c-80d0f35c6a65" providerId="ADAL" clId="{919DC5C8-63C2-48B0-A4CE-27EE653208C6}" dt="2020-05-16T11:46:21.486" v="841"/>
          <ac:picMkLst>
            <pc:docMk/>
            <pc:sldMk cId="262037859" sldId="560"/>
            <ac:picMk id="2052" creationId="{1126BE3A-82BD-4F47-A2F4-3BB8C74C1C77}"/>
          </ac:picMkLst>
        </pc:picChg>
        <pc:picChg chg="add del mod">
          <ac:chgData name="AHMED ABOUELYAZID ELTOHAMY MOHAMED" userId="52099ac6-86dd-4190-9d5c-80d0f35c6a65" providerId="ADAL" clId="{919DC5C8-63C2-48B0-A4CE-27EE653208C6}" dt="2020-05-16T11:46:58.971" v="850"/>
          <ac:picMkLst>
            <pc:docMk/>
            <pc:sldMk cId="262037859" sldId="560"/>
            <ac:picMk id="2055" creationId="{89CC7C0D-2998-49AD-B9D5-6A74774F6F1C}"/>
          </ac:picMkLst>
        </pc:picChg>
        <pc:picChg chg="add mod">
          <ac:chgData name="AHMED ABOUELYAZID ELTOHAMY MOHAMED" userId="52099ac6-86dd-4190-9d5c-80d0f35c6a65" providerId="ADAL" clId="{919DC5C8-63C2-48B0-A4CE-27EE653208C6}" dt="2020-05-16T12:17:42.380" v="1213" actId="1037"/>
          <ac:picMkLst>
            <pc:docMk/>
            <pc:sldMk cId="262037859" sldId="560"/>
            <ac:picMk id="2058" creationId="{6EA80203-5737-4F38-9C8A-813108A90EA4}"/>
          </ac:picMkLst>
        </pc:picChg>
      </pc:sldChg>
      <pc:sldChg chg="addSp delSp modSp add mod delAnim modAnim">
        <pc:chgData name="AHMED ABOUELYAZID ELTOHAMY MOHAMED" userId="52099ac6-86dd-4190-9d5c-80d0f35c6a65" providerId="ADAL" clId="{919DC5C8-63C2-48B0-A4CE-27EE653208C6}" dt="2020-05-16T14:58:11.164" v="1495" actId="14100"/>
        <pc:sldMkLst>
          <pc:docMk/>
          <pc:sldMk cId="1530083315" sldId="561"/>
        </pc:sldMkLst>
        <pc:spChg chg="mod">
          <ac:chgData name="AHMED ABOUELYAZID ELTOHAMY MOHAMED" userId="52099ac6-86dd-4190-9d5c-80d0f35c6a65" providerId="ADAL" clId="{919DC5C8-63C2-48B0-A4CE-27EE653208C6}" dt="2020-05-16T13:16:06.461" v="1219" actId="20577"/>
          <ac:spMkLst>
            <pc:docMk/>
            <pc:sldMk cId="1530083315" sldId="561"/>
            <ac:spMk id="7" creationId="{43BEA834-F0EB-4BD3-9A5D-8B84B4678375}"/>
          </ac:spMkLst>
        </pc:spChg>
        <pc:spChg chg="del">
          <ac:chgData name="AHMED ABOUELYAZID ELTOHAMY MOHAMED" userId="52099ac6-86dd-4190-9d5c-80d0f35c6a65" providerId="ADAL" clId="{919DC5C8-63C2-48B0-A4CE-27EE653208C6}" dt="2020-05-16T12:03:05.825" v="1044" actId="478"/>
          <ac:spMkLst>
            <pc:docMk/>
            <pc:sldMk cId="1530083315" sldId="561"/>
            <ac:spMk id="12" creationId="{99C1809A-377B-4674-9FA4-13916C2986C1}"/>
          </ac:spMkLst>
        </pc:spChg>
        <pc:spChg chg="del mod">
          <ac:chgData name="AHMED ABOUELYAZID ELTOHAMY MOHAMED" userId="52099ac6-86dd-4190-9d5c-80d0f35c6a65" providerId="ADAL" clId="{919DC5C8-63C2-48B0-A4CE-27EE653208C6}" dt="2020-05-16T12:03:11.643" v="1046" actId="478"/>
          <ac:spMkLst>
            <pc:docMk/>
            <pc:sldMk cId="1530083315" sldId="561"/>
            <ac:spMk id="13" creationId="{55603CD1-9C5C-411D-92F6-8EE5E54D1478}"/>
          </ac:spMkLst>
        </pc:spChg>
        <pc:spChg chg="mod">
          <ac:chgData name="AHMED ABOUELYAZID ELTOHAMY MOHAMED" userId="52099ac6-86dd-4190-9d5c-80d0f35c6a65" providerId="ADAL" clId="{919DC5C8-63C2-48B0-A4CE-27EE653208C6}" dt="2020-05-16T12:18:37.117" v="1215" actId="207"/>
          <ac:spMkLst>
            <pc:docMk/>
            <pc:sldMk cId="1530083315" sldId="561"/>
            <ac:spMk id="22" creationId="{39CF339F-0A05-4425-8C00-EE84FE73CC03}"/>
          </ac:spMkLst>
        </pc:spChg>
        <pc:picChg chg="add mod modCrop">
          <ac:chgData name="AHMED ABOUELYAZID ELTOHAMY MOHAMED" userId="52099ac6-86dd-4190-9d5c-80d0f35c6a65" providerId="ADAL" clId="{919DC5C8-63C2-48B0-A4CE-27EE653208C6}" dt="2020-05-16T14:58:11.164" v="1495" actId="14100"/>
          <ac:picMkLst>
            <pc:docMk/>
            <pc:sldMk cId="1530083315" sldId="561"/>
            <ac:picMk id="2" creationId="{623B6C3A-C4AE-465C-96E6-FC427A365088}"/>
          </ac:picMkLst>
        </pc:picChg>
        <pc:picChg chg="add mod">
          <ac:chgData name="AHMED ABOUELYAZID ELTOHAMY MOHAMED" userId="52099ac6-86dd-4190-9d5c-80d0f35c6a65" providerId="ADAL" clId="{919DC5C8-63C2-48B0-A4CE-27EE653208C6}" dt="2020-05-16T12:17:16.699" v="1187" actId="14100"/>
          <ac:picMkLst>
            <pc:docMk/>
            <pc:sldMk cId="1530083315" sldId="561"/>
            <ac:picMk id="9" creationId="{DF1044E0-E7EB-4FC6-9184-852C2D376F0D}"/>
          </ac:picMkLst>
        </pc:picChg>
        <pc:picChg chg="del">
          <ac:chgData name="AHMED ABOUELYAZID ELTOHAMY MOHAMED" userId="52099ac6-86dd-4190-9d5c-80d0f35c6a65" providerId="ADAL" clId="{919DC5C8-63C2-48B0-A4CE-27EE653208C6}" dt="2020-05-16T12:12:55.274" v="1128" actId="478"/>
          <ac:picMkLst>
            <pc:docMk/>
            <pc:sldMk cId="1530083315" sldId="561"/>
            <ac:picMk id="18" creationId="{3E2A8486-DC9E-479D-907A-6B641A1B398A}"/>
          </ac:picMkLst>
        </pc:picChg>
        <pc:picChg chg="del">
          <ac:chgData name="AHMED ABOUELYAZID ELTOHAMY MOHAMED" userId="52099ac6-86dd-4190-9d5c-80d0f35c6a65" providerId="ADAL" clId="{919DC5C8-63C2-48B0-A4CE-27EE653208C6}" dt="2020-05-16T12:06:33.779" v="1069" actId="478"/>
          <ac:picMkLst>
            <pc:docMk/>
            <pc:sldMk cId="1530083315" sldId="561"/>
            <ac:picMk id="2058" creationId="{6EA80203-5737-4F38-9C8A-813108A90EA4}"/>
          </ac:picMkLst>
        </pc:picChg>
      </pc:sldChg>
      <pc:sldChg chg="addSp delSp modSp add mod ord delAnim modAnim">
        <pc:chgData name="AHMED ABOUELYAZID ELTOHAMY MOHAMED" userId="52099ac6-86dd-4190-9d5c-80d0f35c6a65" providerId="ADAL" clId="{919DC5C8-63C2-48B0-A4CE-27EE653208C6}" dt="2020-05-17T09:17:01.036" v="3485"/>
        <pc:sldMkLst>
          <pc:docMk/>
          <pc:sldMk cId="2112731022" sldId="562"/>
        </pc:sldMkLst>
        <pc:spChg chg="del mod">
          <ac:chgData name="AHMED ABOUELYAZID ELTOHAMY MOHAMED" userId="52099ac6-86dd-4190-9d5c-80d0f35c6a65" providerId="ADAL" clId="{919DC5C8-63C2-48B0-A4CE-27EE653208C6}" dt="2020-05-16T14:26:04.686" v="1290" actId="478"/>
          <ac:spMkLst>
            <pc:docMk/>
            <pc:sldMk cId="2112731022" sldId="562"/>
            <ac:spMk id="2" creationId="{720B6188-0AC1-489A-A615-B1EB05526A0B}"/>
          </ac:spMkLst>
        </pc:spChg>
        <pc:spChg chg="add del mod">
          <ac:chgData name="AHMED ABOUELYAZID ELTOHAMY MOHAMED" userId="52099ac6-86dd-4190-9d5c-80d0f35c6a65" providerId="ADAL" clId="{919DC5C8-63C2-48B0-A4CE-27EE653208C6}" dt="2020-05-16T14:30:00.262" v="1350" actId="478"/>
          <ac:spMkLst>
            <pc:docMk/>
            <pc:sldMk cId="2112731022" sldId="562"/>
            <ac:spMk id="3" creationId="{5301FA69-34B7-4F6F-9D30-CDD0F5873A0F}"/>
          </ac:spMkLst>
        </pc:spChg>
        <pc:spChg chg="add mod">
          <ac:chgData name="AHMED ABOUELYAZID ELTOHAMY MOHAMED" userId="52099ac6-86dd-4190-9d5c-80d0f35c6a65" providerId="ADAL" clId="{919DC5C8-63C2-48B0-A4CE-27EE653208C6}" dt="2020-05-16T14:52:54.587" v="1455" actId="1035"/>
          <ac:spMkLst>
            <pc:docMk/>
            <pc:sldMk cId="2112731022" sldId="562"/>
            <ac:spMk id="6" creationId="{3501C677-2596-4A58-9075-20888169A5E5}"/>
          </ac:spMkLst>
        </pc:spChg>
        <pc:spChg chg="del mod">
          <ac:chgData name="AHMED ABOUELYAZID ELTOHAMY MOHAMED" userId="52099ac6-86dd-4190-9d5c-80d0f35c6a65" providerId="ADAL" clId="{919DC5C8-63C2-48B0-A4CE-27EE653208C6}" dt="2020-05-16T14:22:44.095" v="1253" actId="478"/>
          <ac:spMkLst>
            <pc:docMk/>
            <pc:sldMk cId="2112731022" sldId="562"/>
            <ac:spMk id="7" creationId="{43BEA834-F0EB-4BD3-9A5D-8B84B4678375}"/>
          </ac:spMkLst>
        </pc:spChg>
        <pc:spChg chg="mod">
          <ac:chgData name="AHMED ABOUELYAZID ELTOHAMY MOHAMED" userId="52099ac6-86dd-4190-9d5c-80d0f35c6a65" providerId="ADAL" clId="{919DC5C8-63C2-48B0-A4CE-27EE653208C6}" dt="2020-05-16T14:52:44.937" v="1446" actId="1035"/>
          <ac:spMkLst>
            <pc:docMk/>
            <pc:sldMk cId="2112731022" sldId="562"/>
            <ac:spMk id="8" creationId="{AE3A73B8-88B5-4F00-AC5F-52BB15764BCE}"/>
          </ac:spMkLst>
        </pc:spChg>
        <pc:spChg chg="add del mod">
          <ac:chgData name="AHMED ABOUELYAZID ELTOHAMY MOHAMED" userId="52099ac6-86dd-4190-9d5c-80d0f35c6a65" providerId="ADAL" clId="{919DC5C8-63C2-48B0-A4CE-27EE653208C6}" dt="2020-05-16T14:31:23.002" v="1397" actId="478"/>
          <ac:spMkLst>
            <pc:docMk/>
            <pc:sldMk cId="2112731022" sldId="562"/>
            <ac:spMk id="10" creationId="{3AA76F25-7FBF-4413-AE1D-C915BBAD64C4}"/>
          </ac:spMkLst>
        </pc:spChg>
        <pc:spChg chg="add mod">
          <ac:chgData name="AHMED ABOUELYAZID ELTOHAMY MOHAMED" userId="52099ac6-86dd-4190-9d5c-80d0f35c6a65" providerId="ADAL" clId="{919DC5C8-63C2-48B0-A4CE-27EE653208C6}" dt="2020-05-16T14:32:14.386" v="1406" actId="14100"/>
          <ac:spMkLst>
            <pc:docMk/>
            <pc:sldMk cId="2112731022" sldId="562"/>
            <ac:spMk id="11" creationId="{FEF5A8E7-4230-4C9B-B0EA-D4C3E3DEF993}"/>
          </ac:spMkLst>
        </pc:spChg>
        <pc:picChg chg="add mod modCrop">
          <ac:chgData name="AHMED ABOUELYAZID ELTOHAMY MOHAMED" userId="52099ac6-86dd-4190-9d5c-80d0f35c6a65" providerId="ADAL" clId="{919DC5C8-63C2-48B0-A4CE-27EE653208C6}" dt="2020-05-16T14:53:27.965" v="1456" actId="14100"/>
          <ac:picMkLst>
            <pc:docMk/>
            <pc:sldMk cId="2112731022" sldId="562"/>
            <ac:picMk id="4" creationId="{978BF9E9-6DBD-44D8-A6A5-6FE8D882CA3A}"/>
          </ac:picMkLst>
        </pc:picChg>
        <pc:picChg chg="add mod">
          <ac:chgData name="AHMED ABOUELYAZID ELTOHAMY MOHAMED" userId="52099ac6-86dd-4190-9d5c-80d0f35c6a65" providerId="ADAL" clId="{919DC5C8-63C2-48B0-A4CE-27EE653208C6}" dt="2020-05-16T14:32:59.808" v="1409" actId="1076"/>
          <ac:picMkLst>
            <pc:docMk/>
            <pc:sldMk cId="2112731022" sldId="562"/>
            <ac:picMk id="12" creationId="{C0E83EDE-71A0-441A-93D7-A85AD3BE842C}"/>
          </ac:picMkLst>
        </pc:picChg>
        <pc:picChg chg="add del mod">
          <ac:chgData name="AHMED ABOUELYAZID ELTOHAMY MOHAMED" userId="52099ac6-86dd-4190-9d5c-80d0f35c6a65" providerId="ADAL" clId="{919DC5C8-63C2-48B0-A4CE-27EE653208C6}" dt="2020-05-16T14:44:41.855" v="1427" actId="478"/>
          <ac:picMkLst>
            <pc:docMk/>
            <pc:sldMk cId="2112731022" sldId="562"/>
            <ac:picMk id="13" creationId="{6F304A33-4279-464E-81E6-B30AD737C6D2}"/>
          </ac:picMkLst>
        </pc:picChg>
        <pc:picChg chg="add del mod modCrop">
          <ac:chgData name="AHMED ABOUELYAZID ELTOHAMY MOHAMED" userId="52099ac6-86dd-4190-9d5c-80d0f35c6a65" providerId="ADAL" clId="{919DC5C8-63C2-48B0-A4CE-27EE653208C6}" dt="2020-05-16T14:51:19.904" v="1435" actId="478"/>
          <ac:picMkLst>
            <pc:docMk/>
            <pc:sldMk cId="2112731022" sldId="562"/>
            <ac:picMk id="14" creationId="{704B6715-138B-4AA6-864C-24182F5C332E}"/>
          </ac:picMkLst>
        </pc:picChg>
        <pc:picChg chg="add mod">
          <ac:chgData name="AHMED ABOUELYAZID ELTOHAMY MOHAMED" userId="52099ac6-86dd-4190-9d5c-80d0f35c6a65" providerId="ADAL" clId="{919DC5C8-63C2-48B0-A4CE-27EE653208C6}" dt="2020-05-16T14:52:26.095" v="1441" actId="1582"/>
          <ac:picMkLst>
            <pc:docMk/>
            <pc:sldMk cId="2112731022" sldId="562"/>
            <ac:picMk id="15" creationId="{6DCB966E-09C8-4E65-AB3F-B567B96F6A5A}"/>
          </ac:picMkLst>
        </pc:picChg>
        <pc:picChg chg="add del mod">
          <ac:chgData name="AHMED ABOUELYAZID ELTOHAMY MOHAMED" userId="52099ac6-86dd-4190-9d5c-80d0f35c6a65" providerId="ADAL" clId="{919DC5C8-63C2-48B0-A4CE-27EE653208C6}" dt="2020-05-16T14:44:24.604" v="1421" actId="478"/>
          <ac:picMkLst>
            <pc:docMk/>
            <pc:sldMk cId="2112731022" sldId="562"/>
            <ac:picMk id="3074" creationId="{B6BF1ACB-2BBD-4CD8-82EC-704676E2ED84}"/>
          </ac:picMkLst>
        </pc:picChg>
      </pc:sldChg>
      <pc:sldChg chg="addSp delSp modSp add mod delAnim modAnim">
        <pc:chgData name="AHMED ABOUELYAZID ELTOHAMY MOHAMED" userId="52099ac6-86dd-4190-9d5c-80d0f35c6a65" providerId="ADAL" clId="{919DC5C8-63C2-48B0-A4CE-27EE653208C6}" dt="2020-05-17T09:17:22.480" v="3487"/>
        <pc:sldMkLst>
          <pc:docMk/>
          <pc:sldMk cId="1179762779" sldId="563"/>
        </pc:sldMkLst>
        <pc:spChg chg="add mod">
          <ac:chgData name="AHMED ABOUELYAZID ELTOHAMY MOHAMED" userId="52099ac6-86dd-4190-9d5c-80d0f35c6a65" providerId="ADAL" clId="{919DC5C8-63C2-48B0-A4CE-27EE653208C6}" dt="2020-05-16T14:59:26.836" v="1507" actId="1076"/>
          <ac:spMkLst>
            <pc:docMk/>
            <pc:sldMk cId="1179762779" sldId="563"/>
            <ac:spMk id="2" creationId="{67D05501-B5D7-43F3-B5AD-311ABE4684B6}"/>
          </ac:spMkLst>
        </pc:spChg>
        <pc:spChg chg="mod">
          <ac:chgData name="AHMED ABOUELYAZID ELTOHAMY MOHAMED" userId="52099ac6-86dd-4190-9d5c-80d0f35c6a65" providerId="ADAL" clId="{919DC5C8-63C2-48B0-A4CE-27EE653208C6}" dt="2020-05-16T14:56:46.410" v="1481" actId="20577"/>
          <ac:spMkLst>
            <pc:docMk/>
            <pc:sldMk cId="1179762779" sldId="563"/>
            <ac:spMk id="6" creationId="{3501C677-2596-4A58-9075-20888169A5E5}"/>
          </ac:spMkLst>
        </pc:spChg>
        <pc:spChg chg="mod">
          <ac:chgData name="AHMED ABOUELYAZID ELTOHAMY MOHAMED" userId="52099ac6-86dd-4190-9d5c-80d0f35c6a65" providerId="ADAL" clId="{919DC5C8-63C2-48B0-A4CE-27EE653208C6}" dt="2020-05-16T15:02:45.448" v="1544" actId="1035"/>
          <ac:spMkLst>
            <pc:docMk/>
            <pc:sldMk cId="1179762779" sldId="563"/>
            <ac:spMk id="8" creationId="{AE3A73B8-88B5-4F00-AC5F-52BB15764BCE}"/>
          </ac:spMkLst>
        </pc:spChg>
        <pc:spChg chg="mod">
          <ac:chgData name="AHMED ABOUELYAZID ELTOHAMY MOHAMED" userId="52099ac6-86dd-4190-9d5c-80d0f35c6a65" providerId="ADAL" clId="{919DC5C8-63C2-48B0-A4CE-27EE653208C6}" dt="2020-05-16T15:02:59.851" v="1545" actId="1076"/>
          <ac:spMkLst>
            <pc:docMk/>
            <pc:sldMk cId="1179762779" sldId="563"/>
            <ac:spMk id="11" creationId="{FEF5A8E7-4230-4C9B-B0EA-D4C3E3DEF993}"/>
          </ac:spMkLst>
        </pc:spChg>
        <pc:picChg chg="add mod modCrop">
          <ac:chgData name="AHMED ABOUELYAZID ELTOHAMY MOHAMED" userId="52099ac6-86dd-4190-9d5c-80d0f35c6a65" providerId="ADAL" clId="{919DC5C8-63C2-48B0-A4CE-27EE653208C6}" dt="2020-05-16T15:03:13.047" v="1562" actId="1035"/>
          <ac:picMkLst>
            <pc:docMk/>
            <pc:sldMk cId="1179762779" sldId="563"/>
            <ac:picMk id="3" creationId="{02FBB704-00EA-4A15-9989-0E907EDA3B3F}"/>
          </ac:picMkLst>
        </pc:picChg>
        <pc:picChg chg="del">
          <ac:chgData name="AHMED ABOUELYAZID ELTOHAMY MOHAMED" userId="52099ac6-86dd-4190-9d5c-80d0f35c6a65" providerId="ADAL" clId="{919DC5C8-63C2-48B0-A4CE-27EE653208C6}" dt="2020-05-16T14:57:55.599" v="1493" actId="478"/>
          <ac:picMkLst>
            <pc:docMk/>
            <pc:sldMk cId="1179762779" sldId="563"/>
            <ac:picMk id="4" creationId="{978BF9E9-6DBD-44D8-A6A5-6FE8D882CA3A}"/>
          </ac:picMkLst>
        </pc:picChg>
        <pc:picChg chg="add mod">
          <ac:chgData name="AHMED ABOUELYAZID ELTOHAMY MOHAMED" userId="52099ac6-86dd-4190-9d5c-80d0f35c6a65" providerId="ADAL" clId="{919DC5C8-63C2-48B0-A4CE-27EE653208C6}" dt="2020-05-16T15:03:18.067" v="1570" actId="1035"/>
          <ac:picMkLst>
            <pc:docMk/>
            <pc:sldMk cId="1179762779" sldId="563"/>
            <ac:picMk id="10" creationId="{FC9E5712-F7BE-4176-AE57-CCB59CC44008}"/>
          </ac:picMkLst>
        </pc:picChg>
        <pc:picChg chg="del">
          <ac:chgData name="AHMED ABOUELYAZID ELTOHAMY MOHAMED" userId="52099ac6-86dd-4190-9d5c-80d0f35c6a65" providerId="ADAL" clId="{919DC5C8-63C2-48B0-A4CE-27EE653208C6}" dt="2020-05-16T14:57:56.667" v="1494" actId="478"/>
          <ac:picMkLst>
            <pc:docMk/>
            <pc:sldMk cId="1179762779" sldId="563"/>
            <ac:picMk id="12" creationId="{C0E83EDE-71A0-441A-93D7-A85AD3BE842C}"/>
          </ac:picMkLst>
        </pc:picChg>
        <pc:picChg chg="del">
          <ac:chgData name="AHMED ABOUELYAZID ELTOHAMY MOHAMED" userId="52099ac6-86dd-4190-9d5c-80d0f35c6a65" providerId="ADAL" clId="{919DC5C8-63C2-48B0-A4CE-27EE653208C6}" dt="2020-05-16T14:56:51.332" v="1482" actId="478"/>
          <ac:picMkLst>
            <pc:docMk/>
            <pc:sldMk cId="1179762779" sldId="563"/>
            <ac:picMk id="15" creationId="{6DCB966E-09C8-4E65-AB3F-B567B96F6A5A}"/>
          </ac:picMkLst>
        </pc:picChg>
        <pc:picChg chg="add mod">
          <ac:chgData name="AHMED ABOUELYAZID ELTOHAMY MOHAMED" userId="52099ac6-86dd-4190-9d5c-80d0f35c6a65" providerId="ADAL" clId="{919DC5C8-63C2-48B0-A4CE-27EE653208C6}" dt="2020-05-16T14:57:33.691" v="1486" actId="14100"/>
          <ac:picMkLst>
            <pc:docMk/>
            <pc:sldMk cId="1179762779" sldId="563"/>
            <ac:picMk id="4098" creationId="{36980257-D561-4A8B-A49D-61E28B1645BF}"/>
          </ac:picMkLst>
        </pc:picChg>
      </pc:sldChg>
      <pc:sldChg chg="addSp delSp modSp add mod delAnim modAnim">
        <pc:chgData name="AHMED ABOUELYAZID ELTOHAMY MOHAMED" userId="52099ac6-86dd-4190-9d5c-80d0f35c6a65" providerId="ADAL" clId="{919DC5C8-63C2-48B0-A4CE-27EE653208C6}" dt="2020-05-17T10:19:04.519" v="3844" actId="1035"/>
        <pc:sldMkLst>
          <pc:docMk/>
          <pc:sldMk cId="3961284816" sldId="564"/>
        </pc:sldMkLst>
        <pc:spChg chg="mod ord topLvl">
          <ac:chgData name="AHMED ABOUELYAZID ELTOHAMY MOHAMED" userId="52099ac6-86dd-4190-9d5c-80d0f35c6a65" providerId="ADAL" clId="{919DC5C8-63C2-48B0-A4CE-27EE653208C6}" dt="2020-05-17T06:43:43.921" v="2263" actId="14100"/>
          <ac:spMkLst>
            <pc:docMk/>
            <pc:sldMk cId="3961284816" sldId="564"/>
            <ac:spMk id="2" creationId="{0576E051-A5F4-4E1A-B80A-F7701773C5C2}"/>
          </ac:spMkLst>
        </pc:spChg>
        <pc:spChg chg="del">
          <ac:chgData name="AHMED ABOUELYAZID ELTOHAMY MOHAMED" userId="52099ac6-86dd-4190-9d5c-80d0f35c6a65" providerId="ADAL" clId="{919DC5C8-63C2-48B0-A4CE-27EE653208C6}" dt="2020-05-17T06:21:27.540" v="2062" actId="478"/>
          <ac:spMkLst>
            <pc:docMk/>
            <pc:sldMk cId="3961284816" sldId="564"/>
            <ac:spMk id="10" creationId="{0A13B044-2F15-4C89-B736-819324F783E5}"/>
          </ac:spMkLst>
        </pc:spChg>
        <pc:spChg chg="mod">
          <ac:chgData name="AHMED ABOUELYAZID ELTOHAMY MOHAMED" userId="52099ac6-86dd-4190-9d5c-80d0f35c6a65" providerId="ADAL" clId="{919DC5C8-63C2-48B0-A4CE-27EE653208C6}" dt="2020-05-17T10:19:04.519" v="3844" actId="1035"/>
          <ac:spMkLst>
            <pc:docMk/>
            <pc:sldMk cId="3961284816" sldId="564"/>
            <ac:spMk id="11" creationId="{D09D87CE-7E7A-4CA5-9A01-26935E291668}"/>
          </ac:spMkLst>
        </pc:spChg>
        <pc:spChg chg="del mod topLvl">
          <ac:chgData name="AHMED ABOUELYAZID ELTOHAMY MOHAMED" userId="52099ac6-86dd-4190-9d5c-80d0f35c6a65" providerId="ADAL" clId="{919DC5C8-63C2-48B0-A4CE-27EE653208C6}" dt="2020-05-17T06:43:26.815" v="2258" actId="478"/>
          <ac:spMkLst>
            <pc:docMk/>
            <pc:sldMk cId="3961284816" sldId="564"/>
            <ac:spMk id="12" creationId="{62C53085-CD64-496B-A88C-1455DCDB7B66}"/>
          </ac:spMkLst>
        </pc:spChg>
        <pc:spChg chg="del mod topLvl">
          <ac:chgData name="AHMED ABOUELYAZID ELTOHAMY MOHAMED" userId="52099ac6-86dd-4190-9d5c-80d0f35c6a65" providerId="ADAL" clId="{919DC5C8-63C2-48B0-A4CE-27EE653208C6}" dt="2020-05-17T06:43:25.152" v="2256" actId="478"/>
          <ac:spMkLst>
            <pc:docMk/>
            <pc:sldMk cId="3961284816" sldId="564"/>
            <ac:spMk id="13" creationId="{0A61F860-3551-4CE3-AA4A-6E372AA77EA6}"/>
          </ac:spMkLst>
        </pc:spChg>
        <pc:spChg chg="mod">
          <ac:chgData name="AHMED ABOUELYAZID ELTOHAMY MOHAMED" userId="52099ac6-86dd-4190-9d5c-80d0f35c6a65" providerId="ADAL" clId="{919DC5C8-63C2-48B0-A4CE-27EE653208C6}" dt="2020-05-17T10:17:36.960" v="3781" actId="207"/>
          <ac:spMkLst>
            <pc:docMk/>
            <pc:sldMk cId="3961284816" sldId="564"/>
            <ac:spMk id="14" creationId="{462B1839-DA60-4396-A726-C955B0E279D3}"/>
          </ac:spMkLst>
        </pc:spChg>
        <pc:spChg chg="mod">
          <ac:chgData name="AHMED ABOUELYAZID ELTOHAMY MOHAMED" userId="52099ac6-86dd-4190-9d5c-80d0f35c6a65" providerId="ADAL" clId="{919DC5C8-63C2-48B0-A4CE-27EE653208C6}" dt="2020-05-17T10:17:16.349" v="3779" actId="207"/>
          <ac:spMkLst>
            <pc:docMk/>
            <pc:sldMk cId="3961284816" sldId="564"/>
            <ac:spMk id="15" creationId="{98034D32-3519-4CCA-8FB7-57F43EA97072}"/>
          </ac:spMkLst>
        </pc:spChg>
        <pc:spChg chg="del mod topLvl">
          <ac:chgData name="AHMED ABOUELYAZID ELTOHAMY MOHAMED" userId="52099ac6-86dd-4190-9d5c-80d0f35c6a65" providerId="ADAL" clId="{919DC5C8-63C2-48B0-A4CE-27EE653208C6}" dt="2020-05-17T06:43:22.982" v="2254" actId="478"/>
          <ac:spMkLst>
            <pc:docMk/>
            <pc:sldMk cId="3961284816" sldId="564"/>
            <ac:spMk id="16" creationId="{5C0BCE0A-757B-4F2D-84DF-7AED09D21C3D}"/>
          </ac:spMkLst>
        </pc:spChg>
        <pc:spChg chg="mod">
          <ac:chgData name="AHMED ABOUELYAZID ELTOHAMY MOHAMED" userId="52099ac6-86dd-4190-9d5c-80d0f35c6a65" providerId="ADAL" clId="{919DC5C8-63C2-48B0-A4CE-27EE653208C6}" dt="2020-05-17T06:43:38.096" v="2261" actId="1076"/>
          <ac:spMkLst>
            <pc:docMk/>
            <pc:sldMk cId="3961284816" sldId="564"/>
            <ac:spMk id="17" creationId="{428A873C-71E4-487F-9FAC-DD37027CB340}"/>
          </ac:spMkLst>
        </pc:spChg>
        <pc:spChg chg="mod">
          <ac:chgData name="AHMED ABOUELYAZID ELTOHAMY MOHAMED" userId="52099ac6-86dd-4190-9d5c-80d0f35c6a65" providerId="ADAL" clId="{919DC5C8-63C2-48B0-A4CE-27EE653208C6}" dt="2020-05-17T10:17:24.135" v="3780" actId="207"/>
          <ac:spMkLst>
            <pc:docMk/>
            <pc:sldMk cId="3961284816" sldId="564"/>
            <ac:spMk id="18" creationId="{E4790B18-54D3-48AC-B003-2BAAFD102F04}"/>
          </ac:spMkLst>
        </pc:spChg>
        <pc:spChg chg="add mod">
          <ac:chgData name="AHMED ABOUELYAZID ELTOHAMY MOHAMED" userId="52099ac6-86dd-4190-9d5c-80d0f35c6a65" providerId="ADAL" clId="{919DC5C8-63C2-48B0-A4CE-27EE653208C6}" dt="2020-05-17T06:43:43.921" v="2263" actId="14100"/>
          <ac:spMkLst>
            <pc:docMk/>
            <pc:sldMk cId="3961284816" sldId="564"/>
            <ac:spMk id="19" creationId="{1490851E-FC8B-4AA6-9A2D-63CB07236DE6}"/>
          </ac:spMkLst>
        </pc:spChg>
        <pc:spChg chg="add mod">
          <ac:chgData name="AHMED ABOUELYAZID ELTOHAMY MOHAMED" userId="52099ac6-86dd-4190-9d5c-80d0f35c6a65" providerId="ADAL" clId="{919DC5C8-63C2-48B0-A4CE-27EE653208C6}" dt="2020-05-17T06:43:43.921" v="2263" actId="14100"/>
          <ac:spMkLst>
            <pc:docMk/>
            <pc:sldMk cId="3961284816" sldId="564"/>
            <ac:spMk id="20" creationId="{0ADE9936-F10A-428F-811C-788327F169D6}"/>
          </ac:spMkLst>
        </pc:spChg>
        <pc:spChg chg="add del mod">
          <ac:chgData name="AHMED ABOUELYAZID ELTOHAMY MOHAMED" userId="52099ac6-86dd-4190-9d5c-80d0f35c6a65" providerId="ADAL" clId="{919DC5C8-63C2-48B0-A4CE-27EE653208C6}" dt="2020-05-17T06:39:52.095" v="2211" actId="478"/>
          <ac:spMkLst>
            <pc:docMk/>
            <pc:sldMk cId="3961284816" sldId="564"/>
            <ac:spMk id="21" creationId="{9D6CFA82-228D-43B9-84FC-F896973AAAA2}"/>
          </ac:spMkLst>
        </pc:spChg>
        <pc:spChg chg="add mod">
          <ac:chgData name="AHMED ABOUELYAZID ELTOHAMY MOHAMED" userId="52099ac6-86dd-4190-9d5c-80d0f35c6a65" providerId="ADAL" clId="{919DC5C8-63C2-48B0-A4CE-27EE653208C6}" dt="2020-05-17T06:43:43.921" v="2263" actId="14100"/>
          <ac:spMkLst>
            <pc:docMk/>
            <pc:sldMk cId="3961284816" sldId="564"/>
            <ac:spMk id="23" creationId="{C2C508AA-87A8-4C1E-B386-07F89263AFAD}"/>
          </ac:spMkLst>
        </pc:spChg>
        <pc:grpChg chg="add del mod">
          <ac:chgData name="AHMED ABOUELYAZID ELTOHAMY MOHAMED" userId="52099ac6-86dd-4190-9d5c-80d0f35c6a65" providerId="ADAL" clId="{919DC5C8-63C2-48B0-A4CE-27EE653208C6}" dt="2020-05-17T06:25:11.019" v="2091" actId="165"/>
          <ac:grpSpMkLst>
            <pc:docMk/>
            <pc:sldMk cId="3961284816" sldId="564"/>
            <ac:grpSpMk id="3" creationId="{77660C1B-7810-4A4F-A5C8-31D2FCF6BA42}"/>
          </ac:grpSpMkLst>
        </pc:grpChg>
        <pc:grpChg chg="add mod">
          <ac:chgData name="AHMED ABOUELYAZID ELTOHAMY MOHAMED" userId="52099ac6-86dd-4190-9d5c-80d0f35c6a65" providerId="ADAL" clId="{919DC5C8-63C2-48B0-A4CE-27EE653208C6}" dt="2020-05-17T06:43:43.921" v="2263" actId="14100"/>
          <ac:grpSpMkLst>
            <pc:docMk/>
            <pc:sldMk cId="3961284816" sldId="564"/>
            <ac:grpSpMk id="4" creationId="{9F7B12AC-659D-496F-84A2-242B27D475E0}"/>
          </ac:grpSpMkLst>
        </pc:grpChg>
        <pc:picChg chg="add mod">
          <ac:chgData name="AHMED ABOUELYAZID ELTOHAMY MOHAMED" userId="52099ac6-86dd-4190-9d5c-80d0f35c6a65" providerId="ADAL" clId="{919DC5C8-63C2-48B0-A4CE-27EE653208C6}" dt="2020-05-17T06:43:43.921" v="2263" actId="14100"/>
          <ac:picMkLst>
            <pc:docMk/>
            <pc:sldMk cId="3961284816" sldId="564"/>
            <ac:picMk id="1026" creationId="{5DBBDD89-5164-48EC-AE26-A672A11B1718}"/>
          </ac:picMkLst>
        </pc:picChg>
        <pc:picChg chg="del mod topLvl">
          <ac:chgData name="AHMED ABOUELYAZID ELTOHAMY MOHAMED" userId="52099ac6-86dd-4190-9d5c-80d0f35c6a65" providerId="ADAL" clId="{919DC5C8-63C2-48B0-A4CE-27EE653208C6}" dt="2020-05-17T06:43:19.183" v="2253" actId="478"/>
          <ac:picMkLst>
            <pc:docMk/>
            <pc:sldMk cId="3961284816" sldId="564"/>
            <ac:picMk id="5122" creationId="{B9D35A60-75C5-427D-9AB2-F45267FAAB37}"/>
          </ac:picMkLst>
        </pc:picChg>
      </pc:sldChg>
      <pc:sldChg chg="addSp delSp modSp add mod delAnim modAnim">
        <pc:chgData name="AHMED ABOUELYAZID ELTOHAMY MOHAMED" userId="52099ac6-86dd-4190-9d5c-80d0f35c6a65" providerId="ADAL" clId="{919DC5C8-63C2-48B0-A4CE-27EE653208C6}" dt="2020-05-17T08:04:57.451" v="2840" actId="207"/>
        <pc:sldMkLst>
          <pc:docMk/>
          <pc:sldMk cId="3238029986" sldId="565"/>
        </pc:sldMkLst>
        <pc:spChg chg="mod">
          <ac:chgData name="AHMED ABOUELYAZID ELTOHAMY MOHAMED" userId="52099ac6-86dd-4190-9d5c-80d0f35c6a65" providerId="ADAL" clId="{919DC5C8-63C2-48B0-A4CE-27EE653208C6}" dt="2020-05-17T07:18:19.003" v="2516"/>
          <ac:spMkLst>
            <pc:docMk/>
            <pc:sldMk cId="3238029986" sldId="565"/>
            <ac:spMk id="2" creationId="{BFF28BD5-A07A-4FE5-A2C5-87D6957FEEBC}"/>
          </ac:spMkLst>
        </pc:spChg>
        <pc:spChg chg="mod">
          <ac:chgData name="AHMED ABOUELYAZID ELTOHAMY MOHAMED" userId="52099ac6-86dd-4190-9d5c-80d0f35c6a65" providerId="ADAL" clId="{919DC5C8-63C2-48B0-A4CE-27EE653208C6}" dt="2020-05-17T07:41:21.982" v="2526" actId="6549"/>
          <ac:spMkLst>
            <pc:docMk/>
            <pc:sldMk cId="3238029986" sldId="565"/>
            <ac:spMk id="4" creationId="{DDF3B5AF-C267-4B3F-93FE-7A0DDB663FE8}"/>
          </ac:spMkLst>
        </pc:spChg>
        <pc:spChg chg="mod">
          <ac:chgData name="AHMED ABOUELYAZID ELTOHAMY MOHAMED" userId="52099ac6-86dd-4190-9d5c-80d0f35c6a65" providerId="ADAL" clId="{919DC5C8-63C2-48B0-A4CE-27EE653208C6}" dt="2020-05-17T07:18:38.502" v="2523" actId="403"/>
          <ac:spMkLst>
            <pc:docMk/>
            <pc:sldMk cId="3238029986" sldId="565"/>
            <ac:spMk id="5" creationId="{E75A161A-DCAD-47B2-8B7A-AC57C615B5B9}"/>
          </ac:spMkLst>
        </pc:spChg>
        <pc:spChg chg="del">
          <ac:chgData name="AHMED ABOUELYAZID ELTOHAMY MOHAMED" userId="52099ac6-86dd-4190-9d5c-80d0f35c6a65" providerId="ADAL" clId="{919DC5C8-63C2-48B0-A4CE-27EE653208C6}" dt="2020-05-17T07:00:36.710" v="2470" actId="478"/>
          <ac:spMkLst>
            <pc:docMk/>
            <pc:sldMk cId="3238029986" sldId="565"/>
            <ac:spMk id="7" creationId="{C4BE2B11-E2FB-4D50-93BB-AE08CD49B01B}"/>
          </ac:spMkLst>
        </pc:spChg>
        <pc:spChg chg="add del mod">
          <ac:chgData name="AHMED ABOUELYAZID ELTOHAMY MOHAMED" userId="52099ac6-86dd-4190-9d5c-80d0f35c6a65" providerId="ADAL" clId="{919DC5C8-63C2-48B0-A4CE-27EE653208C6}" dt="2020-05-17T07:46:16.119" v="2565" actId="21"/>
          <ac:spMkLst>
            <pc:docMk/>
            <pc:sldMk cId="3238029986" sldId="565"/>
            <ac:spMk id="9" creationId="{630BFF05-E8CB-4127-BA06-68CAC911B490}"/>
          </ac:spMkLst>
        </pc:spChg>
        <pc:spChg chg="mod">
          <ac:chgData name="AHMED ABOUELYAZID ELTOHAMY MOHAMED" userId="52099ac6-86dd-4190-9d5c-80d0f35c6a65" providerId="ADAL" clId="{919DC5C8-63C2-48B0-A4CE-27EE653208C6}" dt="2020-05-17T08:04:49.462" v="2839" actId="20577"/>
          <ac:spMkLst>
            <pc:docMk/>
            <pc:sldMk cId="3238029986" sldId="565"/>
            <ac:spMk id="10" creationId="{1DD5B56F-D39B-4485-AE10-7E562A366E0D}"/>
          </ac:spMkLst>
        </pc:spChg>
        <pc:spChg chg="mod">
          <ac:chgData name="AHMED ABOUELYAZID ELTOHAMY MOHAMED" userId="52099ac6-86dd-4190-9d5c-80d0f35c6a65" providerId="ADAL" clId="{919DC5C8-63C2-48B0-A4CE-27EE653208C6}" dt="2020-05-17T08:04:57.451" v="2840" actId="207"/>
          <ac:spMkLst>
            <pc:docMk/>
            <pc:sldMk cId="3238029986" sldId="565"/>
            <ac:spMk id="11" creationId="{DD6FAA84-1C52-4C44-9BF1-668182745CB4}"/>
          </ac:spMkLst>
        </pc:spChg>
        <pc:spChg chg="mod">
          <ac:chgData name="AHMED ABOUELYAZID ELTOHAMY MOHAMED" userId="52099ac6-86dd-4190-9d5c-80d0f35c6a65" providerId="ADAL" clId="{919DC5C8-63C2-48B0-A4CE-27EE653208C6}" dt="2020-05-17T07:18:19.003" v="2516"/>
          <ac:spMkLst>
            <pc:docMk/>
            <pc:sldMk cId="3238029986" sldId="565"/>
            <ac:spMk id="16" creationId="{9EE27AB4-1A42-46C6-B0CF-62E2A1B37AA8}"/>
          </ac:spMkLst>
        </pc:spChg>
        <pc:spChg chg="del">
          <ac:chgData name="AHMED ABOUELYAZID ELTOHAMY MOHAMED" userId="52099ac6-86dd-4190-9d5c-80d0f35c6a65" providerId="ADAL" clId="{919DC5C8-63C2-48B0-A4CE-27EE653208C6}" dt="2020-05-17T07:00:39.422" v="2471" actId="478"/>
          <ac:spMkLst>
            <pc:docMk/>
            <pc:sldMk cId="3238029986" sldId="565"/>
            <ac:spMk id="17" creationId="{15933B12-DAC6-47BF-B3FD-C500F9122C78}"/>
          </ac:spMkLst>
        </pc:spChg>
        <pc:spChg chg="mod">
          <ac:chgData name="AHMED ABOUELYAZID ELTOHAMY MOHAMED" userId="52099ac6-86dd-4190-9d5c-80d0f35c6a65" providerId="ADAL" clId="{919DC5C8-63C2-48B0-A4CE-27EE653208C6}" dt="2020-05-17T08:04:22.644" v="2800" actId="1036"/>
          <ac:spMkLst>
            <pc:docMk/>
            <pc:sldMk cId="3238029986" sldId="565"/>
            <ac:spMk id="18" creationId="{4E6235C5-C299-4641-B350-82ECB938619E}"/>
          </ac:spMkLst>
        </pc:spChg>
        <pc:grpChg chg="mod">
          <ac:chgData name="AHMED ABOUELYAZID ELTOHAMY MOHAMED" userId="52099ac6-86dd-4190-9d5c-80d0f35c6a65" providerId="ADAL" clId="{919DC5C8-63C2-48B0-A4CE-27EE653208C6}" dt="2020-05-17T07:18:19.003" v="2516"/>
          <ac:grpSpMkLst>
            <pc:docMk/>
            <pc:sldMk cId="3238029986" sldId="565"/>
            <ac:grpSpMk id="1" creationId="{00000000-0000-0000-0000-000000000000}"/>
          </ac:grpSpMkLst>
        </pc:grpChg>
        <pc:grpChg chg="add del mod">
          <ac:chgData name="AHMED ABOUELYAZID ELTOHAMY MOHAMED" userId="52099ac6-86dd-4190-9d5c-80d0f35c6a65" providerId="ADAL" clId="{919DC5C8-63C2-48B0-A4CE-27EE653208C6}" dt="2020-05-17T07:46:16.119" v="2565" actId="21"/>
          <ac:grpSpMkLst>
            <pc:docMk/>
            <pc:sldMk cId="3238029986" sldId="565"/>
            <ac:grpSpMk id="3" creationId="{9A8E83F6-4358-4BD5-81B6-D1CA77C30911}"/>
          </ac:grpSpMkLst>
        </pc:grpChg>
        <pc:picChg chg="add del mod">
          <ac:chgData name="AHMED ABOUELYAZID ELTOHAMY MOHAMED" userId="52099ac6-86dd-4190-9d5c-80d0f35c6a65" providerId="ADAL" clId="{919DC5C8-63C2-48B0-A4CE-27EE653208C6}" dt="2020-05-17T07:46:16.119" v="2565" actId="21"/>
          <ac:picMkLst>
            <pc:docMk/>
            <pc:sldMk cId="3238029986" sldId="565"/>
            <ac:picMk id="2050" creationId="{17F0B865-B2BE-450A-A695-923EA5938B87}"/>
          </ac:picMkLst>
        </pc:picChg>
      </pc:sldChg>
      <pc:sldChg chg="addSp delSp modSp add mod ord delAnim modAnim">
        <pc:chgData name="AHMED ABOUELYAZID ELTOHAMY MOHAMED" userId="52099ac6-86dd-4190-9d5c-80d0f35c6a65" providerId="ADAL" clId="{919DC5C8-63C2-48B0-A4CE-27EE653208C6}" dt="2020-05-18T07:39:14.012" v="5116" actId="20577"/>
        <pc:sldMkLst>
          <pc:docMk/>
          <pc:sldMk cId="4091136895" sldId="566"/>
        </pc:sldMkLst>
        <pc:spChg chg="add del mod">
          <ac:chgData name="AHMED ABOUELYAZID ELTOHAMY MOHAMED" userId="52099ac6-86dd-4190-9d5c-80d0f35c6a65" providerId="ADAL" clId="{919DC5C8-63C2-48B0-A4CE-27EE653208C6}" dt="2020-05-17T08:25:02.832" v="3153"/>
          <ac:spMkLst>
            <pc:docMk/>
            <pc:sldMk cId="4091136895" sldId="566"/>
            <ac:spMk id="4" creationId="{6FA79EA9-832C-4E37-AA62-57D94D73B419}"/>
          </ac:spMkLst>
        </pc:spChg>
        <pc:spChg chg="add del">
          <ac:chgData name="AHMED ABOUELYAZID ELTOHAMY MOHAMED" userId="52099ac6-86dd-4190-9d5c-80d0f35c6a65" providerId="ADAL" clId="{919DC5C8-63C2-48B0-A4CE-27EE653208C6}" dt="2020-05-17T08:19:01.774" v="2972" actId="478"/>
          <ac:spMkLst>
            <pc:docMk/>
            <pc:sldMk cId="4091136895" sldId="566"/>
            <ac:spMk id="5" creationId="{34681607-77E8-4236-9393-6EDDFD4A759A}"/>
          </ac:spMkLst>
        </pc:spChg>
        <pc:spChg chg="add del mod">
          <ac:chgData name="AHMED ABOUELYAZID ELTOHAMY MOHAMED" userId="52099ac6-86dd-4190-9d5c-80d0f35c6a65" providerId="ADAL" clId="{919DC5C8-63C2-48B0-A4CE-27EE653208C6}" dt="2020-05-17T08:25:02.837" v="3155"/>
          <ac:spMkLst>
            <pc:docMk/>
            <pc:sldMk cId="4091136895" sldId="566"/>
            <ac:spMk id="6" creationId="{183856C0-3D22-4B4F-B92C-25D004D670B0}"/>
          </ac:spMkLst>
        </pc:spChg>
        <pc:spChg chg="del">
          <ac:chgData name="AHMED ABOUELYAZID ELTOHAMY MOHAMED" userId="52099ac6-86dd-4190-9d5c-80d0f35c6a65" providerId="ADAL" clId="{919DC5C8-63C2-48B0-A4CE-27EE653208C6}" dt="2020-05-17T08:03:53.550" v="2776" actId="478"/>
          <ac:spMkLst>
            <pc:docMk/>
            <pc:sldMk cId="4091136895" sldId="566"/>
            <ac:spMk id="10" creationId="{0A13B044-2F15-4C89-B736-819324F783E5}"/>
          </ac:spMkLst>
        </pc:spChg>
        <pc:spChg chg="del">
          <ac:chgData name="AHMED ABOUELYAZID ELTOHAMY MOHAMED" userId="52099ac6-86dd-4190-9d5c-80d0f35c6a65" providerId="ADAL" clId="{919DC5C8-63C2-48B0-A4CE-27EE653208C6}" dt="2020-05-17T08:04:03.460" v="2777" actId="478"/>
          <ac:spMkLst>
            <pc:docMk/>
            <pc:sldMk cId="4091136895" sldId="566"/>
            <ac:spMk id="11" creationId="{D09D87CE-7E7A-4CA5-9A01-26935E291668}"/>
          </ac:spMkLst>
        </pc:spChg>
        <pc:spChg chg="mod">
          <ac:chgData name="AHMED ABOUELYAZID ELTOHAMY MOHAMED" userId="52099ac6-86dd-4190-9d5c-80d0f35c6a65" providerId="ADAL" clId="{919DC5C8-63C2-48B0-A4CE-27EE653208C6}" dt="2020-05-18T06:01:58.870" v="4199" actId="1035"/>
          <ac:spMkLst>
            <pc:docMk/>
            <pc:sldMk cId="4091136895" sldId="566"/>
            <ac:spMk id="14" creationId="{462B1839-DA60-4396-A726-C955B0E279D3}"/>
          </ac:spMkLst>
        </pc:spChg>
        <pc:spChg chg="mod">
          <ac:chgData name="AHMED ABOUELYAZID ELTOHAMY MOHAMED" userId="52099ac6-86dd-4190-9d5c-80d0f35c6a65" providerId="ADAL" clId="{919DC5C8-63C2-48B0-A4CE-27EE653208C6}" dt="2020-05-17T10:21:58.279" v="3918" actId="1035"/>
          <ac:spMkLst>
            <pc:docMk/>
            <pc:sldMk cId="4091136895" sldId="566"/>
            <ac:spMk id="15" creationId="{98034D32-3519-4CCA-8FB7-57F43EA97072}"/>
          </ac:spMkLst>
        </pc:spChg>
        <pc:spChg chg="mod">
          <ac:chgData name="AHMED ABOUELYAZID ELTOHAMY MOHAMED" userId="52099ac6-86dd-4190-9d5c-80d0f35c6a65" providerId="ADAL" clId="{919DC5C8-63C2-48B0-A4CE-27EE653208C6}" dt="2020-05-17T10:18:44.982" v="3838" actId="1036"/>
          <ac:spMkLst>
            <pc:docMk/>
            <pc:sldMk cId="4091136895" sldId="566"/>
            <ac:spMk id="17" creationId="{428A873C-71E4-487F-9FAC-DD37027CB340}"/>
          </ac:spMkLst>
        </pc:spChg>
        <pc:spChg chg="del">
          <ac:chgData name="AHMED ABOUELYAZID ELTOHAMY MOHAMED" userId="52099ac6-86dd-4190-9d5c-80d0f35c6a65" providerId="ADAL" clId="{919DC5C8-63C2-48B0-A4CE-27EE653208C6}" dt="2020-05-17T08:02:41.139" v="2761" actId="478"/>
          <ac:spMkLst>
            <pc:docMk/>
            <pc:sldMk cId="4091136895" sldId="566"/>
            <ac:spMk id="18" creationId="{E4790B18-54D3-48AC-B003-2BAAFD102F04}"/>
          </ac:spMkLst>
        </pc:spChg>
        <pc:spChg chg="add del mod">
          <ac:chgData name="AHMED ABOUELYAZID ELTOHAMY MOHAMED" userId="52099ac6-86dd-4190-9d5c-80d0f35c6a65" providerId="ADAL" clId="{919DC5C8-63C2-48B0-A4CE-27EE653208C6}" dt="2020-05-17T08:17:32.455" v="2882" actId="478"/>
          <ac:spMkLst>
            <pc:docMk/>
            <pc:sldMk cId="4091136895" sldId="566"/>
            <ac:spMk id="19" creationId="{E8843023-DA16-447A-BB3F-A51667A1222C}"/>
          </ac:spMkLst>
        </pc:spChg>
        <pc:spChg chg="add mod">
          <ac:chgData name="AHMED ABOUELYAZID ELTOHAMY MOHAMED" userId="52099ac6-86dd-4190-9d5c-80d0f35c6a65" providerId="ADAL" clId="{919DC5C8-63C2-48B0-A4CE-27EE653208C6}" dt="2020-05-18T06:01:53.876" v="4197" actId="1035"/>
          <ac:spMkLst>
            <pc:docMk/>
            <pc:sldMk cId="4091136895" sldId="566"/>
            <ac:spMk id="20" creationId="{BDD651AE-D794-4985-BD86-00243BB4A5E3}"/>
          </ac:spMkLst>
        </pc:spChg>
        <pc:spChg chg="add mod">
          <ac:chgData name="AHMED ABOUELYAZID ELTOHAMY MOHAMED" userId="52099ac6-86dd-4190-9d5c-80d0f35c6a65" providerId="ADAL" clId="{919DC5C8-63C2-48B0-A4CE-27EE653208C6}" dt="2020-05-17T10:23:24.341" v="3932" actId="1035"/>
          <ac:spMkLst>
            <pc:docMk/>
            <pc:sldMk cId="4091136895" sldId="566"/>
            <ac:spMk id="21" creationId="{C7462E2D-24CF-4267-8C0F-1F50E9B79A5E}"/>
          </ac:spMkLst>
        </pc:spChg>
        <pc:spChg chg="add mod">
          <ac:chgData name="AHMED ABOUELYAZID ELTOHAMY MOHAMED" userId="52099ac6-86dd-4190-9d5c-80d0f35c6a65" providerId="ADAL" clId="{919DC5C8-63C2-48B0-A4CE-27EE653208C6}" dt="2020-05-18T07:39:14.012" v="5116" actId="20577"/>
          <ac:spMkLst>
            <pc:docMk/>
            <pc:sldMk cId="4091136895" sldId="566"/>
            <ac:spMk id="23" creationId="{C95712ED-D0D9-4FEC-9340-31B5DE38C944}"/>
          </ac:spMkLst>
        </pc:spChg>
        <pc:grpChg chg="del">
          <ac:chgData name="AHMED ABOUELYAZID ELTOHAMY MOHAMED" userId="52099ac6-86dd-4190-9d5c-80d0f35c6a65" providerId="ADAL" clId="{919DC5C8-63C2-48B0-A4CE-27EE653208C6}" dt="2020-05-17T08:13:58.545" v="2847" actId="478"/>
          <ac:grpSpMkLst>
            <pc:docMk/>
            <pc:sldMk cId="4091136895" sldId="566"/>
            <ac:grpSpMk id="3" creationId="{77660C1B-7810-4A4F-A5C8-31D2FCF6BA42}"/>
          </ac:grpSpMkLst>
        </pc:grpChg>
      </pc:sldChg>
      <pc:sldChg chg="addSp delSp modSp add mod delAnim modAnim">
        <pc:chgData name="AHMED ABOUELYAZID ELTOHAMY MOHAMED" userId="52099ac6-86dd-4190-9d5c-80d0f35c6a65" providerId="ADAL" clId="{919DC5C8-63C2-48B0-A4CE-27EE653208C6}" dt="2020-05-18T06:03:58.949" v="4209"/>
        <pc:sldMkLst>
          <pc:docMk/>
          <pc:sldMk cId="2775013813" sldId="567"/>
        </pc:sldMkLst>
        <pc:spChg chg="del">
          <ac:chgData name="AHMED ABOUELYAZID ELTOHAMY MOHAMED" userId="52099ac6-86dd-4190-9d5c-80d0f35c6a65" providerId="ADAL" clId="{919DC5C8-63C2-48B0-A4CE-27EE653208C6}" dt="2020-05-17T10:29:54.750" v="4084" actId="478"/>
          <ac:spMkLst>
            <pc:docMk/>
            <pc:sldMk cId="2775013813" sldId="567"/>
            <ac:spMk id="4" creationId="{41042A1F-16B4-4A85-8E8A-8014815CC65C}"/>
          </ac:spMkLst>
        </pc:spChg>
        <pc:spChg chg="del mod">
          <ac:chgData name="AHMED ABOUELYAZID ELTOHAMY MOHAMED" userId="52099ac6-86dd-4190-9d5c-80d0f35c6a65" providerId="ADAL" clId="{919DC5C8-63C2-48B0-A4CE-27EE653208C6}" dt="2020-05-17T10:30:13.648" v="4090" actId="478"/>
          <ac:spMkLst>
            <pc:docMk/>
            <pc:sldMk cId="2775013813" sldId="567"/>
            <ac:spMk id="5" creationId="{CA5592B2-0EB9-4F13-B67A-EAE4E6E0FBC3}"/>
          </ac:spMkLst>
        </pc:spChg>
        <pc:spChg chg="add mod">
          <ac:chgData name="AHMED ABOUELYAZID ELTOHAMY MOHAMED" userId="52099ac6-86dd-4190-9d5c-80d0f35c6a65" providerId="ADAL" clId="{919DC5C8-63C2-48B0-A4CE-27EE653208C6}" dt="2020-05-17T10:41:20.150" v="4134" actId="403"/>
          <ac:spMkLst>
            <pc:docMk/>
            <pc:sldMk cId="2775013813" sldId="567"/>
            <ac:spMk id="6" creationId="{F713661C-F42D-43A2-B776-223B18F5EF7C}"/>
          </ac:spMkLst>
        </pc:spChg>
        <pc:spChg chg="del">
          <ac:chgData name="AHMED ABOUELYAZID ELTOHAMY MOHAMED" userId="52099ac6-86dd-4190-9d5c-80d0f35c6a65" providerId="ADAL" clId="{919DC5C8-63C2-48B0-A4CE-27EE653208C6}" dt="2020-05-17T10:29:59.844" v="4086" actId="478"/>
          <ac:spMkLst>
            <pc:docMk/>
            <pc:sldMk cId="2775013813" sldId="567"/>
            <ac:spMk id="14" creationId="{437948B9-5814-4DB6-8C32-FE931B816888}"/>
          </ac:spMkLst>
        </pc:spChg>
        <pc:spChg chg="del">
          <ac:chgData name="AHMED ABOUELYAZID ELTOHAMY MOHAMED" userId="52099ac6-86dd-4190-9d5c-80d0f35c6a65" providerId="ADAL" clId="{919DC5C8-63C2-48B0-A4CE-27EE653208C6}" dt="2020-05-17T10:29:57.455" v="4085" actId="478"/>
          <ac:spMkLst>
            <pc:docMk/>
            <pc:sldMk cId="2775013813" sldId="567"/>
            <ac:spMk id="15" creationId="{01096EEA-1775-40AA-AB44-CEF36EE5B5E5}"/>
          </ac:spMkLst>
        </pc:spChg>
        <pc:spChg chg="mod">
          <ac:chgData name="AHMED ABOUELYAZID ELTOHAMY MOHAMED" userId="52099ac6-86dd-4190-9d5c-80d0f35c6a65" providerId="ADAL" clId="{919DC5C8-63C2-48B0-A4CE-27EE653208C6}" dt="2020-05-17T10:44:02.877" v="4194" actId="207"/>
          <ac:spMkLst>
            <pc:docMk/>
            <pc:sldMk cId="2775013813" sldId="567"/>
            <ac:spMk id="17" creationId="{15933B12-DAC6-47BF-B3FD-C500F9122C78}"/>
          </ac:spMkLst>
        </pc:spChg>
        <pc:spChg chg="mod">
          <ac:chgData name="AHMED ABOUELYAZID ELTOHAMY MOHAMED" userId="52099ac6-86dd-4190-9d5c-80d0f35c6a65" providerId="ADAL" clId="{919DC5C8-63C2-48B0-A4CE-27EE653208C6}" dt="2020-05-17T10:43:55.998" v="4193" actId="207"/>
          <ac:spMkLst>
            <pc:docMk/>
            <pc:sldMk cId="2775013813" sldId="567"/>
            <ac:spMk id="18" creationId="{4E6235C5-C299-4641-B350-82ECB938619E}"/>
          </ac:spMkLst>
        </pc:spChg>
        <pc:spChg chg="del">
          <ac:chgData name="AHMED ABOUELYAZID ELTOHAMY MOHAMED" userId="52099ac6-86dd-4190-9d5c-80d0f35c6a65" providerId="ADAL" clId="{919DC5C8-63C2-48B0-A4CE-27EE653208C6}" dt="2020-05-17T10:30:01.764" v="4087" actId="478"/>
          <ac:spMkLst>
            <pc:docMk/>
            <pc:sldMk cId="2775013813" sldId="567"/>
            <ac:spMk id="19" creationId="{8DD7884A-2BA7-4C15-BCB3-3CF453895819}"/>
          </ac:spMkLst>
        </pc:spChg>
        <pc:spChg chg="del">
          <ac:chgData name="AHMED ABOUELYAZID ELTOHAMY MOHAMED" userId="52099ac6-86dd-4190-9d5c-80d0f35c6a65" providerId="ADAL" clId="{919DC5C8-63C2-48B0-A4CE-27EE653208C6}" dt="2020-05-17T10:30:06.417" v="4088" actId="478"/>
          <ac:spMkLst>
            <pc:docMk/>
            <pc:sldMk cId="2775013813" sldId="567"/>
            <ac:spMk id="20" creationId="{CD90E0F8-91FB-4641-9BF9-97A4858CA7DD}"/>
          </ac:spMkLst>
        </pc:spChg>
        <pc:spChg chg="del">
          <ac:chgData name="AHMED ABOUELYAZID ELTOHAMY MOHAMED" userId="52099ac6-86dd-4190-9d5c-80d0f35c6a65" providerId="ADAL" clId="{919DC5C8-63C2-48B0-A4CE-27EE653208C6}" dt="2020-05-17T10:30:35.200" v="4096" actId="478"/>
          <ac:spMkLst>
            <pc:docMk/>
            <pc:sldMk cId="2775013813" sldId="567"/>
            <ac:spMk id="21" creationId="{60319D7B-C868-4F1D-8371-83FC5D843602}"/>
          </ac:spMkLst>
        </pc:spChg>
        <pc:spChg chg="del">
          <ac:chgData name="AHMED ABOUELYAZID ELTOHAMY MOHAMED" userId="52099ac6-86dd-4190-9d5c-80d0f35c6a65" providerId="ADAL" clId="{919DC5C8-63C2-48B0-A4CE-27EE653208C6}" dt="2020-05-17T10:30:38.301" v="4098" actId="478"/>
          <ac:spMkLst>
            <pc:docMk/>
            <pc:sldMk cId="2775013813" sldId="567"/>
            <ac:spMk id="22" creationId="{A8803175-13B3-4593-A1E6-1D31F517624C}"/>
          </ac:spMkLst>
        </pc:spChg>
        <pc:spChg chg="del mod">
          <ac:chgData name="AHMED ABOUELYAZID ELTOHAMY MOHAMED" userId="52099ac6-86dd-4190-9d5c-80d0f35c6a65" providerId="ADAL" clId="{919DC5C8-63C2-48B0-A4CE-27EE653208C6}" dt="2020-05-17T10:30:34.445" v="4095" actId="478"/>
          <ac:spMkLst>
            <pc:docMk/>
            <pc:sldMk cId="2775013813" sldId="567"/>
            <ac:spMk id="23" creationId="{576E8837-8729-4A80-93CA-40FCF2C44F13}"/>
          </ac:spMkLst>
        </pc:spChg>
        <pc:spChg chg="del">
          <ac:chgData name="AHMED ABOUELYAZID ELTOHAMY MOHAMED" userId="52099ac6-86dd-4190-9d5c-80d0f35c6a65" providerId="ADAL" clId="{919DC5C8-63C2-48B0-A4CE-27EE653208C6}" dt="2020-05-17T10:30:30.753" v="4093" actId="478"/>
          <ac:spMkLst>
            <pc:docMk/>
            <pc:sldMk cId="2775013813" sldId="567"/>
            <ac:spMk id="24" creationId="{3DACB4A9-A394-4123-A107-54FDDB820CD6}"/>
          </ac:spMkLst>
        </pc:spChg>
        <pc:spChg chg="del">
          <ac:chgData name="AHMED ABOUELYAZID ELTOHAMY MOHAMED" userId="52099ac6-86dd-4190-9d5c-80d0f35c6a65" providerId="ADAL" clId="{919DC5C8-63C2-48B0-A4CE-27EE653208C6}" dt="2020-05-17T10:30:36.779" v="4097" actId="478"/>
          <ac:spMkLst>
            <pc:docMk/>
            <pc:sldMk cId="2775013813" sldId="567"/>
            <ac:spMk id="25" creationId="{1A309938-DEE3-4013-8B2C-FBE58A389067}"/>
          </ac:spMkLst>
        </pc:spChg>
        <pc:spChg chg="add mod">
          <ac:chgData name="AHMED ABOUELYAZID ELTOHAMY MOHAMED" userId="52099ac6-86dd-4190-9d5c-80d0f35c6a65" providerId="ADAL" clId="{919DC5C8-63C2-48B0-A4CE-27EE653208C6}" dt="2020-05-17T10:41:33.828" v="4138" actId="1035"/>
          <ac:spMkLst>
            <pc:docMk/>
            <pc:sldMk cId="2775013813" sldId="567"/>
            <ac:spMk id="26" creationId="{B76ED8A7-38ED-40D9-9665-56093B0EEBF2}"/>
          </ac:spMkLst>
        </pc:spChg>
        <pc:picChg chg="add del mod modCrop">
          <ac:chgData name="AHMED ABOUELYAZID ELTOHAMY MOHAMED" userId="52099ac6-86dd-4190-9d5c-80d0f35c6a65" providerId="ADAL" clId="{919DC5C8-63C2-48B0-A4CE-27EE653208C6}" dt="2020-05-18T06:03:20.075" v="4200" actId="478"/>
          <ac:picMkLst>
            <pc:docMk/>
            <pc:sldMk cId="2775013813" sldId="567"/>
            <ac:picMk id="3" creationId="{AA4BC153-AC77-4D69-8EE1-CDD6532BC64C}"/>
          </ac:picMkLst>
        </pc:picChg>
        <pc:picChg chg="add mod modCrop">
          <ac:chgData name="AHMED ABOUELYAZID ELTOHAMY MOHAMED" userId="52099ac6-86dd-4190-9d5c-80d0f35c6a65" providerId="ADAL" clId="{919DC5C8-63C2-48B0-A4CE-27EE653208C6}" dt="2020-05-18T06:03:58.949" v="4209"/>
          <ac:picMkLst>
            <pc:docMk/>
            <pc:sldMk cId="2775013813" sldId="567"/>
            <ac:picMk id="4" creationId="{B78AF294-FB49-4323-9F65-FD90C562A63F}"/>
          </ac:picMkLst>
        </pc:picChg>
        <pc:picChg chg="del">
          <ac:chgData name="AHMED ABOUELYAZID ELTOHAMY MOHAMED" userId="52099ac6-86dd-4190-9d5c-80d0f35c6a65" providerId="ADAL" clId="{919DC5C8-63C2-48B0-A4CE-27EE653208C6}" dt="2020-05-17T10:29:50.648" v="4083" actId="478"/>
          <ac:picMkLst>
            <pc:docMk/>
            <pc:sldMk cId="2775013813" sldId="567"/>
            <ac:picMk id="1026" creationId="{E3C9B95F-E9EC-4225-AE73-FF71913CF59F}"/>
          </ac:picMkLst>
        </pc:picChg>
        <pc:picChg chg="mod">
          <ac:chgData name="AHMED ABOUELYAZID ELTOHAMY MOHAMED" userId="52099ac6-86dd-4190-9d5c-80d0f35c6a65" providerId="ADAL" clId="{919DC5C8-63C2-48B0-A4CE-27EE653208C6}" dt="2020-05-17T10:41:00.314" v="4131" actId="1076"/>
          <ac:picMkLst>
            <pc:docMk/>
            <pc:sldMk cId="2775013813" sldId="567"/>
            <ac:picMk id="1027" creationId="{54561523-A2F7-4C8F-BB80-9E4982707A03}"/>
          </ac:picMkLst>
        </pc:picChg>
      </pc:sldChg>
      <pc:sldChg chg="addSp delSp modSp add mod delAnim modAnim">
        <pc:chgData name="AHMED ABOUELYAZID ELTOHAMY MOHAMED" userId="52099ac6-86dd-4190-9d5c-80d0f35c6a65" providerId="ADAL" clId="{919DC5C8-63C2-48B0-A4CE-27EE653208C6}" dt="2020-05-18T06:48:30.618" v="4632" actId="115"/>
        <pc:sldMkLst>
          <pc:docMk/>
          <pc:sldMk cId="2727869538" sldId="568"/>
        </pc:sldMkLst>
        <pc:spChg chg="add del mod">
          <ac:chgData name="AHMED ABOUELYAZID ELTOHAMY MOHAMED" userId="52099ac6-86dd-4190-9d5c-80d0f35c6a65" providerId="ADAL" clId="{919DC5C8-63C2-48B0-A4CE-27EE653208C6}" dt="2020-05-18T06:35:50.294" v="4513" actId="478"/>
          <ac:spMkLst>
            <pc:docMk/>
            <pc:sldMk cId="2727869538" sldId="568"/>
            <ac:spMk id="3" creationId="{0DB94BF3-F01A-4CE8-8536-758383799376}"/>
          </ac:spMkLst>
        </pc:spChg>
        <pc:spChg chg="del mod ord topLvl">
          <ac:chgData name="AHMED ABOUELYAZID ELTOHAMY MOHAMED" userId="52099ac6-86dd-4190-9d5c-80d0f35c6a65" providerId="ADAL" clId="{919DC5C8-63C2-48B0-A4CE-27EE653208C6}" dt="2020-05-18T06:39:25.591" v="4554" actId="478"/>
          <ac:spMkLst>
            <pc:docMk/>
            <pc:sldMk cId="2727869538" sldId="568"/>
            <ac:spMk id="8" creationId="{486657C0-BDCE-45CD-A605-CFE8A31B07CC}"/>
          </ac:spMkLst>
        </pc:spChg>
        <pc:spChg chg="del mod">
          <ac:chgData name="AHMED ABOUELYAZID ELTOHAMY MOHAMED" userId="52099ac6-86dd-4190-9d5c-80d0f35c6a65" providerId="ADAL" clId="{919DC5C8-63C2-48B0-A4CE-27EE653208C6}" dt="2020-05-18T06:39:22.269" v="4553" actId="478"/>
          <ac:spMkLst>
            <pc:docMk/>
            <pc:sldMk cId="2727869538" sldId="568"/>
            <ac:spMk id="9" creationId="{0FC5B052-5336-45F9-851C-BDE160DBC41E}"/>
          </ac:spMkLst>
        </pc:spChg>
        <pc:spChg chg="del mod">
          <ac:chgData name="AHMED ABOUELYAZID ELTOHAMY MOHAMED" userId="52099ac6-86dd-4190-9d5c-80d0f35c6a65" providerId="ADAL" clId="{919DC5C8-63C2-48B0-A4CE-27EE653208C6}" dt="2020-05-18T06:44:54.372" v="4609" actId="478"/>
          <ac:spMkLst>
            <pc:docMk/>
            <pc:sldMk cId="2727869538" sldId="568"/>
            <ac:spMk id="11" creationId="{BAA80CED-89D1-4F11-A823-EF0E924BC411}"/>
          </ac:spMkLst>
        </pc:spChg>
        <pc:spChg chg="mod">
          <ac:chgData name="AHMED ABOUELYAZID ELTOHAMY MOHAMED" userId="52099ac6-86dd-4190-9d5c-80d0f35c6a65" providerId="ADAL" clId="{919DC5C8-63C2-48B0-A4CE-27EE653208C6}" dt="2020-05-18T06:46:28.157" v="4627" actId="115"/>
          <ac:spMkLst>
            <pc:docMk/>
            <pc:sldMk cId="2727869538" sldId="568"/>
            <ac:spMk id="12" creationId="{F8DF587B-A563-43F7-8FBD-757F40C928E0}"/>
          </ac:spMkLst>
        </pc:spChg>
        <pc:spChg chg="mod topLvl">
          <ac:chgData name="AHMED ABOUELYAZID ELTOHAMY MOHAMED" userId="52099ac6-86dd-4190-9d5c-80d0f35c6a65" providerId="ADAL" clId="{919DC5C8-63C2-48B0-A4CE-27EE653208C6}" dt="2020-05-18T06:48:30.618" v="4632" actId="115"/>
          <ac:spMkLst>
            <pc:docMk/>
            <pc:sldMk cId="2727869538" sldId="568"/>
            <ac:spMk id="13" creationId="{8FBA6109-C27D-4509-B1BB-580E0D8A095F}"/>
          </ac:spMkLst>
        </pc:spChg>
        <pc:spChg chg="mod">
          <ac:chgData name="AHMED ABOUELYAZID ELTOHAMY MOHAMED" userId="52099ac6-86dd-4190-9d5c-80d0f35c6a65" providerId="ADAL" clId="{919DC5C8-63C2-48B0-A4CE-27EE653208C6}" dt="2020-05-18T06:43:33.730" v="4595" actId="1076"/>
          <ac:spMkLst>
            <pc:docMk/>
            <pc:sldMk cId="2727869538" sldId="568"/>
            <ac:spMk id="21" creationId="{5B58C476-E4D7-48EC-82C1-08D0CE7EF987}"/>
          </ac:spMkLst>
        </pc:spChg>
        <pc:spChg chg="del">
          <ac:chgData name="AHMED ABOUELYAZID ELTOHAMY MOHAMED" userId="52099ac6-86dd-4190-9d5c-80d0f35c6a65" providerId="ADAL" clId="{919DC5C8-63C2-48B0-A4CE-27EE653208C6}" dt="2020-05-18T06:35:47.909" v="4512" actId="478"/>
          <ac:spMkLst>
            <pc:docMk/>
            <pc:sldMk cId="2727869538" sldId="568"/>
            <ac:spMk id="10243" creationId="{00000000-0000-0000-0000-000000000000}"/>
          </ac:spMkLst>
        </pc:spChg>
        <pc:grpChg chg="add mod">
          <ac:chgData name="AHMED ABOUELYAZID ELTOHAMY MOHAMED" userId="52099ac6-86dd-4190-9d5c-80d0f35c6a65" providerId="ADAL" clId="{919DC5C8-63C2-48B0-A4CE-27EE653208C6}" dt="2020-05-18T06:43:51.506" v="4598" actId="1076"/>
          <ac:grpSpMkLst>
            <pc:docMk/>
            <pc:sldMk cId="2727869538" sldId="568"/>
            <ac:grpSpMk id="4" creationId="{DA83B1B2-26E1-4BFD-9C5B-897F6E154F4C}"/>
          </ac:grpSpMkLst>
        </pc:grpChg>
        <pc:grpChg chg="del mod">
          <ac:chgData name="AHMED ABOUELYAZID ELTOHAMY MOHAMED" userId="52099ac6-86dd-4190-9d5c-80d0f35c6a65" providerId="ADAL" clId="{919DC5C8-63C2-48B0-A4CE-27EE653208C6}" dt="2020-05-18T06:39:22.269" v="4553" actId="478"/>
          <ac:grpSpMkLst>
            <pc:docMk/>
            <pc:sldMk cId="2727869538" sldId="568"/>
            <ac:grpSpMk id="10" creationId="{4D365D1A-A5CD-41A9-8BB4-C26451A4311D}"/>
          </ac:grpSpMkLst>
        </pc:grpChg>
        <pc:grpChg chg="del mod">
          <ac:chgData name="AHMED ABOUELYAZID ELTOHAMY MOHAMED" userId="52099ac6-86dd-4190-9d5c-80d0f35c6a65" providerId="ADAL" clId="{919DC5C8-63C2-48B0-A4CE-27EE653208C6}" dt="2020-05-18T06:39:25.591" v="4554" actId="478"/>
          <ac:grpSpMkLst>
            <pc:docMk/>
            <pc:sldMk cId="2727869538" sldId="568"/>
            <ac:grpSpMk id="14" creationId="{BFB5AC26-F74C-498D-867A-474991894C1D}"/>
          </ac:grpSpMkLst>
        </pc:grpChg>
        <pc:picChg chg="add del mod">
          <ac:chgData name="AHMED ABOUELYAZID ELTOHAMY MOHAMED" userId="52099ac6-86dd-4190-9d5c-80d0f35c6a65" providerId="ADAL" clId="{919DC5C8-63C2-48B0-A4CE-27EE653208C6}" dt="2020-05-18T06:41:53.126" v="4580"/>
          <ac:picMkLst>
            <pc:docMk/>
            <pc:sldMk cId="2727869538" sldId="568"/>
            <ac:picMk id="3074" creationId="{9C51E7FB-5E5D-4F01-8B38-A113A19623C5}"/>
          </ac:picMkLst>
        </pc:picChg>
        <pc:picChg chg="add mod">
          <ac:chgData name="AHMED ABOUELYAZID ELTOHAMY MOHAMED" userId="52099ac6-86dd-4190-9d5c-80d0f35c6a65" providerId="ADAL" clId="{919DC5C8-63C2-48B0-A4CE-27EE653208C6}" dt="2020-05-18T06:43:51.506" v="4598" actId="1076"/>
          <ac:picMkLst>
            <pc:docMk/>
            <pc:sldMk cId="2727869538" sldId="568"/>
            <ac:picMk id="3075" creationId="{9A9A63AF-38A7-4BE0-B3E0-D80BD41FE955}"/>
          </ac:picMkLst>
        </pc:picChg>
      </pc:sldChg>
      <pc:sldChg chg="addSp delSp modSp add mod ord delAnim modAnim">
        <pc:chgData name="AHMED ABOUELYAZID ELTOHAMY MOHAMED" userId="52099ac6-86dd-4190-9d5c-80d0f35c6a65" providerId="ADAL" clId="{919DC5C8-63C2-48B0-A4CE-27EE653208C6}" dt="2020-05-18T08:09:11.184" v="5288" actId="14100"/>
        <pc:sldMkLst>
          <pc:docMk/>
          <pc:sldMk cId="1973554428" sldId="569"/>
        </pc:sldMkLst>
        <pc:spChg chg="add del mod">
          <ac:chgData name="AHMED ABOUELYAZID ELTOHAMY MOHAMED" userId="52099ac6-86dd-4190-9d5c-80d0f35c6a65" providerId="ADAL" clId="{919DC5C8-63C2-48B0-A4CE-27EE653208C6}" dt="2020-05-18T07:05:46.363" v="4715" actId="478"/>
          <ac:spMkLst>
            <pc:docMk/>
            <pc:sldMk cId="1973554428" sldId="569"/>
            <ac:spMk id="2" creationId="{D86929D2-B9C6-4099-962D-5837BD33E95F}"/>
          </ac:spMkLst>
        </pc:spChg>
        <pc:spChg chg="del mod">
          <ac:chgData name="AHMED ABOUELYAZID ELTOHAMY MOHAMED" userId="52099ac6-86dd-4190-9d5c-80d0f35c6a65" providerId="ADAL" clId="{919DC5C8-63C2-48B0-A4CE-27EE653208C6}" dt="2020-05-18T06:54:19.437" v="4666" actId="478"/>
          <ac:spMkLst>
            <pc:docMk/>
            <pc:sldMk cId="1973554428" sldId="569"/>
            <ac:spMk id="6" creationId="{3501C677-2596-4A58-9075-20888169A5E5}"/>
          </ac:spMkLst>
        </pc:spChg>
        <pc:spChg chg="del mod">
          <ac:chgData name="AHMED ABOUELYAZID ELTOHAMY MOHAMED" userId="52099ac6-86dd-4190-9d5c-80d0f35c6a65" providerId="ADAL" clId="{919DC5C8-63C2-48B0-A4CE-27EE653208C6}" dt="2020-05-18T06:54:15.691" v="4664" actId="478"/>
          <ac:spMkLst>
            <pc:docMk/>
            <pc:sldMk cId="1973554428" sldId="569"/>
            <ac:spMk id="8" creationId="{AE3A73B8-88B5-4F00-AC5F-52BB15764BCE}"/>
          </ac:spMkLst>
        </pc:spChg>
        <pc:spChg chg="del">
          <ac:chgData name="AHMED ABOUELYAZID ELTOHAMY MOHAMED" userId="52099ac6-86dd-4190-9d5c-80d0f35c6a65" providerId="ADAL" clId="{919DC5C8-63C2-48B0-A4CE-27EE653208C6}" dt="2020-05-18T06:54:17.663" v="4665" actId="478"/>
          <ac:spMkLst>
            <pc:docMk/>
            <pc:sldMk cId="1973554428" sldId="569"/>
            <ac:spMk id="9" creationId="{4F42174E-17B2-46CF-9972-58D0AF797AEC}"/>
          </ac:spMkLst>
        </pc:spChg>
        <pc:spChg chg="add mod">
          <ac:chgData name="AHMED ABOUELYAZID ELTOHAMY MOHAMED" userId="52099ac6-86dd-4190-9d5c-80d0f35c6a65" providerId="ADAL" clId="{919DC5C8-63C2-48B0-A4CE-27EE653208C6}" dt="2020-05-18T07:08:59.608" v="4750" actId="1038"/>
          <ac:spMkLst>
            <pc:docMk/>
            <pc:sldMk cId="1973554428" sldId="569"/>
            <ac:spMk id="10" creationId="{2828C757-A24B-4247-89A4-1FD03C8625F2}"/>
          </ac:spMkLst>
        </pc:spChg>
        <pc:spChg chg="del mod">
          <ac:chgData name="AHMED ABOUELYAZID ELTOHAMY MOHAMED" userId="52099ac6-86dd-4190-9d5c-80d0f35c6a65" providerId="ADAL" clId="{919DC5C8-63C2-48B0-A4CE-27EE653208C6}" dt="2020-05-18T07:05:47.682" v="4716" actId="478"/>
          <ac:spMkLst>
            <pc:docMk/>
            <pc:sldMk cId="1973554428" sldId="569"/>
            <ac:spMk id="11" creationId="{FEF5A8E7-4230-4C9B-B0EA-D4C3E3DEF993}"/>
          </ac:spMkLst>
        </pc:spChg>
        <pc:spChg chg="add del">
          <ac:chgData name="AHMED ABOUELYAZID ELTOHAMY MOHAMED" userId="52099ac6-86dd-4190-9d5c-80d0f35c6a65" providerId="ADAL" clId="{919DC5C8-63C2-48B0-A4CE-27EE653208C6}" dt="2020-05-18T07:05:03.739" v="4708" actId="11529"/>
          <ac:spMkLst>
            <pc:docMk/>
            <pc:sldMk cId="1973554428" sldId="569"/>
            <ac:spMk id="13" creationId="{FE62E7FE-933D-429B-8DE8-BA1E58159163}"/>
          </ac:spMkLst>
        </pc:spChg>
        <pc:picChg chg="del">
          <ac:chgData name="AHMED ABOUELYAZID ELTOHAMY MOHAMED" userId="52099ac6-86dd-4190-9d5c-80d0f35c6a65" providerId="ADAL" clId="{919DC5C8-63C2-48B0-A4CE-27EE653208C6}" dt="2020-05-18T06:55:53.943" v="4692" actId="478"/>
          <ac:picMkLst>
            <pc:docMk/>
            <pc:sldMk cId="1973554428" sldId="569"/>
            <ac:picMk id="4" creationId="{978BF9E9-6DBD-44D8-A6A5-6FE8D882CA3A}"/>
          </ac:picMkLst>
        </pc:picChg>
        <pc:picChg chg="add del mod">
          <ac:chgData name="AHMED ABOUELYAZID ELTOHAMY MOHAMED" userId="52099ac6-86dd-4190-9d5c-80d0f35c6a65" providerId="ADAL" clId="{919DC5C8-63C2-48B0-A4CE-27EE653208C6}" dt="2020-05-18T07:03:44.151" v="4702" actId="478"/>
          <ac:picMkLst>
            <pc:docMk/>
            <pc:sldMk cId="1973554428" sldId="569"/>
            <ac:picMk id="5" creationId="{433EFDE3-FB72-4A8C-A11C-FFC6E4B7E047}"/>
          </ac:picMkLst>
        </pc:picChg>
        <pc:picChg chg="add mod">
          <ac:chgData name="AHMED ABOUELYAZID ELTOHAMY MOHAMED" userId="52099ac6-86dd-4190-9d5c-80d0f35c6a65" providerId="ADAL" clId="{919DC5C8-63C2-48B0-A4CE-27EE653208C6}" dt="2020-05-18T08:09:11.184" v="5288" actId="14100"/>
          <ac:picMkLst>
            <pc:docMk/>
            <pc:sldMk cId="1973554428" sldId="569"/>
            <ac:picMk id="7" creationId="{24A7CF53-C755-4564-8346-0A9D355442D9}"/>
          </ac:picMkLst>
        </pc:picChg>
        <pc:picChg chg="del">
          <ac:chgData name="AHMED ABOUELYAZID ELTOHAMY MOHAMED" userId="52099ac6-86dd-4190-9d5c-80d0f35c6a65" providerId="ADAL" clId="{919DC5C8-63C2-48B0-A4CE-27EE653208C6}" dt="2020-05-18T06:55:54.715" v="4693" actId="478"/>
          <ac:picMkLst>
            <pc:docMk/>
            <pc:sldMk cId="1973554428" sldId="569"/>
            <ac:picMk id="12" creationId="{C0E83EDE-71A0-441A-93D7-A85AD3BE842C}"/>
          </ac:picMkLst>
        </pc:picChg>
        <pc:picChg chg="del">
          <ac:chgData name="AHMED ABOUELYAZID ELTOHAMY MOHAMED" userId="52099ac6-86dd-4190-9d5c-80d0f35c6a65" providerId="ADAL" clId="{919DC5C8-63C2-48B0-A4CE-27EE653208C6}" dt="2020-05-18T06:54:12.158" v="4663" actId="478"/>
          <ac:picMkLst>
            <pc:docMk/>
            <pc:sldMk cId="1973554428" sldId="569"/>
            <ac:picMk id="15" creationId="{6DCB966E-09C8-4E65-AB3F-B567B96F6A5A}"/>
          </ac:picMkLst>
        </pc:picChg>
        <pc:picChg chg="add del mod">
          <ac:chgData name="AHMED ABOUELYAZID ELTOHAMY MOHAMED" userId="52099ac6-86dd-4190-9d5c-80d0f35c6a65" providerId="ADAL" clId="{919DC5C8-63C2-48B0-A4CE-27EE653208C6}" dt="2020-05-18T07:03:30.208" v="4698" actId="478"/>
          <ac:picMkLst>
            <pc:docMk/>
            <pc:sldMk cId="1973554428" sldId="569"/>
            <ac:picMk id="4098" creationId="{58EADF9C-78A0-475A-BB57-35F1128A156B}"/>
          </ac:picMkLst>
        </pc:picChg>
      </pc:sldChg>
      <pc:sldChg chg="addSp delSp modSp add mod modAnim">
        <pc:chgData name="AHMED ABOUELYAZID ELTOHAMY MOHAMED" userId="52099ac6-86dd-4190-9d5c-80d0f35c6a65" providerId="ADAL" clId="{919DC5C8-63C2-48B0-A4CE-27EE653208C6}" dt="2020-05-18T07:38:23.681" v="5107" actId="1076"/>
        <pc:sldMkLst>
          <pc:docMk/>
          <pc:sldMk cId="1580638618" sldId="570"/>
        </pc:sldMkLst>
        <pc:spChg chg="mod">
          <ac:chgData name="AHMED ABOUELYAZID ELTOHAMY MOHAMED" userId="52099ac6-86dd-4190-9d5c-80d0f35c6a65" providerId="ADAL" clId="{919DC5C8-63C2-48B0-A4CE-27EE653208C6}" dt="2020-05-18T07:20:27.138" v="4856"/>
          <ac:spMkLst>
            <pc:docMk/>
            <pc:sldMk cId="1580638618" sldId="570"/>
            <ac:spMk id="2" creationId="{0576E051-A5F4-4E1A-B80A-F7701773C5C2}"/>
          </ac:spMkLst>
        </pc:spChg>
        <pc:spChg chg="mod">
          <ac:chgData name="AHMED ABOUELYAZID ELTOHAMY MOHAMED" userId="52099ac6-86dd-4190-9d5c-80d0f35c6a65" providerId="ADAL" clId="{919DC5C8-63C2-48B0-A4CE-27EE653208C6}" dt="2020-05-18T07:38:23.681" v="5107" actId="1076"/>
          <ac:spMkLst>
            <pc:docMk/>
            <pc:sldMk cId="1580638618" sldId="570"/>
            <ac:spMk id="5" creationId="{EB741505-7AA3-45A4-A083-AF7953FD5086}"/>
          </ac:spMkLst>
        </pc:spChg>
        <pc:spChg chg="add mod">
          <ac:chgData name="AHMED ABOUELYAZID ELTOHAMY MOHAMED" userId="52099ac6-86dd-4190-9d5c-80d0f35c6a65" providerId="ADAL" clId="{919DC5C8-63C2-48B0-A4CE-27EE653208C6}" dt="2020-05-18T07:38:23.681" v="5107" actId="1076"/>
          <ac:spMkLst>
            <pc:docMk/>
            <pc:sldMk cId="1580638618" sldId="570"/>
            <ac:spMk id="6" creationId="{5965A511-028B-489B-8D61-B82F85564D10}"/>
          </ac:spMkLst>
        </pc:spChg>
        <pc:spChg chg="del mod">
          <ac:chgData name="AHMED ABOUELYAZID ELTOHAMY MOHAMED" userId="52099ac6-86dd-4190-9d5c-80d0f35c6a65" providerId="ADAL" clId="{919DC5C8-63C2-48B0-A4CE-27EE653208C6}" dt="2020-05-18T07:35:44.510" v="5090" actId="478"/>
          <ac:spMkLst>
            <pc:docMk/>
            <pc:sldMk cId="1580638618" sldId="570"/>
            <ac:spMk id="11" creationId="{D09D87CE-7E7A-4CA5-9A01-26935E291668}"/>
          </ac:spMkLst>
        </pc:spChg>
        <pc:spChg chg="mod">
          <ac:chgData name="AHMED ABOUELYAZID ELTOHAMY MOHAMED" userId="52099ac6-86dd-4190-9d5c-80d0f35c6a65" providerId="ADAL" clId="{919DC5C8-63C2-48B0-A4CE-27EE653208C6}" dt="2020-05-18T07:37:56.463" v="5101" actId="208"/>
          <ac:spMkLst>
            <pc:docMk/>
            <pc:sldMk cId="1580638618" sldId="570"/>
            <ac:spMk id="14" creationId="{462B1839-DA60-4396-A726-C955B0E279D3}"/>
          </ac:spMkLst>
        </pc:spChg>
        <pc:spChg chg="mod">
          <ac:chgData name="AHMED ABOUELYAZID ELTOHAMY MOHAMED" userId="52099ac6-86dd-4190-9d5c-80d0f35c6a65" providerId="ADAL" clId="{919DC5C8-63C2-48B0-A4CE-27EE653208C6}" dt="2020-05-18T07:38:14.199" v="5104" actId="1076"/>
          <ac:spMkLst>
            <pc:docMk/>
            <pc:sldMk cId="1580638618" sldId="570"/>
            <ac:spMk id="15" creationId="{98034D32-3519-4CCA-8FB7-57F43EA97072}"/>
          </ac:spMkLst>
        </pc:spChg>
        <pc:spChg chg="add mod">
          <ac:chgData name="AHMED ABOUELYAZID ELTOHAMY MOHAMED" userId="52099ac6-86dd-4190-9d5c-80d0f35c6a65" providerId="ADAL" clId="{919DC5C8-63C2-48B0-A4CE-27EE653208C6}" dt="2020-05-18T07:38:10.912" v="5103" actId="1076"/>
          <ac:spMkLst>
            <pc:docMk/>
            <pc:sldMk cId="1580638618" sldId="570"/>
            <ac:spMk id="16" creationId="{92A31EB3-88D2-4E96-9E55-B7D6FA7C4047}"/>
          </ac:spMkLst>
        </pc:spChg>
        <pc:spChg chg="mod">
          <ac:chgData name="AHMED ABOUELYAZID ELTOHAMY MOHAMED" userId="52099ac6-86dd-4190-9d5c-80d0f35c6a65" providerId="ADAL" clId="{919DC5C8-63C2-48B0-A4CE-27EE653208C6}" dt="2020-05-18T07:38:20.520" v="5106" actId="1076"/>
          <ac:spMkLst>
            <pc:docMk/>
            <pc:sldMk cId="1580638618" sldId="570"/>
            <ac:spMk id="17" creationId="{428A873C-71E4-487F-9FAC-DD37027CB340}"/>
          </ac:spMkLst>
        </pc:spChg>
        <pc:spChg chg="mod">
          <ac:chgData name="AHMED ABOUELYAZID ELTOHAMY MOHAMED" userId="52099ac6-86dd-4190-9d5c-80d0f35c6a65" providerId="ADAL" clId="{919DC5C8-63C2-48B0-A4CE-27EE653208C6}" dt="2020-05-18T07:38:07.520" v="5102" actId="1076"/>
          <ac:spMkLst>
            <pc:docMk/>
            <pc:sldMk cId="1580638618" sldId="570"/>
            <ac:spMk id="18" creationId="{E4790B18-54D3-48AC-B003-2BAAFD102F04}"/>
          </ac:spMkLst>
        </pc:spChg>
        <pc:spChg chg="mod">
          <ac:chgData name="AHMED ABOUELYAZID ELTOHAMY MOHAMED" userId="52099ac6-86dd-4190-9d5c-80d0f35c6a65" providerId="ADAL" clId="{919DC5C8-63C2-48B0-A4CE-27EE653208C6}" dt="2020-05-18T07:20:27.138" v="4856"/>
          <ac:spMkLst>
            <pc:docMk/>
            <pc:sldMk cId="1580638618" sldId="570"/>
            <ac:spMk id="19" creationId="{1490851E-FC8B-4AA6-9A2D-63CB07236DE6}"/>
          </ac:spMkLst>
        </pc:spChg>
        <pc:spChg chg="mod">
          <ac:chgData name="AHMED ABOUELYAZID ELTOHAMY MOHAMED" userId="52099ac6-86dd-4190-9d5c-80d0f35c6a65" providerId="ADAL" clId="{919DC5C8-63C2-48B0-A4CE-27EE653208C6}" dt="2020-05-18T07:20:27.138" v="4856"/>
          <ac:spMkLst>
            <pc:docMk/>
            <pc:sldMk cId="1580638618" sldId="570"/>
            <ac:spMk id="20" creationId="{0ADE9936-F10A-428F-811C-788327F169D6}"/>
          </ac:spMkLst>
        </pc:spChg>
        <pc:spChg chg="add mod">
          <ac:chgData name="AHMED ABOUELYAZID ELTOHAMY MOHAMED" userId="52099ac6-86dd-4190-9d5c-80d0f35c6a65" providerId="ADAL" clId="{919DC5C8-63C2-48B0-A4CE-27EE653208C6}" dt="2020-05-18T07:38:23.681" v="5107" actId="1076"/>
          <ac:spMkLst>
            <pc:docMk/>
            <pc:sldMk cId="1580638618" sldId="570"/>
            <ac:spMk id="21" creationId="{F5C92D8C-15FE-4D88-8892-CC952216AD54}"/>
          </ac:spMkLst>
        </pc:spChg>
        <pc:spChg chg="mod">
          <ac:chgData name="AHMED ABOUELYAZID ELTOHAMY MOHAMED" userId="52099ac6-86dd-4190-9d5c-80d0f35c6a65" providerId="ADAL" clId="{919DC5C8-63C2-48B0-A4CE-27EE653208C6}" dt="2020-05-18T07:20:27.138" v="4856"/>
          <ac:spMkLst>
            <pc:docMk/>
            <pc:sldMk cId="1580638618" sldId="570"/>
            <ac:spMk id="22" creationId="{53CD1897-8C1E-40FA-865B-0D9BAF38C05B}"/>
          </ac:spMkLst>
        </pc:spChg>
        <pc:spChg chg="mod">
          <ac:chgData name="AHMED ABOUELYAZID ELTOHAMY MOHAMED" userId="52099ac6-86dd-4190-9d5c-80d0f35c6a65" providerId="ADAL" clId="{919DC5C8-63C2-48B0-A4CE-27EE653208C6}" dt="2020-05-18T07:20:27.138" v="4856"/>
          <ac:spMkLst>
            <pc:docMk/>
            <pc:sldMk cId="1580638618" sldId="570"/>
            <ac:spMk id="23" creationId="{C2C508AA-87A8-4C1E-B386-07F89263AFAD}"/>
          </ac:spMkLst>
        </pc:spChg>
        <pc:spChg chg="add mod">
          <ac:chgData name="AHMED ABOUELYAZID ELTOHAMY MOHAMED" userId="52099ac6-86dd-4190-9d5c-80d0f35c6a65" providerId="ADAL" clId="{919DC5C8-63C2-48B0-A4CE-27EE653208C6}" dt="2020-05-18T07:38:23.681" v="5107" actId="1076"/>
          <ac:spMkLst>
            <pc:docMk/>
            <pc:sldMk cId="1580638618" sldId="570"/>
            <ac:spMk id="24" creationId="{51B6A8A3-1322-4801-87FB-10C78D3F4865}"/>
          </ac:spMkLst>
        </pc:spChg>
        <pc:spChg chg="add mod">
          <ac:chgData name="AHMED ABOUELYAZID ELTOHAMY MOHAMED" userId="52099ac6-86dd-4190-9d5c-80d0f35c6a65" providerId="ADAL" clId="{919DC5C8-63C2-48B0-A4CE-27EE653208C6}" dt="2020-05-18T07:38:23.681" v="5107" actId="1076"/>
          <ac:spMkLst>
            <pc:docMk/>
            <pc:sldMk cId="1580638618" sldId="570"/>
            <ac:spMk id="25" creationId="{2F92BC4C-9FBC-4F2B-A0B5-222BD6F01E71}"/>
          </ac:spMkLst>
        </pc:spChg>
        <pc:grpChg chg="mod">
          <ac:chgData name="AHMED ABOUELYAZID ELTOHAMY MOHAMED" userId="52099ac6-86dd-4190-9d5c-80d0f35c6a65" providerId="ADAL" clId="{919DC5C8-63C2-48B0-A4CE-27EE653208C6}" dt="2020-05-18T07:20:27.138" v="4856"/>
          <ac:grpSpMkLst>
            <pc:docMk/>
            <pc:sldMk cId="1580638618" sldId="570"/>
            <ac:grpSpMk id="1" creationId="{00000000-0000-0000-0000-000000000000}"/>
          </ac:grpSpMkLst>
        </pc:grpChg>
        <pc:grpChg chg="add mod">
          <ac:chgData name="AHMED ABOUELYAZID ELTOHAMY MOHAMED" userId="52099ac6-86dd-4190-9d5c-80d0f35c6a65" providerId="ADAL" clId="{919DC5C8-63C2-48B0-A4CE-27EE653208C6}" dt="2020-05-18T07:38:23.681" v="5107" actId="1076"/>
          <ac:grpSpMkLst>
            <pc:docMk/>
            <pc:sldMk cId="1580638618" sldId="570"/>
            <ac:grpSpMk id="3" creationId="{9B7F3350-63F6-48F8-8839-CFF7A100BE8E}"/>
          </ac:grpSpMkLst>
        </pc:grpChg>
        <pc:grpChg chg="add del mod">
          <ac:chgData name="AHMED ABOUELYAZID ELTOHAMY MOHAMED" userId="52099ac6-86dd-4190-9d5c-80d0f35c6a65" providerId="ADAL" clId="{919DC5C8-63C2-48B0-A4CE-27EE653208C6}" dt="2020-05-18T07:25:05.440" v="4949" actId="478"/>
          <ac:grpSpMkLst>
            <pc:docMk/>
            <pc:sldMk cId="1580638618" sldId="570"/>
            <ac:grpSpMk id="4" creationId="{9F7B12AC-659D-496F-84A2-242B27D475E0}"/>
          </ac:grpSpMkLst>
        </pc:grpChg>
        <pc:grpChg chg="add mod">
          <ac:chgData name="AHMED ABOUELYAZID ELTOHAMY MOHAMED" userId="52099ac6-86dd-4190-9d5c-80d0f35c6a65" providerId="ADAL" clId="{919DC5C8-63C2-48B0-A4CE-27EE653208C6}" dt="2020-05-18T07:38:23.681" v="5107" actId="1076"/>
          <ac:grpSpMkLst>
            <pc:docMk/>
            <pc:sldMk cId="1580638618" sldId="570"/>
            <ac:grpSpMk id="7" creationId="{A4DCAC2F-884E-4595-96EA-F011557EE891}"/>
          </ac:grpSpMkLst>
        </pc:grpChg>
        <pc:picChg chg="mod">
          <ac:chgData name="AHMED ABOUELYAZID ELTOHAMY MOHAMED" userId="52099ac6-86dd-4190-9d5c-80d0f35c6a65" providerId="ADAL" clId="{919DC5C8-63C2-48B0-A4CE-27EE653208C6}" dt="2020-05-18T07:20:27.138" v="4856"/>
          <ac:picMkLst>
            <pc:docMk/>
            <pc:sldMk cId="1580638618" sldId="570"/>
            <ac:picMk id="1026" creationId="{5DBBDD89-5164-48EC-AE26-A672A11B1718}"/>
          </ac:picMkLst>
        </pc:picChg>
        <pc:picChg chg="mod">
          <ac:chgData name="AHMED ABOUELYAZID ELTOHAMY MOHAMED" userId="52099ac6-86dd-4190-9d5c-80d0f35c6a65" providerId="ADAL" clId="{919DC5C8-63C2-48B0-A4CE-27EE653208C6}" dt="2020-05-18T07:38:23.681" v="5107" actId="1076"/>
          <ac:picMkLst>
            <pc:docMk/>
            <pc:sldMk cId="1580638618" sldId="570"/>
            <ac:picMk id="5123" creationId="{992FEB73-6FC1-4BC5-ADF4-94660DA93150}"/>
          </ac:picMkLst>
        </pc:picChg>
      </pc:sldChg>
      <pc:sldChg chg="addSp delSp modSp add mod delAnim modAnim">
        <pc:chgData name="AHMED ABOUELYAZID ELTOHAMY MOHAMED" userId="52099ac6-86dd-4190-9d5c-80d0f35c6a65" providerId="ADAL" clId="{919DC5C8-63C2-48B0-A4CE-27EE653208C6}" dt="2020-05-18T08:06:57.328" v="5280" actId="14100"/>
        <pc:sldMkLst>
          <pc:docMk/>
          <pc:sldMk cId="2676280896" sldId="571"/>
        </pc:sldMkLst>
        <pc:spChg chg="add mod">
          <ac:chgData name="AHMED ABOUELYAZID ELTOHAMY MOHAMED" userId="52099ac6-86dd-4190-9d5c-80d0f35c6a65" providerId="ADAL" clId="{919DC5C8-63C2-48B0-A4CE-27EE653208C6}" dt="2020-05-18T07:45:57.975" v="5173" actId="164"/>
          <ac:spMkLst>
            <pc:docMk/>
            <pc:sldMk cId="2676280896" sldId="571"/>
            <ac:spMk id="9" creationId="{72622767-5119-4B29-84F3-7237F24775C4}"/>
          </ac:spMkLst>
        </pc:spChg>
        <pc:spChg chg="add del mod">
          <ac:chgData name="AHMED ABOUELYAZID ELTOHAMY MOHAMED" userId="52099ac6-86dd-4190-9d5c-80d0f35c6a65" providerId="ADAL" clId="{919DC5C8-63C2-48B0-A4CE-27EE653208C6}" dt="2020-05-18T08:04:19.714" v="5260" actId="21"/>
          <ac:spMkLst>
            <pc:docMk/>
            <pc:sldMk cId="2676280896" sldId="571"/>
            <ac:spMk id="12" creationId="{06AC0EF3-EEA8-4013-AB94-303C2225755D}"/>
          </ac:spMkLst>
        </pc:spChg>
        <pc:spChg chg="mod">
          <ac:chgData name="AHMED ABOUELYAZID ELTOHAMY MOHAMED" userId="52099ac6-86dd-4190-9d5c-80d0f35c6a65" providerId="ADAL" clId="{919DC5C8-63C2-48B0-A4CE-27EE653208C6}" dt="2020-05-18T07:40:09.082" v="5131" actId="403"/>
          <ac:spMkLst>
            <pc:docMk/>
            <pc:sldMk cId="2676280896" sldId="571"/>
            <ac:spMk id="14" creationId="{462B1839-DA60-4396-A726-C955B0E279D3}"/>
          </ac:spMkLst>
        </pc:spChg>
        <pc:spChg chg="mod">
          <ac:chgData name="AHMED ABOUELYAZID ELTOHAMY MOHAMED" userId="52099ac6-86dd-4190-9d5c-80d0f35c6a65" providerId="ADAL" clId="{919DC5C8-63C2-48B0-A4CE-27EE653208C6}" dt="2020-05-18T07:47:09.617" v="5193" actId="1038"/>
          <ac:spMkLst>
            <pc:docMk/>
            <pc:sldMk cId="2676280896" sldId="571"/>
            <ac:spMk id="15" creationId="{98034D32-3519-4CCA-8FB7-57F43EA97072}"/>
          </ac:spMkLst>
        </pc:spChg>
        <pc:spChg chg="del mod">
          <ac:chgData name="AHMED ABOUELYAZID ELTOHAMY MOHAMED" userId="52099ac6-86dd-4190-9d5c-80d0f35c6a65" providerId="ADAL" clId="{919DC5C8-63C2-48B0-A4CE-27EE653208C6}" dt="2020-05-18T07:46:38.686" v="5175" actId="478"/>
          <ac:spMkLst>
            <pc:docMk/>
            <pc:sldMk cId="2676280896" sldId="571"/>
            <ac:spMk id="17" creationId="{428A873C-71E4-487F-9FAC-DD37027CB340}"/>
          </ac:spMkLst>
        </pc:spChg>
        <pc:spChg chg="del">
          <ac:chgData name="AHMED ABOUELYAZID ELTOHAMY MOHAMED" userId="52099ac6-86dd-4190-9d5c-80d0f35c6a65" providerId="ADAL" clId="{919DC5C8-63C2-48B0-A4CE-27EE653208C6}" dt="2020-05-18T07:51:08.960" v="5233" actId="478"/>
          <ac:spMkLst>
            <pc:docMk/>
            <pc:sldMk cId="2676280896" sldId="571"/>
            <ac:spMk id="20" creationId="{BDD651AE-D794-4985-BD86-00243BB4A5E3}"/>
          </ac:spMkLst>
        </pc:spChg>
        <pc:spChg chg="del mod">
          <ac:chgData name="AHMED ABOUELYAZID ELTOHAMY MOHAMED" userId="52099ac6-86dd-4190-9d5c-80d0f35c6a65" providerId="ADAL" clId="{919DC5C8-63C2-48B0-A4CE-27EE653208C6}" dt="2020-05-18T07:51:07.214" v="5232" actId="478"/>
          <ac:spMkLst>
            <pc:docMk/>
            <pc:sldMk cId="2676280896" sldId="571"/>
            <ac:spMk id="21" creationId="{C7462E2D-24CF-4267-8C0F-1F50E9B79A5E}"/>
          </ac:spMkLst>
        </pc:spChg>
        <pc:spChg chg="mod">
          <ac:chgData name="AHMED ABOUELYAZID ELTOHAMY MOHAMED" userId="52099ac6-86dd-4190-9d5c-80d0f35c6a65" providerId="ADAL" clId="{919DC5C8-63C2-48B0-A4CE-27EE653208C6}" dt="2020-05-18T07:38:53.201" v="5111" actId="20577"/>
          <ac:spMkLst>
            <pc:docMk/>
            <pc:sldMk cId="2676280896" sldId="571"/>
            <ac:spMk id="23" creationId="{C95712ED-D0D9-4FEC-9340-31B5DE38C944}"/>
          </ac:spMkLst>
        </pc:spChg>
        <pc:grpChg chg="add mod">
          <ac:chgData name="AHMED ABOUELYAZID ELTOHAMY MOHAMED" userId="52099ac6-86dd-4190-9d5c-80d0f35c6a65" providerId="ADAL" clId="{919DC5C8-63C2-48B0-A4CE-27EE653208C6}" dt="2020-05-18T07:51:12.060" v="5234" actId="1076"/>
          <ac:grpSpMkLst>
            <pc:docMk/>
            <pc:sldMk cId="2676280896" sldId="571"/>
            <ac:grpSpMk id="3" creationId="{D5034A33-6FC5-4D34-9D56-7ACE7C64A367}"/>
          </ac:grpSpMkLst>
        </pc:grpChg>
        <pc:picChg chg="add mod modCrop">
          <ac:chgData name="AHMED ABOUELYAZID ELTOHAMY MOHAMED" userId="52099ac6-86dd-4190-9d5c-80d0f35c6a65" providerId="ADAL" clId="{919DC5C8-63C2-48B0-A4CE-27EE653208C6}" dt="2020-05-18T07:45:57.975" v="5173" actId="164"/>
          <ac:picMkLst>
            <pc:docMk/>
            <pc:sldMk cId="2676280896" sldId="571"/>
            <ac:picMk id="2" creationId="{D3380A38-5F06-45F9-B07A-AECFA720D456}"/>
          </ac:picMkLst>
        </pc:picChg>
        <pc:picChg chg="add del mod modCrop">
          <ac:chgData name="AHMED ABOUELYAZID ELTOHAMY MOHAMED" userId="52099ac6-86dd-4190-9d5c-80d0f35c6a65" providerId="ADAL" clId="{919DC5C8-63C2-48B0-A4CE-27EE653208C6}" dt="2020-05-18T08:03:53.639" v="5255"/>
          <ac:picMkLst>
            <pc:docMk/>
            <pc:sldMk cId="2676280896" sldId="571"/>
            <ac:picMk id="4" creationId="{A5209854-EC60-468F-B3D8-684F6153E588}"/>
          </ac:picMkLst>
        </pc:picChg>
        <pc:picChg chg="add mod modCrop">
          <ac:chgData name="AHMED ABOUELYAZID ELTOHAMY MOHAMED" userId="52099ac6-86dd-4190-9d5c-80d0f35c6a65" providerId="ADAL" clId="{919DC5C8-63C2-48B0-A4CE-27EE653208C6}" dt="2020-05-18T08:06:57.328" v="5280" actId="14100"/>
          <ac:picMkLst>
            <pc:docMk/>
            <pc:sldMk cId="2676280896" sldId="571"/>
            <ac:picMk id="5" creationId="{83995672-977A-4BB6-87F5-1A38F85E28F6}"/>
          </ac:picMkLst>
        </pc:picChg>
      </pc:sldChg>
    </pc:docChg>
  </pc:docChgLst>
  <pc:docChgLst>
    <pc:chgData name="AHMED ABOUELYAZID ELTOHAMY MOHAMED" userId="52099ac6-86dd-4190-9d5c-80d0f35c6a65" providerId="ADAL" clId="{017B8C64-7AA9-4AD4-BE92-7F4EAC7AB785}"/>
    <pc:docChg chg="undo redo custSel addSld delSld modSld sldOrd">
      <pc:chgData name="AHMED ABOUELYAZID ELTOHAMY MOHAMED" userId="52099ac6-86dd-4190-9d5c-80d0f35c6a65" providerId="ADAL" clId="{017B8C64-7AA9-4AD4-BE92-7F4EAC7AB785}" dt="2020-05-16T10:22:44.274" v="2628" actId="478"/>
      <pc:docMkLst>
        <pc:docMk/>
      </pc:docMkLst>
      <pc:sldChg chg="addSp modSp mod modAnim">
        <pc:chgData name="AHMED ABOUELYAZID ELTOHAMY MOHAMED" userId="52099ac6-86dd-4190-9d5c-80d0f35c6a65" providerId="ADAL" clId="{017B8C64-7AA9-4AD4-BE92-7F4EAC7AB785}" dt="2020-05-15T11:27:12.830" v="70" actId="14100"/>
        <pc:sldMkLst>
          <pc:docMk/>
          <pc:sldMk cId="1102367969" sldId="256"/>
        </pc:sldMkLst>
        <pc:spChg chg="mod">
          <ac:chgData name="AHMED ABOUELYAZID ELTOHAMY MOHAMED" userId="52099ac6-86dd-4190-9d5c-80d0f35c6a65" providerId="ADAL" clId="{017B8C64-7AA9-4AD4-BE92-7F4EAC7AB785}" dt="2020-05-15T11:27:04.509" v="69" actId="14100"/>
          <ac:spMkLst>
            <pc:docMk/>
            <pc:sldMk cId="1102367969" sldId="256"/>
            <ac:spMk id="5" creationId="{CDE624C1-5CB3-4485-B2FC-27198F58F084}"/>
          </ac:spMkLst>
        </pc:spChg>
        <pc:spChg chg="add mod">
          <ac:chgData name="AHMED ABOUELYAZID ELTOHAMY MOHAMED" userId="52099ac6-86dd-4190-9d5c-80d0f35c6a65" providerId="ADAL" clId="{017B8C64-7AA9-4AD4-BE92-7F4EAC7AB785}" dt="2020-05-15T11:27:12.830" v="70" actId="14100"/>
          <ac:spMkLst>
            <pc:docMk/>
            <pc:sldMk cId="1102367969" sldId="256"/>
            <ac:spMk id="6" creationId="{1F066293-74D1-4642-BFF2-C7AA6C5063D9}"/>
          </ac:spMkLst>
        </pc:spChg>
      </pc:sldChg>
      <pc:sldChg chg="modSp mod">
        <pc:chgData name="AHMED ABOUELYAZID ELTOHAMY MOHAMED" userId="52099ac6-86dd-4190-9d5c-80d0f35c6a65" providerId="ADAL" clId="{017B8C64-7AA9-4AD4-BE92-7F4EAC7AB785}" dt="2020-05-15T11:07:04.973" v="2" actId="20577"/>
        <pc:sldMkLst>
          <pc:docMk/>
          <pc:sldMk cId="1279784434" sldId="257"/>
        </pc:sldMkLst>
        <pc:graphicFrameChg chg="modGraphic">
          <ac:chgData name="AHMED ABOUELYAZID ELTOHAMY MOHAMED" userId="52099ac6-86dd-4190-9d5c-80d0f35c6a65" providerId="ADAL" clId="{017B8C64-7AA9-4AD4-BE92-7F4EAC7AB785}" dt="2020-05-15T11:07:04.973" v="2" actId="20577"/>
          <ac:graphicFrameMkLst>
            <pc:docMk/>
            <pc:sldMk cId="1279784434" sldId="257"/>
            <ac:graphicFrameMk id="3" creationId="{00000000-0000-0000-0000-000000000000}"/>
          </ac:graphicFrameMkLst>
        </pc:graphicFrameChg>
      </pc:sldChg>
      <pc:sldChg chg="addSp delSp modSp mod delAnim modAnim">
        <pc:chgData name="AHMED ABOUELYAZID ELTOHAMY MOHAMED" userId="52099ac6-86dd-4190-9d5c-80d0f35c6a65" providerId="ADAL" clId="{017B8C64-7AA9-4AD4-BE92-7F4EAC7AB785}" dt="2020-05-15T18:29:58.627" v="1593" actId="1037"/>
        <pc:sldMkLst>
          <pc:docMk/>
          <pc:sldMk cId="2826719872" sldId="290"/>
        </pc:sldMkLst>
        <pc:spChg chg="mod">
          <ac:chgData name="AHMED ABOUELYAZID ELTOHAMY MOHAMED" userId="52099ac6-86dd-4190-9d5c-80d0f35c6a65" providerId="ADAL" clId="{017B8C64-7AA9-4AD4-BE92-7F4EAC7AB785}" dt="2020-05-15T18:29:43.748" v="1591" actId="14100"/>
          <ac:spMkLst>
            <pc:docMk/>
            <pc:sldMk cId="2826719872" sldId="290"/>
            <ac:spMk id="2" creationId="{B54A7277-FEBC-4D3D-9F3A-8FD216E2A906}"/>
          </ac:spMkLst>
        </pc:spChg>
        <pc:spChg chg="mod">
          <ac:chgData name="AHMED ABOUELYAZID ELTOHAMY MOHAMED" userId="52099ac6-86dd-4190-9d5c-80d0f35c6a65" providerId="ADAL" clId="{017B8C64-7AA9-4AD4-BE92-7F4EAC7AB785}" dt="2020-05-15T18:29:58.627" v="1593" actId="1037"/>
          <ac:spMkLst>
            <pc:docMk/>
            <pc:sldMk cId="2826719872" sldId="290"/>
            <ac:spMk id="3" creationId="{19E21DCA-E163-42AA-8196-87CB0A96F1B6}"/>
          </ac:spMkLst>
        </pc:spChg>
        <pc:spChg chg="del">
          <ac:chgData name="AHMED ABOUELYAZID ELTOHAMY MOHAMED" userId="52099ac6-86dd-4190-9d5c-80d0f35c6a65" providerId="ADAL" clId="{017B8C64-7AA9-4AD4-BE92-7F4EAC7AB785}" dt="2020-05-15T14:55:50.918" v="1406" actId="478"/>
          <ac:spMkLst>
            <pc:docMk/>
            <pc:sldMk cId="2826719872" sldId="290"/>
            <ac:spMk id="4" creationId="{18131347-ABBF-4F81-9EFC-856C8788552B}"/>
          </ac:spMkLst>
        </pc:spChg>
        <pc:spChg chg="mod">
          <ac:chgData name="AHMED ABOUELYAZID ELTOHAMY MOHAMED" userId="52099ac6-86dd-4190-9d5c-80d0f35c6a65" providerId="ADAL" clId="{017B8C64-7AA9-4AD4-BE92-7F4EAC7AB785}" dt="2020-05-15T18:27:08.874" v="1572" actId="403"/>
          <ac:spMkLst>
            <pc:docMk/>
            <pc:sldMk cId="2826719872" sldId="290"/>
            <ac:spMk id="6" creationId="{9EBAB270-A5A7-4F8A-A46B-A5E0C76CACF7}"/>
          </ac:spMkLst>
        </pc:spChg>
        <pc:spChg chg="add del mod">
          <ac:chgData name="AHMED ABOUELYAZID ELTOHAMY MOHAMED" userId="52099ac6-86dd-4190-9d5c-80d0f35c6a65" providerId="ADAL" clId="{017B8C64-7AA9-4AD4-BE92-7F4EAC7AB785}" dt="2020-05-15T14:55:26" v="1369" actId="478"/>
          <ac:spMkLst>
            <pc:docMk/>
            <pc:sldMk cId="2826719872" sldId="290"/>
            <ac:spMk id="9" creationId="{3421F9EE-DEC3-48A1-87FE-FE3F3EC2E406}"/>
          </ac:spMkLst>
        </pc:spChg>
        <pc:spChg chg="mod">
          <ac:chgData name="AHMED ABOUELYAZID ELTOHAMY MOHAMED" userId="52099ac6-86dd-4190-9d5c-80d0f35c6a65" providerId="ADAL" clId="{017B8C64-7AA9-4AD4-BE92-7F4EAC7AB785}" dt="2020-05-15T18:27:15.696" v="1573" actId="1036"/>
          <ac:spMkLst>
            <pc:docMk/>
            <pc:sldMk cId="2826719872" sldId="290"/>
            <ac:spMk id="15" creationId="{234ECC0F-CC56-488E-A508-02BD73B612B9}"/>
          </ac:spMkLst>
        </pc:spChg>
        <pc:picChg chg="add mod">
          <ac:chgData name="AHMED ABOUELYAZID ELTOHAMY MOHAMED" userId="52099ac6-86dd-4190-9d5c-80d0f35c6a65" providerId="ADAL" clId="{017B8C64-7AA9-4AD4-BE92-7F4EAC7AB785}" dt="2020-05-15T18:29:50.902" v="1592" actId="1037"/>
          <ac:picMkLst>
            <pc:docMk/>
            <pc:sldMk cId="2826719872" sldId="290"/>
            <ac:picMk id="10" creationId="{AA554FC4-BC06-4F19-9642-25F1A15E5D3C}"/>
          </ac:picMkLst>
        </pc:picChg>
        <pc:picChg chg="del">
          <ac:chgData name="AHMED ABOUELYAZID ELTOHAMY MOHAMED" userId="52099ac6-86dd-4190-9d5c-80d0f35c6a65" providerId="ADAL" clId="{017B8C64-7AA9-4AD4-BE92-7F4EAC7AB785}" dt="2020-05-15T14:53:43.742" v="1326" actId="478"/>
          <ac:picMkLst>
            <pc:docMk/>
            <pc:sldMk cId="2826719872" sldId="290"/>
            <ac:picMk id="3074" creationId="{C5291621-0267-4CB3-96BE-48C56718E2DC}"/>
          </ac:picMkLst>
        </pc:picChg>
      </pc:sldChg>
      <pc:sldChg chg="del">
        <pc:chgData name="AHMED ABOUELYAZID ELTOHAMY MOHAMED" userId="52099ac6-86dd-4190-9d5c-80d0f35c6a65" providerId="ADAL" clId="{017B8C64-7AA9-4AD4-BE92-7F4EAC7AB785}" dt="2020-05-15T19:05:00.782" v="1846" actId="47"/>
        <pc:sldMkLst>
          <pc:docMk/>
          <pc:sldMk cId="787406224" sldId="301"/>
        </pc:sldMkLst>
      </pc:sldChg>
      <pc:sldChg chg="addSp delSp modSp mod delAnim modAnim">
        <pc:chgData name="AHMED ABOUELYAZID ELTOHAMY MOHAMED" userId="52099ac6-86dd-4190-9d5c-80d0f35c6a65" providerId="ADAL" clId="{017B8C64-7AA9-4AD4-BE92-7F4EAC7AB785}" dt="2020-05-15T13:22:15.955" v="810" actId="6549"/>
        <pc:sldMkLst>
          <pc:docMk/>
          <pc:sldMk cId="1010149164" sldId="302"/>
        </pc:sldMkLst>
        <pc:spChg chg="del mod">
          <ac:chgData name="AHMED ABOUELYAZID ELTOHAMY MOHAMED" userId="52099ac6-86dd-4190-9d5c-80d0f35c6a65" providerId="ADAL" clId="{017B8C64-7AA9-4AD4-BE92-7F4EAC7AB785}" dt="2020-05-15T12:57:16.908" v="602" actId="478"/>
          <ac:spMkLst>
            <pc:docMk/>
            <pc:sldMk cId="1010149164" sldId="302"/>
            <ac:spMk id="4" creationId="{66EF7928-1ECE-469B-9C57-C9FC356B08F7}"/>
          </ac:spMkLst>
        </pc:spChg>
        <pc:spChg chg="add mod">
          <ac:chgData name="AHMED ABOUELYAZID ELTOHAMY MOHAMED" userId="52099ac6-86dd-4190-9d5c-80d0f35c6a65" providerId="ADAL" clId="{017B8C64-7AA9-4AD4-BE92-7F4EAC7AB785}" dt="2020-05-15T13:17:07.910" v="780" actId="20577"/>
          <ac:spMkLst>
            <pc:docMk/>
            <pc:sldMk cId="1010149164" sldId="302"/>
            <ac:spMk id="6" creationId="{ABCBC5BC-B6F2-41B6-AC0C-221F88B5E7F7}"/>
          </ac:spMkLst>
        </pc:spChg>
        <pc:spChg chg="add mod ord">
          <ac:chgData name="AHMED ABOUELYAZID ELTOHAMY MOHAMED" userId="52099ac6-86dd-4190-9d5c-80d0f35c6a65" providerId="ADAL" clId="{017B8C64-7AA9-4AD4-BE92-7F4EAC7AB785}" dt="2020-05-15T13:22:15.955" v="810" actId="6549"/>
          <ac:spMkLst>
            <pc:docMk/>
            <pc:sldMk cId="1010149164" sldId="302"/>
            <ac:spMk id="7" creationId="{BD1E952B-2D83-4033-828A-E523289C63F7}"/>
          </ac:spMkLst>
        </pc:spChg>
        <pc:spChg chg="add del mod">
          <ac:chgData name="AHMED ABOUELYAZID ELTOHAMY MOHAMED" userId="52099ac6-86dd-4190-9d5c-80d0f35c6a65" providerId="ADAL" clId="{017B8C64-7AA9-4AD4-BE92-7F4EAC7AB785}" dt="2020-05-15T12:57:13.221" v="601" actId="478"/>
          <ac:spMkLst>
            <pc:docMk/>
            <pc:sldMk cId="1010149164" sldId="302"/>
            <ac:spMk id="8" creationId="{33390504-E483-4F3F-AC4C-49EA76AE7DBD}"/>
          </ac:spMkLst>
        </pc:spChg>
        <pc:spChg chg="mod ord">
          <ac:chgData name="AHMED ABOUELYAZID ELTOHAMY MOHAMED" userId="52099ac6-86dd-4190-9d5c-80d0f35c6a65" providerId="ADAL" clId="{017B8C64-7AA9-4AD4-BE92-7F4EAC7AB785}" dt="2020-05-15T13:20:00.032" v="797" actId="14861"/>
          <ac:spMkLst>
            <pc:docMk/>
            <pc:sldMk cId="1010149164" sldId="302"/>
            <ac:spMk id="24" creationId="{A15625DD-1732-46C8-ABEB-A46DF97369D0}"/>
          </ac:spMkLst>
        </pc:spChg>
        <pc:picChg chg="add del mod">
          <ac:chgData name="AHMED ABOUELYAZID ELTOHAMY MOHAMED" userId="52099ac6-86dd-4190-9d5c-80d0f35c6a65" providerId="ADAL" clId="{017B8C64-7AA9-4AD4-BE92-7F4EAC7AB785}" dt="2020-05-15T13:00:20.963" v="629" actId="478"/>
          <ac:picMkLst>
            <pc:docMk/>
            <pc:sldMk cId="1010149164" sldId="302"/>
            <ac:picMk id="3" creationId="{BF714C53-3F0E-4267-84C5-485D3EB3FE98}"/>
          </ac:picMkLst>
        </pc:picChg>
        <pc:picChg chg="del">
          <ac:chgData name="AHMED ABOUELYAZID ELTOHAMY MOHAMED" userId="52099ac6-86dd-4190-9d5c-80d0f35c6a65" providerId="ADAL" clId="{017B8C64-7AA9-4AD4-BE92-7F4EAC7AB785}" dt="2020-05-15T12:07:51.062" v="359" actId="478"/>
          <ac:picMkLst>
            <pc:docMk/>
            <pc:sldMk cId="1010149164" sldId="302"/>
            <ac:picMk id="25" creationId="{9C4575CE-3AE1-4BBF-8657-F9E39B23F761}"/>
          </ac:picMkLst>
        </pc:picChg>
        <pc:picChg chg="add mod">
          <ac:chgData name="AHMED ABOUELYAZID ELTOHAMY MOHAMED" userId="52099ac6-86dd-4190-9d5c-80d0f35c6a65" providerId="ADAL" clId="{017B8C64-7AA9-4AD4-BE92-7F4EAC7AB785}" dt="2020-05-15T13:21:17.871" v="803" actId="14100"/>
          <ac:picMkLst>
            <pc:docMk/>
            <pc:sldMk cId="1010149164" sldId="302"/>
            <ac:picMk id="1026" creationId="{715A16BB-2482-41B1-BC31-46851DF73EDB}"/>
          </ac:picMkLst>
        </pc:picChg>
        <pc:picChg chg="del">
          <ac:chgData name="AHMED ABOUELYAZID ELTOHAMY MOHAMED" userId="52099ac6-86dd-4190-9d5c-80d0f35c6a65" providerId="ADAL" clId="{017B8C64-7AA9-4AD4-BE92-7F4EAC7AB785}" dt="2020-05-15T12:16:28.190" v="471" actId="478"/>
          <ac:picMkLst>
            <pc:docMk/>
            <pc:sldMk cId="1010149164" sldId="302"/>
            <ac:picMk id="2050" creationId="{FB2E1921-02CF-4A64-A468-A729244C5EED}"/>
          </ac:picMkLst>
        </pc:picChg>
      </pc:sldChg>
      <pc:sldChg chg="addSp delSp modSp mod delAnim modAnim">
        <pc:chgData name="AHMED ABOUELYAZID ELTOHAMY MOHAMED" userId="52099ac6-86dd-4190-9d5c-80d0f35c6a65" providerId="ADAL" clId="{017B8C64-7AA9-4AD4-BE92-7F4EAC7AB785}" dt="2020-05-15T19:04:31.405" v="1843" actId="1076"/>
        <pc:sldMkLst>
          <pc:docMk/>
          <pc:sldMk cId="260787998" sldId="303"/>
        </pc:sldMkLst>
        <pc:spChg chg="add mod">
          <ac:chgData name="AHMED ABOUELYAZID ELTOHAMY MOHAMED" userId="52099ac6-86dd-4190-9d5c-80d0f35c6a65" providerId="ADAL" clId="{017B8C64-7AA9-4AD4-BE92-7F4EAC7AB785}" dt="2020-05-15T19:03:43.193" v="1830" actId="207"/>
          <ac:spMkLst>
            <pc:docMk/>
            <pc:sldMk cId="260787998" sldId="303"/>
            <ac:spMk id="3" creationId="{8831A85A-C990-48DF-913B-B2B588747C74}"/>
          </ac:spMkLst>
        </pc:spChg>
        <pc:spChg chg="del">
          <ac:chgData name="AHMED ABOUELYAZID ELTOHAMY MOHAMED" userId="52099ac6-86dd-4190-9d5c-80d0f35c6a65" providerId="ADAL" clId="{017B8C64-7AA9-4AD4-BE92-7F4EAC7AB785}" dt="2020-05-15T18:54:56.302" v="1636" actId="478"/>
          <ac:spMkLst>
            <pc:docMk/>
            <pc:sldMk cId="260787998" sldId="303"/>
            <ac:spMk id="4" creationId="{0744F498-1310-46CF-A1FF-271B1FC2CB39}"/>
          </ac:spMkLst>
        </pc:spChg>
        <pc:spChg chg="mod">
          <ac:chgData name="AHMED ABOUELYAZID ELTOHAMY MOHAMED" userId="52099ac6-86dd-4190-9d5c-80d0f35c6a65" providerId="ADAL" clId="{017B8C64-7AA9-4AD4-BE92-7F4EAC7AB785}" dt="2020-05-15T19:02:27.979" v="1824" actId="1036"/>
          <ac:spMkLst>
            <pc:docMk/>
            <pc:sldMk cId="260787998" sldId="303"/>
            <ac:spMk id="7" creationId="{C4BE2B11-E2FB-4D50-93BB-AE08CD49B01B}"/>
          </ac:spMkLst>
        </pc:spChg>
        <pc:spChg chg="add mod">
          <ac:chgData name="AHMED ABOUELYAZID ELTOHAMY MOHAMED" userId="52099ac6-86dd-4190-9d5c-80d0f35c6a65" providerId="ADAL" clId="{017B8C64-7AA9-4AD4-BE92-7F4EAC7AB785}" dt="2020-05-15T19:04:31.405" v="1843" actId="1076"/>
          <ac:spMkLst>
            <pc:docMk/>
            <pc:sldMk cId="260787998" sldId="303"/>
            <ac:spMk id="10" creationId="{1DD5B56F-D39B-4485-AE10-7E562A366E0D}"/>
          </ac:spMkLst>
        </pc:spChg>
        <pc:spChg chg="add mod">
          <ac:chgData name="AHMED ABOUELYAZID ELTOHAMY MOHAMED" userId="52099ac6-86dd-4190-9d5c-80d0f35c6a65" providerId="ADAL" clId="{017B8C64-7AA9-4AD4-BE92-7F4EAC7AB785}" dt="2020-05-15T19:04:22.982" v="1842" actId="14861"/>
          <ac:spMkLst>
            <pc:docMk/>
            <pc:sldMk cId="260787998" sldId="303"/>
            <ac:spMk id="11" creationId="{DD6FAA84-1C52-4C44-9BF1-668182745CB4}"/>
          </ac:spMkLst>
        </pc:spChg>
        <pc:spChg chg="add mod">
          <ac:chgData name="AHMED ABOUELYAZID ELTOHAMY MOHAMED" userId="52099ac6-86dd-4190-9d5c-80d0f35c6a65" providerId="ADAL" clId="{017B8C64-7AA9-4AD4-BE92-7F4EAC7AB785}" dt="2020-05-15T18:59:44.920" v="1793"/>
          <ac:spMkLst>
            <pc:docMk/>
            <pc:sldMk cId="260787998" sldId="303"/>
            <ac:spMk id="13" creationId="{59670F5F-D41B-4F42-B4D9-BCFEF7454913}"/>
          </ac:spMkLst>
        </pc:spChg>
        <pc:spChg chg="mod">
          <ac:chgData name="AHMED ABOUELYAZID ELTOHAMY MOHAMED" userId="52099ac6-86dd-4190-9d5c-80d0f35c6a65" providerId="ADAL" clId="{017B8C64-7AA9-4AD4-BE92-7F4EAC7AB785}" dt="2020-05-15T19:02:27.979" v="1824" actId="1036"/>
          <ac:spMkLst>
            <pc:docMk/>
            <pc:sldMk cId="260787998" sldId="303"/>
            <ac:spMk id="17" creationId="{15933B12-DAC6-47BF-B3FD-C500F9122C78}"/>
          </ac:spMkLst>
        </pc:spChg>
        <pc:spChg chg="mod">
          <ac:chgData name="AHMED ABOUELYAZID ELTOHAMY MOHAMED" userId="52099ac6-86dd-4190-9d5c-80d0f35c6a65" providerId="ADAL" clId="{017B8C64-7AA9-4AD4-BE92-7F4EAC7AB785}" dt="2020-05-15T18:52:53.450" v="1606" actId="1076"/>
          <ac:spMkLst>
            <pc:docMk/>
            <pc:sldMk cId="260787998" sldId="303"/>
            <ac:spMk id="18" creationId="{4E6235C5-C299-4641-B350-82ECB938619E}"/>
          </ac:spMkLst>
        </pc:spChg>
        <pc:spChg chg="del mod">
          <ac:chgData name="AHMED ABOUELYAZID ELTOHAMY MOHAMED" userId="52099ac6-86dd-4190-9d5c-80d0f35c6a65" providerId="ADAL" clId="{017B8C64-7AA9-4AD4-BE92-7F4EAC7AB785}" dt="2020-05-15T19:02:05.881" v="1817" actId="478"/>
          <ac:spMkLst>
            <pc:docMk/>
            <pc:sldMk cId="260787998" sldId="303"/>
            <ac:spMk id="19" creationId="{85AA1183-CE78-4D6D-B416-F1EB37439431}"/>
          </ac:spMkLst>
        </pc:spChg>
        <pc:grpChg chg="add mod">
          <ac:chgData name="AHMED ABOUELYAZID ELTOHAMY MOHAMED" userId="52099ac6-86dd-4190-9d5c-80d0f35c6a65" providerId="ADAL" clId="{017B8C64-7AA9-4AD4-BE92-7F4EAC7AB785}" dt="2020-05-15T19:01:59.825" v="1816" actId="164"/>
          <ac:grpSpMkLst>
            <pc:docMk/>
            <pc:sldMk cId="260787998" sldId="303"/>
            <ac:grpSpMk id="8" creationId="{B4608998-BA59-4B05-8759-F1EFF1FBDECE}"/>
          </ac:grpSpMkLst>
        </pc:grpChg>
        <pc:picChg chg="del">
          <ac:chgData name="AHMED ABOUELYAZID ELTOHAMY MOHAMED" userId="52099ac6-86dd-4190-9d5c-80d0f35c6a65" providerId="ADAL" clId="{017B8C64-7AA9-4AD4-BE92-7F4EAC7AB785}" dt="2020-05-15T18:55:43.004" v="1685" actId="478"/>
          <ac:picMkLst>
            <pc:docMk/>
            <pc:sldMk cId="260787998" sldId="303"/>
            <ac:picMk id="12" creationId="{2B027CE2-8D91-49F5-9897-0EDD07F157F4}"/>
          </ac:picMkLst>
        </pc:picChg>
        <pc:cxnChg chg="add mod">
          <ac:chgData name="AHMED ABOUELYAZID ELTOHAMY MOHAMED" userId="52099ac6-86dd-4190-9d5c-80d0f35c6a65" providerId="ADAL" clId="{017B8C64-7AA9-4AD4-BE92-7F4EAC7AB785}" dt="2020-05-15T19:03:49.104" v="1831" actId="208"/>
          <ac:cxnSpMkLst>
            <pc:docMk/>
            <pc:sldMk cId="260787998" sldId="303"/>
            <ac:cxnSpMk id="6" creationId="{B8419AD5-CEBE-4CBD-B025-91141673B707}"/>
          </ac:cxnSpMkLst>
        </pc:cxnChg>
      </pc:sldChg>
      <pc:sldChg chg="addSp delSp modSp mod addAnim delAnim modAnim">
        <pc:chgData name="AHMED ABOUELYAZID ELTOHAMY MOHAMED" userId="52099ac6-86dd-4190-9d5c-80d0f35c6a65" providerId="ADAL" clId="{017B8C64-7AA9-4AD4-BE92-7F4EAC7AB785}" dt="2020-05-15T14:44:35.252" v="1114" actId="2711"/>
        <pc:sldMkLst>
          <pc:docMk/>
          <pc:sldMk cId="3357857181" sldId="306"/>
        </pc:sldMkLst>
        <pc:spChg chg="add mod">
          <ac:chgData name="AHMED ABOUELYAZID ELTOHAMY MOHAMED" userId="52099ac6-86dd-4190-9d5c-80d0f35c6a65" providerId="ADAL" clId="{017B8C64-7AA9-4AD4-BE92-7F4EAC7AB785}" dt="2020-05-15T12:08:49.390" v="431" actId="1036"/>
          <ac:spMkLst>
            <pc:docMk/>
            <pc:sldMk cId="3357857181" sldId="306"/>
            <ac:spMk id="2" creationId="{140F5C68-593C-4D70-8C2B-797C8BDF98CC}"/>
          </ac:spMkLst>
        </pc:spChg>
        <pc:spChg chg="mod">
          <ac:chgData name="AHMED ABOUELYAZID ELTOHAMY MOHAMED" userId="52099ac6-86dd-4190-9d5c-80d0f35c6a65" providerId="ADAL" clId="{017B8C64-7AA9-4AD4-BE92-7F4EAC7AB785}" dt="2020-05-15T11:34:22.067" v="228" actId="1038"/>
          <ac:spMkLst>
            <pc:docMk/>
            <pc:sldMk cId="3357857181" sldId="306"/>
            <ac:spMk id="4" creationId="{DB5FC17A-D155-41F6-A2A7-E608002C2913}"/>
          </ac:spMkLst>
        </pc:spChg>
        <pc:spChg chg="del mod">
          <ac:chgData name="AHMED ABOUELYAZID ELTOHAMY MOHAMED" userId="52099ac6-86dd-4190-9d5c-80d0f35c6a65" providerId="ADAL" clId="{017B8C64-7AA9-4AD4-BE92-7F4EAC7AB785}" dt="2020-05-15T12:08:07.464" v="360" actId="21"/>
          <ac:spMkLst>
            <pc:docMk/>
            <pc:sldMk cId="3357857181" sldId="306"/>
            <ac:spMk id="5" creationId="{4A3B86F7-1C3C-4A40-AFD1-25C4237DB511}"/>
          </ac:spMkLst>
        </pc:spChg>
        <pc:spChg chg="del mod">
          <ac:chgData name="AHMED ABOUELYAZID ELTOHAMY MOHAMED" userId="52099ac6-86dd-4190-9d5c-80d0f35c6a65" providerId="ADAL" clId="{017B8C64-7AA9-4AD4-BE92-7F4EAC7AB785}" dt="2020-05-15T12:08:07.464" v="360" actId="21"/>
          <ac:spMkLst>
            <pc:docMk/>
            <pc:sldMk cId="3357857181" sldId="306"/>
            <ac:spMk id="6" creationId="{C08BE759-DCA1-41F9-B47B-CB3EF8B71DDA}"/>
          </ac:spMkLst>
        </pc:spChg>
        <pc:spChg chg="mod">
          <ac:chgData name="AHMED ABOUELYAZID ELTOHAMY MOHAMED" userId="52099ac6-86dd-4190-9d5c-80d0f35c6a65" providerId="ADAL" clId="{017B8C64-7AA9-4AD4-BE92-7F4EAC7AB785}" dt="2020-05-15T12:12:01.133" v="468" actId="1038"/>
          <ac:spMkLst>
            <pc:docMk/>
            <pc:sldMk cId="3357857181" sldId="306"/>
            <ac:spMk id="7" creationId="{ADB8D0D6-E7ED-43A3-90DE-ED7DCDDF719F}"/>
          </ac:spMkLst>
        </pc:spChg>
        <pc:spChg chg="del">
          <ac:chgData name="AHMED ABOUELYAZID ELTOHAMY MOHAMED" userId="52099ac6-86dd-4190-9d5c-80d0f35c6a65" providerId="ADAL" clId="{017B8C64-7AA9-4AD4-BE92-7F4EAC7AB785}" dt="2020-05-15T12:08:07.464" v="360" actId="21"/>
          <ac:spMkLst>
            <pc:docMk/>
            <pc:sldMk cId="3357857181" sldId="306"/>
            <ac:spMk id="8" creationId="{4B69ABEA-BF1B-4643-BB8F-3EABE726D6C2}"/>
          </ac:spMkLst>
        </pc:spChg>
        <pc:spChg chg="mod">
          <ac:chgData name="AHMED ABOUELYAZID ELTOHAMY MOHAMED" userId="52099ac6-86dd-4190-9d5c-80d0f35c6a65" providerId="ADAL" clId="{017B8C64-7AA9-4AD4-BE92-7F4EAC7AB785}" dt="2020-05-15T12:12:12.516" v="470" actId="1076"/>
          <ac:spMkLst>
            <pc:docMk/>
            <pc:sldMk cId="3357857181" sldId="306"/>
            <ac:spMk id="9" creationId="{324A35EC-3020-46B1-9BF0-D6D963F8E3FD}"/>
          </ac:spMkLst>
        </pc:spChg>
        <pc:spChg chg="mod">
          <ac:chgData name="AHMED ABOUELYAZID ELTOHAMY MOHAMED" userId="52099ac6-86dd-4190-9d5c-80d0f35c6a65" providerId="ADAL" clId="{017B8C64-7AA9-4AD4-BE92-7F4EAC7AB785}" dt="2020-05-15T12:12:06.677" v="469" actId="1076"/>
          <ac:spMkLst>
            <pc:docMk/>
            <pc:sldMk cId="3357857181" sldId="306"/>
            <ac:spMk id="10" creationId="{0A13B044-2F15-4C89-B736-819324F783E5}"/>
          </ac:spMkLst>
        </pc:spChg>
        <pc:spChg chg="mod">
          <ac:chgData name="AHMED ABOUELYAZID ELTOHAMY MOHAMED" userId="52099ac6-86dd-4190-9d5c-80d0f35c6a65" providerId="ADAL" clId="{017B8C64-7AA9-4AD4-BE92-7F4EAC7AB785}" dt="2020-05-15T12:08:49.390" v="431" actId="1036"/>
          <ac:spMkLst>
            <pc:docMk/>
            <pc:sldMk cId="3357857181" sldId="306"/>
            <ac:spMk id="14" creationId="{462B1839-DA60-4396-A726-C955B0E279D3}"/>
          </ac:spMkLst>
        </pc:spChg>
        <pc:spChg chg="add mod">
          <ac:chgData name="AHMED ABOUELYAZID ELTOHAMY MOHAMED" userId="52099ac6-86dd-4190-9d5c-80d0f35c6a65" providerId="ADAL" clId="{017B8C64-7AA9-4AD4-BE92-7F4EAC7AB785}" dt="2020-05-15T14:44:35.252" v="1114" actId="2711"/>
          <ac:spMkLst>
            <pc:docMk/>
            <pc:sldMk cId="3357857181" sldId="306"/>
            <ac:spMk id="15" creationId="{98034D32-3519-4CCA-8FB7-57F43EA97072}"/>
          </ac:spMkLst>
        </pc:spChg>
        <pc:spChg chg="mod">
          <ac:chgData name="AHMED ABOUELYAZID ELTOHAMY MOHAMED" userId="52099ac6-86dd-4190-9d5c-80d0f35c6a65" providerId="ADAL" clId="{017B8C64-7AA9-4AD4-BE92-7F4EAC7AB785}" dt="2020-05-15T14:44:17.170" v="1113" actId="1036"/>
          <ac:spMkLst>
            <pc:docMk/>
            <pc:sldMk cId="3357857181" sldId="306"/>
            <ac:spMk id="18" creationId="{E4790B18-54D3-48AC-B003-2BAAFD102F04}"/>
          </ac:spMkLst>
        </pc:spChg>
        <pc:picChg chg="add del mod">
          <ac:chgData name="AHMED ABOUELYAZID ELTOHAMY MOHAMED" userId="52099ac6-86dd-4190-9d5c-80d0f35c6a65" providerId="ADAL" clId="{017B8C64-7AA9-4AD4-BE92-7F4EAC7AB785}" dt="2020-05-15T12:53:03.939" v="538"/>
          <ac:picMkLst>
            <pc:docMk/>
            <pc:sldMk cId="3357857181" sldId="306"/>
            <ac:picMk id="3" creationId="{F875679C-E4F7-4A3E-85BE-6FBF8FDBCDE7}"/>
          </ac:picMkLst>
        </pc:picChg>
        <pc:picChg chg="del mod">
          <ac:chgData name="AHMED ABOUELYAZID ELTOHAMY MOHAMED" userId="52099ac6-86dd-4190-9d5c-80d0f35c6a65" providerId="ADAL" clId="{017B8C64-7AA9-4AD4-BE92-7F4EAC7AB785}" dt="2020-05-15T11:38:29.739" v="274" actId="478"/>
          <ac:picMkLst>
            <pc:docMk/>
            <pc:sldMk cId="3357857181" sldId="306"/>
            <ac:picMk id="1027" creationId="{D823CC0D-C6A4-4B93-9469-34BCE6D7EE2B}"/>
          </ac:picMkLst>
        </pc:picChg>
      </pc:sldChg>
      <pc:sldChg chg="del">
        <pc:chgData name="AHMED ABOUELYAZID ELTOHAMY MOHAMED" userId="52099ac6-86dd-4190-9d5c-80d0f35c6a65" providerId="ADAL" clId="{017B8C64-7AA9-4AD4-BE92-7F4EAC7AB785}" dt="2020-05-15T19:04:52.700" v="1844" actId="47"/>
        <pc:sldMkLst>
          <pc:docMk/>
          <pc:sldMk cId="3543367744" sldId="307"/>
        </pc:sldMkLst>
      </pc:sldChg>
      <pc:sldChg chg="addSp delSp modSp mod delAnim modAnim">
        <pc:chgData name="AHMED ABOUELYAZID ELTOHAMY MOHAMED" userId="52099ac6-86dd-4190-9d5c-80d0f35c6a65" providerId="ADAL" clId="{017B8C64-7AA9-4AD4-BE92-7F4EAC7AB785}" dt="2020-05-16T10:22:44.274" v="2628" actId="478"/>
        <pc:sldMkLst>
          <pc:docMk/>
          <pc:sldMk cId="3203988776" sldId="531"/>
        </pc:sldMkLst>
        <pc:spChg chg="del mod">
          <ac:chgData name="AHMED ABOUELYAZID ELTOHAMY MOHAMED" userId="52099ac6-86dd-4190-9d5c-80d0f35c6a65" providerId="ADAL" clId="{017B8C64-7AA9-4AD4-BE92-7F4EAC7AB785}" dt="2020-05-15T19:17:51.785" v="2050" actId="478"/>
          <ac:spMkLst>
            <pc:docMk/>
            <pc:sldMk cId="3203988776" sldId="531"/>
            <ac:spMk id="3" creationId="{ED0A758B-C1F2-427F-BADD-68ACF542A679}"/>
          </ac:spMkLst>
        </pc:spChg>
        <pc:spChg chg="del mod">
          <ac:chgData name="AHMED ABOUELYAZID ELTOHAMY MOHAMED" userId="52099ac6-86dd-4190-9d5c-80d0f35c6a65" providerId="ADAL" clId="{017B8C64-7AA9-4AD4-BE92-7F4EAC7AB785}" dt="2020-05-15T19:17:28.701" v="2040" actId="478"/>
          <ac:spMkLst>
            <pc:docMk/>
            <pc:sldMk cId="3203988776" sldId="531"/>
            <ac:spMk id="7" creationId="{BB1D1D73-CEE6-4F29-B770-882C5A515054}"/>
          </ac:spMkLst>
        </pc:spChg>
        <pc:spChg chg="mod">
          <ac:chgData name="AHMED ABOUELYAZID ELTOHAMY MOHAMED" userId="52099ac6-86dd-4190-9d5c-80d0f35c6a65" providerId="ADAL" clId="{017B8C64-7AA9-4AD4-BE92-7F4EAC7AB785}" dt="2020-05-15T19:19:08.215" v="2100" actId="1076"/>
          <ac:spMkLst>
            <pc:docMk/>
            <pc:sldMk cId="3203988776" sldId="531"/>
            <ac:spMk id="8" creationId="{FE0B8304-DC4D-49E7-B68C-EE66C883F1EB}"/>
          </ac:spMkLst>
        </pc:spChg>
        <pc:spChg chg="del">
          <ac:chgData name="AHMED ABOUELYAZID ELTOHAMY MOHAMED" userId="52099ac6-86dd-4190-9d5c-80d0f35c6a65" providerId="ADAL" clId="{017B8C64-7AA9-4AD4-BE92-7F4EAC7AB785}" dt="2020-05-15T19:17:24.783" v="2037" actId="478"/>
          <ac:spMkLst>
            <pc:docMk/>
            <pc:sldMk cId="3203988776" sldId="531"/>
            <ac:spMk id="11" creationId="{E8D7B081-34AD-4B11-B36B-3D281189F946}"/>
          </ac:spMkLst>
        </pc:spChg>
        <pc:spChg chg="add del mod">
          <ac:chgData name="AHMED ABOUELYAZID ELTOHAMY MOHAMED" userId="52099ac6-86dd-4190-9d5c-80d0f35c6a65" providerId="ADAL" clId="{017B8C64-7AA9-4AD4-BE92-7F4EAC7AB785}" dt="2020-05-16T10:22:44.274" v="2628" actId="478"/>
          <ac:spMkLst>
            <pc:docMk/>
            <pc:sldMk cId="3203988776" sldId="531"/>
            <ac:spMk id="12" creationId="{272063BF-015C-46FF-9575-C26982494789}"/>
          </ac:spMkLst>
        </pc:spChg>
        <pc:spChg chg="del">
          <ac:chgData name="AHMED ABOUELYAZID ELTOHAMY MOHAMED" userId="52099ac6-86dd-4190-9d5c-80d0f35c6a65" providerId="ADAL" clId="{017B8C64-7AA9-4AD4-BE92-7F4EAC7AB785}" dt="2020-05-15T19:17:32.334" v="2042" actId="478"/>
          <ac:spMkLst>
            <pc:docMk/>
            <pc:sldMk cId="3203988776" sldId="531"/>
            <ac:spMk id="13" creationId="{C31D8CA9-C784-4AD8-9674-4F2D2E3A917A}"/>
          </ac:spMkLst>
        </pc:spChg>
        <pc:graphicFrameChg chg="del modGraphic">
          <ac:chgData name="AHMED ABOUELYAZID ELTOHAMY MOHAMED" userId="52099ac6-86dd-4190-9d5c-80d0f35c6a65" providerId="ADAL" clId="{017B8C64-7AA9-4AD4-BE92-7F4EAC7AB785}" dt="2020-05-15T19:17:35.363" v="2043" actId="478"/>
          <ac:graphicFrameMkLst>
            <pc:docMk/>
            <pc:sldMk cId="3203988776" sldId="531"/>
            <ac:graphicFrameMk id="5" creationId="{1E052092-0CE9-4D98-997B-FE97FBCCFB87}"/>
          </ac:graphicFrameMkLst>
        </pc:graphicFrameChg>
        <pc:picChg chg="del">
          <ac:chgData name="AHMED ABOUELYAZID ELTOHAMY MOHAMED" userId="52099ac6-86dd-4190-9d5c-80d0f35c6a65" providerId="ADAL" clId="{017B8C64-7AA9-4AD4-BE92-7F4EAC7AB785}" dt="2020-05-15T19:17:25.675" v="2038" actId="478"/>
          <ac:picMkLst>
            <pc:docMk/>
            <pc:sldMk cId="3203988776" sldId="531"/>
            <ac:picMk id="16" creationId="{9D363381-3DB4-4D4B-A4A6-ED6CF4B5B8CA}"/>
          </ac:picMkLst>
        </pc:picChg>
        <pc:picChg chg="add mod">
          <ac:chgData name="AHMED ABOUELYAZID ELTOHAMY MOHAMED" userId="52099ac6-86dd-4190-9d5c-80d0f35c6a65" providerId="ADAL" clId="{017B8C64-7AA9-4AD4-BE92-7F4EAC7AB785}" dt="2020-05-15T19:19:19.440" v="2103" actId="14100"/>
          <ac:picMkLst>
            <pc:docMk/>
            <pc:sldMk cId="3203988776" sldId="531"/>
            <ac:picMk id="3074" creationId="{02FC6DF5-AE65-495A-A3CF-E2C22F68AC54}"/>
          </ac:picMkLst>
        </pc:picChg>
      </pc:sldChg>
      <pc:sldChg chg="addSp delSp modSp mod delAnim">
        <pc:chgData name="AHMED ABOUELYAZID ELTOHAMY MOHAMED" userId="52099ac6-86dd-4190-9d5c-80d0f35c6a65" providerId="ADAL" clId="{017B8C64-7AA9-4AD4-BE92-7F4EAC7AB785}" dt="2020-05-16T09:45:25.557" v="2113" actId="478"/>
        <pc:sldMkLst>
          <pc:docMk/>
          <pc:sldMk cId="2960956687" sldId="554"/>
        </pc:sldMkLst>
        <pc:spChg chg="add del mod">
          <ac:chgData name="AHMED ABOUELYAZID ELTOHAMY MOHAMED" userId="52099ac6-86dd-4190-9d5c-80d0f35c6a65" providerId="ADAL" clId="{017B8C64-7AA9-4AD4-BE92-7F4EAC7AB785}" dt="2020-05-16T09:45:25.557" v="2113" actId="478"/>
          <ac:spMkLst>
            <pc:docMk/>
            <pc:sldMk cId="2960956687" sldId="554"/>
            <ac:spMk id="2" creationId="{90DA6AF4-6E9B-48D5-986D-7B84DDF5B935}"/>
          </ac:spMkLst>
        </pc:spChg>
        <pc:spChg chg="del">
          <ac:chgData name="AHMED ABOUELYAZID ELTOHAMY MOHAMED" userId="52099ac6-86dd-4190-9d5c-80d0f35c6a65" providerId="ADAL" clId="{017B8C64-7AA9-4AD4-BE92-7F4EAC7AB785}" dt="2020-05-16T09:43:01.247" v="2110" actId="478"/>
          <ac:spMkLst>
            <pc:docMk/>
            <pc:sldMk cId="2960956687" sldId="554"/>
            <ac:spMk id="7" creationId="{C3C037F0-1B50-49CB-B271-F0A9085D8A37}"/>
          </ac:spMkLst>
        </pc:spChg>
      </pc:sldChg>
      <pc:sldChg chg="addSp delSp modSp add mod delAnim modAnim">
        <pc:chgData name="AHMED ABOUELYAZID ELTOHAMY MOHAMED" userId="52099ac6-86dd-4190-9d5c-80d0f35c6a65" providerId="ADAL" clId="{017B8C64-7AA9-4AD4-BE92-7F4EAC7AB785}" dt="2020-05-15T14:53:16.650" v="1325"/>
        <pc:sldMkLst>
          <pc:docMk/>
          <pc:sldMk cId="1073887443" sldId="555"/>
        </pc:sldMkLst>
        <pc:spChg chg="add mod">
          <ac:chgData name="AHMED ABOUELYAZID ELTOHAMY MOHAMED" userId="52099ac6-86dd-4190-9d5c-80d0f35c6a65" providerId="ADAL" clId="{017B8C64-7AA9-4AD4-BE92-7F4EAC7AB785}" dt="2020-05-15T14:51:57.596" v="1312" actId="1076"/>
          <ac:spMkLst>
            <pc:docMk/>
            <pc:sldMk cId="1073887443" sldId="555"/>
            <ac:spMk id="3" creationId="{898D1261-862A-41C6-AAA7-49F27506038A}"/>
          </ac:spMkLst>
        </pc:spChg>
        <pc:spChg chg="add mod">
          <ac:chgData name="AHMED ABOUELYAZID ELTOHAMY MOHAMED" userId="52099ac6-86dd-4190-9d5c-80d0f35c6a65" providerId="ADAL" clId="{017B8C64-7AA9-4AD4-BE92-7F4EAC7AB785}" dt="2020-05-15T14:50:55.535" v="1299" actId="164"/>
          <ac:spMkLst>
            <pc:docMk/>
            <pc:sldMk cId="1073887443" sldId="555"/>
            <ac:spMk id="4" creationId="{9D483E7F-A524-4C57-9D76-64B313BF9B9E}"/>
          </ac:spMkLst>
        </pc:spChg>
        <pc:spChg chg="add mod">
          <ac:chgData name="AHMED ABOUELYAZID ELTOHAMY MOHAMED" userId="52099ac6-86dd-4190-9d5c-80d0f35c6a65" providerId="ADAL" clId="{017B8C64-7AA9-4AD4-BE92-7F4EAC7AB785}" dt="2020-05-15T14:51:52.620" v="1311" actId="1035"/>
          <ac:spMkLst>
            <pc:docMk/>
            <pc:sldMk cId="1073887443" sldId="555"/>
            <ac:spMk id="5" creationId="{592C0CCA-79BD-4D69-A53E-BE097BC77265}"/>
          </ac:spMkLst>
        </pc:spChg>
        <pc:spChg chg="mod">
          <ac:chgData name="AHMED ABOUELYAZID ELTOHAMY MOHAMED" userId="52099ac6-86dd-4190-9d5c-80d0f35c6a65" providerId="ADAL" clId="{017B8C64-7AA9-4AD4-BE92-7F4EAC7AB785}" dt="2020-05-15T14:17:39.514" v="1060" actId="1036"/>
          <ac:spMkLst>
            <pc:docMk/>
            <pc:sldMk cId="1073887443" sldId="555"/>
            <ac:spMk id="6" creationId="{ABCBC5BC-B6F2-41B6-AC0C-221F88B5E7F7}"/>
          </ac:spMkLst>
        </pc:spChg>
        <pc:spChg chg="mod ord">
          <ac:chgData name="AHMED ABOUELYAZID ELTOHAMY MOHAMED" userId="52099ac6-86dd-4190-9d5c-80d0f35c6a65" providerId="ADAL" clId="{017B8C64-7AA9-4AD4-BE92-7F4EAC7AB785}" dt="2020-05-15T14:21:53.119" v="1109" actId="14100"/>
          <ac:spMkLst>
            <pc:docMk/>
            <pc:sldMk cId="1073887443" sldId="555"/>
            <ac:spMk id="7" creationId="{BD1E952B-2D83-4033-828A-E523289C63F7}"/>
          </ac:spMkLst>
        </pc:spChg>
        <pc:spChg chg="del mod">
          <ac:chgData name="AHMED ABOUELYAZID ELTOHAMY MOHAMED" userId="52099ac6-86dd-4190-9d5c-80d0f35c6a65" providerId="ADAL" clId="{017B8C64-7AA9-4AD4-BE92-7F4EAC7AB785}" dt="2020-05-15T14:14:46.637" v="1003" actId="478"/>
          <ac:spMkLst>
            <pc:docMk/>
            <pc:sldMk cId="1073887443" sldId="555"/>
            <ac:spMk id="24" creationId="{A15625DD-1732-46C8-ABEB-A46DF97369D0}"/>
          </ac:spMkLst>
        </pc:spChg>
        <pc:grpChg chg="add mod">
          <ac:chgData name="AHMED ABOUELYAZID ELTOHAMY MOHAMED" userId="52099ac6-86dd-4190-9d5c-80d0f35c6a65" providerId="ADAL" clId="{017B8C64-7AA9-4AD4-BE92-7F4EAC7AB785}" dt="2020-05-15T14:52:02.412" v="1313" actId="1076"/>
          <ac:grpSpMkLst>
            <pc:docMk/>
            <pc:sldMk cId="1073887443" sldId="555"/>
            <ac:grpSpMk id="8" creationId="{172A2A0B-C162-4B9A-BCBC-25E5C6D91216}"/>
          </ac:grpSpMkLst>
        </pc:grpChg>
        <pc:picChg chg="add mod modCrop">
          <ac:chgData name="AHMED ABOUELYAZID ELTOHAMY MOHAMED" userId="52099ac6-86dd-4190-9d5c-80d0f35c6a65" providerId="ADAL" clId="{017B8C64-7AA9-4AD4-BE92-7F4EAC7AB785}" dt="2020-05-15T14:21:29.636" v="1091" actId="1440"/>
          <ac:picMkLst>
            <pc:docMk/>
            <pc:sldMk cId="1073887443" sldId="555"/>
            <ac:picMk id="2" creationId="{E64D2DBE-00B8-4881-ACEE-3D42048E78E9}"/>
          </ac:picMkLst>
        </pc:picChg>
        <pc:picChg chg="del">
          <ac:chgData name="AHMED ABOUELYAZID ELTOHAMY MOHAMED" userId="52099ac6-86dd-4190-9d5c-80d0f35c6a65" providerId="ADAL" clId="{017B8C64-7AA9-4AD4-BE92-7F4EAC7AB785}" dt="2020-05-15T13:22:57.322" v="812" actId="478"/>
          <ac:picMkLst>
            <pc:docMk/>
            <pc:sldMk cId="1073887443" sldId="555"/>
            <ac:picMk id="1026" creationId="{715A16BB-2482-41B1-BC31-46851DF73EDB}"/>
          </ac:picMkLst>
        </pc:picChg>
        <pc:picChg chg="add del mod">
          <ac:chgData name="AHMED ABOUELYAZID ELTOHAMY MOHAMED" userId="52099ac6-86dd-4190-9d5c-80d0f35c6a65" providerId="ADAL" clId="{017B8C64-7AA9-4AD4-BE92-7F4EAC7AB785}" dt="2020-05-15T14:13:28.543" v="1002" actId="478"/>
          <ac:picMkLst>
            <pc:docMk/>
            <pc:sldMk cId="1073887443" sldId="555"/>
            <ac:picMk id="2050" creationId="{BE9985C5-097D-44F2-8D5B-EC98359531B4}"/>
          </ac:picMkLst>
        </pc:picChg>
        <pc:picChg chg="add mod">
          <ac:chgData name="AHMED ABOUELYAZID ELTOHAMY MOHAMED" userId="52099ac6-86dd-4190-9d5c-80d0f35c6a65" providerId="ADAL" clId="{017B8C64-7AA9-4AD4-BE92-7F4EAC7AB785}" dt="2020-05-15T14:52:52.610" v="1321" actId="1036"/>
          <ac:picMkLst>
            <pc:docMk/>
            <pc:sldMk cId="1073887443" sldId="555"/>
            <ac:picMk id="2051" creationId="{1F28DDB7-18DA-4308-A119-9D9BF6DE7BF9}"/>
          </ac:picMkLst>
        </pc:picChg>
      </pc:sldChg>
      <pc:sldChg chg="addSp delSp modSp add mod delAnim modAnim">
        <pc:chgData name="AHMED ABOUELYAZID ELTOHAMY MOHAMED" userId="52099ac6-86dd-4190-9d5c-80d0f35c6a65" providerId="ADAL" clId="{017B8C64-7AA9-4AD4-BE92-7F4EAC7AB785}" dt="2020-05-15T19:16:32.105" v="2036" actId="14100"/>
        <pc:sldMkLst>
          <pc:docMk/>
          <pc:sldMk cId="1180419342" sldId="556"/>
        </pc:sldMkLst>
        <pc:spChg chg="mod">
          <ac:chgData name="AHMED ABOUELYAZID ELTOHAMY MOHAMED" userId="52099ac6-86dd-4190-9d5c-80d0f35c6a65" providerId="ADAL" clId="{017B8C64-7AA9-4AD4-BE92-7F4EAC7AB785}" dt="2020-05-15T19:07:19.930" v="1895" actId="58"/>
          <ac:spMkLst>
            <pc:docMk/>
            <pc:sldMk cId="1180419342" sldId="556"/>
            <ac:spMk id="3" creationId="{8831A85A-C990-48DF-913B-B2B588747C74}"/>
          </ac:spMkLst>
        </pc:spChg>
        <pc:spChg chg="mod">
          <ac:chgData name="AHMED ABOUELYAZID ELTOHAMY MOHAMED" userId="52099ac6-86dd-4190-9d5c-80d0f35c6a65" providerId="ADAL" clId="{017B8C64-7AA9-4AD4-BE92-7F4EAC7AB785}" dt="2020-05-15T19:13:01.447" v="1977" actId="1035"/>
          <ac:spMkLst>
            <pc:docMk/>
            <pc:sldMk cId="1180419342" sldId="556"/>
            <ac:spMk id="7" creationId="{C4BE2B11-E2FB-4D50-93BB-AE08CD49B01B}"/>
          </ac:spMkLst>
        </pc:spChg>
        <pc:spChg chg="mod">
          <ac:chgData name="AHMED ABOUELYAZID ELTOHAMY MOHAMED" userId="52099ac6-86dd-4190-9d5c-80d0f35c6a65" providerId="ADAL" clId="{017B8C64-7AA9-4AD4-BE92-7F4EAC7AB785}" dt="2020-05-15T19:12:31.050" v="1941" actId="1076"/>
          <ac:spMkLst>
            <pc:docMk/>
            <pc:sldMk cId="1180419342" sldId="556"/>
            <ac:spMk id="10" creationId="{1DD5B56F-D39B-4485-AE10-7E562A366E0D}"/>
          </ac:spMkLst>
        </pc:spChg>
        <pc:spChg chg="del">
          <ac:chgData name="AHMED ABOUELYAZID ELTOHAMY MOHAMED" userId="52099ac6-86dd-4190-9d5c-80d0f35c6a65" providerId="ADAL" clId="{017B8C64-7AA9-4AD4-BE92-7F4EAC7AB785}" dt="2020-05-15T19:09:06.052" v="1918" actId="478"/>
          <ac:spMkLst>
            <pc:docMk/>
            <pc:sldMk cId="1180419342" sldId="556"/>
            <ac:spMk id="11" creationId="{DD6FAA84-1C52-4C44-9BF1-668182745CB4}"/>
          </ac:spMkLst>
        </pc:spChg>
        <pc:spChg chg="add mod">
          <ac:chgData name="AHMED ABOUELYAZID ELTOHAMY MOHAMED" userId="52099ac6-86dd-4190-9d5c-80d0f35c6a65" providerId="ADAL" clId="{017B8C64-7AA9-4AD4-BE92-7F4EAC7AB785}" dt="2020-05-15T19:16:07.515" v="2026" actId="14100"/>
          <ac:spMkLst>
            <pc:docMk/>
            <pc:sldMk cId="1180419342" sldId="556"/>
            <ac:spMk id="12" creationId="{09476970-91E9-42C9-8ECF-D1E6C910A1AA}"/>
          </ac:spMkLst>
        </pc:spChg>
        <pc:spChg chg="add mod">
          <ac:chgData name="AHMED ABOUELYAZID ELTOHAMY MOHAMED" userId="52099ac6-86dd-4190-9d5c-80d0f35c6a65" providerId="ADAL" clId="{017B8C64-7AA9-4AD4-BE92-7F4EAC7AB785}" dt="2020-05-15T19:16:32.105" v="2036" actId="14100"/>
          <ac:spMkLst>
            <pc:docMk/>
            <pc:sldMk cId="1180419342" sldId="556"/>
            <ac:spMk id="13" creationId="{C2227719-A151-4470-BFC0-13A767F1D15B}"/>
          </ac:spMkLst>
        </pc:spChg>
        <pc:spChg chg="mod">
          <ac:chgData name="AHMED ABOUELYAZID ELTOHAMY MOHAMED" userId="52099ac6-86dd-4190-9d5c-80d0f35c6a65" providerId="ADAL" clId="{017B8C64-7AA9-4AD4-BE92-7F4EAC7AB785}" dt="2020-05-15T19:13:06.459" v="1989" actId="1035"/>
          <ac:spMkLst>
            <pc:docMk/>
            <pc:sldMk cId="1180419342" sldId="556"/>
            <ac:spMk id="17" creationId="{15933B12-DAC6-47BF-B3FD-C500F9122C78}"/>
          </ac:spMkLst>
        </pc:spChg>
        <pc:spChg chg="del">
          <ac:chgData name="AHMED ABOUELYAZID ELTOHAMY MOHAMED" userId="52099ac6-86dd-4190-9d5c-80d0f35c6a65" providerId="ADAL" clId="{017B8C64-7AA9-4AD4-BE92-7F4EAC7AB785}" dt="2020-05-15T19:09:17.709" v="1919" actId="478"/>
          <ac:spMkLst>
            <pc:docMk/>
            <pc:sldMk cId="1180419342" sldId="556"/>
            <ac:spMk id="18" creationId="{4E6235C5-C299-4641-B350-82ECB938619E}"/>
          </ac:spMkLst>
        </pc:spChg>
      </pc:sldChg>
      <pc:sldChg chg="add">
        <pc:chgData name="AHMED ABOUELYAZID ELTOHAMY MOHAMED" userId="52099ac6-86dd-4190-9d5c-80d0f35c6a65" providerId="ADAL" clId="{017B8C64-7AA9-4AD4-BE92-7F4EAC7AB785}" dt="2020-05-16T09:43:04.614" v="2111"/>
        <pc:sldMkLst>
          <pc:docMk/>
          <pc:sldMk cId="3960840554" sldId="557"/>
        </pc:sldMkLst>
      </pc:sldChg>
      <pc:sldChg chg="addSp delSp modSp add mod ord delAnim modAnim">
        <pc:chgData name="AHMED ABOUELYAZID ELTOHAMY MOHAMED" userId="52099ac6-86dd-4190-9d5c-80d0f35c6a65" providerId="ADAL" clId="{017B8C64-7AA9-4AD4-BE92-7F4EAC7AB785}" dt="2020-05-16T10:02:16.907" v="2369"/>
        <pc:sldMkLst>
          <pc:docMk/>
          <pc:sldMk cId="2489789181" sldId="558"/>
        </pc:sldMkLst>
        <pc:spChg chg="add mod">
          <ac:chgData name="AHMED ABOUELYAZID ELTOHAMY MOHAMED" userId="52099ac6-86dd-4190-9d5c-80d0f35c6a65" providerId="ADAL" clId="{017B8C64-7AA9-4AD4-BE92-7F4EAC7AB785}" dt="2020-05-16T09:49:22.460" v="2177" actId="1076"/>
          <ac:spMkLst>
            <pc:docMk/>
            <pc:sldMk cId="2489789181" sldId="558"/>
            <ac:spMk id="4" creationId="{41042A1F-16B4-4A85-8E8A-8014815CC65C}"/>
          </ac:spMkLst>
        </pc:spChg>
        <pc:spChg chg="add mod">
          <ac:chgData name="AHMED ABOUELYAZID ELTOHAMY MOHAMED" userId="52099ac6-86dd-4190-9d5c-80d0f35c6a65" providerId="ADAL" clId="{017B8C64-7AA9-4AD4-BE92-7F4EAC7AB785}" dt="2020-05-16T10:00:22.090" v="2323" actId="14100"/>
          <ac:spMkLst>
            <pc:docMk/>
            <pc:sldMk cId="2489789181" sldId="558"/>
            <ac:spMk id="5" creationId="{CA5592B2-0EB9-4F13-B67A-EAE4E6E0FBC3}"/>
          </ac:spMkLst>
        </pc:spChg>
        <pc:spChg chg="del">
          <ac:chgData name="AHMED ABOUELYAZID ELTOHAMY MOHAMED" userId="52099ac6-86dd-4190-9d5c-80d0f35c6a65" providerId="ADAL" clId="{017B8C64-7AA9-4AD4-BE92-7F4EAC7AB785}" dt="2020-05-16T09:47:29.753" v="2142" actId="478"/>
          <ac:spMkLst>
            <pc:docMk/>
            <pc:sldMk cId="2489789181" sldId="558"/>
            <ac:spMk id="7" creationId="{C4BE2B11-E2FB-4D50-93BB-AE08CD49B01B}"/>
          </ac:spMkLst>
        </pc:spChg>
        <pc:spChg chg="del">
          <ac:chgData name="AHMED ABOUELYAZID ELTOHAMY MOHAMED" userId="52099ac6-86dd-4190-9d5c-80d0f35c6a65" providerId="ADAL" clId="{017B8C64-7AA9-4AD4-BE92-7F4EAC7AB785}" dt="2020-05-16T09:47:54.660" v="2148" actId="478"/>
          <ac:spMkLst>
            <pc:docMk/>
            <pc:sldMk cId="2489789181" sldId="558"/>
            <ac:spMk id="10" creationId="{1DD5B56F-D39B-4485-AE10-7E562A366E0D}"/>
          </ac:spMkLst>
        </pc:spChg>
        <pc:spChg chg="del">
          <ac:chgData name="AHMED ABOUELYAZID ELTOHAMY MOHAMED" userId="52099ac6-86dd-4190-9d5c-80d0f35c6a65" providerId="ADAL" clId="{017B8C64-7AA9-4AD4-BE92-7F4EAC7AB785}" dt="2020-05-16T09:48:33.018" v="2155" actId="478"/>
          <ac:spMkLst>
            <pc:docMk/>
            <pc:sldMk cId="2489789181" sldId="558"/>
            <ac:spMk id="11" creationId="{DD6FAA84-1C52-4C44-9BF1-668182745CB4}"/>
          </ac:spMkLst>
        </pc:spChg>
        <pc:spChg chg="add mod">
          <ac:chgData name="AHMED ABOUELYAZID ELTOHAMY MOHAMED" userId="52099ac6-86dd-4190-9d5c-80d0f35c6a65" providerId="ADAL" clId="{017B8C64-7AA9-4AD4-BE92-7F4EAC7AB785}" dt="2020-05-16T09:49:57.188" v="2189" actId="1076"/>
          <ac:spMkLst>
            <pc:docMk/>
            <pc:sldMk cId="2489789181" sldId="558"/>
            <ac:spMk id="14" creationId="{437948B9-5814-4DB6-8C32-FE931B816888}"/>
          </ac:spMkLst>
        </pc:spChg>
        <pc:spChg chg="add mod">
          <ac:chgData name="AHMED ABOUELYAZID ELTOHAMY MOHAMED" userId="52099ac6-86dd-4190-9d5c-80d0f35c6a65" providerId="ADAL" clId="{017B8C64-7AA9-4AD4-BE92-7F4EAC7AB785}" dt="2020-05-16T09:49:42.915" v="2186" actId="20577"/>
          <ac:spMkLst>
            <pc:docMk/>
            <pc:sldMk cId="2489789181" sldId="558"/>
            <ac:spMk id="15" creationId="{01096EEA-1775-40AA-AB44-CEF36EE5B5E5}"/>
          </ac:spMkLst>
        </pc:spChg>
        <pc:spChg chg="mod">
          <ac:chgData name="AHMED ABOUELYAZID ELTOHAMY MOHAMED" userId="52099ac6-86dd-4190-9d5c-80d0f35c6a65" providerId="ADAL" clId="{017B8C64-7AA9-4AD4-BE92-7F4EAC7AB785}" dt="2020-05-16T09:47:47.706" v="2146" actId="20577"/>
          <ac:spMkLst>
            <pc:docMk/>
            <pc:sldMk cId="2489789181" sldId="558"/>
            <ac:spMk id="17" creationId="{15933B12-DAC6-47BF-B3FD-C500F9122C78}"/>
          </ac:spMkLst>
        </pc:spChg>
        <pc:spChg chg="mod">
          <ac:chgData name="AHMED ABOUELYAZID ELTOHAMY MOHAMED" userId="52099ac6-86dd-4190-9d5c-80d0f35c6a65" providerId="ADAL" clId="{017B8C64-7AA9-4AD4-BE92-7F4EAC7AB785}" dt="2020-05-16T09:46:24.759" v="2136" actId="20577"/>
          <ac:spMkLst>
            <pc:docMk/>
            <pc:sldMk cId="2489789181" sldId="558"/>
            <ac:spMk id="18" creationId="{4E6235C5-C299-4641-B350-82ECB938619E}"/>
          </ac:spMkLst>
        </pc:spChg>
        <pc:spChg chg="add mod">
          <ac:chgData name="AHMED ABOUELYAZID ELTOHAMY MOHAMED" userId="52099ac6-86dd-4190-9d5c-80d0f35c6a65" providerId="ADAL" clId="{017B8C64-7AA9-4AD4-BE92-7F4EAC7AB785}" dt="2020-05-16T09:49:53.044" v="2188" actId="1076"/>
          <ac:spMkLst>
            <pc:docMk/>
            <pc:sldMk cId="2489789181" sldId="558"/>
            <ac:spMk id="19" creationId="{8DD7884A-2BA7-4C15-BCB3-3CF453895819}"/>
          </ac:spMkLst>
        </pc:spChg>
        <pc:spChg chg="add mod">
          <ac:chgData name="AHMED ABOUELYAZID ELTOHAMY MOHAMED" userId="52099ac6-86dd-4190-9d5c-80d0f35c6a65" providerId="ADAL" clId="{017B8C64-7AA9-4AD4-BE92-7F4EAC7AB785}" dt="2020-05-16T09:53:31.365" v="2242" actId="20577"/>
          <ac:spMkLst>
            <pc:docMk/>
            <pc:sldMk cId="2489789181" sldId="558"/>
            <ac:spMk id="20" creationId="{CD90E0F8-91FB-4641-9BF9-97A4858CA7DD}"/>
          </ac:spMkLst>
        </pc:spChg>
        <pc:spChg chg="add mod">
          <ac:chgData name="AHMED ABOUELYAZID ELTOHAMY MOHAMED" userId="52099ac6-86dd-4190-9d5c-80d0f35c6a65" providerId="ADAL" clId="{017B8C64-7AA9-4AD4-BE92-7F4EAC7AB785}" dt="2020-05-16T10:00:09.330" v="2321" actId="208"/>
          <ac:spMkLst>
            <pc:docMk/>
            <pc:sldMk cId="2489789181" sldId="558"/>
            <ac:spMk id="21" creationId="{60319D7B-C868-4F1D-8371-83FC5D843602}"/>
          </ac:spMkLst>
        </pc:spChg>
        <pc:spChg chg="add mod">
          <ac:chgData name="AHMED ABOUELYAZID ELTOHAMY MOHAMED" userId="52099ac6-86dd-4190-9d5c-80d0f35c6a65" providerId="ADAL" clId="{017B8C64-7AA9-4AD4-BE92-7F4EAC7AB785}" dt="2020-05-16T10:01:01.929" v="2352" actId="20577"/>
          <ac:spMkLst>
            <pc:docMk/>
            <pc:sldMk cId="2489789181" sldId="558"/>
            <ac:spMk id="22" creationId="{A8803175-13B3-4593-A1E6-1D31F517624C}"/>
          </ac:spMkLst>
        </pc:spChg>
        <pc:spChg chg="add mod">
          <ac:chgData name="AHMED ABOUELYAZID ELTOHAMY MOHAMED" userId="52099ac6-86dd-4190-9d5c-80d0f35c6a65" providerId="ADAL" clId="{017B8C64-7AA9-4AD4-BE92-7F4EAC7AB785}" dt="2020-05-16T10:00:35.908" v="2331" actId="1036"/>
          <ac:spMkLst>
            <pc:docMk/>
            <pc:sldMk cId="2489789181" sldId="558"/>
            <ac:spMk id="23" creationId="{576E8837-8729-4A80-93CA-40FCF2C44F13}"/>
          </ac:spMkLst>
        </pc:spChg>
        <pc:spChg chg="add mod">
          <ac:chgData name="AHMED ABOUELYAZID ELTOHAMY MOHAMED" userId="52099ac6-86dd-4190-9d5c-80d0f35c6a65" providerId="ADAL" clId="{017B8C64-7AA9-4AD4-BE92-7F4EAC7AB785}" dt="2020-05-16T10:00:40.348" v="2336" actId="1036"/>
          <ac:spMkLst>
            <pc:docMk/>
            <pc:sldMk cId="2489789181" sldId="558"/>
            <ac:spMk id="24" creationId="{3DACB4A9-A394-4123-A107-54FDDB820CD6}"/>
          </ac:spMkLst>
        </pc:spChg>
        <pc:spChg chg="add mod">
          <ac:chgData name="AHMED ABOUELYAZID ELTOHAMY MOHAMED" userId="52099ac6-86dd-4190-9d5c-80d0f35c6a65" providerId="ADAL" clId="{017B8C64-7AA9-4AD4-BE92-7F4EAC7AB785}" dt="2020-05-16T10:00:51.929" v="2347" actId="1037"/>
          <ac:spMkLst>
            <pc:docMk/>
            <pc:sldMk cId="2489789181" sldId="558"/>
            <ac:spMk id="25" creationId="{1A309938-DEE3-4013-8B2C-FBE58A389067}"/>
          </ac:spMkLst>
        </pc:spChg>
        <pc:grpChg chg="del">
          <ac:chgData name="AHMED ABOUELYAZID ELTOHAMY MOHAMED" userId="52099ac6-86dd-4190-9d5c-80d0f35c6a65" providerId="ADAL" clId="{017B8C64-7AA9-4AD4-BE92-7F4EAC7AB785}" dt="2020-05-16T09:47:52.429" v="2147" actId="478"/>
          <ac:grpSpMkLst>
            <pc:docMk/>
            <pc:sldMk cId="2489789181" sldId="558"/>
            <ac:grpSpMk id="8" creationId="{B4608998-BA59-4B05-8759-F1EFF1FBDECE}"/>
          </ac:grpSpMkLst>
        </pc:grpChg>
        <pc:picChg chg="add mod">
          <ac:chgData name="AHMED ABOUELYAZID ELTOHAMY MOHAMED" userId="52099ac6-86dd-4190-9d5c-80d0f35c6a65" providerId="ADAL" clId="{017B8C64-7AA9-4AD4-BE92-7F4EAC7AB785}" dt="2020-05-16T09:49:19.500" v="2176" actId="14100"/>
          <ac:picMkLst>
            <pc:docMk/>
            <pc:sldMk cId="2489789181" sldId="558"/>
            <ac:picMk id="1026" creationId="{E3C9B95F-E9EC-4225-AE73-FF71913CF59F}"/>
          </ac:picMkLst>
        </pc:picChg>
        <pc:picChg chg="add mod">
          <ac:chgData name="AHMED ABOUELYAZID ELTOHAMY MOHAMED" userId="52099ac6-86dd-4190-9d5c-80d0f35c6a65" providerId="ADAL" clId="{017B8C64-7AA9-4AD4-BE92-7F4EAC7AB785}" dt="2020-05-16T10:00:28.723" v="2324" actId="1076"/>
          <ac:picMkLst>
            <pc:docMk/>
            <pc:sldMk cId="2489789181" sldId="558"/>
            <ac:picMk id="1027" creationId="{54561523-A2F7-4C8F-BB80-9E4982707A03}"/>
          </ac:picMkLst>
        </pc:picChg>
      </pc:sldChg>
      <pc:sldChg chg="addSp delSp modSp add mod delAnim modAnim">
        <pc:chgData name="AHMED ABOUELYAZID ELTOHAMY MOHAMED" userId="52099ac6-86dd-4190-9d5c-80d0f35c6a65" providerId="ADAL" clId="{017B8C64-7AA9-4AD4-BE92-7F4EAC7AB785}" dt="2020-05-16T10:22:00.702" v="2627"/>
        <pc:sldMkLst>
          <pc:docMk/>
          <pc:sldMk cId="63366273" sldId="559"/>
        </pc:sldMkLst>
        <pc:spChg chg="del">
          <ac:chgData name="AHMED ABOUELYAZID ELTOHAMY MOHAMED" userId="52099ac6-86dd-4190-9d5c-80d0f35c6a65" providerId="ADAL" clId="{017B8C64-7AA9-4AD4-BE92-7F4EAC7AB785}" dt="2020-05-16T10:09:53.080" v="2397" actId="478"/>
          <ac:spMkLst>
            <pc:docMk/>
            <pc:sldMk cId="63366273" sldId="559"/>
            <ac:spMk id="2" creationId="{BFF28BD5-A07A-4FE5-A2C5-87D6957FEEBC}"/>
          </ac:spMkLst>
        </pc:spChg>
        <pc:spChg chg="del mod">
          <ac:chgData name="AHMED ABOUELYAZID ELTOHAMY MOHAMED" userId="52099ac6-86dd-4190-9d5c-80d0f35c6a65" providerId="ADAL" clId="{017B8C64-7AA9-4AD4-BE92-7F4EAC7AB785}" dt="2020-05-16T10:17:45.296" v="2571" actId="478"/>
          <ac:spMkLst>
            <pc:docMk/>
            <pc:sldMk cId="63366273" sldId="559"/>
            <ac:spMk id="4" creationId="{41042A1F-16B4-4A85-8E8A-8014815CC65C}"/>
          </ac:spMkLst>
        </pc:spChg>
        <pc:spChg chg="del">
          <ac:chgData name="AHMED ABOUELYAZID ELTOHAMY MOHAMED" userId="52099ac6-86dd-4190-9d5c-80d0f35c6a65" providerId="ADAL" clId="{017B8C64-7AA9-4AD4-BE92-7F4EAC7AB785}" dt="2020-05-16T10:17:50.171" v="2574" actId="478"/>
          <ac:spMkLst>
            <pc:docMk/>
            <pc:sldMk cId="63366273" sldId="559"/>
            <ac:spMk id="5" creationId="{CA5592B2-0EB9-4F13-B67A-EAE4E6E0FBC3}"/>
          </ac:spMkLst>
        </pc:spChg>
        <pc:spChg chg="add mod">
          <ac:chgData name="AHMED ABOUELYAZID ELTOHAMY MOHAMED" userId="52099ac6-86dd-4190-9d5c-80d0f35c6a65" providerId="ADAL" clId="{017B8C64-7AA9-4AD4-BE92-7F4EAC7AB785}" dt="2020-05-16T10:11:23.728" v="2513" actId="20577"/>
          <ac:spMkLst>
            <pc:docMk/>
            <pc:sldMk cId="63366273" sldId="559"/>
            <ac:spMk id="6" creationId="{A1902CBF-32FF-4757-92A1-ED6B634E13E6}"/>
          </ac:spMkLst>
        </pc:spChg>
        <pc:spChg chg="add mod">
          <ac:chgData name="AHMED ABOUELYAZID ELTOHAMY MOHAMED" userId="52099ac6-86dd-4190-9d5c-80d0f35c6a65" providerId="ADAL" clId="{017B8C64-7AA9-4AD4-BE92-7F4EAC7AB785}" dt="2020-05-16T10:18:07.454" v="2600" actId="1036"/>
          <ac:spMkLst>
            <pc:docMk/>
            <pc:sldMk cId="63366273" sldId="559"/>
            <ac:spMk id="7" creationId="{14392EA8-F496-4708-88B4-4BAFD4A597EA}"/>
          </ac:spMkLst>
        </pc:spChg>
        <pc:spChg chg="del">
          <ac:chgData name="AHMED ABOUELYAZID ELTOHAMY MOHAMED" userId="52099ac6-86dd-4190-9d5c-80d0f35c6a65" providerId="ADAL" clId="{017B8C64-7AA9-4AD4-BE92-7F4EAC7AB785}" dt="2020-05-16T10:10:17.633" v="2402" actId="478"/>
          <ac:spMkLst>
            <pc:docMk/>
            <pc:sldMk cId="63366273" sldId="559"/>
            <ac:spMk id="14" creationId="{437948B9-5814-4DB6-8C32-FE931B816888}"/>
          </ac:spMkLst>
        </pc:spChg>
        <pc:spChg chg="del mod">
          <ac:chgData name="AHMED ABOUELYAZID ELTOHAMY MOHAMED" userId="52099ac6-86dd-4190-9d5c-80d0f35c6a65" providerId="ADAL" clId="{017B8C64-7AA9-4AD4-BE92-7F4EAC7AB785}" dt="2020-05-16T10:17:43.406" v="2570" actId="478"/>
          <ac:spMkLst>
            <pc:docMk/>
            <pc:sldMk cId="63366273" sldId="559"/>
            <ac:spMk id="15" creationId="{01096EEA-1775-40AA-AB44-CEF36EE5B5E5}"/>
          </ac:spMkLst>
        </pc:spChg>
        <pc:spChg chg="mod">
          <ac:chgData name="AHMED ABOUELYAZID ELTOHAMY MOHAMED" userId="52099ac6-86dd-4190-9d5c-80d0f35c6a65" providerId="ADAL" clId="{017B8C64-7AA9-4AD4-BE92-7F4EAC7AB785}" dt="2020-05-16T10:09:22.590" v="2396" actId="1038"/>
          <ac:spMkLst>
            <pc:docMk/>
            <pc:sldMk cId="63366273" sldId="559"/>
            <ac:spMk id="17" creationId="{15933B12-DAC6-47BF-B3FD-C500F9122C78}"/>
          </ac:spMkLst>
        </pc:spChg>
        <pc:spChg chg="mod">
          <ac:chgData name="AHMED ABOUELYAZID ELTOHAMY MOHAMED" userId="52099ac6-86dd-4190-9d5c-80d0f35c6a65" providerId="ADAL" clId="{017B8C64-7AA9-4AD4-BE92-7F4EAC7AB785}" dt="2020-05-16T10:19:26.909" v="2616" actId="403"/>
          <ac:spMkLst>
            <pc:docMk/>
            <pc:sldMk cId="63366273" sldId="559"/>
            <ac:spMk id="19" creationId="{8DD7884A-2BA7-4C15-BCB3-3CF453895819}"/>
          </ac:spMkLst>
        </pc:spChg>
        <pc:spChg chg="del mod">
          <ac:chgData name="AHMED ABOUELYAZID ELTOHAMY MOHAMED" userId="52099ac6-86dd-4190-9d5c-80d0f35c6a65" providerId="ADAL" clId="{017B8C64-7AA9-4AD4-BE92-7F4EAC7AB785}" dt="2020-05-16T10:17:46.434" v="2572" actId="478"/>
          <ac:spMkLst>
            <pc:docMk/>
            <pc:sldMk cId="63366273" sldId="559"/>
            <ac:spMk id="20" creationId="{CD90E0F8-91FB-4641-9BF9-97A4858CA7DD}"/>
          </ac:spMkLst>
        </pc:spChg>
        <pc:spChg chg="del">
          <ac:chgData name="AHMED ABOUELYAZID ELTOHAMY MOHAMED" userId="52099ac6-86dd-4190-9d5c-80d0f35c6a65" providerId="ADAL" clId="{017B8C64-7AA9-4AD4-BE92-7F4EAC7AB785}" dt="2020-05-16T10:17:55.013" v="2577" actId="478"/>
          <ac:spMkLst>
            <pc:docMk/>
            <pc:sldMk cId="63366273" sldId="559"/>
            <ac:spMk id="21" creationId="{60319D7B-C868-4F1D-8371-83FC5D843602}"/>
          </ac:spMkLst>
        </pc:spChg>
        <pc:spChg chg="del mod">
          <ac:chgData name="AHMED ABOUELYAZID ELTOHAMY MOHAMED" userId="52099ac6-86dd-4190-9d5c-80d0f35c6a65" providerId="ADAL" clId="{017B8C64-7AA9-4AD4-BE92-7F4EAC7AB785}" dt="2020-05-16T10:17:57.202" v="2580" actId="478"/>
          <ac:spMkLst>
            <pc:docMk/>
            <pc:sldMk cId="63366273" sldId="559"/>
            <ac:spMk id="22" creationId="{A8803175-13B3-4593-A1E6-1D31F517624C}"/>
          </ac:spMkLst>
        </pc:spChg>
        <pc:spChg chg="del">
          <ac:chgData name="AHMED ABOUELYAZID ELTOHAMY MOHAMED" userId="52099ac6-86dd-4190-9d5c-80d0f35c6a65" providerId="ADAL" clId="{017B8C64-7AA9-4AD4-BE92-7F4EAC7AB785}" dt="2020-05-16T10:18:00.733" v="2582" actId="478"/>
          <ac:spMkLst>
            <pc:docMk/>
            <pc:sldMk cId="63366273" sldId="559"/>
            <ac:spMk id="23" creationId="{576E8837-8729-4A80-93CA-40FCF2C44F13}"/>
          </ac:spMkLst>
        </pc:spChg>
        <pc:spChg chg="del">
          <ac:chgData name="AHMED ABOUELYAZID ELTOHAMY MOHAMED" userId="52099ac6-86dd-4190-9d5c-80d0f35c6a65" providerId="ADAL" clId="{017B8C64-7AA9-4AD4-BE92-7F4EAC7AB785}" dt="2020-05-16T10:17:54.109" v="2576" actId="478"/>
          <ac:spMkLst>
            <pc:docMk/>
            <pc:sldMk cId="63366273" sldId="559"/>
            <ac:spMk id="24" creationId="{3DACB4A9-A394-4123-A107-54FDDB820CD6}"/>
          </ac:spMkLst>
        </pc:spChg>
        <pc:spChg chg="del mod">
          <ac:chgData name="AHMED ABOUELYAZID ELTOHAMY MOHAMED" userId="52099ac6-86dd-4190-9d5c-80d0f35c6a65" providerId="ADAL" clId="{017B8C64-7AA9-4AD4-BE92-7F4EAC7AB785}" dt="2020-05-16T10:17:59.043" v="2581" actId="478"/>
          <ac:spMkLst>
            <pc:docMk/>
            <pc:sldMk cId="63366273" sldId="559"/>
            <ac:spMk id="25" creationId="{1A309938-DEE3-4013-8B2C-FBE58A389067}"/>
          </ac:spMkLst>
        </pc:spChg>
        <pc:spChg chg="add mod">
          <ac:chgData name="AHMED ABOUELYAZID ELTOHAMY MOHAMED" userId="52099ac6-86dd-4190-9d5c-80d0f35c6a65" providerId="ADAL" clId="{017B8C64-7AA9-4AD4-BE92-7F4EAC7AB785}" dt="2020-05-16T10:19:38.087" v="2619" actId="403"/>
          <ac:spMkLst>
            <pc:docMk/>
            <pc:sldMk cId="63366273" sldId="559"/>
            <ac:spMk id="26" creationId="{69D9A535-22B7-46A4-8CF2-D0C98ADD95D8}"/>
          </ac:spMkLst>
        </pc:spChg>
        <pc:picChg chg="add mod modCrop">
          <ac:chgData name="AHMED ABOUELYAZID ELTOHAMY MOHAMED" userId="52099ac6-86dd-4190-9d5c-80d0f35c6a65" providerId="ADAL" clId="{017B8C64-7AA9-4AD4-BE92-7F4EAC7AB785}" dt="2020-05-16T10:18:16.015" v="2608" actId="14100"/>
          <ac:picMkLst>
            <pc:docMk/>
            <pc:sldMk cId="63366273" sldId="559"/>
            <ac:picMk id="3" creationId="{48BBB550-55AE-4942-80F5-67D8897A9FE5}"/>
          </ac:picMkLst>
        </pc:picChg>
        <pc:picChg chg="add mod">
          <ac:chgData name="AHMED ABOUELYAZID ELTOHAMY MOHAMED" userId="52099ac6-86dd-4190-9d5c-80d0f35c6a65" providerId="ADAL" clId="{017B8C64-7AA9-4AD4-BE92-7F4EAC7AB785}" dt="2020-05-16T10:17:52.735" v="2575" actId="14100"/>
          <ac:picMkLst>
            <pc:docMk/>
            <pc:sldMk cId="63366273" sldId="559"/>
            <ac:picMk id="8" creationId="{E9B6945D-D4AC-47E8-91CF-4C2FD6F52024}"/>
          </ac:picMkLst>
        </pc:picChg>
        <pc:picChg chg="del">
          <ac:chgData name="AHMED ABOUELYAZID ELTOHAMY MOHAMED" userId="52099ac6-86dd-4190-9d5c-80d0f35c6a65" providerId="ADAL" clId="{017B8C64-7AA9-4AD4-BE92-7F4EAC7AB785}" dt="2020-05-16T10:08:52.075" v="2377" actId="478"/>
          <ac:picMkLst>
            <pc:docMk/>
            <pc:sldMk cId="63366273" sldId="559"/>
            <ac:picMk id="1026" creationId="{E3C9B95F-E9EC-4225-AE73-FF71913CF59F}"/>
          </ac:picMkLst>
        </pc:picChg>
        <pc:picChg chg="del">
          <ac:chgData name="AHMED ABOUELYAZID ELTOHAMY MOHAMED" userId="52099ac6-86dd-4190-9d5c-80d0f35c6a65" providerId="ADAL" clId="{017B8C64-7AA9-4AD4-BE92-7F4EAC7AB785}" dt="2020-05-16T10:17:47.377" v="2573" actId="478"/>
          <ac:picMkLst>
            <pc:docMk/>
            <pc:sldMk cId="63366273" sldId="559"/>
            <ac:picMk id="1027" creationId="{54561523-A2F7-4C8F-BB80-9E4982707A03}"/>
          </ac:picMkLst>
        </pc:picChg>
      </pc:sldChg>
    </pc:docChg>
  </pc:docChgLst>
  <pc:docChgLst>
    <pc:chgData name="AHMED ABOUELYAZID ELTOHAMY MOHAMED" userId="52099ac6-86dd-4190-9d5c-80d0f35c6a65" providerId="ADAL" clId="{39BECA28-08B2-409A-BCCB-73D181C7CBEA}"/>
    <pc:docChg chg="undo custSel modSld sldOrd">
      <pc:chgData name="AHMED ABOUELYAZID ELTOHAMY MOHAMED" userId="52099ac6-86dd-4190-9d5c-80d0f35c6a65" providerId="ADAL" clId="{39BECA28-08B2-409A-BCCB-73D181C7CBEA}" dt="2020-05-05T13:53:22.144" v="693" actId="207"/>
      <pc:docMkLst>
        <pc:docMk/>
      </pc:docMkLst>
      <pc:sldChg chg="modSp mod">
        <pc:chgData name="AHMED ABOUELYAZID ELTOHAMY MOHAMED" userId="52099ac6-86dd-4190-9d5c-80d0f35c6a65" providerId="ADAL" clId="{39BECA28-08B2-409A-BCCB-73D181C7CBEA}" dt="2020-05-05T13:28:27.267" v="581" actId="404"/>
        <pc:sldMkLst>
          <pc:docMk/>
          <pc:sldMk cId="1279784434" sldId="257"/>
        </pc:sldMkLst>
        <pc:graphicFrameChg chg="mod modGraphic">
          <ac:chgData name="AHMED ABOUELYAZID ELTOHAMY MOHAMED" userId="52099ac6-86dd-4190-9d5c-80d0f35c6a65" providerId="ADAL" clId="{39BECA28-08B2-409A-BCCB-73D181C7CBEA}" dt="2020-05-05T13:28:27.267" v="581" actId="404"/>
          <ac:graphicFrameMkLst>
            <pc:docMk/>
            <pc:sldMk cId="1279784434" sldId="257"/>
            <ac:graphicFrameMk id="3" creationId="{00000000-0000-0000-0000-000000000000}"/>
          </ac:graphicFrameMkLst>
        </pc:graphicFrameChg>
      </pc:sldChg>
      <pc:sldChg chg="addSp modSp mod modAnim">
        <pc:chgData name="AHMED ABOUELYAZID ELTOHAMY MOHAMED" userId="52099ac6-86dd-4190-9d5c-80d0f35c6a65" providerId="ADAL" clId="{39BECA28-08B2-409A-BCCB-73D181C7CBEA}" dt="2020-05-05T13:30:57.133" v="609"/>
        <pc:sldMkLst>
          <pc:docMk/>
          <pc:sldMk cId="782542643" sldId="259"/>
        </pc:sldMkLst>
        <pc:spChg chg="mod">
          <ac:chgData name="AHMED ABOUELYAZID ELTOHAMY MOHAMED" userId="52099ac6-86dd-4190-9d5c-80d0f35c6a65" providerId="ADAL" clId="{39BECA28-08B2-409A-BCCB-73D181C7CBEA}" dt="2020-05-05T13:29:53.089" v="601" actId="20577"/>
          <ac:spMkLst>
            <pc:docMk/>
            <pc:sldMk cId="782542643" sldId="259"/>
            <ac:spMk id="2" creationId="{00000000-0000-0000-0000-000000000000}"/>
          </ac:spMkLst>
        </pc:spChg>
        <pc:spChg chg="add mod">
          <ac:chgData name="AHMED ABOUELYAZID ELTOHAMY MOHAMED" userId="52099ac6-86dd-4190-9d5c-80d0f35c6a65" providerId="ADAL" clId="{39BECA28-08B2-409A-BCCB-73D181C7CBEA}" dt="2020-05-05T13:29:58.995" v="602" actId="1076"/>
          <ac:spMkLst>
            <pc:docMk/>
            <pc:sldMk cId="782542643" sldId="259"/>
            <ac:spMk id="3" creationId="{DF950893-B25A-489B-91DB-EC2C4ED885AE}"/>
          </ac:spMkLst>
        </pc:spChg>
      </pc:sldChg>
      <pc:sldChg chg="modSp mod">
        <pc:chgData name="AHMED ABOUELYAZID ELTOHAMY MOHAMED" userId="52099ac6-86dd-4190-9d5c-80d0f35c6a65" providerId="ADAL" clId="{39BECA28-08B2-409A-BCCB-73D181C7CBEA}" dt="2020-05-05T12:10:50.919" v="30" actId="14100"/>
        <pc:sldMkLst>
          <pc:docMk/>
          <pc:sldMk cId="2645170578" sldId="273"/>
        </pc:sldMkLst>
        <pc:spChg chg="mod">
          <ac:chgData name="AHMED ABOUELYAZID ELTOHAMY MOHAMED" userId="52099ac6-86dd-4190-9d5c-80d0f35c6a65" providerId="ADAL" clId="{39BECA28-08B2-409A-BCCB-73D181C7CBEA}" dt="2020-05-05T12:10:40.107" v="29" actId="403"/>
          <ac:spMkLst>
            <pc:docMk/>
            <pc:sldMk cId="2645170578" sldId="273"/>
            <ac:spMk id="2" creationId="{00000000-0000-0000-0000-000000000000}"/>
          </ac:spMkLst>
        </pc:spChg>
        <pc:picChg chg="mod">
          <ac:chgData name="AHMED ABOUELYAZID ELTOHAMY MOHAMED" userId="52099ac6-86dd-4190-9d5c-80d0f35c6a65" providerId="ADAL" clId="{39BECA28-08B2-409A-BCCB-73D181C7CBEA}" dt="2020-05-05T12:10:50.919" v="30" actId="14100"/>
          <ac:picMkLst>
            <pc:docMk/>
            <pc:sldMk cId="2645170578" sldId="273"/>
            <ac:picMk id="4" creationId="{00000000-0000-0000-0000-000000000000}"/>
          </ac:picMkLst>
        </pc:picChg>
      </pc:sldChg>
      <pc:sldChg chg="modSp mod">
        <pc:chgData name="AHMED ABOUELYAZID ELTOHAMY MOHAMED" userId="52099ac6-86dd-4190-9d5c-80d0f35c6a65" providerId="ADAL" clId="{39BECA28-08B2-409A-BCCB-73D181C7CBEA}" dt="2020-05-05T12:15:07.921" v="72" actId="20577"/>
        <pc:sldMkLst>
          <pc:docMk/>
          <pc:sldMk cId="3435915530" sldId="274"/>
        </pc:sldMkLst>
        <pc:spChg chg="mod">
          <ac:chgData name="AHMED ABOUELYAZID ELTOHAMY MOHAMED" userId="52099ac6-86dd-4190-9d5c-80d0f35c6a65" providerId="ADAL" clId="{39BECA28-08B2-409A-BCCB-73D181C7CBEA}" dt="2020-05-05T12:15:07.921" v="72" actId="20577"/>
          <ac:spMkLst>
            <pc:docMk/>
            <pc:sldMk cId="3435915530" sldId="274"/>
            <ac:spMk id="2" creationId="{00000000-0000-0000-0000-000000000000}"/>
          </ac:spMkLst>
        </pc:spChg>
      </pc:sldChg>
      <pc:sldChg chg="modSp mod">
        <pc:chgData name="AHMED ABOUELYAZID ELTOHAMY MOHAMED" userId="52099ac6-86dd-4190-9d5c-80d0f35c6a65" providerId="ADAL" clId="{39BECA28-08B2-409A-BCCB-73D181C7CBEA}" dt="2020-05-05T12:15:54.190" v="80" actId="1076"/>
        <pc:sldMkLst>
          <pc:docMk/>
          <pc:sldMk cId="3712388716" sldId="275"/>
        </pc:sldMkLst>
        <pc:spChg chg="mod">
          <ac:chgData name="AHMED ABOUELYAZID ELTOHAMY MOHAMED" userId="52099ac6-86dd-4190-9d5c-80d0f35c6a65" providerId="ADAL" clId="{39BECA28-08B2-409A-BCCB-73D181C7CBEA}" dt="2020-05-05T12:15:54.190" v="80" actId="1076"/>
          <ac:spMkLst>
            <pc:docMk/>
            <pc:sldMk cId="3712388716" sldId="275"/>
            <ac:spMk id="9" creationId="{00000000-0000-0000-0000-000000000000}"/>
          </ac:spMkLst>
        </pc:spChg>
      </pc:sldChg>
      <pc:sldChg chg="modSp mod modAnim">
        <pc:chgData name="AHMED ABOUELYAZID ELTOHAMY MOHAMED" userId="52099ac6-86dd-4190-9d5c-80d0f35c6a65" providerId="ADAL" clId="{39BECA28-08B2-409A-BCCB-73D181C7CBEA}" dt="2020-05-05T12:22:58.417" v="168" actId="20577"/>
        <pc:sldMkLst>
          <pc:docMk/>
          <pc:sldMk cId="4155536756" sldId="276"/>
        </pc:sldMkLst>
        <pc:spChg chg="mod">
          <ac:chgData name="AHMED ABOUELYAZID ELTOHAMY MOHAMED" userId="52099ac6-86dd-4190-9d5c-80d0f35c6a65" providerId="ADAL" clId="{39BECA28-08B2-409A-BCCB-73D181C7CBEA}" dt="2020-05-05T12:22:58.417" v="168" actId="20577"/>
          <ac:spMkLst>
            <pc:docMk/>
            <pc:sldMk cId="4155536756" sldId="276"/>
            <ac:spMk id="2" creationId="{00000000-0000-0000-0000-000000000000}"/>
          </ac:spMkLst>
        </pc:spChg>
        <pc:picChg chg="mod">
          <ac:chgData name="AHMED ABOUELYAZID ELTOHAMY MOHAMED" userId="52099ac6-86dd-4190-9d5c-80d0f35c6a65" providerId="ADAL" clId="{39BECA28-08B2-409A-BCCB-73D181C7CBEA}" dt="2020-05-05T12:22:17.116" v="130" actId="1076"/>
          <ac:picMkLst>
            <pc:docMk/>
            <pc:sldMk cId="4155536756" sldId="276"/>
            <ac:picMk id="3" creationId="{00000000-0000-0000-0000-000000000000}"/>
          </ac:picMkLst>
        </pc:picChg>
        <pc:picChg chg="mod">
          <ac:chgData name="AHMED ABOUELYAZID ELTOHAMY MOHAMED" userId="52099ac6-86dd-4190-9d5c-80d0f35c6a65" providerId="ADAL" clId="{39BECA28-08B2-409A-BCCB-73D181C7CBEA}" dt="2020-05-05T12:22:15.461" v="129" actId="1076"/>
          <ac:picMkLst>
            <pc:docMk/>
            <pc:sldMk cId="4155536756" sldId="276"/>
            <ac:picMk id="5" creationId="{00000000-0000-0000-0000-000000000000}"/>
          </ac:picMkLst>
        </pc:picChg>
      </pc:sldChg>
      <pc:sldChg chg="modSp mod modAnim">
        <pc:chgData name="AHMED ABOUELYAZID ELTOHAMY MOHAMED" userId="52099ac6-86dd-4190-9d5c-80d0f35c6a65" providerId="ADAL" clId="{39BECA28-08B2-409A-BCCB-73D181C7CBEA}" dt="2020-05-05T13:32:38.067" v="612" actId="207"/>
        <pc:sldMkLst>
          <pc:docMk/>
          <pc:sldMk cId="3380554459" sldId="277"/>
        </pc:sldMkLst>
        <pc:spChg chg="mod">
          <ac:chgData name="AHMED ABOUELYAZID ELTOHAMY MOHAMED" userId="52099ac6-86dd-4190-9d5c-80d0f35c6a65" providerId="ADAL" clId="{39BECA28-08B2-409A-BCCB-73D181C7CBEA}" dt="2020-05-05T13:32:38.067" v="612" actId="207"/>
          <ac:spMkLst>
            <pc:docMk/>
            <pc:sldMk cId="3380554459" sldId="277"/>
            <ac:spMk id="6" creationId="{00000000-0000-0000-0000-000000000000}"/>
          </ac:spMkLst>
        </pc:spChg>
        <pc:picChg chg="mod">
          <ac:chgData name="AHMED ABOUELYAZID ELTOHAMY MOHAMED" userId="52099ac6-86dd-4190-9d5c-80d0f35c6a65" providerId="ADAL" clId="{39BECA28-08B2-409A-BCCB-73D181C7CBEA}" dt="2020-05-05T12:26:04.135" v="197" actId="1037"/>
          <ac:picMkLst>
            <pc:docMk/>
            <pc:sldMk cId="3380554459" sldId="277"/>
            <ac:picMk id="8" creationId="{00000000-0000-0000-0000-000000000000}"/>
          </ac:picMkLst>
        </pc:picChg>
      </pc:sldChg>
      <pc:sldChg chg="modSp mod">
        <pc:chgData name="AHMED ABOUELYAZID ELTOHAMY MOHAMED" userId="52099ac6-86dd-4190-9d5c-80d0f35c6a65" providerId="ADAL" clId="{39BECA28-08B2-409A-BCCB-73D181C7CBEA}" dt="2020-05-05T12:32:40.892" v="283" actId="20577"/>
        <pc:sldMkLst>
          <pc:docMk/>
          <pc:sldMk cId="2547121233" sldId="280"/>
        </pc:sldMkLst>
        <pc:spChg chg="mod">
          <ac:chgData name="AHMED ABOUELYAZID ELTOHAMY MOHAMED" userId="52099ac6-86dd-4190-9d5c-80d0f35c6a65" providerId="ADAL" clId="{39BECA28-08B2-409A-BCCB-73D181C7CBEA}" dt="2020-05-05T12:32:40.892" v="283" actId="20577"/>
          <ac:spMkLst>
            <pc:docMk/>
            <pc:sldMk cId="2547121233" sldId="280"/>
            <ac:spMk id="2" creationId="{00000000-0000-0000-0000-000000000000}"/>
          </ac:spMkLst>
        </pc:spChg>
      </pc:sldChg>
      <pc:sldChg chg="addSp modSp mod ord modAnim">
        <pc:chgData name="AHMED ABOUELYAZID ELTOHAMY MOHAMED" userId="52099ac6-86dd-4190-9d5c-80d0f35c6a65" providerId="ADAL" clId="{39BECA28-08B2-409A-BCCB-73D181C7CBEA}" dt="2020-05-05T13:50:41.350" v="685" actId="14100"/>
        <pc:sldMkLst>
          <pc:docMk/>
          <pc:sldMk cId="3334498899" sldId="281"/>
        </pc:sldMkLst>
        <pc:spChg chg="mod">
          <ac:chgData name="AHMED ABOUELYAZID ELTOHAMY MOHAMED" userId="52099ac6-86dd-4190-9d5c-80d0f35c6a65" providerId="ADAL" clId="{39BECA28-08B2-409A-BCCB-73D181C7CBEA}" dt="2020-05-05T13:49:23.787" v="671" actId="14100"/>
          <ac:spMkLst>
            <pc:docMk/>
            <pc:sldMk cId="3334498899" sldId="281"/>
            <ac:spMk id="2" creationId="{00000000-0000-0000-0000-000000000000}"/>
          </ac:spMkLst>
        </pc:spChg>
        <pc:picChg chg="add mod ord modCrop">
          <ac:chgData name="AHMED ABOUELYAZID ELTOHAMY MOHAMED" userId="52099ac6-86dd-4190-9d5c-80d0f35c6a65" providerId="ADAL" clId="{39BECA28-08B2-409A-BCCB-73D181C7CBEA}" dt="2020-05-05T13:50:41.350" v="685" actId="14100"/>
          <ac:picMkLst>
            <pc:docMk/>
            <pc:sldMk cId="3334498899" sldId="281"/>
            <ac:picMk id="3" creationId="{CA900288-5168-438B-8991-7AE032F7F3E3}"/>
          </ac:picMkLst>
        </pc:picChg>
      </pc:sldChg>
      <pc:sldChg chg="modSp mod">
        <pc:chgData name="AHMED ABOUELYAZID ELTOHAMY MOHAMED" userId="52099ac6-86dd-4190-9d5c-80d0f35c6a65" providerId="ADAL" clId="{39BECA28-08B2-409A-BCCB-73D181C7CBEA}" dt="2020-05-05T12:33:33.430" v="289" actId="20577"/>
        <pc:sldMkLst>
          <pc:docMk/>
          <pc:sldMk cId="4115485145" sldId="282"/>
        </pc:sldMkLst>
        <pc:graphicFrameChg chg="modGraphic">
          <ac:chgData name="AHMED ABOUELYAZID ELTOHAMY MOHAMED" userId="52099ac6-86dd-4190-9d5c-80d0f35c6a65" providerId="ADAL" clId="{39BECA28-08B2-409A-BCCB-73D181C7CBEA}" dt="2020-05-05T12:33:33.430" v="289" actId="20577"/>
          <ac:graphicFrameMkLst>
            <pc:docMk/>
            <pc:sldMk cId="4115485145" sldId="282"/>
            <ac:graphicFrameMk id="4" creationId="{00000000-0000-0000-0000-000000000000}"/>
          </ac:graphicFrameMkLst>
        </pc:graphicFrameChg>
      </pc:sldChg>
      <pc:sldChg chg="modSp mod">
        <pc:chgData name="AHMED ABOUELYAZID ELTOHAMY MOHAMED" userId="52099ac6-86dd-4190-9d5c-80d0f35c6a65" providerId="ADAL" clId="{39BECA28-08B2-409A-BCCB-73D181C7CBEA}" dt="2020-05-05T13:21:22.228" v="402" actId="14100"/>
        <pc:sldMkLst>
          <pc:docMk/>
          <pc:sldMk cId="2826719872" sldId="290"/>
        </pc:sldMkLst>
        <pc:spChg chg="mod">
          <ac:chgData name="AHMED ABOUELYAZID ELTOHAMY MOHAMED" userId="52099ac6-86dd-4190-9d5c-80d0f35c6a65" providerId="ADAL" clId="{39BECA28-08B2-409A-BCCB-73D181C7CBEA}" dt="2020-05-05T12:35:27.100" v="300" actId="1038"/>
          <ac:spMkLst>
            <pc:docMk/>
            <pc:sldMk cId="2826719872" sldId="290"/>
            <ac:spMk id="2" creationId="{00000000-0000-0000-0000-000000000000}"/>
          </ac:spMkLst>
        </pc:spChg>
        <pc:picChg chg="mod">
          <ac:chgData name="AHMED ABOUELYAZID ELTOHAMY MOHAMED" userId="52099ac6-86dd-4190-9d5c-80d0f35c6a65" providerId="ADAL" clId="{39BECA28-08B2-409A-BCCB-73D181C7CBEA}" dt="2020-05-05T13:21:22.228" v="402" actId="14100"/>
          <ac:picMkLst>
            <pc:docMk/>
            <pc:sldMk cId="2826719872" sldId="290"/>
            <ac:picMk id="4" creationId="{00000000-0000-0000-0000-000000000000}"/>
          </ac:picMkLst>
        </pc:picChg>
      </pc:sldChg>
      <pc:sldChg chg="modSp mod">
        <pc:chgData name="AHMED ABOUELYAZID ELTOHAMY MOHAMED" userId="52099ac6-86dd-4190-9d5c-80d0f35c6a65" providerId="ADAL" clId="{39BECA28-08B2-409A-BCCB-73D181C7CBEA}" dt="2020-05-05T12:40:25.754" v="380" actId="14734"/>
        <pc:sldMkLst>
          <pc:docMk/>
          <pc:sldMk cId="975736773" sldId="291"/>
        </pc:sldMkLst>
        <pc:graphicFrameChg chg="mod modGraphic">
          <ac:chgData name="AHMED ABOUELYAZID ELTOHAMY MOHAMED" userId="52099ac6-86dd-4190-9d5c-80d0f35c6a65" providerId="ADAL" clId="{39BECA28-08B2-409A-BCCB-73D181C7CBEA}" dt="2020-05-05T12:40:25.754" v="380" actId="14734"/>
          <ac:graphicFrameMkLst>
            <pc:docMk/>
            <pc:sldMk cId="975736773" sldId="291"/>
            <ac:graphicFrameMk id="2" creationId="{00000000-0000-0000-0000-000000000000}"/>
          </ac:graphicFrameMkLst>
        </pc:graphicFrameChg>
        <pc:cxnChg chg="mod">
          <ac:chgData name="AHMED ABOUELYAZID ELTOHAMY MOHAMED" userId="52099ac6-86dd-4190-9d5c-80d0f35c6a65" providerId="ADAL" clId="{39BECA28-08B2-409A-BCCB-73D181C7CBEA}" dt="2020-05-05T12:40:13.049" v="378" actId="1076"/>
          <ac:cxnSpMkLst>
            <pc:docMk/>
            <pc:sldMk cId="975736773" sldId="291"/>
            <ac:cxnSpMk id="7" creationId="{00000000-0000-0000-0000-000000000000}"/>
          </ac:cxnSpMkLst>
        </pc:cxnChg>
      </pc:sldChg>
      <pc:sldChg chg="modSp mod modAnim">
        <pc:chgData name="AHMED ABOUELYAZID ELTOHAMY MOHAMED" userId="52099ac6-86dd-4190-9d5c-80d0f35c6a65" providerId="ADAL" clId="{39BECA28-08B2-409A-BCCB-73D181C7CBEA}" dt="2020-05-05T12:42:31" v="401" actId="20577"/>
        <pc:sldMkLst>
          <pc:docMk/>
          <pc:sldMk cId="2401228373" sldId="294"/>
        </pc:sldMkLst>
        <pc:spChg chg="mod">
          <ac:chgData name="AHMED ABOUELYAZID ELTOHAMY MOHAMED" userId="52099ac6-86dd-4190-9d5c-80d0f35c6a65" providerId="ADAL" clId="{39BECA28-08B2-409A-BCCB-73D181C7CBEA}" dt="2020-05-05T12:40:49.539" v="381" actId="207"/>
          <ac:spMkLst>
            <pc:docMk/>
            <pc:sldMk cId="2401228373" sldId="294"/>
            <ac:spMk id="2" creationId="{00000000-0000-0000-0000-000000000000}"/>
          </ac:spMkLst>
        </pc:spChg>
        <pc:spChg chg="mod">
          <ac:chgData name="AHMED ABOUELYAZID ELTOHAMY MOHAMED" userId="52099ac6-86dd-4190-9d5c-80d0f35c6a65" providerId="ADAL" clId="{39BECA28-08B2-409A-BCCB-73D181C7CBEA}" dt="2020-05-05T12:41:59.642" v="392" actId="20577"/>
          <ac:spMkLst>
            <pc:docMk/>
            <pc:sldMk cId="2401228373" sldId="294"/>
            <ac:spMk id="5" creationId="{00000000-0000-0000-0000-000000000000}"/>
          </ac:spMkLst>
        </pc:spChg>
        <pc:spChg chg="mod">
          <ac:chgData name="AHMED ABOUELYAZID ELTOHAMY MOHAMED" userId="52099ac6-86dd-4190-9d5c-80d0f35c6a65" providerId="ADAL" clId="{39BECA28-08B2-409A-BCCB-73D181C7CBEA}" dt="2020-05-05T12:42:31" v="401" actId="20577"/>
          <ac:spMkLst>
            <pc:docMk/>
            <pc:sldMk cId="2401228373" sldId="294"/>
            <ac:spMk id="21" creationId="{00000000-0000-0000-0000-000000000000}"/>
          </ac:spMkLst>
        </pc:spChg>
        <pc:grpChg chg="mod">
          <ac:chgData name="AHMED ABOUELYAZID ELTOHAMY MOHAMED" userId="52099ac6-86dd-4190-9d5c-80d0f35c6a65" providerId="ADAL" clId="{39BECA28-08B2-409A-BCCB-73D181C7CBEA}" dt="2020-05-05T12:42:12.971" v="395" actId="1037"/>
          <ac:grpSpMkLst>
            <pc:docMk/>
            <pc:sldMk cId="2401228373" sldId="294"/>
            <ac:grpSpMk id="20" creationId="{00000000-0000-0000-0000-000000000000}"/>
          </ac:grpSpMkLst>
        </pc:grpChg>
      </pc:sldChg>
      <pc:sldChg chg="addSp modSp mod modAnim">
        <pc:chgData name="AHMED ABOUELYAZID ELTOHAMY MOHAMED" userId="52099ac6-86dd-4190-9d5c-80d0f35c6a65" providerId="ADAL" clId="{39BECA28-08B2-409A-BCCB-73D181C7CBEA}" dt="2020-05-05T13:53:22.144" v="693" actId="207"/>
        <pc:sldMkLst>
          <pc:docMk/>
          <pc:sldMk cId="1770128897" sldId="300"/>
        </pc:sldMkLst>
        <pc:spChg chg="mod">
          <ac:chgData name="AHMED ABOUELYAZID ELTOHAMY MOHAMED" userId="52099ac6-86dd-4190-9d5c-80d0f35c6a65" providerId="ADAL" clId="{39BECA28-08B2-409A-BCCB-73D181C7CBEA}" dt="2020-05-05T13:53:22.144" v="693" actId="207"/>
          <ac:spMkLst>
            <pc:docMk/>
            <pc:sldMk cId="1770128897" sldId="300"/>
            <ac:spMk id="2" creationId="{00000000-0000-0000-0000-000000000000}"/>
          </ac:spMkLst>
        </pc:spChg>
        <pc:spChg chg="add mod">
          <ac:chgData name="AHMED ABOUELYAZID ELTOHAMY MOHAMED" userId="52099ac6-86dd-4190-9d5c-80d0f35c6a65" providerId="ADAL" clId="{39BECA28-08B2-409A-BCCB-73D181C7CBEA}" dt="2020-05-05T12:37:56.354" v="356" actId="1076"/>
          <ac:spMkLst>
            <pc:docMk/>
            <pc:sldMk cId="1770128897" sldId="300"/>
            <ac:spMk id="3" creationId="{F8FAB64A-9850-4716-93F7-DE3DEC82F9DB}"/>
          </ac:spMkLst>
        </pc:spChg>
      </pc:sldChg>
    </pc:docChg>
  </pc:docChgLst>
  <pc:docChgLst>
    <pc:chgData name="AHMED ABOUELYAZID ELTOHAMY MOHAMED" userId="52099ac6-86dd-4190-9d5c-80d0f35c6a65" providerId="ADAL" clId="{047CE6E9-30B3-411F-AE4E-92157421DA0A}"/>
    <pc:docChg chg="undo custSel addSld delSld modSld sldOrd">
      <pc:chgData name="AHMED ABOUELYAZID ELTOHAMY MOHAMED" userId="52099ac6-86dd-4190-9d5c-80d0f35c6a65" providerId="ADAL" clId="{047CE6E9-30B3-411F-AE4E-92157421DA0A}" dt="2020-06-12T12:25:00.647" v="7139" actId="478"/>
      <pc:docMkLst>
        <pc:docMk/>
      </pc:docMkLst>
      <pc:sldChg chg="addSp delSp modSp mod delAnim modAnim">
        <pc:chgData name="AHMED ABOUELYAZID ELTOHAMY MOHAMED" userId="52099ac6-86dd-4190-9d5c-80d0f35c6a65" providerId="ADAL" clId="{047CE6E9-30B3-411F-AE4E-92157421DA0A}" dt="2020-06-09T08:24:57.416" v="6143"/>
        <pc:sldMkLst>
          <pc:docMk/>
          <pc:sldMk cId="1102367969" sldId="256"/>
        </pc:sldMkLst>
        <pc:spChg chg="mod">
          <ac:chgData name="AHMED ABOUELYAZID ELTOHAMY MOHAMED" userId="52099ac6-86dd-4190-9d5c-80d0f35c6a65" providerId="ADAL" clId="{047CE6E9-30B3-411F-AE4E-92157421DA0A}" dt="2020-06-09T08:22:41.283" v="6107" actId="20577"/>
          <ac:spMkLst>
            <pc:docMk/>
            <pc:sldMk cId="1102367969" sldId="256"/>
            <ac:spMk id="4" creationId="{00000000-0000-0000-0000-000000000000}"/>
          </ac:spMkLst>
        </pc:spChg>
        <pc:spChg chg="del mod">
          <ac:chgData name="AHMED ABOUELYAZID ELTOHAMY MOHAMED" userId="52099ac6-86dd-4190-9d5c-80d0f35c6a65" providerId="ADAL" clId="{047CE6E9-30B3-411F-AE4E-92157421DA0A}" dt="2020-06-09T08:20:05.617" v="6076" actId="478"/>
          <ac:spMkLst>
            <pc:docMk/>
            <pc:sldMk cId="1102367969" sldId="256"/>
            <ac:spMk id="6" creationId="{1F066293-74D1-4642-BFF2-C7AA6C5063D9}"/>
          </ac:spMkLst>
        </pc:spChg>
        <pc:spChg chg="del mod">
          <ac:chgData name="AHMED ABOUELYAZID ELTOHAMY MOHAMED" userId="52099ac6-86dd-4190-9d5c-80d0f35c6a65" providerId="ADAL" clId="{047CE6E9-30B3-411F-AE4E-92157421DA0A}" dt="2020-06-09T08:20:10.867" v="6078" actId="478"/>
          <ac:spMkLst>
            <pc:docMk/>
            <pc:sldMk cId="1102367969" sldId="256"/>
            <ac:spMk id="7" creationId="{769DE8E9-6802-41A7-AF3A-BB2B69ED8259}"/>
          </ac:spMkLst>
        </pc:spChg>
        <pc:spChg chg="del mod">
          <ac:chgData name="AHMED ABOUELYAZID ELTOHAMY MOHAMED" userId="52099ac6-86dd-4190-9d5c-80d0f35c6a65" providerId="ADAL" clId="{047CE6E9-30B3-411F-AE4E-92157421DA0A}" dt="2020-06-09T08:20:12.433" v="6079" actId="478"/>
          <ac:spMkLst>
            <pc:docMk/>
            <pc:sldMk cId="1102367969" sldId="256"/>
            <ac:spMk id="8" creationId="{947BDB15-A140-4407-BD02-1F81CF0A07FF}"/>
          </ac:spMkLst>
        </pc:spChg>
        <pc:spChg chg="del mod">
          <ac:chgData name="AHMED ABOUELYAZID ELTOHAMY MOHAMED" userId="52099ac6-86dd-4190-9d5c-80d0f35c6a65" providerId="ADAL" clId="{047CE6E9-30B3-411F-AE4E-92157421DA0A}" dt="2020-06-09T08:20:09.525" v="6077" actId="478"/>
          <ac:spMkLst>
            <pc:docMk/>
            <pc:sldMk cId="1102367969" sldId="256"/>
            <ac:spMk id="9" creationId="{219847E6-D9A9-46B2-A246-E1CA486D7729}"/>
          </ac:spMkLst>
        </pc:spChg>
        <pc:spChg chg="add mod">
          <ac:chgData name="AHMED ABOUELYAZID ELTOHAMY MOHAMED" userId="52099ac6-86dd-4190-9d5c-80d0f35c6a65" providerId="ADAL" clId="{047CE6E9-30B3-411F-AE4E-92157421DA0A}" dt="2020-06-04T14:13:55.236" v="5415" actId="20577"/>
          <ac:spMkLst>
            <pc:docMk/>
            <pc:sldMk cId="1102367969" sldId="256"/>
            <ac:spMk id="10" creationId="{87AD91F4-12F3-4ED5-AF5F-AF8B805C5C61}"/>
          </ac:spMkLst>
        </pc:spChg>
        <pc:spChg chg="mod">
          <ac:chgData name="AHMED ABOUELYAZID ELTOHAMY MOHAMED" userId="52099ac6-86dd-4190-9d5c-80d0f35c6a65" providerId="ADAL" clId="{047CE6E9-30B3-411F-AE4E-92157421DA0A}" dt="2020-06-09T08:20:19.338" v="6080"/>
          <ac:spMkLst>
            <pc:docMk/>
            <pc:sldMk cId="1102367969" sldId="256"/>
            <ac:spMk id="14" creationId="{67D87033-0806-4FD7-8808-DA4DFF6FA00F}"/>
          </ac:spMkLst>
        </pc:spChg>
        <pc:spChg chg="mod">
          <ac:chgData name="AHMED ABOUELYAZID ELTOHAMY MOHAMED" userId="52099ac6-86dd-4190-9d5c-80d0f35c6a65" providerId="ADAL" clId="{047CE6E9-30B3-411F-AE4E-92157421DA0A}" dt="2020-06-09T08:20:19.338" v="6080"/>
          <ac:spMkLst>
            <pc:docMk/>
            <pc:sldMk cId="1102367969" sldId="256"/>
            <ac:spMk id="15" creationId="{E9A2CFA2-1B27-4452-8EBE-9961E66BEC57}"/>
          </ac:spMkLst>
        </pc:spChg>
        <pc:spChg chg="mod">
          <ac:chgData name="AHMED ABOUELYAZID ELTOHAMY MOHAMED" userId="52099ac6-86dd-4190-9d5c-80d0f35c6a65" providerId="ADAL" clId="{047CE6E9-30B3-411F-AE4E-92157421DA0A}" dt="2020-06-09T08:20:19.338" v="6080"/>
          <ac:spMkLst>
            <pc:docMk/>
            <pc:sldMk cId="1102367969" sldId="256"/>
            <ac:spMk id="16" creationId="{D4A9F14E-6028-4056-9CCA-2837A20B1562}"/>
          </ac:spMkLst>
        </pc:spChg>
        <pc:spChg chg="mod">
          <ac:chgData name="AHMED ABOUELYAZID ELTOHAMY MOHAMED" userId="52099ac6-86dd-4190-9d5c-80d0f35c6a65" providerId="ADAL" clId="{047CE6E9-30B3-411F-AE4E-92157421DA0A}" dt="2020-06-09T08:23:56.359" v="6133" actId="1036"/>
          <ac:spMkLst>
            <pc:docMk/>
            <pc:sldMk cId="1102367969" sldId="256"/>
            <ac:spMk id="17" creationId="{84672F9A-19BF-4DE1-9895-F72D8482FBFA}"/>
          </ac:spMkLst>
        </pc:spChg>
        <pc:spChg chg="mod">
          <ac:chgData name="AHMED ABOUELYAZID ELTOHAMY MOHAMED" userId="52099ac6-86dd-4190-9d5c-80d0f35c6a65" providerId="ADAL" clId="{047CE6E9-30B3-411F-AE4E-92157421DA0A}" dt="2020-06-09T08:24:10.277" v="6140" actId="20577"/>
          <ac:spMkLst>
            <pc:docMk/>
            <pc:sldMk cId="1102367969" sldId="256"/>
            <ac:spMk id="18" creationId="{F6F3E24B-DBC5-46D7-A2EB-4736444D8735}"/>
          </ac:spMkLst>
        </pc:spChg>
        <pc:spChg chg="mod">
          <ac:chgData name="AHMED ABOUELYAZID ELTOHAMY MOHAMED" userId="52099ac6-86dd-4190-9d5c-80d0f35c6a65" providerId="ADAL" clId="{047CE6E9-30B3-411F-AE4E-92157421DA0A}" dt="2020-06-09T08:20:19.338" v="6080"/>
          <ac:spMkLst>
            <pc:docMk/>
            <pc:sldMk cId="1102367969" sldId="256"/>
            <ac:spMk id="19" creationId="{5017257D-6F4F-45E2-B931-A6623CE8EC17}"/>
          </ac:spMkLst>
        </pc:spChg>
        <pc:spChg chg="mod">
          <ac:chgData name="AHMED ABOUELYAZID ELTOHAMY MOHAMED" userId="52099ac6-86dd-4190-9d5c-80d0f35c6a65" providerId="ADAL" clId="{047CE6E9-30B3-411F-AE4E-92157421DA0A}" dt="2020-06-09T08:20:19.338" v="6080"/>
          <ac:spMkLst>
            <pc:docMk/>
            <pc:sldMk cId="1102367969" sldId="256"/>
            <ac:spMk id="20" creationId="{00CC7829-24CF-48A3-83C8-767E46DED602}"/>
          </ac:spMkLst>
        </pc:spChg>
        <pc:spChg chg="mod">
          <ac:chgData name="AHMED ABOUELYAZID ELTOHAMY MOHAMED" userId="52099ac6-86dd-4190-9d5c-80d0f35c6a65" providerId="ADAL" clId="{047CE6E9-30B3-411F-AE4E-92157421DA0A}" dt="2020-06-09T08:20:19.338" v="6080"/>
          <ac:spMkLst>
            <pc:docMk/>
            <pc:sldMk cId="1102367969" sldId="256"/>
            <ac:spMk id="21" creationId="{BFFA2338-CF50-4CDE-AE16-69BD5254AA93}"/>
          </ac:spMkLst>
        </pc:spChg>
        <pc:spChg chg="mod">
          <ac:chgData name="AHMED ABOUELYAZID ELTOHAMY MOHAMED" userId="52099ac6-86dd-4190-9d5c-80d0f35c6a65" providerId="ADAL" clId="{047CE6E9-30B3-411F-AE4E-92157421DA0A}" dt="2020-06-09T08:20:19.338" v="6080"/>
          <ac:spMkLst>
            <pc:docMk/>
            <pc:sldMk cId="1102367969" sldId="256"/>
            <ac:spMk id="22" creationId="{C7C68744-3ACD-4262-ACE9-1C5484628A13}"/>
          </ac:spMkLst>
        </pc:spChg>
        <pc:spChg chg="mod">
          <ac:chgData name="AHMED ABOUELYAZID ELTOHAMY MOHAMED" userId="52099ac6-86dd-4190-9d5c-80d0f35c6a65" providerId="ADAL" clId="{047CE6E9-30B3-411F-AE4E-92157421DA0A}" dt="2020-06-09T08:20:19.338" v="6080"/>
          <ac:spMkLst>
            <pc:docMk/>
            <pc:sldMk cId="1102367969" sldId="256"/>
            <ac:spMk id="23" creationId="{CDD9F853-BB1C-4B39-BB28-2BEB7C618DA4}"/>
          </ac:spMkLst>
        </pc:spChg>
        <pc:grpChg chg="add mod">
          <ac:chgData name="AHMED ABOUELYAZID ELTOHAMY MOHAMED" userId="52099ac6-86dd-4190-9d5c-80d0f35c6a65" providerId="ADAL" clId="{047CE6E9-30B3-411F-AE4E-92157421DA0A}" dt="2020-06-09T08:24:02.111" v="6134" actId="14100"/>
          <ac:grpSpMkLst>
            <pc:docMk/>
            <pc:sldMk cId="1102367969" sldId="256"/>
            <ac:grpSpMk id="11" creationId="{D00056A1-F23B-4FD6-87FF-C9B1AAA57873}"/>
          </ac:grpSpMkLst>
        </pc:grpChg>
        <pc:grpChg chg="mod">
          <ac:chgData name="AHMED ABOUELYAZID ELTOHAMY MOHAMED" userId="52099ac6-86dd-4190-9d5c-80d0f35c6a65" providerId="ADAL" clId="{047CE6E9-30B3-411F-AE4E-92157421DA0A}" dt="2020-06-09T08:20:19.338" v="6080"/>
          <ac:grpSpMkLst>
            <pc:docMk/>
            <pc:sldMk cId="1102367969" sldId="256"/>
            <ac:grpSpMk id="12" creationId="{DF6CDE1A-EF7A-438E-BBF5-C91344EE7FB3}"/>
          </ac:grpSpMkLst>
        </pc:grpChg>
        <pc:grpChg chg="mod">
          <ac:chgData name="AHMED ABOUELYAZID ELTOHAMY MOHAMED" userId="52099ac6-86dd-4190-9d5c-80d0f35c6a65" providerId="ADAL" clId="{047CE6E9-30B3-411F-AE4E-92157421DA0A}" dt="2020-06-09T08:20:19.338" v="6080"/>
          <ac:grpSpMkLst>
            <pc:docMk/>
            <pc:sldMk cId="1102367969" sldId="256"/>
            <ac:grpSpMk id="13" creationId="{91D323A1-1364-4F80-B39D-3196D5774236}"/>
          </ac:grpSpMkLst>
        </pc:grpChg>
      </pc:sldChg>
      <pc:sldChg chg="addSp delSp modSp mod">
        <pc:chgData name="AHMED ABOUELYAZID ELTOHAMY MOHAMED" userId="52099ac6-86dd-4190-9d5c-80d0f35c6a65" providerId="ADAL" clId="{047CE6E9-30B3-411F-AE4E-92157421DA0A}" dt="2020-06-09T09:30:25.073" v="7002" actId="20577"/>
        <pc:sldMkLst>
          <pc:docMk/>
          <pc:sldMk cId="1279784434" sldId="257"/>
        </pc:sldMkLst>
        <pc:spChg chg="mod">
          <ac:chgData name="AHMED ABOUELYAZID ELTOHAMY MOHAMED" userId="52099ac6-86dd-4190-9d5c-80d0f35c6a65" providerId="ADAL" clId="{047CE6E9-30B3-411F-AE4E-92157421DA0A}" dt="2020-06-05T13:05:31.541" v="5767" actId="207"/>
          <ac:spMkLst>
            <pc:docMk/>
            <pc:sldMk cId="1279784434" sldId="257"/>
            <ac:spMk id="10" creationId="{DD84C0A2-E27E-45A7-A2CF-B2F07A229098}"/>
          </ac:spMkLst>
        </pc:spChg>
        <pc:spChg chg="mod">
          <ac:chgData name="AHMED ABOUELYAZID ELTOHAMY MOHAMED" userId="52099ac6-86dd-4190-9d5c-80d0f35c6a65" providerId="ADAL" clId="{047CE6E9-30B3-411F-AE4E-92157421DA0A}" dt="2020-06-03T13:22:19.928" v="5249"/>
          <ac:spMkLst>
            <pc:docMk/>
            <pc:sldMk cId="1279784434" sldId="257"/>
            <ac:spMk id="11" creationId="{16C3978B-B144-469E-9CD5-711ACF0CC452}"/>
          </ac:spMkLst>
        </pc:spChg>
        <pc:spChg chg="mod">
          <ac:chgData name="AHMED ABOUELYAZID ELTOHAMY MOHAMED" userId="52099ac6-86dd-4190-9d5c-80d0f35c6a65" providerId="ADAL" clId="{047CE6E9-30B3-411F-AE4E-92157421DA0A}" dt="2020-06-05T13:05:07.089" v="5764" actId="1036"/>
          <ac:spMkLst>
            <pc:docMk/>
            <pc:sldMk cId="1279784434" sldId="257"/>
            <ac:spMk id="12" creationId="{BDA93DB7-C736-4C7E-9444-5D5B91954A80}"/>
          </ac:spMkLst>
        </pc:spChg>
        <pc:spChg chg="mod">
          <ac:chgData name="AHMED ABOUELYAZID ELTOHAMY MOHAMED" userId="52099ac6-86dd-4190-9d5c-80d0f35c6a65" providerId="ADAL" clId="{047CE6E9-30B3-411F-AE4E-92157421DA0A}" dt="2020-06-03T13:22:58.810" v="5299" actId="20577"/>
          <ac:spMkLst>
            <pc:docMk/>
            <pc:sldMk cId="1279784434" sldId="257"/>
            <ac:spMk id="13" creationId="{2CCAD0C8-4C63-4B09-B1AF-47F50C1BAD9F}"/>
          </ac:spMkLst>
        </pc:spChg>
        <pc:spChg chg="mod">
          <ac:chgData name="AHMED ABOUELYAZID ELTOHAMY MOHAMED" userId="52099ac6-86dd-4190-9d5c-80d0f35c6a65" providerId="ADAL" clId="{047CE6E9-30B3-411F-AE4E-92157421DA0A}" dt="2020-06-03T13:23:11.662" v="5303" actId="20577"/>
          <ac:spMkLst>
            <pc:docMk/>
            <pc:sldMk cId="1279784434" sldId="257"/>
            <ac:spMk id="14" creationId="{0D265ED5-C5AF-4388-A0AC-B94FDF0B0001}"/>
          </ac:spMkLst>
        </pc:spChg>
        <pc:spChg chg="mod">
          <ac:chgData name="AHMED ABOUELYAZID ELTOHAMY MOHAMED" userId="52099ac6-86dd-4190-9d5c-80d0f35c6a65" providerId="ADAL" clId="{047CE6E9-30B3-411F-AE4E-92157421DA0A}" dt="2020-06-03T13:24:01.635" v="5305" actId="14861"/>
          <ac:spMkLst>
            <pc:docMk/>
            <pc:sldMk cId="1279784434" sldId="257"/>
            <ac:spMk id="15" creationId="{BC6AD2CF-46EE-4517-A28E-C5B81E8956C4}"/>
          </ac:spMkLst>
        </pc:spChg>
        <pc:spChg chg="mod">
          <ac:chgData name="AHMED ABOUELYAZID ELTOHAMY MOHAMED" userId="52099ac6-86dd-4190-9d5c-80d0f35c6a65" providerId="ADAL" clId="{047CE6E9-30B3-411F-AE4E-92157421DA0A}" dt="2020-06-05T13:05:36.431" v="5768" actId="207"/>
          <ac:spMkLst>
            <pc:docMk/>
            <pc:sldMk cId="1279784434" sldId="257"/>
            <ac:spMk id="16" creationId="{83BD5B69-B32C-4295-A59D-668578880FA1}"/>
          </ac:spMkLst>
        </pc:spChg>
        <pc:spChg chg="mod">
          <ac:chgData name="AHMED ABOUELYAZID ELTOHAMY MOHAMED" userId="52099ac6-86dd-4190-9d5c-80d0f35c6a65" providerId="ADAL" clId="{047CE6E9-30B3-411F-AE4E-92157421DA0A}" dt="2020-06-05T13:05:40.306" v="5769" actId="207"/>
          <ac:spMkLst>
            <pc:docMk/>
            <pc:sldMk cId="1279784434" sldId="257"/>
            <ac:spMk id="17" creationId="{FDEF0483-9A5F-40BC-A35E-1AA795AE6D8E}"/>
          </ac:spMkLst>
        </pc:spChg>
        <pc:spChg chg="mod">
          <ac:chgData name="AHMED ABOUELYAZID ELTOHAMY MOHAMED" userId="52099ac6-86dd-4190-9d5c-80d0f35c6a65" providerId="ADAL" clId="{047CE6E9-30B3-411F-AE4E-92157421DA0A}" dt="2020-06-05T13:05:43.540" v="5770" actId="207"/>
          <ac:spMkLst>
            <pc:docMk/>
            <pc:sldMk cId="1279784434" sldId="257"/>
            <ac:spMk id="18" creationId="{A4975A82-355D-4EF6-A68B-7CB238144554}"/>
          </ac:spMkLst>
        </pc:spChg>
        <pc:spChg chg="mod">
          <ac:chgData name="AHMED ABOUELYAZID ELTOHAMY MOHAMED" userId="52099ac6-86dd-4190-9d5c-80d0f35c6a65" providerId="ADAL" clId="{047CE6E9-30B3-411F-AE4E-92157421DA0A}" dt="2020-06-05T13:05:49.336" v="5771" actId="207"/>
          <ac:spMkLst>
            <pc:docMk/>
            <pc:sldMk cId="1279784434" sldId="257"/>
            <ac:spMk id="19" creationId="{06169F6A-1EB7-42BF-A695-39FEBB76DEC7}"/>
          </ac:spMkLst>
        </pc:spChg>
        <pc:grpChg chg="add mod">
          <ac:chgData name="AHMED ABOUELYAZID ELTOHAMY MOHAMED" userId="52099ac6-86dd-4190-9d5c-80d0f35c6a65" providerId="ADAL" clId="{047CE6E9-30B3-411F-AE4E-92157421DA0A}" dt="2020-06-05T13:08:45.345" v="5791" actId="1035"/>
          <ac:grpSpMkLst>
            <pc:docMk/>
            <pc:sldMk cId="1279784434" sldId="257"/>
            <ac:grpSpMk id="2" creationId="{CF5C44CF-0FAE-4499-AC45-EE09C83F86D5}"/>
          </ac:grpSpMkLst>
        </pc:grpChg>
        <pc:grpChg chg="add mod">
          <ac:chgData name="AHMED ABOUELYAZID ELTOHAMY MOHAMED" userId="52099ac6-86dd-4190-9d5c-80d0f35c6a65" providerId="ADAL" clId="{047CE6E9-30B3-411F-AE4E-92157421DA0A}" dt="2020-06-05T13:05:56.320" v="5772" actId="164"/>
          <ac:grpSpMkLst>
            <pc:docMk/>
            <pc:sldMk cId="1279784434" sldId="257"/>
            <ac:grpSpMk id="8" creationId="{9C88D3E3-2798-4AE5-B0BD-4A8D5D69A414}"/>
          </ac:grpSpMkLst>
        </pc:grpChg>
        <pc:grpChg chg="add mod">
          <ac:chgData name="AHMED ABOUELYAZID ELTOHAMY MOHAMED" userId="52099ac6-86dd-4190-9d5c-80d0f35c6a65" providerId="ADAL" clId="{047CE6E9-30B3-411F-AE4E-92157421DA0A}" dt="2020-06-05T13:05:56.320" v="5772" actId="164"/>
          <ac:grpSpMkLst>
            <pc:docMk/>
            <pc:sldMk cId="1279784434" sldId="257"/>
            <ac:grpSpMk id="9" creationId="{EAFF641B-2470-43DC-BCE2-F9C1EA9D7E33}"/>
          </ac:grpSpMkLst>
        </pc:grpChg>
        <pc:graphicFrameChg chg="mod modGraphic">
          <ac:chgData name="AHMED ABOUELYAZID ELTOHAMY MOHAMED" userId="52099ac6-86dd-4190-9d5c-80d0f35c6a65" providerId="ADAL" clId="{047CE6E9-30B3-411F-AE4E-92157421DA0A}" dt="2020-06-09T09:30:25.073" v="7002" actId="20577"/>
          <ac:graphicFrameMkLst>
            <pc:docMk/>
            <pc:sldMk cId="1279784434" sldId="257"/>
            <ac:graphicFrameMk id="6" creationId="{E13F546E-12BF-4CEB-B64A-7FDAC2D655A5}"/>
          </ac:graphicFrameMkLst>
        </pc:graphicFrameChg>
        <pc:picChg chg="del">
          <ac:chgData name="AHMED ABOUELYAZID ELTOHAMY MOHAMED" userId="52099ac6-86dd-4190-9d5c-80d0f35c6a65" providerId="ADAL" clId="{047CE6E9-30B3-411F-AE4E-92157421DA0A}" dt="2020-06-03T13:22:15.592" v="5248" actId="478"/>
          <ac:picMkLst>
            <pc:docMk/>
            <pc:sldMk cId="1279784434" sldId="257"/>
            <ac:picMk id="7" creationId="{1AAF7F64-A955-4CF0-8879-0D9B2573A1EF}"/>
          </ac:picMkLst>
        </pc:picChg>
        <pc:picChg chg="del">
          <ac:chgData name="AHMED ABOUELYAZID ELTOHAMY MOHAMED" userId="52099ac6-86dd-4190-9d5c-80d0f35c6a65" providerId="ADAL" clId="{047CE6E9-30B3-411F-AE4E-92157421DA0A}" dt="2020-06-03T13:22:13.728" v="5246" actId="478"/>
          <ac:picMkLst>
            <pc:docMk/>
            <pc:sldMk cId="1279784434" sldId="257"/>
            <ac:picMk id="9" creationId="{75783343-B39D-444D-8AF2-FFDDE596A7E5}"/>
          </ac:picMkLst>
        </pc:picChg>
        <pc:picChg chg="del">
          <ac:chgData name="AHMED ABOUELYAZID ELTOHAMY MOHAMED" userId="52099ac6-86dd-4190-9d5c-80d0f35c6a65" providerId="ADAL" clId="{047CE6E9-30B3-411F-AE4E-92157421DA0A}" dt="2020-06-03T13:22:14.760" v="5247" actId="478"/>
          <ac:picMkLst>
            <pc:docMk/>
            <pc:sldMk cId="1279784434" sldId="257"/>
            <ac:picMk id="10" creationId="{20195E13-EA70-4589-BC03-0ADB004284FD}"/>
          </ac:picMkLst>
        </pc:picChg>
      </pc:sldChg>
      <pc:sldChg chg="addSp delSp modSp mod">
        <pc:chgData name="AHMED ABOUELYAZID ELTOHAMY MOHAMED" userId="52099ac6-86dd-4190-9d5c-80d0f35c6a65" providerId="ADAL" clId="{047CE6E9-30B3-411F-AE4E-92157421DA0A}" dt="2020-06-10T06:43:29.348" v="7018" actId="14100"/>
        <pc:sldMkLst>
          <pc:docMk/>
          <pc:sldMk cId="3294278586" sldId="267"/>
        </pc:sldMkLst>
        <pc:spChg chg="mod">
          <ac:chgData name="AHMED ABOUELYAZID ELTOHAMY MOHAMED" userId="52099ac6-86dd-4190-9d5c-80d0f35c6a65" providerId="ADAL" clId="{047CE6E9-30B3-411F-AE4E-92157421DA0A}" dt="2020-06-10T06:43:29.348" v="7018" actId="14100"/>
          <ac:spMkLst>
            <pc:docMk/>
            <pc:sldMk cId="3294278586" sldId="267"/>
            <ac:spMk id="7" creationId="{43BEA834-F0EB-4BD3-9A5D-8B84B4678375}"/>
          </ac:spMkLst>
        </pc:spChg>
        <pc:spChg chg="mod">
          <ac:chgData name="AHMED ABOUELYAZID ELTOHAMY MOHAMED" userId="52099ac6-86dd-4190-9d5c-80d0f35c6a65" providerId="ADAL" clId="{047CE6E9-30B3-411F-AE4E-92157421DA0A}" dt="2020-06-04T14:15:15.606" v="5464" actId="1036"/>
          <ac:spMkLst>
            <pc:docMk/>
            <pc:sldMk cId="3294278586" sldId="267"/>
            <ac:spMk id="8" creationId="{1280E2BA-A331-4D29-BBA7-DBEDCAFDD768}"/>
          </ac:spMkLst>
        </pc:spChg>
        <pc:spChg chg="add del mod">
          <ac:chgData name="AHMED ABOUELYAZID ELTOHAMY MOHAMED" userId="52099ac6-86dd-4190-9d5c-80d0f35c6a65" providerId="ADAL" clId="{047CE6E9-30B3-411F-AE4E-92157421DA0A}" dt="2020-06-10T06:43:18.540" v="7016" actId="478"/>
          <ac:spMkLst>
            <pc:docMk/>
            <pc:sldMk cId="3294278586" sldId="267"/>
            <ac:spMk id="9" creationId="{07E78802-FA48-4F14-A74B-B4CE318EED8B}"/>
          </ac:spMkLst>
        </pc:spChg>
        <pc:spChg chg="add mod">
          <ac:chgData name="AHMED ABOUELYAZID ELTOHAMY MOHAMED" userId="52099ac6-86dd-4190-9d5c-80d0f35c6a65" providerId="ADAL" clId="{047CE6E9-30B3-411F-AE4E-92157421DA0A}" dt="2020-06-10T06:43:21.515" v="7017"/>
          <ac:spMkLst>
            <pc:docMk/>
            <pc:sldMk cId="3294278586" sldId="267"/>
            <ac:spMk id="10" creationId="{91BEE707-85FD-484C-9DBA-6903DFAAA217}"/>
          </ac:spMkLst>
        </pc:spChg>
        <pc:spChg chg="mod">
          <ac:chgData name="AHMED ABOUELYAZID ELTOHAMY MOHAMED" userId="52099ac6-86dd-4190-9d5c-80d0f35c6a65" providerId="ADAL" clId="{047CE6E9-30B3-411F-AE4E-92157421DA0A}" dt="2020-06-09T08:29:15.903" v="6175" actId="207"/>
          <ac:spMkLst>
            <pc:docMk/>
            <pc:sldMk cId="3294278586" sldId="267"/>
            <ac:spMk id="11" creationId="{7FC7A3AA-5E7B-4336-8113-9FA6711B7911}"/>
          </ac:spMkLst>
        </pc:spChg>
      </pc:sldChg>
      <pc:sldChg chg="addSp modSp mod">
        <pc:chgData name="AHMED ABOUELYAZID ELTOHAMY MOHAMED" userId="52099ac6-86dd-4190-9d5c-80d0f35c6a65" providerId="ADAL" clId="{047CE6E9-30B3-411F-AE4E-92157421DA0A}" dt="2020-06-09T08:32:38.546" v="6207" actId="403"/>
        <pc:sldMkLst>
          <pc:docMk/>
          <pc:sldMk cId="260787998" sldId="303"/>
        </pc:sldMkLst>
        <pc:spChg chg="mod">
          <ac:chgData name="AHMED ABOUELYAZID ELTOHAMY MOHAMED" userId="52099ac6-86dd-4190-9d5c-80d0f35c6a65" providerId="ADAL" clId="{047CE6E9-30B3-411F-AE4E-92157421DA0A}" dt="2020-06-09T08:31:52.894" v="6189" actId="2711"/>
          <ac:spMkLst>
            <pc:docMk/>
            <pc:sldMk cId="260787998" sldId="303"/>
            <ac:spMk id="5" creationId="{3B844C02-31FA-4289-BBEC-30936A972E85}"/>
          </ac:spMkLst>
        </pc:spChg>
        <pc:spChg chg="mod">
          <ac:chgData name="AHMED ABOUELYAZID ELTOHAMY MOHAMED" userId="52099ac6-86dd-4190-9d5c-80d0f35c6a65" providerId="ADAL" clId="{047CE6E9-30B3-411F-AE4E-92157421DA0A}" dt="2020-06-09T08:32:22.453" v="6204" actId="1035"/>
          <ac:spMkLst>
            <pc:docMk/>
            <pc:sldMk cId="260787998" sldId="303"/>
            <ac:spMk id="10" creationId="{B790C25F-4FC2-4EA2-B443-634AE027DCA0}"/>
          </ac:spMkLst>
        </pc:spChg>
        <pc:spChg chg="mod">
          <ac:chgData name="AHMED ABOUELYAZID ELTOHAMY MOHAMED" userId="52099ac6-86dd-4190-9d5c-80d0f35c6a65" providerId="ADAL" clId="{047CE6E9-30B3-411F-AE4E-92157421DA0A}" dt="2020-06-09T08:32:08.208" v="6193" actId="403"/>
          <ac:spMkLst>
            <pc:docMk/>
            <pc:sldMk cId="260787998" sldId="303"/>
            <ac:spMk id="11" creationId="{DD6FAA84-1C52-4C44-9BF1-668182745CB4}"/>
          </ac:spMkLst>
        </pc:spChg>
        <pc:spChg chg="mod">
          <ac:chgData name="AHMED ABOUELYAZID ELTOHAMY MOHAMED" userId="52099ac6-86dd-4190-9d5c-80d0f35c6a65" providerId="ADAL" clId="{047CE6E9-30B3-411F-AE4E-92157421DA0A}" dt="2020-06-09T08:32:38.546" v="6207" actId="403"/>
          <ac:spMkLst>
            <pc:docMk/>
            <pc:sldMk cId="260787998" sldId="303"/>
            <ac:spMk id="12" creationId="{B65E61AB-C7D0-4F33-99B1-AA8B11077D1C}"/>
          </ac:spMkLst>
        </pc:spChg>
        <pc:spChg chg="mod">
          <ac:chgData name="AHMED ABOUELYAZID ELTOHAMY MOHAMED" userId="52099ac6-86dd-4190-9d5c-80d0f35c6a65" providerId="ADAL" clId="{047CE6E9-30B3-411F-AE4E-92157421DA0A}" dt="2020-06-09T08:31:52.894" v="6189" actId="2711"/>
          <ac:spMkLst>
            <pc:docMk/>
            <pc:sldMk cId="260787998" sldId="303"/>
            <ac:spMk id="14" creationId="{76CDA142-158E-438B-B0DB-F781F7425F33}"/>
          </ac:spMkLst>
        </pc:spChg>
        <pc:spChg chg="add mod">
          <ac:chgData name="AHMED ABOUELYAZID ELTOHAMY MOHAMED" userId="52099ac6-86dd-4190-9d5c-80d0f35c6a65" providerId="ADAL" clId="{047CE6E9-30B3-411F-AE4E-92157421DA0A}" dt="2020-06-09T08:31:52.894" v="6189" actId="2711"/>
          <ac:spMkLst>
            <pc:docMk/>
            <pc:sldMk cId="260787998" sldId="303"/>
            <ac:spMk id="15" creationId="{EC8BCE95-7936-4560-BE5A-7BD0E19BDC2A}"/>
          </ac:spMkLst>
        </pc:spChg>
        <pc:spChg chg="mod">
          <ac:chgData name="AHMED ABOUELYAZID ELTOHAMY MOHAMED" userId="52099ac6-86dd-4190-9d5c-80d0f35c6a65" providerId="ADAL" clId="{047CE6E9-30B3-411F-AE4E-92157421DA0A}" dt="2020-06-09T08:31:52.894" v="6189" actId="2711"/>
          <ac:spMkLst>
            <pc:docMk/>
            <pc:sldMk cId="260787998" sldId="303"/>
            <ac:spMk id="16" creationId="{9EE27AB4-1A42-46C6-B0CF-62E2A1B37AA8}"/>
          </ac:spMkLst>
        </pc:spChg>
        <pc:spChg chg="mod">
          <ac:chgData name="AHMED ABOUELYAZID ELTOHAMY MOHAMED" userId="52099ac6-86dd-4190-9d5c-80d0f35c6a65" providerId="ADAL" clId="{047CE6E9-30B3-411F-AE4E-92157421DA0A}" dt="2020-06-09T08:31:52.894" v="6189" actId="2711"/>
          <ac:spMkLst>
            <pc:docMk/>
            <pc:sldMk cId="260787998" sldId="303"/>
            <ac:spMk id="18" creationId="{61CA22B3-D7CB-4852-9104-A1B437DDA8F8}"/>
          </ac:spMkLst>
        </pc:spChg>
        <pc:picChg chg="mod">
          <ac:chgData name="AHMED ABOUELYAZID ELTOHAMY MOHAMED" userId="52099ac6-86dd-4190-9d5c-80d0f35c6a65" providerId="ADAL" clId="{047CE6E9-30B3-411F-AE4E-92157421DA0A}" dt="2020-06-09T08:31:52.894" v="6189" actId="2711"/>
          <ac:picMkLst>
            <pc:docMk/>
            <pc:sldMk cId="260787998" sldId="303"/>
            <ac:picMk id="6" creationId="{65F096C6-9D97-4BA6-90BF-FC0FF73AABD9}"/>
          </ac:picMkLst>
        </pc:picChg>
        <pc:picChg chg="mod">
          <ac:chgData name="AHMED ABOUELYAZID ELTOHAMY MOHAMED" userId="52099ac6-86dd-4190-9d5c-80d0f35c6a65" providerId="ADAL" clId="{047CE6E9-30B3-411F-AE4E-92157421DA0A}" dt="2020-06-09T08:31:52.894" v="6189" actId="2711"/>
          <ac:picMkLst>
            <pc:docMk/>
            <pc:sldMk cId="260787998" sldId="303"/>
            <ac:picMk id="13" creationId="{895A86BA-5FBC-426E-A058-5C6BF59E9D76}"/>
          </ac:picMkLst>
        </pc:picChg>
      </pc:sldChg>
      <pc:sldChg chg="addSp modSp mod">
        <pc:chgData name="AHMED ABOUELYAZID ELTOHAMY MOHAMED" userId="52099ac6-86dd-4190-9d5c-80d0f35c6a65" providerId="ADAL" clId="{047CE6E9-30B3-411F-AE4E-92157421DA0A}" dt="2020-06-09T08:34:26.946" v="6221" actId="207"/>
        <pc:sldMkLst>
          <pc:docMk/>
          <pc:sldMk cId="1180419342" sldId="556"/>
        </pc:sldMkLst>
        <pc:spChg chg="mod">
          <ac:chgData name="AHMED ABOUELYAZID ELTOHAMY MOHAMED" userId="52099ac6-86dd-4190-9d5c-80d0f35c6a65" providerId="ADAL" clId="{047CE6E9-30B3-411F-AE4E-92157421DA0A}" dt="2020-06-09T08:34:26.946" v="6221" actId="207"/>
          <ac:spMkLst>
            <pc:docMk/>
            <pc:sldMk cId="1180419342" sldId="556"/>
            <ac:spMk id="13" creationId="{AAFFE8FF-9352-47C8-982A-5B148CDC959A}"/>
          </ac:spMkLst>
        </pc:spChg>
        <pc:spChg chg="add mod">
          <ac:chgData name="AHMED ABOUELYAZID ELTOHAMY MOHAMED" userId="52099ac6-86dd-4190-9d5c-80d0f35c6a65" providerId="ADAL" clId="{047CE6E9-30B3-411F-AE4E-92157421DA0A}" dt="2020-06-04T14:16:13.104" v="5474"/>
          <ac:spMkLst>
            <pc:docMk/>
            <pc:sldMk cId="1180419342" sldId="556"/>
            <ac:spMk id="17" creationId="{82563AD3-1B64-4A17-918B-57636438F5D1}"/>
          </ac:spMkLst>
        </pc:spChg>
        <pc:spChg chg="mod">
          <ac:chgData name="AHMED ABOUELYAZID ELTOHAMY MOHAMED" userId="52099ac6-86dd-4190-9d5c-80d0f35c6a65" providerId="ADAL" clId="{047CE6E9-30B3-411F-AE4E-92157421DA0A}" dt="2020-06-09T08:34:19.663" v="6220" actId="207"/>
          <ac:spMkLst>
            <pc:docMk/>
            <pc:sldMk cId="1180419342" sldId="556"/>
            <ac:spMk id="22" creationId="{BE5C0BE2-E7DD-45F9-90B6-02F7D98C69D7}"/>
          </ac:spMkLst>
        </pc:spChg>
        <pc:spChg chg="mod">
          <ac:chgData name="AHMED ABOUELYAZID ELTOHAMY MOHAMED" userId="52099ac6-86dd-4190-9d5c-80d0f35c6a65" providerId="ADAL" clId="{047CE6E9-30B3-411F-AE4E-92157421DA0A}" dt="2020-06-09T08:33:58.961" v="6219" actId="14100"/>
          <ac:spMkLst>
            <pc:docMk/>
            <pc:sldMk cId="1180419342" sldId="556"/>
            <ac:spMk id="26" creationId="{C6F01AC4-77D9-497D-B5D8-1AA2E812D9FA}"/>
          </ac:spMkLst>
        </pc:spChg>
      </pc:sldChg>
      <pc:sldChg chg="addSp modSp mod">
        <pc:chgData name="AHMED ABOUELYAZID ELTOHAMY MOHAMED" userId="52099ac6-86dd-4190-9d5c-80d0f35c6a65" providerId="ADAL" clId="{047CE6E9-30B3-411F-AE4E-92157421DA0A}" dt="2020-06-09T09:21:18.340" v="6996" actId="1076"/>
        <pc:sldMkLst>
          <pc:docMk/>
          <pc:sldMk cId="3960840554" sldId="557"/>
        </pc:sldMkLst>
        <pc:spChg chg="add mod">
          <ac:chgData name="AHMED ABOUELYAZID ELTOHAMY MOHAMED" userId="52099ac6-86dd-4190-9d5c-80d0f35c6a65" providerId="ADAL" clId="{047CE6E9-30B3-411F-AE4E-92157421DA0A}" dt="2020-06-09T09:20:02.978" v="6951" actId="1036"/>
          <ac:spMkLst>
            <pc:docMk/>
            <pc:sldMk cId="3960840554" sldId="557"/>
            <ac:spMk id="3" creationId="{FC9D7F97-EA0E-474A-AA06-A3B8CC8B0B57}"/>
          </ac:spMkLst>
        </pc:spChg>
        <pc:spChg chg="add mod">
          <ac:chgData name="AHMED ABOUELYAZID ELTOHAMY MOHAMED" userId="52099ac6-86dd-4190-9d5c-80d0f35c6a65" providerId="ADAL" clId="{047CE6E9-30B3-411F-AE4E-92157421DA0A}" dt="2020-06-09T09:21:18.340" v="6996" actId="1076"/>
          <ac:spMkLst>
            <pc:docMk/>
            <pc:sldMk cId="3960840554" sldId="557"/>
            <ac:spMk id="4" creationId="{6DB636B5-6F9A-4849-9CD1-1D42E85D4615}"/>
          </ac:spMkLst>
        </pc:spChg>
      </pc:sldChg>
      <pc:sldChg chg="addSp delSp modSp add del mod delAnim modAnim">
        <pc:chgData name="AHMED ABOUELYAZID ELTOHAMY MOHAMED" userId="52099ac6-86dd-4190-9d5c-80d0f35c6a65" providerId="ADAL" clId="{047CE6E9-30B3-411F-AE4E-92157421DA0A}" dt="2020-06-03T11:34:24.582" v="4076" actId="47"/>
        <pc:sldMkLst>
          <pc:docMk/>
          <pc:sldMk cId="298172043" sldId="558"/>
        </pc:sldMkLst>
        <pc:spChg chg="mod">
          <ac:chgData name="AHMED ABOUELYAZID ELTOHAMY MOHAMED" userId="52099ac6-86dd-4190-9d5c-80d0f35c6a65" providerId="ADAL" clId="{047CE6E9-30B3-411F-AE4E-92157421DA0A}" dt="2020-06-02T10:20:48.904" v="52" actId="20577"/>
          <ac:spMkLst>
            <pc:docMk/>
            <pc:sldMk cId="298172043" sldId="558"/>
            <ac:spMk id="2" creationId="{077590C3-73A7-4726-9592-8C8BEABBDA8E}"/>
          </ac:spMkLst>
        </pc:spChg>
        <pc:spChg chg="mod">
          <ac:chgData name="AHMED ABOUELYAZID ELTOHAMY MOHAMED" userId="52099ac6-86dd-4190-9d5c-80d0f35c6a65" providerId="ADAL" clId="{047CE6E9-30B3-411F-AE4E-92157421DA0A}" dt="2020-06-02T11:22:43.918" v="677" actId="20577"/>
          <ac:spMkLst>
            <pc:docMk/>
            <pc:sldMk cId="298172043" sldId="558"/>
            <ac:spMk id="3" creationId="{E22F349A-3BD6-416D-95BF-94D2AE2662AE}"/>
          </ac:spMkLst>
        </pc:spChg>
        <pc:spChg chg="mod ord">
          <ac:chgData name="AHMED ABOUELYAZID ELTOHAMY MOHAMED" userId="52099ac6-86dd-4190-9d5c-80d0f35c6a65" providerId="ADAL" clId="{047CE6E9-30B3-411F-AE4E-92157421DA0A}" dt="2020-06-02T10:33:12.069" v="98" actId="167"/>
          <ac:spMkLst>
            <pc:docMk/>
            <pc:sldMk cId="298172043" sldId="558"/>
            <ac:spMk id="4" creationId="{3664FB3B-25BF-4C7B-B177-AD547AF98161}"/>
          </ac:spMkLst>
        </pc:spChg>
        <pc:spChg chg="add mod">
          <ac:chgData name="AHMED ABOUELYAZID ELTOHAMY MOHAMED" userId="52099ac6-86dd-4190-9d5c-80d0f35c6a65" providerId="ADAL" clId="{047CE6E9-30B3-411F-AE4E-92157421DA0A}" dt="2020-06-02T10:35:29.484" v="110" actId="1035"/>
          <ac:spMkLst>
            <pc:docMk/>
            <pc:sldMk cId="298172043" sldId="558"/>
            <ac:spMk id="5" creationId="{EE7157E3-83C7-4872-A180-BC599BA0C2ED}"/>
          </ac:spMkLst>
        </pc:spChg>
        <pc:spChg chg="mod">
          <ac:chgData name="AHMED ABOUELYAZID ELTOHAMY MOHAMED" userId="52099ac6-86dd-4190-9d5c-80d0f35c6a65" providerId="ADAL" clId="{047CE6E9-30B3-411F-AE4E-92157421DA0A}" dt="2020-06-02T11:23:09.258" v="678" actId="6549"/>
          <ac:spMkLst>
            <pc:docMk/>
            <pc:sldMk cId="298172043" sldId="558"/>
            <ac:spMk id="14" creationId="{97768932-00B0-40A3-8423-DB5E52C1D4F2}"/>
          </ac:spMkLst>
        </pc:spChg>
        <pc:spChg chg="del mod">
          <ac:chgData name="AHMED ABOUELYAZID ELTOHAMY MOHAMED" userId="52099ac6-86dd-4190-9d5c-80d0f35c6a65" providerId="ADAL" clId="{047CE6E9-30B3-411F-AE4E-92157421DA0A}" dt="2020-06-02T10:22:02.222" v="65" actId="478"/>
          <ac:spMkLst>
            <pc:docMk/>
            <pc:sldMk cId="298172043" sldId="558"/>
            <ac:spMk id="15" creationId="{530F0F53-9315-4A9E-8F37-288F3324A684}"/>
          </ac:spMkLst>
        </pc:spChg>
        <pc:spChg chg="mod">
          <ac:chgData name="AHMED ABOUELYAZID ELTOHAMY MOHAMED" userId="52099ac6-86dd-4190-9d5c-80d0f35c6a65" providerId="ADAL" clId="{047CE6E9-30B3-411F-AE4E-92157421DA0A}" dt="2020-06-02T10:32:49.616" v="96" actId="1076"/>
          <ac:spMkLst>
            <pc:docMk/>
            <pc:sldMk cId="298172043" sldId="558"/>
            <ac:spMk id="19" creationId="{E48E346D-01EE-48F2-9E56-D901BFBA53B2}"/>
          </ac:spMkLst>
        </pc:spChg>
      </pc:sldChg>
      <pc:sldChg chg="addSp delSp modSp mod modAnim">
        <pc:chgData name="AHMED ABOUELYAZID ELTOHAMY MOHAMED" userId="52099ac6-86dd-4190-9d5c-80d0f35c6a65" providerId="ADAL" clId="{047CE6E9-30B3-411F-AE4E-92157421DA0A}" dt="2020-06-09T08:28:28.649" v="6171" actId="403"/>
        <pc:sldMkLst>
          <pc:docMk/>
          <pc:sldMk cId="262037859" sldId="560"/>
        </pc:sldMkLst>
        <pc:spChg chg="mod">
          <ac:chgData name="AHMED ABOUELYAZID ELTOHAMY MOHAMED" userId="52099ac6-86dd-4190-9d5c-80d0f35c6a65" providerId="ADAL" clId="{047CE6E9-30B3-411F-AE4E-92157421DA0A}" dt="2020-06-09T08:28:21.029" v="6169" actId="2711"/>
          <ac:spMkLst>
            <pc:docMk/>
            <pc:sldMk cId="262037859" sldId="560"/>
            <ac:spMk id="7" creationId="{69E81B08-2C88-4BDA-B7C6-D8C4468A1E01}"/>
          </ac:spMkLst>
        </pc:spChg>
        <pc:spChg chg="mod">
          <ac:chgData name="AHMED ABOUELYAZID ELTOHAMY MOHAMED" userId="52099ac6-86dd-4190-9d5c-80d0f35c6a65" providerId="ADAL" clId="{047CE6E9-30B3-411F-AE4E-92157421DA0A}" dt="2020-06-09T08:28:28.649" v="6171" actId="403"/>
          <ac:spMkLst>
            <pc:docMk/>
            <pc:sldMk cId="262037859" sldId="560"/>
            <ac:spMk id="9" creationId="{6CA5AA5B-00E9-4A95-8101-9A09DFF38E23}"/>
          </ac:spMkLst>
        </pc:spChg>
        <pc:spChg chg="mod">
          <ac:chgData name="AHMED ABOUELYAZID ELTOHAMY MOHAMED" userId="52099ac6-86dd-4190-9d5c-80d0f35c6a65" providerId="ADAL" clId="{047CE6E9-30B3-411F-AE4E-92157421DA0A}" dt="2020-06-09T08:28:21.029" v="6169" actId="2711"/>
          <ac:spMkLst>
            <pc:docMk/>
            <pc:sldMk cId="262037859" sldId="560"/>
            <ac:spMk id="10" creationId="{177E782C-3A1C-4632-8C32-77461FA1A03C}"/>
          </ac:spMkLst>
        </pc:spChg>
        <pc:spChg chg="add mod">
          <ac:chgData name="AHMED ABOUELYAZID ELTOHAMY MOHAMED" userId="52099ac6-86dd-4190-9d5c-80d0f35c6a65" providerId="ADAL" clId="{047CE6E9-30B3-411F-AE4E-92157421DA0A}" dt="2020-06-09T08:28:21.029" v="6169" actId="2711"/>
          <ac:spMkLst>
            <pc:docMk/>
            <pc:sldMk cId="262037859" sldId="560"/>
            <ac:spMk id="11" creationId="{66236F15-E85D-44AB-B7D1-6701BC0B4506}"/>
          </ac:spMkLst>
        </pc:spChg>
        <pc:spChg chg="mod">
          <ac:chgData name="AHMED ABOUELYAZID ELTOHAMY MOHAMED" userId="52099ac6-86dd-4190-9d5c-80d0f35c6a65" providerId="ADAL" clId="{047CE6E9-30B3-411F-AE4E-92157421DA0A}" dt="2020-06-09T08:28:21.029" v="6169" actId="2711"/>
          <ac:spMkLst>
            <pc:docMk/>
            <pc:sldMk cId="262037859" sldId="560"/>
            <ac:spMk id="12" creationId="{D2E3E1E2-4F64-456B-8FF7-F73F91155532}"/>
          </ac:spMkLst>
        </pc:spChg>
        <pc:spChg chg="mod">
          <ac:chgData name="AHMED ABOUELYAZID ELTOHAMY MOHAMED" userId="52099ac6-86dd-4190-9d5c-80d0f35c6a65" providerId="ADAL" clId="{047CE6E9-30B3-411F-AE4E-92157421DA0A}" dt="2020-06-09T08:28:21.029" v="6169" actId="2711"/>
          <ac:spMkLst>
            <pc:docMk/>
            <pc:sldMk cId="262037859" sldId="560"/>
            <ac:spMk id="13" creationId="{4C69B909-BEBF-4C1E-A775-98323BA38486}"/>
          </ac:spMkLst>
        </pc:spChg>
        <pc:picChg chg="mod">
          <ac:chgData name="AHMED ABOUELYAZID ELTOHAMY MOHAMED" userId="52099ac6-86dd-4190-9d5c-80d0f35c6a65" providerId="ADAL" clId="{047CE6E9-30B3-411F-AE4E-92157421DA0A}" dt="2020-06-09T08:28:21.029" v="6169" actId="2711"/>
          <ac:picMkLst>
            <pc:docMk/>
            <pc:sldMk cId="262037859" sldId="560"/>
            <ac:picMk id="5" creationId="{3E5F28A8-C350-42C6-8A4C-76683216CD5A}"/>
          </ac:picMkLst>
        </pc:picChg>
        <pc:picChg chg="add del mod">
          <ac:chgData name="AHMED ABOUELYAZID ELTOHAMY MOHAMED" userId="52099ac6-86dd-4190-9d5c-80d0f35c6a65" providerId="ADAL" clId="{047CE6E9-30B3-411F-AE4E-92157421DA0A}" dt="2020-06-04T10:03:39.274" v="5387"/>
          <ac:picMkLst>
            <pc:docMk/>
            <pc:sldMk cId="262037859" sldId="560"/>
            <ac:picMk id="11" creationId="{7A2FFE20-68FC-476F-B11E-2CDC15CE97D7}"/>
          </ac:picMkLst>
        </pc:picChg>
        <pc:picChg chg="mod">
          <ac:chgData name="AHMED ABOUELYAZID ELTOHAMY MOHAMED" userId="52099ac6-86dd-4190-9d5c-80d0f35c6a65" providerId="ADAL" clId="{047CE6E9-30B3-411F-AE4E-92157421DA0A}" dt="2020-06-09T08:28:21.029" v="6169" actId="2711"/>
          <ac:picMkLst>
            <pc:docMk/>
            <pc:sldMk cId="262037859" sldId="560"/>
            <ac:picMk id="2052" creationId="{FC8CD064-AF07-48E3-AC52-F4FD6E7FE54F}"/>
          </ac:picMkLst>
        </pc:picChg>
      </pc:sldChg>
      <pc:sldChg chg="addSp delSp modSp mod delAnim modAnim">
        <pc:chgData name="AHMED ABOUELYAZID ELTOHAMY MOHAMED" userId="52099ac6-86dd-4190-9d5c-80d0f35c6a65" providerId="ADAL" clId="{047CE6E9-30B3-411F-AE4E-92157421DA0A}" dt="2020-06-09T09:42:17.581" v="7011" actId="207"/>
        <pc:sldMkLst>
          <pc:docMk/>
          <pc:sldMk cId="2168994315" sldId="590"/>
        </pc:sldMkLst>
        <pc:spChg chg="add mod">
          <ac:chgData name="AHMED ABOUELYAZID ELTOHAMY MOHAMED" userId="52099ac6-86dd-4190-9d5c-80d0f35c6a65" providerId="ADAL" clId="{047CE6E9-30B3-411F-AE4E-92157421DA0A}" dt="2020-06-09T08:28:01.253" v="6168" actId="113"/>
          <ac:spMkLst>
            <pc:docMk/>
            <pc:sldMk cId="2168994315" sldId="590"/>
            <ac:spMk id="2" creationId="{6F2CCCB7-3C0D-47CA-A136-04671156823F}"/>
          </ac:spMkLst>
        </pc:spChg>
        <pc:spChg chg="mod">
          <ac:chgData name="AHMED ABOUELYAZID ELTOHAMY MOHAMED" userId="52099ac6-86dd-4190-9d5c-80d0f35c6a65" providerId="ADAL" clId="{047CE6E9-30B3-411F-AE4E-92157421DA0A}" dt="2020-06-09T08:28:01.253" v="6168" actId="113"/>
          <ac:spMkLst>
            <pc:docMk/>
            <pc:sldMk cId="2168994315" sldId="590"/>
            <ac:spMk id="6" creationId="{193516D0-2DF0-4201-A419-6879DBF58914}"/>
          </ac:spMkLst>
        </pc:spChg>
        <pc:spChg chg="del mod">
          <ac:chgData name="AHMED ABOUELYAZID ELTOHAMY MOHAMED" userId="52099ac6-86dd-4190-9d5c-80d0f35c6a65" providerId="ADAL" clId="{047CE6E9-30B3-411F-AE4E-92157421DA0A}" dt="2020-06-05T13:41:26.023" v="5890" actId="478"/>
          <ac:spMkLst>
            <pc:docMk/>
            <pc:sldMk cId="2168994315" sldId="590"/>
            <ac:spMk id="7" creationId="{C4BE2B11-E2FB-4D50-93BB-AE08CD49B01B}"/>
          </ac:spMkLst>
        </pc:spChg>
        <pc:spChg chg="del mod">
          <ac:chgData name="AHMED ABOUELYAZID ELTOHAMY MOHAMED" userId="52099ac6-86dd-4190-9d5c-80d0f35c6a65" providerId="ADAL" clId="{047CE6E9-30B3-411F-AE4E-92157421DA0A}" dt="2020-06-05T13:42:12.036" v="5961" actId="478"/>
          <ac:spMkLst>
            <pc:docMk/>
            <pc:sldMk cId="2168994315" sldId="590"/>
            <ac:spMk id="8" creationId="{A261F011-D6CF-4F57-B9E5-404D98BACA47}"/>
          </ac:spMkLst>
        </pc:spChg>
        <pc:spChg chg="mod">
          <ac:chgData name="AHMED ABOUELYAZID ELTOHAMY MOHAMED" userId="52099ac6-86dd-4190-9d5c-80d0f35c6a65" providerId="ADAL" clId="{047CE6E9-30B3-411F-AE4E-92157421DA0A}" dt="2020-06-09T08:28:01.253" v="6168" actId="113"/>
          <ac:spMkLst>
            <pc:docMk/>
            <pc:sldMk cId="2168994315" sldId="590"/>
            <ac:spMk id="9" creationId="{D119F9A1-A6A1-4C58-8281-C85FFE566A37}"/>
          </ac:spMkLst>
        </pc:spChg>
        <pc:spChg chg="mod">
          <ac:chgData name="AHMED ABOUELYAZID ELTOHAMY MOHAMED" userId="52099ac6-86dd-4190-9d5c-80d0f35c6a65" providerId="ADAL" clId="{047CE6E9-30B3-411F-AE4E-92157421DA0A}" dt="2020-06-09T08:28:01.253" v="6168" actId="113"/>
          <ac:spMkLst>
            <pc:docMk/>
            <pc:sldMk cId="2168994315" sldId="590"/>
            <ac:spMk id="10" creationId="{A8487D6E-A8DB-4118-B3EC-819A62E15665}"/>
          </ac:spMkLst>
        </pc:spChg>
        <pc:spChg chg="mod">
          <ac:chgData name="AHMED ABOUELYAZID ELTOHAMY MOHAMED" userId="52099ac6-86dd-4190-9d5c-80d0f35c6a65" providerId="ADAL" clId="{047CE6E9-30B3-411F-AE4E-92157421DA0A}" dt="2020-06-09T08:28:01.253" v="6168" actId="113"/>
          <ac:spMkLst>
            <pc:docMk/>
            <pc:sldMk cId="2168994315" sldId="590"/>
            <ac:spMk id="12" creationId="{D7BA6A64-9E5E-4D97-94A3-B14C28E94433}"/>
          </ac:spMkLst>
        </pc:spChg>
        <pc:spChg chg="mod">
          <ac:chgData name="AHMED ABOUELYAZID ELTOHAMY MOHAMED" userId="52099ac6-86dd-4190-9d5c-80d0f35c6a65" providerId="ADAL" clId="{047CE6E9-30B3-411F-AE4E-92157421DA0A}" dt="2020-06-09T08:28:01.253" v="6168" actId="113"/>
          <ac:spMkLst>
            <pc:docMk/>
            <pc:sldMk cId="2168994315" sldId="590"/>
            <ac:spMk id="16" creationId="{9EE27AB4-1A42-46C6-B0CF-62E2A1B37AA8}"/>
          </ac:spMkLst>
        </pc:spChg>
        <pc:spChg chg="mod">
          <ac:chgData name="AHMED ABOUELYAZID ELTOHAMY MOHAMED" userId="52099ac6-86dd-4190-9d5c-80d0f35c6a65" providerId="ADAL" clId="{047CE6E9-30B3-411F-AE4E-92157421DA0A}" dt="2020-06-09T08:28:01.253" v="6168" actId="113"/>
          <ac:spMkLst>
            <pc:docMk/>
            <pc:sldMk cId="2168994315" sldId="590"/>
            <ac:spMk id="18" creationId="{E8686C93-9863-43F9-9077-DED305CBDD03}"/>
          </ac:spMkLst>
        </pc:spChg>
        <pc:spChg chg="mod">
          <ac:chgData name="AHMED ABOUELYAZID ELTOHAMY MOHAMED" userId="52099ac6-86dd-4190-9d5c-80d0f35c6a65" providerId="ADAL" clId="{047CE6E9-30B3-411F-AE4E-92157421DA0A}" dt="2020-06-09T08:28:01.253" v="6168" actId="113"/>
          <ac:spMkLst>
            <pc:docMk/>
            <pc:sldMk cId="2168994315" sldId="590"/>
            <ac:spMk id="19" creationId="{3B03ABE4-4905-4DA9-B560-F6AF029F4DE7}"/>
          </ac:spMkLst>
        </pc:spChg>
        <pc:spChg chg="mod">
          <ac:chgData name="AHMED ABOUELYAZID ELTOHAMY MOHAMED" userId="52099ac6-86dd-4190-9d5c-80d0f35c6a65" providerId="ADAL" clId="{047CE6E9-30B3-411F-AE4E-92157421DA0A}" dt="2020-06-09T08:28:01.253" v="6168" actId="113"/>
          <ac:spMkLst>
            <pc:docMk/>
            <pc:sldMk cId="2168994315" sldId="590"/>
            <ac:spMk id="20" creationId="{0A3AE6F2-7DD5-4BD6-B5C5-7853E5EEA18C}"/>
          </ac:spMkLst>
        </pc:spChg>
        <pc:spChg chg="mod">
          <ac:chgData name="AHMED ABOUELYAZID ELTOHAMY MOHAMED" userId="52099ac6-86dd-4190-9d5c-80d0f35c6a65" providerId="ADAL" clId="{047CE6E9-30B3-411F-AE4E-92157421DA0A}" dt="2020-06-09T08:28:01.253" v="6168" actId="113"/>
          <ac:spMkLst>
            <pc:docMk/>
            <pc:sldMk cId="2168994315" sldId="590"/>
            <ac:spMk id="21" creationId="{F7F176F9-6D6C-42BA-A0B7-2BC758DE6688}"/>
          </ac:spMkLst>
        </pc:spChg>
        <pc:spChg chg="mod">
          <ac:chgData name="AHMED ABOUELYAZID ELTOHAMY MOHAMED" userId="52099ac6-86dd-4190-9d5c-80d0f35c6a65" providerId="ADAL" clId="{047CE6E9-30B3-411F-AE4E-92157421DA0A}" dt="2020-06-09T08:28:01.253" v="6168" actId="113"/>
          <ac:spMkLst>
            <pc:docMk/>
            <pc:sldMk cId="2168994315" sldId="590"/>
            <ac:spMk id="22" creationId="{836B1BB3-23D5-4BE4-8716-560C0A88B4B5}"/>
          </ac:spMkLst>
        </pc:spChg>
        <pc:spChg chg="mod">
          <ac:chgData name="AHMED ABOUELYAZID ELTOHAMY MOHAMED" userId="52099ac6-86dd-4190-9d5c-80d0f35c6a65" providerId="ADAL" clId="{047CE6E9-30B3-411F-AE4E-92157421DA0A}" dt="2020-06-09T08:28:01.253" v="6168" actId="113"/>
          <ac:spMkLst>
            <pc:docMk/>
            <pc:sldMk cId="2168994315" sldId="590"/>
            <ac:spMk id="23" creationId="{4CFB1FEA-FB0E-446F-9738-1D562521296E}"/>
          </ac:spMkLst>
        </pc:spChg>
        <pc:spChg chg="mod">
          <ac:chgData name="AHMED ABOUELYAZID ELTOHAMY MOHAMED" userId="52099ac6-86dd-4190-9d5c-80d0f35c6a65" providerId="ADAL" clId="{047CE6E9-30B3-411F-AE4E-92157421DA0A}" dt="2020-06-09T08:28:01.253" v="6168" actId="113"/>
          <ac:spMkLst>
            <pc:docMk/>
            <pc:sldMk cId="2168994315" sldId="590"/>
            <ac:spMk id="24" creationId="{4A776A7D-A2AB-4DDA-933C-DA1E622007F9}"/>
          </ac:spMkLst>
        </pc:spChg>
        <pc:spChg chg="mod">
          <ac:chgData name="AHMED ABOUELYAZID ELTOHAMY MOHAMED" userId="52099ac6-86dd-4190-9d5c-80d0f35c6a65" providerId="ADAL" clId="{047CE6E9-30B3-411F-AE4E-92157421DA0A}" dt="2020-06-09T08:28:01.253" v="6168" actId="113"/>
          <ac:spMkLst>
            <pc:docMk/>
            <pc:sldMk cId="2168994315" sldId="590"/>
            <ac:spMk id="25" creationId="{6A2175C9-7F9B-4801-AFC2-BF8F9A23C041}"/>
          </ac:spMkLst>
        </pc:spChg>
        <pc:spChg chg="mod">
          <ac:chgData name="AHMED ABOUELYAZID ELTOHAMY MOHAMED" userId="52099ac6-86dd-4190-9d5c-80d0f35c6a65" providerId="ADAL" clId="{047CE6E9-30B3-411F-AE4E-92157421DA0A}" dt="2020-06-09T08:28:01.253" v="6168" actId="113"/>
          <ac:spMkLst>
            <pc:docMk/>
            <pc:sldMk cId="2168994315" sldId="590"/>
            <ac:spMk id="26" creationId="{951E3EC3-2F69-46E3-B216-C14A647118D7}"/>
          </ac:spMkLst>
        </pc:spChg>
        <pc:spChg chg="mod">
          <ac:chgData name="AHMED ABOUELYAZID ELTOHAMY MOHAMED" userId="52099ac6-86dd-4190-9d5c-80d0f35c6a65" providerId="ADAL" clId="{047CE6E9-30B3-411F-AE4E-92157421DA0A}" dt="2020-06-09T08:28:01.253" v="6168" actId="113"/>
          <ac:spMkLst>
            <pc:docMk/>
            <pc:sldMk cId="2168994315" sldId="590"/>
            <ac:spMk id="27" creationId="{CD18E8BA-0E57-4B22-A1DE-09F071912C9B}"/>
          </ac:spMkLst>
        </pc:spChg>
        <pc:spChg chg="mod">
          <ac:chgData name="AHMED ABOUELYAZID ELTOHAMY MOHAMED" userId="52099ac6-86dd-4190-9d5c-80d0f35c6a65" providerId="ADAL" clId="{047CE6E9-30B3-411F-AE4E-92157421DA0A}" dt="2020-06-09T08:28:01.253" v="6168" actId="113"/>
          <ac:spMkLst>
            <pc:docMk/>
            <pc:sldMk cId="2168994315" sldId="590"/>
            <ac:spMk id="28" creationId="{EDD9FC27-D2F1-466C-BB61-165130D4FA35}"/>
          </ac:spMkLst>
        </pc:spChg>
        <pc:spChg chg="mod">
          <ac:chgData name="AHMED ABOUELYAZID ELTOHAMY MOHAMED" userId="52099ac6-86dd-4190-9d5c-80d0f35c6a65" providerId="ADAL" clId="{047CE6E9-30B3-411F-AE4E-92157421DA0A}" dt="2020-06-09T08:28:01.253" v="6168" actId="113"/>
          <ac:spMkLst>
            <pc:docMk/>
            <pc:sldMk cId="2168994315" sldId="590"/>
            <ac:spMk id="29" creationId="{A2268B90-BB08-42DE-B2A9-6EF6B940FF8E}"/>
          </ac:spMkLst>
        </pc:spChg>
        <pc:spChg chg="mod">
          <ac:chgData name="AHMED ABOUELYAZID ELTOHAMY MOHAMED" userId="52099ac6-86dd-4190-9d5c-80d0f35c6a65" providerId="ADAL" clId="{047CE6E9-30B3-411F-AE4E-92157421DA0A}" dt="2020-06-09T08:28:01.253" v="6168" actId="113"/>
          <ac:spMkLst>
            <pc:docMk/>
            <pc:sldMk cId="2168994315" sldId="590"/>
            <ac:spMk id="30" creationId="{927517C9-1430-4FCE-A756-E25FE2794B96}"/>
          </ac:spMkLst>
        </pc:spChg>
        <pc:spChg chg="mod">
          <ac:chgData name="AHMED ABOUELYAZID ELTOHAMY MOHAMED" userId="52099ac6-86dd-4190-9d5c-80d0f35c6a65" providerId="ADAL" clId="{047CE6E9-30B3-411F-AE4E-92157421DA0A}" dt="2020-06-09T08:28:01.253" v="6168" actId="113"/>
          <ac:spMkLst>
            <pc:docMk/>
            <pc:sldMk cId="2168994315" sldId="590"/>
            <ac:spMk id="31" creationId="{02605888-0444-40AD-AFF1-31330CB56ECD}"/>
          </ac:spMkLst>
        </pc:spChg>
        <pc:spChg chg="mod">
          <ac:chgData name="AHMED ABOUELYAZID ELTOHAMY MOHAMED" userId="52099ac6-86dd-4190-9d5c-80d0f35c6a65" providerId="ADAL" clId="{047CE6E9-30B3-411F-AE4E-92157421DA0A}" dt="2020-06-09T08:28:01.253" v="6168" actId="113"/>
          <ac:spMkLst>
            <pc:docMk/>
            <pc:sldMk cId="2168994315" sldId="590"/>
            <ac:spMk id="32" creationId="{31181D92-AA95-42F3-9C0D-4A5F7981141E}"/>
          </ac:spMkLst>
        </pc:spChg>
        <pc:spChg chg="mod">
          <ac:chgData name="AHMED ABOUELYAZID ELTOHAMY MOHAMED" userId="52099ac6-86dd-4190-9d5c-80d0f35c6a65" providerId="ADAL" clId="{047CE6E9-30B3-411F-AE4E-92157421DA0A}" dt="2020-06-09T08:28:01.253" v="6168" actId="113"/>
          <ac:spMkLst>
            <pc:docMk/>
            <pc:sldMk cId="2168994315" sldId="590"/>
            <ac:spMk id="33" creationId="{B9DBDED9-2745-4A85-BF53-AF9696AD5550}"/>
          </ac:spMkLst>
        </pc:spChg>
        <pc:spChg chg="mod">
          <ac:chgData name="AHMED ABOUELYAZID ELTOHAMY MOHAMED" userId="52099ac6-86dd-4190-9d5c-80d0f35c6a65" providerId="ADAL" clId="{047CE6E9-30B3-411F-AE4E-92157421DA0A}" dt="2020-06-09T08:28:01.253" v="6168" actId="113"/>
          <ac:spMkLst>
            <pc:docMk/>
            <pc:sldMk cId="2168994315" sldId="590"/>
            <ac:spMk id="34" creationId="{E94AC3AF-FAAB-489D-AC66-43B1FA66E1EF}"/>
          </ac:spMkLst>
        </pc:spChg>
        <pc:spChg chg="add mod">
          <ac:chgData name="AHMED ABOUELYAZID ELTOHAMY MOHAMED" userId="52099ac6-86dd-4190-9d5c-80d0f35c6a65" providerId="ADAL" clId="{047CE6E9-30B3-411F-AE4E-92157421DA0A}" dt="2020-06-09T08:28:01.253" v="6168" actId="113"/>
          <ac:spMkLst>
            <pc:docMk/>
            <pc:sldMk cId="2168994315" sldId="590"/>
            <ac:spMk id="35" creationId="{C380CFE3-6EBF-4CAD-8BEE-ADF47E6A3F02}"/>
          </ac:spMkLst>
        </pc:spChg>
        <pc:spChg chg="mod">
          <ac:chgData name="AHMED ABOUELYAZID ELTOHAMY MOHAMED" userId="52099ac6-86dd-4190-9d5c-80d0f35c6a65" providerId="ADAL" clId="{047CE6E9-30B3-411F-AE4E-92157421DA0A}" dt="2020-06-09T08:28:01.253" v="6168" actId="113"/>
          <ac:spMkLst>
            <pc:docMk/>
            <pc:sldMk cId="2168994315" sldId="590"/>
            <ac:spMk id="36" creationId="{CB10710C-3B25-4404-B6E7-79ACCE15D440}"/>
          </ac:spMkLst>
        </pc:spChg>
        <pc:spChg chg="mod">
          <ac:chgData name="AHMED ABOUELYAZID ELTOHAMY MOHAMED" userId="52099ac6-86dd-4190-9d5c-80d0f35c6a65" providerId="ADAL" clId="{047CE6E9-30B3-411F-AE4E-92157421DA0A}" dt="2020-06-09T08:28:01.253" v="6168" actId="113"/>
          <ac:spMkLst>
            <pc:docMk/>
            <pc:sldMk cId="2168994315" sldId="590"/>
            <ac:spMk id="37" creationId="{B24AC73E-59A4-4334-AD0E-AABBB85DE04A}"/>
          </ac:spMkLst>
        </pc:spChg>
        <pc:spChg chg="mod">
          <ac:chgData name="AHMED ABOUELYAZID ELTOHAMY MOHAMED" userId="52099ac6-86dd-4190-9d5c-80d0f35c6a65" providerId="ADAL" clId="{047CE6E9-30B3-411F-AE4E-92157421DA0A}" dt="2020-06-09T08:28:01.253" v="6168" actId="113"/>
          <ac:spMkLst>
            <pc:docMk/>
            <pc:sldMk cId="2168994315" sldId="590"/>
            <ac:spMk id="38" creationId="{2A8E9026-2956-4390-BBA0-D271910E968D}"/>
          </ac:spMkLst>
        </pc:spChg>
        <pc:spChg chg="add mod">
          <ac:chgData name="AHMED ABOUELYAZID ELTOHAMY MOHAMED" userId="52099ac6-86dd-4190-9d5c-80d0f35c6a65" providerId="ADAL" clId="{047CE6E9-30B3-411F-AE4E-92157421DA0A}" dt="2020-06-09T09:42:17.581" v="7011" actId="207"/>
          <ac:spMkLst>
            <pc:docMk/>
            <pc:sldMk cId="2168994315" sldId="590"/>
            <ac:spMk id="39" creationId="{18302329-5F19-4493-B935-801BD6F937B7}"/>
          </ac:spMkLst>
        </pc:spChg>
        <pc:spChg chg="mod">
          <ac:chgData name="AHMED ABOUELYAZID ELTOHAMY MOHAMED" userId="52099ac6-86dd-4190-9d5c-80d0f35c6a65" providerId="ADAL" clId="{047CE6E9-30B3-411F-AE4E-92157421DA0A}" dt="2020-06-09T08:28:01.253" v="6168" actId="113"/>
          <ac:spMkLst>
            <pc:docMk/>
            <pc:sldMk cId="2168994315" sldId="590"/>
            <ac:spMk id="40" creationId="{9A1FA144-C965-4105-8866-D985CF6E00E3}"/>
          </ac:spMkLst>
        </pc:spChg>
        <pc:spChg chg="mod">
          <ac:chgData name="AHMED ABOUELYAZID ELTOHAMY MOHAMED" userId="52099ac6-86dd-4190-9d5c-80d0f35c6a65" providerId="ADAL" clId="{047CE6E9-30B3-411F-AE4E-92157421DA0A}" dt="2020-06-09T08:28:01.253" v="6168" actId="113"/>
          <ac:spMkLst>
            <pc:docMk/>
            <pc:sldMk cId="2168994315" sldId="590"/>
            <ac:spMk id="41" creationId="{70DE735F-E351-4683-AEEC-7B1F4FB8B402}"/>
          </ac:spMkLst>
        </pc:spChg>
        <pc:spChg chg="add mod">
          <ac:chgData name="AHMED ABOUELYAZID ELTOHAMY MOHAMED" userId="52099ac6-86dd-4190-9d5c-80d0f35c6a65" providerId="ADAL" clId="{047CE6E9-30B3-411F-AE4E-92157421DA0A}" dt="2020-06-09T09:40:47.915" v="7003" actId="207"/>
          <ac:spMkLst>
            <pc:docMk/>
            <pc:sldMk cId="2168994315" sldId="590"/>
            <ac:spMk id="42" creationId="{8DBFE83E-8A39-48BB-AAF4-5D2FA87679DC}"/>
          </ac:spMkLst>
        </pc:spChg>
        <pc:spChg chg="add mod">
          <ac:chgData name="AHMED ABOUELYAZID ELTOHAMY MOHAMED" userId="52099ac6-86dd-4190-9d5c-80d0f35c6a65" providerId="ADAL" clId="{047CE6E9-30B3-411F-AE4E-92157421DA0A}" dt="2020-06-09T08:28:01.253" v="6168" actId="113"/>
          <ac:spMkLst>
            <pc:docMk/>
            <pc:sldMk cId="2168994315" sldId="590"/>
            <ac:spMk id="43" creationId="{FA9040F5-5A2F-4F51-86F3-BC0ACB2735BF}"/>
          </ac:spMkLst>
        </pc:spChg>
        <pc:spChg chg="add mod">
          <ac:chgData name="AHMED ABOUELYAZID ELTOHAMY MOHAMED" userId="52099ac6-86dd-4190-9d5c-80d0f35c6a65" providerId="ADAL" clId="{047CE6E9-30B3-411F-AE4E-92157421DA0A}" dt="2020-06-09T08:28:01.253" v="6168" actId="113"/>
          <ac:spMkLst>
            <pc:docMk/>
            <pc:sldMk cId="2168994315" sldId="590"/>
            <ac:spMk id="44" creationId="{995374D8-E2E4-4187-B6BD-41D0C470560B}"/>
          </ac:spMkLst>
        </pc:spChg>
        <pc:spChg chg="add mod">
          <ac:chgData name="AHMED ABOUELYAZID ELTOHAMY MOHAMED" userId="52099ac6-86dd-4190-9d5c-80d0f35c6a65" providerId="ADAL" clId="{047CE6E9-30B3-411F-AE4E-92157421DA0A}" dt="2020-06-09T09:42:13.774" v="7010" actId="207"/>
          <ac:spMkLst>
            <pc:docMk/>
            <pc:sldMk cId="2168994315" sldId="590"/>
            <ac:spMk id="45" creationId="{3374E8DB-9070-45F5-86C2-F0FB1C17CCE7}"/>
          </ac:spMkLst>
        </pc:spChg>
        <pc:spChg chg="add mod">
          <ac:chgData name="AHMED ABOUELYAZID ELTOHAMY MOHAMED" userId="52099ac6-86dd-4190-9d5c-80d0f35c6a65" providerId="ADAL" clId="{047CE6E9-30B3-411F-AE4E-92157421DA0A}" dt="2020-06-09T08:28:01.253" v="6168" actId="113"/>
          <ac:spMkLst>
            <pc:docMk/>
            <pc:sldMk cId="2168994315" sldId="590"/>
            <ac:spMk id="46" creationId="{ED8CAC0F-A0BB-4212-B5D5-608E57B03083}"/>
          </ac:spMkLst>
        </pc:spChg>
      </pc:sldChg>
      <pc:sldChg chg="addSp modSp mod">
        <pc:chgData name="AHMED ABOUELYAZID ELTOHAMY MOHAMED" userId="52099ac6-86dd-4190-9d5c-80d0f35c6a65" providerId="ADAL" clId="{047CE6E9-30B3-411F-AE4E-92157421DA0A}" dt="2020-06-04T14:15:58.905" v="5472"/>
        <pc:sldMkLst>
          <pc:docMk/>
          <pc:sldMk cId="3500236057" sldId="591"/>
        </pc:sldMkLst>
        <pc:spChg chg="add mod">
          <ac:chgData name="AHMED ABOUELYAZID ELTOHAMY MOHAMED" userId="52099ac6-86dd-4190-9d5c-80d0f35c6a65" providerId="ADAL" clId="{047CE6E9-30B3-411F-AE4E-92157421DA0A}" dt="2020-06-04T14:15:58.905" v="5472"/>
          <ac:spMkLst>
            <pc:docMk/>
            <pc:sldMk cId="3500236057" sldId="591"/>
            <ac:spMk id="7" creationId="{172CC5B9-F59A-4C23-B1CE-EF21FDB5DEAF}"/>
          </ac:spMkLst>
        </pc:spChg>
        <pc:spChg chg="mod">
          <ac:chgData name="AHMED ABOUELYAZID ELTOHAMY MOHAMED" userId="52099ac6-86dd-4190-9d5c-80d0f35c6a65" providerId="ADAL" clId="{047CE6E9-30B3-411F-AE4E-92157421DA0A}" dt="2020-06-04T14:15:56.979" v="5471" actId="1076"/>
          <ac:spMkLst>
            <pc:docMk/>
            <pc:sldMk cId="3500236057" sldId="591"/>
            <ac:spMk id="12" creationId="{98F99C6F-4AB1-4956-B9F0-86EE2A74D55D}"/>
          </ac:spMkLst>
        </pc:spChg>
      </pc:sldChg>
      <pc:sldChg chg="addSp modSp mod">
        <pc:chgData name="AHMED ABOUELYAZID ELTOHAMY MOHAMED" userId="52099ac6-86dd-4190-9d5c-80d0f35c6a65" providerId="ADAL" clId="{047CE6E9-30B3-411F-AE4E-92157421DA0A}" dt="2020-06-09T08:31:30.919" v="6188" actId="207"/>
        <pc:sldMkLst>
          <pc:docMk/>
          <pc:sldMk cId="702608960" sldId="592"/>
        </pc:sldMkLst>
        <pc:spChg chg="mod">
          <ac:chgData name="AHMED ABOUELYAZID ELTOHAMY MOHAMED" userId="52099ac6-86dd-4190-9d5c-80d0f35c6a65" providerId="ADAL" clId="{047CE6E9-30B3-411F-AE4E-92157421DA0A}" dt="2020-06-09T08:31:25.919" v="6186" actId="207"/>
          <ac:spMkLst>
            <pc:docMk/>
            <pc:sldMk cId="702608960" sldId="592"/>
            <ac:spMk id="10" creationId="{1DD5B56F-D39B-4485-AE10-7E562A366E0D}"/>
          </ac:spMkLst>
        </pc:spChg>
        <pc:spChg chg="mod">
          <ac:chgData name="AHMED ABOUELYAZID ELTOHAMY MOHAMED" userId="52099ac6-86dd-4190-9d5c-80d0f35c6a65" providerId="ADAL" clId="{047CE6E9-30B3-411F-AE4E-92157421DA0A}" dt="2020-06-09T08:31:21.851" v="6185" actId="207"/>
          <ac:spMkLst>
            <pc:docMk/>
            <pc:sldMk cId="702608960" sldId="592"/>
            <ac:spMk id="13" creationId="{E746FDB9-2FB7-4B0B-82A5-94C8E33B076A}"/>
          </ac:spMkLst>
        </pc:spChg>
        <pc:spChg chg="add mod">
          <ac:chgData name="AHMED ABOUELYAZID ELTOHAMY MOHAMED" userId="52099ac6-86dd-4190-9d5c-80d0f35c6a65" providerId="ADAL" clId="{047CE6E9-30B3-411F-AE4E-92157421DA0A}" dt="2020-06-04T14:15:30.123" v="5467"/>
          <ac:spMkLst>
            <pc:docMk/>
            <pc:sldMk cId="702608960" sldId="592"/>
            <ac:spMk id="14" creationId="{21DCDFD5-5455-4EB5-9B3D-E9CA2F7C1AB3}"/>
          </ac:spMkLst>
        </pc:spChg>
        <pc:spChg chg="mod">
          <ac:chgData name="AHMED ABOUELYAZID ELTOHAMY MOHAMED" userId="52099ac6-86dd-4190-9d5c-80d0f35c6a65" providerId="ADAL" clId="{047CE6E9-30B3-411F-AE4E-92157421DA0A}" dt="2020-06-09T08:30:57.464" v="6184" actId="404"/>
          <ac:spMkLst>
            <pc:docMk/>
            <pc:sldMk cId="702608960" sldId="592"/>
            <ac:spMk id="18" creationId="{4E6235C5-C299-4641-B350-82ECB938619E}"/>
          </ac:spMkLst>
        </pc:spChg>
        <pc:spChg chg="mod">
          <ac:chgData name="AHMED ABOUELYAZID ELTOHAMY MOHAMED" userId="52099ac6-86dd-4190-9d5c-80d0f35c6a65" providerId="ADAL" clId="{047CE6E9-30B3-411F-AE4E-92157421DA0A}" dt="2020-06-09T08:31:30.919" v="6188" actId="207"/>
          <ac:spMkLst>
            <pc:docMk/>
            <pc:sldMk cId="702608960" sldId="592"/>
            <ac:spMk id="22" creationId="{D4138037-B9A0-4A24-8615-4E238137293A}"/>
          </ac:spMkLst>
        </pc:spChg>
        <pc:spChg chg="mod">
          <ac:chgData name="AHMED ABOUELYAZID ELTOHAMY MOHAMED" userId="52099ac6-86dd-4190-9d5c-80d0f35c6a65" providerId="ADAL" clId="{047CE6E9-30B3-411F-AE4E-92157421DA0A}" dt="2020-06-09T08:31:28.359" v="6187" actId="207"/>
          <ac:spMkLst>
            <pc:docMk/>
            <pc:sldMk cId="702608960" sldId="592"/>
            <ac:spMk id="23" creationId="{67D7D7FE-3E91-4123-BE59-41AEA6B39B24}"/>
          </ac:spMkLst>
        </pc:spChg>
        <pc:picChg chg="mod">
          <ac:chgData name="AHMED ABOUELYAZID ELTOHAMY MOHAMED" userId="52099ac6-86dd-4190-9d5c-80d0f35c6a65" providerId="ADAL" clId="{047CE6E9-30B3-411F-AE4E-92157421DA0A}" dt="2020-06-03T11:18:10.516" v="4030" actId="1036"/>
          <ac:picMkLst>
            <pc:docMk/>
            <pc:sldMk cId="702608960" sldId="592"/>
            <ac:picMk id="19" creationId="{9FA8386E-5C34-45AE-947C-209B5CBA6CFC}"/>
          </ac:picMkLst>
        </pc:picChg>
        <pc:picChg chg="mod">
          <ac:chgData name="AHMED ABOUELYAZID ELTOHAMY MOHAMED" userId="52099ac6-86dd-4190-9d5c-80d0f35c6a65" providerId="ADAL" clId="{047CE6E9-30B3-411F-AE4E-92157421DA0A}" dt="2020-06-03T11:17:43.669" v="4023" actId="1036"/>
          <ac:picMkLst>
            <pc:docMk/>
            <pc:sldMk cId="702608960" sldId="592"/>
            <ac:picMk id="20" creationId="{15D11AD1-F0A9-495E-8B73-A8B808415646}"/>
          </ac:picMkLst>
        </pc:picChg>
      </pc:sldChg>
      <pc:sldChg chg="modSp mod">
        <pc:chgData name="AHMED ABOUELYAZID ELTOHAMY MOHAMED" userId="52099ac6-86dd-4190-9d5c-80d0f35c6a65" providerId="ADAL" clId="{047CE6E9-30B3-411F-AE4E-92157421DA0A}" dt="2020-06-09T08:33:10.342" v="6212" actId="14100"/>
        <pc:sldMkLst>
          <pc:docMk/>
          <pc:sldMk cId="3771632216" sldId="593"/>
        </pc:sldMkLst>
        <pc:spChg chg="mod">
          <ac:chgData name="AHMED ABOUELYAZID ELTOHAMY MOHAMED" userId="52099ac6-86dd-4190-9d5c-80d0f35c6a65" providerId="ADAL" clId="{047CE6E9-30B3-411F-AE4E-92157421DA0A}" dt="2020-06-09T08:33:10.342" v="6212" actId="14100"/>
          <ac:spMkLst>
            <pc:docMk/>
            <pc:sldMk cId="3771632216" sldId="593"/>
            <ac:spMk id="7" creationId="{43BEA834-F0EB-4BD3-9A5D-8B84B4678375}"/>
          </ac:spMkLst>
        </pc:spChg>
        <pc:spChg chg="mod">
          <ac:chgData name="AHMED ABOUELYAZID ELTOHAMY MOHAMED" userId="52099ac6-86dd-4190-9d5c-80d0f35c6a65" providerId="ADAL" clId="{047CE6E9-30B3-411F-AE4E-92157421DA0A}" dt="2020-06-09T08:33:01.213" v="6210" actId="403"/>
          <ac:spMkLst>
            <pc:docMk/>
            <pc:sldMk cId="3771632216" sldId="593"/>
            <ac:spMk id="9" creationId="{F4BADE00-CD78-4AE0-AD18-908AD74CF066}"/>
          </ac:spMkLst>
        </pc:spChg>
        <pc:spChg chg="mod">
          <ac:chgData name="AHMED ABOUELYAZID ELTOHAMY MOHAMED" userId="52099ac6-86dd-4190-9d5c-80d0f35c6a65" providerId="ADAL" clId="{047CE6E9-30B3-411F-AE4E-92157421DA0A}" dt="2020-06-09T08:33:01.213" v="6210" actId="403"/>
          <ac:spMkLst>
            <pc:docMk/>
            <pc:sldMk cId="3771632216" sldId="593"/>
            <ac:spMk id="10" creationId="{2D6D9DCF-A7BE-4D09-8543-30412A61BF4A}"/>
          </ac:spMkLst>
        </pc:spChg>
        <pc:spChg chg="mod">
          <ac:chgData name="AHMED ABOUELYAZID ELTOHAMY MOHAMED" userId="52099ac6-86dd-4190-9d5c-80d0f35c6a65" providerId="ADAL" clId="{047CE6E9-30B3-411F-AE4E-92157421DA0A}" dt="2020-06-09T08:33:01.213" v="6210" actId="403"/>
          <ac:spMkLst>
            <pc:docMk/>
            <pc:sldMk cId="3771632216" sldId="593"/>
            <ac:spMk id="12" creationId="{99A735E8-3DA7-47A3-BC47-0924F124B0DD}"/>
          </ac:spMkLst>
        </pc:spChg>
        <pc:picChg chg="mod">
          <ac:chgData name="AHMED ABOUELYAZID ELTOHAMY MOHAMED" userId="52099ac6-86dd-4190-9d5c-80d0f35c6a65" providerId="ADAL" clId="{047CE6E9-30B3-411F-AE4E-92157421DA0A}" dt="2020-06-09T08:32:58.551" v="6209" actId="403"/>
          <ac:picMkLst>
            <pc:docMk/>
            <pc:sldMk cId="3771632216" sldId="593"/>
            <ac:picMk id="3073" creationId="{ED554EBB-881D-4FA1-BF48-EA0936B6025D}"/>
          </ac:picMkLst>
        </pc:picChg>
      </pc:sldChg>
      <pc:sldChg chg="addSp modSp mod">
        <pc:chgData name="AHMED ABOUELYAZID ELTOHAMY MOHAMED" userId="52099ac6-86dd-4190-9d5c-80d0f35c6a65" providerId="ADAL" clId="{047CE6E9-30B3-411F-AE4E-92157421DA0A}" dt="2020-06-09T08:34:53.615" v="6224" actId="14100"/>
        <pc:sldMkLst>
          <pc:docMk/>
          <pc:sldMk cId="1521025815" sldId="594"/>
        </pc:sldMkLst>
        <pc:spChg chg="add mod">
          <ac:chgData name="AHMED ABOUELYAZID ELTOHAMY MOHAMED" userId="52099ac6-86dd-4190-9d5c-80d0f35c6a65" providerId="ADAL" clId="{047CE6E9-30B3-411F-AE4E-92157421DA0A}" dt="2020-06-04T14:16:21.848" v="5475"/>
          <ac:spMkLst>
            <pc:docMk/>
            <pc:sldMk cId="1521025815" sldId="594"/>
            <ac:spMk id="5" creationId="{7A32C077-8C36-492E-BDE3-9D10F779383A}"/>
          </ac:spMkLst>
        </pc:spChg>
        <pc:spChg chg="mod">
          <ac:chgData name="AHMED ABOUELYAZID ELTOHAMY MOHAMED" userId="52099ac6-86dd-4190-9d5c-80d0f35c6a65" providerId="ADAL" clId="{047CE6E9-30B3-411F-AE4E-92157421DA0A}" dt="2020-06-09T08:34:53.615" v="6224" actId="14100"/>
          <ac:spMkLst>
            <pc:docMk/>
            <pc:sldMk cId="1521025815" sldId="594"/>
            <ac:spMk id="17" creationId="{1A11CDE8-63A0-4966-8278-E647BEA2B455}"/>
          </ac:spMkLst>
        </pc:spChg>
      </pc:sldChg>
      <pc:sldChg chg="addSp modSp mod">
        <pc:chgData name="AHMED ABOUELYAZID ELTOHAMY MOHAMED" userId="52099ac6-86dd-4190-9d5c-80d0f35c6a65" providerId="ADAL" clId="{047CE6E9-30B3-411F-AE4E-92157421DA0A}" dt="2020-06-09T08:36:57.547" v="6243" actId="403"/>
        <pc:sldMkLst>
          <pc:docMk/>
          <pc:sldMk cId="2503786786" sldId="596"/>
        </pc:sldMkLst>
        <pc:spChg chg="mod">
          <ac:chgData name="AHMED ABOUELYAZID ELTOHAMY MOHAMED" userId="52099ac6-86dd-4190-9d5c-80d0f35c6a65" providerId="ADAL" clId="{047CE6E9-30B3-411F-AE4E-92157421DA0A}" dt="2020-06-09T08:36:57.547" v="6243" actId="403"/>
          <ac:spMkLst>
            <pc:docMk/>
            <pc:sldMk cId="2503786786" sldId="596"/>
            <ac:spMk id="10" creationId="{08C8A269-BAF2-41FF-AEC4-0633D866729D}"/>
          </ac:spMkLst>
        </pc:spChg>
        <pc:spChg chg="mod">
          <ac:chgData name="AHMED ABOUELYAZID ELTOHAMY MOHAMED" userId="52099ac6-86dd-4190-9d5c-80d0f35c6a65" providerId="ADAL" clId="{047CE6E9-30B3-411F-AE4E-92157421DA0A}" dt="2020-06-04T14:16:37.459" v="5479" actId="14100"/>
          <ac:spMkLst>
            <pc:docMk/>
            <pc:sldMk cId="2503786786" sldId="596"/>
            <ac:spMk id="12" creationId="{98F99C6F-4AB1-4956-B9F0-86EE2A74D55D}"/>
          </ac:spMkLst>
        </pc:spChg>
        <pc:spChg chg="add mod">
          <ac:chgData name="AHMED ABOUELYAZID ELTOHAMY MOHAMED" userId="52099ac6-86dd-4190-9d5c-80d0f35c6a65" providerId="ADAL" clId="{047CE6E9-30B3-411F-AE4E-92157421DA0A}" dt="2020-06-04T14:16:40.062" v="5480"/>
          <ac:spMkLst>
            <pc:docMk/>
            <pc:sldMk cId="2503786786" sldId="596"/>
            <ac:spMk id="13" creationId="{259FF2E4-4B75-4FE3-A258-83C0F05EAF38}"/>
          </ac:spMkLst>
        </pc:spChg>
        <pc:picChg chg="mod">
          <ac:chgData name="AHMED ABOUELYAZID ELTOHAMY MOHAMED" userId="52099ac6-86dd-4190-9d5c-80d0f35c6a65" providerId="ADAL" clId="{047CE6E9-30B3-411F-AE4E-92157421DA0A}" dt="2020-06-03T09:48:02.747" v="2561"/>
          <ac:picMkLst>
            <pc:docMk/>
            <pc:sldMk cId="2503786786" sldId="596"/>
            <ac:picMk id="2" creationId="{42AA1608-E394-4E4E-ADCF-165E665FB531}"/>
          </ac:picMkLst>
        </pc:picChg>
        <pc:picChg chg="mod">
          <ac:chgData name="AHMED ABOUELYAZID ELTOHAMY MOHAMED" userId="52099ac6-86dd-4190-9d5c-80d0f35c6a65" providerId="ADAL" clId="{047CE6E9-30B3-411F-AE4E-92157421DA0A}" dt="2020-06-03T09:46:58.348" v="2557" actId="14100"/>
          <ac:picMkLst>
            <pc:docMk/>
            <pc:sldMk cId="2503786786" sldId="596"/>
            <ac:picMk id="4" creationId="{EF850AAD-67F7-4157-8A57-E67F3663AB8B}"/>
          </ac:picMkLst>
        </pc:picChg>
        <pc:picChg chg="mod">
          <ac:chgData name="AHMED ABOUELYAZID ELTOHAMY MOHAMED" userId="52099ac6-86dd-4190-9d5c-80d0f35c6a65" providerId="ADAL" clId="{047CE6E9-30B3-411F-AE4E-92157421DA0A}" dt="2020-06-03T09:47:09.211" v="2560" actId="14100"/>
          <ac:picMkLst>
            <pc:docMk/>
            <pc:sldMk cId="2503786786" sldId="596"/>
            <ac:picMk id="8" creationId="{BD1D8940-F7A1-4285-9CDF-044529133E43}"/>
          </ac:picMkLst>
        </pc:picChg>
        <pc:picChg chg="mod">
          <ac:chgData name="AHMED ABOUELYAZID ELTOHAMY MOHAMED" userId="52099ac6-86dd-4190-9d5c-80d0f35c6a65" providerId="ADAL" clId="{047CE6E9-30B3-411F-AE4E-92157421DA0A}" dt="2020-06-03T09:46:54.476" v="2556" actId="14100"/>
          <ac:picMkLst>
            <pc:docMk/>
            <pc:sldMk cId="2503786786" sldId="596"/>
            <ac:picMk id="9" creationId="{9665CF19-6026-42B4-A5FA-BB0EA66E59A3}"/>
          </ac:picMkLst>
        </pc:picChg>
      </pc:sldChg>
      <pc:sldChg chg="addSp modSp mod">
        <pc:chgData name="AHMED ABOUELYAZID ELTOHAMY MOHAMED" userId="52099ac6-86dd-4190-9d5c-80d0f35c6a65" providerId="ADAL" clId="{047CE6E9-30B3-411F-AE4E-92157421DA0A}" dt="2020-06-11T05:50:09.464" v="7028" actId="167"/>
        <pc:sldMkLst>
          <pc:docMk/>
          <pc:sldMk cId="4165021887" sldId="597"/>
        </pc:sldMkLst>
        <pc:spChg chg="mod">
          <ac:chgData name="AHMED ABOUELYAZID ELTOHAMY MOHAMED" userId="52099ac6-86dd-4190-9d5c-80d0f35c6a65" providerId="ADAL" clId="{047CE6E9-30B3-411F-AE4E-92157421DA0A}" dt="2020-06-09T08:37:10.247" v="6246" actId="403"/>
          <ac:spMkLst>
            <pc:docMk/>
            <pc:sldMk cId="4165021887" sldId="597"/>
            <ac:spMk id="10" creationId="{08C8A269-BAF2-41FF-AEC4-0633D866729D}"/>
          </ac:spMkLst>
        </pc:spChg>
        <pc:spChg chg="mod">
          <ac:chgData name="AHMED ABOUELYAZID ELTOHAMY MOHAMED" userId="52099ac6-86dd-4190-9d5c-80d0f35c6a65" providerId="ADAL" clId="{047CE6E9-30B3-411F-AE4E-92157421DA0A}" dt="2020-06-04T14:17:01.469" v="5500" actId="14100"/>
          <ac:spMkLst>
            <pc:docMk/>
            <pc:sldMk cId="4165021887" sldId="597"/>
            <ac:spMk id="12" creationId="{98F99C6F-4AB1-4956-B9F0-86EE2A74D55D}"/>
          </ac:spMkLst>
        </pc:spChg>
        <pc:spChg chg="add mod">
          <ac:chgData name="AHMED ABOUELYAZID ELTOHAMY MOHAMED" userId="52099ac6-86dd-4190-9d5c-80d0f35c6a65" providerId="ADAL" clId="{047CE6E9-30B3-411F-AE4E-92157421DA0A}" dt="2020-06-04T14:17:03.709" v="5501"/>
          <ac:spMkLst>
            <pc:docMk/>
            <pc:sldMk cId="4165021887" sldId="597"/>
            <ac:spMk id="15" creationId="{828E3211-D43B-4E03-B44D-43130FDAD6B8}"/>
          </ac:spMkLst>
        </pc:spChg>
        <pc:spChg chg="mod ord">
          <ac:chgData name="AHMED ABOUELYAZID ELTOHAMY MOHAMED" userId="52099ac6-86dd-4190-9d5c-80d0f35c6a65" providerId="ADAL" clId="{047CE6E9-30B3-411F-AE4E-92157421DA0A}" dt="2020-06-11T05:49:52.974" v="7027" actId="166"/>
          <ac:spMkLst>
            <pc:docMk/>
            <pc:sldMk cId="4165021887" sldId="597"/>
            <ac:spMk id="18" creationId="{C8C0EB5A-FE10-43AE-A6FB-2F1928382F00}"/>
          </ac:spMkLst>
        </pc:spChg>
        <pc:picChg chg="mod">
          <ac:chgData name="AHMED ABOUELYAZID ELTOHAMY MOHAMED" userId="52099ac6-86dd-4190-9d5c-80d0f35c6a65" providerId="ADAL" clId="{047CE6E9-30B3-411F-AE4E-92157421DA0A}" dt="2020-06-03T11:22:23.838" v="4033"/>
          <ac:picMkLst>
            <pc:docMk/>
            <pc:sldMk cId="4165021887" sldId="597"/>
            <ac:picMk id="8" creationId="{A9482BE9-D578-4104-B48C-E259FC5DB009}"/>
          </ac:picMkLst>
        </pc:picChg>
        <pc:picChg chg="mod">
          <ac:chgData name="AHMED ABOUELYAZID ELTOHAMY MOHAMED" userId="52099ac6-86dd-4190-9d5c-80d0f35c6a65" providerId="ADAL" clId="{047CE6E9-30B3-411F-AE4E-92157421DA0A}" dt="2020-06-03T11:23:12.597" v="4037"/>
          <ac:picMkLst>
            <pc:docMk/>
            <pc:sldMk cId="4165021887" sldId="597"/>
            <ac:picMk id="9" creationId="{E9423C7A-F0FC-47AA-B4C4-31223C5FBAE4}"/>
          </ac:picMkLst>
        </pc:picChg>
        <pc:picChg chg="mod ord">
          <ac:chgData name="AHMED ABOUELYAZID ELTOHAMY MOHAMED" userId="52099ac6-86dd-4190-9d5c-80d0f35c6a65" providerId="ADAL" clId="{047CE6E9-30B3-411F-AE4E-92157421DA0A}" dt="2020-06-11T05:50:09.464" v="7028" actId="167"/>
          <ac:picMkLst>
            <pc:docMk/>
            <pc:sldMk cId="4165021887" sldId="597"/>
            <ac:picMk id="16" creationId="{7D0512C9-65DB-486D-8DFC-A89D9F41E629}"/>
          </ac:picMkLst>
        </pc:picChg>
        <pc:picChg chg="mod">
          <ac:chgData name="AHMED ABOUELYAZID ELTOHAMY MOHAMED" userId="52099ac6-86dd-4190-9d5c-80d0f35c6a65" providerId="ADAL" clId="{047CE6E9-30B3-411F-AE4E-92157421DA0A}" dt="2020-06-03T11:22:32.181" v="4035" actId="14100"/>
          <ac:picMkLst>
            <pc:docMk/>
            <pc:sldMk cId="4165021887" sldId="597"/>
            <ac:picMk id="20" creationId="{C5B5D71C-9739-41FB-B08E-57BB6C825C3E}"/>
          </ac:picMkLst>
        </pc:picChg>
      </pc:sldChg>
      <pc:sldChg chg="addSp modSp mod">
        <pc:chgData name="AHMED ABOUELYAZID ELTOHAMY MOHAMED" userId="52099ac6-86dd-4190-9d5c-80d0f35c6a65" providerId="ADAL" clId="{047CE6E9-30B3-411F-AE4E-92157421DA0A}" dt="2020-06-11T05:51:08.377" v="7030" actId="207"/>
        <pc:sldMkLst>
          <pc:docMk/>
          <pc:sldMk cId="3506800480" sldId="599"/>
        </pc:sldMkLst>
        <pc:spChg chg="mod">
          <ac:chgData name="AHMED ABOUELYAZID ELTOHAMY MOHAMED" userId="52099ac6-86dd-4190-9d5c-80d0f35c6a65" providerId="ADAL" clId="{047CE6E9-30B3-411F-AE4E-92157421DA0A}" dt="2020-06-09T08:37:25.887" v="6249" actId="403"/>
          <ac:spMkLst>
            <pc:docMk/>
            <pc:sldMk cId="3506800480" sldId="599"/>
            <ac:spMk id="10" creationId="{08C8A269-BAF2-41FF-AEC4-0633D866729D}"/>
          </ac:spMkLst>
        </pc:spChg>
        <pc:spChg chg="mod">
          <ac:chgData name="AHMED ABOUELYAZID ELTOHAMY MOHAMED" userId="52099ac6-86dd-4190-9d5c-80d0f35c6a65" providerId="ADAL" clId="{047CE6E9-30B3-411F-AE4E-92157421DA0A}" dt="2020-06-11T05:51:08.377" v="7030" actId="207"/>
          <ac:spMkLst>
            <pc:docMk/>
            <pc:sldMk cId="3506800480" sldId="599"/>
            <ac:spMk id="11" creationId="{056CAABC-EE9A-4BC3-8F9F-94C1888059F6}"/>
          </ac:spMkLst>
        </pc:spChg>
        <pc:spChg chg="mod">
          <ac:chgData name="AHMED ABOUELYAZID ELTOHAMY MOHAMED" userId="52099ac6-86dd-4190-9d5c-80d0f35c6a65" providerId="ADAL" clId="{047CE6E9-30B3-411F-AE4E-92157421DA0A}" dt="2020-06-04T14:17:13.901" v="5503" actId="1076"/>
          <ac:spMkLst>
            <pc:docMk/>
            <pc:sldMk cId="3506800480" sldId="599"/>
            <ac:spMk id="12" creationId="{98F99C6F-4AB1-4956-B9F0-86EE2A74D55D}"/>
          </ac:spMkLst>
        </pc:spChg>
        <pc:spChg chg="add mod">
          <ac:chgData name="AHMED ABOUELYAZID ELTOHAMY MOHAMED" userId="52099ac6-86dd-4190-9d5c-80d0f35c6a65" providerId="ADAL" clId="{047CE6E9-30B3-411F-AE4E-92157421DA0A}" dt="2020-06-04T14:17:22.349" v="5507"/>
          <ac:spMkLst>
            <pc:docMk/>
            <pc:sldMk cId="3506800480" sldId="599"/>
            <ac:spMk id="13" creationId="{0195533E-5D47-4A87-9015-13296CA4F20F}"/>
          </ac:spMkLst>
        </pc:spChg>
      </pc:sldChg>
      <pc:sldChg chg="addSp modSp mod">
        <pc:chgData name="AHMED ABOUELYAZID ELTOHAMY MOHAMED" userId="52099ac6-86dd-4190-9d5c-80d0f35c6a65" providerId="ADAL" clId="{047CE6E9-30B3-411F-AE4E-92157421DA0A}" dt="2020-06-09T08:37:36.233" v="6252" actId="2711"/>
        <pc:sldMkLst>
          <pc:docMk/>
          <pc:sldMk cId="135526849" sldId="600"/>
        </pc:sldMkLst>
        <pc:spChg chg="mod">
          <ac:chgData name="AHMED ABOUELYAZID ELTOHAMY MOHAMED" userId="52099ac6-86dd-4190-9d5c-80d0f35c6a65" providerId="ADAL" clId="{047CE6E9-30B3-411F-AE4E-92157421DA0A}" dt="2020-06-09T08:37:36.233" v="6252" actId="2711"/>
          <ac:spMkLst>
            <pc:docMk/>
            <pc:sldMk cId="135526849" sldId="600"/>
            <ac:spMk id="7" creationId="{27A4CD30-7740-46F1-B0F1-AE87FAD4FC88}"/>
          </ac:spMkLst>
        </pc:spChg>
        <pc:spChg chg="mod">
          <ac:chgData name="AHMED ABOUELYAZID ELTOHAMY MOHAMED" userId="52099ac6-86dd-4190-9d5c-80d0f35c6a65" providerId="ADAL" clId="{047CE6E9-30B3-411F-AE4E-92157421DA0A}" dt="2020-06-04T14:17:32.100" v="5509" actId="1076"/>
          <ac:spMkLst>
            <pc:docMk/>
            <pc:sldMk cId="135526849" sldId="600"/>
            <ac:spMk id="12" creationId="{98F99C6F-4AB1-4956-B9F0-86EE2A74D55D}"/>
          </ac:spMkLst>
        </pc:spChg>
        <pc:spChg chg="add mod">
          <ac:chgData name="AHMED ABOUELYAZID ELTOHAMY MOHAMED" userId="52099ac6-86dd-4190-9d5c-80d0f35c6a65" providerId="ADAL" clId="{047CE6E9-30B3-411F-AE4E-92157421DA0A}" dt="2020-06-04T14:17:39.236" v="5517"/>
          <ac:spMkLst>
            <pc:docMk/>
            <pc:sldMk cId="135526849" sldId="600"/>
            <ac:spMk id="14" creationId="{38310C15-BA9B-4299-9332-8A6FB41C369C}"/>
          </ac:spMkLst>
        </pc:spChg>
      </pc:sldChg>
      <pc:sldChg chg="add del">
        <pc:chgData name="AHMED ABOUELYAZID ELTOHAMY MOHAMED" userId="52099ac6-86dd-4190-9d5c-80d0f35c6a65" providerId="ADAL" clId="{047CE6E9-30B3-411F-AE4E-92157421DA0A}" dt="2020-06-02T10:36:17.230" v="112"/>
        <pc:sldMkLst>
          <pc:docMk/>
          <pc:sldMk cId="2473823529" sldId="601"/>
        </pc:sldMkLst>
      </pc:sldChg>
      <pc:sldChg chg="addSp delSp modSp add del mod ord delAnim modAnim">
        <pc:chgData name="AHMED ABOUELYAZID ELTOHAMY MOHAMED" userId="52099ac6-86dd-4190-9d5c-80d0f35c6a65" providerId="ADAL" clId="{047CE6E9-30B3-411F-AE4E-92157421DA0A}" dt="2020-06-09T08:42:10.875" v="6294" actId="47"/>
        <pc:sldMkLst>
          <pc:docMk/>
          <pc:sldMk cId="3370732647" sldId="601"/>
        </pc:sldMkLst>
        <pc:spChg chg="add mod">
          <ac:chgData name="AHMED ABOUELYAZID ELTOHAMY MOHAMED" userId="52099ac6-86dd-4190-9d5c-80d0f35c6a65" providerId="ADAL" clId="{047CE6E9-30B3-411F-AE4E-92157421DA0A}" dt="2020-06-09T08:38:51.113" v="6265" actId="1036"/>
          <ac:spMkLst>
            <pc:docMk/>
            <pc:sldMk cId="3370732647" sldId="601"/>
            <ac:spMk id="3" creationId="{E940E983-DCF6-46B3-A3FA-0186ABA863DE}"/>
          </ac:spMkLst>
        </pc:spChg>
        <pc:spChg chg="add del mod">
          <ac:chgData name="AHMED ABOUELYAZID ELTOHAMY MOHAMED" userId="52099ac6-86dd-4190-9d5c-80d0f35c6a65" providerId="ADAL" clId="{047CE6E9-30B3-411F-AE4E-92157421DA0A}" dt="2020-06-02T11:00:51.792" v="431" actId="478"/>
          <ac:spMkLst>
            <pc:docMk/>
            <pc:sldMk cId="3370732647" sldId="601"/>
            <ac:spMk id="4" creationId="{67267411-FD74-4B0E-B3CA-328F5766E9A9}"/>
          </ac:spMkLst>
        </pc:spChg>
        <pc:spChg chg="mod">
          <ac:chgData name="AHMED ABOUELYAZID ELTOHAMY MOHAMED" userId="52099ac6-86dd-4190-9d5c-80d0f35c6a65" providerId="ADAL" clId="{047CE6E9-30B3-411F-AE4E-92157421DA0A}" dt="2020-06-04T10:04:00.078" v="5389" actId="14100"/>
          <ac:spMkLst>
            <pc:docMk/>
            <pc:sldMk cId="3370732647" sldId="601"/>
            <ac:spMk id="7" creationId="{69E81B08-2C88-4BDA-B7C6-D8C4468A1E01}"/>
          </ac:spMkLst>
        </pc:spChg>
        <pc:spChg chg="mod">
          <ac:chgData name="AHMED ABOUELYAZID ELTOHAMY MOHAMED" userId="52099ac6-86dd-4190-9d5c-80d0f35c6a65" providerId="ADAL" clId="{047CE6E9-30B3-411F-AE4E-92157421DA0A}" dt="2020-06-09T08:38:33.103" v="6257" actId="403"/>
          <ac:spMkLst>
            <pc:docMk/>
            <pc:sldMk cId="3370732647" sldId="601"/>
            <ac:spMk id="9" creationId="{6CA5AA5B-00E9-4A95-8101-9A09DFF38E23}"/>
          </ac:spMkLst>
        </pc:spChg>
        <pc:spChg chg="mod">
          <ac:chgData name="AHMED ABOUELYAZID ELTOHAMY MOHAMED" userId="52099ac6-86dd-4190-9d5c-80d0f35c6a65" providerId="ADAL" clId="{047CE6E9-30B3-411F-AE4E-92157421DA0A}" dt="2020-06-09T08:39:38.460" v="6287" actId="1036"/>
          <ac:spMkLst>
            <pc:docMk/>
            <pc:sldMk cId="3370732647" sldId="601"/>
            <ac:spMk id="10" creationId="{177E782C-3A1C-4632-8C32-77461FA1A03C}"/>
          </ac:spMkLst>
        </pc:spChg>
        <pc:spChg chg="mod">
          <ac:chgData name="AHMED ABOUELYAZID ELTOHAMY MOHAMED" userId="52099ac6-86dd-4190-9d5c-80d0f35c6a65" providerId="ADAL" clId="{047CE6E9-30B3-411F-AE4E-92157421DA0A}" dt="2020-06-09T08:38:45.061" v="6262" actId="1036"/>
          <ac:spMkLst>
            <pc:docMk/>
            <pc:sldMk cId="3370732647" sldId="601"/>
            <ac:spMk id="12" creationId="{D2E3E1E2-4F64-456B-8FF7-F73F91155532}"/>
          </ac:spMkLst>
        </pc:spChg>
        <pc:spChg chg="del">
          <ac:chgData name="AHMED ABOUELYAZID ELTOHAMY MOHAMED" userId="52099ac6-86dd-4190-9d5c-80d0f35c6a65" providerId="ADAL" clId="{047CE6E9-30B3-411F-AE4E-92157421DA0A}" dt="2020-06-02T10:42:36.360" v="223" actId="478"/>
          <ac:spMkLst>
            <pc:docMk/>
            <pc:sldMk cId="3370732647" sldId="601"/>
            <ac:spMk id="13" creationId="{4C69B909-BEBF-4C1E-A775-98323BA38486}"/>
          </ac:spMkLst>
        </pc:spChg>
        <pc:spChg chg="add mod">
          <ac:chgData name="AHMED ABOUELYAZID ELTOHAMY MOHAMED" userId="52099ac6-86dd-4190-9d5c-80d0f35c6a65" providerId="ADAL" clId="{047CE6E9-30B3-411F-AE4E-92157421DA0A}" dt="2020-06-09T08:38:56.399" v="6268" actId="1036"/>
          <ac:spMkLst>
            <pc:docMk/>
            <pc:sldMk cId="3370732647" sldId="601"/>
            <ac:spMk id="14" creationId="{E8EF4D89-70F9-4138-931E-B9710B38A4CD}"/>
          </ac:spMkLst>
        </pc:spChg>
        <pc:picChg chg="add mod">
          <ac:chgData name="AHMED ABOUELYAZID ELTOHAMY MOHAMED" userId="52099ac6-86dd-4190-9d5c-80d0f35c6a65" providerId="ADAL" clId="{047CE6E9-30B3-411F-AE4E-92157421DA0A}" dt="2020-06-02T11:15:28.205" v="603"/>
          <ac:picMkLst>
            <pc:docMk/>
            <pc:sldMk cId="3370732647" sldId="601"/>
            <ac:picMk id="2" creationId="{E6D08ECB-137F-4C09-8014-7E915F40C100}"/>
          </ac:picMkLst>
        </pc:picChg>
        <pc:picChg chg="add del mod modCrop">
          <ac:chgData name="AHMED ABOUELYAZID ELTOHAMY MOHAMED" userId="52099ac6-86dd-4190-9d5c-80d0f35c6a65" providerId="ADAL" clId="{047CE6E9-30B3-411F-AE4E-92157421DA0A}" dt="2020-06-04T10:02:35.125" v="5363" actId="21"/>
          <ac:picMkLst>
            <pc:docMk/>
            <pc:sldMk cId="3370732647" sldId="601"/>
            <ac:picMk id="4" creationId="{63C91B86-1DDD-4A23-B3EB-1083791E6CD5}"/>
          </ac:picMkLst>
        </pc:picChg>
        <pc:picChg chg="del">
          <ac:chgData name="AHMED ABOUELYAZID ELTOHAMY MOHAMED" userId="52099ac6-86dd-4190-9d5c-80d0f35c6a65" providerId="ADAL" clId="{047CE6E9-30B3-411F-AE4E-92157421DA0A}" dt="2020-06-02T10:42:30.228" v="222" actId="478"/>
          <ac:picMkLst>
            <pc:docMk/>
            <pc:sldMk cId="3370732647" sldId="601"/>
            <ac:picMk id="5" creationId="{3E5F28A8-C350-42C6-8A4C-76683216CD5A}"/>
          </ac:picMkLst>
        </pc:picChg>
        <pc:picChg chg="add mod">
          <ac:chgData name="AHMED ABOUELYAZID ELTOHAMY MOHAMED" userId="52099ac6-86dd-4190-9d5c-80d0f35c6a65" providerId="ADAL" clId="{047CE6E9-30B3-411F-AE4E-92157421DA0A}" dt="2020-06-04T10:04:56.009" v="5405" actId="1037"/>
          <ac:picMkLst>
            <pc:docMk/>
            <pc:sldMk cId="3370732647" sldId="601"/>
            <ac:picMk id="11" creationId="{89EA95D5-4724-4264-9F0A-F96A2CF9FDD1}"/>
          </ac:picMkLst>
        </pc:picChg>
        <pc:picChg chg="del">
          <ac:chgData name="AHMED ABOUELYAZID ELTOHAMY MOHAMED" userId="52099ac6-86dd-4190-9d5c-80d0f35c6a65" providerId="ADAL" clId="{047CE6E9-30B3-411F-AE4E-92157421DA0A}" dt="2020-06-02T10:42:12.755" v="221" actId="478"/>
          <ac:picMkLst>
            <pc:docMk/>
            <pc:sldMk cId="3370732647" sldId="601"/>
            <ac:picMk id="2052" creationId="{FC8CD064-AF07-48E3-AC52-F4FD6E7FE54F}"/>
          </ac:picMkLst>
        </pc:picChg>
      </pc:sldChg>
      <pc:sldChg chg="addSp delSp modSp add del mod addAnim delAnim modAnim">
        <pc:chgData name="AHMED ABOUELYAZID ELTOHAMY MOHAMED" userId="52099ac6-86dd-4190-9d5c-80d0f35c6a65" providerId="ADAL" clId="{047CE6E9-30B3-411F-AE4E-92157421DA0A}" dt="2020-06-09T08:42:11.044" v="6295" actId="47"/>
        <pc:sldMkLst>
          <pc:docMk/>
          <pc:sldMk cId="3720679633" sldId="602"/>
        </pc:sldMkLst>
        <pc:spChg chg="del mod">
          <ac:chgData name="AHMED ABOUELYAZID ELTOHAMY MOHAMED" userId="52099ac6-86dd-4190-9d5c-80d0f35c6a65" providerId="ADAL" clId="{047CE6E9-30B3-411F-AE4E-92157421DA0A}" dt="2020-06-02T11:28:47.036" v="732" actId="478"/>
          <ac:spMkLst>
            <pc:docMk/>
            <pc:sldMk cId="3720679633" sldId="602"/>
            <ac:spMk id="3" creationId="{E940E983-DCF6-46B3-A3FA-0186ABA863DE}"/>
          </ac:spMkLst>
        </pc:spChg>
        <pc:spChg chg="mod">
          <ac:chgData name="AHMED ABOUELYAZID ELTOHAMY MOHAMED" userId="52099ac6-86dd-4190-9d5c-80d0f35c6a65" providerId="ADAL" clId="{047CE6E9-30B3-411F-AE4E-92157421DA0A}" dt="2020-06-09T08:39:57.248" v="6288" actId="2711"/>
          <ac:spMkLst>
            <pc:docMk/>
            <pc:sldMk cId="3720679633" sldId="602"/>
            <ac:spMk id="7" creationId="{69E81B08-2C88-4BDA-B7C6-D8C4468A1E01}"/>
          </ac:spMkLst>
        </pc:spChg>
        <pc:spChg chg="add mod">
          <ac:chgData name="AHMED ABOUELYAZID ELTOHAMY MOHAMED" userId="52099ac6-86dd-4190-9d5c-80d0f35c6a65" providerId="ADAL" clId="{047CE6E9-30B3-411F-AE4E-92157421DA0A}" dt="2020-06-09T08:39:57.248" v="6288" actId="2711"/>
          <ac:spMkLst>
            <pc:docMk/>
            <pc:sldMk cId="3720679633" sldId="602"/>
            <ac:spMk id="8" creationId="{103CADFD-7463-4DA9-A132-F86BCEF4078F}"/>
          </ac:spMkLst>
        </pc:spChg>
        <pc:spChg chg="add del mod">
          <ac:chgData name="AHMED ABOUELYAZID ELTOHAMY MOHAMED" userId="52099ac6-86dd-4190-9d5c-80d0f35c6a65" providerId="ADAL" clId="{047CE6E9-30B3-411F-AE4E-92157421DA0A}" dt="2020-06-09T08:39:57.248" v="6288" actId="2711"/>
          <ac:spMkLst>
            <pc:docMk/>
            <pc:sldMk cId="3720679633" sldId="602"/>
            <ac:spMk id="9" creationId="{6CA5AA5B-00E9-4A95-8101-9A09DFF38E23}"/>
          </ac:spMkLst>
        </pc:spChg>
        <pc:spChg chg="mod">
          <ac:chgData name="AHMED ABOUELYAZID ELTOHAMY MOHAMED" userId="52099ac6-86dd-4190-9d5c-80d0f35c6a65" providerId="ADAL" clId="{047CE6E9-30B3-411F-AE4E-92157421DA0A}" dt="2020-06-09T08:39:57.248" v="6288" actId="2711"/>
          <ac:spMkLst>
            <pc:docMk/>
            <pc:sldMk cId="3720679633" sldId="602"/>
            <ac:spMk id="10" creationId="{177E782C-3A1C-4632-8C32-77461FA1A03C}"/>
          </ac:spMkLst>
        </pc:spChg>
        <pc:spChg chg="add mod">
          <ac:chgData name="AHMED ABOUELYAZID ELTOHAMY MOHAMED" userId="52099ac6-86dd-4190-9d5c-80d0f35c6a65" providerId="ADAL" clId="{047CE6E9-30B3-411F-AE4E-92157421DA0A}" dt="2020-06-09T08:39:57.248" v="6288" actId="2711"/>
          <ac:spMkLst>
            <pc:docMk/>
            <pc:sldMk cId="3720679633" sldId="602"/>
            <ac:spMk id="11" creationId="{6BCA7449-5A05-46D2-8CAD-2A909790EA61}"/>
          </ac:spMkLst>
        </pc:spChg>
        <pc:spChg chg="del mod">
          <ac:chgData name="AHMED ABOUELYAZID ELTOHAMY MOHAMED" userId="52099ac6-86dd-4190-9d5c-80d0f35c6a65" providerId="ADAL" clId="{047CE6E9-30B3-411F-AE4E-92157421DA0A}" dt="2020-06-02T11:28:48.928" v="733" actId="478"/>
          <ac:spMkLst>
            <pc:docMk/>
            <pc:sldMk cId="3720679633" sldId="602"/>
            <ac:spMk id="12" creationId="{D2E3E1E2-4F64-456B-8FF7-F73F91155532}"/>
          </ac:spMkLst>
        </pc:spChg>
        <pc:spChg chg="add del mod">
          <ac:chgData name="AHMED ABOUELYAZID ELTOHAMY MOHAMED" userId="52099ac6-86dd-4190-9d5c-80d0f35c6a65" providerId="ADAL" clId="{047CE6E9-30B3-411F-AE4E-92157421DA0A}" dt="2020-06-02T11:40:43.176" v="869"/>
          <ac:spMkLst>
            <pc:docMk/>
            <pc:sldMk cId="3720679633" sldId="602"/>
            <ac:spMk id="13" creationId="{4C94D8BC-8D65-47F5-A2C5-2CBBA50CE72B}"/>
          </ac:spMkLst>
        </pc:spChg>
        <pc:spChg chg="del mod">
          <ac:chgData name="AHMED ABOUELYAZID ELTOHAMY MOHAMED" userId="52099ac6-86dd-4190-9d5c-80d0f35c6a65" providerId="ADAL" clId="{047CE6E9-30B3-411F-AE4E-92157421DA0A}" dt="2020-06-02T11:28:41.865" v="730" actId="478"/>
          <ac:spMkLst>
            <pc:docMk/>
            <pc:sldMk cId="3720679633" sldId="602"/>
            <ac:spMk id="14" creationId="{E8EF4D89-70F9-4138-931E-B9710B38A4CD}"/>
          </ac:spMkLst>
        </pc:spChg>
        <pc:graphicFrameChg chg="add mod modGraphic">
          <ac:chgData name="AHMED ABOUELYAZID ELTOHAMY MOHAMED" userId="52099ac6-86dd-4190-9d5c-80d0f35c6a65" providerId="ADAL" clId="{047CE6E9-30B3-411F-AE4E-92157421DA0A}" dt="2020-06-09T08:40:34.701" v="6290" actId="207"/>
          <ac:graphicFrameMkLst>
            <pc:docMk/>
            <pc:sldMk cId="3720679633" sldId="602"/>
            <ac:graphicFrameMk id="4" creationId="{611C2284-5F67-4D81-91E8-9775C698C844}"/>
          </ac:graphicFrameMkLst>
        </pc:graphicFrameChg>
        <pc:picChg chg="del">
          <ac:chgData name="AHMED ABOUELYAZID ELTOHAMY MOHAMED" userId="52099ac6-86dd-4190-9d5c-80d0f35c6a65" providerId="ADAL" clId="{047CE6E9-30B3-411F-AE4E-92157421DA0A}" dt="2020-06-02T11:16:38.836" v="607" actId="478"/>
          <ac:picMkLst>
            <pc:docMk/>
            <pc:sldMk cId="3720679633" sldId="602"/>
            <ac:picMk id="2" creationId="{E6D08ECB-137F-4C09-8014-7E915F40C100}"/>
          </ac:picMkLst>
        </pc:picChg>
        <pc:picChg chg="add mod">
          <ac:chgData name="AHMED ABOUELYAZID ELTOHAMY MOHAMED" userId="52099ac6-86dd-4190-9d5c-80d0f35c6a65" providerId="ADAL" clId="{047CE6E9-30B3-411F-AE4E-92157421DA0A}" dt="2020-06-09T08:39:57.248" v="6288" actId="2711"/>
          <ac:picMkLst>
            <pc:docMk/>
            <pc:sldMk cId="3720679633" sldId="602"/>
            <ac:picMk id="1025" creationId="{2EA4AD91-C548-4CD6-9291-4EFE873E64B2}"/>
          </ac:picMkLst>
        </pc:picChg>
      </pc:sldChg>
      <pc:sldChg chg="addSp modSp add del mod ord">
        <pc:chgData name="AHMED ABOUELYAZID ELTOHAMY MOHAMED" userId="52099ac6-86dd-4190-9d5c-80d0f35c6a65" providerId="ADAL" clId="{047CE6E9-30B3-411F-AE4E-92157421DA0A}" dt="2020-06-09T08:41:41.419" v="6293" actId="47"/>
        <pc:sldMkLst>
          <pc:docMk/>
          <pc:sldMk cId="3560803743" sldId="603"/>
        </pc:sldMkLst>
        <pc:spChg chg="mod">
          <ac:chgData name="AHMED ABOUELYAZID ELTOHAMY MOHAMED" userId="52099ac6-86dd-4190-9d5c-80d0f35c6a65" providerId="ADAL" clId="{047CE6E9-30B3-411F-AE4E-92157421DA0A}" dt="2020-06-04T14:19:24.679" v="5600" actId="1076"/>
          <ac:spMkLst>
            <pc:docMk/>
            <pc:sldMk cId="3560803743" sldId="603"/>
            <ac:spMk id="7" creationId="{69E81B08-2C88-4BDA-B7C6-D8C4468A1E01}"/>
          </ac:spMkLst>
        </pc:spChg>
        <pc:spChg chg="mod">
          <ac:chgData name="AHMED ABOUELYAZID ELTOHAMY MOHAMED" userId="52099ac6-86dd-4190-9d5c-80d0f35c6a65" providerId="ADAL" clId="{047CE6E9-30B3-411F-AE4E-92157421DA0A}" dt="2020-06-09T08:40:48.228" v="6292" actId="403"/>
          <ac:spMkLst>
            <pc:docMk/>
            <pc:sldMk cId="3560803743" sldId="603"/>
            <ac:spMk id="9" creationId="{6CA5AA5B-00E9-4A95-8101-9A09DFF38E23}"/>
          </ac:spMkLst>
        </pc:spChg>
        <pc:spChg chg="add mod">
          <ac:chgData name="AHMED ABOUELYAZID ELTOHAMY MOHAMED" userId="52099ac6-86dd-4190-9d5c-80d0f35c6a65" providerId="ADAL" clId="{047CE6E9-30B3-411F-AE4E-92157421DA0A}" dt="2020-06-04T14:19:26.685" v="5601"/>
          <ac:spMkLst>
            <pc:docMk/>
            <pc:sldMk cId="3560803743" sldId="603"/>
            <ac:spMk id="11" creationId="{FD583B27-F0F7-4692-AA04-3ED44BEB892C}"/>
          </ac:spMkLst>
        </pc:spChg>
      </pc:sldChg>
      <pc:sldChg chg="addSp delSp modSp add del mod delAnim modAnim">
        <pc:chgData name="AHMED ABOUELYAZID ELTOHAMY MOHAMED" userId="52099ac6-86dd-4190-9d5c-80d0f35c6a65" providerId="ADAL" clId="{047CE6E9-30B3-411F-AE4E-92157421DA0A}" dt="2020-06-09T08:42:11.290" v="6296" actId="47"/>
        <pc:sldMkLst>
          <pc:docMk/>
          <pc:sldMk cId="3444418383" sldId="604"/>
        </pc:sldMkLst>
        <pc:spChg chg="del mod">
          <ac:chgData name="AHMED ABOUELYAZID ELTOHAMY MOHAMED" userId="52099ac6-86dd-4190-9d5c-80d0f35c6a65" providerId="ADAL" clId="{047CE6E9-30B3-411F-AE4E-92157421DA0A}" dt="2020-06-02T12:15:11.988" v="1056" actId="478"/>
          <ac:spMkLst>
            <pc:docMk/>
            <pc:sldMk cId="3444418383" sldId="604"/>
            <ac:spMk id="3" creationId="{B8DE3F20-76A2-4F76-B9BE-1A7F2116853D}"/>
          </ac:spMkLst>
        </pc:spChg>
        <pc:spChg chg="add mod">
          <ac:chgData name="AHMED ABOUELYAZID ELTOHAMY MOHAMED" userId="52099ac6-86dd-4190-9d5c-80d0f35c6a65" providerId="ADAL" clId="{047CE6E9-30B3-411F-AE4E-92157421DA0A}" dt="2020-06-04T14:20:15.381" v="5606"/>
          <ac:spMkLst>
            <pc:docMk/>
            <pc:sldMk cId="3444418383" sldId="604"/>
            <ac:spMk id="5" creationId="{E6B60473-45C2-4200-8976-5FB557CFA931}"/>
          </ac:spMkLst>
        </pc:spChg>
        <pc:spChg chg="mod">
          <ac:chgData name="AHMED ABOUELYAZID ELTOHAMY MOHAMED" userId="52099ac6-86dd-4190-9d5c-80d0f35c6a65" providerId="ADAL" clId="{047CE6E9-30B3-411F-AE4E-92157421DA0A}" dt="2020-06-02T12:18:18.666" v="1122" actId="14100"/>
          <ac:spMkLst>
            <pc:docMk/>
            <pc:sldMk cId="3444418383" sldId="604"/>
            <ac:spMk id="6" creationId="{3501C677-2596-4A58-9075-20888169A5E5}"/>
          </ac:spMkLst>
        </pc:spChg>
        <pc:spChg chg="mod">
          <ac:chgData name="AHMED ABOUELYAZID ELTOHAMY MOHAMED" userId="52099ac6-86dd-4190-9d5c-80d0f35c6a65" providerId="ADAL" clId="{047CE6E9-30B3-411F-AE4E-92157421DA0A}" dt="2020-06-04T14:20:23.954" v="5617" actId="14100"/>
          <ac:spMkLst>
            <pc:docMk/>
            <pc:sldMk cId="3444418383" sldId="604"/>
            <ac:spMk id="10" creationId="{08C8A269-BAF2-41FF-AEC4-0633D866729D}"/>
          </ac:spMkLst>
        </pc:spChg>
        <pc:spChg chg="del mod">
          <ac:chgData name="AHMED ABOUELYAZID ELTOHAMY MOHAMED" userId="52099ac6-86dd-4190-9d5c-80d0f35c6a65" providerId="ADAL" clId="{047CE6E9-30B3-411F-AE4E-92157421DA0A}" dt="2020-06-02T11:47:13.219" v="1025" actId="478"/>
          <ac:spMkLst>
            <pc:docMk/>
            <pc:sldMk cId="3444418383" sldId="604"/>
            <ac:spMk id="11" creationId="{056CAABC-EE9A-4BC3-8F9F-94C1888059F6}"/>
          </ac:spMkLst>
        </pc:spChg>
        <pc:spChg chg="mod">
          <ac:chgData name="AHMED ABOUELYAZID ELTOHAMY MOHAMED" userId="52099ac6-86dd-4190-9d5c-80d0f35c6a65" providerId="ADAL" clId="{047CE6E9-30B3-411F-AE4E-92157421DA0A}" dt="2020-06-04T14:20:13.406" v="5605" actId="14100"/>
          <ac:spMkLst>
            <pc:docMk/>
            <pc:sldMk cId="3444418383" sldId="604"/>
            <ac:spMk id="12" creationId="{98F99C6F-4AB1-4956-B9F0-86EE2A74D55D}"/>
          </ac:spMkLst>
        </pc:spChg>
        <pc:spChg chg="del mod">
          <ac:chgData name="AHMED ABOUELYAZID ELTOHAMY MOHAMED" userId="52099ac6-86dd-4190-9d5c-80d0f35c6a65" providerId="ADAL" clId="{047CE6E9-30B3-411F-AE4E-92157421DA0A}" dt="2020-06-02T12:15:10.191" v="1055" actId="478"/>
          <ac:spMkLst>
            <pc:docMk/>
            <pc:sldMk cId="3444418383" sldId="604"/>
            <ac:spMk id="14" creationId="{75516437-8587-4034-A6D3-5606A5D843FE}"/>
          </ac:spMkLst>
        </pc:spChg>
        <pc:picChg chg="del">
          <ac:chgData name="AHMED ABOUELYAZID ELTOHAMY MOHAMED" userId="52099ac6-86dd-4190-9d5c-80d0f35c6a65" providerId="ADAL" clId="{047CE6E9-30B3-411F-AE4E-92157421DA0A}" dt="2020-06-02T11:42:31.107" v="918" actId="478"/>
          <ac:picMkLst>
            <pc:docMk/>
            <pc:sldMk cId="3444418383" sldId="604"/>
            <ac:picMk id="2" creationId="{42AA1608-E394-4E4E-ADCF-165E665FB531}"/>
          </ac:picMkLst>
        </pc:picChg>
        <pc:picChg chg="del">
          <ac:chgData name="AHMED ABOUELYAZID ELTOHAMY MOHAMED" userId="52099ac6-86dd-4190-9d5c-80d0f35c6a65" providerId="ADAL" clId="{047CE6E9-30B3-411F-AE4E-92157421DA0A}" dt="2020-06-02T11:42:28.657" v="917" actId="478"/>
          <ac:picMkLst>
            <pc:docMk/>
            <pc:sldMk cId="3444418383" sldId="604"/>
            <ac:picMk id="4" creationId="{EF850AAD-67F7-4157-8A57-E67F3663AB8B}"/>
          </ac:picMkLst>
        </pc:picChg>
        <pc:picChg chg="del">
          <ac:chgData name="AHMED ABOUELYAZID ELTOHAMY MOHAMED" userId="52099ac6-86dd-4190-9d5c-80d0f35c6a65" providerId="ADAL" clId="{047CE6E9-30B3-411F-AE4E-92157421DA0A}" dt="2020-06-02T11:47:18.360" v="1027" actId="478"/>
          <ac:picMkLst>
            <pc:docMk/>
            <pc:sldMk cId="3444418383" sldId="604"/>
            <ac:picMk id="8" creationId="{BD1D8940-F7A1-4285-9CDF-044529133E43}"/>
          </ac:picMkLst>
        </pc:picChg>
        <pc:picChg chg="del">
          <ac:chgData name="AHMED ABOUELYAZID ELTOHAMY MOHAMED" userId="52099ac6-86dd-4190-9d5c-80d0f35c6a65" providerId="ADAL" clId="{047CE6E9-30B3-411F-AE4E-92157421DA0A}" dt="2020-06-02T11:47:15.293" v="1026" actId="478"/>
          <ac:picMkLst>
            <pc:docMk/>
            <pc:sldMk cId="3444418383" sldId="604"/>
            <ac:picMk id="9" creationId="{9665CF19-6026-42B4-A5FA-BB0EA66E59A3}"/>
          </ac:picMkLst>
        </pc:picChg>
      </pc:sldChg>
      <pc:sldChg chg="addSp delSp modSp add del mod addAnim delAnim modAnim">
        <pc:chgData name="AHMED ABOUELYAZID ELTOHAMY MOHAMED" userId="52099ac6-86dd-4190-9d5c-80d0f35c6a65" providerId="ADAL" clId="{047CE6E9-30B3-411F-AE4E-92157421DA0A}" dt="2020-06-09T08:42:13.239" v="6297" actId="47"/>
        <pc:sldMkLst>
          <pc:docMk/>
          <pc:sldMk cId="2090160593" sldId="605"/>
        </pc:sldMkLst>
        <pc:spChg chg="del">
          <ac:chgData name="AHMED ABOUELYAZID ELTOHAMY MOHAMED" userId="52099ac6-86dd-4190-9d5c-80d0f35c6a65" providerId="ADAL" clId="{047CE6E9-30B3-411F-AE4E-92157421DA0A}" dt="2020-06-02T12:19:43.503" v="1139" actId="478"/>
          <ac:spMkLst>
            <pc:docMk/>
            <pc:sldMk cId="2090160593" sldId="605"/>
            <ac:spMk id="6" creationId="{3501C677-2596-4A58-9075-20888169A5E5}"/>
          </ac:spMkLst>
        </pc:spChg>
        <pc:spChg chg="add del mod">
          <ac:chgData name="AHMED ABOUELYAZID ELTOHAMY MOHAMED" userId="52099ac6-86dd-4190-9d5c-80d0f35c6a65" providerId="ADAL" clId="{047CE6E9-30B3-411F-AE4E-92157421DA0A}" dt="2020-06-03T11:14:05.531" v="4005" actId="1037"/>
          <ac:spMkLst>
            <pc:docMk/>
            <pc:sldMk cId="2090160593" sldId="605"/>
            <ac:spMk id="7" creationId="{27A4CD30-7740-46F1-B0F1-AE87FAD4FC88}"/>
          </ac:spMkLst>
        </pc:spChg>
        <pc:spChg chg="mod ord">
          <ac:chgData name="AHMED ABOUELYAZID ELTOHAMY MOHAMED" userId="52099ac6-86dd-4190-9d5c-80d0f35c6a65" providerId="ADAL" clId="{047CE6E9-30B3-411F-AE4E-92157421DA0A}" dt="2020-06-02T12:35:39.928" v="1417" actId="1076"/>
          <ac:spMkLst>
            <pc:docMk/>
            <pc:sldMk cId="2090160593" sldId="605"/>
            <ac:spMk id="9" creationId="{0B8C9B03-D24F-4E7B-9752-0535D38548F3}"/>
          </ac:spMkLst>
        </pc:spChg>
        <pc:spChg chg="del">
          <ac:chgData name="AHMED ABOUELYAZID ELTOHAMY MOHAMED" userId="52099ac6-86dd-4190-9d5c-80d0f35c6a65" providerId="ADAL" clId="{047CE6E9-30B3-411F-AE4E-92157421DA0A}" dt="2020-06-02T12:22:19.820" v="1152" actId="478"/>
          <ac:spMkLst>
            <pc:docMk/>
            <pc:sldMk cId="2090160593" sldId="605"/>
            <ac:spMk id="11" creationId="{056CAABC-EE9A-4BC3-8F9F-94C1888059F6}"/>
          </ac:spMkLst>
        </pc:spChg>
        <pc:spChg chg="mod">
          <ac:chgData name="AHMED ABOUELYAZID ELTOHAMY MOHAMED" userId="52099ac6-86dd-4190-9d5c-80d0f35c6a65" providerId="ADAL" clId="{047CE6E9-30B3-411F-AE4E-92157421DA0A}" dt="2020-06-04T14:20:33.807" v="5646" actId="1038"/>
          <ac:spMkLst>
            <pc:docMk/>
            <pc:sldMk cId="2090160593" sldId="605"/>
            <ac:spMk id="12" creationId="{98F99C6F-4AB1-4956-B9F0-86EE2A74D55D}"/>
          </ac:spMkLst>
        </pc:spChg>
        <pc:spChg chg="add mod">
          <ac:chgData name="AHMED ABOUELYAZID ELTOHAMY MOHAMED" userId="52099ac6-86dd-4190-9d5c-80d0f35c6a65" providerId="ADAL" clId="{047CE6E9-30B3-411F-AE4E-92157421DA0A}" dt="2020-06-04T14:20:38.424" v="5647"/>
          <ac:spMkLst>
            <pc:docMk/>
            <pc:sldMk cId="2090160593" sldId="605"/>
            <ac:spMk id="13" creationId="{98BFCEED-E039-4EA7-867D-E8CDD45F1112}"/>
          </ac:spMkLst>
        </pc:spChg>
        <pc:spChg chg="del">
          <ac:chgData name="AHMED ABOUELYAZID ELTOHAMY MOHAMED" userId="52099ac6-86dd-4190-9d5c-80d0f35c6a65" providerId="ADAL" clId="{047CE6E9-30B3-411F-AE4E-92157421DA0A}" dt="2020-06-02T12:24:03.163" v="1171" actId="478"/>
          <ac:spMkLst>
            <pc:docMk/>
            <pc:sldMk cId="2090160593" sldId="605"/>
            <ac:spMk id="13" creationId="{B8D17791-290B-429B-B376-002FEAA63192}"/>
          </ac:spMkLst>
        </pc:spChg>
        <pc:spChg chg="add mod">
          <ac:chgData name="AHMED ABOUELYAZID ELTOHAMY MOHAMED" userId="52099ac6-86dd-4190-9d5c-80d0f35c6a65" providerId="ADAL" clId="{047CE6E9-30B3-411F-AE4E-92157421DA0A}" dt="2020-06-03T11:13:47.365" v="3992" actId="6549"/>
          <ac:spMkLst>
            <pc:docMk/>
            <pc:sldMk cId="2090160593" sldId="605"/>
            <ac:spMk id="17" creationId="{5756D59A-1766-40DE-BC67-928C6306D278}"/>
          </ac:spMkLst>
        </pc:spChg>
        <pc:spChg chg="add mod">
          <ac:chgData name="AHMED ABOUELYAZID ELTOHAMY MOHAMED" userId="52099ac6-86dd-4190-9d5c-80d0f35c6a65" providerId="ADAL" clId="{047CE6E9-30B3-411F-AE4E-92157421DA0A}" dt="2020-06-03T11:13:53.876" v="3994" actId="20577"/>
          <ac:spMkLst>
            <pc:docMk/>
            <pc:sldMk cId="2090160593" sldId="605"/>
            <ac:spMk id="18" creationId="{878887AE-DEA4-4EAE-8A57-5963AA1337A8}"/>
          </ac:spMkLst>
        </pc:spChg>
        <pc:spChg chg="add mod">
          <ac:chgData name="AHMED ABOUELYAZID ELTOHAMY MOHAMED" userId="52099ac6-86dd-4190-9d5c-80d0f35c6a65" providerId="ADAL" clId="{047CE6E9-30B3-411F-AE4E-92157421DA0A}" dt="2020-06-03T11:13:30.602" v="3991" actId="20577"/>
          <ac:spMkLst>
            <pc:docMk/>
            <pc:sldMk cId="2090160593" sldId="605"/>
            <ac:spMk id="19" creationId="{F2E01B1F-2425-4FE9-9D92-8235A06B23AD}"/>
          </ac:spMkLst>
        </pc:spChg>
        <pc:graphicFrameChg chg="add mod modGraphic">
          <ac:chgData name="AHMED ABOUELYAZID ELTOHAMY MOHAMED" userId="52099ac6-86dd-4190-9d5c-80d0f35c6a65" providerId="ADAL" clId="{047CE6E9-30B3-411F-AE4E-92157421DA0A}" dt="2020-06-02T12:37:50.388" v="1478" actId="20577"/>
          <ac:graphicFrameMkLst>
            <pc:docMk/>
            <pc:sldMk cId="2090160593" sldId="605"/>
            <ac:graphicFrameMk id="3" creationId="{F3321D2B-6702-4489-804D-010CD4B6BE56}"/>
          </ac:graphicFrameMkLst>
        </pc:graphicFrameChg>
        <pc:picChg chg="add del mod modCrop">
          <ac:chgData name="AHMED ABOUELYAZID ELTOHAMY MOHAMED" userId="52099ac6-86dd-4190-9d5c-80d0f35c6a65" providerId="ADAL" clId="{047CE6E9-30B3-411F-AE4E-92157421DA0A}" dt="2020-06-02T12:23:57.110" v="1170" actId="478"/>
          <ac:picMkLst>
            <pc:docMk/>
            <pc:sldMk cId="2090160593" sldId="605"/>
            <ac:picMk id="2" creationId="{EF0A47B5-8F5A-4587-8F80-0E931D1E30F1}"/>
          </ac:picMkLst>
        </pc:picChg>
        <pc:picChg chg="del">
          <ac:chgData name="AHMED ABOUELYAZID ELTOHAMY MOHAMED" userId="52099ac6-86dd-4190-9d5c-80d0f35c6a65" providerId="ADAL" clId="{047CE6E9-30B3-411F-AE4E-92157421DA0A}" dt="2020-06-02T12:19:40.624" v="1138" actId="478"/>
          <ac:picMkLst>
            <pc:docMk/>
            <pc:sldMk cId="2090160593" sldId="605"/>
            <ac:picMk id="4" creationId="{2384C93F-9B0C-47B1-8C96-F7E1DD279EEA}"/>
          </ac:picMkLst>
        </pc:picChg>
        <pc:picChg chg="del">
          <ac:chgData name="AHMED ABOUELYAZID ELTOHAMY MOHAMED" userId="52099ac6-86dd-4190-9d5c-80d0f35c6a65" providerId="ADAL" clId="{047CE6E9-30B3-411F-AE4E-92157421DA0A}" dt="2020-06-02T12:19:48.612" v="1141" actId="478"/>
          <ac:picMkLst>
            <pc:docMk/>
            <pc:sldMk cId="2090160593" sldId="605"/>
            <ac:picMk id="8" creationId="{64475654-4E30-4272-AAB4-4E65416320C2}"/>
          </ac:picMkLst>
        </pc:picChg>
        <pc:picChg chg="del">
          <ac:chgData name="AHMED ABOUELYAZID ELTOHAMY MOHAMED" userId="52099ac6-86dd-4190-9d5c-80d0f35c6a65" providerId="ADAL" clId="{047CE6E9-30B3-411F-AE4E-92157421DA0A}" dt="2020-06-02T12:19:47.725" v="1140" actId="478"/>
          <ac:picMkLst>
            <pc:docMk/>
            <pc:sldMk cId="2090160593" sldId="605"/>
            <ac:picMk id="15" creationId="{8B5413F8-5923-4120-92B7-22F19133B72F}"/>
          </ac:picMkLst>
        </pc:picChg>
        <pc:picChg chg="add mod">
          <ac:chgData name="AHMED ABOUELYAZID ELTOHAMY MOHAMED" userId="52099ac6-86dd-4190-9d5c-80d0f35c6a65" providerId="ADAL" clId="{047CE6E9-30B3-411F-AE4E-92157421DA0A}" dt="2020-06-05T12:56:54.759" v="5734" actId="14100"/>
          <ac:picMkLst>
            <pc:docMk/>
            <pc:sldMk cId="2090160593" sldId="605"/>
            <ac:picMk id="2049" creationId="{633C6D51-F25C-4D57-8A39-501EB80043A9}"/>
          </ac:picMkLst>
        </pc:picChg>
        <pc:picChg chg="add mod">
          <ac:chgData name="AHMED ABOUELYAZID ELTOHAMY MOHAMED" userId="52099ac6-86dd-4190-9d5c-80d0f35c6a65" providerId="ADAL" clId="{047CE6E9-30B3-411F-AE4E-92157421DA0A}" dt="2020-06-05T12:56:49.353" v="5732" actId="14100"/>
          <ac:picMkLst>
            <pc:docMk/>
            <pc:sldMk cId="2090160593" sldId="605"/>
            <ac:picMk id="2050" creationId="{E877B242-6DAA-4B8A-BD8C-08EC125672B7}"/>
          </ac:picMkLst>
        </pc:picChg>
        <pc:picChg chg="add mod">
          <ac:chgData name="AHMED ABOUELYAZID ELTOHAMY MOHAMED" userId="52099ac6-86dd-4190-9d5c-80d0f35c6a65" providerId="ADAL" clId="{047CE6E9-30B3-411F-AE4E-92157421DA0A}" dt="2020-06-05T12:56:52.306" v="5733" actId="14100"/>
          <ac:picMkLst>
            <pc:docMk/>
            <pc:sldMk cId="2090160593" sldId="605"/>
            <ac:picMk id="2051" creationId="{327FF03B-799F-4F12-9F3C-30AC7C7ED1DE}"/>
          </ac:picMkLst>
        </pc:picChg>
        <pc:picChg chg="add mod">
          <ac:chgData name="AHMED ABOUELYAZID ELTOHAMY MOHAMED" userId="52099ac6-86dd-4190-9d5c-80d0f35c6a65" providerId="ADAL" clId="{047CE6E9-30B3-411F-AE4E-92157421DA0A}" dt="2020-06-05T12:56:46.103" v="5731" actId="14100"/>
          <ac:picMkLst>
            <pc:docMk/>
            <pc:sldMk cId="2090160593" sldId="605"/>
            <ac:picMk id="2052" creationId="{C9853F66-730F-4CE8-B059-E016797656BB}"/>
          </ac:picMkLst>
        </pc:picChg>
      </pc:sldChg>
      <pc:sldChg chg="addSp delSp modSp add del mod ord delAnim modAnim">
        <pc:chgData name="AHMED ABOUELYAZID ELTOHAMY MOHAMED" userId="52099ac6-86dd-4190-9d5c-80d0f35c6a65" providerId="ADAL" clId="{047CE6E9-30B3-411F-AE4E-92157421DA0A}" dt="2020-06-09T08:42:15.723" v="6298" actId="47"/>
        <pc:sldMkLst>
          <pc:docMk/>
          <pc:sldMk cId="2606272452" sldId="606"/>
        </pc:sldMkLst>
        <pc:spChg chg="del mod">
          <ac:chgData name="AHMED ABOUELYAZID ELTOHAMY MOHAMED" userId="52099ac6-86dd-4190-9d5c-80d0f35c6a65" providerId="ADAL" clId="{047CE6E9-30B3-411F-AE4E-92157421DA0A}" dt="2020-06-02T12:47:50.444" v="1650" actId="478"/>
          <ac:spMkLst>
            <pc:docMk/>
            <pc:sldMk cId="2606272452" sldId="606"/>
            <ac:spMk id="10" creationId="{1DD5B56F-D39B-4485-AE10-7E562A366E0D}"/>
          </ac:spMkLst>
        </pc:spChg>
        <pc:spChg chg="mod">
          <ac:chgData name="AHMED ABOUELYAZID ELTOHAMY MOHAMED" userId="52099ac6-86dd-4190-9d5c-80d0f35c6a65" providerId="ADAL" clId="{047CE6E9-30B3-411F-AE4E-92157421DA0A}" dt="2020-06-02T13:19:31.167" v="2297" actId="1036"/>
          <ac:spMkLst>
            <pc:docMk/>
            <pc:sldMk cId="2606272452" sldId="606"/>
            <ac:spMk id="13" creationId="{AAFFE8FF-9352-47C8-982A-5B148CDC959A}"/>
          </ac:spMkLst>
        </pc:spChg>
        <pc:spChg chg="mod">
          <ac:chgData name="AHMED ABOUELYAZID ELTOHAMY MOHAMED" userId="52099ac6-86dd-4190-9d5c-80d0f35c6a65" providerId="ADAL" clId="{047CE6E9-30B3-411F-AE4E-92157421DA0A}" dt="2020-06-02T13:04:04.013" v="2085" actId="1035"/>
          <ac:spMkLst>
            <pc:docMk/>
            <pc:sldMk cId="2606272452" sldId="606"/>
            <ac:spMk id="14" creationId="{7545ED4A-D6EB-4CAF-BE85-FC3D0F8E3532}"/>
          </ac:spMkLst>
        </pc:spChg>
        <pc:spChg chg="mod">
          <ac:chgData name="AHMED ABOUELYAZID ELTOHAMY MOHAMED" userId="52099ac6-86dd-4190-9d5c-80d0f35c6a65" providerId="ADAL" clId="{047CE6E9-30B3-411F-AE4E-92157421DA0A}" dt="2020-06-02T13:06:43.741" v="2123" actId="20577"/>
          <ac:spMkLst>
            <pc:docMk/>
            <pc:sldMk cId="2606272452" sldId="606"/>
            <ac:spMk id="15" creationId="{07928A4B-72CA-4EB9-A4A8-35C19BA99445}"/>
          </ac:spMkLst>
        </pc:spChg>
        <pc:spChg chg="add mod">
          <ac:chgData name="AHMED ABOUELYAZID ELTOHAMY MOHAMED" userId="52099ac6-86dd-4190-9d5c-80d0f35c6a65" providerId="ADAL" clId="{047CE6E9-30B3-411F-AE4E-92157421DA0A}" dt="2020-06-04T14:20:50.935" v="5649" actId="1076"/>
          <ac:spMkLst>
            <pc:docMk/>
            <pc:sldMk cId="2606272452" sldId="606"/>
            <ac:spMk id="17" creationId="{006AE40C-243E-47D6-B1BC-F6447D7EFDA7}"/>
          </ac:spMkLst>
        </pc:spChg>
        <pc:spChg chg="mod">
          <ac:chgData name="AHMED ABOUELYAZID ELTOHAMY MOHAMED" userId="52099ac6-86dd-4190-9d5c-80d0f35c6a65" providerId="ADAL" clId="{047CE6E9-30B3-411F-AE4E-92157421DA0A}" dt="2020-06-02T13:04:14.331" v="2093" actId="1035"/>
          <ac:spMkLst>
            <pc:docMk/>
            <pc:sldMk cId="2606272452" sldId="606"/>
            <ac:spMk id="18" creationId="{C5484CF5-436F-4630-9CBC-764666CB14E7}"/>
          </ac:spMkLst>
        </pc:spChg>
        <pc:spChg chg="add mod">
          <ac:chgData name="AHMED ABOUELYAZID ELTOHAMY MOHAMED" userId="52099ac6-86dd-4190-9d5c-80d0f35c6a65" providerId="ADAL" clId="{047CE6E9-30B3-411F-AE4E-92157421DA0A}" dt="2020-06-02T13:04:44.260" v="2110" actId="1036"/>
          <ac:spMkLst>
            <pc:docMk/>
            <pc:sldMk cId="2606272452" sldId="606"/>
            <ac:spMk id="19" creationId="{8E2A64BB-6480-4649-92C8-63114F75FA41}"/>
          </ac:spMkLst>
        </pc:spChg>
        <pc:spChg chg="mod">
          <ac:chgData name="AHMED ABOUELYAZID ELTOHAMY MOHAMED" userId="52099ac6-86dd-4190-9d5c-80d0f35c6a65" providerId="ADAL" clId="{047CE6E9-30B3-411F-AE4E-92157421DA0A}" dt="2020-06-02T13:04:21.796" v="2097" actId="1035"/>
          <ac:spMkLst>
            <pc:docMk/>
            <pc:sldMk cId="2606272452" sldId="606"/>
            <ac:spMk id="20" creationId="{DE0C3D6D-74C5-49E2-BBDE-2F07E17066C0}"/>
          </ac:spMkLst>
        </pc:spChg>
        <pc:spChg chg="mod">
          <ac:chgData name="AHMED ABOUELYAZID ELTOHAMY MOHAMED" userId="52099ac6-86dd-4190-9d5c-80d0f35c6a65" providerId="ADAL" clId="{047CE6E9-30B3-411F-AE4E-92157421DA0A}" dt="2020-06-02T13:04:10.782" v="2092" actId="1036"/>
          <ac:spMkLst>
            <pc:docMk/>
            <pc:sldMk cId="2606272452" sldId="606"/>
            <ac:spMk id="21" creationId="{66007B91-DAF7-463B-B426-8325A9EE0618}"/>
          </ac:spMkLst>
        </pc:spChg>
        <pc:spChg chg="add mod">
          <ac:chgData name="AHMED ABOUELYAZID ELTOHAMY MOHAMED" userId="52099ac6-86dd-4190-9d5c-80d0f35c6a65" providerId="ADAL" clId="{047CE6E9-30B3-411F-AE4E-92157421DA0A}" dt="2020-06-04T14:20:53.375" v="5650"/>
          <ac:spMkLst>
            <pc:docMk/>
            <pc:sldMk cId="2606272452" sldId="606"/>
            <ac:spMk id="22" creationId="{4B8288FE-6322-4E68-B72B-582EDBF2025D}"/>
          </ac:spMkLst>
        </pc:spChg>
        <pc:spChg chg="del mod">
          <ac:chgData name="AHMED ABOUELYAZID ELTOHAMY MOHAMED" userId="52099ac6-86dd-4190-9d5c-80d0f35c6a65" providerId="ADAL" clId="{047CE6E9-30B3-411F-AE4E-92157421DA0A}" dt="2020-06-02T12:56:13.521" v="1804" actId="478"/>
          <ac:spMkLst>
            <pc:docMk/>
            <pc:sldMk cId="2606272452" sldId="606"/>
            <ac:spMk id="22" creationId="{BE5C0BE2-E7DD-45F9-90B6-02F7D98C69D7}"/>
          </ac:spMkLst>
        </pc:spChg>
        <pc:spChg chg="mod">
          <ac:chgData name="AHMED ABOUELYAZID ELTOHAMY MOHAMED" userId="52099ac6-86dd-4190-9d5c-80d0f35c6a65" providerId="ADAL" clId="{047CE6E9-30B3-411F-AE4E-92157421DA0A}" dt="2020-06-02T13:04:49.600" v="2111" actId="1035"/>
          <ac:spMkLst>
            <pc:docMk/>
            <pc:sldMk cId="2606272452" sldId="606"/>
            <ac:spMk id="26" creationId="{C6F01AC4-77D9-497D-B5D8-1AA2E812D9FA}"/>
          </ac:spMkLst>
        </pc:spChg>
        <pc:spChg chg="del mod">
          <ac:chgData name="AHMED ABOUELYAZID ELTOHAMY MOHAMED" userId="52099ac6-86dd-4190-9d5c-80d0f35c6a65" providerId="ADAL" clId="{047CE6E9-30B3-411F-AE4E-92157421DA0A}" dt="2020-06-02T12:56:12.371" v="1803" actId="478"/>
          <ac:spMkLst>
            <pc:docMk/>
            <pc:sldMk cId="2606272452" sldId="606"/>
            <ac:spMk id="27" creationId="{09CB6134-9B77-46B2-AD2E-BC2A37791798}"/>
          </ac:spMkLst>
        </pc:spChg>
        <pc:spChg chg="del mod">
          <ac:chgData name="AHMED ABOUELYAZID ELTOHAMY MOHAMED" userId="52099ac6-86dd-4190-9d5c-80d0f35c6a65" providerId="ADAL" clId="{047CE6E9-30B3-411F-AE4E-92157421DA0A}" dt="2020-06-02T12:56:09.605" v="1802" actId="478"/>
          <ac:spMkLst>
            <pc:docMk/>
            <pc:sldMk cId="2606272452" sldId="606"/>
            <ac:spMk id="28" creationId="{46D3C8AB-6294-4248-980C-BC48FD13AABD}"/>
          </ac:spMkLst>
        </pc:spChg>
        <pc:picChg chg="add mod">
          <ac:chgData name="AHMED ABOUELYAZID ELTOHAMY MOHAMED" userId="52099ac6-86dd-4190-9d5c-80d0f35c6a65" providerId="ADAL" clId="{047CE6E9-30B3-411F-AE4E-92157421DA0A}" dt="2020-06-02T13:20:26.760" v="2298" actId="1035"/>
          <ac:picMkLst>
            <pc:docMk/>
            <pc:sldMk cId="2606272452" sldId="606"/>
            <ac:picMk id="3074" creationId="{A567DF4A-F062-4428-B540-C2B4F3F310EE}"/>
          </ac:picMkLst>
        </pc:picChg>
      </pc:sldChg>
      <pc:sldChg chg="addSp delSp modSp add del mod delAnim modAnim">
        <pc:chgData name="AHMED ABOUELYAZID ELTOHAMY MOHAMED" userId="52099ac6-86dd-4190-9d5c-80d0f35c6a65" providerId="ADAL" clId="{047CE6E9-30B3-411F-AE4E-92157421DA0A}" dt="2020-06-09T08:42:17.798" v="6299" actId="47"/>
        <pc:sldMkLst>
          <pc:docMk/>
          <pc:sldMk cId="2505001284" sldId="607"/>
        </pc:sldMkLst>
        <pc:spChg chg="add mod">
          <ac:chgData name="AHMED ABOUELYAZID ELTOHAMY MOHAMED" userId="52099ac6-86dd-4190-9d5c-80d0f35c6a65" providerId="ADAL" clId="{047CE6E9-30B3-411F-AE4E-92157421DA0A}" dt="2020-06-04T14:21:22.876" v="5679"/>
          <ac:spMkLst>
            <pc:docMk/>
            <pc:sldMk cId="2505001284" sldId="607"/>
            <ac:spMk id="7" creationId="{3014EA30-4B10-4494-9A95-110E387DF913}"/>
          </ac:spMkLst>
        </pc:spChg>
        <pc:spChg chg="mod">
          <ac:chgData name="AHMED ABOUELYAZID ELTOHAMY MOHAMED" userId="52099ac6-86dd-4190-9d5c-80d0f35c6a65" providerId="ADAL" clId="{047CE6E9-30B3-411F-AE4E-92157421DA0A}" dt="2020-06-02T13:18:54.020" v="2250" actId="20577"/>
          <ac:spMkLst>
            <pc:docMk/>
            <pc:sldMk cId="2505001284" sldId="607"/>
            <ac:spMk id="13" creationId="{AAFFE8FF-9352-47C8-982A-5B148CDC959A}"/>
          </ac:spMkLst>
        </pc:spChg>
        <pc:spChg chg="del">
          <ac:chgData name="AHMED ABOUELYAZID ELTOHAMY MOHAMED" userId="52099ac6-86dd-4190-9d5c-80d0f35c6a65" providerId="ADAL" clId="{047CE6E9-30B3-411F-AE4E-92157421DA0A}" dt="2020-06-02T13:16:01.265" v="2189" actId="478"/>
          <ac:spMkLst>
            <pc:docMk/>
            <pc:sldMk cId="2505001284" sldId="607"/>
            <ac:spMk id="14" creationId="{7545ED4A-D6EB-4CAF-BE85-FC3D0F8E3532}"/>
          </ac:spMkLst>
        </pc:spChg>
        <pc:spChg chg="mod">
          <ac:chgData name="AHMED ABOUELYAZID ELTOHAMY MOHAMED" userId="52099ac6-86dd-4190-9d5c-80d0f35c6a65" providerId="ADAL" clId="{047CE6E9-30B3-411F-AE4E-92157421DA0A}" dt="2020-06-02T13:20:52.248" v="2299" actId="14100"/>
          <ac:spMkLst>
            <pc:docMk/>
            <pc:sldMk cId="2505001284" sldId="607"/>
            <ac:spMk id="15" creationId="{07928A4B-72CA-4EB9-A4A8-35C19BA99445}"/>
          </ac:spMkLst>
        </pc:spChg>
        <pc:spChg chg="mod">
          <ac:chgData name="AHMED ABOUELYAZID ELTOHAMY MOHAMED" userId="52099ac6-86dd-4190-9d5c-80d0f35c6a65" providerId="ADAL" clId="{047CE6E9-30B3-411F-AE4E-92157421DA0A}" dt="2020-06-04T14:21:20.479" v="5678" actId="14100"/>
          <ac:spMkLst>
            <pc:docMk/>
            <pc:sldMk cId="2505001284" sldId="607"/>
            <ac:spMk id="17" creationId="{006AE40C-243E-47D6-B1BC-F6447D7EFDA7}"/>
          </ac:spMkLst>
        </pc:spChg>
        <pc:spChg chg="del">
          <ac:chgData name="AHMED ABOUELYAZID ELTOHAMY MOHAMED" userId="52099ac6-86dd-4190-9d5c-80d0f35c6a65" providerId="ADAL" clId="{047CE6E9-30B3-411F-AE4E-92157421DA0A}" dt="2020-06-02T13:15:59.541" v="2188" actId="478"/>
          <ac:spMkLst>
            <pc:docMk/>
            <pc:sldMk cId="2505001284" sldId="607"/>
            <ac:spMk id="18" creationId="{C5484CF5-436F-4630-9CBC-764666CB14E7}"/>
          </ac:spMkLst>
        </pc:spChg>
        <pc:spChg chg="del mod">
          <ac:chgData name="AHMED ABOUELYAZID ELTOHAMY MOHAMED" userId="52099ac6-86dd-4190-9d5c-80d0f35c6a65" providerId="ADAL" clId="{047CE6E9-30B3-411F-AE4E-92157421DA0A}" dt="2020-06-02T13:18:37.555" v="2240" actId="478"/>
          <ac:spMkLst>
            <pc:docMk/>
            <pc:sldMk cId="2505001284" sldId="607"/>
            <ac:spMk id="19" creationId="{8E2A64BB-6480-4649-92C8-63114F75FA41}"/>
          </ac:spMkLst>
        </pc:spChg>
        <pc:spChg chg="del mod">
          <ac:chgData name="AHMED ABOUELYAZID ELTOHAMY MOHAMED" userId="52099ac6-86dd-4190-9d5c-80d0f35c6a65" providerId="ADAL" clId="{047CE6E9-30B3-411F-AE4E-92157421DA0A}" dt="2020-06-02T13:18:39.247" v="2242" actId="478"/>
          <ac:spMkLst>
            <pc:docMk/>
            <pc:sldMk cId="2505001284" sldId="607"/>
            <ac:spMk id="20" creationId="{DE0C3D6D-74C5-49E2-BBDE-2F07E17066C0}"/>
          </ac:spMkLst>
        </pc:spChg>
        <pc:spChg chg="del mod">
          <ac:chgData name="AHMED ABOUELYAZID ELTOHAMY MOHAMED" userId="52099ac6-86dd-4190-9d5c-80d0f35c6a65" providerId="ADAL" clId="{047CE6E9-30B3-411F-AE4E-92157421DA0A}" dt="2020-06-02T13:18:35.595" v="2239" actId="478"/>
          <ac:spMkLst>
            <pc:docMk/>
            <pc:sldMk cId="2505001284" sldId="607"/>
            <ac:spMk id="21" creationId="{66007B91-DAF7-463B-B426-8325A9EE0618}"/>
          </ac:spMkLst>
        </pc:spChg>
        <pc:spChg chg="mod">
          <ac:chgData name="AHMED ABOUELYAZID ELTOHAMY MOHAMED" userId="52099ac6-86dd-4190-9d5c-80d0f35c6a65" providerId="ADAL" clId="{047CE6E9-30B3-411F-AE4E-92157421DA0A}" dt="2020-06-02T13:21:49.151" v="2303" actId="403"/>
          <ac:spMkLst>
            <pc:docMk/>
            <pc:sldMk cId="2505001284" sldId="607"/>
            <ac:spMk id="26" creationId="{C6F01AC4-77D9-497D-B5D8-1AA2E812D9FA}"/>
          </ac:spMkLst>
        </pc:spChg>
        <pc:picChg chg="del mod">
          <ac:chgData name="AHMED ABOUELYAZID ELTOHAMY MOHAMED" userId="52099ac6-86dd-4190-9d5c-80d0f35c6a65" providerId="ADAL" clId="{047CE6E9-30B3-411F-AE4E-92157421DA0A}" dt="2020-06-02T13:16:10.359" v="2192" actId="478"/>
          <ac:picMkLst>
            <pc:docMk/>
            <pc:sldMk cId="2505001284" sldId="607"/>
            <ac:picMk id="3074" creationId="{A567DF4A-F062-4428-B540-C2B4F3F310EE}"/>
          </ac:picMkLst>
        </pc:picChg>
      </pc:sldChg>
      <pc:sldChg chg="addSp delSp modSp add mod delAnim modAnim">
        <pc:chgData name="AHMED ABOUELYAZID ELTOHAMY MOHAMED" userId="52099ac6-86dd-4190-9d5c-80d0f35c6a65" providerId="ADAL" clId="{047CE6E9-30B3-411F-AE4E-92157421DA0A}" dt="2020-06-11T05:54:01.173" v="7041"/>
        <pc:sldMkLst>
          <pc:docMk/>
          <pc:sldMk cId="750155898" sldId="608"/>
        </pc:sldMkLst>
        <pc:spChg chg="add mod">
          <ac:chgData name="AHMED ABOUELYAZID ELTOHAMY MOHAMED" userId="52099ac6-86dd-4190-9d5c-80d0f35c6a65" providerId="ADAL" clId="{047CE6E9-30B3-411F-AE4E-92157421DA0A}" dt="2020-06-09T08:56:30.961" v="6602" actId="207"/>
          <ac:spMkLst>
            <pc:docMk/>
            <pc:sldMk cId="750155898" sldId="608"/>
            <ac:spMk id="5" creationId="{E4EAC5CA-0400-4374-B848-D899745CA820}"/>
          </ac:spMkLst>
        </pc:spChg>
        <pc:spChg chg="mod">
          <ac:chgData name="AHMED ABOUELYAZID ELTOHAMY MOHAMED" userId="52099ac6-86dd-4190-9d5c-80d0f35c6a65" providerId="ADAL" clId="{047CE6E9-30B3-411F-AE4E-92157421DA0A}" dt="2020-06-09T08:44:16.105" v="6324" actId="14100"/>
          <ac:spMkLst>
            <pc:docMk/>
            <pc:sldMk cId="750155898" sldId="608"/>
            <ac:spMk id="7" creationId="{27A4CD30-7740-46F1-B0F1-AE87FAD4FC88}"/>
          </ac:spMkLst>
        </pc:spChg>
        <pc:spChg chg="mod">
          <ac:chgData name="AHMED ABOUELYAZID ELTOHAMY MOHAMED" userId="52099ac6-86dd-4190-9d5c-80d0f35c6a65" providerId="ADAL" clId="{047CE6E9-30B3-411F-AE4E-92157421DA0A}" dt="2020-06-04T08:43:52.911" v="5350" actId="1076"/>
          <ac:spMkLst>
            <pc:docMk/>
            <pc:sldMk cId="750155898" sldId="608"/>
            <ac:spMk id="9" creationId="{0B8C9B03-D24F-4E7B-9752-0535D38548F3}"/>
          </ac:spMkLst>
        </pc:spChg>
        <pc:spChg chg="add mod">
          <ac:chgData name="AHMED ABOUELYAZID ELTOHAMY MOHAMED" userId="52099ac6-86dd-4190-9d5c-80d0f35c6a65" providerId="ADAL" clId="{047CE6E9-30B3-411F-AE4E-92157421DA0A}" dt="2020-06-04T14:18:31.516" v="5589"/>
          <ac:spMkLst>
            <pc:docMk/>
            <pc:sldMk cId="750155898" sldId="608"/>
            <ac:spMk id="11" creationId="{08325172-AEEC-4409-BE5E-B10ED95FAD96}"/>
          </ac:spMkLst>
        </pc:spChg>
        <pc:spChg chg="mod">
          <ac:chgData name="AHMED ABOUELYAZID ELTOHAMY MOHAMED" userId="52099ac6-86dd-4190-9d5c-80d0f35c6a65" providerId="ADAL" clId="{047CE6E9-30B3-411F-AE4E-92157421DA0A}" dt="2020-06-04T14:17:51.729" v="5519" actId="1076"/>
          <ac:spMkLst>
            <pc:docMk/>
            <pc:sldMk cId="750155898" sldId="608"/>
            <ac:spMk id="12" creationId="{98F99C6F-4AB1-4956-B9F0-86EE2A74D55D}"/>
          </ac:spMkLst>
        </pc:spChg>
        <pc:spChg chg="mod">
          <ac:chgData name="AHMED ABOUELYAZID ELTOHAMY MOHAMED" userId="52099ac6-86dd-4190-9d5c-80d0f35c6a65" providerId="ADAL" clId="{047CE6E9-30B3-411F-AE4E-92157421DA0A}" dt="2020-06-04T08:43:44.793" v="5348" actId="14100"/>
          <ac:spMkLst>
            <pc:docMk/>
            <pc:sldMk cId="750155898" sldId="608"/>
            <ac:spMk id="17" creationId="{5756D59A-1766-40DE-BC67-928C6306D278}"/>
          </ac:spMkLst>
        </pc:spChg>
        <pc:spChg chg="mod">
          <ac:chgData name="AHMED ABOUELYAZID ELTOHAMY MOHAMED" userId="52099ac6-86dd-4190-9d5c-80d0f35c6a65" providerId="ADAL" clId="{047CE6E9-30B3-411F-AE4E-92157421DA0A}" dt="2020-06-04T08:43:58.961" v="5352" actId="403"/>
          <ac:spMkLst>
            <pc:docMk/>
            <pc:sldMk cId="750155898" sldId="608"/>
            <ac:spMk id="18" creationId="{878887AE-DEA4-4EAE-8A57-5963AA1337A8}"/>
          </ac:spMkLst>
        </pc:spChg>
        <pc:spChg chg="del mod">
          <ac:chgData name="AHMED ABOUELYAZID ELTOHAMY MOHAMED" userId="52099ac6-86dd-4190-9d5c-80d0f35c6a65" providerId="ADAL" clId="{047CE6E9-30B3-411F-AE4E-92157421DA0A}" dt="2020-06-03T09:51:27.819" v="2660" actId="478"/>
          <ac:spMkLst>
            <pc:docMk/>
            <pc:sldMk cId="750155898" sldId="608"/>
            <ac:spMk id="19" creationId="{F2E01B1F-2425-4FE9-9D92-8235A06B23AD}"/>
          </ac:spMkLst>
        </pc:spChg>
        <pc:graphicFrameChg chg="mod modGraphic">
          <ac:chgData name="AHMED ABOUELYAZID ELTOHAMY MOHAMED" userId="52099ac6-86dd-4190-9d5c-80d0f35c6a65" providerId="ADAL" clId="{047CE6E9-30B3-411F-AE4E-92157421DA0A}" dt="2020-06-09T08:47:09.103" v="6423" actId="14100"/>
          <ac:graphicFrameMkLst>
            <pc:docMk/>
            <pc:sldMk cId="750155898" sldId="608"/>
            <ac:graphicFrameMk id="3" creationId="{F3321D2B-6702-4489-804D-010CD4B6BE56}"/>
          </ac:graphicFrameMkLst>
        </pc:graphicFrameChg>
        <pc:picChg chg="add mod">
          <ac:chgData name="AHMED ABOUELYAZID ELTOHAMY MOHAMED" userId="52099ac6-86dd-4190-9d5c-80d0f35c6a65" providerId="ADAL" clId="{047CE6E9-30B3-411F-AE4E-92157421DA0A}" dt="2020-06-09T08:47:25.124" v="6437" actId="1036"/>
          <ac:picMkLst>
            <pc:docMk/>
            <pc:sldMk cId="750155898" sldId="608"/>
            <ac:picMk id="2" creationId="{7BEAF7CD-63B4-4339-B77F-272DE1ED505A}"/>
          </ac:picMkLst>
        </pc:picChg>
        <pc:picChg chg="add mod">
          <ac:chgData name="AHMED ABOUELYAZID ELTOHAMY MOHAMED" userId="52099ac6-86dd-4190-9d5c-80d0f35c6a65" providerId="ADAL" clId="{047CE6E9-30B3-411F-AE4E-92157421DA0A}" dt="2020-06-09T08:47:17.950" v="6431" actId="1036"/>
          <ac:picMkLst>
            <pc:docMk/>
            <pc:sldMk cId="750155898" sldId="608"/>
            <ac:picMk id="4" creationId="{5E725863-3F7B-4252-A864-097A85DB9BEF}"/>
          </ac:picMkLst>
        </pc:picChg>
        <pc:picChg chg="add del mod">
          <ac:chgData name="AHMED ABOUELYAZID ELTOHAMY MOHAMED" userId="52099ac6-86dd-4190-9d5c-80d0f35c6a65" providerId="ADAL" clId="{047CE6E9-30B3-411F-AE4E-92157421DA0A}" dt="2020-06-03T10:34:39.905" v="3313" actId="21"/>
          <ac:picMkLst>
            <pc:docMk/>
            <pc:sldMk cId="750155898" sldId="608"/>
            <ac:picMk id="5" creationId="{55145211-668D-493E-B05C-3967C4C43927}"/>
          </ac:picMkLst>
        </pc:picChg>
        <pc:picChg chg="add del mod modCrop">
          <ac:chgData name="AHMED ABOUELYAZID ELTOHAMY MOHAMED" userId="52099ac6-86dd-4190-9d5c-80d0f35c6a65" providerId="ADAL" clId="{047CE6E9-30B3-411F-AE4E-92157421DA0A}" dt="2020-06-03T10:27:04.412" v="3186"/>
          <ac:picMkLst>
            <pc:docMk/>
            <pc:sldMk cId="750155898" sldId="608"/>
            <ac:picMk id="6" creationId="{C287F60C-F4E5-413A-BA50-4A5DBFF05D69}"/>
          </ac:picMkLst>
        </pc:picChg>
        <pc:picChg chg="add mod">
          <ac:chgData name="AHMED ABOUELYAZID ELTOHAMY MOHAMED" userId="52099ac6-86dd-4190-9d5c-80d0f35c6a65" providerId="ADAL" clId="{047CE6E9-30B3-411F-AE4E-92157421DA0A}" dt="2020-06-04T14:18:20.659" v="5570" actId="1038"/>
          <ac:picMkLst>
            <pc:docMk/>
            <pc:sldMk cId="750155898" sldId="608"/>
            <ac:picMk id="8" creationId="{825825F4-7111-483F-A45C-8D18578BF171}"/>
          </ac:picMkLst>
        </pc:picChg>
        <pc:picChg chg="del">
          <ac:chgData name="AHMED ABOUELYAZID ELTOHAMY MOHAMED" userId="52099ac6-86dd-4190-9d5c-80d0f35c6a65" providerId="ADAL" clId="{047CE6E9-30B3-411F-AE4E-92157421DA0A}" dt="2020-06-03T09:37:25.882" v="2429" actId="478"/>
          <ac:picMkLst>
            <pc:docMk/>
            <pc:sldMk cId="750155898" sldId="608"/>
            <ac:picMk id="2049" creationId="{633C6D51-F25C-4D57-8A39-501EB80043A9}"/>
          </ac:picMkLst>
        </pc:picChg>
        <pc:picChg chg="del mod">
          <ac:chgData name="AHMED ABOUELYAZID ELTOHAMY MOHAMED" userId="52099ac6-86dd-4190-9d5c-80d0f35c6a65" providerId="ADAL" clId="{047CE6E9-30B3-411F-AE4E-92157421DA0A}" dt="2020-06-03T09:35:25.610" v="2420" actId="478"/>
          <ac:picMkLst>
            <pc:docMk/>
            <pc:sldMk cId="750155898" sldId="608"/>
            <ac:picMk id="2050" creationId="{E877B242-6DAA-4B8A-BD8C-08EC125672B7}"/>
          </ac:picMkLst>
        </pc:picChg>
        <pc:picChg chg="del">
          <ac:chgData name="AHMED ABOUELYAZID ELTOHAMY MOHAMED" userId="52099ac6-86dd-4190-9d5c-80d0f35c6a65" providerId="ADAL" clId="{047CE6E9-30B3-411F-AE4E-92157421DA0A}" dt="2020-06-03T09:37:23.936" v="2428" actId="478"/>
          <ac:picMkLst>
            <pc:docMk/>
            <pc:sldMk cId="750155898" sldId="608"/>
            <ac:picMk id="2051" creationId="{327FF03B-799F-4F12-9F3C-30AC7C7ED1DE}"/>
          </ac:picMkLst>
        </pc:picChg>
        <pc:picChg chg="del">
          <ac:chgData name="AHMED ABOUELYAZID ELTOHAMY MOHAMED" userId="52099ac6-86dd-4190-9d5c-80d0f35c6a65" providerId="ADAL" clId="{047CE6E9-30B3-411F-AE4E-92157421DA0A}" dt="2020-06-03T09:34:04.769" v="2401" actId="478"/>
          <ac:picMkLst>
            <pc:docMk/>
            <pc:sldMk cId="750155898" sldId="608"/>
            <ac:picMk id="2052" creationId="{C9853F66-730F-4CE8-B059-E016797656BB}"/>
          </ac:picMkLst>
        </pc:picChg>
      </pc:sldChg>
      <pc:sldChg chg="addSp delSp modSp add mod delAnim modAnim">
        <pc:chgData name="AHMED ABOUELYAZID ELTOHAMY MOHAMED" userId="52099ac6-86dd-4190-9d5c-80d0f35c6a65" providerId="ADAL" clId="{047CE6E9-30B3-411F-AE4E-92157421DA0A}" dt="2020-06-11T05:59:03.798" v="7112"/>
        <pc:sldMkLst>
          <pc:docMk/>
          <pc:sldMk cId="1409109796" sldId="609"/>
        </pc:sldMkLst>
        <pc:spChg chg="mod">
          <ac:chgData name="AHMED ABOUELYAZID ELTOHAMY MOHAMED" userId="52099ac6-86dd-4190-9d5c-80d0f35c6a65" providerId="ADAL" clId="{047CE6E9-30B3-411F-AE4E-92157421DA0A}" dt="2020-06-11T05:55:07.798" v="7042" actId="2711"/>
          <ac:spMkLst>
            <pc:docMk/>
            <pc:sldMk cId="1409109796" sldId="609"/>
            <ac:spMk id="7" creationId="{27A4CD30-7740-46F1-B0F1-AE87FAD4FC88}"/>
          </ac:spMkLst>
        </pc:spChg>
        <pc:spChg chg="mod">
          <ac:chgData name="AHMED ABOUELYAZID ELTOHAMY MOHAMED" userId="52099ac6-86dd-4190-9d5c-80d0f35c6a65" providerId="ADAL" clId="{047CE6E9-30B3-411F-AE4E-92157421DA0A}" dt="2020-06-11T05:56:16.543" v="7049" actId="403"/>
          <ac:spMkLst>
            <pc:docMk/>
            <pc:sldMk cId="1409109796" sldId="609"/>
            <ac:spMk id="9" creationId="{0B8C9B03-D24F-4E7B-9752-0535D38548F3}"/>
          </ac:spMkLst>
        </pc:spChg>
        <pc:spChg chg="mod">
          <ac:chgData name="AHMED ABOUELYAZID ELTOHAMY MOHAMED" userId="52099ac6-86dd-4190-9d5c-80d0f35c6a65" providerId="ADAL" clId="{047CE6E9-30B3-411F-AE4E-92157421DA0A}" dt="2020-06-11T05:55:07.798" v="7042" actId="2711"/>
          <ac:spMkLst>
            <pc:docMk/>
            <pc:sldMk cId="1409109796" sldId="609"/>
            <ac:spMk id="12" creationId="{98F99C6F-4AB1-4956-B9F0-86EE2A74D55D}"/>
          </ac:spMkLst>
        </pc:spChg>
        <pc:spChg chg="add mod">
          <ac:chgData name="AHMED ABOUELYAZID ELTOHAMY MOHAMED" userId="52099ac6-86dd-4190-9d5c-80d0f35c6a65" providerId="ADAL" clId="{047CE6E9-30B3-411F-AE4E-92157421DA0A}" dt="2020-06-11T05:56:16.543" v="7049" actId="403"/>
          <ac:spMkLst>
            <pc:docMk/>
            <pc:sldMk cId="1409109796" sldId="609"/>
            <ac:spMk id="13" creationId="{CD3AFC3F-B435-4219-86CC-6D561AAE2683}"/>
          </ac:spMkLst>
        </pc:spChg>
        <pc:spChg chg="add mod">
          <ac:chgData name="AHMED ABOUELYAZID ELTOHAMY MOHAMED" userId="52099ac6-86dd-4190-9d5c-80d0f35c6a65" providerId="ADAL" clId="{047CE6E9-30B3-411F-AE4E-92157421DA0A}" dt="2020-06-11T05:55:07.798" v="7042" actId="2711"/>
          <ac:spMkLst>
            <pc:docMk/>
            <pc:sldMk cId="1409109796" sldId="609"/>
            <ac:spMk id="14" creationId="{099E42B5-150C-4931-87CB-A3C605310F00}"/>
          </ac:spMkLst>
        </pc:spChg>
        <pc:spChg chg="add mod">
          <ac:chgData name="AHMED ABOUELYAZID ELTOHAMY MOHAMED" userId="52099ac6-86dd-4190-9d5c-80d0f35c6a65" providerId="ADAL" clId="{047CE6E9-30B3-411F-AE4E-92157421DA0A}" dt="2020-06-11T05:56:16.543" v="7049" actId="403"/>
          <ac:spMkLst>
            <pc:docMk/>
            <pc:sldMk cId="1409109796" sldId="609"/>
            <ac:spMk id="15" creationId="{F98A63C2-0989-4FE3-B2E4-E65C99D74A93}"/>
          </ac:spMkLst>
        </pc:spChg>
        <pc:spChg chg="add mod">
          <ac:chgData name="AHMED ABOUELYAZID ELTOHAMY MOHAMED" userId="52099ac6-86dd-4190-9d5c-80d0f35c6a65" providerId="ADAL" clId="{047CE6E9-30B3-411F-AE4E-92157421DA0A}" dt="2020-06-11T05:57:25.002" v="7073" actId="20577"/>
          <ac:spMkLst>
            <pc:docMk/>
            <pc:sldMk cId="1409109796" sldId="609"/>
            <ac:spMk id="16" creationId="{A15D6C92-880F-4556-B90F-31CE60794D40}"/>
          </ac:spMkLst>
        </pc:spChg>
        <pc:spChg chg="mod">
          <ac:chgData name="AHMED ABOUELYAZID ELTOHAMY MOHAMED" userId="52099ac6-86dd-4190-9d5c-80d0f35c6a65" providerId="ADAL" clId="{047CE6E9-30B3-411F-AE4E-92157421DA0A}" dt="2020-06-11T05:56:16.543" v="7049" actId="403"/>
          <ac:spMkLst>
            <pc:docMk/>
            <pc:sldMk cId="1409109796" sldId="609"/>
            <ac:spMk id="17" creationId="{5756D59A-1766-40DE-BC67-928C6306D278}"/>
          </ac:spMkLst>
        </pc:spChg>
        <pc:spChg chg="del mod">
          <ac:chgData name="AHMED ABOUELYAZID ELTOHAMY MOHAMED" userId="52099ac6-86dd-4190-9d5c-80d0f35c6a65" providerId="ADAL" clId="{047CE6E9-30B3-411F-AE4E-92157421DA0A}" dt="2020-06-03T10:15:36.843" v="3157" actId="478"/>
          <ac:spMkLst>
            <pc:docMk/>
            <pc:sldMk cId="1409109796" sldId="609"/>
            <ac:spMk id="18" creationId="{878887AE-DEA4-4EAE-8A57-5963AA1337A8}"/>
          </ac:spMkLst>
        </pc:spChg>
        <pc:spChg chg="add mod">
          <ac:chgData name="AHMED ABOUELYAZID ELTOHAMY MOHAMED" userId="52099ac6-86dd-4190-9d5c-80d0f35c6a65" providerId="ADAL" clId="{047CE6E9-30B3-411F-AE4E-92157421DA0A}" dt="2020-06-11T05:56:16.543" v="7049" actId="403"/>
          <ac:spMkLst>
            <pc:docMk/>
            <pc:sldMk cId="1409109796" sldId="609"/>
            <ac:spMk id="19" creationId="{C7A7BA7C-71FC-4296-BADE-BBCE82D09509}"/>
          </ac:spMkLst>
        </pc:spChg>
        <pc:spChg chg="add mod">
          <ac:chgData name="AHMED ABOUELYAZID ELTOHAMY MOHAMED" userId="52099ac6-86dd-4190-9d5c-80d0f35c6a65" providerId="ADAL" clId="{047CE6E9-30B3-411F-AE4E-92157421DA0A}" dt="2020-06-11T05:56:16.543" v="7049" actId="403"/>
          <ac:spMkLst>
            <pc:docMk/>
            <pc:sldMk cId="1409109796" sldId="609"/>
            <ac:spMk id="20" creationId="{13C6A933-157F-4C9D-BB60-096157F73BD9}"/>
          </ac:spMkLst>
        </pc:spChg>
        <pc:graphicFrameChg chg="mod modGraphic">
          <ac:chgData name="AHMED ABOUELYAZID ELTOHAMY MOHAMED" userId="52099ac6-86dd-4190-9d5c-80d0f35c6a65" providerId="ADAL" clId="{047CE6E9-30B3-411F-AE4E-92157421DA0A}" dt="2020-06-11T05:56:02.547" v="7047" actId="403"/>
          <ac:graphicFrameMkLst>
            <pc:docMk/>
            <pc:sldMk cId="1409109796" sldId="609"/>
            <ac:graphicFrameMk id="3" creationId="{F3321D2B-6702-4489-804D-010CD4B6BE56}"/>
          </ac:graphicFrameMkLst>
        </pc:graphicFrameChg>
        <pc:picChg chg="del">
          <ac:chgData name="AHMED ABOUELYAZID ELTOHAMY MOHAMED" userId="52099ac6-86dd-4190-9d5c-80d0f35c6a65" providerId="ADAL" clId="{047CE6E9-30B3-411F-AE4E-92157421DA0A}" dt="2020-06-03T10:01:33.819" v="2662" actId="478"/>
          <ac:picMkLst>
            <pc:docMk/>
            <pc:sldMk cId="1409109796" sldId="609"/>
            <ac:picMk id="2" creationId="{7BEAF7CD-63B4-4339-B77F-272DE1ED505A}"/>
          </ac:picMkLst>
        </pc:picChg>
        <pc:picChg chg="del mod">
          <ac:chgData name="AHMED ABOUELYAZID ELTOHAMY MOHAMED" userId="52099ac6-86dd-4190-9d5c-80d0f35c6a65" providerId="ADAL" clId="{047CE6E9-30B3-411F-AE4E-92157421DA0A}" dt="2020-06-03T10:08:17.911" v="2901" actId="478"/>
          <ac:picMkLst>
            <pc:docMk/>
            <pc:sldMk cId="1409109796" sldId="609"/>
            <ac:picMk id="4" creationId="{5E725863-3F7B-4252-A864-097A85DB9BEF}"/>
          </ac:picMkLst>
        </pc:picChg>
        <pc:picChg chg="del">
          <ac:chgData name="AHMED ABOUELYAZID ELTOHAMY MOHAMED" userId="52099ac6-86dd-4190-9d5c-80d0f35c6a65" providerId="ADAL" clId="{047CE6E9-30B3-411F-AE4E-92157421DA0A}" dt="2020-06-03T10:01:39.268" v="2663" actId="478"/>
          <ac:picMkLst>
            <pc:docMk/>
            <pc:sldMk cId="1409109796" sldId="609"/>
            <ac:picMk id="5" creationId="{55145211-668D-493E-B05C-3967C4C43927}"/>
          </ac:picMkLst>
        </pc:picChg>
        <pc:picChg chg="add del mod">
          <ac:chgData name="AHMED ABOUELYAZID ELTOHAMY MOHAMED" userId="52099ac6-86dd-4190-9d5c-80d0f35c6a65" providerId="ADAL" clId="{047CE6E9-30B3-411F-AE4E-92157421DA0A}" dt="2020-06-03T10:02:12.310" v="2671" actId="478"/>
          <ac:picMkLst>
            <pc:docMk/>
            <pc:sldMk cId="1409109796" sldId="609"/>
            <ac:picMk id="6" creationId="{7D266D93-8E48-4613-BFDA-7AB4C6F28937}"/>
          </ac:picMkLst>
        </pc:picChg>
        <pc:picChg chg="add mod modCrop">
          <ac:chgData name="AHMED ABOUELYAZID ELTOHAMY MOHAMED" userId="52099ac6-86dd-4190-9d5c-80d0f35c6a65" providerId="ADAL" clId="{047CE6E9-30B3-411F-AE4E-92157421DA0A}" dt="2020-06-11T05:55:07.798" v="7042" actId="2711"/>
          <ac:picMkLst>
            <pc:docMk/>
            <pc:sldMk cId="1409109796" sldId="609"/>
            <ac:picMk id="8" creationId="{753705EB-4FD0-44FA-BDE5-4587F83B3993}"/>
          </ac:picMkLst>
        </pc:picChg>
        <pc:picChg chg="add mod modCrop">
          <ac:chgData name="AHMED ABOUELYAZID ELTOHAMY MOHAMED" userId="52099ac6-86dd-4190-9d5c-80d0f35c6a65" providerId="ADAL" clId="{047CE6E9-30B3-411F-AE4E-92157421DA0A}" dt="2020-06-11T05:55:07.798" v="7042" actId="2711"/>
          <ac:picMkLst>
            <pc:docMk/>
            <pc:sldMk cId="1409109796" sldId="609"/>
            <ac:picMk id="10" creationId="{D5D729C2-BDD3-4094-983E-69EC87834A9F}"/>
          </ac:picMkLst>
        </pc:picChg>
        <pc:picChg chg="add mod modCrop">
          <ac:chgData name="AHMED ABOUELYAZID ELTOHAMY MOHAMED" userId="52099ac6-86dd-4190-9d5c-80d0f35c6a65" providerId="ADAL" clId="{047CE6E9-30B3-411F-AE4E-92157421DA0A}" dt="2020-06-11T05:55:07.798" v="7042" actId="2711"/>
          <ac:picMkLst>
            <pc:docMk/>
            <pc:sldMk cId="1409109796" sldId="609"/>
            <ac:picMk id="11" creationId="{1E21FCA8-3DDD-46A3-9386-2FDFA5A55DD7}"/>
          </ac:picMkLst>
        </pc:picChg>
      </pc:sldChg>
      <pc:sldChg chg="addSp delSp modSp add mod modAnim">
        <pc:chgData name="AHMED ABOUELYAZID ELTOHAMY MOHAMED" userId="52099ac6-86dd-4190-9d5c-80d0f35c6a65" providerId="ADAL" clId="{047CE6E9-30B3-411F-AE4E-92157421DA0A}" dt="2020-06-11T05:59:46.199" v="7118"/>
        <pc:sldMkLst>
          <pc:docMk/>
          <pc:sldMk cId="1241416751" sldId="610"/>
        </pc:sldMkLst>
        <pc:spChg chg="mod">
          <ac:chgData name="AHMED ABOUELYAZID ELTOHAMY MOHAMED" userId="52099ac6-86dd-4190-9d5c-80d0f35c6a65" providerId="ADAL" clId="{047CE6E9-30B3-411F-AE4E-92157421DA0A}" dt="2020-06-09T08:50:51.584" v="6486" actId="14100"/>
          <ac:spMkLst>
            <pc:docMk/>
            <pc:sldMk cId="1241416751" sldId="610"/>
            <ac:spMk id="7" creationId="{27A4CD30-7740-46F1-B0F1-AE87FAD4FC88}"/>
          </ac:spMkLst>
        </pc:spChg>
        <pc:spChg chg="mod">
          <ac:chgData name="AHMED ABOUELYAZID ELTOHAMY MOHAMED" userId="52099ac6-86dd-4190-9d5c-80d0f35c6a65" providerId="ADAL" clId="{047CE6E9-30B3-411F-AE4E-92157421DA0A}" dt="2020-06-11T05:57:51.463" v="7086" actId="1036"/>
          <ac:spMkLst>
            <pc:docMk/>
            <pc:sldMk cId="1241416751" sldId="610"/>
            <ac:spMk id="9" creationId="{0B8C9B03-D24F-4E7B-9752-0535D38548F3}"/>
          </ac:spMkLst>
        </pc:spChg>
        <pc:spChg chg="add mod">
          <ac:chgData name="AHMED ABOUELYAZID ELTOHAMY MOHAMED" userId="52099ac6-86dd-4190-9d5c-80d0f35c6a65" providerId="ADAL" clId="{047CE6E9-30B3-411F-AE4E-92157421DA0A}" dt="2020-06-04T14:18:57.035" v="5595"/>
          <ac:spMkLst>
            <pc:docMk/>
            <pc:sldMk cId="1241416751" sldId="610"/>
            <ac:spMk id="11" creationId="{9F3B97D3-29E4-49E1-B107-D73FF3DAF77F}"/>
          </ac:spMkLst>
        </pc:spChg>
        <pc:spChg chg="mod">
          <ac:chgData name="AHMED ABOUELYAZID ELTOHAMY MOHAMED" userId="52099ac6-86dd-4190-9d5c-80d0f35c6a65" providerId="ADAL" clId="{047CE6E9-30B3-411F-AE4E-92157421DA0A}" dt="2020-06-09T08:50:55.265" v="6487" actId="14100"/>
          <ac:spMkLst>
            <pc:docMk/>
            <pc:sldMk cId="1241416751" sldId="610"/>
            <ac:spMk id="12" creationId="{98F99C6F-4AB1-4956-B9F0-86EE2A74D55D}"/>
          </ac:spMkLst>
        </pc:spChg>
        <pc:spChg chg="add mod">
          <ac:chgData name="AHMED ABOUELYAZID ELTOHAMY MOHAMED" userId="52099ac6-86dd-4190-9d5c-80d0f35c6a65" providerId="ADAL" clId="{047CE6E9-30B3-411F-AE4E-92157421DA0A}" dt="2020-06-09T08:50:26.368" v="6479" actId="1076"/>
          <ac:spMkLst>
            <pc:docMk/>
            <pc:sldMk cId="1241416751" sldId="610"/>
            <ac:spMk id="13" creationId="{E727BA5E-8D32-4994-AD4E-30CB220DFA4A}"/>
          </ac:spMkLst>
        </pc:spChg>
        <pc:spChg chg="mod">
          <ac:chgData name="AHMED ABOUELYAZID ELTOHAMY MOHAMED" userId="52099ac6-86dd-4190-9d5c-80d0f35c6a65" providerId="ADAL" clId="{047CE6E9-30B3-411F-AE4E-92157421DA0A}" dt="2020-06-03T11:08:54.124" v="3972" actId="1036"/>
          <ac:spMkLst>
            <pc:docMk/>
            <pc:sldMk cId="1241416751" sldId="610"/>
            <ac:spMk id="17" creationId="{5756D59A-1766-40DE-BC67-928C6306D278}"/>
          </ac:spMkLst>
        </pc:spChg>
        <pc:spChg chg="mod">
          <ac:chgData name="AHMED ABOUELYAZID ELTOHAMY MOHAMED" userId="52099ac6-86dd-4190-9d5c-80d0f35c6a65" providerId="ADAL" clId="{047CE6E9-30B3-411F-AE4E-92157421DA0A}" dt="2020-06-03T10:57:43.157" v="3670" actId="1076"/>
          <ac:spMkLst>
            <pc:docMk/>
            <pc:sldMk cId="1241416751" sldId="610"/>
            <ac:spMk id="18" creationId="{878887AE-DEA4-4EAE-8A57-5963AA1337A8}"/>
          </ac:spMkLst>
        </pc:spChg>
        <pc:graphicFrameChg chg="mod modGraphic">
          <ac:chgData name="AHMED ABOUELYAZID ELTOHAMY MOHAMED" userId="52099ac6-86dd-4190-9d5c-80d0f35c6a65" providerId="ADAL" clId="{047CE6E9-30B3-411F-AE4E-92157421DA0A}" dt="2020-06-11T05:57:57.587" v="7087" actId="14100"/>
          <ac:graphicFrameMkLst>
            <pc:docMk/>
            <pc:sldMk cId="1241416751" sldId="610"/>
            <ac:graphicFrameMk id="3" creationId="{F3321D2B-6702-4489-804D-010CD4B6BE56}"/>
          </ac:graphicFrameMkLst>
        </pc:graphicFrameChg>
        <pc:picChg chg="add mod">
          <ac:chgData name="AHMED ABOUELYAZID ELTOHAMY MOHAMED" userId="52099ac6-86dd-4190-9d5c-80d0f35c6a65" providerId="ADAL" clId="{047CE6E9-30B3-411F-AE4E-92157421DA0A}" dt="2020-06-09T08:51:21.865" v="6495" actId="14100"/>
          <ac:picMkLst>
            <pc:docMk/>
            <pc:sldMk cId="1241416751" sldId="610"/>
            <ac:picMk id="2" creationId="{3F4A0F58-F45C-4A81-B6C7-AE467F06C3D3}"/>
          </ac:picMkLst>
        </pc:picChg>
        <pc:picChg chg="del">
          <ac:chgData name="AHMED ABOUELYAZID ELTOHAMY MOHAMED" userId="52099ac6-86dd-4190-9d5c-80d0f35c6a65" providerId="ADAL" clId="{047CE6E9-30B3-411F-AE4E-92157421DA0A}" dt="2020-06-03T10:17:15.891" v="3159" actId="478"/>
          <ac:picMkLst>
            <pc:docMk/>
            <pc:sldMk cId="1241416751" sldId="610"/>
            <ac:picMk id="4" creationId="{5E725863-3F7B-4252-A864-097A85DB9BEF}"/>
          </ac:picMkLst>
        </pc:picChg>
        <pc:picChg chg="add mod">
          <ac:chgData name="AHMED ABOUELYAZID ELTOHAMY MOHAMED" userId="52099ac6-86dd-4190-9d5c-80d0f35c6a65" providerId="ADAL" clId="{047CE6E9-30B3-411F-AE4E-92157421DA0A}" dt="2020-06-11T05:58:04.578" v="7102" actId="1035"/>
          <ac:picMkLst>
            <pc:docMk/>
            <pc:sldMk cId="1241416751" sldId="610"/>
            <ac:picMk id="5" creationId="{B4FB889F-E9CB-46F0-85ED-0A04A775B924}"/>
          </ac:picMkLst>
        </pc:picChg>
        <pc:picChg chg="del">
          <ac:chgData name="AHMED ABOUELYAZID ELTOHAMY MOHAMED" userId="52099ac6-86dd-4190-9d5c-80d0f35c6a65" providerId="ADAL" clId="{047CE6E9-30B3-411F-AE4E-92157421DA0A}" dt="2020-06-03T10:17:10.779" v="3158" actId="478"/>
          <ac:picMkLst>
            <pc:docMk/>
            <pc:sldMk cId="1241416751" sldId="610"/>
            <ac:picMk id="6" creationId="{7D266D93-8E48-4613-BFDA-7AB4C6F28937}"/>
          </ac:picMkLst>
        </pc:picChg>
        <pc:picChg chg="add mod">
          <ac:chgData name="AHMED ABOUELYAZID ELTOHAMY MOHAMED" userId="52099ac6-86dd-4190-9d5c-80d0f35c6a65" providerId="ADAL" clId="{047CE6E9-30B3-411F-AE4E-92157421DA0A}" dt="2020-06-11T05:58:01.366" v="7096" actId="1035"/>
          <ac:picMkLst>
            <pc:docMk/>
            <pc:sldMk cId="1241416751" sldId="610"/>
            <ac:picMk id="10" creationId="{E4DDB931-CD6F-459F-A616-8B37256D5311}"/>
          </ac:picMkLst>
        </pc:picChg>
      </pc:sldChg>
      <pc:sldChg chg="addSp modSp mod">
        <pc:chgData name="AHMED ABOUELYAZID ELTOHAMY MOHAMED" userId="52099ac6-86dd-4190-9d5c-80d0f35c6a65" providerId="ADAL" clId="{047CE6E9-30B3-411F-AE4E-92157421DA0A}" dt="2020-06-09T08:36:40.942" v="6241" actId="20577"/>
        <pc:sldMkLst>
          <pc:docMk/>
          <pc:sldMk cId="3858958299" sldId="611"/>
        </pc:sldMkLst>
        <pc:spChg chg="mod">
          <ac:chgData name="AHMED ABOUELYAZID ELTOHAMY MOHAMED" userId="52099ac6-86dd-4190-9d5c-80d0f35c6a65" providerId="ADAL" clId="{047CE6E9-30B3-411F-AE4E-92157421DA0A}" dt="2020-06-09T08:35:40.094" v="6232" actId="2711"/>
          <ac:spMkLst>
            <pc:docMk/>
            <pc:sldMk cId="3858958299" sldId="611"/>
            <ac:spMk id="2" creationId="{077590C3-73A7-4726-9592-8C8BEABBDA8E}"/>
          </ac:spMkLst>
        </pc:spChg>
        <pc:spChg chg="mod">
          <ac:chgData name="AHMED ABOUELYAZID ELTOHAMY MOHAMED" userId="52099ac6-86dd-4190-9d5c-80d0f35c6a65" providerId="ADAL" clId="{047CE6E9-30B3-411F-AE4E-92157421DA0A}" dt="2020-06-09T08:35:06.149" v="6225" actId="2711"/>
          <ac:spMkLst>
            <pc:docMk/>
            <pc:sldMk cId="3858958299" sldId="611"/>
            <ac:spMk id="3" creationId="{E22F349A-3BD6-416D-95BF-94D2AE2662AE}"/>
          </ac:spMkLst>
        </pc:spChg>
        <pc:spChg chg="mod">
          <ac:chgData name="AHMED ABOUELYAZID ELTOHAMY MOHAMED" userId="52099ac6-86dd-4190-9d5c-80d0f35c6a65" providerId="ADAL" clId="{047CE6E9-30B3-411F-AE4E-92157421DA0A}" dt="2020-06-09T08:35:40.094" v="6232" actId="2711"/>
          <ac:spMkLst>
            <pc:docMk/>
            <pc:sldMk cId="3858958299" sldId="611"/>
            <ac:spMk id="4" creationId="{3664FB3B-25BF-4C7B-B177-AD547AF98161}"/>
          </ac:spMkLst>
        </pc:spChg>
        <pc:spChg chg="mod">
          <ac:chgData name="AHMED ABOUELYAZID ELTOHAMY MOHAMED" userId="52099ac6-86dd-4190-9d5c-80d0f35c6a65" providerId="ADAL" clId="{047CE6E9-30B3-411F-AE4E-92157421DA0A}" dt="2020-06-09T08:35:40.094" v="6232" actId="2711"/>
          <ac:spMkLst>
            <pc:docMk/>
            <pc:sldMk cId="3858958299" sldId="611"/>
            <ac:spMk id="5" creationId="{EE7157E3-83C7-4872-A180-BC599BA0C2ED}"/>
          </ac:spMkLst>
        </pc:spChg>
        <pc:spChg chg="add mod">
          <ac:chgData name="AHMED ABOUELYAZID ELTOHAMY MOHAMED" userId="52099ac6-86dd-4190-9d5c-80d0f35c6a65" providerId="ADAL" clId="{047CE6E9-30B3-411F-AE4E-92157421DA0A}" dt="2020-06-09T08:35:06.149" v="6225" actId="2711"/>
          <ac:spMkLst>
            <pc:docMk/>
            <pc:sldMk cId="3858958299" sldId="611"/>
            <ac:spMk id="10" creationId="{2911EAC0-8D6C-4E2E-AE06-E6FABD205066}"/>
          </ac:spMkLst>
        </pc:spChg>
        <pc:spChg chg="mod">
          <ac:chgData name="AHMED ABOUELYAZID ELTOHAMY MOHAMED" userId="52099ac6-86dd-4190-9d5c-80d0f35c6a65" providerId="ADAL" clId="{047CE6E9-30B3-411F-AE4E-92157421DA0A}" dt="2020-06-09T08:35:06.149" v="6225" actId="2711"/>
          <ac:spMkLst>
            <pc:docMk/>
            <pc:sldMk cId="3858958299" sldId="611"/>
            <ac:spMk id="14" creationId="{97768932-00B0-40A3-8423-DB5E52C1D4F2}"/>
          </ac:spMkLst>
        </pc:spChg>
        <pc:spChg chg="mod">
          <ac:chgData name="AHMED ABOUELYAZID ELTOHAMY MOHAMED" userId="52099ac6-86dd-4190-9d5c-80d0f35c6a65" providerId="ADAL" clId="{047CE6E9-30B3-411F-AE4E-92157421DA0A}" dt="2020-06-09T08:36:19.606" v="6238" actId="403"/>
          <ac:spMkLst>
            <pc:docMk/>
            <pc:sldMk cId="3858958299" sldId="611"/>
            <ac:spMk id="17" creationId="{15933B12-DAC6-47BF-B3FD-C500F9122C78}"/>
          </ac:spMkLst>
        </pc:spChg>
        <pc:spChg chg="mod">
          <ac:chgData name="AHMED ABOUELYAZID ELTOHAMY MOHAMED" userId="52099ac6-86dd-4190-9d5c-80d0f35c6a65" providerId="ADAL" clId="{047CE6E9-30B3-411F-AE4E-92157421DA0A}" dt="2020-06-09T08:36:40.942" v="6241" actId="20577"/>
          <ac:spMkLst>
            <pc:docMk/>
            <pc:sldMk cId="3858958299" sldId="611"/>
            <ac:spMk id="18" creationId="{4E6235C5-C299-4641-B350-82ECB938619E}"/>
          </ac:spMkLst>
        </pc:spChg>
        <pc:spChg chg="mod">
          <ac:chgData name="AHMED ABOUELYAZID ELTOHAMY MOHAMED" userId="52099ac6-86dd-4190-9d5c-80d0f35c6a65" providerId="ADAL" clId="{047CE6E9-30B3-411F-AE4E-92157421DA0A}" dt="2020-06-09T08:35:40.094" v="6232" actId="2711"/>
          <ac:spMkLst>
            <pc:docMk/>
            <pc:sldMk cId="3858958299" sldId="611"/>
            <ac:spMk id="19" creationId="{E48E346D-01EE-48F2-9E56-D901BFBA53B2}"/>
          </ac:spMkLst>
        </pc:spChg>
      </pc:sldChg>
      <pc:sldChg chg="addSp delSp modSp add mod addAnim delAnim modAnim">
        <pc:chgData name="AHMED ABOUELYAZID ELTOHAMY MOHAMED" userId="52099ac6-86dd-4190-9d5c-80d0f35c6a65" providerId="ADAL" clId="{047CE6E9-30B3-411F-AE4E-92157421DA0A}" dt="2020-06-11T06:03:33.231" v="7135" actId="207"/>
        <pc:sldMkLst>
          <pc:docMk/>
          <pc:sldMk cId="1501252982" sldId="612"/>
        </pc:sldMkLst>
        <pc:spChg chg="add del mod">
          <ac:chgData name="AHMED ABOUELYAZID ELTOHAMY MOHAMED" userId="52099ac6-86dd-4190-9d5c-80d0f35c6a65" providerId="ADAL" clId="{047CE6E9-30B3-411F-AE4E-92157421DA0A}" dt="2020-06-03T12:20:16.652" v="4902" actId="478"/>
          <ac:spMkLst>
            <pc:docMk/>
            <pc:sldMk cId="1501252982" sldId="612"/>
            <ac:spMk id="4" creationId="{E4DC0C58-5E4F-42E7-A2A3-5FE894FC7671}"/>
          </ac:spMkLst>
        </pc:spChg>
        <pc:spChg chg="add mod">
          <ac:chgData name="AHMED ABOUELYAZID ELTOHAMY MOHAMED" userId="52099ac6-86dd-4190-9d5c-80d0f35c6a65" providerId="ADAL" clId="{047CE6E9-30B3-411F-AE4E-92157421DA0A}" dt="2020-06-09T08:52:04.407" v="6497" actId="403"/>
          <ac:spMkLst>
            <pc:docMk/>
            <pc:sldMk cId="1501252982" sldId="612"/>
            <ac:spMk id="6" creationId="{2AEC1060-8125-4FD2-B92C-716451BC8F5C}"/>
          </ac:spMkLst>
        </pc:spChg>
        <pc:spChg chg="mod">
          <ac:chgData name="AHMED ABOUELYAZID ELTOHAMY MOHAMED" userId="52099ac6-86dd-4190-9d5c-80d0f35c6a65" providerId="ADAL" clId="{047CE6E9-30B3-411F-AE4E-92157421DA0A}" dt="2020-06-09T08:52:12.560" v="6499" actId="1076"/>
          <ac:spMkLst>
            <pc:docMk/>
            <pc:sldMk cId="1501252982" sldId="612"/>
            <ac:spMk id="7" creationId="{27A4CD30-7740-46F1-B0F1-AE87FAD4FC88}"/>
          </ac:spMkLst>
        </pc:spChg>
        <pc:spChg chg="add mod">
          <ac:chgData name="AHMED ABOUELYAZID ELTOHAMY MOHAMED" userId="52099ac6-86dd-4190-9d5c-80d0f35c6a65" providerId="ADAL" clId="{047CE6E9-30B3-411F-AE4E-92157421DA0A}" dt="2020-06-09T08:52:04.407" v="6497" actId="403"/>
          <ac:spMkLst>
            <pc:docMk/>
            <pc:sldMk cId="1501252982" sldId="612"/>
            <ac:spMk id="8" creationId="{B03EEAB0-705C-430A-A64E-84DF24F76DEA}"/>
          </ac:spMkLst>
        </pc:spChg>
        <pc:spChg chg="del mod">
          <ac:chgData name="AHMED ABOUELYAZID ELTOHAMY MOHAMED" userId="52099ac6-86dd-4190-9d5c-80d0f35c6a65" providerId="ADAL" clId="{047CE6E9-30B3-411F-AE4E-92157421DA0A}" dt="2020-06-03T11:46:57.832" v="4356" actId="478"/>
          <ac:spMkLst>
            <pc:docMk/>
            <pc:sldMk cId="1501252982" sldId="612"/>
            <ac:spMk id="9" creationId="{0B8C9B03-D24F-4E7B-9752-0535D38548F3}"/>
          </ac:spMkLst>
        </pc:spChg>
        <pc:spChg chg="add mod">
          <ac:chgData name="AHMED ABOUELYAZID ELTOHAMY MOHAMED" userId="52099ac6-86dd-4190-9d5c-80d0f35c6a65" providerId="ADAL" clId="{047CE6E9-30B3-411F-AE4E-92157421DA0A}" dt="2020-06-11T06:03:33.231" v="7135" actId="207"/>
          <ac:spMkLst>
            <pc:docMk/>
            <pc:sldMk cId="1501252982" sldId="612"/>
            <ac:spMk id="11" creationId="{61AF9811-DA4B-47F2-B966-7F28284305B4}"/>
          </ac:spMkLst>
        </pc:spChg>
        <pc:spChg chg="del">
          <ac:chgData name="AHMED ABOUELYAZID ELTOHAMY MOHAMED" userId="52099ac6-86dd-4190-9d5c-80d0f35c6a65" providerId="ADAL" clId="{047CE6E9-30B3-411F-AE4E-92157421DA0A}" dt="2020-06-03T11:37:59.298" v="4085" actId="478"/>
          <ac:spMkLst>
            <pc:docMk/>
            <pc:sldMk cId="1501252982" sldId="612"/>
            <ac:spMk id="12" creationId="{98F99C6F-4AB1-4956-B9F0-86EE2A74D55D}"/>
          </ac:spMkLst>
        </pc:spChg>
        <pc:spChg chg="add mod">
          <ac:chgData name="AHMED ABOUELYAZID ELTOHAMY MOHAMED" userId="52099ac6-86dd-4190-9d5c-80d0f35c6a65" providerId="ADAL" clId="{047CE6E9-30B3-411F-AE4E-92157421DA0A}" dt="2020-06-09T08:54:14.142" v="6566" actId="14100"/>
          <ac:spMkLst>
            <pc:docMk/>
            <pc:sldMk cId="1501252982" sldId="612"/>
            <ac:spMk id="12" creationId="{EE2B6DB3-573D-45F9-83D4-D587D813EA22}"/>
          </ac:spMkLst>
        </pc:spChg>
        <pc:spChg chg="add mod">
          <ac:chgData name="AHMED ABOUELYAZID ELTOHAMY MOHAMED" userId="52099ac6-86dd-4190-9d5c-80d0f35c6a65" providerId="ADAL" clId="{047CE6E9-30B3-411F-AE4E-92157421DA0A}" dt="2020-06-09T08:54:34.882" v="6574" actId="1035"/>
          <ac:spMkLst>
            <pc:docMk/>
            <pc:sldMk cId="1501252982" sldId="612"/>
            <ac:spMk id="13" creationId="{39F60639-3D73-4110-B73A-441B4725AB6A}"/>
          </ac:spMkLst>
        </pc:spChg>
        <pc:spChg chg="add mod">
          <ac:chgData name="AHMED ABOUELYAZID ELTOHAMY MOHAMED" userId="52099ac6-86dd-4190-9d5c-80d0f35c6a65" providerId="ADAL" clId="{047CE6E9-30B3-411F-AE4E-92157421DA0A}" dt="2020-06-03T11:39:02.920" v="4166"/>
          <ac:spMkLst>
            <pc:docMk/>
            <pc:sldMk cId="1501252982" sldId="612"/>
            <ac:spMk id="13" creationId="{6DF02BE1-03E4-4B60-80EF-C376195426DF}"/>
          </ac:spMkLst>
        </pc:spChg>
        <pc:spChg chg="add mod">
          <ac:chgData name="AHMED ABOUELYAZID ELTOHAMY MOHAMED" userId="52099ac6-86dd-4190-9d5c-80d0f35c6a65" providerId="ADAL" clId="{047CE6E9-30B3-411F-AE4E-92157421DA0A}" dt="2020-06-09T08:52:55.796" v="6540" actId="1036"/>
          <ac:spMkLst>
            <pc:docMk/>
            <pc:sldMk cId="1501252982" sldId="612"/>
            <ac:spMk id="14" creationId="{77ABF11E-FF4B-4EBB-BE6E-691F557286DD}"/>
          </ac:spMkLst>
        </pc:spChg>
        <pc:spChg chg="add mod">
          <ac:chgData name="AHMED ABOUELYAZID ELTOHAMY MOHAMED" userId="52099ac6-86dd-4190-9d5c-80d0f35c6a65" providerId="ADAL" clId="{047CE6E9-30B3-411F-AE4E-92157421DA0A}" dt="2020-06-09T08:52:04.407" v="6497" actId="403"/>
          <ac:spMkLst>
            <pc:docMk/>
            <pc:sldMk cId="1501252982" sldId="612"/>
            <ac:spMk id="15" creationId="{1185A890-8E17-4FC4-84E0-D62A5FC74698}"/>
          </ac:spMkLst>
        </pc:spChg>
        <pc:spChg chg="add mod">
          <ac:chgData name="AHMED ABOUELYAZID ELTOHAMY MOHAMED" userId="52099ac6-86dd-4190-9d5c-80d0f35c6a65" providerId="ADAL" clId="{047CE6E9-30B3-411F-AE4E-92157421DA0A}" dt="2020-06-09T08:52:04.407" v="6497" actId="403"/>
          <ac:spMkLst>
            <pc:docMk/>
            <pc:sldMk cId="1501252982" sldId="612"/>
            <ac:spMk id="16" creationId="{8F758341-BB3E-4B1D-A203-E14E070DB502}"/>
          </ac:spMkLst>
        </pc:spChg>
        <pc:spChg chg="mod">
          <ac:chgData name="AHMED ABOUELYAZID ELTOHAMY MOHAMED" userId="52099ac6-86dd-4190-9d5c-80d0f35c6a65" providerId="ADAL" clId="{047CE6E9-30B3-411F-AE4E-92157421DA0A}" dt="2020-06-09T09:59:51.183" v="7015" actId="20577"/>
          <ac:spMkLst>
            <pc:docMk/>
            <pc:sldMk cId="1501252982" sldId="612"/>
            <ac:spMk id="17" creationId="{5756D59A-1766-40DE-BC67-928C6306D278}"/>
          </ac:spMkLst>
        </pc:spChg>
        <pc:spChg chg="del mod">
          <ac:chgData name="AHMED ABOUELYAZID ELTOHAMY MOHAMED" userId="52099ac6-86dd-4190-9d5c-80d0f35c6a65" providerId="ADAL" clId="{047CE6E9-30B3-411F-AE4E-92157421DA0A}" dt="2020-06-03T11:47:01.812" v="4357" actId="478"/>
          <ac:spMkLst>
            <pc:docMk/>
            <pc:sldMk cId="1501252982" sldId="612"/>
            <ac:spMk id="18" creationId="{878887AE-DEA4-4EAE-8A57-5963AA1337A8}"/>
          </ac:spMkLst>
        </pc:spChg>
        <pc:graphicFrameChg chg="del">
          <ac:chgData name="AHMED ABOUELYAZID ELTOHAMY MOHAMED" userId="52099ac6-86dd-4190-9d5c-80d0f35c6a65" providerId="ADAL" clId="{047CE6E9-30B3-411F-AE4E-92157421DA0A}" dt="2020-06-03T11:43:37.365" v="4257" actId="478"/>
          <ac:graphicFrameMkLst>
            <pc:docMk/>
            <pc:sldMk cId="1501252982" sldId="612"/>
            <ac:graphicFrameMk id="3" creationId="{F3321D2B-6702-4489-804D-010CD4B6BE56}"/>
          </ac:graphicFrameMkLst>
        </pc:graphicFrameChg>
        <pc:picChg chg="add del mod">
          <ac:chgData name="AHMED ABOUELYAZID ELTOHAMY MOHAMED" userId="52099ac6-86dd-4190-9d5c-80d0f35c6a65" providerId="ADAL" clId="{047CE6E9-30B3-411F-AE4E-92157421DA0A}" dt="2020-06-03T11:46:48.258" v="4354" actId="478"/>
          <ac:picMkLst>
            <pc:docMk/>
            <pc:sldMk cId="1501252982" sldId="612"/>
            <ac:picMk id="2" creationId="{3F4A0F58-F45C-4A81-B6C7-AE467F06C3D3}"/>
          </ac:picMkLst>
        </pc:picChg>
        <pc:picChg chg="mod">
          <ac:chgData name="AHMED ABOUELYAZID ELTOHAMY MOHAMED" userId="52099ac6-86dd-4190-9d5c-80d0f35c6a65" providerId="ADAL" clId="{047CE6E9-30B3-411F-AE4E-92157421DA0A}" dt="2020-06-09T08:52:04.407" v="6497" actId="403"/>
          <ac:picMkLst>
            <pc:docMk/>
            <pc:sldMk cId="1501252982" sldId="612"/>
            <ac:picMk id="5" creationId="{B4FB889F-E9CB-46F0-85ED-0A04A775B924}"/>
          </ac:picMkLst>
        </pc:picChg>
        <pc:picChg chg="del">
          <ac:chgData name="AHMED ABOUELYAZID ELTOHAMY MOHAMED" userId="52099ac6-86dd-4190-9d5c-80d0f35c6a65" providerId="ADAL" clId="{047CE6E9-30B3-411F-AE4E-92157421DA0A}" dt="2020-06-03T11:46:54.210" v="4355" actId="478"/>
          <ac:picMkLst>
            <pc:docMk/>
            <pc:sldMk cId="1501252982" sldId="612"/>
            <ac:picMk id="10" creationId="{E4DDB931-CD6F-459F-A616-8B37256D5311}"/>
          </ac:picMkLst>
        </pc:picChg>
      </pc:sldChg>
      <pc:sldChg chg="addSp delSp modSp add mod addAnim delAnim modAnim">
        <pc:chgData name="AHMED ABOUELYAZID ELTOHAMY MOHAMED" userId="52099ac6-86dd-4190-9d5c-80d0f35c6a65" providerId="ADAL" clId="{047CE6E9-30B3-411F-AE4E-92157421DA0A}" dt="2020-06-11T06:03:24.653" v="7134" actId="207"/>
        <pc:sldMkLst>
          <pc:docMk/>
          <pc:sldMk cId="1025650684" sldId="613"/>
        </pc:sldMkLst>
        <pc:spChg chg="del mod">
          <ac:chgData name="AHMED ABOUELYAZID ELTOHAMY MOHAMED" userId="52099ac6-86dd-4190-9d5c-80d0f35c6a65" providerId="ADAL" clId="{047CE6E9-30B3-411F-AE4E-92157421DA0A}" dt="2020-06-03T12:20:02.399" v="4901" actId="478"/>
          <ac:spMkLst>
            <pc:docMk/>
            <pc:sldMk cId="1025650684" sldId="613"/>
            <ac:spMk id="4" creationId="{E4DC0C58-5E4F-42E7-A2A3-5FE894FC7671}"/>
          </ac:spMkLst>
        </pc:spChg>
        <pc:spChg chg="mod">
          <ac:chgData name="AHMED ABOUELYAZID ELTOHAMY MOHAMED" userId="52099ac6-86dd-4190-9d5c-80d0f35c6a65" providerId="ADAL" clId="{047CE6E9-30B3-411F-AE4E-92157421DA0A}" dt="2020-06-09T08:54:56.436" v="6584" actId="2711"/>
          <ac:spMkLst>
            <pc:docMk/>
            <pc:sldMk cId="1025650684" sldId="613"/>
            <ac:spMk id="6" creationId="{2AEC1060-8125-4FD2-B92C-716451BC8F5C}"/>
          </ac:spMkLst>
        </pc:spChg>
        <pc:spChg chg="mod">
          <ac:chgData name="AHMED ABOUELYAZID ELTOHAMY MOHAMED" userId="52099ac6-86dd-4190-9d5c-80d0f35c6a65" providerId="ADAL" clId="{047CE6E9-30B3-411F-AE4E-92157421DA0A}" dt="2020-06-09T08:56:14.411" v="6601" actId="1036"/>
          <ac:spMkLst>
            <pc:docMk/>
            <pc:sldMk cId="1025650684" sldId="613"/>
            <ac:spMk id="7" creationId="{27A4CD30-7740-46F1-B0F1-AE87FAD4FC88}"/>
          </ac:spMkLst>
        </pc:spChg>
        <pc:spChg chg="mod">
          <ac:chgData name="AHMED ABOUELYAZID ELTOHAMY MOHAMED" userId="52099ac6-86dd-4190-9d5c-80d0f35c6a65" providerId="ADAL" clId="{047CE6E9-30B3-411F-AE4E-92157421DA0A}" dt="2020-06-09T08:54:56.436" v="6584" actId="2711"/>
          <ac:spMkLst>
            <pc:docMk/>
            <pc:sldMk cId="1025650684" sldId="613"/>
            <ac:spMk id="8" creationId="{B03EEAB0-705C-430A-A64E-84DF24F76DEA}"/>
          </ac:spMkLst>
        </pc:spChg>
        <pc:spChg chg="mod">
          <ac:chgData name="AHMED ABOUELYAZID ELTOHAMY MOHAMED" userId="52099ac6-86dd-4190-9d5c-80d0f35c6a65" providerId="ADAL" clId="{047CE6E9-30B3-411F-AE4E-92157421DA0A}" dt="2020-06-11T06:03:24.653" v="7134" actId="207"/>
          <ac:spMkLst>
            <pc:docMk/>
            <pc:sldMk cId="1025650684" sldId="613"/>
            <ac:spMk id="11" creationId="{61AF9811-DA4B-47F2-B966-7F28284305B4}"/>
          </ac:spMkLst>
        </pc:spChg>
        <pc:spChg chg="add mod">
          <ac:chgData name="AHMED ABOUELYAZID ELTOHAMY MOHAMED" userId="52099ac6-86dd-4190-9d5c-80d0f35c6a65" providerId="ADAL" clId="{047CE6E9-30B3-411F-AE4E-92157421DA0A}" dt="2020-06-09T08:54:56.436" v="6584" actId="2711"/>
          <ac:spMkLst>
            <pc:docMk/>
            <pc:sldMk cId="1025650684" sldId="613"/>
            <ac:spMk id="12" creationId="{C471FC18-AB26-4214-9138-D16A699E44B5}"/>
          </ac:spMkLst>
        </pc:spChg>
        <pc:spChg chg="add mod">
          <ac:chgData name="AHMED ABOUELYAZID ELTOHAMY MOHAMED" userId="52099ac6-86dd-4190-9d5c-80d0f35c6a65" providerId="ADAL" clId="{047CE6E9-30B3-411F-AE4E-92157421DA0A}" dt="2020-06-09T08:54:56.436" v="6584" actId="2711"/>
          <ac:spMkLst>
            <pc:docMk/>
            <pc:sldMk cId="1025650684" sldId="613"/>
            <ac:spMk id="13" creationId="{5A26FA03-C16F-462E-9983-748646C62CF4}"/>
          </ac:spMkLst>
        </pc:spChg>
        <pc:spChg chg="mod">
          <ac:chgData name="AHMED ABOUELYAZID ELTOHAMY MOHAMED" userId="52099ac6-86dd-4190-9d5c-80d0f35c6a65" providerId="ADAL" clId="{047CE6E9-30B3-411F-AE4E-92157421DA0A}" dt="2020-06-09T08:55:01.582" v="6585" actId="2711"/>
          <ac:spMkLst>
            <pc:docMk/>
            <pc:sldMk cId="1025650684" sldId="613"/>
            <ac:spMk id="14" creationId="{77ABF11E-FF4B-4EBB-BE6E-691F557286DD}"/>
          </ac:spMkLst>
        </pc:spChg>
        <pc:spChg chg="mod">
          <ac:chgData name="AHMED ABOUELYAZID ELTOHAMY MOHAMED" userId="52099ac6-86dd-4190-9d5c-80d0f35c6a65" providerId="ADAL" clId="{047CE6E9-30B3-411F-AE4E-92157421DA0A}" dt="2020-06-09T08:54:56.436" v="6584" actId="2711"/>
          <ac:spMkLst>
            <pc:docMk/>
            <pc:sldMk cId="1025650684" sldId="613"/>
            <ac:spMk id="15" creationId="{1185A890-8E17-4FC4-84E0-D62A5FC74698}"/>
          </ac:spMkLst>
        </pc:spChg>
        <pc:spChg chg="mod">
          <ac:chgData name="AHMED ABOUELYAZID ELTOHAMY MOHAMED" userId="52099ac6-86dd-4190-9d5c-80d0f35c6a65" providerId="ADAL" clId="{047CE6E9-30B3-411F-AE4E-92157421DA0A}" dt="2020-06-09T08:54:56.436" v="6584" actId="2711"/>
          <ac:spMkLst>
            <pc:docMk/>
            <pc:sldMk cId="1025650684" sldId="613"/>
            <ac:spMk id="16" creationId="{8F758341-BB3E-4B1D-A203-E14E070DB502}"/>
          </ac:spMkLst>
        </pc:spChg>
        <pc:spChg chg="del">
          <ac:chgData name="AHMED ABOUELYAZID ELTOHAMY MOHAMED" userId="52099ac6-86dd-4190-9d5c-80d0f35c6a65" providerId="ADAL" clId="{047CE6E9-30B3-411F-AE4E-92157421DA0A}" dt="2020-06-03T12:15:09.471" v="4818" actId="478"/>
          <ac:spMkLst>
            <pc:docMk/>
            <pc:sldMk cId="1025650684" sldId="613"/>
            <ac:spMk id="17" creationId="{5756D59A-1766-40DE-BC67-928C6306D278}"/>
          </ac:spMkLst>
        </pc:spChg>
        <pc:spChg chg="add mod">
          <ac:chgData name="AHMED ABOUELYAZID ELTOHAMY MOHAMED" userId="52099ac6-86dd-4190-9d5c-80d0f35c6a65" providerId="ADAL" clId="{047CE6E9-30B3-411F-AE4E-92157421DA0A}" dt="2020-06-11T06:02:52.015" v="7127" actId="1076"/>
          <ac:spMkLst>
            <pc:docMk/>
            <pc:sldMk cId="1025650684" sldId="613"/>
            <ac:spMk id="17" creationId="{87BE669A-CC20-4117-BAA6-B15D4F0A84C3}"/>
          </ac:spMkLst>
        </pc:spChg>
        <pc:graphicFrameChg chg="add del mod">
          <ac:chgData name="AHMED ABOUELYAZID ELTOHAMY MOHAMED" userId="52099ac6-86dd-4190-9d5c-80d0f35c6a65" providerId="ADAL" clId="{047CE6E9-30B3-411F-AE4E-92157421DA0A}" dt="2020-06-03T12:14:27.325" v="4807" actId="478"/>
          <ac:graphicFrameMkLst>
            <pc:docMk/>
            <pc:sldMk cId="1025650684" sldId="613"/>
            <ac:graphicFrameMk id="12" creationId="{4B6D3A1D-845C-44D6-981B-2699939E3517}"/>
          </ac:graphicFrameMkLst>
        </pc:graphicFrameChg>
        <pc:picChg chg="add del mod">
          <ac:chgData name="AHMED ABOUELYAZID ELTOHAMY MOHAMED" userId="52099ac6-86dd-4190-9d5c-80d0f35c6a65" providerId="ADAL" clId="{047CE6E9-30B3-411F-AE4E-92157421DA0A}" dt="2020-06-03T12:34:41.768" v="4923"/>
          <ac:picMkLst>
            <pc:docMk/>
            <pc:sldMk cId="1025650684" sldId="613"/>
            <ac:picMk id="2" creationId="{7F1809BC-B1B7-42FF-9877-8D5319F1A847}"/>
          </ac:picMkLst>
        </pc:picChg>
        <pc:picChg chg="del">
          <ac:chgData name="AHMED ABOUELYAZID ELTOHAMY MOHAMED" userId="52099ac6-86dd-4190-9d5c-80d0f35c6a65" providerId="ADAL" clId="{047CE6E9-30B3-411F-AE4E-92157421DA0A}" dt="2020-06-03T12:14:31.750" v="4808" actId="478"/>
          <ac:picMkLst>
            <pc:docMk/>
            <pc:sldMk cId="1025650684" sldId="613"/>
            <ac:picMk id="5" creationId="{B4FB889F-E9CB-46F0-85ED-0A04A775B924}"/>
          </ac:picMkLst>
        </pc:picChg>
        <pc:picChg chg="add mod">
          <ac:chgData name="AHMED ABOUELYAZID ELTOHAMY MOHAMED" userId="52099ac6-86dd-4190-9d5c-80d0f35c6a65" providerId="ADAL" clId="{047CE6E9-30B3-411F-AE4E-92157421DA0A}" dt="2020-06-09T08:54:56.436" v="6584" actId="2711"/>
          <ac:picMkLst>
            <pc:docMk/>
            <pc:sldMk cId="1025650684" sldId="613"/>
            <ac:picMk id="18" creationId="{C3D6E007-6561-4B76-8162-3EADD714D10D}"/>
          </ac:picMkLst>
        </pc:picChg>
      </pc:sldChg>
      <pc:sldChg chg="addSp delSp modSp add del mod addAnim delAnim modAnim">
        <pc:chgData name="AHMED ABOUELYAZID ELTOHAMY MOHAMED" userId="52099ac6-86dd-4190-9d5c-80d0f35c6a65" providerId="ADAL" clId="{047CE6E9-30B3-411F-AE4E-92157421DA0A}" dt="2020-06-09T08:42:33.908" v="6300" actId="47"/>
        <pc:sldMkLst>
          <pc:docMk/>
          <pc:sldMk cId="212062580" sldId="614"/>
        </pc:sldMkLst>
        <pc:spChg chg="add mod">
          <ac:chgData name="AHMED ABOUELYAZID ELTOHAMY MOHAMED" userId="52099ac6-86dd-4190-9d5c-80d0f35c6a65" providerId="ADAL" clId="{047CE6E9-30B3-411F-AE4E-92157421DA0A}" dt="2020-06-03T12:46:37.035" v="5035" actId="403"/>
          <ac:spMkLst>
            <pc:docMk/>
            <pc:sldMk cId="212062580" sldId="614"/>
            <ac:spMk id="3" creationId="{381E68AD-848E-4666-B52A-6DEA1556D2BD}"/>
          </ac:spMkLst>
        </pc:spChg>
        <pc:spChg chg="del mod">
          <ac:chgData name="AHMED ABOUELYAZID ELTOHAMY MOHAMED" userId="52099ac6-86dd-4190-9d5c-80d0f35c6a65" providerId="ADAL" clId="{047CE6E9-30B3-411F-AE4E-92157421DA0A}" dt="2020-06-03T12:45:01.993" v="5010" actId="478"/>
          <ac:spMkLst>
            <pc:docMk/>
            <pc:sldMk cId="212062580" sldId="614"/>
            <ac:spMk id="6" creationId="{2AEC1060-8125-4FD2-B92C-716451BC8F5C}"/>
          </ac:spMkLst>
        </pc:spChg>
        <pc:spChg chg="mod">
          <ac:chgData name="AHMED ABOUELYAZID ELTOHAMY MOHAMED" userId="52099ac6-86dd-4190-9d5c-80d0f35c6a65" providerId="ADAL" clId="{047CE6E9-30B3-411F-AE4E-92157421DA0A}" dt="2020-06-03T12:56:43.645" v="5245" actId="20577"/>
          <ac:spMkLst>
            <pc:docMk/>
            <pc:sldMk cId="212062580" sldId="614"/>
            <ac:spMk id="7" creationId="{27A4CD30-7740-46F1-B0F1-AE87FAD4FC88}"/>
          </ac:spMkLst>
        </pc:spChg>
        <pc:spChg chg="add del">
          <ac:chgData name="AHMED ABOUELYAZID ELTOHAMY MOHAMED" userId="52099ac6-86dd-4190-9d5c-80d0f35c6a65" providerId="ADAL" clId="{047CE6E9-30B3-411F-AE4E-92157421DA0A}" dt="2020-06-03T12:44:04.129" v="4999" actId="478"/>
          <ac:spMkLst>
            <pc:docMk/>
            <pc:sldMk cId="212062580" sldId="614"/>
            <ac:spMk id="8" creationId="{B03EEAB0-705C-430A-A64E-84DF24F76DEA}"/>
          </ac:spMkLst>
        </pc:spChg>
        <pc:spChg chg="add mod">
          <ac:chgData name="AHMED ABOUELYAZID ELTOHAMY MOHAMED" userId="52099ac6-86dd-4190-9d5c-80d0f35c6a65" providerId="ADAL" clId="{047CE6E9-30B3-411F-AE4E-92157421DA0A}" dt="2020-06-04T14:22:26.036" v="5715"/>
          <ac:spMkLst>
            <pc:docMk/>
            <pc:sldMk cId="212062580" sldId="614"/>
            <ac:spMk id="10" creationId="{930C6B09-1BF9-4B4F-895C-F5C7A45BB808}"/>
          </ac:spMkLst>
        </pc:spChg>
        <pc:spChg chg="mod">
          <ac:chgData name="AHMED ABOUELYAZID ELTOHAMY MOHAMED" userId="52099ac6-86dd-4190-9d5c-80d0f35c6a65" providerId="ADAL" clId="{047CE6E9-30B3-411F-AE4E-92157421DA0A}" dt="2020-06-04T14:22:21.919" v="5714" actId="1038"/>
          <ac:spMkLst>
            <pc:docMk/>
            <pc:sldMk cId="212062580" sldId="614"/>
            <ac:spMk id="11" creationId="{61AF9811-DA4B-47F2-B966-7F28284305B4}"/>
          </ac:spMkLst>
        </pc:spChg>
        <pc:spChg chg="mod">
          <ac:chgData name="AHMED ABOUELYAZID ELTOHAMY MOHAMED" userId="52099ac6-86dd-4190-9d5c-80d0f35c6a65" providerId="ADAL" clId="{047CE6E9-30B3-411F-AE4E-92157421DA0A}" dt="2020-06-03T12:54:49.564" v="5218" actId="1076"/>
          <ac:spMkLst>
            <pc:docMk/>
            <pc:sldMk cId="212062580" sldId="614"/>
            <ac:spMk id="13" creationId="{5A26FA03-C16F-462E-9983-748646C62CF4}"/>
          </ac:spMkLst>
        </pc:spChg>
        <pc:spChg chg="del">
          <ac:chgData name="AHMED ABOUELYAZID ELTOHAMY MOHAMED" userId="52099ac6-86dd-4190-9d5c-80d0f35c6a65" providerId="ADAL" clId="{047CE6E9-30B3-411F-AE4E-92157421DA0A}" dt="2020-06-03T12:41:31.479" v="4925" actId="478"/>
          <ac:spMkLst>
            <pc:docMk/>
            <pc:sldMk cId="212062580" sldId="614"/>
            <ac:spMk id="14" creationId="{77ABF11E-FF4B-4EBB-BE6E-691F557286DD}"/>
          </ac:spMkLst>
        </pc:spChg>
        <pc:spChg chg="del">
          <ac:chgData name="AHMED ABOUELYAZID ELTOHAMY MOHAMED" userId="52099ac6-86dd-4190-9d5c-80d0f35c6a65" providerId="ADAL" clId="{047CE6E9-30B3-411F-AE4E-92157421DA0A}" dt="2020-06-03T12:41:57.500" v="4935" actId="478"/>
          <ac:spMkLst>
            <pc:docMk/>
            <pc:sldMk cId="212062580" sldId="614"/>
            <ac:spMk id="15" creationId="{1185A890-8E17-4FC4-84E0-D62A5FC74698}"/>
          </ac:spMkLst>
        </pc:spChg>
        <pc:spChg chg="del mod">
          <ac:chgData name="AHMED ABOUELYAZID ELTOHAMY MOHAMED" userId="52099ac6-86dd-4190-9d5c-80d0f35c6a65" providerId="ADAL" clId="{047CE6E9-30B3-411F-AE4E-92157421DA0A}" dt="2020-06-03T12:44:12.928" v="5001" actId="478"/>
          <ac:spMkLst>
            <pc:docMk/>
            <pc:sldMk cId="212062580" sldId="614"/>
            <ac:spMk id="16" creationId="{8F758341-BB3E-4B1D-A203-E14E070DB502}"/>
          </ac:spMkLst>
        </pc:spChg>
        <pc:spChg chg="add mod">
          <ac:chgData name="AHMED ABOUELYAZID ELTOHAMY MOHAMED" userId="52099ac6-86dd-4190-9d5c-80d0f35c6a65" providerId="ADAL" clId="{047CE6E9-30B3-411F-AE4E-92157421DA0A}" dt="2020-06-03T12:49:53.533" v="5065" actId="1035"/>
          <ac:spMkLst>
            <pc:docMk/>
            <pc:sldMk cId="212062580" sldId="614"/>
            <ac:spMk id="17" creationId="{19D9A2E6-5D4F-47F9-9263-8EAB928C9A18}"/>
          </ac:spMkLst>
        </pc:spChg>
        <pc:spChg chg="add mod">
          <ac:chgData name="AHMED ABOUELYAZID ELTOHAMY MOHAMED" userId="52099ac6-86dd-4190-9d5c-80d0f35c6a65" providerId="ADAL" clId="{047CE6E9-30B3-411F-AE4E-92157421DA0A}" dt="2020-06-03T12:52:57.116" v="5204" actId="20577"/>
          <ac:spMkLst>
            <pc:docMk/>
            <pc:sldMk cId="212062580" sldId="614"/>
            <ac:spMk id="19" creationId="{BEE5FAE6-42E5-42FB-A112-4ED821BE6CC1}"/>
          </ac:spMkLst>
        </pc:spChg>
        <pc:picChg chg="add mod">
          <ac:chgData name="AHMED ABOUELYAZID ELTOHAMY MOHAMED" userId="52099ac6-86dd-4190-9d5c-80d0f35c6a65" providerId="ADAL" clId="{047CE6E9-30B3-411F-AE4E-92157421DA0A}" dt="2020-06-04T08:21:49.592" v="5309" actId="688"/>
          <ac:picMkLst>
            <pc:docMk/>
            <pc:sldMk cId="212062580" sldId="614"/>
            <ac:picMk id="2" creationId="{B247CE20-0EF6-465F-BE40-A7C50AAF6619}"/>
          </ac:picMkLst>
        </pc:picChg>
        <pc:picChg chg="add del">
          <ac:chgData name="AHMED ABOUELYAZID ELTOHAMY MOHAMED" userId="52099ac6-86dd-4190-9d5c-80d0f35c6a65" providerId="ADAL" clId="{047CE6E9-30B3-411F-AE4E-92157421DA0A}" dt="2020-06-03T12:48:39.644" v="5051"/>
          <ac:picMkLst>
            <pc:docMk/>
            <pc:sldMk cId="212062580" sldId="614"/>
            <ac:picMk id="4" creationId="{472F7F36-24D7-4B9E-B32B-D3BF2BB41036}"/>
          </ac:picMkLst>
        </pc:picChg>
        <pc:picChg chg="add mod">
          <ac:chgData name="AHMED ABOUELYAZID ELTOHAMY MOHAMED" userId="52099ac6-86dd-4190-9d5c-80d0f35c6a65" providerId="ADAL" clId="{047CE6E9-30B3-411F-AE4E-92157421DA0A}" dt="2020-06-03T12:54:35.923" v="5215"/>
          <ac:picMkLst>
            <pc:docMk/>
            <pc:sldMk cId="212062580" sldId="614"/>
            <ac:picMk id="5" creationId="{9DE18D4A-1B9D-4D40-BD6E-B7D9032324E6}"/>
          </ac:picMkLst>
        </pc:picChg>
        <pc:picChg chg="del">
          <ac:chgData name="AHMED ABOUELYAZID ELTOHAMY MOHAMED" userId="52099ac6-86dd-4190-9d5c-80d0f35c6a65" providerId="ADAL" clId="{047CE6E9-30B3-411F-AE4E-92157421DA0A}" dt="2020-06-03T12:44:15.630" v="5002" actId="478"/>
          <ac:picMkLst>
            <pc:docMk/>
            <pc:sldMk cId="212062580" sldId="614"/>
            <ac:picMk id="18" creationId="{C3D6E007-6561-4B76-8162-3EADD714D10D}"/>
          </ac:picMkLst>
        </pc:picChg>
      </pc:sldChg>
      <pc:sldChg chg="delSp modSp add mod delAnim">
        <pc:chgData name="AHMED ABOUELYAZID ELTOHAMY MOHAMED" userId="52099ac6-86dd-4190-9d5c-80d0f35c6a65" providerId="ADAL" clId="{047CE6E9-30B3-411F-AE4E-92157421DA0A}" dt="2020-06-12T12:25:00.647" v="7139" actId="478"/>
        <pc:sldMkLst>
          <pc:docMk/>
          <pc:sldMk cId="2556241404" sldId="615"/>
        </pc:sldMkLst>
        <pc:spChg chg="mod">
          <ac:chgData name="AHMED ABOUELYAZID ELTOHAMY MOHAMED" userId="52099ac6-86dd-4190-9d5c-80d0f35c6a65" providerId="ADAL" clId="{047CE6E9-30B3-411F-AE4E-92157421DA0A}" dt="2020-06-11T06:06:40.913" v="7138" actId="2711"/>
          <ac:spMkLst>
            <pc:docMk/>
            <pc:sldMk cId="2556241404" sldId="615"/>
            <ac:spMk id="4" creationId="{00000000-0000-0000-0000-000000000000}"/>
          </ac:spMkLst>
        </pc:spChg>
        <pc:spChg chg="del">
          <ac:chgData name="AHMED ABOUELYAZID ELTOHAMY MOHAMED" userId="52099ac6-86dd-4190-9d5c-80d0f35c6a65" providerId="ADAL" clId="{047CE6E9-30B3-411F-AE4E-92157421DA0A}" dt="2020-06-12T12:25:00.647" v="7139" actId="478"/>
          <ac:spMkLst>
            <pc:docMk/>
            <pc:sldMk cId="2556241404" sldId="615"/>
            <ac:spMk id="8" creationId="{947BDB15-A140-4407-BD02-1F81CF0A07FF}"/>
          </ac:spMkLst>
        </pc:spChg>
      </pc:sldChg>
      <pc:sldChg chg="addSp delSp modSp add mod delAnim modAnim">
        <pc:chgData name="AHMED ABOUELYAZID ELTOHAMY MOHAMED" userId="52099ac6-86dd-4190-9d5c-80d0f35c6a65" providerId="ADAL" clId="{047CE6E9-30B3-411F-AE4E-92157421DA0A}" dt="2020-06-11T06:03:52.720" v="7137" actId="207"/>
        <pc:sldMkLst>
          <pc:docMk/>
          <pc:sldMk cId="2662674472" sldId="616"/>
        </pc:sldMkLst>
        <pc:spChg chg="del">
          <ac:chgData name="AHMED ABOUELYAZID ELTOHAMY MOHAMED" userId="52099ac6-86dd-4190-9d5c-80d0f35c6a65" providerId="ADAL" clId="{047CE6E9-30B3-411F-AE4E-92157421DA0A}" dt="2020-06-09T09:02:57.856" v="6732" actId="478"/>
          <ac:spMkLst>
            <pc:docMk/>
            <pc:sldMk cId="2662674472" sldId="616"/>
            <ac:spMk id="6" creationId="{2AEC1060-8125-4FD2-B92C-716451BC8F5C}"/>
          </ac:spMkLst>
        </pc:spChg>
        <pc:spChg chg="mod">
          <ac:chgData name="AHMED ABOUELYAZID ELTOHAMY MOHAMED" userId="52099ac6-86dd-4190-9d5c-80d0f35c6a65" providerId="ADAL" clId="{047CE6E9-30B3-411F-AE4E-92157421DA0A}" dt="2020-06-09T09:00:10.894" v="6664" actId="20577"/>
          <ac:spMkLst>
            <pc:docMk/>
            <pc:sldMk cId="2662674472" sldId="616"/>
            <ac:spMk id="7" creationId="{27A4CD30-7740-46F1-B0F1-AE87FAD4FC88}"/>
          </ac:spMkLst>
        </pc:spChg>
        <pc:spChg chg="mod">
          <ac:chgData name="AHMED ABOUELYAZID ELTOHAMY MOHAMED" userId="52099ac6-86dd-4190-9d5c-80d0f35c6a65" providerId="ADAL" clId="{047CE6E9-30B3-411F-AE4E-92157421DA0A}" dt="2020-06-09T09:09:18.290" v="6816" actId="1076"/>
          <ac:spMkLst>
            <pc:docMk/>
            <pc:sldMk cId="2662674472" sldId="616"/>
            <ac:spMk id="8" creationId="{B03EEAB0-705C-430A-A64E-84DF24F76DEA}"/>
          </ac:spMkLst>
        </pc:spChg>
        <pc:spChg chg="mod">
          <ac:chgData name="AHMED ABOUELYAZID ELTOHAMY MOHAMED" userId="52099ac6-86dd-4190-9d5c-80d0f35c6a65" providerId="ADAL" clId="{047CE6E9-30B3-411F-AE4E-92157421DA0A}" dt="2020-06-11T06:03:52.720" v="7137" actId="207"/>
          <ac:spMkLst>
            <pc:docMk/>
            <pc:sldMk cId="2662674472" sldId="616"/>
            <ac:spMk id="11" creationId="{61AF9811-DA4B-47F2-B966-7F28284305B4}"/>
          </ac:spMkLst>
        </pc:spChg>
        <pc:spChg chg="del">
          <ac:chgData name="AHMED ABOUELYAZID ELTOHAMY MOHAMED" userId="52099ac6-86dd-4190-9d5c-80d0f35c6a65" providerId="ADAL" clId="{047CE6E9-30B3-411F-AE4E-92157421DA0A}" dt="2020-06-09T09:03:00.768" v="6733" actId="478"/>
          <ac:spMkLst>
            <pc:docMk/>
            <pc:sldMk cId="2662674472" sldId="616"/>
            <ac:spMk id="13" creationId="{5A26FA03-C16F-462E-9983-748646C62CF4}"/>
          </ac:spMkLst>
        </pc:spChg>
        <pc:spChg chg="del">
          <ac:chgData name="AHMED ABOUELYAZID ELTOHAMY MOHAMED" userId="52099ac6-86dd-4190-9d5c-80d0f35c6a65" providerId="ADAL" clId="{047CE6E9-30B3-411F-AE4E-92157421DA0A}" dt="2020-06-09T09:00:44.143" v="6674" actId="478"/>
          <ac:spMkLst>
            <pc:docMk/>
            <pc:sldMk cId="2662674472" sldId="616"/>
            <ac:spMk id="14" creationId="{77ABF11E-FF4B-4EBB-BE6E-691F557286DD}"/>
          </ac:spMkLst>
        </pc:spChg>
        <pc:spChg chg="mod ord">
          <ac:chgData name="AHMED ABOUELYAZID ELTOHAMY MOHAMED" userId="52099ac6-86dd-4190-9d5c-80d0f35c6a65" providerId="ADAL" clId="{047CE6E9-30B3-411F-AE4E-92157421DA0A}" dt="2020-06-09T09:10:33.659" v="6839" actId="207"/>
          <ac:spMkLst>
            <pc:docMk/>
            <pc:sldMk cId="2662674472" sldId="616"/>
            <ac:spMk id="15" creationId="{1185A890-8E17-4FC4-84E0-D62A5FC74698}"/>
          </ac:spMkLst>
        </pc:spChg>
        <pc:spChg chg="del">
          <ac:chgData name="AHMED ABOUELYAZID ELTOHAMY MOHAMED" userId="52099ac6-86dd-4190-9d5c-80d0f35c6a65" providerId="ADAL" clId="{047CE6E9-30B3-411F-AE4E-92157421DA0A}" dt="2020-06-09T09:01:19.738" v="6683" actId="478"/>
          <ac:spMkLst>
            <pc:docMk/>
            <pc:sldMk cId="2662674472" sldId="616"/>
            <ac:spMk id="16" creationId="{8F758341-BB3E-4B1D-A203-E14E070DB502}"/>
          </ac:spMkLst>
        </pc:spChg>
        <pc:spChg chg="mod">
          <ac:chgData name="AHMED ABOUELYAZID ELTOHAMY MOHAMED" userId="52099ac6-86dd-4190-9d5c-80d0f35c6a65" providerId="ADAL" clId="{047CE6E9-30B3-411F-AE4E-92157421DA0A}" dt="2020-06-09T09:02:23.331" v="6712" actId="207"/>
          <ac:spMkLst>
            <pc:docMk/>
            <pc:sldMk cId="2662674472" sldId="616"/>
            <ac:spMk id="17" creationId="{87BE669A-CC20-4117-BAA6-B15D4F0A84C3}"/>
          </ac:spMkLst>
        </pc:spChg>
        <pc:spChg chg="add mod ord">
          <ac:chgData name="AHMED ABOUELYAZID ELTOHAMY MOHAMED" userId="52099ac6-86dd-4190-9d5c-80d0f35c6a65" providerId="ADAL" clId="{047CE6E9-30B3-411F-AE4E-92157421DA0A}" dt="2020-06-09T09:11:07.509" v="6863" actId="1038"/>
          <ac:spMkLst>
            <pc:docMk/>
            <pc:sldMk cId="2662674472" sldId="616"/>
            <ac:spMk id="19" creationId="{668983E0-7ECE-4C48-A0CA-19F07979E6C0}"/>
          </ac:spMkLst>
        </pc:spChg>
        <pc:spChg chg="add mod ord">
          <ac:chgData name="AHMED ABOUELYAZID ELTOHAMY MOHAMED" userId="52099ac6-86dd-4190-9d5c-80d0f35c6a65" providerId="ADAL" clId="{047CE6E9-30B3-411F-AE4E-92157421DA0A}" dt="2020-06-09T09:11:14.341" v="6867" actId="1037"/>
          <ac:spMkLst>
            <pc:docMk/>
            <pc:sldMk cId="2662674472" sldId="616"/>
            <ac:spMk id="20" creationId="{1B3D04A8-DBE3-4783-9632-4C9BF5425C8A}"/>
          </ac:spMkLst>
        </pc:spChg>
        <pc:spChg chg="add mod ord">
          <ac:chgData name="AHMED ABOUELYAZID ELTOHAMY MOHAMED" userId="52099ac6-86dd-4190-9d5c-80d0f35c6a65" providerId="ADAL" clId="{047CE6E9-30B3-411F-AE4E-92157421DA0A}" dt="2020-06-09T09:10:58.211" v="6852" actId="1038"/>
          <ac:spMkLst>
            <pc:docMk/>
            <pc:sldMk cId="2662674472" sldId="616"/>
            <ac:spMk id="21" creationId="{6C6945B8-9F56-4B3A-B7F4-B3E1A540B1CF}"/>
          </ac:spMkLst>
        </pc:spChg>
        <pc:spChg chg="add mod">
          <ac:chgData name="AHMED ABOUELYAZID ELTOHAMY MOHAMED" userId="52099ac6-86dd-4190-9d5c-80d0f35c6a65" providerId="ADAL" clId="{047CE6E9-30B3-411F-AE4E-92157421DA0A}" dt="2020-06-09T09:17:30.426" v="6904" actId="571"/>
          <ac:spMkLst>
            <pc:docMk/>
            <pc:sldMk cId="2662674472" sldId="616"/>
            <ac:spMk id="23" creationId="{51A72A77-98E8-4EF9-9ACD-18223B94082E}"/>
          </ac:spMkLst>
        </pc:spChg>
        <pc:spChg chg="add mod">
          <ac:chgData name="AHMED ABOUELYAZID ELTOHAMY MOHAMED" userId="52099ac6-86dd-4190-9d5c-80d0f35c6a65" providerId="ADAL" clId="{047CE6E9-30B3-411F-AE4E-92157421DA0A}" dt="2020-06-09T09:17:30.426" v="6904" actId="571"/>
          <ac:spMkLst>
            <pc:docMk/>
            <pc:sldMk cId="2662674472" sldId="616"/>
            <ac:spMk id="24" creationId="{BA314C9E-E81F-4C1C-B16B-E15672F99430}"/>
          </ac:spMkLst>
        </pc:spChg>
        <pc:spChg chg="add mod">
          <ac:chgData name="AHMED ABOUELYAZID ELTOHAMY MOHAMED" userId="52099ac6-86dd-4190-9d5c-80d0f35c6a65" providerId="ADAL" clId="{047CE6E9-30B3-411F-AE4E-92157421DA0A}" dt="2020-06-09T09:17:30.426" v="6904" actId="571"/>
          <ac:spMkLst>
            <pc:docMk/>
            <pc:sldMk cId="2662674472" sldId="616"/>
            <ac:spMk id="25" creationId="{C9CA6ECB-1E39-4D2F-AA2B-DBD9D44059FB}"/>
          </ac:spMkLst>
        </pc:spChg>
        <pc:graphicFrameChg chg="add mod modGraphic">
          <ac:chgData name="AHMED ABOUELYAZID ELTOHAMY MOHAMED" userId="52099ac6-86dd-4190-9d5c-80d0f35c6a65" providerId="ADAL" clId="{047CE6E9-30B3-411F-AE4E-92157421DA0A}" dt="2020-06-09T09:19:17.411" v="6943" actId="20577"/>
          <ac:graphicFrameMkLst>
            <pc:docMk/>
            <pc:sldMk cId="2662674472" sldId="616"/>
            <ac:graphicFrameMk id="3" creationId="{80375EE0-4829-45E9-8117-72EF04692B81}"/>
          </ac:graphicFrameMkLst>
        </pc:graphicFrameChg>
        <pc:graphicFrameChg chg="add mod">
          <ac:chgData name="AHMED ABOUELYAZID ELTOHAMY MOHAMED" userId="52099ac6-86dd-4190-9d5c-80d0f35c6a65" providerId="ADAL" clId="{047CE6E9-30B3-411F-AE4E-92157421DA0A}" dt="2020-06-09T09:17:30.426" v="6904" actId="571"/>
          <ac:graphicFrameMkLst>
            <pc:docMk/>
            <pc:sldMk cId="2662674472" sldId="616"/>
            <ac:graphicFrameMk id="22" creationId="{072B63A0-9B66-4A0A-8986-08AD0E42AC73}"/>
          </ac:graphicFrameMkLst>
        </pc:graphicFrameChg>
        <pc:picChg chg="add mod ord modCrop">
          <ac:chgData name="AHMED ABOUELYAZID ELTOHAMY MOHAMED" userId="52099ac6-86dd-4190-9d5c-80d0f35c6a65" providerId="ADAL" clId="{047CE6E9-30B3-411F-AE4E-92157421DA0A}" dt="2020-06-09T09:11:29.610" v="6871" actId="1076"/>
          <ac:picMkLst>
            <pc:docMk/>
            <pc:sldMk cId="2662674472" sldId="616"/>
            <ac:picMk id="2" creationId="{23BE51C9-4D23-4EB8-AB56-9D5CE08CC777}"/>
          </ac:picMkLst>
        </pc:picChg>
        <pc:picChg chg="add mod">
          <ac:chgData name="AHMED ABOUELYAZID ELTOHAMY MOHAMED" userId="52099ac6-86dd-4190-9d5c-80d0f35c6a65" providerId="ADAL" clId="{047CE6E9-30B3-411F-AE4E-92157421DA0A}" dt="2020-06-09T09:19:28.931" v="6944" actId="14100"/>
          <ac:picMkLst>
            <pc:docMk/>
            <pc:sldMk cId="2662674472" sldId="616"/>
            <ac:picMk id="5" creationId="{A160E549-64C5-4FD1-8CDF-944CFCF5255B}"/>
          </ac:picMkLst>
        </pc:picChg>
        <pc:picChg chg="add mod">
          <ac:chgData name="AHMED ABOUELYAZID ELTOHAMY MOHAMED" userId="52099ac6-86dd-4190-9d5c-80d0f35c6a65" providerId="ADAL" clId="{047CE6E9-30B3-411F-AE4E-92157421DA0A}" dt="2020-06-09T09:14:38.898" v="6883" actId="14100"/>
          <ac:picMkLst>
            <pc:docMk/>
            <pc:sldMk cId="2662674472" sldId="616"/>
            <ac:picMk id="9" creationId="{A38E3064-3836-403B-BC8B-E1495DAE51D5}"/>
          </ac:picMkLst>
        </pc:picChg>
        <pc:picChg chg="add mod">
          <ac:chgData name="AHMED ABOUELYAZID ELTOHAMY MOHAMED" userId="52099ac6-86dd-4190-9d5c-80d0f35c6a65" providerId="ADAL" clId="{047CE6E9-30B3-411F-AE4E-92157421DA0A}" dt="2020-06-09T09:16:35.043" v="6898" actId="14100"/>
          <ac:picMkLst>
            <pc:docMk/>
            <pc:sldMk cId="2662674472" sldId="616"/>
            <ac:picMk id="10" creationId="{20768CFE-8411-47C5-BD50-18BCD6F18147}"/>
          </ac:picMkLst>
        </pc:picChg>
        <pc:picChg chg="del">
          <ac:chgData name="AHMED ABOUELYAZID ELTOHAMY MOHAMED" userId="52099ac6-86dd-4190-9d5c-80d0f35c6a65" providerId="ADAL" clId="{047CE6E9-30B3-411F-AE4E-92157421DA0A}" dt="2020-06-09T09:02:30.098" v="6714" actId="478"/>
          <ac:picMkLst>
            <pc:docMk/>
            <pc:sldMk cId="2662674472" sldId="616"/>
            <ac:picMk id="18" creationId="{C3D6E007-6561-4B76-8162-3EADD714D10D}"/>
          </ac:picMkLst>
        </pc:picChg>
      </pc:sldChg>
    </pc:docChg>
  </pc:docChgLst>
  <pc:docChgLst>
    <pc:chgData name="AHMED ABOUELYAZID ELTOHAMY MOHAMED" userId="52099ac6-86dd-4190-9d5c-80d0f35c6a65" providerId="ADAL" clId="{103B8791-E9C3-444D-B224-801303347F0E}"/>
    <pc:docChg chg="undo custSel addSld delSld modSld sldOrd">
      <pc:chgData name="AHMED ABOUELYAZID ELTOHAMY MOHAMED" userId="52099ac6-86dd-4190-9d5c-80d0f35c6a65" providerId="ADAL" clId="{103B8791-E9C3-444D-B224-801303347F0E}" dt="2020-05-20T10:22:47.538" v="3293"/>
      <pc:docMkLst>
        <pc:docMk/>
      </pc:docMkLst>
      <pc:sldChg chg="addSp delSp modSp mod delAnim modAnim">
        <pc:chgData name="AHMED ABOUELYAZID ELTOHAMY MOHAMED" userId="52099ac6-86dd-4190-9d5c-80d0f35c6a65" providerId="ADAL" clId="{103B8791-E9C3-444D-B224-801303347F0E}" dt="2020-05-20T09:56:19.101" v="3208"/>
        <pc:sldMkLst>
          <pc:docMk/>
          <pc:sldMk cId="1102367969" sldId="256"/>
        </pc:sldMkLst>
        <pc:spChg chg="mod">
          <ac:chgData name="AHMED ABOUELYAZID ELTOHAMY MOHAMED" userId="52099ac6-86dd-4190-9d5c-80d0f35c6a65" providerId="ADAL" clId="{103B8791-E9C3-444D-B224-801303347F0E}" dt="2020-05-19T19:21:21.126" v="3" actId="20577"/>
          <ac:spMkLst>
            <pc:docMk/>
            <pc:sldMk cId="1102367969" sldId="256"/>
            <ac:spMk id="4" creationId="{00000000-0000-0000-0000-000000000000}"/>
          </ac:spMkLst>
        </pc:spChg>
        <pc:spChg chg="mod">
          <ac:chgData name="AHMED ABOUELYAZID ELTOHAMY MOHAMED" userId="52099ac6-86dd-4190-9d5c-80d0f35c6a65" providerId="ADAL" clId="{103B8791-E9C3-444D-B224-801303347F0E}" dt="2020-05-20T07:51:57.496" v="2372" actId="20577"/>
          <ac:spMkLst>
            <pc:docMk/>
            <pc:sldMk cId="1102367969" sldId="256"/>
            <ac:spMk id="5" creationId="{CDE624C1-5CB3-4485-B2FC-27198F58F084}"/>
          </ac:spMkLst>
        </pc:spChg>
        <pc:spChg chg="mod">
          <ac:chgData name="AHMED ABOUELYAZID ELTOHAMY MOHAMED" userId="52099ac6-86dd-4190-9d5c-80d0f35c6a65" providerId="ADAL" clId="{103B8791-E9C3-444D-B224-801303347F0E}" dt="2020-05-20T07:51:54.045" v="2371" actId="20577"/>
          <ac:spMkLst>
            <pc:docMk/>
            <pc:sldMk cId="1102367969" sldId="256"/>
            <ac:spMk id="6" creationId="{1F066293-74D1-4642-BFF2-C7AA6C5063D9}"/>
          </ac:spMkLst>
        </pc:spChg>
        <pc:spChg chg="mod">
          <ac:chgData name="AHMED ABOUELYAZID ELTOHAMY MOHAMED" userId="52099ac6-86dd-4190-9d5c-80d0f35c6a65" providerId="ADAL" clId="{103B8791-E9C3-444D-B224-801303347F0E}" dt="2020-05-20T07:52:04.978" v="2373" actId="1076"/>
          <ac:spMkLst>
            <pc:docMk/>
            <pc:sldMk cId="1102367969" sldId="256"/>
            <ac:spMk id="7" creationId="{769DE8E9-6802-41A7-AF3A-BB2B69ED8259}"/>
          </ac:spMkLst>
        </pc:spChg>
        <pc:spChg chg="add del mod">
          <ac:chgData name="AHMED ABOUELYAZID ELTOHAMY MOHAMED" userId="52099ac6-86dd-4190-9d5c-80d0f35c6a65" providerId="ADAL" clId="{103B8791-E9C3-444D-B224-801303347F0E}" dt="2020-05-20T08:44:08.389" v="3142" actId="478"/>
          <ac:spMkLst>
            <pc:docMk/>
            <pc:sldMk cId="1102367969" sldId="256"/>
            <ac:spMk id="8" creationId="{0483D060-0853-4547-AE0C-C3B1C8AFE296}"/>
          </ac:spMkLst>
        </pc:spChg>
      </pc:sldChg>
      <pc:sldChg chg="modSp mod">
        <pc:chgData name="AHMED ABOUELYAZID ELTOHAMY MOHAMED" userId="52099ac6-86dd-4190-9d5c-80d0f35c6a65" providerId="ADAL" clId="{103B8791-E9C3-444D-B224-801303347F0E}" dt="2020-05-20T10:01:47.140" v="3212" actId="207"/>
        <pc:sldMkLst>
          <pc:docMk/>
          <pc:sldMk cId="1279784434" sldId="257"/>
        </pc:sldMkLst>
        <pc:graphicFrameChg chg="modGraphic">
          <ac:chgData name="AHMED ABOUELYAZID ELTOHAMY MOHAMED" userId="52099ac6-86dd-4190-9d5c-80d0f35c6a65" providerId="ADAL" clId="{103B8791-E9C3-444D-B224-801303347F0E}" dt="2020-05-20T10:01:47.140" v="3212" actId="207"/>
          <ac:graphicFrameMkLst>
            <pc:docMk/>
            <pc:sldMk cId="1279784434" sldId="257"/>
            <ac:graphicFrameMk id="6" creationId="{E13F546E-12BF-4CEB-B64A-7FDAC2D655A5}"/>
          </ac:graphicFrameMkLst>
        </pc:graphicFrameChg>
        <pc:picChg chg="mod">
          <ac:chgData name="AHMED ABOUELYAZID ELTOHAMY MOHAMED" userId="52099ac6-86dd-4190-9d5c-80d0f35c6a65" providerId="ADAL" clId="{103B8791-E9C3-444D-B224-801303347F0E}" dt="2020-05-19T19:20:38.636" v="0" actId="14100"/>
          <ac:picMkLst>
            <pc:docMk/>
            <pc:sldMk cId="1279784434" sldId="257"/>
            <ac:picMk id="2" creationId="{4C352C23-11AC-4059-89CB-545D8A8ACA2C}"/>
          </ac:picMkLst>
        </pc:picChg>
      </pc:sldChg>
      <pc:sldChg chg="addSp delSp modSp mod addAnim delAnim modAnim">
        <pc:chgData name="AHMED ABOUELYAZID ELTOHAMY MOHAMED" userId="52099ac6-86dd-4190-9d5c-80d0f35c6a65" providerId="ADAL" clId="{103B8791-E9C3-444D-B224-801303347F0E}" dt="2020-05-20T09:39:39.321" v="3197" actId="207"/>
        <pc:sldMkLst>
          <pc:docMk/>
          <pc:sldMk cId="3294278586" sldId="267"/>
        </pc:sldMkLst>
        <pc:spChg chg="mod">
          <ac:chgData name="AHMED ABOUELYAZID ELTOHAMY MOHAMED" userId="52099ac6-86dd-4190-9d5c-80d0f35c6a65" providerId="ADAL" clId="{103B8791-E9C3-444D-B224-801303347F0E}" dt="2020-05-19T19:29:05.945" v="28" actId="20577"/>
          <ac:spMkLst>
            <pc:docMk/>
            <pc:sldMk cId="3294278586" sldId="267"/>
            <ac:spMk id="3" creationId="{D017BE89-DCAA-40EF-8D36-5EE431F2D4D4}"/>
          </ac:spMkLst>
        </pc:spChg>
        <pc:spChg chg="add del mod">
          <ac:chgData name="AHMED ABOUELYAZID ELTOHAMY MOHAMED" userId="52099ac6-86dd-4190-9d5c-80d0f35c6a65" providerId="ADAL" clId="{103B8791-E9C3-444D-B224-801303347F0E}" dt="2020-05-20T09:39:28.643" v="3195" actId="207"/>
          <ac:spMkLst>
            <pc:docMk/>
            <pc:sldMk cId="3294278586" sldId="267"/>
            <ac:spMk id="7" creationId="{43BEA834-F0EB-4BD3-9A5D-8B84B4678375}"/>
          </ac:spMkLst>
        </pc:spChg>
        <pc:spChg chg="mod">
          <ac:chgData name="AHMED ABOUELYAZID ELTOHAMY MOHAMED" userId="52099ac6-86dd-4190-9d5c-80d0f35c6a65" providerId="ADAL" clId="{103B8791-E9C3-444D-B224-801303347F0E}" dt="2020-05-19T22:23:06.763" v="1678" actId="207"/>
          <ac:spMkLst>
            <pc:docMk/>
            <pc:sldMk cId="3294278586" sldId="267"/>
            <ac:spMk id="8" creationId="{AE3A73B8-88B5-4F00-AC5F-52BB15764BCE}"/>
          </ac:spMkLst>
        </pc:spChg>
        <pc:spChg chg="add mod">
          <ac:chgData name="AHMED ABOUELYAZID ELTOHAMY MOHAMED" userId="52099ac6-86dd-4190-9d5c-80d0f35c6a65" providerId="ADAL" clId="{103B8791-E9C3-444D-B224-801303347F0E}" dt="2020-05-20T07:56:01.840" v="2438"/>
          <ac:spMkLst>
            <pc:docMk/>
            <pc:sldMk cId="3294278586" sldId="267"/>
            <ac:spMk id="10" creationId="{BBE9F62A-9E90-4ED4-9B59-96DF2C0EB5E4}"/>
          </ac:spMkLst>
        </pc:spChg>
        <pc:spChg chg="add mod">
          <ac:chgData name="AHMED ABOUELYAZID ELTOHAMY MOHAMED" userId="52099ac6-86dd-4190-9d5c-80d0f35c6a65" providerId="ADAL" clId="{103B8791-E9C3-444D-B224-801303347F0E}" dt="2020-05-20T09:38:01.432" v="3166"/>
          <ac:spMkLst>
            <pc:docMk/>
            <pc:sldMk cId="3294278586" sldId="267"/>
            <ac:spMk id="11" creationId="{C0D35267-AED9-4DDA-AC44-A255F9E2008A}"/>
          </ac:spMkLst>
        </pc:spChg>
        <pc:spChg chg="mod">
          <ac:chgData name="AHMED ABOUELYAZID ELTOHAMY MOHAMED" userId="52099ac6-86dd-4190-9d5c-80d0f35c6a65" providerId="ADAL" clId="{103B8791-E9C3-444D-B224-801303347F0E}" dt="2020-05-20T09:39:39.321" v="3197" actId="207"/>
          <ac:spMkLst>
            <pc:docMk/>
            <pc:sldMk cId="3294278586" sldId="267"/>
            <ac:spMk id="20" creationId="{C1D352AE-6A57-4860-8A93-B2639261ADA1}"/>
          </ac:spMkLst>
        </pc:spChg>
        <pc:spChg chg="del mod">
          <ac:chgData name="AHMED ABOUELYAZID ELTOHAMY MOHAMED" userId="52099ac6-86dd-4190-9d5c-80d0f35c6a65" providerId="ADAL" clId="{103B8791-E9C3-444D-B224-801303347F0E}" dt="2020-05-20T07:56:00.295" v="2437" actId="478"/>
          <ac:spMkLst>
            <pc:docMk/>
            <pc:sldMk cId="3294278586" sldId="267"/>
            <ac:spMk id="21" creationId="{B65748ED-099E-44BB-99D7-0CAF3EDBDBB6}"/>
          </ac:spMkLst>
        </pc:spChg>
        <pc:picChg chg="add mod modCrop">
          <ac:chgData name="AHMED ABOUELYAZID ELTOHAMY MOHAMED" userId="52099ac6-86dd-4190-9d5c-80d0f35c6a65" providerId="ADAL" clId="{103B8791-E9C3-444D-B224-801303347F0E}" dt="2020-05-19T22:23:20.148" v="1684" actId="14100"/>
          <ac:picMkLst>
            <pc:docMk/>
            <pc:sldMk cId="3294278586" sldId="267"/>
            <ac:picMk id="2" creationId="{561119C5-9315-4F5D-BCF3-8D7AAB629A59}"/>
          </ac:picMkLst>
        </pc:picChg>
        <pc:picChg chg="del">
          <ac:chgData name="AHMED ABOUELYAZID ELTOHAMY MOHAMED" userId="52099ac6-86dd-4190-9d5c-80d0f35c6a65" providerId="ADAL" clId="{103B8791-E9C3-444D-B224-801303347F0E}" dt="2020-05-19T19:26:03.167" v="4" actId="478"/>
          <ac:picMkLst>
            <pc:docMk/>
            <pc:sldMk cId="3294278586" sldId="267"/>
            <ac:picMk id="13" creationId="{A13DA831-F3FA-4E01-B61F-6129241A31E8}"/>
          </ac:picMkLst>
        </pc:picChg>
      </pc:sldChg>
      <pc:sldChg chg="addSp delSp modSp mod ord delAnim modAnim">
        <pc:chgData name="AHMED ABOUELYAZID ELTOHAMY MOHAMED" userId="52099ac6-86dd-4190-9d5c-80d0f35c6a65" providerId="ADAL" clId="{103B8791-E9C3-444D-B224-801303347F0E}" dt="2020-05-20T08:02:17.107" v="2585"/>
        <pc:sldMkLst>
          <pc:docMk/>
          <pc:sldMk cId="260787998" sldId="303"/>
        </pc:sldMkLst>
        <pc:spChg chg="add mod">
          <ac:chgData name="AHMED ABOUELYAZID ELTOHAMY MOHAMED" userId="52099ac6-86dd-4190-9d5c-80d0f35c6a65" providerId="ADAL" clId="{103B8791-E9C3-444D-B224-801303347F0E}" dt="2020-05-20T08:01:50.024" v="2584" actId="403"/>
          <ac:spMkLst>
            <pc:docMk/>
            <pc:sldMk cId="260787998" sldId="303"/>
            <ac:spMk id="5" creationId="{22338882-8F34-47AE-AB89-41FAA69E8EE3}"/>
          </ac:spMkLst>
        </pc:spChg>
        <pc:spChg chg="add mod">
          <ac:chgData name="AHMED ABOUELYAZID ELTOHAMY MOHAMED" userId="52099ac6-86dd-4190-9d5c-80d0f35c6a65" providerId="ADAL" clId="{103B8791-E9C3-444D-B224-801303347F0E}" dt="2020-05-19T20:31:30.414" v="676" actId="207"/>
          <ac:spMkLst>
            <pc:docMk/>
            <pc:sldMk cId="260787998" sldId="303"/>
            <ac:spMk id="6" creationId="{28A179E6-5DCF-4295-AE07-1A5A656BACCA}"/>
          </ac:spMkLst>
        </pc:spChg>
        <pc:spChg chg="del mod">
          <ac:chgData name="AHMED ABOUELYAZID ELTOHAMY MOHAMED" userId="52099ac6-86dd-4190-9d5c-80d0f35c6a65" providerId="ADAL" clId="{103B8791-E9C3-444D-B224-801303347F0E}" dt="2020-05-19T20:20:58.346" v="613" actId="478"/>
          <ac:spMkLst>
            <pc:docMk/>
            <pc:sldMk cId="260787998" sldId="303"/>
            <ac:spMk id="7" creationId="{C4BE2B11-E2FB-4D50-93BB-AE08CD49B01B}"/>
          </ac:spMkLst>
        </pc:spChg>
        <pc:spChg chg="del mod">
          <ac:chgData name="AHMED ABOUELYAZID ELTOHAMY MOHAMED" userId="52099ac6-86dd-4190-9d5c-80d0f35c6a65" providerId="ADAL" clId="{103B8791-E9C3-444D-B224-801303347F0E}" dt="2020-05-19T20:28:59.281" v="651" actId="478"/>
          <ac:spMkLst>
            <pc:docMk/>
            <pc:sldMk cId="260787998" sldId="303"/>
            <ac:spMk id="10" creationId="{1DD5B56F-D39B-4485-AE10-7E562A366E0D}"/>
          </ac:spMkLst>
        </pc:spChg>
        <pc:spChg chg="del mod">
          <ac:chgData name="AHMED ABOUELYAZID ELTOHAMY MOHAMED" userId="52099ac6-86dd-4190-9d5c-80d0f35c6a65" providerId="ADAL" clId="{103B8791-E9C3-444D-B224-801303347F0E}" dt="2020-05-19T20:29:03.964" v="652" actId="478"/>
          <ac:spMkLst>
            <pc:docMk/>
            <pc:sldMk cId="260787998" sldId="303"/>
            <ac:spMk id="11" creationId="{DD6FAA84-1C52-4C44-9BF1-668182745CB4}"/>
          </ac:spMkLst>
        </pc:spChg>
        <pc:spChg chg="add mod">
          <ac:chgData name="AHMED ABOUELYAZID ELTOHAMY MOHAMED" userId="52099ac6-86dd-4190-9d5c-80d0f35c6a65" providerId="ADAL" clId="{103B8791-E9C3-444D-B224-801303347F0E}" dt="2020-05-19T22:28:44.469" v="1737" actId="1038"/>
          <ac:spMkLst>
            <pc:docMk/>
            <pc:sldMk cId="260787998" sldId="303"/>
            <ac:spMk id="13" creationId="{64194DFF-BADB-49CB-893B-08D1D9ADE77F}"/>
          </ac:spMkLst>
        </pc:spChg>
        <pc:spChg chg="add mod">
          <ac:chgData name="AHMED ABOUELYAZID ELTOHAMY MOHAMED" userId="52099ac6-86dd-4190-9d5c-80d0f35c6a65" providerId="ADAL" clId="{103B8791-E9C3-444D-B224-801303347F0E}" dt="2020-05-20T08:01:25.352" v="2567" actId="1036"/>
          <ac:spMkLst>
            <pc:docMk/>
            <pc:sldMk cId="260787998" sldId="303"/>
            <ac:spMk id="14" creationId="{B73EB457-312D-4A56-ABC2-CAD9F0A4BC88}"/>
          </ac:spMkLst>
        </pc:spChg>
        <pc:spChg chg="add del mod">
          <ac:chgData name="AHMED ABOUELYAZID ELTOHAMY MOHAMED" userId="52099ac6-86dd-4190-9d5c-80d0f35c6a65" providerId="ADAL" clId="{103B8791-E9C3-444D-B224-801303347F0E}" dt="2020-05-19T20:30:32.451" v="663" actId="478"/>
          <ac:spMkLst>
            <pc:docMk/>
            <pc:sldMk cId="260787998" sldId="303"/>
            <ac:spMk id="15" creationId="{52BE410E-2B72-4124-8B6D-B38B802703EB}"/>
          </ac:spMkLst>
        </pc:spChg>
        <pc:spChg chg="add mod">
          <ac:chgData name="AHMED ABOUELYAZID ELTOHAMY MOHAMED" userId="52099ac6-86dd-4190-9d5c-80d0f35c6a65" providerId="ADAL" clId="{103B8791-E9C3-444D-B224-801303347F0E}" dt="2020-05-20T08:00:55.358" v="2534" actId="1036"/>
          <ac:spMkLst>
            <pc:docMk/>
            <pc:sldMk cId="260787998" sldId="303"/>
            <ac:spMk id="15" creationId="{73AF7FBC-8217-4E72-B4D4-A315A68D7773}"/>
          </ac:spMkLst>
        </pc:spChg>
        <pc:spChg chg="del mod">
          <ac:chgData name="AHMED ABOUELYAZID ELTOHAMY MOHAMED" userId="52099ac6-86dd-4190-9d5c-80d0f35c6a65" providerId="ADAL" clId="{103B8791-E9C3-444D-B224-801303347F0E}" dt="2020-05-19T20:29:30.184" v="653" actId="478"/>
          <ac:spMkLst>
            <pc:docMk/>
            <pc:sldMk cId="260787998" sldId="303"/>
            <ac:spMk id="17" creationId="{15933B12-DAC6-47BF-B3FD-C500F9122C78}"/>
          </ac:spMkLst>
        </pc:spChg>
        <pc:spChg chg="mod">
          <ac:chgData name="AHMED ABOUELYAZID ELTOHAMY MOHAMED" userId="52099ac6-86dd-4190-9d5c-80d0f35c6a65" providerId="ADAL" clId="{103B8791-E9C3-444D-B224-801303347F0E}" dt="2020-05-20T08:01:16.525" v="2556" actId="1035"/>
          <ac:spMkLst>
            <pc:docMk/>
            <pc:sldMk cId="260787998" sldId="303"/>
            <ac:spMk id="18" creationId="{4E6235C5-C299-4641-B350-82ECB938619E}"/>
          </ac:spMkLst>
        </pc:spChg>
        <pc:picChg chg="add mod modCrop">
          <ac:chgData name="AHMED ABOUELYAZID ELTOHAMY MOHAMED" userId="52099ac6-86dd-4190-9d5c-80d0f35c6a65" providerId="ADAL" clId="{103B8791-E9C3-444D-B224-801303347F0E}" dt="2020-05-20T08:01:36.404" v="2578" actId="1036"/>
          <ac:picMkLst>
            <pc:docMk/>
            <pc:sldMk cId="260787998" sldId="303"/>
            <ac:picMk id="3" creationId="{B8A35831-A01F-4757-89DC-6B019FF81E52}"/>
          </ac:picMkLst>
        </pc:picChg>
        <pc:picChg chg="add mod">
          <ac:chgData name="AHMED ABOUELYAZID ELTOHAMY MOHAMED" userId="52099ac6-86dd-4190-9d5c-80d0f35c6a65" providerId="ADAL" clId="{103B8791-E9C3-444D-B224-801303347F0E}" dt="2020-05-20T08:01:36.404" v="2578" actId="1036"/>
          <ac:picMkLst>
            <pc:docMk/>
            <pc:sldMk cId="260787998" sldId="303"/>
            <ac:picMk id="4" creationId="{CB19F4C8-7A66-4D0C-AD2F-EE186CA6B598}"/>
          </ac:picMkLst>
        </pc:picChg>
        <pc:picChg chg="add del mod modCrop">
          <ac:chgData name="AHMED ABOUELYAZID ELTOHAMY MOHAMED" userId="52099ac6-86dd-4190-9d5c-80d0f35c6a65" providerId="ADAL" clId="{103B8791-E9C3-444D-B224-801303347F0E}" dt="2020-05-19T20:33:47.516" v="695" actId="478"/>
          <ac:picMkLst>
            <pc:docMk/>
            <pc:sldMk cId="260787998" sldId="303"/>
            <ac:picMk id="8" creationId="{02886182-0F8F-4BDD-BFE9-209942B15068}"/>
          </ac:picMkLst>
        </pc:picChg>
        <pc:picChg chg="add mod">
          <ac:chgData name="AHMED ABOUELYAZID ELTOHAMY MOHAMED" userId="52099ac6-86dd-4190-9d5c-80d0f35c6a65" providerId="ADAL" clId="{103B8791-E9C3-444D-B224-801303347F0E}" dt="2020-05-20T08:01:12.419" v="2553" actId="1036"/>
          <ac:picMkLst>
            <pc:docMk/>
            <pc:sldMk cId="260787998" sldId="303"/>
            <ac:picMk id="9" creationId="{37A07940-2B6C-4DA3-83AA-5C2F9E94AA9E}"/>
          </ac:picMkLst>
        </pc:picChg>
        <pc:picChg chg="add del mod modCrop">
          <ac:chgData name="AHMED ABOUELYAZID ELTOHAMY MOHAMED" userId="52099ac6-86dd-4190-9d5c-80d0f35c6a65" providerId="ADAL" clId="{103B8791-E9C3-444D-B224-801303347F0E}" dt="2020-05-19T22:28:48.526" v="1738" actId="1038"/>
          <ac:picMkLst>
            <pc:docMk/>
            <pc:sldMk cId="260787998" sldId="303"/>
            <ac:picMk id="12" creationId="{DF80E71C-58E1-49F7-8555-4F3A880620EF}"/>
          </ac:picMkLst>
        </pc:picChg>
        <pc:picChg chg="add del mod">
          <ac:chgData name="AHMED ABOUELYAZID ELTOHAMY MOHAMED" userId="52099ac6-86dd-4190-9d5c-80d0f35c6a65" providerId="ADAL" clId="{103B8791-E9C3-444D-B224-801303347F0E}" dt="2020-05-19T20:36:15.683" v="719" actId="478"/>
          <ac:picMkLst>
            <pc:docMk/>
            <pc:sldMk cId="260787998" sldId="303"/>
            <ac:picMk id="19" creationId="{BAD62615-FC2F-40DA-BF02-E8942B807323}"/>
          </ac:picMkLst>
        </pc:picChg>
        <pc:picChg chg="add del mod modCrop">
          <ac:chgData name="AHMED ABOUELYAZID ELTOHAMY MOHAMED" userId="52099ac6-86dd-4190-9d5c-80d0f35c6a65" providerId="ADAL" clId="{103B8791-E9C3-444D-B224-801303347F0E}" dt="2020-05-19T20:43:24.602" v="790" actId="478"/>
          <ac:picMkLst>
            <pc:docMk/>
            <pc:sldMk cId="260787998" sldId="303"/>
            <ac:picMk id="20" creationId="{4510985F-F524-4A1F-874C-DC16F723E0EA}"/>
          </ac:picMkLst>
        </pc:picChg>
        <pc:picChg chg="add mod modCrop">
          <ac:chgData name="AHMED ABOUELYAZID ELTOHAMY MOHAMED" userId="52099ac6-86dd-4190-9d5c-80d0f35c6a65" providerId="ADAL" clId="{103B8791-E9C3-444D-B224-801303347F0E}" dt="2020-05-19T20:43:41.016" v="793" actId="1582"/>
          <ac:picMkLst>
            <pc:docMk/>
            <pc:sldMk cId="260787998" sldId="303"/>
            <ac:picMk id="21" creationId="{70C20120-EBBE-4C7A-A729-C1C3E4D56603}"/>
          </ac:picMkLst>
        </pc:picChg>
      </pc:sldChg>
      <pc:sldChg chg="addSp delSp modSp del mod delAnim modAnim">
        <pc:chgData name="AHMED ABOUELYAZID ELTOHAMY MOHAMED" userId="52099ac6-86dd-4190-9d5c-80d0f35c6a65" providerId="ADAL" clId="{103B8791-E9C3-444D-B224-801303347F0E}" dt="2020-05-20T08:44:19.902" v="3143" actId="47"/>
        <pc:sldMkLst>
          <pc:docMk/>
          <pc:sldMk cId="3357857181" sldId="306"/>
        </pc:sldMkLst>
        <pc:spChg chg="add del mod">
          <ac:chgData name="AHMED ABOUELYAZID ELTOHAMY MOHAMED" userId="52099ac6-86dd-4190-9d5c-80d0f35c6a65" providerId="ADAL" clId="{103B8791-E9C3-444D-B224-801303347F0E}" dt="2020-05-19T20:48:51.631" v="863" actId="478"/>
          <ac:spMkLst>
            <pc:docMk/>
            <pc:sldMk cId="3357857181" sldId="306"/>
            <ac:spMk id="4" creationId="{BE95251F-FBAB-49A5-85B6-FC3AEA4AFDC3}"/>
          </ac:spMkLst>
        </pc:spChg>
        <pc:spChg chg="add mod">
          <ac:chgData name="AHMED ABOUELYAZID ELTOHAMY MOHAMED" userId="52099ac6-86dd-4190-9d5c-80d0f35c6a65" providerId="ADAL" clId="{103B8791-E9C3-444D-B224-801303347F0E}" dt="2020-05-19T21:09:58.982" v="1019"/>
          <ac:spMkLst>
            <pc:docMk/>
            <pc:sldMk cId="3357857181" sldId="306"/>
            <ac:spMk id="5" creationId="{375AD665-D61C-4EFD-AA79-EA7F9C4C0A43}"/>
          </ac:spMkLst>
        </pc:spChg>
        <pc:spChg chg="add mod">
          <ac:chgData name="AHMED ABOUELYAZID ELTOHAMY MOHAMED" userId="52099ac6-86dd-4190-9d5c-80d0f35c6a65" providerId="ADAL" clId="{103B8791-E9C3-444D-B224-801303347F0E}" dt="2020-05-19T21:09:58.982" v="1019"/>
          <ac:spMkLst>
            <pc:docMk/>
            <pc:sldMk cId="3357857181" sldId="306"/>
            <ac:spMk id="6" creationId="{081AB250-ACFD-49EA-B137-9C78B5F62E71}"/>
          </ac:spMkLst>
        </pc:spChg>
        <pc:spChg chg="add del mod">
          <ac:chgData name="AHMED ABOUELYAZID ELTOHAMY MOHAMED" userId="52099ac6-86dd-4190-9d5c-80d0f35c6a65" providerId="ADAL" clId="{103B8791-E9C3-444D-B224-801303347F0E}" dt="2020-05-19T20:55:03.069" v="926" actId="478"/>
          <ac:spMkLst>
            <pc:docMk/>
            <pc:sldMk cId="3357857181" sldId="306"/>
            <ac:spMk id="7" creationId="{16634BC7-C003-4B25-BFBE-27C6FC6B5827}"/>
          </ac:spMkLst>
        </pc:spChg>
        <pc:spChg chg="mod">
          <ac:chgData name="AHMED ABOUELYAZID ELTOHAMY MOHAMED" userId="52099ac6-86dd-4190-9d5c-80d0f35c6a65" providerId="ADAL" clId="{103B8791-E9C3-444D-B224-801303347F0E}" dt="2020-05-19T20:54:59.475" v="925" actId="1076"/>
          <ac:spMkLst>
            <pc:docMk/>
            <pc:sldMk cId="3357857181" sldId="306"/>
            <ac:spMk id="9" creationId="{8E15F4FD-B74C-4C96-BD76-8F84E19C09D2}"/>
          </ac:spMkLst>
        </pc:spChg>
        <pc:spChg chg="mod">
          <ac:chgData name="AHMED ABOUELYAZID ELTOHAMY MOHAMED" userId="52099ac6-86dd-4190-9d5c-80d0f35c6a65" providerId="ADAL" clId="{103B8791-E9C3-444D-B224-801303347F0E}" dt="2020-05-19T21:09:58.982" v="1019"/>
          <ac:spMkLst>
            <pc:docMk/>
            <pc:sldMk cId="3357857181" sldId="306"/>
            <ac:spMk id="10" creationId="{0A13B044-2F15-4C89-B736-819324F783E5}"/>
          </ac:spMkLst>
        </pc:spChg>
        <pc:spChg chg="del">
          <ac:chgData name="AHMED ABOUELYAZID ELTOHAMY MOHAMED" userId="52099ac6-86dd-4190-9d5c-80d0f35c6a65" providerId="ADAL" clId="{103B8791-E9C3-444D-B224-801303347F0E}" dt="2020-05-19T20:49:25.953" v="874" actId="478"/>
          <ac:spMkLst>
            <pc:docMk/>
            <pc:sldMk cId="3357857181" sldId="306"/>
            <ac:spMk id="11" creationId="{D09D87CE-7E7A-4CA5-9A01-26935E291668}"/>
          </ac:spMkLst>
        </pc:spChg>
        <pc:spChg chg="del">
          <ac:chgData name="AHMED ABOUELYAZID ELTOHAMY MOHAMED" userId="52099ac6-86dd-4190-9d5c-80d0f35c6a65" providerId="ADAL" clId="{103B8791-E9C3-444D-B224-801303347F0E}" dt="2020-05-19T20:46:01.002" v="811" actId="478"/>
          <ac:spMkLst>
            <pc:docMk/>
            <pc:sldMk cId="3357857181" sldId="306"/>
            <ac:spMk id="14" creationId="{462B1839-DA60-4396-A726-C955B0E279D3}"/>
          </ac:spMkLst>
        </pc:spChg>
        <pc:spChg chg="mod">
          <ac:chgData name="AHMED ABOUELYAZID ELTOHAMY MOHAMED" userId="52099ac6-86dd-4190-9d5c-80d0f35c6a65" providerId="ADAL" clId="{103B8791-E9C3-444D-B224-801303347F0E}" dt="2020-05-19T21:09:58.982" v="1019"/>
          <ac:spMkLst>
            <pc:docMk/>
            <pc:sldMk cId="3357857181" sldId="306"/>
            <ac:spMk id="15" creationId="{98034D32-3519-4CCA-8FB7-57F43EA97072}"/>
          </ac:spMkLst>
        </pc:spChg>
        <pc:spChg chg="mod">
          <ac:chgData name="AHMED ABOUELYAZID ELTOHAMY MOHAMED" userId="52099ac6-86dd-4190-9d5c-80d0f35c6a65" providerId="ADAL" clId="{103B8791-E9C3-444D-B224-801303347F0E}" dt="2020-05-19T21:48:00.118" v="1403" actId="14100"/>
          <ac:spMkLst>
            <pc:docMk/>
            <pc:sldMk cId="3357857181" sldId="306"/>
            <ac:spMk id="17" creationId="{428A873C-71E4-487F-9FAC-DD37027CB340}"/>
          </ac:spMkLst>
        </pc:spChg>
        <pc:spChg chg="mod">
          <ac:chgData name="AHMED ABOUELYAZID ELTOHAMY MOHAMED" userId="52099ac6-86dd-4190-9d5c-80d0f35c6a65" providerId="ADAL" clId="{103B8791-E9C3-444D-B224-801303347F0E}" dt="2020-05-19T21:09:58.982" v="1019"/>
          <ac:spMkLst>
            <pc:docMk/>
            <pc:sldMk cId="3357857181" sldId="306"/>
            <ac:spMk id="18" creationId="{E4790B18-54D3-48AC-B003-2BAAFD102F04}"/>
          </ac:spMkLst>
        </pc:spChg>
        <pc:spChg chg="mod">
          <ac:chgData name="AHMED ABOUELYAZID ELTOHAMY MOHAMED" userId="52099ac6-86dd-4190-9d5c-80d0f35c6a65" providerId="ADAL" clId="{103B8791-E9C3-444D-B224-801303347F0E}" dt="2020-05-19T20:54:59.475" v="925" actId="1076"/>
          <ac:spMkLst>
            <pc:docMk/>
            <pc:sldMk cId="3357857181" sldId="306"/>
            <ac:spMk id="19" creationId="{38D9412A-7C34-4CED-9788-F05370C0B2C8}"/>
          </ac:spMkLst>
        </pc:spChg>
        <pc:spChg chg="mod">
          <ac:chgData name="AHMED ABOUELYAZID ELTOHAMY MOHAMED" userId="52099ac6-86dd-4190-9d5c-80d0f35c6a65" providerId="ADAL" clId="{103B8791-E9C3-444D-B224-801303347F0E}" dt="2020-05-19T20:54:59.475" v="925" actId="1076"/>
          <ac:spMkLst>
            <pc:docMk/>
            <pc:sldMk cId="3357857181" sldId="306"/>
            <ac:spMk id="20" creationId="{023D0107-3ED9-463E-9322-EFCA939D39B3}"/>
          </ac:spMkLst>
        </pc:spChg>
        <pc:spChg chg="add del mod">
          <ac:chgData name="AHMED ABOUELYAZID ELTOHAMY MOHAMED" userId="52099ac6-86dd-4190-9d5c-80d0f35c6a65" providerId="ADAL" clId="{103B8791-E9C3-444D-B224-801303347F0E}" dt="2020-05-19T20:55:03.069" v="926" actId="478"/>
          <ac:spMkLst>
            <pc:docMk/>
            <pc:sldMk cId="3357857181" sldId="306"/>
            <ac:spMk id="21" creationId="{9900984C-5D68-4B37-A3FB-FAA5B0D5979A}"/>
          </ac:spMkLst>
        </pc:spChg>
        <pc:spChg chg="mod">
          <ac:chgData name="AHMED ABOUELYAZID ELTOHAMY MOHAMED" userId="52099ac6-86dd-4190-9d5c-80d0f35c6a65" providerId="ADAL" clId="{103B8791-E9C3-444D-B224-801303347F0E}" dt="2020-05-19T21:09:58.982" v="1019"/>
          <ac:spMkLst>
            <pc:docMk/>
            <pc:sldMk cId="3357857181" sldId="306"/>
            <ac:spMk id="22" creationId="{53CD1897-8C1E-40FA-865B-0D9BAF38C05B}"/>
          </ac:spMkLst>
        </pc:spChg>
        <pc:spChg chg="add mod">
          <ac:chgData name="AHMED ABOUELYAZID ELTOHAMY MOHAMED" userId="52099ac6-86dd-4190-9d5c-80d0f35c6a65" providerId="ADAL" clId="{103B8791-E9C3-444D-B224-801303347F0E}" dt="2020-05-19T21:09:58.982" v="1019"/>
          <ac:spMkLst>
            <pc:docMk/>
            <pc:sldMk cId="3357857181" sldId="306"/>
            <ac:spMk id="23" creationId="{09BE6C41-16E7-4A78-911F-DA83304C2BC6}"/>
          </ac:spMkLst>
        </pc:spChg>
        <pc:spChg chg="add mod">
          <ac:chgData name="AHMED ABOUELYAZID ELTOHAMY MOHAMED" userId="52099ac6-86dd-4190-9d5c-80d0f35c6a65" providerId="ADAL" clId="{103B8791-E9C3-444D-B224-801303347F0E}" dt="2020-05-19T21:09:58.982" v="1019"/>
          <ac:spMkLst>
            <pc:docMk/>
            <pc:sldMk cId="3357857181" sldId="306"/>
            <ac:spMk id="25" creationId="{18983638-140B-4A3D-AC78-C0697C6C22F6}"/>
          </ac:spMkLst>
        </pc:spChg>
        <pc:spChg chg="mod">
          <ac:chgData name="AHMED ABOUELYAZID ELTOHAMY MOHAMED" userId="52099ac6-86dd-4190-9d5c-80d0f35c6a65" providerId="ADAL" clId="{103B8791-E9C3-444D-B224-801303347F0E}" dt="2020-05-19T21:11:45.588" v="1057" actId="14100"/>
          <ac:spMkLst>
            <pc:docMk/>
            <pc:sldMk cId="3357857181" sldId="306"/>
            <ac:spMk id="28" creationId="{28EDF9DD-4EF6-421F-BF65-FAD7CF747DF8}"/>
          </ac:spMkLst>
        </pc:spChg>
        <pc:spChg chg="add del mod">
          <ac:chgData name="AHMED ABOUELYAZID ELTOHAMY MOHAMED" userId="52099ac6-86dd-4190-9d5c-80d0f35c6a65" providerId="ADAL" clId="{103B8791-E9C3-444D-B224-801303347F0E}" dt="2020-05-19T21:11:45.588" v="1057" actId="14100"/>
          <ac:spMkLst>
            <pc:docMk/>
            <pc:sldMk cId="3357857181" sldId="306"/>
            <ac:spMk id="29" creationId="{E330E252-4B3D-4178-BC31-37A8A7BEED26}"/>
          </ac:spMkLst>
        </pc:spChg>
        <pc:spChg chg="mod">
          <ac:chgData name="AHMED ABOUELYAZID ELTOHAMY MOHAMED" userId="52099ac6-86dd-4190-9d5c-80d0f35c6a65" providerId="ADAL" clId="{103B8791-E9C3-444D-B224-801303347F0E}" dt="2020-05-19T21:11:45.588" v="1057" actId="14100"/>
          <ac:spMkLst>
            <pc:docMk/>
            <pc:sldMk cId="3357857181" sldId="306"/>
            <ac:spMk id="30" creationId="{11AF75E9-1108-4E08-AFBA-287C54738138}"/>
          </ac:spMkLst>
        </pc:spChg>
        <pc:spChg chg="add del mod">
          <ac:chgData name="AHMED ABOUELYAZID ELTOHAMY MOHAMED" userId="52099ac6-86dd-4190-9d5c-80d0f35c6a65" providerId="ADAL" clId="{103B8791-E9C3-444D-B224-801303347F0E}" dt="2020-05-19T21:11:45.588" v="1057" actId="14100"/>
          <ac:spMkLst>
            <pc:docMk/>
            <pc:sldMk cId="3357857181" sldId="306"/>
            <ac:spMk id="31" creationId="{408B2DDB-496A-4542-BE6C-773E6D201E7E}"/>
          </ac:spMkLst>
        </pc:spChg>
        <pc:grpChg chg="mod">
          <ac:chgData name="AHMED ABOUELYAZID ELTOHAMY MOHAMED" userId="52099ac6-86dd-4190-9d5c-80d0f35c6a65" providerId="ADAL" clId="{103B8791-E9C3-444D-B224-801303347F0E}" dt="2020-05-19T21:09:58.982" v="1019"/>
          <ac:grpSpMkLst>
            <pc:docMk/>
            <pc:sldMk cId="3357857181" sldId="306"/>
            <ac:grpSpMk id="1" creationId="{00000000-0000-0000-0000-000000000000}"/>
          </ac:grpSpMkLst>
        </pc:grpChg>
        <pc:grpChg chg="del">
          <ac:chgData name="AHMED ABOUELYAZID ELTOHAMY MOHAMED" userId="52099ac6-86dd-4190-9d5c-80d0f35c6a65" providerId="ADAL" clId="{103B8791-E9C3-444D-B224-801303347F0E}" dt="2020-05-19T20:45:28.601" v="806" actId="478"/>
          <ac:grpSpMkLst>
            <pc:docMk/>
            <pc:sldMk cId="3357857181" sldId="306"/>
            <ac:grpSpMk id="3" creationId="{77660C1B-7810-4A4F-A5C8-31D2FCF6BA42}"/>
          </ac:grpSpMkLst>
        </pc:grpChg>
        <pc:grpChg chg="add del mod">
          <ac:chgData name="AHMED ABOUELYAZID ELTOHAMY MOHAMED" userId="52099ac6-86dd-4190-9d5c-80d0f35c6a65" providerId="ADAL" clId="{103B8791-E9C3-444D-B224-801303347F0E}" dt="2020-05-19T20:55:03.069" v="926" actId="478"/>
          <ac:grpSpMkLst>
            <pc:docMk/>
            <pc:sldMk cId="3357857181" sldId="306"/>
            <ac:grpSpMk id="8" creationId="{64AF2364-7194-4EA6-BB15-B70A7837D400}"/>
          </ac:grpSpMkLst>
        </pc:grpChg>
        <pc:grpChg chg="add del mod">
          <ac:chgData name="AHMED ABOUELYAZID ELTOHAMY MOHAMED" userId="52099ac6-86dd-4190-9d5c-80d0f35c6a65" providerId="ADAL" clId="{103B8791-E9C3-444D-B224-801303347F0E}" dt="2020-05-19T21:11:48.129" v="1058" actId="478"/>
          <ac:grpSpMkLst>
            <pc:docMk/>
            <pc:sldMk cId="3357857181" sldId="306"/>
            <ac:grpSpMk id="26" creationId="{6BCA08CE-FACD-4577-9AC8-81C59D3BDB24}"/>
          </ac:grpSpMkLst>
        </pc:grpChg>
        <pc:grpChg chg="mod">
          <ac:chgData name="AHMED ABOUELYAZID ELTOHAMY MOHAMED" userId="52099ac6-86dd-4190-9d5c-80d0f35c6a65" providerId="ADAL" clId="{103B8791-E9C3-444D-B224-801303347F0E}" dt="2020-05-19T21:11:45.588" v="1057" actId="14100"/>
          <ac:grpSpMkLst>
            <pc:docMk/>
            <pc:sldMk cId="3357857181" sldId="306"/>
            <ac:grpSpMk id="27" creationId="{A51350A7-0D98-4631-A093-9CDBAF1CB74E}"/>
          </ac:grpSpMkLst>
        </pc:grpChg>
        <pc:picChg chg="add mod modCrop">
          <ac:chgData name="AHMED ABOUELYAZID ELTOHAMY MOHAMED" userId="52099ac6-86dd-4190-9d5c-80d0f35c6a65" providerId="ADAL" clId="{103B8791-E9C3-444D-B224-801303347F0E}" dt="2020-05-19T21:09:58.982" v="1019"/>
          <ac:picMkLst>
            <pc:docMk/>
            <pc:sldMk cId="3357857181" sldId="306"/>
            <ac:picMk id="24" creationId="{2C2AB8F7-F63C-4356-9C95-480FDFD49272}"/>
          </ac:picMkLst>
        </pc:picChg>
      </pc:sldChg>
      <pc:sldChg chg="del">
        <pc:chgData name="AHMED ABOUELYAZID ELTOHAMY MOHAMED" userId="52099ac6-86dd-4190-9d5c-80d0f35c6a65" providerId="ADAL" clId="{103B8791-E9C3-444D-B224-801303347F0E}" dt="2020-05-19T22:06:49.891" v="1559" actId="47"/>
        <pc:sldMkLst>
          <pc:docMk/>
          <pc:sldMk cId="3203988776" sldId="531"/>
        </pc:sldMkLst>
      </pc:sldChg>
      <pc:sldChg chg="addSp delSp modSp del mod delAnim modAnim">
        <pc:chgData name="AHMED ABOUELYAZID ELTOHAMY MOHAMED" userId="52099ac6-86dd-4190-9d5c-80d0f35c6a65" providerId="ADAL" clId="{103B8791-E9C3-444D-B224-801303347F0E}" dt="2020-05-20T08:44:22.634" v="3146" actId="47"/>
        <pc:sldMkLst>
          <pc:docMk/>
          <pc:sldMk cId="2274839948" sldId="538"/>
        </pc:sldMkLst>
        <pc:spChg chg="mod">
          <ac:chgData name="AHMED ABOUELYAZID ELTOHAMY MOHAMED" userId="52099ac6-86dd-4190-9d5c-80d0f35c6a65" providerId="ADAL" clId="{103B8791-E9C3-444D-B224-801303347F0E}" dt="2020-05-19T22:15:17.589" v="1673" actId="14100"/>
          <ac:spMkLst>
            <pc:docMk/>
            <pc:sldMk cId="2274839948" sldId="538"/>
            <ac:spMk id="8" creationId="{486657C0-BDCE-45CD-A605-CFE8A31B07CC}"/>
          </ac:spMkLst>
        </pc:spChg>
        <pc:spChg chg="mod">
          <ac:chgData name="AHMED ABOUELYAZID ELTOHAMY MOHAMED" userId="52099ac6-86dd-4190-9d5c-80d0f35c6a65" providerId="ADAL" clId="{103B8791-E9C3-444D-B224-801303347F0E}" dt="2020-05-19T22:15:17.589" v="1673" actId="14100"/>
          <ac:spMkLst>
            <pc:docMk/>
            <pc:sldMk cId="2274839948" sldId="538"/>
            <ac:spMk id="9" creationId="{0FC5B052-5336-45F9-851C-BDE160DBC41E}"/>
          </ac:spMkLst>
        </pc:spChg>
        <pc:spChg chg="mod">
          <ac:chgData name="AHMED ABOUELYAZID ELTOHAMY MOHAMED" userId="52099ac6-86dd-4190-9d5c-80d0f35c6a65" providerId="ADAL" clId="{103B8791-E9C3-444D-B224-801303347F0E}" dt="2020-05-19T22:11:10.633" v="1612" actId="108"/>
          <ac:spMkLst>
            <pc:docMk/>
            <pc:sldMk cId="2274839948" sldId="538"/>
            <ac:spMk id="12" creationId="{F8DF587B-A563-43F7-8FBD-757F40C928E0}"/>
          </ac:spMkLst>
        </pc:spChg>
        <pc:spChg chg="mod topLvl">
          <ac:chgData name="AHMED ABOUELYAZID ELTOHAMY MOHAMED" userId="52099ac6-86dd-4190-9d5c-80d0f35c6a65" providerId="ADAL" clId="{103B8791-E9C3-444D-B224-801303347F0E}" dt="2020-05-19T22:15:17.589" v="1673" actId="14100"/>
          <ac:spMkLst>
            <pc:docMk/>
            <pc:sldMk cId="2274839948" sldId="538"/>
            <ac:spMk id="13" creationId="{8FBA6109-C27D-4509-B1BB-580E0D8A095F}"/>
          </ac:spMkLst>
        </pc:spChg>
        <pc:spChg chg="add mod">
          <ac:chgData name="AHMED ABOUELYAZID ELTOHAMY MOHAMED" userId="52099ac6-86dd-4190-9d5c-80d0f35c6a65" providerId="ADAL" clId="{103B8791-E9C3-444D-B224-801303347F0E}" dt="2020-05-19T22:12:17.715" v="1624" actId="403"/>
          <ac:spMkLst>
            <pc:docMk/>
            <pc:sldMk cId="2274839948" sldId="538"/>
            <ac:spMk id="15" creationId="{5F4FB390-6066-40DD-8A0C-86EEEE8EDD20}"/>
          </ac:spMkLst>
        </pc:spChg>
        <pc:spChg chg="mod">
          <ac:chgData name="AHMED ABOUELYAZID ELTOHAMY MOHAMED" userId="52099ac6-86dd-4190-9d5c-80d0f35c6a65" providerId="ADAL" clId="{103B8791-E9C3-444D-B224-801303347F0E}" dt="2020-05-19T22:12:08.557" v="1622" actId="207"/>
          <ac:spMkLst>
            <pc:docMk/>
            <pc:sldMk cId="2274839948" sldId="538"/>
            <ac:spMk id="21" creationId="{5B58C476-E4D7-48EC-82C1-08D0CE7EF987}"/>
          </ac:spMkLst>
        </pc:spChg>
        <pc:spChg chg="del">
          <ac:chgData name="AHMED ABOUELYAZID ELTOHAMY MOHAMED" userId="52099ac6-86dd-4190-9d5c-80d0f35c6a65" providerId="ADAL" clId="{103B8791-E9C3-444D-B224-801303347F0E}" dt="2020-05-19T22:07:02.397" v="1561" actId="478"/>
          <ac:spMkLst>
            <pc:docMk/>
            <pc:sldMk cId="2274839948" sldId="538"/>
            <ac:spMk id="23" creationId="{A4B62A62-3159-4E56-BC9E-8EC92FCED40C}"/>
          </ac:spMkLst>
        </pc:spChg>
        <pc:spChg chg="mod">
          <ac:chgData name="AHMED ABOUELYAZID ELTOHAMY MOHAMED" userId="52099ac6-86dd-4190-9d5c-80d0f35c6a65" providerId="ADAL" clId="{103B8791-E9C3-444D-B224-801303347F0E}" dt="2020-05-19T22:06:35.720" v="1555" actId="6549"/>
          <ac:spMkLst>
            <pc:docMk/>
            <pc:sldMk cId="2274839948" sldId="538"/>
            <ac:spMk id="10243" creationId="{00000000-0000-0000-0000-000000000000}"/>
          </ac:spMkLst>
        </pc:spChg>
        <pc:grpChg chg="add del mod">
          <ac:chgData name="AHMED ABOUELYAZID ELTOHAMY MOHAMED" userId="52099ac6-86dd-4190-9d5c-80d0f35c6a65" providerId="ADAL" clId="{103B8791-E9C3-444D-B224-801303347F0E}" dt="2020-05-19T22:15:17.589" v="1673" actId="14100"/>
          <ac:grpSpMkLst>
            <pc:docMk/>
            <pc:sldMk cId="2274839948" sldId="538"/>
            <ac:grpSpMk id="2" creationId="{03AE23CB-5621-4B7B-AF99-53CBB0825E59}"/>
          </ac:grpSpMkLst>
        </pc:grpChg>
        <pc:grpChg chg="add mod">
          <ac:chgData name="AHMED ABOUELYAZID ELTOHAMY MOHAMED" userId="52099ac6-86dd-4190-9d5c-80d0f35c6a65" providerId="ADAL" clId="{103B8791-E9C3-444D-B224-801303347F0E}" dt="2020-05-19T22:14:15.832" v="1642" actId="338"/>
          <ac:grpSpMkLst>
            <pc:docMk/>
            <pc:sldMk cId="2274839948" sldId="538"/>
            <ac:grpSpMk id="3" creationId="{DAE7557B-9CCB-4254-8F5C-E71D9177D0BF}"/>
          </ac:grpSpMkLst>
        </pc:grpChg>
        <pc:grpChg chg="mod topLvl">
          <ac:chgData name="AHMED ABOUELYAZID ELTOHAMY MOHAMED" userId="52099ac6-86dd-4190-9d5c-80d0f35c6a65" providerId="ADAL" clId="{103B8791-E9C3-444D-B224-801303347F0E}" dt="2020-05-19T22:15:17.589" v="1673" actId="14100"/>
          <ac:grpSpMkLst>
            <pc:docMk/>
            <pc:sldMk cId="2274839948" sldId="538"/>
            <ac:grpSpMk id="10" creationId="{4D365D1A-A5CD-41A9-8BB4-C26451A4311D}"/>
          </ac:grpSpMkLst>
        </pc:grpChg>
        <pc:grpChg chg="del mod">
          <ac:chgData name="AHMED ABOUELYAZID ELTOHAMY MOHAMED" userId="52099ac6-86dd-4190-9d5c-80d0f35c6a65" providerId="ADAL" clId="{103B8791-E9C3-444D-B224-801303347F0E}" dt="2020-05-19T22:13:28.760" v="1637" actId="165"/>
          <ac:grpSpMkLst>
            <pc:docMk/>
            <pc:sldMk cId="2274839948" sldId="538"/>
            <ac:grpSpMk id="14" creationId="{BFB5AC26-F74C-498D-867A-474991894C1D}"/>
          </ac:grpSpMkLst>
        </pc:grpChg>
      </pc:sldChg>
      <pc:sldChg chg="del">
        <pc:chgData name="AHMED ABOUELYAZID ELTOHAMY MOHAMED" userId="52099ac6-86dd-4190-9d5c-80d0f35c6a65" providerId="ADAL" clId="{103B8791-E9C3-444D-B224-801303347F0E}" dt="2020-05-19T22:06:47.141" v="1558" actId="47"/>
        <pc:sldMkLst>
          <pc:docMk/>
          <pc:sldMk cId="2706952430" sldId="547"/>
        </pc:sldMkLst>
      </pc:sldChg>
      <pc:sldChg chg="del">
        <pc:chgData name="AHMED ABOUELYAZID ELTOHAMY MOHAMED" userId="52099ac6-86dd-4190-9d5c-80d0f35c6a65" providerId="ADAL" clId="{103B8791-E9C3-444D-B224-801303347F0E}" dt="2020-05-19T22:06:42.876" v="1556" actId="47"/>
        <pc:sldMkLst>
          <pc:docMk/>
          <pc:sldMk cId="2641797923" sldId="553"/>
        </pc:sldMkLst>
      </pc:sldChg>
      <pc:sldChg chg="del">
        <pc:chgData name="AHMED ABOUELYAZID ELTOHAMY MOHAMED" userId="52099ac6-86dd-4190-9d5c-80d0f35c6a65" providerId="ADAL" clId="{103B8791-E9C3-444D-B224-801303347F0E}" dt="2020-05-20T08:02:55.527" v="2587" actId="47"/>
        <pc:sldMkLst>
          <pc:docMk/>
          <pc:sldMk cId="2960956687" sldId="554"/>
        </pc:sldMkLst>
      </pc:sldChg>
      <pc:sldChg chg="del">
        <pc:chgData name="AHMED ABOUELYAZID ELTOHAMY MOHAMED" userId="52099ac6-86dd-4190-9d5c-80d0f35c6a65" providerId="ADAL" clId="{103B8791-E9C3-444D-B224-801303347F0E}" dt="2020-05-19T22:05:53.706" v="1554" actId="47"/>
        <pc:sldMkLst>
          <pc:docMk/>
          <pc:sldMk cId="1180419342" sldId="556"/>
        </pc:sldMkLst>
      </pc:sldChg>
      <pc:sldChg chg="add del">
        <pc:chgData name="AHMED ABOUELYAZID ELTOHAMY MOHAMED" userId="52099ac6-86dd-4190-9d5c-80d0f35c6a65" providerId="ADAL" clId="{103B8791-E9C3-444D-B224-801303347F0E}" dt="2020-05-20T10:22:47.538" v="3293"/>
        <pc:sldMkLst>
          <pc:docMk/>
          <pc:sldMk cId="3960840554" sldId="557"/>
        </pc:sldMkLst>
      </pc:sldChg>
      <pc:sldChg chg="add modAnim">
        <pc:chgData name="AHMED ABOUELYAZID ELTOHAMY MOHAMED" userId="52099ac6-86dd-4190-9d5c-80d0f35c6a65" providerId="ADAL" clId="{103B8791-E9C3-444D-B224-801303347F0E}" dt="2020-05-20T08:38:30.878" v="3138"/>
        <pc:sldMkLst>
          <pc:docMk/>
          <pc:sldMk cId="298172043" sldId="558"/>
        </pc:sldMkLst>
      </pc:sldChg>
      <pc:sldChg chg="addSp delSp modSp del mod delAnim modAnim">
        <pc:chgData name="AHMED ABOUELYAZID ELTOHAMY MOHAMED" userId="52099ac6-86dd-4190-9d5c-80d0f35c6a65" providerId="ADAL" clId="{103B8791-E9C3-444D-B224-801303347F0E}" dt="2020-05-20T08:17:42.023" v="2974" actId="2696"/>
        <pc:sldMkLst>
          <pc:docMk/>
          <pc:sldMk cId="2489789181" sldId="558"/>
        </pc:sldMkLst>
        <pc:spChg chg="add mod">
          <ac:chgData name="AHMED ABOUELYAZID ELTOHAMY MOHAMED" userId="52099ac6-86dd-4190-9d5c-80d0f35c6a65" providerId="ADAL" clId="{103B8791-E9C3-444D-B224-801303347F0E}" dt="2020-05-20T08:16:07.592" v="2928" actId="14100"/>
          <ac:spMkLst>
            <pc:docMk/>
            <pc:sldMk cId="2489789181" sldId="558"/>
            <ac:spMk id="2" creationId="{077590C3-73A7-4726-9592-8C8BEABBDA8E}"/>
          </ac:spMkLst>
        </pc:spChg>
        <pc:spChg chg="mod">
          <ac:chgData name="AHMED ABOUELYAZID ELTOHAMY MOHAMED" userId="52099ac6-86dd-4190-9d5c-80d0f35c6a65" providerId="ADAL" clId="{103B8791-E9C3-444D-B224-801303347F0E}" dt="2020-05-20T08:16:56.131" v="2935" actId="207"/>
          <ac:spMkLst>
            <pc:docMk/>
            <pc:sldMk cId="2489789181" sldId="558"/>
            <ac:spMk id="3" creationId="{E22F349A-3BD6-416D-95BF-94D2AE2662AE}"/>
          </ac:spMkLst>
        </pc:spChg>
        <pc:spChg chg="add mod">
          <ac:chgData name="AHMED ABOUELYAZID ELTOHAMY MOHAMED" userId="52099ac6-86dd-4190-9d5c-80d0f35c6a65" providerId="ADAL" clId="{103B8791-E9C3-444D-B224-801303347F0E}" dt="2020-05-20T08:17:12.395" v="2969" actId="1037"/>
          <ac:spMkLst>
            <pc:docMk/>
            <pc:sldMk cId="2489789181" sldId="558"/>
            <ac:spMk id="4" creationId="{3664FB3B-25BF-4C7B-B177-AD547AF98161}"/>
          </ac:spMkLst>
        </pc:spChg>
        <pc:spChg chg="del mod">
          <ac:chgData name="AHMED ABOUELYAZID ELTOHAMY MOHAMED" userId="52099ac6-86dd-4190-9d5c-80d0f35c6a65" providerId="ADAL" clId="{103B8791-E9C3-444D-B224-801303347F0E}" dt="2020-05-20T08:09:42.364" v="2723" actId="478"/>
          <ac:spMkLst>
            <pc:docMk/>
            <pc:sldMk cId="2489789181" sldId="558"/>
            <ac:spMk id="6" creationId="{B0B7F4DD-0168-489B-9D61-C18E27E09B70}"/>
          </ac:spMkLst>
        </pc:spChg>
        <pc:spChg chg="del mod">
          <ac:chgData name="AHMED ABOUELYAZID ELTOHAMY MOHAMED" userId="52099ac6-86dd-4190-9d5c-80d0f35c6a65" providerId="ADAL" clId="{103B8791-E9C3-444D-B224-801303347F0E}" dt="2020-05-20T08:15:02.028" v="2870" actId="478"/>
          <ac:spMkLst>
            <pc:docMk/>
            <pc:sldMk cId="2489789181" sldId="558"/>
            <ac:spMk id="7" creationId="{14FB497E-571A-4181-BB51-1C6F22C6623D}"/>
          </ac:spMkLst>
        </pc:spChg>
        <pc:spChg chg="del">
          <ac:chgData name="AHMED ABOUELYAZID ELTOHAMY MOHAMED" userId="52099ac6-86dd-4190-9d5c-80d0f35c6a65" providerId="ADAL" clId="{103B8791-E9C3-444D-B224-801303347F0E}" dt="2020-05-20T08:15:05.920" v="2871" actId="478"/>
          <ac:spMkLst>
            <pc:docMk/>
            <pc:sldMk cId="2489789181" sldId="558"/>
            <ac:spMk id="8" creationId="{03854E07-2EE1-455F-ABA4-C2F81943A614}"/>
          </ac:spMkLst>
        </pc:spChg>
        <pc:spChg chg="del">
          <ac:chgData name="AHMED ABOUELYAZID ELTOHAMY MOHAMED" userId="52099ac6-86dd-4190-9d5c-80d0f35c6a65" providerId="ADAL" clId="{103B8791-E9C3-444D-B224-801303347F0E}" dt="2020-05-20T08:15:11.387" v="2872" actId="478"/>
          <ac:spMkLst>
            <pc:docMk/>
            <pc:sldMk cId="2489789181" sldId="558"/>
            <ac:spMk id="9" creationId="{2A65BBBA-C906-4A28-8CCA-1EA4CD52F02E}"/>
          </ac:spMkLst>
        </pc:spChg>
        <pc:spChg chg="add mod">
          <ac:chgData name="AHMED ABOUELYAZID ELTOHAMY MOHAMED" userId="52099ac6-86dd-4190-9d5c-80d0f35c6a65" providerId="ADAL" clId="{103B8791-E9C3-444D-B224-801303347F0E}" dt="2020-05-20T08:17:19.991" v="2971" actId="1035"/>
          <ac:spMkLst>
            <pc:docMk/>
            <pc:sldMk cId="2489789181" sldId="558"/>
            <ac:spMk id="14" creationId="{97768932-00B0-40A3-8423-DB5E52C1D4F2}"/>
          </ac:spMkLst>
        </pc:spChg>
        <pc:spChg chg="add mod">
          <ac:chgData name="AHMED ABOUELYAZID ELTOHAMY MOHAMED" userId="52099ac6-86dd-4190-9d5c-80d0f35c6a65" providerId="ADAL" clId="{103B8791-E9C3-444D-B224-801303347F0E}" dt="2020-05-20T08:16:30.341" v="2932" actId="14100"/>
          <ac:spMkLst>
            <pc:docMk/>
            <pc:sldMk cId="2489789181" sldId="558"/>
            <ac:spMk id="15" creationId="{530F0F53-9315-4A9E-8F37-288F3324A684}"/>
          </ac:spMkLst>
        </pc:spChg>
        <pc:spChg chg="del">
          <ac:chgData name="AHMED ABOUELYAZID ELTOHAMY MOHAMED" userId="52099ac6-86dd-4190-9d5c-80d0f35c6a65" providerId="ADAL" clId="{103B8791-E9C3-444D-B224-801303347F0E}" dt="2020-05-20T08:16:37.133" v="2933" actId="478"/>
          <ac:spMkLst>
            <pc:docMk/>
            <pc:sldMk cId="2489789181" sldId="558"/>
            <ac:spMk id="16" creationId="{9EE27AB4-1A42-46C6-B0CF-62E2A1B37AA8}"/>
          </ac:spMkLst>
        </pc:spChg>
        <pc:spChg chg="mod">
          <ac:chgData name="AHMED ABOUELYAZID ELTOHAMY MOHAMED" userId="52099ac6-86dd-4190-9d5c-80d0f35c6a65" providerId="ADAL" clId="{103B8791-E9C3-444D-B224-801303347F0E}" dt="2020-05-20T08:16:49.371" v="2934" actId="207"/>
          <ac:spMkLst>
            <pc:docMk/>
            <pc:sldMk cId="2489789181" sldId="558"/>
            <ac:spMk id="17" creationId="{15933B12-DAC6-47BF-B3FD-C500F9122C78}"/>
          </ac:spMkLst>
        </pc:spChg>
        <pc:spChg chg="mod">
          <ac:chgData name="AHMED ABOUELYAZID ELTOHAMY MOHAMED" userId="52099ac6-86dd-4190-9d5c-80d0f35c6a65" providerId="ADAL" clId="{103B8791-E9C3-444D-B224-801303347F0E}" dt="2020-05-20T08:17:30.442" v="2973" actId="207"/>
          <ac:spMkLst>
            <pc:docMk/>
            <pc:sldMk cId="2489789181" sldId="558"/>
            <ac:spMk id="18" creationId="{4E6235C5-C299-4641-B350-82ECB938619E}"/>
          </ac:spMkLst>
        </pc:spChg>
        <pc:spChg chg="add mod">
          <ac:chgData name="AHMED ABOUELYAZID ELTOHAMY MOHAMED" userId="52099ac6-86dd-4190-9d5c-80d0f35c6a65" providerId="ADAL" clId="{103B8791-E9C3-444D-B224-801303347F0E}" dt="2020-05-20T08:16:25.524" v="2931" actId="1076"/>
          <ac:spMkLst>
            <pc:docMk/>
            <pc:sldMk cId="2489789181" sldId="558"/>
            <ac:spMk id="19" creationId="{E48E346D-01EE-48F2-9E56-D901BFBA53B2}"/>
          </ac:spMkLst>
        </pc:spChg>
        <pc:spChg chg="del mod">
          <ac:chgData name="AHMED ABOUELYAZID ELTOHAMY MOHAMED" userId="52099ac6-86dd-4190-9d5c-80d0f35c6a65" providerId="ADAL" clId="{103B8791-E9C3-444D-B224-801303347F0E}" dt="2020-05-20T08:15:13.742" v="2874" actId="478"/>
          <ac:spMkLst>
            <pc:docMk/>
            <pc:sldMk cId="2489789181" sldId="558"/>
            <ac:spMk id="26" creationId="{5620FC81-A707-46D3-87AB-4C715C75E26F}"/>
          </ac:spMkLst>
        </pc:spChg>
        <pc:spChg chg="del">
          <ac:chgData name="AHMED ABOUELYAZID ELTOHAMY MOHAMED" userId="52099ac6-86dd-4190-9d5c-80d0f35c6a65" providerId="ADAL" clId="{103B8791-E9C3-444D-B224-801303347F0E}" dt="2020-05-20T08:15:15.423" v="2875" actId="478"/>
          <ac:spMkLst>
            <pc:docMk/>
            <pc:sldMk cId="2489789181" sldId="558"/>
            <ac:spMk id="27" creationId="{FB1E3891-9946-4F0B-B7D9-FEC0129F072B}"/>
          </ac:spMkLst>
        </pc:spChg>
      </pc:sldChg>
      <pc:sldChg chg="addSp delSp modSp mod modAnim">
        <pc:chgData name="AHMED ABOUELYAZID ELTOHAMY MOHAMED" userId="52099ac6-86dd-4190-9d5c-80d0f35c6a65" providerId="ADAL" clId="{103B8791-E9C3-444D-B224-801303347F0E}" dt="2020-05-20T09:42:11.927" v="3205" actId="115"/>
        <pc:sldMkLst>
          <pc:docMk/>
          <pc:sldMk cId="262037859" sldId="560"/>
        </pc:sldMkLst>
        <pc:spChg chg="del">
          <ac:chgData name="AHMED ABOUELYAZID ELTOHAMY MOHAMED" userId="52099ac6-86dd-4190-9d5c-80d0f35c6a65" providerId="ADAL" clId="{103B8791-E9C3-444D-B224-801303347F0E}" dt="2020-05-20T07:54:31.700" v="2401" actId="478"/>
          <ac:spMkLst>
            <pc:docMk/>
            <pc:sldMk cId="262037859" sldId="560"/>
            <ac:spMk id="9" creationId="{6ECACD1C-3E1D-410E-B3A9-7238066E2E77}"/>
          </ac:spMkLst>
        </pc:spChg>
        <pc:spChg chg="add mod">
          <ac:chgData name="AHMED ABOUELYAZID ELTOHAMY MOHAMED" userId="52099ac6-86dd-4190-9d5c-80d0f35c6a65" providerId="ADAL" clId="{103B8791-E9C3-444D-B224-801303347F0E}" dt="2020-05-20T07:55:47.421" v="2436" actId="1037"/>
          <ac:spMkLst>
            <pc:docMk/>
            <pc:sldMk cId="262037859" sldId="560"/>
            <ac:spMk id="11" creationId="{18377771-A8D2-4295-BD55-295AD8B26341}"/>
          </ac:spMkLst>
        </pc:spChg>
        <pc:spChg chg="mod">
          <ac:chgData name="AHMED ABOUELYAZID ELTOHAMY MOHAMED" userId="52099ac6-86dd-4190-9d5c-80d0f35c6a65" providerId="ADAL" clId="{103B8791-E9C3-444D-B224-801303347F0E}" dt="2020-05-20T09:42:11.927" v="3205" actId="115"/>
          <ac:spMkLst>
            <pc:docMk/>
            <pc:sldMk cId="262037859" sldId="560"/>
            <ac:spMk id="13" creationId="{55603CD1-9C5C-411D-92F6-8EE5E54D1478}"/>
          </ac:spMkLst>
        </pc:spChg>
      </pc:sldChg>
      <pc:sldChg chg="addSp delSp modSp mod">
        <pc:chgData name="AHMED ABOUELYAZID ELTOHAMY MOHAMED" userId="52099ac6-86dd-4190-9d5c-80d0f35c6a65" providerId="ADAL" clId="{103B8791-E9C3-444D-B224-801303347F0E}" dt="2020-05-20T07:56:30.461" v="2478" actId="1036"/>
        <pc:sldMkLst>
          <pc:docMk/>
          <pc:sldMk cId="2112731022" sldId="562"/>
        </pc:sldMkLst>
        <pc:spChg chg="add mod">
          <ac:chgData name="AHMED ABOUELYAZID ELTOHAMY MOHAMED" userId="52099ac6-86dd-4190-9d5c-80d0f35c6a65" providerId="ADAL" clId="{103B8791-E9C3-444D-B224-801303347F0E}" dt="2020-05-20T07:56:30.461" v="2478" actId="1036"/>
          <ac:spMkLst>
            <pc:docMk/>
            <pc:sldMk cId="2112731022" sldId="562"/>
            <ac:spMk id="7" creationId="{C980368F-0E56-482E-AC8E-784F28C3ADEC}"/>
          </ac:spMkLst>
        </pc:spChg>
        <pc:spChg chg="del mod">
          <ac:chgData name="AHMED ABOUELYAZID ELTOHAMY MOHAMED" userId="52099ac6-86dd-4190-9d5c-80d0f35c6a65" providerId="ADAL" clId="{103B8791-E9C3-444D-B224-801303347F0E}" dt="2020-05-20T07:55:28.470" v="2418" actId="478"/>
          <ac:spMkLst>
            <pc:docMk/>
            <pc:sldMk cId="2112731022" sldId="562"/>
            <ac:spMk id="13" creationId="{A720550F-61CB-45C4-9D52-3459F1548189}"/>
          </ac:spMkLst>
        </pc:spChg>
      </pc:sldChg>
      <pc:sldChg chg="addSp delSp modSp mod delAnim modAnim">
        <pc:chgData name="AHMED ABOUELYAZID ELTOHAMY MOHAMED" userId="52099ac6-86dd-4190-9d5c-80d0f35c6a65" providerId="ADAL" clId="{103B8791-E9C3-444D-B224-801303347F0E}" dt="2020-05-20T08:02:30.330" v="2586"/>
        <pc:sldMkLst>
          <pc:docMk/>
          <pc:sldMk cId="1179762779" sldId="563"/>
        </pc:sldMkLst>
        <pc:spChg chg="del">
          <ac:chgData name="AHMED ABOUELYAZID ELTOHAMY MOHAMED" userId="52099ac6-86dd-4190-9d5c-80d0f35c6a65" providerId="ADAL" clId="{103B8791-E9C3-444D-B224-801303347F0E}" dt="2020-05-19T20:16:43.343" v="520" actId="478"/>
          <ac:spMkLst>
            <pc:docMk/>
            <pc:sldMk cId="1179762779" sldId="563"/>
            <ac:spMk id="2" creationId="{67D05501-B5D7-43F3-B5AD-311ABE4684B6}"/>
          </ac:spMkLst>
        </pc:spChg>
        <pc:spChg chg="del">
          <ac:chgData name="AHMED ABOUELYAZID ELTOHAMY MOHAMED" userId="52099ac6-86dd-4190-9d5c-80d0f35c6a65" providerId="ADAL" clId="{103B8791-E9C3-444D-B224-801303347F0E}" dt="2020-05-19T20:16:37.992" v="515" actId="478"/>
          <ac:spMkLst>
            <pc:docMk/>
            <pc:sldMk cId="1179762779" sldId="563"/>
            <ac:spMk id="6" creationId="{3501C677-2596-4A58-9075-20888169A5E5}"/>
          </ac:spMkLst>
        </pc:spChg>
        <pc:spChg chg="del">
          <ac:chgData name="AHMED ABOUELYAZID ELTOHAMY MOHAMED" userId="52099ac6-86dd-4190-9d5c-80d0f35c6a65" providerId="ADAL" clId="{103B8791-E9C3-444D-B224-801303347F0E}" dt="2020-05-19T20:16:36.968" v="514" actId="478"/>
          <ac:spMkLst>
            <pc:docMk/>
            <pc:sldMk cId="1179762779" sldId="563"/>
            <ac:spMk id="8" creationId="{AE3A73B8-88B5-4F00-AC5F-52BB15764BCE}"/>
          </ac:spMkLst>
        </pc:spChg>
        <pc:spChg chg="del">
          <ac:chgData name="AHMED ABOUELYAZID ELTOHAMY MOHAMED" userId="52099ac6-86dd-4190-9d5c-80d0f35c6a65" providerId="ADAL" clId="{103B8791-E9C3-444D-B224-801303347F0E}" dt="2020-05-19T20:17:09.843" v="528" actId="478"/>
          <ac:spMkLst>
            <pc:docMk/>
            <pc:sldMk cId="1179762779" sldId="563"/>
            <ac:spMk id="9" creationId="{4F42174E-17B2-46CF-9972-58D0AF797AEC}"/>
          </ac:spMkLst>
        </pc:spChg>
        <pc:spChg chg="del">
          <ac:chgData name="AHMED ABOUELYAZID ELTOHAMY MOHAMED" userId="52099ac6-86dd-4190-9d5c-80d0f35c6a65" providerId="ADAL" clId="{103B8791-E9C3-444D-B224-801303347F0E}" dt="2020-05-19T20:16:38.885" v="516" actId="478"/>
          <ac:spMkLst>
            <pc:docMk/>
            <pc:sldMk cId="1179762779" sldId="563"/>
            <ac:spMk id="11" creationId="{FEF5A8E7-4230-4C9B-B0EA-D4C3E3DEF993}"/>
          </ac:spMkLst>
        </pc:spChg>
        <pc:spChg chg="add mod">
          <ac:chgData name="AHMED ABOUELYAZID ELTOHAMY MOHAMED" userId="52099ac6-86dd-4190-9d5c-80d0f35c6a65" providerId="ADAL" clId="{103B8791-E9C3-444D-B224-801303347F0E}" dt="2020-05-20T07:57:29.562" v="2481" actId="207"/>
          <ac:spMkLst>
            <pc:docMk/>
            <pc:sldMk cId="1179762779" sldId="563"/>
            <ac:spMk id="12" creationId="{89F442F3-8143-49DA-9330-29C2E84A836A}"/>
          </ac:spMkLst>
        </pc:spChg>
        <pc:picChg chg="del">
          <ac:chgData name="AHMED ABOUELYAZID ELTOHAMY MOHAMED" userId="52099ac6-86dd-4190-9d5c-80d0f35c6a65" providerId="ADAL" clId="{103B8791-E9C3-444D-B224-801303347F0E}" dt="2020-05-19T20:16:41.082" v="518" actId="478"/>
          <ac:picMkLst>
            <pc:docMk/>
            <pc:sldMk cId="1179762779" sldId="563"/>
            <ac:picMk id="3" creationId="{02FBB704-00EA-4A15-9989-0E907EDA3B3F}"/>
          </ac:picMkLst>
        </pc:picChg>
        <pc:picChg chg="add mod">
          <ac:chgData name="AHMED ABOUELYAZID ELTOHAMY MOHAMED" userId="52099ac6-86dd-4190-9d5c-80d0f35c6a65" providerId="ADAL" clId="{103B8791-E9C3-444D-B224-801303347F0E}" dt="2020-05-19T22:28:20.868" v="1699" actId="14100"/>
          <ac:picMkLst>
            <pc:docMk/>
            <pc:sldMk cId="1179762779" sldId="563"/>
            <ac:picMk id="4" creationId="{C01331B3-781D-4EC6-A188-8F49E957521D}"/>
          </ac:picMkLst>
        </pc:picChg>
        <pc:picChg chg="del">
          <ac:chgData name="AHMED ABOUELYAZID ELTOHAMY MOHAMED" userId="52099ac6-86dd-4190-9d5c-80d0f35c6a65" providerId="ADAL" clId="{103B8791-E9C3-444D-B224-801303347F0E}" dt="2020-05-19T20:16:41.937" v="519" actId="478"/>
          <ac:picMkLst>
            <pc:docMk/>
            <pc:sldMk cId="1179762779" sldId="563"/>
            <ac:picMk id="10" creationId="{FC9E5712-F7BE-4176-AE57-CCB59CC44008}"/>
          </ac:picMkLst>
        </pc:picChg>
        <pc:picChg chg="del">
          <ac:chgData name="AHMED ABOUELYAZID ELTOHAMY MOHAMED" userId="52099ac6-86dd-4190-9d5c-80d0f35c6a65" providerId="ADAL" clId="{103B8791-E9C3-444D-B224-801303347F0E}" dt="2020-05-19T20:16:40.341" v="517" actId="478"/>
          <ac:picMkLst>
            <pc:docMk/>
            <pc:sldMk cId="1179762779" sldId="563"/>
            <ac:picMk id="4098" creationId="{36980257-D561-4A8B-A49D-61E28B1645BF}"/>
          </ac:picMkLst>
        </pc:picChg>
      </pc:sldChg>
      <pc:sldChg chg="del">
        <pc:chgData name="AHMED ABOUELYAZID ELTOHAMY MOHAMED" userId="52099ac6-86dd-4190-9d5c-80d0f35c6a65" providerId="ADAL" clId="{103B8791-E9C3-444D-B224-801303347F0E}" dt="2020-05-19T21:51:18.962" v="1427" actId="47"/>
        <pc:sldMkLst>
          <pc:docMk/>
          <pc:sldMk cId="3961284816" sldId="564"/>
        </pc:sldMkLst>
      </pc:sldChg>
      <pc:sldChg chg="addSp delSp modSp del mod delAnim modAnim">
        <pc:chgData name="AHMED ABOUELYAZID ELTOHAMY MOHAMED" userId="52099ac6-86dd-4190-9d5c-80d0f35c6a65" providerId="ADAL" clId="{103B8791-E9C3-444D-B224-801303347F0E}" dt="2020-05-20T08:44:21.461" v="3145" actId="47"/>
        <pc:sldMkLst>
          <pc:docMk/>
          <pc:sldMk cId="3238029986" sldId="565"/>
        </pc:sldMkLst>
        <pc:spChg chg="add mod">
          <ac:chgData name="AHMED ABOUELYAZID ELTOHAMY MOHAMED" userId="52099ac6-86dd-4190-9d5c-80d0f35c6a65" providerId="ADAL" clId="{103B8791-E9C3-444D-B224-801303347F0E}" dt="2020-05-19T22:05:30.437" v="1549" actId="1076"/>
          <ac:spMkLst>
            <pc:docMk/>
            <pc:sldMk cId="3238029986" sldId="565"/>
            <ac:spMk id="8" creationId="{292A4BCE-ADFD-4885-82A7-FA71B36DCF73}"/>
          </ac:spMkLst>
        </pc:spChg>
        <pc:spChg chg="add mod">
          <ac:chgData name="AHMED ABOUELYAZID ELTOHAMY MOHAMED" userId="52099ac6-86dd-4190-9d5c-80d0f35c6a65" providerId="ADAL" clId="{103B8791-E9C3-444D-B224-801303347F0E}" dt="2020-05-19T22:05:42.469" v="1553" actId="1076"/>
          <ac:spMkLst>
            <pc:docMk/>
            <pc:sldMk cId="3238029986" sldId="565"/>
            <ac:spMk id="9" creationId="{15CE5873-2CAD-45A0-A79F-0BE7A67EF6CD}"/>
          </ac:spMkLst>
        </pc:spChg>
        <pc:spChg chg="del mod">
          <ac:chgData name="AHMED ABOUELYAZID ELTOHAMY MOHAMED" userId="52099ac6-86dd-4190-9d5c-80d0f35c6a65" providerId="ADAL" clId="{103B8791-E9C3-444D-B224-801303347F0E}" dt="2020-05-19T21:53:22.550" v="1430" actId="478"/>
          <ac:spMkLst>
            <pc:docMk/>
            <pc:sldMk cId="3238029986" sldId="565"/>
            <ac:spMk id="10" creationId="{1DD5B56F-D39B-4485-AE10-7E562A366E0D}"/>
          </ac:spMkLst>
        </pc:spChg>
        <pc:spChg chg="mod">
          <ac:chgData name="AHMED ABOUELYAZID ELTOHAMY MOHAMED" userId="52099ac6-86dd-4190-9d5c-80d0f35c6a65" providerId="ADAL" clId="{103B8791-E9C3-444D-B224-801303347F0E}" dt="2020-05-19T22:05:39.741" v="1552" actId="1076"/>
          <ac:spMkLst>
            <pc:docMk/>
            <pc:sldMk cId="3238029986" sldId="565"/>
            <ac:spMk id="11" creationId="{DD6FAA84-1C52-4C44-9BF1-668182745CB4}"/>
          </ac:spMkLst>
        </pc:spChg>
        <pc:spChg chg="add mod">
          <ac:chgData name="AHMED ABOUELYAZID ELTOHAMY MOHAMED" userId="52099ac6-86dd-4190-9d5c-80d0f35c6a65" providerId="ADAL" clId="{103B8791-E9C3-444D-B224-801303347F0E}" dt="2020-05-19T22:05:27.621" v="1547" actId="1076"/>
          <ac:spMkLst>
            <pc:docMk/>
            <pc:sldMk cId="3238029986" sldId="565"/>
            <ac:spMk id="12" creationId="{32AA8DB3-0F0F-41A3-89BA-90F78FE7754D}"/>
          </ac:spMkLst>
        </pc:spChg>
        <pc:spChg chg="mod">
          <ac:chgData name="AHMED ABOUELYAZID ELTOHAMY MOHAMED" userId="52099ac6-86dd-4190-9d5c-80d0f35c6a65" providerId="ADAL" clId="{103B8791-E9C3-444D-B224-801303347F0E}" dt="2020-05-19T22:00:38.493" v="1501" actId="1076"/>
          <ac:spMkLst>
            <pc:docMk/>
            <pc:sldMk cId="3238029986" sldId="565"/>
            <ac:spMk id="18" creationId="{4E6235C5-C299-4641-B350-82ECB938619E}"/>
          </ac:spMkLst>
        </pc:spChg>
        <pc:picChg chg="add del">
          <ac:chgData name="AHMED ABOUELYAZID ELTOHAMY MOHAMED" userId="52099ac6-86dd-4190-9d5c-80d0f35c6a65" providerId="ADAL" clId="{103B8791-E9C3-444D-B224-801303347F0E}" dt="2020-05-19T21:54:16.572" v="1432"/>
          <ac:picMkLst>
            <pc:docMk/>
            <pc:sldMk cId="3238029986" sldId="565"/>
            <ac:picMk id="3" creationId="{7F2F28E8-4934-4553-9ADE-81B4D68F52E8}"/>
          </ac:picMkLst>
        </pc:picChg>
        <pc:picChg chg="add mod modCrop">
          <ac:chgData name="AHMED ABOUELYAZID ELTOHAMY MOHAMED" userId="52099ac6-86dd-4190-9d5c-80d0f35c6a65" providerId="ADAL" clId="{103B8791-E9C3-444D-B224-801303347F0E}" dt="2020-05-19T22:05:23.573" v="1546" actId="14100"/>
          <ac:picMkLst>
            <pc:docMk/>
            <pc:sldMk cId="3238029986" sldId="565"/>
            <ac:picMk id="4" creationId="{4F93006B-C741-4688-93FF-61F98ED22A0E}"/>
          </ac:picMkLst>
        </pc:picChg>
        <pc:picChg chg="add del">
          <ac:chgData name="AHMED ABOUELYAZID ELTOHAMY MOHAMED" userId="52099ac6-86dd-4190-9d5c-80d0f35c6a65" providerId="ADAL" clId="{103B8791-E9C3-444D-B224-801303347F0E}" dt="2020-05-19T21:55:50.013" v="1449" actId="478"/>
          <ac:picMkLst>
            <pc:docMk/>
            <pc:sldMk cId="3238029986" sldId="565"/>
            <ac:picMk id="5" creationId="{257CA319-AB29-4240-B204-471402C48EF9}"/>
          </ac:picMkLst>
        </pc:picChg>
        <pc:picChg chg="add mod modCrop">
          <ac:chgData name="AHMED ABOUELYAZID ELTOHAMY MOHAMED" userId="52099ac6-86dd-4190-9d5c-80d0f35c6a65" providerId="ADAL" clId="{103B8791-E9C3-444D-B224-801303347F0E}" dt="2020-05-19T22:05:34.797" v="1550" actId="1076"/>
          <ac:picMkLst>
            <pc:docMk/>
            <pc:sldMk cId="3238029986" sldId="565"/>
            <ac:picMk id="6" creationId="{CCFDABE8-2002-455E-82BB-83BB323D1105}"/>
          </ac:picMkLst>
        </pc:picChg>
        <pc:picChg chg="add mod modCrop">
          <ac:chgData name="AHMED ABOUELYAZID ELTOHAMY MOHAMED" userId="52099ac6-86dd-4190-9d5c-80d0f35c6a65" providerId="ADAL" clId="{103B8791-E9C3-444D-B224-801303347F0E}" dt="2020-05-19T22:05:38.237" v="1551" actId="1076"/>
          <ac:picMkLst>
            <pc:docMk/>
            <pc:sldMk cId="3238029986" sldId="565"/>
            <ac:picMk id="7" creationId="{EB1320F3-7007-40AD-AA66-140515F8BB8D}"/>
          </ac:picMkLst>
        </pc:picChg>
      </pc:sldChg>
      <pc:sldChg chg="del">
        <pc:chgData name="AHMED ABOUELYAZID ELTOHAMY MOHAMED" userId="52099ac6-86dd-4190-9d5c-80d0f35c6a65" providerId="ADAL" clId="{103B8791-E9C3-444D-B224-801303347F0E}" dt="2020-05-19T22:06:53.724" v="1560" actId="47"/>
        <pc:sldMkLst>
          <pc:docMk/>
          <pc:sldMk cId="4091136895" sldId="566"/>
        </pc:sldMkLst>
      </pc:sldChg>
      <pc:sldChg chg="del">
        <pc:chgData name="AHMED ABOUELYAZID ELTOHAMY MOHAMED" userId="52099ac6-86dd-4190-9d5c-80d0f35c6a65" providerId="ADAL" clId="{103B8791-E9C3-444D-B224-801303347F0E}" dt="2020-05-19T22:06:45.146" v="1557" actId="47"/>
        <pc:sldMkLst>
          <pc:docMk/>
          <pc:sldMk cId="2775013813" sldId="567"/>
        </pc:sldMkLst>
      </pc:sldChg>
      <pc:sldChg chg="del">
        <pc:chgData name="AHMED ABOUELYAZID ELTOHAMY MOHAMED" userId="52099ac6-86dd-4190-9d5c-80d0f35c6a65" providerId="ADAL" clId="{103B8791-E9C3-444D-B224-801303347F0E}" dt="2020-05-20T07:29:12.140" v="2056" actId="47"/>
        <pc:sldMkLst>
          <pc:docMk/>
          <pc:sldMk cId="2727869538" sldId="568"/>
        </pc:sldMkLst>
      </pc:sldChg>
      <pc:sldChg chg="del">
        <pc:chgData name="AHMED ABOUELYAZID ELTOHAMY MOHAMED" userId="52099ac6-86dd-4190-9d5c-80d0f35c6a65" providerId="ADAL" clId="{103B8791-E9C3-444D-B224-801303347F0E}" dt="2020-05-19T22:30:08.427" v="1782" actId="47"/>
        <pc:sldMkLst>
          <pc:docMk/>
          <pc:sldMk cId="1973554428" sldId="569"/>
        </pc:sldMkLst>
      </pc:sldChg>
      <pc:sldChg chg="addSp delSp modSp del mod delAnim modAnim">
        <pc:chgData name="AHMED ABOUELYAZID ELTOHAMY MOHAMED" userId="52099ac6-86dd-4190-9d5c-80d0f35c6a65" providerId="ADAL" clId="{103B8791-E9C3-444D-B224-801303347F0E}" dt="2020-05-20T08:44:24.603" v="3149" actId="47"/>
        <pc:sldMkLst>
          <pc:docMk/>
          <pc:sldMk cId="1580638618" sldId="570"/>
        </pc:sldMkLst>
        <pc:spChg chg="del mod">
          <ac:chgData name="AHMED ABOUELYAZID ELTOHAMY MOHAMED" userId="52099ac6-86dd-4190-9d5c-80d0f35c6a65" providerId="ADAL" clId="{103B8791-E9C3-444D-B224-801303347F0E}" dt="2020-05-20T07:29:32.113" v="2059" actId="478"/>
          <ac:spMkLst>
            <pc:docMk/>
            <pc:sldMk cId="1580638618" sldId="570"/>
            <ac:spMk id="14" creationId="{462B1839-DA60-4396-A726-C955B0E279D3}"/>
          </ac:spMkLst>
        </pc:spChg>
        <pc:spChg chg="del mod">
          <ac:chgData name="AHMED ABOUELYAZID ELTOHAMY MOHAMED" userId="52099ac6-86dd-4190-9d5c-80d0f35c6a65" providerId="ADAL" clId="{103B8791-E9C3-444D-B224-801303347F0E}" dt="2020-05-20T07:30:55.103" v="2077" actId="478"/>
          <ac:spMkLst>
            <pc:docMk/>
            <pc:sldMk cId="1580638618" sldId="570"/>
            <ac:spMk id="15" creationId="{98034D32-3519-4CCA-8FB7-57F43EA97072}"/>
          </ac:spMkLst>
        </pc:spChg>
        <pc:spChg chg="mod">
          <ac:chgData name="AHMED ABOUELYAZID ELTOHAMY MOHAMED" userId="52099ac6-86dd-4190-9d5c-80d0f35c6a65" providerId="ADAL" clId="{103B8791-E9C3-444D-B224-801303347F0E}" dt="2020-05-20T07:58:16.163" v="2487" actId="1076"/>
          <ac:spMkLst>
            <pc:docMk/>
            <pc:sldMk cId="1580638618" sldId="570"/>
            <ac:spMk id="16" creationId="{92A31EB3-88D2-4E96-9E55-B7D6FA7C4047}"/>
          </ac:spMkLst>
        </pc:spChg>
        <pc:spChg chg="del mod">
          <ac:chgData name="AHMED ABOUELYAZID ELTOHAMY MOHAMED" userId="52099ac6-86dd-4190-9d5c-80d0f35c6a65" providerId="ADAL" clId="{103B8791-E9C3-444D-B224-801303347F0E}" dt="2020-05-20T07:34:10.621" v="2101" actId="21"/>
          <ac:spMkLst>
            <pc:docMk/>
            <pc:sldMk cId="1580638618" sldId="570"/>
            <ac:spMk id="17" creationId="{428A873C-71E4-487F-9FAC-DD37027CB340}"/>
          </ac:spMkLst>
        </pc:spChg>
        <pc:spChg chg="mod">
          <ac:chgData name="AHMED ABOUELYAZID ELTOHAMY MOHAMED" userId="52099ac6-86dd-4190-9d5c-80d0f35c6a65" providerId="ADAL" clId="{103B8791-E9C3-444D-B224-801303347F0E}" dt="2020-05-20T07:58:13.739" v="2486" actId="1076"/>
          <ac:spMkLst>
            <pc:docMk/>
            <pc:sldMk cId="1580638618" sldId="570"/>
            <ac:spMk id="18" creationId="{E4790B18-54D3-48AC-B003-2BAAFD102F04}"/>
          </ac:spMkLst>
        </pc:spChg>
        <pc:spChg chg="add mod">
          <ac:chgData name="AHMED ABOUELYAZID ELTOHAMY MOHAMED" userId="52099ac6-86dd-4190-9d5c-80d0f35c6a65" providerId="ADAL" clId="{103B8791-E9C3-444D-B224-801303347F0E}" dt="2020-05-20T07:58:11.514" v="2485" actId="1076"/>
          <ac:spMkLst>
            <pc:docMk/>
            <pc:sldMk cId="1580638618" sldId="570"/>
            <ac:spMk id="19" creationId="{B4EF4DF9-28FD-4A8D-9ACE-58E8B480CDB5}"/>
          </ac:spMkLst>
        </pc:spChg>
        <pc:spChg chg="add mod">
          <ac:chgData name="AHMED ABOUELYAZID ELTOHAMY MOHAMED" userId="52099ac6-86dd-4190-9d5c-80d0f35c6a65" providerId="ADAL" clId="{103B8791-E9C3-444D-B224-801303347F0E}" dt="2020-05-20T07:58:05.386" v="2483" actId="1076"/>
          <ac:spMkLst>
            <pc:docMk/>
            <pc:sldMk cId="1580638618" sldId="570"/>
            <ac:spMk id="20" creationId="{A2914A05-FA39-403F-8E54-EDE34C3E9094}"/>
          </ac:spMkLst>
        </pc:spChg>
        <pc:spChg chg="add mod">
          <ac:chgData name="AHMED ABOUELYAZID ELTOHAMY MOHAMED" userId="52099ac6-86dd-4190-9d5c-80d0f35c6a65" providerId="ADAL" clId="{103B8791-E9C3-444D-B224-801303347F0E}" dt="2020-05-20T07:59:11.805" v="2510" actId="20577"/>
          <ac:spMkLst>
            <pc:docMk/>
            <pc:sldMk cId="1580638618" sldId="570"/>
            <ac:spMk id="23" creationId="{A50FF9A1-44F9-43E7-9F8D-9C953F6E3CC3}"/>
          </ac:spMkLst>
        </pc:spChg>
        <pc:grpChg chg="del">
          <ac:chgData name="AHMED ABOUELYAZID ELTOHAMY MOHAMED" userId="52099ac6-86dd-4190-9d5c-80d0f35c6a65" providerId="ADAL" clId="{103B8791-E9C3-444D-B224-801303347F0E}" dt="2020-05-20T07:29:47.982" v="2064" actId="478"/>
          <ac:grpSpMkLst>
            <pc:docMk/>
            <pc:sldMk cId="1580638618" sldId="570"/>
            <ac:grpSpMk id="7" creationId="{A4DCAC2F-884E-4595-96EA-F011557EE891}"/>
          </ac:grpSpMkLst>
        </pc:grpChg>
        <pc:picChg chg="add mod">
          <ac:chgData name="AHMED ABOUELYAZID ELTOHAMY MOHAMED" userId="52099ac6-86dd-4190-9d5c-80d0f35c6a65" providerId="ADAL" clId="{103B8791-E9C3-444D-B224-801303347F0E}" dt="2020-05-20T07:58:08.451" v="2484" actId="14100"/>
          <ac:picMkLst>
            <pc:docMk/>
            <pc:sldMk cId="1580638618" sldId="570"/>
            <ac:picMk id="2" creationId="{C8FA3A47-E8A3-40A0-B13D-7C79F31E150B}"/>
          </ac:picMkLst>
        </pc:picChg>
        <pc:picChg chg="add del mod">
          <ac:chgData name="AHMED ABOUELYAZID ELTOHAMY MOHAMED" userId="52099ac6-86dd-4190-9d5c-80d0f35c6a65" providerId="ADAL" clId="{103B8791-E9C3-444D-B224-801303347F0E}" dt="2020-05-20T07:34:10.621" v="2101" actId="21"/>
          <ac:picMkLst>
            <pc:docMk/>
            <pc:sldMk cId="1580638618" sldId="570"/>
            <ac:picMk id="1026" creationId="{837D9A0F-CDD7-49C0-83EB-20EE15E814F7}"/>
          </ac:picMkLst>
        </pc:picChg>
        <pc:picChg chg="add del mod">
          <ac:chgData name="AHMED ABOUELYAZID ELTOHAMY MOHAMED" userId="52099ac6-86dd-4190-9d5c-80d0f35c6a65" providerId="ADAL" clId="{103B8791-E9C3-444D-B224-801303347F0E}" dt="2020-05-20T07:58:02.020" v="2482" actId="478"/>
          <ac:picMkLst>
            <pc:docMk/>
            <pc:sldMk cId="1580638618" sldId="570"/>
            <ac:picMk id="1027" creationId="{C10DFA7F-4D20-4800-96FB-63D013E9ACED}"/>
          </ac:picMkLst>
        </pc:picChg>
      </pc:sldChg>
      <pc:sldChg chg="del">
        <pc:chgData name="AHMED ABOUELYAZID ELTOHAMY MOHAMED" userId="52099ac6-86dd-4190-9d5c-80d0f35c6a65" providerId="ADAL" clId="{103B8791-E9C3-444D-B224-801303347F0E}" dt="2020-05-20T08:03:03.958" v="2588" actId="47"/>
        <pc:sldMkLst>
          <pc:docMk/>
          <pc:sldMk cId="2676280896" sldId="571"/>
        </pc:sldMkLst>
      </pc:sldChg>
      <pc:sldChg chg="addSp delSp modSp mod modAnim">
        <pc:chgData name="AHMED ABOUELYAZID ELTOHAMY MOHAMED" userId="52099ac6-86dd-4190-9d5c-80d0f35c6a65" providerId="ADAL" clId="{103B8791-E9C3-444D-B224-801303347F0E}" dt="2020-05-20T10:08:04.799" v="3292"/>
        <pc:sldMkLst>
          <pc:docMk/>
          <pc:sldMk cId="3858896011" sldId="572"/>
        </pc:sldMkLst>
        <pc:spChg chg="add del mod">
          <ac:chgData name="AHMED ABOUELYAZID ELTOHAMY MOHAMED" userId="52099ac6-86dd-4190-9d5c-80d0f35c6a65" providerId="ADAL" clId="{103B8791-E9C3-444D-B224-801303347F0E}" dt="2020-05-20T10:07:34.073" v="3289"/>
          <ac:spMkLst>
            <pc:docMk/>
            <pc:sldMk cId="3858896011" sldId="572"/>
            <ac:spMk id="2" creationId="{0FD5FF40-457C-4640-BAD1-11CBE4FCA0DA}"/>
          </ac:spMkLst>
        </pc:spChg>
        <pc:spChg chg="mod">
          <ac:chgData name="AHMED ABOUELYAZID ELTOHAMY MOHAMED" userId="52099ac6-86dd-4190-9d5c-80d0f35c6a65" providerId="ADAL" clId="{103B8791-E9C3-444D-B224-801303347F0E}" dt="2020-05-20T10:04:43.029" v="3214" actId="1076"/>
          <ac:spMkLst>
            <pc:docMk/>
            <pc:sldMk cId="3858896011" sldId="572"/>
            <ac:spMk id="10" creationId="{5C279BDC-88F2-481C-936F-FEB443BA7376}"/>
          </ac:spMkLst>
        </pc:spChg>
        <pc:spChg chg="add mod">
          <ac:chgData name="AHMED ABOUELYAZID ELTOHAMY MOHAMED" userId="52099ac6-86dd-4190-9d5c-80d0f35c6a65" providerId="ADAL" clId="{103B8791-E9C3-444D-B224-801303347F0E}" dt="2020-05-20T10:07:50.205" v="3291" actId="207"/>
          <ac:spMkLst>
            <pc:docMk/>
            <pc:sldMk cId="3858896011" sldId="572"/>
            <ac:spMk id="11" creationId="{5B9EB4C3-E7C1-455F-AC6E-1A528DB5EF33}"/>
          </ac:spMkLst>
        </pc:spChg>
        <pc:spChg chg="mod">
          <ac:chgData name="AHMED ABOUELYAZID ELTOHAMY MOHAMED" userId="52099ac6-86dd-4190-9d5c-80d0f35c6a65" providerId="ADAL" clId="{103B8791-E9C3-444D-B224-801303347F0E}" dt="2020-05-20T10:07:43.932" v="3290" actId="207"/>
          <ac:spMkLst>
            <pc:docMk/>
            <pc:sldMk cId="3858896011" sldId="572"/>
            <ac:spMk id="12" creationId="{60281663-77C5-43A6-992C-3402AD1CADBA}"/>
          </ac:spMkLst>
        </pc:spChg>
        <pc:picChg chg="mod">
          <ac:chgData name="AHMED ABOUELYAZID ELTOHAMY MOHAMED" userId="52099ac6-86dd-4190-9d5c-80d0f35c6a65" providerId="ADAL" clId="{103B8791-E9C3-444D-B224-801303347F0E}" dt="2020-05-20T10:04:44.965" v="3215" actId="1076"/>
          <ac:picMkLst>
            <pc:docMk/>
            <pc:sldMk cId="3858896011" sldId="572"/>
            <ac:picMk id="14" creationId="{10BF8757-96FF-4C70-8932-BBF583C15D4D}"/>
          </ac:picMkLst>
        </pc:picChg>
      </pc:sldChg>
      <pc:sldChg chg="addSp delSp modSp mod modAnim">
        <pc:chgData name="AHMED ABOUELYAZID ELTOHAMY MOHAMED" userId="52099ac6-86dd-4190-9d5c-80d0f35c6a65" providerId="ADAL" clId="{103B8791-E9C3-444D-B224-801303347F0E}" dt="2020-05-19T19:53:48.539" v="341" actId="1037"/>
        <pc:sldMkLst>
          <pc:docMk/>
          <pc:sldMk cId="1404239166" sldId="574"/>
        </pc:sldMkLst>
        <pc:spChg chg="mod">
          <ac:chgData name="AHMED ABOUELYAZID ELTOHAMY MOHAMED" userId="52099ac6-86dd-4190-9d5c-80d0f35c6a65" providerId="ADAL" clId="{103B8791-E9C3-444D-B224-801303347F0E}" dt="2020-05-19T19:52:28.587" v="302" actId="1036"/>
          <ac:spMkLst>
            <pc:docMk/>
            <pc:sldMk cId="1404239166" sldId="574"/>
            <ac:spMk id="2" creationId="{6F76C75A-C4E1-491D-B73F-B654C8C31BE9}"/>
          </ac:spMkLst>
        </pc:spChg>
        <pc:spChg chg="mod">
          <ac:chgData name="AHMED ABOUELYAZID ELTOHAMY MOHAMED" userId="52099ac6-86dd-4190-9d5c-80d0f35c6a65" providerId="ADAL" clId="{103B8791-E9C3-444D-B224-801303347F0E}" dt="2020-05-19T19:51:09.123" v="212" actId="1076"/>
          <ac:spMkLst>
            <pc:docMk/>
            <pc:sldMk cId="1404239166" sldId="574"/>
            <ac:spMk id="7" creationId="{23F11B33-9B04-4834-A53F-F716CFDC668A}"/>
          </ac:spMkLst>
        </pc:spChg>
        <pc:spChg chg="mod">
          <ac:chgData name="AHMED ABOUELYAZID ELTOHAMY MOHAMED" userId="52099ac6-86dd-4190-9d5c-80d0f35c6a65" providerId="ADAL" clId="{103B8791-E9C3-444D-B224-801303347F0E}" dt="2020-05-19T19:50:10.451" v="66" actId="1076"/>
          <ac:spMkLst>
            <pc:docMk/>
            <pc:sldMk cId="1404239166" sldId="574"/>
            <ac:spMk id="11" creationId="{FEF5A8E7-4230-4C9B-B0EA-D4C3E3DEF993}"/>
          </ac:spMkLst>
        </pc:spChg>
        <pc:spChg chg="mod topLvl">
          <ac:chgData name="AHMED ABOUELYAZID ELTOHAMY MOHAMED" userId="52099ac6-86dd-4190-9d5c-80d0f35c6a65" providerId="ADAL" clId="{103B8791-E9C3-444D-B224-801303347F0E}" dt="2020-05-19T19:52:20.603" v="288" actId="164"/>
          <ac:spMkLst>
            <pc:docMk/>
            <pc:sldMk cId="1404239166" sldId="574"/>
            <ac:spMk id="12" creationId="{53F5E3AC-0849-42E7-A8BF-3967D4D32BC2}"/>
          </ac:spMkLst>
        </pc:spChg>
        <pc:spChg chg="del">
          <ac:chgData name="AHMED ABOUELYAZID ELTOHAMY MOHAMED" userId="52099ac6-86dd-4190-9d5c-80d0f35c6a65" providerId="ADAL" clId="{103B8791-E9C3-444D-B224-801303347F0E}" dt="2020-05-19T19:50:06.368" v="65" actId="478"/>
          <ac:spMkLst>
            <pc:docMk/>
            <pc:sldMk cId="1404239166" sldId="574"/>
            <ac:spMk id="13" creationId="{A720550F-61CB-45C4-9D52-3459F1548189}"/>
          </ac:spMkLst>
        </pc:spChg>
        <pc:spChg chg="mod">
          <ac:chgData name="AHMED ABOUELYAZID ELTOHAMY MOHAMED" userId="52099ac6-86dd-4190-9d5c-80d0f35c6a65" providerId="ADAL" clId="{103B8791-E9C3-444D-B224-801303347F0E}" dt="2020-05-19T19:51:12.897" v="215" actId="1035"/>
          <ac:spMkLst>
            <pc:docMk/>
            <pc:sldMk cId="1404239166" sldId="574"/>
            <ac:spMk id="14" creationId="{7205F468-FB3B-443F-95F1-5B359E8ABABE}"/>
          </ac:spMkLst>
        </pc:spChg>
        <pc:spChg chg="mod">
          <ac:chgData name="AHMED ABOUELYAZID ELTOHAMY MOHAMED" userId="52099ac6-86dd-4190-9d5c-80d0f35c6a65" providerId="ADAL" clId="{103B8791-E9C3-444D-B224-801303347F0E}" dt="2020-05-19T19:52:47.443" v="334" actId="1035"/>
          <ac:spMkLst>
            <pc:docMk/>
            <pc:sldMk cId="1404239166" sldId="574"/>
            <ac:spMk id="16" creationId="{1A2BE313-3F3F-4661-8F89-3240A05DF6E2}"/>
          </ac:spMkLst>
        </pc:spChg>
        <pc:spChg chg="mod">
          <ac:chgData name="AHMED ABOUELYAZID ELTOHAMY MOHAMED" userId="52099ac6-86dd-4190-9d5c-80d0f35c6a65" providerId="ADAL" clId="{103B8791-E9C3-444D-B224-801303347F0E}" dt="2020-05-19T19:52:40.824" v="328" actId="1036"/>
          <ac:spMkLst>
            <pc:docMk/>
            <pc:sldMk cId="1404239166" sldId="574"/>
            <ac:spMk id="17" creationId="{395B2FCE-F508-4130-B01C-162C4B1EE1B0}"/>
          </ac:spMkLst>
        </pc:spChg>
        <pc:spChg chg="mod">
          <ac:chgData name="AHMED ABOUELYAZID ELTOHAMY MOHAMED" userId="52099ac6-86dd-4190-9d5c-80d0f35c6a65" providerId="ADAL" clId="{103B8791-E9C3-444D-B224-801303347F0E}" dt="2020-05-19T19:52:35.065" v="316" actId="1036"/>
          <ac:spMkLst>
            <pc:docMk/>
            <pc:sldMk cId="1404239166" sldId="574"/>
            <ac:spMk id="18" creationId="{1C28B41B-695E-41C2-B850-6C7CBA21DF5E}"/>
          </ac:spMkLst>
        </pc:spChg>
        <pc:spChg chg="mod topLvl">
          <ac:chgData name="AHMED ABOUELYAZID ELTOHAMY MOHAMED" userId="52099ac6-86dd-4190-9d5c-80d0f35c6a65" providerId="ADAL" clId="{103B8791-E9C3-444D-B224-801303347F0E}" dt="2020-05-19T19:51:43.127" v="233" actId="164"/>
          <ac:spMkLst>
            <pc:docMk/>
            <pc:sldMk cId="1404239166" sldId="574"/>
            <ac:spMk id="20" creationId="{F5B5D662-1462-4C0F-92FE-7F9A7244044F}"/>
          </ac:spMkLst>
        </pc:spChg>
        <pc:spChg chg="mod topLvl">
          <ac:chgData name="AHMED ABOUELYAZID ELTOHAMY MOHAMED" userId="52099ac6-86dd-4190-9d5c-80d0f35c6a65" providerId="ADAL" clId="{103B8791-E9C3-444D-B224-801303347F0E}" dt="2020-05-19T19:52:20.603" v="288" actId="164"/>
          <ac:spMkLst>
            <pc:docMk/>
            <pc:sldMk cId="1404239166" sldId="574"/>
            <ac:spMk id="21" creationId="{8A81A10F-29C8-4348-BA32-65BB008C265A}"/>
          </ac:spMkLst>
        </pc:spChg>
        <pc:spChg chg="mod topLvl">
          <ac:chgData name="AHMED ABOUELYAZID ELTOHAMY MOHAMED" userId="52099ac6-86dd-4190-9d5c-80d0f35c6a65" providerId="ADAL" clId="{103B8791-E9C3-444D-B224-801303347F0E}" dt="2020-05-19T19:51:43.127" v="233" actId="164"/>
          <ac:spMkLst>
            <pc:docMk/>
            <pc:sldMk cId="1404239166" sldId="574"/>
            <ac:spMk id="22" creationId="{E1DBB39F-672F-4202-A776-CCD22BC51F6A}"/>
          </ac:spMkLst>
        </pc:spChg>
        <pc:grpChg chg="add del mod">
          <ac:chgData name="AHMED ABOUELYAZID ELTOHAMY MOHAMED" userId="52099ac6-86dd-4190-9d5c-80d0f35c6a65" providerId="ADAL" clId="{103B8791-E9C3-444D-B224-801303347F0E}" dt="2020-05-19T19:51:48.380" v="254" actId="478"/>
          <ac:grpSpMkLst>
            <pc:docMk/>
            <pc:sldMk cId="1404239166" sldId="574"/>
            <ac:grpSpMk id="3" creationId="{75F2A441-A306-4E1B-9E74-7D1AD4B892A3}"/>
          </ac:grpSpMkLst>
        </pc:grpChg>
        <pc:grpChg chg="add mod">
          <ac:chgData name="AHMED ABOUELYAZID ELTOHAMY MOHAMED" userId="52099ac6-86dd-4190-9d5c-80d0f35c6a65" providerId="ADAL" clId="{103B8791-E9C3-444D-B224-801303347F0E}" dt="2020-05-19T19:52:20.603" v="288" actId="164"/>
          <ac:grpSpMkLst>
            <pc:docMk/>
            <pc:sldMk cId="1404239166" sldId="574"/>
            <ac:grpSpMk id="4" creationId="{B0998148-5B72-4BED-980D-9910E8D25E05}"/>
          </ac:grpSpMkLst>
        </pc:grpChg>
        <pc:grpChg chg="add del mod">
          <ac:chgData name="AHMED ABOUELYAZID ELTOHAMY MOHAMED" userId="52099ac6-86dd-4190-9d5c-80d0f35c6a65" providerId="ADAL" clId="{103B8791-E9C3-444D-B224-801303347F0E}" dt="2020-05-19T19:51:34.287" v="232" actId="165"/>
          <ac:grpSpMkLst>
            <pc:docMk/>
            <pc:sldMk cId="1404239166" sldId="574"/>
            <ac:grpSpMk id="19" creationId="{B1E123E5-F026-4925-9DAA-F695016E3E16}"/>
          </ac:grpSpMkLst>
        </pc:grpChg>
        <pc:grpChg chg="del mod">
          <ac:chgData name="AHMED ABOUELYAZID ELTOHAMY MOHAMED" userId="52099ac6-86dd-4190-9d5c-80d0f35c6a65" providerId="ADAL" clId="{103B8791-E9C3-444D-B224-801303347F0E}" dt="2020-05-19T19:52:08.865" v="271" actId="165"/>
          <ac:grpSpMkLst>
            <pc:docMk/>
            <pc:sldMk cId="1404239166" sldId="574"/>
            <ac:grpSpMk id="24" creationId="{6145E2E7-589E-4C34-9568-7E57018986F0}"/>
          </ac:grpSpMkLst>
        </pc:grpChg>
        <pc:picChg chg="add mod">
          <ac:chgData name="AHMED ABOUELYAZID ELTOHAMY MOHAMED" userId="52099ac6-86dd-4190-9d5c-80d0f35c6a65" providerId="ADAL" clId="{103B8791-E9C3-444D-B224-801303347F0E}" dt="2020-05-19T19:53:48.539" v="341" actId="1037"/>
          <ac:picMkLst>
            <pc:docMk/>
            <pc:sldMk cId="1404239166" sldId="574"/>
            <ac:picMk id="15" creationId="{88D181E2-5763-4C96-A02F-40EA8654AD83}"/>
          </ac:picMkLst>
        </pc:picChg>
      </pc:sldChg>
      <pc:sldChg chg="addSp delSp modSp add mod ord">
        <pc:chgData name="AHMED ABOUELYAZID ELTOHAMY MOHAMED" userId="52099ac6-86dd-4190-9d5c-80d0f35c6a65" providerId="ADAL" clId="{103B8791-E9C3-444D-B224-801303347F0E}" dt="2020-05-20T07:56:44.949" v="2480"/>
        <pc:sldMkLst>
          <pc:docMk/>
          <pc:sldMk cId="1875831321" sldId="575"/>
        </pc:sldMkLst>
        <pc:spChg chg="mod">
          <ac:chgData name="AHMED ABOUELYAZID ELTOHAMY MOHAMED" userId="52099ac6-86dd-4190-9d5c-80d0f35c6a65" providerId="ADAL" clId="{103B8791-E9C3-444D-B224-801303347F0E}" dt="2020-05-19T19:59:49.236" v="419" actId="1076"/>
          <ac:spMkLst>
            <pc:docMk/>
            <pc:sldMk cId="1875831321" sldId="575"/>
            <ac:spMk id="5" creationId="{D41C691D-D733-46A3-82C0-04113EE0D778}"/>
          </ac:spMkLst>
        </pc:spChg>
        <pc:spChg chg="mod">
          <ac:chgData name="AHMED ABOUELYAZID ELTOHAMY MOHAMED" userId="52099ac6-86dd-4190-9d5c-80d0f35c6a65" providerId="ADAL" clId="{103B8791-E9C3-444D-B224-801303347F0E}" dt="2020-05-19T19:59:56.859" v="428" actId="1038"/>
          <ac:spMkLst>
            <pc:docMk/>
            <pc:sldMk cId="1875831321" sldId="575"/>
            <ac:spMk id="6" creationId="{3501C677-2596-4A58-9075-20888169A5E5}"/>
          </ac:spMkLst>
        </pc:spChg>
        <pc:spChg chg="add mod">
          <ac:chgData name="AHMED ABOUELYAZID ELTOHAMY MOHAMED" userId="52099ac6-86dd-4190-9d5c-80d0f35c6a65" providerId="ADAL" clId="{103B8791-E9C3-444D-B224-801303347F0E}" dt="2020-05-20T07:56:44.949" v="2480"/>
          <ac:spMkLst>
            <pc:docMk/>
            <pc:sldMk cId="1875831321" sldId="575"/>
            <ac:spMk id="7" creationId="{6474EB64-EDBF-44B4-B108-E50B0D95AC72}"/>
          </ac:spMkLst>
        </pc:spChg>
        <pc:spChg chg="mod">
          <ac:chgData name="AHMED ABOUELYAZID ELTOHAMY MOHAMED" userId="52099ac6-86dd-4190-9d5c-80d0f35c6a65" providerId="ADAL" clId="{103B8791-E9C3-444D-B224-801303347F0E}" dt="2020-05-19T19:59:51.588" v="420" actId="1076"/>
          <ac:spMkLst>
            <pc:docMk/>
            <pc:sldMk cId="1875831321" sldId="575"/>
            <ac:spMk id="8" creationId="{AE3A73B8-88B5-4F00-AC5F-52BB15764BCE}"/>
          </ac:spMkLst>
        </pc:spChg>
        <pc:spChg chg="mod">
          <ac:chgData name="AHMED ABOUELYAZID ELTOHAMY MOHAMED" userId="52099ac6-86dd-4190-9d5c-80d0f35c6a65" providerId="ADAL" clId="{103B8791-E9C3-444D-B224-801303347F0E}" dt="2020-05-19T19:59:43.630" v="417" actId="1076"/>
          <ac:spMkLst>
            <pc:docMk/>
            <pc:sldMk cId="1875831321" sldId="575"/>
            <ac:spMk id="10" creationId="{08C8A269-BAF2-41FF-AEC4-0633D866729D}"/>
          </ac:spMkLst>
        </pc:spChg>
        <pc:spChg chg="del">
          <ac:chgData name="AHMED ABOUELYAZID ELTOHAMY MOHAMED" userId="52099ac6-86dd-4190-9d5c-80d0f35c6a65" providerId="ADAL" clId="{103B8791-E9C3-444D-B224-801303347F0E}" dt="2020-05-20T07:56:43.119" v="2479" actId="478"/>
          <ac:spMkLst>
            <pc:docMk/>
            <pc:sldMk cId="1875831321" sldId="575"/>
            <ac:spMk id="13" creationId="{A720550F-61CB-45C4-9D52-3459F1548189}"/>
          </ac:spMkLst>
        </pc:spChg>
      </pc:sldChg>
      <pc:sldChg chg="modSp add mod modAnim">
        <pc:chgData name="AHMED ABOUELYAZID ELTOHAMY MOHAMED" userId="52099ac6-86dd-4190-9d5c-80d0f35c6a65" providerId="ADAL" clId="{103B8791-E9C3-444D-B224-801303347F0E}" dt="2020-05-19T20:09:41.240" v="513" actId="1036"/>
        <pc:sldMkLst>
          <pc:docMk/>
          <pc:sldMk cId="493955791" sldId="576"/>
        </pc:sldMkLst>
        <pc:spChg chg="mod">
          <ac:chgData name="AHMED ABOUELYAZID ELTOHAMY MOHAMED" userId="52099ac6-86dd-4190-9d5c-80d0f35c6a65" providerId="ADAL" clId="{103B8791-E9C3-444D-B224-801303347F0E}" dt="2020-05-19T20:09:25.847" v="473" actId="6549"/>
          <ac:spMkLst>
            <pc:docMk/>
            <pc:sldMk cId="493955791" sldId="576"/>
            <ac:spMk id="2" creationId="{6F76C75A-C4E1-491D-B73F-B654C8C31BE9}"/>
          </ac:spMkLst>
        </pc:spChg>
        <pc:spChg chg="mod">
          <ac:chgData name="AHMED ABOUELYAZID ELTOHAMY MOHAMED" userId="52099ac6-86dd-4190-9d5c-80d0f35c6a65" providerId="ADAL" clId="{103B8791-E9C3-444D-B224-801303347F0E}" dt="2020-05-19T20:00:49.407" v="434" actId="20577"/>
          <ac:spMkLst>
            <pc:docMk/>
            <pc:sldMk cId="493955791" sldId="576"/>
            <ac:spMk id="7" creationId="{23F11B33-9B04-4834-A53F-F716CFDC668A}"/>
          </ac:spMkLst>
        </pc:spChg>
        <pc:spChg chg="mod">
          <ac:chgData name="AHMED ABOUELYAZID ELTOHAMY MOHAMED" userId="52099ac6-86dd-4190-9d5c-80d0f35c6a65" providerId="ADAL" clId="{103B8791-E9C3-444D-B224-801303347F0E}" dt="2020-05-19T20:09:31.727" v="477" actId="1035"/>
          <ac:spMkLst>
            <pc:docMk/>
            <pc:sldMk cId="493955791" sldId="576"/>
            <ac:spMk id="12" creationId="{53F5E3AC-0849-42E7-A8BF-3967D4D32BC2}"/>
          </ac:spMkLst>
        </pc:spChg>
        <pc:spChg chg="mod">
          <ac:chgData name="AHMED ABOUELYAZID ELTOHAMY MOHAMED" userId="52099ac6-86dd-4190-9d5c-80d0f35c6a65" providerId="ADAL" clId="{103B8791-E9C3-444D-B224-801303347F0E}" dt="2020-05-19T20:01:24.891" v="438" actId="21"/>
          <ac:spMkLst>
            <pc:docMk/>
            <pc:sldMk cId="493955791" sldId="576"/>
            <ac:spMk id="14" creationId="{7205F468-FB3B-443F-95F1-5B359E8ABABE}"/>
          </ac:spMkLst>
        </pc:spChg>
        <pc:spChg chg="mod">
          <ac:chgData name="AHMED ABOUELYAZID ELTOHAMY MOHAMED" userId="52099ac6-86dd-4190-9d5c-80d0f35c6a65" providerId="ADAL" clId="{103B8791-E9C3-444D-B224-801303347F0E}" dt="2020-05-19T20:01:27.910" v="439"/>
          <ac:spMkLst>
            <pc:docMk/>
            <pc:sldMk cId="493955791" sldId="576"/>
            <ac:spMk id="16" creationId="{1A2BE313-3F3F-4661-8F89-3240A05DF6E2}"/>
          </ac:spMkLst>
        </pc:spChg>
        <pc:spChg chg="mod">
          <ac:chgData name="AHMED ABOUELYAZID ELTOHAMY MOHAMED" userId="52099ac6-86dd-4190-9d5c-80d0f35c6a65" providerId="ADAL" clId="{103B8791-E9C3-444D-B224-801303347F0E}" dt="2020-05-19T20:02:06.781" v="444"/>
          <ac:spMkLst>
            <pc:docMk/>
            <pc:sldMk cId="493955791" sldId="576"/>
            <ac:spMk id="17" creationId="{395B2FCE-F508-4130-B01C-162C4B1EE1B0}"/>
          </ac:spMkLst>
        </pc:spChg>
        <pc:spChg chg="mod">
          <ac:chgData name="AHMED ABOUELYAZID ELTOHAMY MOHAMED" userId="52099ac6-86dd-4190-9d5c-80d0f35c6a65" providerId="ADAL" clId="{103B8791-E9C3-444D-B224-801303347F0E}" dt="2020-05-19T20:02:09.498" v="445"/>
          <ac:spMkLst>
            <pc:docMk/>
            <pc:sldMk cId="493955791" sldId="576"/>
            <ac:spMk id="18" creationId="{1C28B41B-695E-41C2-B850-6C7CBA21DF5E}"/>
          </ac:spMkLst>
        </pc:spChg>
        <pc:spChg chg="mod">
          <ac:chgData name="AHMED ABOUELYAZID ELTOHAMY MOHAMED" userId="52099ac6-86dd-4190-9d5c-80d0f35c6a65" providerId="ADAL" clId="{103B8791-E9C3-444D-B224-801303347F0E}" dt="2020-05-19T20:08:14.323" v="472" actId="1037"/>
          <ac:spMkLst>
            <pc:docMk/>
            <pc:sldMk cId="493955791" sldId="576"/>
            <ac:spMk id="21" creationId="{8A81A10F-29C8-4348-BA32-65BB008C265A}"/>
          </ac:spMkLst>
        </pc:spChg>
        <pc:grpChg chg="mod">
          <ac:chgData name="AHMED ABOUELYAZID ELTOHAMY MOHAMED" userId="52099ac6-86dd-4190-9d5c-80d0f35c6a65" providerId="ADAL" clId="{103B8791-E9C3-444D-B224-801303347F0E}" dt="2020-05-19T20:09:41.240" v="513" actId="1036"/>
          <ac:grpSpMkLst>
            <pc:docMk/>
            <pc:sldMk cId="493955791" sldId="576"/>
            <ac:grpSpMk id="4" creationId="{B0998148-5B72-4BED-980D-9910E8D25E05}"/>
          </ac:grpSpMkLst>
        </pc:grpChg>
        <pc:picChg chg="mod">
          <ac:chgData name="AHMED ABOUELYAZID ELTOHAMY MOHAMED" userId="52099ac6-86dd-4190-9d5c-80d0f35c6a65" providerId="ADAL" clId="{103B8791-E9C3-444D-B224-801303347F0E}" dt="2020-05-19T20:03:03.274" v="458" actId="14100"/>
          <ac:picMkLst>
            <pc:docMk/>
            <pc:sldMk cId="493955791" sldId="576"/>
            <ac:picMk id="15" creationId="{88D181E2-5763-4C96-A02F-40EA8654AD83}"/>
          </ac:picMkLst>
        </pc:picChg>
      </pc:sldChg>
      <pc:sldChg chg="addSp delSp modSp add del mod addAnim delAnim modAnim">
        <pc:chgData name="AHMED ABOUELYAZID ELTOHAMY MOHAMED" userId="52099ac6-86dd-4190-9d5c-80d0f35c6a65" providerId="ADAL" clId="{103B8791-E9C3-444D-B224-801303347F0E}" dt="2020-05-20T08:44:20.423" v="3144" actId="47"/>
        <pc:sldMkLst>
          <pc:docMk/>
          <pc:sldMk cId="1267799137" sldId="577"/>
        </pc:sldMkLst>
        <pc:spChg chg="del">
          <ac:chgData name="AHMED ABOUELYAZID ELTOHAMY MOHAMED" userId="52099ac6-86dd-4190-9d5c-80d0f35c6a65" providerId="ADAL" clId="{103B8791-E9C3-444D-B224-801303347F0E}" dt="2020-05-19T21:13:30.001" v="1068" actId="478"/>
          <ac:spMkLst>
            <pc:docMk/>
            <pc:sldMk cId="1267799137" sldId="577"/>
            <ac:spMk id="5" creationId="{375AD665-D61C-4EFD-AA79-EA7F9C4C0A43}"/>
          </ac:spMkLst>
        </pc:spChg>
        <pc:spChg chg="del">
          <ac:chgData name="AHMED ABOUELYAZID ELTOHAMY MOHAMED" userId="52099ac6-86dd-4190-9d5c-80d0f35c6a65" providerId="ADAL" clId="{103B8791-E9C3-444D-B224-801303347F0E}" dt="2020-05-19T21:13:35.859" v="1070" actId="478"/>
          <ac:spMkLst>
            <pc:docMk/>
            <pc:sldMk cId="1267799137" sldId="577"/>
            <ac:spMk id="6" creationId="{081AB250-ACFD-49EA-B137-9C78B5F62E71}"/>
          </ac:spMkLst>
        </pc:spChg>
        <pc:spChg chg="add mod">
          <ac:chgData name="AHMED ABOUELYAZID ELTOHAMY MOHAMED" userId="52099ac6-86dd-4190-9d5c-80d0f35c6a65" providerId="ADAL" clId="{103B8791-E9C3-444D-B224-801303347F0E}" dt="2020-05-19T21:46:51.817" v="1396" actId="1035"/>
          <ac:spMkLst>
            <pc:docMk/>
            <pc:sldMk cId="1267799137" sldId="577"/>
            <ac:spMk id="7" creationId="{E900D0C5-E065-4854-BB54-332F1CF18750}"/>
          </ac:spMkLst>
        </pc:spChg>
        <pc:spChg chg="add mod">
          <ac:chgData name="AHMED ABOUELYAZID ELTOHAMY MOHAMED" userId="52099ac6-86dd-4190-9d5c-80d0f35c6a65" providerId="ADAL" clId="{103B8791-E9C3-444D-B224-801303347F0E}" dt="2020-05-19T21:37:55.733" v="1334" actId="1076"/>
          <ac:spMkLst>
            <pc:docMk/>
            <pc:sldMk cId="1267799137" sldId="577"/>
            <ac:spMk id="8" creationId="{00BB942A-7874-47B8-ACE8-5B120635FCB3}"/>
          </ac:spMkLst>
        </pc:spChg>
        <pc:spChg chg="del">
          <ac:chgData name="AHMED ABOUELYAZID ELTOHAMY MOHAMED" userId="52099ac6-86dd-4190-9d5c-80d0f35c6a65" providerId="ADAL" clId="{103B8791-E9C3-444D-B224-801303347F0E}" dt="2020-05-19T21:13:46.112" v="1074" actId="478"/>
          <ac:spMkLst>
            <pc:docMk/>
            <pc:sldMk cId="1267799137" sldId="577"/>
            <ac:spMk id="10" creationId="{0A13B044-2F15-4C89-B736-819324F783E5}"/>
          </ac:spMkLst>
        </pc:spChg>
        <pc:spChg chg="add mod">
          <ac:chgData name="AHMED ABOUELYAZID ELTOHAMY MOHAMED" userId="52099ac6-86dd-4190-9d5c-80d0f35c6a65" providerId="ADAL" clId="{103B8791-E9C3-444D-B224-801303347F0E}" dt="2020-05-19T21:37:59.181" v="1335" actId="1076"/>
          <ac:spMkLst>
            <pc:docMk/>
            <pc:sldMk cId="1267799137" sldId="577"/>
            <ac:spMk id="12" creationId="{DC3AA0FB-3495-448A-90B9-A00F3AE0928E}"/>
          </ac:spMkLst>
        </pc:spChg>
        <pc:spChg chg="add mod">
          <ac:chgData name="AHMED ABOUELYAZID ELTOHAMY MOHAMED" userId="52099ac6-86dd-4190-9d5c-80d0f35c6a65" providerId="ADAL" clId="{103B8791-E9C3-444D-B224-801303347F0E}" dt="2020-05-19T21:27:53.356" v="1238"/>
          <ac:spMkLst>
            <pc:docMk/>
            <pc:sldMk cId="1267799137" sldId="577"/>
            <ac:spMk id="13" creationId="{EA03122A-5AD7-44A9-9BE2-9B7544D3D25B}"/>
          </ac:spMkLst>
        </pc:spChg>
        <pc:spChg chg="del">
          <ac:chgData name="AHMED ABOUELYAZID ELTOHAMY MOHAMED" userId="52099ac6-86dd-4190-9d5c-80d0f35c6a65" providerId="ADAL" clId="{103B8791-E9C3-444D-B224-801303347F0E}" dt="2020-05-19T21:13:24.485" v="1066" actId="478"/>
          <ac:spMkLst>
            <pc:docMk/>
            <pc:sldMk cId="1267799137" sldId="577"/>
            <ac:spMk id="15" creationId="{98034D32-3519-4CCA-8FB7-57F43EA97072}"/>
          </ac:spMkLst>
        </pc:spChg>
        <pc:spChg chg="mod">
          <ac:chgData name="AHMED ABOUELYAZID ELTOHAMY MOHAMED" userId="52099ac6-86dd-4190-9d5c-80d0f35c6a65" providerId="ADAL" clId="{103B8791-E9C3-444D-B224-801303347F0E}" dt="2020-05-19T21:27:53.356" v="1238"/>
          <ac:spMkLst>
            <pc:docMk/>
            <pc:sldMk cId="1267799137" sldId="577"/>
            <ac:spMk id="16" creationId="{4877BB9F-ABD0-4817-A166-79BB58675D36}"/>
          </ac:spMkLst>
        </pc:spChg>
        <pc:spChg chg="del">
          <ac:chgData name="AHMED ABOUELYAZID ELTOHAMY MOHAMED" userId="52099ac6-86dd-4190-9d5c-80d0f35c6a65" providerId="ADAL" clId="{103B8791-E9C3-444D-B224-801303347F0E}" dt="2020-05-19T21:13:33.297" v="1069" actId="478"/>
          <ac:spMkLst>
            <pc:docMk/>
            <pc:sldMk cId="1267799137" sldId="577"/>
            <ac:spMk id="17" creationId="{428A873C-71E4-487F-9FAC-DD37027CB340}"/>
          </ac:spMkLst>
        </pc:spChg>
        <pc:spChg chg="del">
          <ac:chgData name="AHMED ABOUELYAZID ELTOHAMY MOHAMED" userId="52099ac6-86dd-4190-9d5c-80d0f35c6a65" providerId="ADAL" clId="{103B8791-E9C3-444D-B224-801303347F0E}" dt="2020-05-19T21:13:27.512" v="1067" actId="478"/>
          <ac:spMkLst>
            <pc:docMk/>
            <pc:sldMk cId="1267799137" sldId="577"/>
            <ac:spMk id="18" creationId="{E4790B18-54D3-48AC-B003-2BAAFD102F04}"/>
          </ac:spMkLst>
        </pc:spChg>
        <pc:spChg chg="mod">
          <ac:chgData name="AHMED ABOUELYAZID ELTOHAMY MOHAMED" userId="52099ac6-86dd-4190-9d5c-80d0f35c6a65" providerId="ADAL" clId="{103B8791-E9C3-444D-B224-801303347F0E}" dt="2020-05-19T21:27:53.356" v="1238"/>
          <ac:spMkLst>
            <pc:docMk/>
            <pc:sldMk cId="1267799137" sldId="577"/>
            <ac:spMk id="19" creationId="{2839642C-0E4F-4D4A-B86F-F8C3A66FF999}"/>
          </ac:spMkLst>
        </pc:spChg>
        <pc:spChg chg="mod">
          <ac:chgData name="AHMED ABOUELYAZID ELTOHAMY MOHAMED" userId="52099ac6-86dd-4190-9d5c-80d0f35c6a65" providerId="ADAL" clId="{103B8791-E9C3-444D-B224-801303347F0E}" dt="2020-05-19T21:27:53.356" v="1238"/>
          <ac:spMkLst>
            <pc:docMk/>
            <pc:sldMk cId="1267799137" sldId="577"/>
            <ac:spMk id="20" creationId="{444132BC-CB46-4156-AA19-572B4867C222}"/>
          </ac:spMkLst>
        </pc:spChg>
        <pc:spChg chg="add del mod">
          <ac:chgData name="AHMED ABOUELYAZID ELTOHAMY MOHAMED" userId="52099ac6-86dd-4190-9d5c-80d0f35c6a65" providerId="ADAL" clId="{103B8791-E9C3-444D-B224-801303347F0E}" dt="2020-05-19T21:27:50.710" v="1237" actId="478"/>
          <ac:spMkLst>
            <pc:docMk/>
            <pc:sldMk cId="1267799137" sldId="577"/>
            <ac:spMk id="21" creationId="{F8EB2448-7D8F-4600-8412-6EA96A5E0C85}"/>
          </ac:spMkLst>
        </pc:spChg>
        <pc:spChg chg="mod">
          <ac:chgData name="AHMED ABOUELYAZID ELTOHAMY MOHAMED" userId="52099ac6-86dd-4190-9d5c-80d0f35c6a65" providerId="ADAL" clId="{103B8791-E9C3-444D-B224-801303347F0E}" dt="2020-05-19T21:27:53.356" v="1238"/>
          <ac:spMkLst>
            <pc:docMk/>
            <pc:sldMk cId="1267799137" sldId="577"/>
            <ac:spMk id="22" creationId="{53CD1897-8C1E-40FA-865B-0D9BAF38C05B}"/>
          </ac:spMkLst>
        </pc:spChg>
        <pc:spChg chg="del">
          <ac:chgData name="AHMED ABOUELYAZID ELTOHAMY MOHAMED" userId="52099ac6-86dd-4190-9d5c-80d0f35c6a65" providerId="ADAL" clId="{103B8791-E9C3-444D-B224-801303347F0E}" dt="2020-05-19T21:13:38.409" v="1071" actId="478"/>
          <ac:spMkLst>
            <pc:docMk/>
            <pc:sldMk cId="1267799137" sldId="577"/>
            <ac:spMk id="23" creationId="{09BE6C41-16E7-4A78-911F-DA83304C2BC6}"/>
          </ac:spMkLst>
        </pc:spChg>
        <pc:spChg chg="mod topLvl">
          <ac:chgData name="AHMED ABOUELYAZID ELTOHAMY MOHAMED" userId="52099ac6-86dd-4190-9d5c-80d0f35c6a65" providerId="ADAL" clId="{103B8791-E9C3-444D-B224-801303347F0E}" dt="2020-05-19T21:44:17.154" v="1368" actId="164"/>
          <ac:spMkLst>
            <pc:docMk/>
            <pc:sldMk cId="1267799137" sldId="577"/>
            <ac:spMk id="25" creationId="{18983638-140B-4A3D-AC78-C0697C6C22F6}"/>
          </ac:spMkLst>
        </pc:spChg>
        <pc:spChg chg="add mod">
          <ac:chgData name="AHMED ABOUELYAZID ELTOHAMY MOHAMED" userId="52099ac6-86dd-4190-9d5c-80d0f35c6a65" providerId="ADAL" clId="{103B8791-E9C3-444D-B224-801303347F0E}" dt="2020-05-19T21:27:53.356" v="1238"/>
          <ac:spMkLst>
            <pc:docMk/>
            <pc:sldMk cId="1267799137" sldId="577"/>
            <ac:spMk id="26" creationId="{519F4797-01DB-403C-8A36-788F445663FF}"/>
          </ac:spMkLst>
        </pc:spChg>
        <pc:spChg chg="mod">
          <ac:chgData name="AHMED ABOUELYAZID ELTOHAMY MOHAMED" userId="52099ac6-86dd-4190-9d5c-80d0f35c6a65" providerId="ADAL" clId="{103B8791-E9C3-444D-B224-801303347F0E}" dt="2020-05-19T21:27:53.356" v="1238"/>
          <ac:spMkLst>
            <pc:docMk/>
            <pc:sldMk cId="1267799137" sldId="577"/>
            <ac:spMk id="28" creationId="{21834ABC-AEF3-437D-B839-E7D37D5B9552}"/>
          </ac:spMkLst>
        </pc:spChg>
        <pc:spChg chg="mod">
          <ac:chgData name="AHMED ABOUELYAZID ELTOHAMY MOHAMED" userId="52099ac6-86dd-4190-9d5c-80d0f35c6a65" providerId="ADAL" clId="{103B8791-E9C3-444D-B224-801303347F0E}" dt="2020-05-19T21:27:53.356" v="1238"/>
          <ac:spMkLst>
            <pc:docMk/>
            <pc:sldMk cId="1267799137" sldId="577"/>
            <ac:spMk id="29" creationId="{CC32D8AE-540C-4317-A2BA-8948A699082F}"/>
          </ac:spMkLst>
        </pc:spChg>
        <pc:spChg chg="mod">
          <ac:chgData name="AHMED ABOUELYAZID ELTOHAMY MOHAMED" userId="52099ac6-86dd-4190-9d5c-80d0f35c6a65" providerId="ADAL" clId="{103B8791-E9C3-444D-B224-801303347F0E}" dt="2020-05-19T21:27:53.356" v="1238"/>
          <ac:spMkLst>
            <pc:docMk/>
            <pc:sldMk cId="1267799137" sldId="577"/>
            <ac:spMk id="30" creationId="{8AF0C8C5-3218-4A49-A1AD-60803BBF7755}"/>
          </ac:spMkLst>
        </pc:spChg>
        <pc:spChg chg="add mod">
          <ac:chgData name="AHMED ABOUELYAZID ELTOHAMY MOHAMED" userId="52099ac6-86dd-4190-9d5c-80d0f35c6a65" providerId="ADAL" clId="{103B8791-E9C3-444D-B224-801303347F0E}" dt="2020-05-19T22:29:36.785" v="1781" actId="207"/>
          <ac:spMkLst>
            <pc:docMk/>
            <pc:sldMk cId="1267799137" sldId="577"/>
            <ac:spMk id="31" creationId="{CDFBD4AB-18DC-4D2B-94F9-41184A75891C}"/>
          </ac:spMkLst>
        </pc:spChg>
        <pc:spChg chg="add del mod">
          <ac:chgData name="AHMED ABOUELYAZID ELTOHAMY MOHAMED" userId="52099ac6-86dd-4190-9d5c-80d0f35c6a65" providerId="ADAL" clId="{103B8791-E9C3-444D-B224-801303347F0E}" dt="2020-05-19T21:31:21.989" v="1268" actId="478"/>
          <ac:spMkLst>
            <pc:docMk/>
            <pc:sldMk cId="1267799137" sldId="577"/>
            <ac:spMk id="32" creationId="{3198991F-55CD-4053-9BE9-7F1F0D624685}"/>
          </ac:spMkLst>
        </pc:spChg>
        <pc:spChg chg="add del mod">
          <ac:chgData name="AHMED ABOUELYAZID ELTOHAMY MOHAMED" userId="52099ac6-86dd-4190-9d5c-80d0f35c6a65" providerId="ADAL" clId="{103B8791-E9C3-444D-B224-801303347F0E}" dt="2020-05-19T21:32:41.913" v="1278" actId="478"/>
          <ac:spMkLst>
            <pc:docMk/>
            <pc:sldMk cId="1267799137" sldId="577"/>
            <ac:spMk id="33" creationId="{2008AB7B-597C-4FE5-9F37-B20520C9F05A}"/>
          </ac:spMkLst>
        </pc:spChg>
        <pc:spChg chg="add mod">
          <ac:chgData name="AHMED ABOUELYAZID ELTOHAMY MOHAMED" userId="52099ac6-86dd-4190-9d5c-80d0f35c6a65" providerId="ADAL" clId="{103B8791-E9C3-444D-B224-801303347F0E}" dt="2020-05-19T21:39:01.358" v="1352" actId="1035"/>
          <ac:spMkLst>
            <pc:docMk/>
            <pc:sldMk cId="1267799137" sldId="577"/>
            <ac:spMk id="35" creationId="{F2EF0972-C4B1-4AAD-AACE-56C53E0C1377}"/>
          </ac:spMkLst>
        </pc:spChg>
        <pc:grpChg chg="mod">
          <ac:chgData name="AHMED ABOUELYAZID ELTOHAMY MOHAMED" userId="52099ac6-86dd-4190-9d5c-80d0f35c6a65" providerId="ADAL" clId="{103B8791-E9C3-444D-B224-801303347F0E}" dt="2020-05-19T21:27:53.356" v="1238"/>
          <ac:grpSpMkLst>
            <pc:docMk/>
            <pc:sldMk cId="1267799137" sldId="577"/>
            <ac:grpSpMk id="1" creationId="{00000000-0000-0000-0000-000000000000}"/>
          </ac:grpSpMkLst>
        </pc:grpChg>
        <pc:grpChg chg="add del mod">
          <ac:chgData name="AHMED ABOUELYAZID ELTOHAMY MOHAMED" userId="52099ac6-86dd-4190-9d5c-80d0f35c6a65" providerId="ADAL" clId="{103B8791-E9C3-444D-B224-801303347F0E}" dt="2020-05-19T21:20:43.335" v="1122" actId="165"/>
          <ac:grpSpMkLst>
            <pc:docMk/>
            <pc:sldMk cId="1267799137" sldId="577"/>
            <ac:grpSpMk id="3" creationId="{5E7B1B49-8BFB-4F9E-8682-536EBF1B6018}"/>
          </ac:grpSpMkLst>
        </pc:grpChg>
        <pc:grpChg chg="add del mod">
          <ac:chgData name="AHMED ABOUELYAZID ELTOHAMY MOHAMED" userId="52099ac6-86dd-4190-9d5c-80d0f35c6a65" providerId="ADAL" clId="{103B8791-E9C3-444D-B224-801303347F0E}" dt="2020-05-19T21:43:18.864" v="1360" actId="165"/>
          <ac:grpSpMkLst>
            <pc:docMk/>
            <pc:sldMk cId="1267799137" sldId="577"/>
            <ac:grpSpMk id="4" creationId="{BC125816-7F5B-48AD-ADEC-E11A92AE031E}"/>
          </ac:grpSpMkLst>
        </pc:grpChg>
        <pc:grpChg chg="add del mod">
          <ac:chgData name="AHMED ABOUELYAZID ELTOHAMY MOHAMED" userId="52099ac6-86dd-4190-9d5c-80d0f35c6a65" providerId="ADAL" clId="{103B8791-E9C3-444D-B224-801303347F0E}" dt="2020-05-19T21:43:11.719" v="1357" actId="478"/>
          <ac:grpSpMkLst>
            <pc:docMk/>
            <pc:sldMk cId="1267799137" sldId="577"/>
            <ac:grpSpMk id="14" creationId="{E6F8736C-CF7F-46CD-9A57-4906A88EAF39}"/>
          </ac:grpSpMkLst>
        </pc:grpChg>
        <pc:grpChg chg="add del mod">
          <ac:chgData name="AHMED ABOUELYAZID ELTOHAMY MOHAMED" userId="52099ac6-86dd-4190-9d5c-80d0f35c6a65" providerId="ADAL" clId="{103B8791-E9C3-444D-B224-801303347F0E}" dt="2020-05-19T21:43:10.469" v="1356" actId="478"/>
          <ac:grpSpMkLst>
            <pc:docMk/>
            <pc:sldMk cId="1267799137" sldId="577"/>
            <ac:grpSpMk id="27" creationId="{5041C6CF-A387-4353-8F6E-641FD0D7B848}"/>
          </ac:grpSpMkLst>
        </pc:grpChg>
        <pc:grpChg chg="add mod">
          <ac:chgData name="AHMED ABOUELYAZID ELTOHAMY MOHAMED" userId="52099ac6-86dd-4190-9d5c-80d0f35c6a65" providerId="ADAL" clId="{103B8791-E9C3-444D-B224-801303347F0E}" dt="2020-05-19T21:44:17.154" v="1368" actId="164"/>
          <ac:grpSpMkLst>
            <pc:docMk/>
            <pc:sldMk cId="1267799137" sldId="577"/>
            <ac:grpSpMk id="38" creationId="{5B982BAC-8ABC-40CF-8C6E-2B202F00A24C}"/>
          </ac:grpSpMkLst>
        </pc:grpChg>
        <pc:picChg chg="add del mod topLvl modCrop">
          <ac:chgData name="AHMED ABOUELYAZID ELTOHAMY MOHAMED" userId="52099ac6-86dd-4190-9d5c-80d0f35c6a65" providerId="ADAL" clId="{103B8791-E9C3-444D-B224-801303347F0E}" dt="2020-05-19T21:43:21.267" v="1361" actId="478"/>
          <ac:picMkLst>
            <pc:docMk/>
            <pc:sldMk cId="1267799137" sldId="577"/>
            <ac:picMk id="2" creationId="{CAB820D9-6C8E-411D-AA92-0BE13CB1B486}"/>
          </ac:picMkLst>
        </pc:picChg>
        <pc:picChg chg="add del mod">
          <ac:chgData name="AHMED ABOUELYAZID ELTOHAMY MOHAMED" userId="52099ac6-86dd-4190-9d5c-80d0f35c6a65" providerId="ADAL" clId="{103B8791-E9C3-444D-B224-801303347F0E}" dt="2020-05-19T21:24:59.089" v="1211" actId="478"/>
          <ac:picMkLst>
            <pc:docMk/>
            <pc:sldMk cId="1267799137" sldId="577"/>
            <ac:picMk id="11" creationId="{5516D5C3-A32C-4530-A5FB-91EDC0429158}"/>
          </ac:picMkLst>
        </pc:picChg>
        <pc:picChg chg="del">
          <ac:chgData name="AHMED ABOUELYAZID ELTOHAMY MOHAMED" userId="52099ac6-86dd-4190-9d5c-80d0f35c6a65" providerId="ADAL" clId="{103B8791-E9C3-444D-B224-801303347F0E}" dt="2020-05-19T21:13:41.134" v="1072" actId="478"/>
          <ac:picMkLst>
            <pc:docMk/>
            <pc:sldMk cId="1267799137" sldId="577"/>
            <ac:picMk id="24" creationId="{2C2AB8F7-F63C-4356-9C95-480FDFD49272}"/>
          </ac:picMkLst>
        </pc:picChg>
        <pc:picChg chg="add mod modCrop">
          <ac:chgData name="AHMED ABOUELYAZID ELTOHAMY MOHAMED" userId="52099ac6-86dd-4190-9d5c-80d0f35c6a65" providerId="ADAL" clId="{103B8791-E9C3-444D-B224-801303347F0E}" dt="2020-05-19T21:46:10.245" v="1390" actId="14100"/>
          <ac:picMkLst>
            <pc:docMk/>
            <pc:sldMk cId="1267799137" sldId="577"/>
            <ac:picMk id="34" creationId="{9D20F01B-9807-46F2-ACFB-9CDA448B0B46}"/>
          </ac:picMkLst>
        </pc:picChg>
        <pc:picChg chg="add mod modCrop">
          <ac:chgData name="AHMED ABOUELYAZID ELTOHAMY MOHAMED" userId="52099ac6-86dd-4190-9d5c-80d0f35c6a65" providerId="ADAL" clId="{103B8791-E9C3-444D-B224-801303347F0E}" dt="2020-05-19T21:39:32.022" v="1355" actId="208"/>
          <ac:picMkLst>
            <pc:docMk/>
            <pc:sldMk cId="1267799137" sldId="577"/>
            <ac:picMk id="36" creationId="{EC89C054-86C0-4988-BEB6-13F78BD3342C}"/>
          </ac:picMkLst>
        </pc:picChg>
        <pc:picChg chg="add mod modCrop">
          <ac:chgData name="AHMED ABOUELYAZID ELTOHAMY MOHAMED" userId="52099ac6-86dd-4190-9d5c-80d0f35c6a65" providerId="ADAL" clId="{103B8791-E9C3-444D-B224-801303347F0E}" dt="2020-05-19T21:44:17.154" v="1368" actId="164"/>
          <ac:picMkLst>
            <pc:docMk/>
            <pc:sldMk cId="1267799137" sldId="577"/>
            <ac:picMk id="37" creationId="{A14FC188-AEA1-4AD3-8842-B2D8D3BE6451}"/>
          </ac:picMkLst>
        </pc:picChg>
        <pc:picChg chg="add del">
          <ac:chgData name="AHMED ABOUELYAZID ELTOHAMY MOHAMED" userId="52099ac6-86dd-4190-9d5c-80d0f35c6a65" providerId="ADAL" clId="{103B8791-E9C3-444D-B224-801303347F0E}" dt="2020-05-19T21:44:37.508" v="1370"/>
          <ac:picMkLst>
            <pc:docMk/>
            <pc:sldMk cId="1267799137" sldId="577"/>
            <ac:picMk id="39" creationId="{DC2A95C3-3808-473B-93A7-A4955AF20F6B}"/>
          </ac:picMkLst>
        </pc:picChg>
        <pc:picChg chg="add mod ord modCrop">
          <ac:chgData name="AHMED ABOUELYAZID ELTOHAMY MOHAMED" userId="52099ac6-86dd-4190-9d5c-80d0f35c6a65" providerId="ADAL" clId="{103B8791-E9C3-444D-B224-801303347F0E}" dt="2020-05-19T21:46:14.685" v="1392" actId="14100"/>
          <ac:picMkLst>
            <pc:docMk/>
            <pc:sldMk cId="1267799137" sldId="577"/>
            <ac:picMk id="40" creationId="{66C0602B-84A1-4A81-9BE9-A3459967E530}"/>
          </ac:picMkLst>
        </pc:picChg>
      </pc:sldChg>
      <pc:sldChg chg="addSp delSp modSp add del mod delAnim modAnim">
        <pc:chgData name="AHMED ABOUELYAZID ELTOHAMY MOHAMED" userId="52099ac6-86dd-4190-9d5c-80d0f35c6a65" providerId="ADAL" clId="{103B8791-E9C3-444D-B224-801303347F0E}" dt="2020-05-20T08:44:26.802" v="3152" actId="47"/>
        <pc:sldMkLst>
          <pc:docMk/>
          <pc:sldMk cId="332491293" sldId="578"/>
        </pc:sldMkLst>
        <pc:spChg chg="del">
          <ac:chgData name="AHMED ABOUELYAZID ELTOHAMY MOHAMED" userId="52099ac6-86dd-4190-9d5c-80d0f35c6a65" providerId="ADAL" clId="{103B8791-E9C3-444D-B224-801303347F0E}" dt="2020-05-20T05:40:20.299" v="1800" actId="478"/>
          <ac:spMkLst>
            <pc:docMk/>
            <pc:sldMk cId="332491293" sldId="578"/>
            <ac:spMk id="3" creationId="{E22F349A-3BD6-416D-95BF-94D2AE2662AE}"/>
          </ac:spMkLst>
        </pc:spChg>
        <pc:spChg chg="del">
          <ac:chgData name="AHMED ABOUELYAZID ELTOHAMY MOHAMED" userId="52099ac6-86dd-4190-9d5c-80d0f35c6a65" providerId="ADAL" clId="{103B8791-E9C3-444D-B224-801303347F0E}" dt="2020-05-20T05:40:18.626" v="1799" actId="478"/>
          <ac:spMkLst>
            <pc:docMk/>
            <pc:sldMk cId="332491293" sldId="578"/>
            <ac:spMk id="6" creationId="{B0B7F4DD-0168-489B-9D61-C18E27E09B70}"/>
          </ac:spMkLst>
        </pc:spChg>
        <pc:spChg chg="del">
          <ac:chgData name="AHMED ABOUELYAZID ELTOHAMY MOHAMED" userId="52099ac6-86dd-4190-9d5c-80d0f35c6a65" providerId="ADAL" clId="{103B8791-E9C3-444D-B224-801303347F0E}" dt="2020-05-20T05:40:11.999" v="1795" actId="478"/>
          <ac:spMkLst>
            <pc:docMk/>
            <pc:sldMk cId="332491293" sldId="578"/>
            <ac:spMk id="7" creationId="{14FB497E-571A-4181-BB51-1C6F22C6623D}"/>
          </ac:spMkLst>
        </pc:spChg>
        <pc:spChg chg="del">
          <ac:chgData name="AHMED ABOUELYAZID ELTOHAMY MOHAMED" userId="52099ac6-86dd-4190-9d5c-80d0f35c6a65" providerId="ADAL" clId="{103B8791-E9C3-444D-B224-801303347F0E}" dt="2020-05-20T05:40:13.369" v="1796" actId="478"/>
          <ac:spMkLst>
            <pc:docMk/>
            <pc:sldMk cId="332491293" sldId="578"/>
            <ac:spMk id="8" creationId="{03854E07-2EE1-455F-ABA4-C2F81943A614}"/>
          </ac:spMkLst>
        </pc:spChg>
        <pc:spChg chg="del">
          <ac:chgData name="AHMED ABOUELYAZID ELTOHAMY MOHAMED" userId="52099ac6-86dd-4190-9d5c-80d0f35c6a65" providerId="ADAL" clId="{103B8791-E9C3-444D-B224-801303347F0E}" dt="2020-05-20T05:40:15.060" v="1797" actId="478"/>
          <ac:spMkLst>
            <pc:docMk/>
            <pc:sldMk cId="332491293" sldId="578"/>
            <ac:spMk id="9" creationId="{2A65BBBA-C906-4A28-8CCA-1EA4CD52F02E}"/>
          </ac:spMkLst>
        </pc:spChg>
        <pc:spChg chg="del">
          <ac:chgData name="AHMED ABOUELYAZID ELTOHAMY MOHAMED" userId="52099ac6-86dd-4190-9d5c-80d0f35c6a65" providerId="ADAL" clId="{103B8791-E9C3-444D-B224-801303347F0E}" dt="2020-05-20T05:40:21.931" v="1801" actId="478"/>
          <ac:spMkLst>
            <pc:docMk/>
            <pc:sldMk cId="332491293" sldId="578"/>
            <ac:spMk id="17" creationId="{15933B12-DAC6-47BF-B3FD-C500F9122C78}"/>
          </ac:spMkLst>
        </pc:spChg>
        <pc:spChg chg="del">
          <ac:chgData name="AHMED ABOUELYAZID ELTOHAMY MOHAMED" userId="52099ac6-86dd-4190-9d5c-80d0f35c6a65" providerId="ADAL" clId="{103B8791-E9C3-444D-B224-801303347F0E}" dt="2020-05-20T05:40:10.678" v="1794" actId="478"/>
          <ac:spMkLst>
            <pc:docMk/>
            <pc:sldMk cId="332491293" sldId="578"/>
            <ac:spMk id="26" creationId="{5620FC81-A707-46D3-87AB-4C715C75E26F}"/>
          </ac:spMkLst>
        </pc:spChg>
        <pc:spChg chg="del">
          <ac:chgData name="AHMED ABOUELYAZID ELTOHAMY MOHAMED" userId="52099ac6-86dd-4190-9d5c-80d0f35c6a65" providerId="ADAL" clId="{103B8791-E9C3-444D-B224-801303347F0E}" dt="2020-05-20T05:40:16.816" v="1798" actId="478"/>
          <ac:spMkLst>
            <pc:docMk/>
            <pc:sldMk cId="332491293" sldId="578"/>
            <ac:spMk id="27" creationId="{FB1E3891-9946-4F0B-B7D9-FEC0129F072B}"/>
          </ac:spMkLst>
        </pc:spChg>
        <pc:picChg chg="add mod modCrop">
          <ac:chgData name="AHMED ABOUELYAZID ELTOHAMY MOHAMED" userId="52099ac6-86dd-4190-9d5c-80d0f35c6a65" providerId="ADAL" clId="{103B8791-E9C3-444D-B224-801303347F0E}" dt="2020-05-20T05:43:15.967" v="1816"/>
          <ac:picMkLst>
            <pc:docMk/>
            <pc:sldMk cId="332491293" sldId="578"/>
            <ac:picMk id="2" creationId="{E8E3D34B-C89E-4377-8A56-FF6EB5D65217}"/>
          </ac:picMkLst>
        </pc:picChg>
        <pc:picChg chg="add mod modCrop">
          <ac:chgData name="AHMED ABOUELYAZID ELTOHAMY MOHAMED" userId="52099ac6-86dd-4190-9d5c-80d0f35c6a65" providerId="ADAL" clId="{103B8791-E9C3-444D-B224-801303347F0E}" dt="2020-05-20T05:43:30.464" v="1819" actId="14100"/>
          <ac:picMkLst>
            <pc:docMk/>
            <pc:sldMk cId="332491293" sldId="578"/>
            <ac:picMk id="4" creationId="{FBFC2FAB-FB2D-4256-BF17-C2366571DC67}"/>
          </ac:picMkLst>
        </pc:picChg>
      </pc:sldChg>
      <pc:sldChg chg="modSp add del mod">
        <pc:chgData name="AHMED ABOUELYAZID ELTOHAMY MOHAMED" userId="52099ac6-86dd-4190-9d5c-80d0f35c6a65" providerId="ADAL" clId="{103B8791-E9C3-444D-B224-801303347F0E}" dt="2020-05-20T08:44:23.256" v="3147" actId="47"/>
        <pc:sldMkLst>
          <pc:docMk/>
          <pc:sldMk cId="503407380" sldId="579"/>
        </pc:sldMkLst>
        <pc:spChg chg="mod">
          <ac:chgData name="AHMED ABOUELYAZID ELTOHAMY MOHAMED" userId="52099ac6-86dd-4190-9d5c-80d0f35c6a65" providerId="ADAL" clId="{103B8791-E9C3-444D-B224-801303347F0E}" dt="2020-05-20T05:53:12.846" v="1911" actId="14100"/>
          <ac:spMkLst>
            <pc:docMk/>
            <pc:sldMk cId="503407380" sldId="579"/>
            <ac:spMk id="8" creationId="{486657C0-BDCE-45CD-A605-CFE8A31B07CC}"/>
          </ac:spMkLst>
        </pc:spChg>
        <pc:spChg chg="mod">
          <ac:chgData name="AHMED ABOUELYAZID ELTOHAMY MOHAMED" userId="52099ac6-86dd-4190-9d5c-80d0f35c6a65" providerId="ADAL" clId="{103B8791-E9C3-444D-B224-801303347F0E}" dt="2020-05-20T05:54:41.921" v="1915" actId="14861"/>
          <ac:spMkLst>
            <pc:docMk/>
            <pc:sldMk cId="503407380" sldId="579"/>
            <ac:spMk id="9" creationId="{0FC5B052-5336-45F9-851C-BDE160DBC41E}"/>
          </ac:spMkLst>
        </pc:spChg>
        <pc:spChg chg="mod">
          <ac:chgData name="AHMED ABOUELYAZID ELTOHAMY MOHAMED" userId="52099ac6-86dd-4190-9d5c-80d0f35c6a65" providerId="ADAL" clId="{103B8791-E9C3-444D-B224-801303347F0E}" dt="2020-05-20T05:45:18.688" v="1830" actId="20577"/>
          <ac:spMkLst>
            <pc:docMk/>
            <pc:sldMk cId="503407380" sldId="579"/>
            <ac:spMk id="12" creationId="{F8DF587B-A563-43F7-8FBD-757F40C928E0}"/>
          </ac:spMkLst>
        </pc:spChg>
        <pc:spChg chg="mod">
          <ac:chgData name="AHMED ABOUELYAZID ELTOHAMY MOHAMED" userId="52099ac6-86dd-4190-9d5c-80d0f35c6a65" providerId="ADAL" clId="{103B8791-E9C3-444D-B224-801303347F0E}" dt="2020-05-20T05:53:12.846" v="1911" actId="14100"/>
          <ac:spMkLst>
            <pc:docMk/>
            <pc:sldMk cId="503407380" sldId="579"/>
            <ac:spMk id="13" creationId="{8FBA6109-C27D-4509-B1BB-580E0D8A095F}"/>
          </ac:spMkLst>
        </pc:spChg>
        <pc:spChg chg="mod">
          <ac:chgData name="AHMED ABOUELYAZID ELTOHAMY MOHAMED" userId="52099ac6-86dd-4190-9d5c-80d0f35c6a65" providerId="ADAL" clId="{103B8791-E9C3-444D-B224-801303347F0E}" dt="2020-05-20T05:53:16.407" v="1912" actId="14100"/>
          <ac:spMkLst>
            <pc:docMk/>
            <pc:sldMk cId="503407380" sldId="579"/>
            <ac:spMk id="15" creationId="{5F4FB390-6066-40DD-8A0C-86EEEE8EDD20}"/>
          </ac:spMkLst>
        </pc:spChg>
        <pc:spChg chg="mod">
          <ac:chgData name="AHMED ABOUELYAZID ELTOHAMY MOHAMED" userId="52099ac6-86dd-4190-9d5c-80d0f35c6a65" providerId="ADAL" clId="{103B8791-E9C3-444D-B224-801303347F0E}" dt="2020-05-20T05:51:56.239" v="1910" actId="207"/>
          <ac:spMkLst>
            <pc:docMk/>
            <pc:sldMk cId="503407380" sldId="579"/>
            <ac:spMk id="21" creationId="{5B58C476-E4D7-48EC-82C1-08D0CE7EF987}"/>
          </ac:spMkLst>
        </pc:spChg>
        <pc:spChg chg="mod">
          <ac:chgData name="AHMED ABOUELYAZID ELTOHAMY MOHAMED" userId="52099ac6-86dd-4190-9d5c-80d0f35c6a65" providerId="ADAL" clId="{103B8791-E9C3-444D-B224-801303347F0E}" dt="2020-05-20T05:51:26.565" v="1909" actId="1076"/>
          <ac:spMkLst>
            <pc:docMk/>
            <pc:sldMk cId="503407380" sldId="579"/>
            <ac:spMk id="10243" creationId="{00000000-0000-0000-0000-000000000000}"/>
          </ac:spMkLst>
        </pc:spChg>
        <pc:grpChg chg="mod">
          <ac:chgData name="AHMED ABOUELYAZID ELTOHAMY MOHAMED" userId="52099ac6-86dd-4190-9d5c-80d0f35c6a65" providerId="ADAL" clId="{103B8791-E9C3-444D-B224-801303347F0E}" dt="2020-05-20T05:54:55.029" v="1916" actId="14861"/>
          <ac:grpSpMkLst>
            <pc:docMk/>
            <pc:sldMk cId="503407380" sldId="579"/>
            <ac:grpSpMk id="2" creationId="{03AE23CB-5621-4B7B-AF99-53CBB0825E59}"/>
          </ac:grpSpMkLst>
        </pc:grpChg>
        <pc:grpChg chg="mod">
          <ac:chgData name="AHMED ABOUELYAZID ELTOHAMY MOHAMED" userId="52099ac6-86dd-4190-9d5c-80d0f35c6a65" providerId="ADAL" clId="{103B8791-E9C3-444D-B224-801303347F0E}" dt="2020-05-20T05:53:12.846" v="1911" actId="14100"/>
          <ac:grpSpMkLst>
            <pc:docMk/>
            <pc:sldMk cId="503407380" sldId="579"/>
            <ac:grpSpMk id="10" creationId="{4D365D1A-A5CD-41A9-8BB4-C26451A4311D}"/>
          </ac:grpSpMkLst>
        </pc:grpChg>
      </pc:sldChg>
      <pc:sldChg chg="addSp delSp modSp add del mod ord delAnim modAnim">
        <pc:chgData name="AHMED ABOUELYAZID ELTOHAMY MOHAMED" userId="52099ac6-86dd-4190-9d5c-80d0f35c6a65" providerId="ADAL" clId="{103B8791-E9C3-444D-B224-801303347F0E}" dt="2020-05-20T08:44:23.920" v="3148" actId="47"/>
        <pc:sldMkLst>
          <pc:docMk/>
          <pc:sldMk cId="1605831808" sldId="580"/>
        </pc:sldMkLst>
        <pc:spChg chg="mod">
          <ac:chgData name="AHMED ABOUELYAZID ELTOHAMY MOHAMED" userId="52099ac6-86dd-4190-9d5c-80d0f35c6a65" providerId="ADAL" clId="{103B8791-E9C3-444D-B224-801303347F0E}" dt="2020-05-20T06:03:48.605" v="2015" actId="1036"/>
          <ac:spMkLst>
            <pc:docMk/>
            <pc:sldMk cId="1605831808" sldId="580"/>
            <ac:spMk id="8" creationId="{292A4BCE-ADFD-4885-82A7-FA71B36DCF73}"/>
          </ac:spMkLst>
        </pc:spChg>
        <pc:spChg chg="del">
          <ac:chgData name="AHMED ABOUELYAZID ELTOHAMY MOHAMED" userId="52099ac6-86dd-4190-9d5c-80d0f35c6a65" providerId="ADAL" clId="{103B8791-E9C3-444D-B224-801303347F0E}" dt="2020-05-20T06:03:33.501" v="1991" actId="478"/>
          <ac:spMkLst>
            <pc:docMk/>
            <pc:sldMk cId="1605831808" sldId="580"/>
            <ac:spMk id="9" creationId="{15CE5873-2CAD-45A0-A79F-0BE7A67EF6CD}"/>
          </ac:spMkLst>
        </pc:spChg>
        <pc:spChg chg="del">
          <ac:chgData name="AHMED ABOUELYAZID ELTOHAMY MOHAMED" userId="52099ac6-86dd-4190-9d5c-80d0f35c6a65" providerId="ADAL" clId="{103B8791-E9C3-444D-B224-801303347F0E}" dt="2020-05-20T06:03:31.973" v="1990" actId="478"/>
          <ac:spMkLst>
            <pc:docMk/>
            <pc:sldMk cId="1605831808" sldId="580"/>
            <ac:spMk id="11" creationId="{DD6FAA84-1C52-4C44-9BF1-668182745CB4}"/>
          </ac:spMkLst>
        </pc:spChg>
        <pc:spChg chg="mod">
          <ac:chgData name="AHMED ABOUELYAZID ELTOHAMY MOHAMED" userId="52099ac6-86dd-4190-9d5c-80d0f35c6a65" providerId="ADAL" clId="{103B8791-E9C3-444D-B224-801303347F0E}" dt="2020-05-20T06:03:48.605" v="2015" actId="1036"/>
          <ac:spMkLst>
            <pc:docMk/>
            <pc:sldMk cId="1605831808" sldId="580"/>
            <ac:spMk id="12" creationId="{32AA8DB3-0F0F-41A3-89BA-90F78FE7754D}"/>
          </ac:spMkLst>
        </pc:spChg>
        <pc:spChg chg="mod">
          <ac:chgData name="AHMED ABOUELYAZID ELTOHAMY MOHAMED" userId="52099ac6-86dd-4190-9d5c-80d0f35c6a65" providerId="ADAL" clId="{103B8791-E9C3-444D-B224-801303347F0E}" dt="2020-05-20T05:56:42.724" v="1930" actId="20577"/>
          <ac:spMkLst>
            <pc:docMk/>
            <pc:sldMk cId="1605831808" sldId="580"/>
            <ac:spMk id="18" creationId="{4E6235C5-C299-4641-B350-82ECB938619E}"/>
          </ac:spMkLst>
        </pc:spChg>
        <pc:picChg chg="add mod modCrop">
          <ac:chgData name="AHMED ABOUELYAZID ELTOHAMY MOHAMED" userId="52099ac6-86dd-4190-9d5c-80d0f35c6a65" providerId="ADAL" clId="{103B8791-E9C3-444D-B224-801303347F0E}" dt="2020-05-20T06:03:57.205" v="2033" actId="14100"/>
          <ac:picMkLst>
            <pc:docMk/>
            <pc:sldMk cId="1605831808" sldId="580"/>
            <ac:picMk id="3" creationId="{0D5DC5C6-F32A-4FBF-A5ED-4D33098A706A}"/>
          </ac:picMkLst>
        </pc:picChg>
        <pc:picChg chg="del">
          <ac:chgData name="AHMED ABOUELYAZID ELTOHAMY MOHAMED" userId="52099ac6-86dd-4190-9d5c-80d0f35c6a65" providerId="ADAL" clId="{103B8791-E9C3-444D-B224-801303347F0E}" dt="2020-05-20T05:56:47.063" v="1931" actId="478"/>
          <ac:picMkLst>
            <pc:docMk/>
            <pc:sldMk cId="1605831808" sldId="580"/>
            <ac:picMk id="4" creationId="{4F93006B-C741-4688-93FF-61F98ED22A0E}"/>
          </ac:picMkLst>
        </pc:picChg>
        <pc:picChg chg="add mod modCrop">
          <ac:chgData name="AHMED ABOUELYAZID ELTOHAMY MOHAMED" userId="52099ac6-86dd-4190-9d5c-80d0f35c6a65" providerId="ADAL" clId="{103B8791-E9C3-444D-B224-801303347F0E}" dt="2020-05-20T06:03:48.605" v="2015" actId="1036"/>
          <ac:picMkLst>
            <pc:docMk/>
            <pc:sldMk cId="1605831808" sldId="580"/>
            <ac:picMk id="5" creationId="{EE6A4B4E-468E-40EB-A0E3-9A6576B72A87}"/>
          </ac:picMkLst>
        </pc:picChg>
        <pc:picChg chg="del">
          <ac:chgData name="AHMED ABOUELYAZID ELTOHAMY MOHAMED" userId="52099ac6-86dd-4190-9d5c-80d0f35c6a65" providerId="ADAL" clId="{103B8791-E9C3-444D-B224-801303347F0E}" dt="2020-05-20T05:57:34.402" v="1940" actId="478"/>
          <ac:picMkLst>
            <pc:docMk/>
            <pc:sldMk cId="1605831808" sldId="580"/>
            <ac:picMk id="6" creationId="{CCFDABE8-2002-455E-82BB-83BB323D1105}"/>
          </ac:picMkLst>
        </pc:picChg>
        <pc:picChg chg="del">
          <ac:chgData name="AHMED ABOUELYAZID ELTOHAMY MOHAMED" userId="52099ac6-86dd-4190-9d5c-80d0f35c6a65" providerId="ADAL" clId="{103B8791-E9C3-444D-B224-801303347F0E}" dt="2020-05-20T05:57:35.689" v="1941" actId="478"/>
          <ac:picMkLst>
            <pc:docMk/>
            <pc:sldMk cId="1605831808" sldId="580"/>
            <ac:picMk id="7" creationId="{EB1320F3-7007-40AD-AA66-140515F8BB8D}"/>
          </ac:picMkLst>
        </pc:picChg>
        <pc:picChg chg="add del mod modCrop">
          <ac:chgData name="AHMED ABOUELYAZID ELTOHAMY MOHAMED" userId="52099ac6-86dd-4190-9d5c-80d0f35c6a65" providerId="ADAL" clId="{103B8791-E9C3-444D-B224-801303347F0E}" dt="2020-05-20T06:01:27.478" v="1974"/>
          <ac:picMkLst>
            <pc:docMk/>
            <pc:sldMk cId="1605831808" sldId="580"/>
            <ac:picMk id="10" creationId="{5596E1CE-8139-4690-9626-486B24EF94F4}"/>
          </ac:picMkLst>
        </pc:picChg>
        <pc:picChg chg="add mod modCrop">
          <ac:chgData name="AHMED ABOUELYAZID ELTOHAMY MOHAMED" userId="52099ac6-86dd-4190-9d5c-80d0f35c6a65" providerId="ADAL" clId="{103B8791-E9C3-444D-B224-801303347F0E}" dt="2020-05-20T06:03:48.605" v="2015" actId="1036"/>
          <ac:picMkLst>
            <pc:docMk/>
            <pc:sldMk cId="1605831808" sldId="580"/>
            <ac:picMk id="13" creationId="{F5C2EA1F-A837-4497-BF47-11C4ECB05579}"/>
          </ac:picMkLst>
        </pc:picChg>
      </pc:sldChg>
      <pc:sldChg chg="addSp delSp modSp add del mod addAnim delAnim modAnim">
        <pc:chgData name="AHMED ABOUELYAZID ELTOHAMY MOHAMED" userId="52099ac6-86dd-4190-9d5c-80d0f35c6a65" providerId="ADAL" clId="{103B8791-E9C3-444D-B224-801303347F0E}" dt="2020-05-20T08:44:25.495" v="3150" actId="47"/>
        <pc:sldMkLst>
          <pc:docMk/>
          <pc:sldMk cId="190218240" sldId="581"/>
        </pc:sldMkLst>
        <pc:spChg chg="add del mod">
          <ac:chgData name="AHMED ABOUELYAZID ELTOHAMY MOHAMED" userId="52099ac6-86dd-4190-9d5c-80d0f35c6a65" providerId="ADAL" clId="{103B8791-E9C3-444D-B224-801303347F0E}" dt="2020-05-20T07:49:42.565" v="2334" actId="478"/>
          <ac:spMkLst>
            <pc:docMk/>
            <pc:sldMk cId="190218240" sldId="581"/>
            <ac:spMk id="18" creationId="{E4790B18-54D3-48AC-B003-2BAAFD102F04}"/>
          </ac:spMkLst>
        </pc:spChg>
        <pc:spChg chg="mod">
          <ac:chgData name="AHMED ABOUELYAZID ELTOHAMY MOHAMED" userId="52099ac6-86dd-4190-9d5c-80d0f35c6a65" providerId="ADAL" clId="{103B8791-E9C3-444D-B224-801303347F0E}" dt="2020-05-20T07:49:46.114" v="2335" actId="1076"/>
          <ac:spMkLst>
            <pc:docMk/>
            <pc:sldMk cId="190218240" sldId="581"/>
            <ac:spMk id="19" creationId="{B4EF4DF9-28FD-4A8D-9ACE-58E8B480CDB5}"/>
          </ac:spMkLst>
        </pc:spChg>
        <pc:spChg chg="mod">
          <ac:chgData name="AHMED ABOUELYAZID ELTOHAMY MOHAMED" userId="52099ac6-86dd-4190-9d5c-80d0f35c6a65" providerId="ADAL" clId="{103B8791-E9C3-444D-B224-801303347F0E}" dt="2020-05-20T07:49:47.850" v="2336" actId="1076"/>
          <ac:spMkLst>
            <pc:docMk/>
            <pc:sldMk cId="190218240" sldId="581"/>
            <ac:spMk id="20" creationId="{A2914A05-FA39-403F-8E54-EDE34C3E9094}"/>
          </ac:spMkLst>
        </pc:spChg>
        <pc:picChg chg="del">
          <ac:chgData name="AHMED ABOUELYAZID ELTOHAMY MOHAMED" userId="52099ac6-86dd-4190-9d5c-80d0f35c6a65" providerId="ADAL" clId="{103B8791-E9C3-444D-B224-801303347F0E}" dt="2020-05-20T07:46:47.123" v="2189" actId="478"/>
          <ac:picMkLst>
            <pc:docMk/>
            <pc:sldMk cId="190218240" sldId="581"/>
            <ac:picMk id="2" creationId="{C8FA3A47-E8A3-40A0-B13D-7C79F31E150B}"/>
          </ac:picMkLst>
        </pc:picChg>
        <pc:picChg chg="mod">
          <ac:chgData name="AHMED ABOUELYAZID ELTOHAMY MOHAMED" userId="52099ac6-86dd-4190-9d5c-80d0f35c6a65" providerId="ADAL" clId="{103B8791-E9C3-444D-B224-801303347F0E}" dt="2020-05-20T07:49:56.788" v="2339" actId="14100"/>
          <ac:picMkLst>
            <pc:docMk/>
            <pc:sldMk cId="190218240" sldId="581"/>
            <ac:picMk id="1027" creationId="{C10DFA7F-4D20-4800-96FB-63D013E9ACED}"/>
          </ac:picMkLst>
        </pc:picChg>
      </pc:sldChg>
      <pc:sldChg chg="add del">
        <pc:chgData name="AHMED ABOUELYAZID ELTOHAMY MOHAMED" userId="52099ac6-86dd-4190-9d5c-80d0f35c6a65" providerId="ADAL" clId="{103B8791-E9C3-444D-B224-801303347F0E}" dt="2020-05-20T08:44:26.135" v="3151" actId="47"/>
        <pc:sldMkLst>
          <pc:docMk/>
          <pc:sldMk cId="585069273" sldId="582"/>
        </pc:sldMkLst>
      </pc:sldChg>
      <pc:sldChg chg="addSp delSp modSp add mod delAnim modAnim">
        <pc:chgData name="AHMED ABOUELYAZID ELTOHAMY MOHAMED" userId="52099ac6-86dd-4190-9d5c-80d0f35c6a65" providerId="ADAL" clId="{103B8791-E9C3-444D-B224-801303347F0E}" dt="2020-05-20T08:39:16.027" v="3139" actId="478"/>
        <pc:sldMkLst>
          <pc:docMk/>
          <pc:sldMk cId="2776510129" sldId="583"/>
        </pc:sldMkLst>
        <pc:spChg chg="del">
          <ac:chgData name="AHMED ABOUELYAZID ELTOHAMY MOHAMED" userId="52099ac6-86dd-4190-9d5c-80d0f35c6a65" providerId="ADAL" clId="{103B8791-E9C3-444D-B224-801303347F0E}" dt="2020-05-20T08:29:23.699" v="2994" actId="478"/>
          <ac:spMkLst>
            <pc:docMk/>
            <pc:sldMk cId="2776510129" sldId="583"/>
            <ac:spMk id="2" creationId="{077590C3-73A7-4726-9592-8C8BEABBDA8E}"/>
          </ac:spMkLst>
        </pc:spChg>
        <pc:spChg chg="del">
          <ac:chgData name="AHMED ABOUELYAZID ELTOHAMY MOHAMED" userId="52099ac6-86dd-4190-9d5c-80d0f35c6a65" providerId="ADAL" clId="{103B8791-E9C3-444D-B224-801303347F0E}" dt="2020-05-20T08:29:22.084" v="2993" actId="478"/>
          <ac:spMkLst>
            <pc:docMk/>
            <pc:sldMk cId="2776510129" sldId="583"/>
            <ac:spMk id="3" creationId="{E22F349A-3BD6-416D-95BF-94D2AE2662AE}"/>
          </ac:spMkLst>
        </pc:spChg>
        <pc:spChg chg="del">
          <ac:chgData name="AHMED ABOUELYAZID ELTOHAMY MOHAMED" userId="52099ac6-86dd-4190-9d5c-80d0f35c6a65" providerId="ADAL" clId="{103B8791-E9C3-444D-B224-801303347F0E}" dt="2020-05-20T08:29:26.110" v="2996" actId="478"/>
          <ac:spMkLst>
            <pc:docMk/>
            <pc:sldMk cId="2776510129" sldId="583"/>
            <ac:spMk id="4" creationId="{3664FB3B-25BF-4C7B-B177-AD547AF98161}"/>
          </ac:spMkLst>
        </pc:spChg>
        <pc:spChg chg="add del mod">
          <ac:chgData name="AHMED ABOUELYAZID ELTOHAMY MOHAMED" userId="52099ac6-86dd-4190-9d5c-80d0f35c6a65" providerId="ADAL" clId="{103B8791-E9C3-444D-B224-801303347F0E}" dt="2020-05-20T08:39:16.027" v="3139" actId="478"/>
          <ac:spMkLst>
            <pc:docMk/>
            <pc:sldMk cId="2776510129" sldId="583"/>
            <ac:spMk id="5" creationId="{58DF17D0-D562-449D-8376-8F4193785E0F}"/>
          </ac:spMkLst>
        </pc:spChg>
        <pc:spChg chg="del">
          <ac:chgData name="AHMED ABOUELYAZID ELTOHAMY MOHAMED" userId="52099ac6-86dd-4190-9d5c-80d0f35c6a65" providerId="ADAL" clId="{103B8791-E9C3-444D-B224-801303347F0E}" dt="2020-05-20T08:29:25.352" v="2995" actId="478"/>
          <ac:spMkLst>
            <pc:docMk/>
            <pc:sldMk cId="2776510129" sldId="583"/>
            <ac:spMk id="14" creationId="{97768932-00B0-40A3-8423-DB5E52C1D4F2}"/>
          </ac:spMkLst>
        </pc:spChg>
        <pc:spChg chg="del">
          <ac:chgData name="AHMED ABOUELYAZID ELTOHAMY MOHAMED" userId="52099ac6-86dd-4190-9d5c-80d0f35c6a65" providerId="ADAL" clId="{103B8791-E9C3-444D-B224-801303347F0E}" dt="2020-05-20T08:29:28.180" v="2997" actId="478"/>
          <ac:spMkLst>
            <pc:docMk/>
            <pc:sldMk cId="2776510129" sldId="583"/>
            <ac:spMk id="15" creationId="{530F0F53-9315-4A9E-8F37-288F3324A684}"/>
          </ac:spMkLst>
        </pc:spChg>
        <pc:spChg chg="mod">
          <ac:chgData name="AHMED ABOUELYAZID ELTOHAMY MOHAMED" userId="52099ac6-86dd-4190-9d5c-80d0f35c6a65" providerId="ADAL" clId="{103B8791-E9C3-444D-B224-801303347F0E}" dt="2020-05-20T08:36:04.579" v="3118" actId="113"/>
          <ac:spMkLst>
            <pc:docMk/>
            <pc:sldMk cId="2776510129" sldId="583"/>
            <ac:spMk id="17" creationId="{15933B12-DAC6-47BF-B3FD-C500F9122C78}"/>
          </ac:spMkLst>
        </pc:spChg>
        <pc:spChg chg="mod">
          <ac:chgData name="AHMED ABOUELYAZID ELTOHAMY MOHAMED" userId="52099ac6-86dd-4190-9d5c-80d0f35c6a65" providerId="ADAL" clId="{103B8791-E9C3-444D-B224-801303347F0E}" dt="2020-05-20T08:34:14.861" v="3107" actId="1076"/>
          <ac:spMkLst>
            <pc:docMk/>
            <pc:sldMk cId="2776510129" sldId="583"/>
            <ac:spMk id="18" creationId="{4E6235C5-C299-4641-B350-82ECB938619E}"/>
          </ac:spMkLst>
        </pc:spChg>
        <pc:spChg chg="del">
          <ac:chgData name="AHMED ABOUELYAZID ELTOHAMY MOHAMED" userId="52099ac6-86dd-4190-9d5c-80d0f35c6a65" providerId="ADAL" clId="{103B8791-E9C3-444D-B224-801303347F0E}" dt="2020-05-20T08:29:29.566" v="2998" actId="478"/>
          <ac:spMkLst>
            <pc:docMk/>
            <pc:sldMk cId="2776510129" sldId="583"/>
            <ac:spMk id="19" creationId="{E48E346D-01EE-48F2-9E56-D901BFBA53B2}"/>
          </ac:spMkLst>
        </pc:spChg>
        <pc:picChg chg="add del">
          <ac:chgData name="AHMED ABOUELYAZID ELTOHAMY MOHAMED" userId="52099ac6-86dd-4190-9d5c-80d0f35c6a65" providerId="ADAL" clId="{103B8791-E9C3-444D-B224-801303347F0E}" dt="2020-05-20T08:30:26.964" v="3000"/>
          <ac:picMkLst>
            <pc:docMk/>
            <pc:sldMk cId="2776510129" sldId="583"/>
            <ac:picMk id="6" creationId="{926BF153-7F43-4439-AA48-021A47253991}"/>
          </ac:picMkLst>
        </pc:picChg>
        <pc:picChg chg="add mod modCrop">
          <ac:chgData name="AHMED ABOUELYAZID ELTOHAMY MOHAMED" userId="52099ac6-86dd-4190-9d5c-80d0f35c6a65" providerId="ADAL" clId="{103B8791-E9C3-444D-B224-801303347F0E}" dt="2020-05-20T08:31:23.955" v="3010" actId="14100"/>
          <ac:picMkLst>
            <pc:docMk/>
            <pc:sldMk cId="2776510129" sldId="583"/>
            <ac:picMk id="7" creationId="{611185FB-7389-4ADB-B7E0-844522C69455}"/>
          </ac:picMkLst>
        </pc:picChg>
        <pc:picChg chg="add mod modCrop">
          <ac:chgData name="AHMED ABOUELYAZID ELTOHAMY MOHAMED" userId="52099ac6-86dd-4190-9d5c-80d0f35c6a65" providerId="ADAL" clId="{103B8791-E9C3-444D-B224-801303347F0E}" dt="2020-05-20T08:31:56.832" v="3017"/>
          <ac:picMkLst>
            <pc:docMk/>
            <pc:sldMk cId="2776510129" sldId="583"/>
            <ac:picMk id="8" creationId="{40E5B18D-2E92-4E36-9545-5341FDAA0B2B}"/>
          </ac:picMkLst>
        </pc:picChg>
        <pc:picChg chg="add mod modCrop">
          <ac:chgData name="AHMED ABOUELYAZID ELTOHAMY MOHAMED" userId="52099ac6-86dd-4190-9d5c-80d0f35c6a65" providerId="ADAL" clId="{103B8791-E9C3-444D-B224-801303347F0E}" dt="2020-05-20T08:33:10.640" v="3037"/>
          <ac:picMkLst>
            <pc:docMk/>
            <pc:sldMk cId="2776510129" sldId="583"/>
            <ac:picMk id="9" creationId="{B614EC04-4B8B-4B1E-A93B-91F1A84222CB}"/>
          </ac:picMkLst>
        </pc:picChg>
        <pc:picChg chg="add mod modCrop">
          <ac:chgData name="AHMED ABOUELYAZID ELTOHAMY MOHAMED" userId="52099ac6-86dd-4190-9d5c-80d0f35c6a65" providerId="ADAL" clId="{103B8791-E9C3-444D-B224-801303347F0E}" dt="2020-05-20T08:33:06.746" v="3036"/>
          <ac:picMkLst>
            <pc:docMk/>
            <pc:sldMk cId="2776510129" sldId="583"/>
            <ac:picMk id="10" creationId="{0ADB78BE-D3FA-4DC5-BB7F-A477F202A584}"/>
          </ac:picMkLst>
        </pc:picChg>
        <pc:picChg chg="add mod modCrop">
          <ac:chgData name="AHMED ABOUELYAZID ELTOHAMY MOHAMED" userId="52099ac6-86dd-4190-9d5c-80d0f35c6a65" providerId="ADAL" clId="{103B8791-E9C3-444D-B224-801303347F0E}" dt="2020-05-20T08:35:34.026" v="3117"/>
          <ac:picMkLst>
            <pc:docMk/>
            <pc:sldMk cId="2776510129" sldId="583"/>
            <ac:picMk id="11" creationId="{CC4B99DF-AD34-4074-9B04-3A05506D7141}"/>
          </ac:picMkLst>
        </pc:picChg>
      </pc:sldChg>
    </pc:docChg>
  </pc:docChgLst>
  <pc:docChgLst>
    <pc:chgData name="AHMED ABOUELYAZID ELTOHAMY MOHAMED" userId="52099ac6-86dd-4190-9d5c-80d0f35c6a65" providerId="ADAL" clId="{58481310-ED7C-4B1D-B255-D5B8AFFD8FB9}"/>
    <pc:docChg chg="undo custSel addSld delSld modSld sldOrd">
      <pc:chgData name="AHMED ABOUELYAZID ELTOHAMY MOHAMED" userId="52099ac6-86dd-4190-9d5c-80d0f35c6a65" providerId="ADAL" clId="{58481310-ED7C-4B1D-B255-D5B8AFFD8FB9}" dt="2020-05-28T10:34:47.015" v="7429" actId="1035"/>
      <pc:docMkLst>
        <pc:docMk/>
      </pc:docMkLst>
      <pc:sldChg chg="addSp modSp mod modAnim">
        <pc:chgData name="AHMED ABOUELYAZID ELTOHAMY MOHAMED" userId="52099ac6-86dd-4190-9d5c-80d0f35c6a65" providerId="ADAL" clId="{58481310-ED7C-4B1D-B255-D5B8AFFD8FB9}" dt="2020-05-28T10:34:47.015" v="7429" actId="1035"/>
        <pc:sldMkLst>
          <pc:docMk/>
          <pc:sldMk cId="1102367969" sldId="256"/>
        </pc:sldMkLst>
        <pc:spChg chg="mod">
          <ac:chgData name="AHMED ABOUELYAZID ELTOHAMY MOHAMED" userId="52099ac6-86dd-4190-9d5c-80d0f35c6a65" providerId="ADAL" clId="{58481310-ED7C-4B1D-B255-D5B8AFFD8FB9}" dt="2020-05-27T18:40:25.823" v="5088" actId="1037"/>
          <ac:spMkLst>
            <pc:docMk/>
            <pc:sldMk cId="1102367969" sldId="256"/>
            <ac:spMk id="4" creationId="{00000000-0000-0000-0000-000000000000}"/>
          </ac:spMkLst>
        </pc:spChg>
        <pc:spChg chg="mod">
          <ac:chgData name="AHMED ABOUELYAZID ELTOHAMY MOHAMED" userId="52099ac6-86dd-4190-9d5c-80d0f35c6a65" providerId="ADAL" clId="{58481310-ED7C-4B1D-B255-D5B8AFFD8FB9}" dt="2020-05-27T18:40:37.597" v="5091" actId="1035"/>
          <ac:spMkLst>
            <pc:docMk/>
            <pc:sldMk cId="1102367969" sldId="256"/>
            <ac:spMk id="5" creationId="{CDE624C1-5CB3-4485-B2FC-27198F58F084}"/>
          </ac:spMkLst>
        </pc:spChg>
        <pc:spChg chg="mod">
          <ac:chgData name="AHMED ABOUELYAZID ELTOHAMY MOHAMED" userId="52099ac6-86dd-4190-9d5c-80d0f35c6a65" providerId="ADAL" clId="{58481310-ED7C-4B1D-B255-D5B8AFFD8FB9}" dt="2020-05-27T18:37:41.900" v="5020" actId="404"/>
          <ac:spMkLst>
            <pc:docMk/>
            <pc:sldMk cId="1102367969" sldId="256"/>
            <ac:spMk id="6" creationId="{1F066293-74D1-4642-BFF2-C7AA6C5063D9}"/>
          </ac:spMkLst>
        </pc:spChg>
        <pc:spChg chg="mod">
          <ac:chgData name="AHMED ABOUELYAZID ELTOHAMY MOHAMED" userId="52099ac6-86dd-4190-9d5c-80d0f35c6a65" providerId="ADAL" clId="{58481310-ED7C-4B1D-B255-D5B8AFFD8FB9}" dt="2020-05-27T18:40:43.984" v="5098" actId="1036"/>
          <ac:spMkLst>
            <pc:docMk/>
            <pc:sldMk cId="1102367969" sldId="256"/>
            <ac:spMk id="7" creationId="{769DE8E9-6802-41A7-AF3A-BB2B69ED8259}"/>
          </ac:spMkLst>
        </pc:spChg>
        <pc:spChg chg="add mod">
          <ac:chgData name="AHMED ABOUELYAZID ELTOHAMY MOHAMED" userId="52099ac6-86dd-4190-9d5c-80d0f35c6a65" providerId="ADAL" clId="{58481310-ED7C-4B1D-B255-D5B8AFFD8FB9}" dt="2020-05-28T10:34:47.015" v="7429" actId="1035"/>
          <ac:spMkLst>
            <pc:docMk/>
            <pc:sldMk cId="1102367969" sldId="256"/>
            <ac:spMk id="8" creationId="{947BDB15-A140-4407-BD02-1F81CF0A07FF}"/>
          </ac:spMkLst>
        </pc:spChg>
      </pc:sldChg>
      <pc:sldChg chg="addSp delSp modSp mod">
        <pc:chgData name="AHMED ABOUELYAZID ELTOHAMY MOHAMED" userId="52099ac6-86dd-4190-9d5c-80d0f35c6a65" providerId="ADAL" clId="{58481310-ED7C-4B1D-B255-D5B8AFFD8FB9}" dt="2020-05-28T10:24:22.671" v="7425" actId="14100"/>
        <pc:sldMkLst>
          <pc:docMk/>
          <pc:sldMk cId="1279784434" sldId="257"/>
        </pc:sldMkLst>
        <pc:graphicFrameChg chg="mod modGraphic">
          <ac:chgData name="AHMED ABOUELYAZID ELTOHAMY MOHAMED" userId="52099ac6-86dd-4190-9d5c-80d0f35c6a65" providerId="ADAL" clId="{58481310-ED7C-4B1D-B255-D5B8AFFD8FB9}" dt="2020-05-28T10:22:58.459" v="7408" actId="1038"/>
          <ac:graphicFrameMkLst>
            <pc:docMk/>
            <pc:sldMk cId="1279784434" sldId="257"/>
            <ac:graphicFrameMk id="6" creationId="{E13F546E-12BF-4CEB-B64A-7FDAC2D655A5}"/>
          </ac:graphicFrameMkLst>
        </pc:graphicFrameChg>
        <pc:picChg chg="del">
          <ac:chgData name="AHMED ABOUELYAZID ELTOHAMY MOHAMED" userId="52099ac6-86dd-4190-9d5c-80d0f35c6a65" providerId="ADAL" clId="{58481310-ED7C-4B1D-B255-D5B8AFFD8FB9}" dt="2020-05-28T10:22:18.996" v="7388" actId="478"/>
          <ac:picMkLst>
            <pc:docMk/>
            <pc:sldMk cId="1279784434" sldId="257"/>
            <ac:picMk id="2" creationId="{4C352C23-11AC-4059-89CB-545D8A8ACA2C}"/>
          </ac:picMkLst>
        </pc:picChg>
        <pc:picChg chg="add mod">
          <ac:chgData name="AHMED ABOUELYAZID ELTOHAMY MOHAMED" userId="52099ac6-86dd-4190-9d5c-80d0f35c6a65" providerId="ADAL" clId="{58481310-ED7C-4B1D-B255-D5B8AFFD8FB9}" dt="2020-05-28T10:24:19.183" v="7424" actId="14100"/>
          <ac:picMkLst>
            <pc:docMk/>
            <pc:sldMk cId="1279784434" sldId="257"/>
            <ac:picMk id="2050" creationId="{FAE4F7C6-ED4E-4D20-B69B-CBDE095D45DA}"/>
          </ac:picMkLst>
        </pc:picChg>
        <pc:picChg chg="add mod">
          <ac:chgData name="AHMED ABOUELYAZID ELTOHAMY MOHAMED" userId="52099ac6-86dd-4190-9d5c-80d0f35c6a65" providerId="ADAL" clId="{58481310-ED7C-4B1D-B255-D5B8AFFD8FB9}" dt="2020-05-28T10:24:22.671" v="7425" actId="14100"/>
          <ac:picMkLst>
            <pc:docMk/>
            <pc:sldMk cId="1279784434" sldId="257"/>
            <ac:picMk id="2051" creationId="{F6C51E4A-24BF-40F0-85F1-857CFD190BC2}"/>
          </ac:picMkLst>
        </pc:picChg>
      </pc:sldChg>
      <pc:sldChg chg="addSp delSp modSp mod delAnim modAnim">
        <pc:chgData name="AHMED ABOUELYAZID ELTOHAMY MOHAMED" userId="52099ac6-86dd-4190-9d5c-80d0f35c6a65" providerId="ADAL" clId="{58481310-ED7C-4B1D-B255-D5B8AFFD8FB9}" dt="2020-05-27T21:24:43.753" v="7264" actId="207"/>
        <pc:sldMkLst>
          <pc:docMk/>
          <pc:sldMk cId="3294278586" sldId="267"/>
        </pc:sldMkLst>
        <pc:spChg chg="mod">
          <ac:chgData name="AHMED ABOUELYAZID ELTOHAMY MOHAMED" userId="52099ac6-86dd-4190-9d5c-80d0f35c6a65" providerId="ADAL" clId="{58481310-ED7C-4B1D-B255-D5B8AFFD8FB9}" dt="2020-05-26T16:23:04.306" v="362" actId="1036"/>
          <ac:spMkLst>
            <pc:docMk/>
            <pc:sldMk cId="3294278586" sldId="267"/>
            <ac:spMk id="3" creationId="{D017BE89-DCAA-40EF-8D36-5EE431F2D4D4}"/>
          </ac:spMkLst>
        </pc:spChg>
        <pc:spChg chg="add mod">
          <ac:chgData name="AHMED ABOUELYAZID ELTOHAMY MOHAMED" userId="52099ac6-86dd-4190-9d5c-80d0f35c6a65" providerId="ADAL" clId="{58481310-ED7C-4B1D-B255-D5B8AFFD8FB9}" dt="2020-05-26T16:23:10.220" v="369" actId="1036"/>
          <ac:spMkLst>
            <pc:docMk/>
            <pc:sldMk cId="3294278586" sldId="267"/>
            <ac:spMk id="4" creationId="{5317F42A-A447-421C-931A-3F1C9BE238EB}"/>
          </ac:spMkLst>
        </pc:spChg>
        <pc:spChg chg="mod">
          <ac:chgData name="AHMED ABOUELYAZID ELTOHAMY MOHAMED" userId="52099ac6-86dd-4190-9d5c-80d0f35c6a65" providerId="ADAL" clId="{58481310-ED7C-4B1D-B255-D5B8AFFD8FB9}" dt="2020-05-26T16:23:23.359" v="389" actId="1036"/>
          <ac:spMkLst>
            <pc:docMk/>
            <pc:sldMk cId="3294278586" sldId="267"/>
            <ac:spMk id="7" creationId="{43BEA834-F0EB-4BD3-9A5D-8B84B4678375}"/>
          </ac:spMkLst>
        </pc:spChg>
        <pc:spChg chg="mod">
          <ac:chgData name="AHMED ABOUELYAZID ELTOHAMY MOHAMED" userId="52099ac6-86dd-4190-9d5c-80d0f35c6a65" providerId="ADAL" clId="{58481310-ED7C-4B1D-B255-D5B8AFFD8FB9}" dt="2020-05-26T16:23:26.933" v="394" actId="1036"/>
          <ac:spMkLst>
            <pc:docMk/>
            <pc:sldMk cId="3294278586" sldId="267"/>
            <ac:spMk id="8" creationId="{AE3A73B8-88B5-4F00-AC5F-52BB15764BCE}"/>
          </ac:spMkLst>
        </pc:spChg>
        <pc:spChg chg="mod">
          <ac:chgData name="AHMED ABOUELYAZID ELTOHAMY MOHAMED" userId="52099ac6-86dd-4190-9d5c-80d0f35c6a65" providerId="ADAL" clId="{58481310-ED7C-4B1D-B255-D5B8AFFD8FB9}" dt="2020-05-26T16:22:50.551" v="356" actId="1036"/>
          <ac:spMkLst>
            <pc:docMk/>
            <pc:sldMk cId="3294278586" sldId="267"/>
            <ac:spMk id="10" creationId="{BBE9F62A-9E90-4ED4-9B59-96DF2C0EB5E4}"/>
          </ac:spMkLst>
        </pc:spChg>
        <pc:spChg chg="mod">
          <ac:chgData name="AHMED ABOUELYAZID ELTOHAMY MOHAMED" userId="52099ac6-86dd-4190-9d5c-80d0f35c6a65" providerId="ADAL" clId="{58481310-ED7C-4B1D-B255-D5B8AFFD8FB9}" dt="2020-05-27T21:24:43.753" v="7264" actId="207"/>
          <ac:spMkLst>
            <pc:docMk/>
            <pc:sldMk cId="3294278586" sldId="267"/>
            <ac:spMk id="20" creationId="{C1D352AE-6A57-4860-8A93-B2639261ADA1}"/>
          </ac:spMkLst>
        </pc:spChg>
        <pc:picChg chg="del">
          <ac:chgData name="AHMED ABOUELYAZID ELTOHAMY MOHAMED" userId="52099ac6-86dd-4190-9d5c-80d0f35c6a65" providerId="ADAL" clId="{58481310-ED7C-4B1D-B255-D5B8AFFD8FB9}" dt="2020-05-26T16:04:44.860" v="225" actId="478"/>
          <ac:picMkLst>
            <pc:docMk/>
            <pc:sldMk cId="3294278586" sldId="267"/>
            <ac:picMk id="2" creationId="{561119C5-9315-4F5D-BCF3-8D7AAB629A59}"/>
          </ac:picMkLst>
        </pc:picChg>
        <pc:picChg chg="del">
          <ac:chgData name="AHMED ABOUELYAZID ELTOHAMY MOHAMED" userId="52099ac6-86dd-4190-9d5c-80d0f35c6a65" providerId="ADAL" clId="{58481310-ED7C-4B1D-B255-D5B8AFFD8FB9}" dt="2020-05-26T16:04:45.607" v="226" actId="478"/>
          <ac:picMkLst>
            <pc:docMk/>
            <pc:sldMk cId="3294278586" sldId="267"/>
            <ac:picMk id="6" creationId="{BAA8EB7D-8EEE-4F48-8A74-E9B95169497F}"/>
          </ac:picMkLst>
        </pc:picChg>
        <pc:picChg chg="del">
          <ac:chgData name="AHMED ABOUELYAZID ELTOHAMY MOHAMED" userId="52099ac6-86dd-4190-9d5c-80d0f35c6a65" providerId="ADAL" clId="{58481310-ED7C-4B1D-B255-D5B8AFFD8FB9}" dt="2020-05-26T16:07:31.384" v="256" actId="478"/>
          <ac:picMkLst>
            <pc:docMk/>
            <pc:sldMk cId="3294278586" sldId="267"/>
            <ac:picMk id="16" creationId="{429B9725-6F2F-4986-BC45-0C425C7C0063}"/>
          </ac:picMkLst>
        </pc:picChg>
        <pc:picChg chg="add del mod">
          <ac:chgData name="AHMED ABOUELYAZID ELTOHAMY MOHAMED" userId="52099ac6-86dd-4190-9d5c-80d0f35c6a65" providerId="ADAL" clId="{58481310-ED7C-4B1D-B255-D5B8AFFD8FB9}" dt="2020-05-26T16:08:00.002" v="261"/>
          <ac:picMkLst>
            <pc:docMk/>
            <pc:sldMk cId="3294278586" sldId="267"/>
            <ac:picMk id="1026" creationId="{338F42DD-D816-4B4D-814A-EA4093AC09DF}"/>
          </ac:picMkLst>
        </pc:picChg>
        <pc:picChg chg="add mod">
          <ac:chgData name="AHMED ABOUELYAZID ELTOHAMY MOHAMED" userId="52099ac6-86dd-4190-9d5c-80d0f35c6a65" providerId="ADAL" clId="{58481310-ED7C-4B1D-B255-D5B8AFFD8FB9}" dt="2020-05-26T16:23:10.220" v="369" actId="1036"/>
          <ac:picMkLst>
            <pc:docMk/>
            <pc:sldMk cId="3294278586" sldId="267"/>
            <ac:picMk id="1027" creationId="{8F598453-B6E5-4BE7-AB99-8B1CEB0DBF86}"/>
          </ac:picMkLst>
        </pc:picChg>
      </pc:sldChg>
      <pc:sldChg chg="addSp delSp modSp del mod ord delAnim">
        <pc:chgData name="AHMED ABOUELYAZID ELTOHAMY MOHAMED" userId="52099ac6-86dd-4190-9d5c-80d0f35c6a65" providerId="ADAL" clId="{58481310-ED7C-4B1D-B255-D5B8AFFD8FB9}" dt="2020-05-27T21:22:53.318" v="7258" actId="47"/>
        <pc:sldMkLst>
          <pc:docMk/>
          <pc:sldMk cId="2547121233" sldId="280"/>
        </pc:sldMkLst>
        <pc:spChg chg="del">
          <ac:chgData name="AHMED ABOUELYAZID ELTOHAMY MOHAMED" userId="52099ac6-86dd-4190-9d5c-80d0f35c6a65" providerId="ADAL" clId="{58481310-ED7C-4B1D-B255-D5B8AFFD8FB9}" dt="2020-05-27T19:38:27.771" v="5797" actId="478"/>
          <ac:spMkLst>
            <pc:docMk/>
            <pc:sldMk cId="2547121233" sldId="280"/>
            <ac:spMk id="5" creationId="{656DA26E-2647-4995-AC86-DA421AB6F7F3}"/>
          </ac:spMkLst>
        </pc:spChg>
        <pc:spChg chg="del">
          <ac:chgData name="AHMED ABOUELYAZID ELTOHAMY MOHAMED" userId="52099ac6-86dd-4190-9d5c-80d0f35c6a65" providerId="ADAL" clId="{58481310-ED7C-4B1D-B255-D5B8AFFD8FB9}" dt="2020-05-27T19:38:29.222" v="5798" actId="478"/>
          <ac:spMkLst>
            <pc:docMk/>
            <pc:sldMk cId="2547121233" sldId="280"/>
            <ac:spMk id="6" creationId="{FA899936-5885-48E9-A201-FC4A0984A881}"/>
          </ac:spMkLst>
        </pc:spChg>
        <pc:graphicFrameChg chg="add mod modGraphic">
          <ac:chgData name="AHMED ABOUELYAZID ELTOHAMY MOHAMED" userId="52099ac6-86dd-4190-9d5c-80d0f35c6a65" providerId="ADAL" clId="{58481310-ED7C-4B1D-B255-D5B8AFFD8FB9}" dt="2020-05-27T19:41:26.372" v="5858" actId="207"/>
          <ac:graphicFrameMkLst>
            <pc:docMk/>
            <pc:sldMk cId="2547121233" sldId="280"/>
            <ac:graphicFrameMk id="2" creationId="{75EADCDC-BA0B-4358-8D46-08825CF7C065}"/>
          </ac:graphicFrameMkLst>
        </pc:graphicFrameChg>
      </pc:sldChg>
      <pc:sldChg chg="del">
        <pc:chgData name="AHMED ABOUELYAZID ELTOHAMY MOHAMED" userId="52099ac6-86dd-4190-9d5c-80d0f35c6a65" providerId="ADAL" clId="{58481310-ED7C-4B1D-B255-D5B8AFFD8FB9}" dt="2020-05-27T21:22:40.138" v="7254" actId="47"/>
        <pc:sldMkLst>
          <pc:docMk/>
          <pc:sldMk cId="260787998" sldId="303"/>
        </pc:sldMkLst>
      </pc:sldChg>
      <pc:sldChg chg="addSp delSp modSp mod ord delAnim modAnim">
        <pc:chgData name="AHMED ABOUELYAZID ELTOHAMY MOHAMED" userId="52099ac6-86dd-4190-9d5c-80d0f35c6a65" providerId="ADAL" clId="{58481310-ED7C-4B1D-B255-D5B8AFFD8FB9}" dt="2020-05-27T19:59:56.948" v="6067" actId="404"/>
        <pc:sldMkLst>
          <pc:docMk/>
          <pc:sldMk cId="2706952430" sldId="547"/>
        </pc:sldMkLst>
        <pc:spChg chg="del mod topLvl">
          <ac:chgData name="AHMED ABOUELYAZID ELTOHAMY MOHAMED" userId="52099ac6-86dd-4190-9d5c-80d0f35c6a65" providerId="ADAL" clId="{58481310-ED7C-4B1D-B255-D5B8AFFD8FB9}" dt="2020-05-27T19:02:39.666" v="5260" actId="478"/>
          <ac:spMkLst>
            <pc:docMk/>
            <pc:sldMk cId="2706952430" sldId="547"/>
            <ac:spMk id="2" creationId="{7B27E3F2-7B23-4A5D-B7BF-F46085F54B1D}"/>
          </ac:spMkLst>
        </pc:spChg>
        <pc:spChg chg="add mod">
          <ac:chgData name="AHMED ABOUELYAZID ELTOHAMY MOHAMED" userId="52099ac6-86dd-4190-9d5c-80d0f35c6a65" providerId="ADAL" clId="{58481310-ED7C-4B1D-B255-D5B8AFFD8FB9}" dt="2020-05-27T19:05:07.391" v="5288" actId="207"/>
          <ac:spMkLst>
            <pc:docMk/>
            <pc:sldMk cId="2706952430" sldId="547"/>
            <ac:spMk id="6" creationId="{B5E99C60-2D9A-46AA-A28B-9202FD9B38B2}"/>
          </ac:spMkLst>
        </pc:spChg>
        <pc:spChg chg="add del">
          <ac:chgData name="AHMED ABOUELYAZID ELTOHAMY MOHAMED" userId="52099ac6-86dd-4190-9d5c-80d0f35c6a65" providerId="ADAL" clId="{58481310-ED7C-4B1D-B255-D5B8AFFD8FB9}" dt="2020-05-27T19:02:35.994" v="5258"/>
          <ac:spMkLst>
            <pc:docMk/>
            <pc:sldMk cId="2706952430" sldId="547"/>
            <ac:spMk id="7" creationId="{2F610826-27EB-4C1B-92ED-70D96D880E56}"/>
          </ac:spMkLst>
        </pc:spChg>
        <pc:spChg chg="del mod">
          <ac:chgData name="AHMED ABOUELYAZID ELTOHAMY MOHAMED" userId="52099ac6-86dd-4190-9d5c-80d0f35c6a65" providerId="ADAL" clId="{58481310-ED7C-4B1D-B255-D5B8AFFD8FB9}" dt="2020-05-27T19:00:37.899" v="5243" actId="478"/>
          <ac:spMkLst>
            <pc:docMk/>
            <pc:sldMk cId="2706952430" sldId="547"/>
            <ac:spMk id="8" creationId="{4AFA59C3-801A-4322-8AA8-5C50D4A2D8D5}"/>
          </ac:spMkLst>
        </pc:spChg>
        <pc:spChg chg="add del">
          <ac:chgData name="AHMED ABOUELYAZID ELTOHAMY MOHAMED" userId="52099ac6-86dd-4190-9d5c-80d0f35c6a65" providerId="ADAL" clId="{58481310-ED7C-4B1D-B255-D5B8AFFD8FB9}" dt="2020-05-27T19:02:49.451" v="5262" actId="478"/>
          <ac:spMkLst>
            <pc:docMk/>
            <pc:sldMk cId="2706952430" sldId="547"/>
            <ac:spMk id="9" creationId="{0F40EC1D-A6C5-4297-86D0-9FF2831AB0E0}"/>
          </ac:spMkLst>
        </pc:spChg>
        <pc:spChg chg="add del">
          <ac:chgData name="AHMED ABOUELYAZID ELTOHAMY MOHAMED" userId="52099ac6-86dd-4190-9d5c-80d0f35c6a65" providerId="ADAL" clId="{58481310-ED7C-4B1D-B255-D5B8AFFD8FB9}" dt="2020-05-27T19:03:24.047" v="5265" actId="478"/>
          <ac:spMkLst>
            <pc:docMk/>
            <pc:sldMk cId="2706952430" sldId="547"/>
            <ac:spMk id="10" creationId="{851BF228-4D07-479D-A61E-9B6659C60CBA}"/>
          </ac:spMkLst>
        </pc:spChg>
        <pc:spChg chg="del">
          <ac:chgData name="AHMED ABOUELYAZID ELTOHAMY MOHAMED" userId="52099ac6-86dd-4190-9d5c-80d0f35c6a65" providerId="ADAL" clId="{58481310-ED7C-4B1D-B255-D5B8AFFD8FB9}" dt="2020-05-27T19:05:16.483" v="5291" actId="478"/>
          <ac:spMkLst>
            <pc:docMk/>
            <pc:sldMk cId="2706952430" sldId="547"/>
            <ac:spMk id="11" creationId="{F64951BB-A532-4106-B82C-E401CF19D288}"/>
          </ac:spMkLst>
        </pc:spChg>
        <pc:spChg chg="add mod">
          <ac:chgData name="AHMED ABOUELYAZID ELTOHAMY MOHAMED" userId="52099ac6-86dd-4190-9d5c-80d0f35c6a65" providerId="ADAL" clId="{58481310-ED7C-4B1D-B255-D5B8AFFD8FB9}" dt="2020-05-27T19:16:53.428" v="5473"/>
          <ac:spMkLst>
            <pc:docMk/>
            <pc:sldMk cId="2706952430" sldId="547"/>
            <ac:spMk id="12" creationId="{E154D0C8-F181-43C0-B0DC-6A2A1CA6E109}"/>
          </ac:spMkLst>
        </pc:spChg>
        <pc:spChg chg="del">
          <ac:chgData name="AHMED ABOUELYAZID ELTOHAMY MOHAMED" userId="52099ac6-86dd-4190-9d5c-80d0f35c6a65" providerId="ADAL" clId="{58481310-ED7C-4B1D-B255-D5B8AFFD8FB9}" dt="2020-05-27T18:59:26.687" v="5237" actId="478"/>
          <ac:spMkLst>
            <pc:docMk/>
            <pc:sldMk cId="2706952430" sldId="547"/>
            <ac:spMk id="16" creationId="{FAB0EA56-CC82-46E3-B754-B47C754A17F0}"/>
          </ac:spMkLst>
        </pc:spChg>
        <pc:spChg chg="add mod">
          <ac:chgData name="AHMED ABOUELYAZID ELTOHAMY MOHAMED" userId="52099ac6-86dd-4190-9d5c-80d0f35c6a65" providerId="ADAL" clId="{58481310-ED7C-4B1D-B255-D5B8AFFD8FB9}" dt="2020-05-27T19:52:53.492" v="6000" actId="20577"/>
          <ac:spMkLst>
            <pc:docMk/>
            <pc:sldMk cId="2706952430" sldId="547"/>
            <ac:spMk id="17" creationId="{E8ECD596-DA1F-43B0-B53D-C76ACF5BA859}"/>
          </ac:spMkLst>
        </pc:spChg>
        <pc:spChg chg="add mod">
          <ac:chgData name="AHMED ABOUELYAZID ELTOHAMY MOHAMED" userId="52099ac6-86dd-4190-9d5c-80d0f35c6a65" providerId="ADAL" clId="{58481310-ED7C-4B1D-B255-D5B8AFFD8FB9}" dt="2020-05-27T19:59:56.948" v="6067" actId="404"/>
          <ac:spMkLst>
            <pc:docMk/>
            <pc:sldMk cId="2706952430" sldId="547"/>
            <ac:spMk id="18" creationId="{5CEB672D-EE12-4A1B-A341-3840718F9D1E}"/>
          </ac:spMkLst>
        </pc:spChg>
        <pc:spChg chg="mod topLvl">
          <ac:chgData name="AHMED ABOUELYAZID ELTOHAMY MOHAMED" userId="52099ac6-86dd-4190-9d5c-80d0f35c6a65" providerId="ADAL" clId="{58481310-ED7C-4B1D-B255-D5B8AFFD8FB9}" dt="2020-05-27T19:55:15.689" v="6026" actId="115"/>
          <ac:spMkLst>
            <pc:docMk/>
            <pc:sldMk cId="2706952430" sldId="547"/>
            <ac:spMk id="19" creationId="{D825232C-1C67-44A2-B77C-91A9B8D68180}"/>
          </ac:spMkLst>
        </pc:spChg>
        <pc:spChg chg="add mod">
          <ac:chgData name="AHMED ABOUELYAZID ELTOHAMY MOHAMED" userId="52099ac6-86dd-4190-9d5c-80d0f35c6a65" providerId="ADAL" clId="{58481310-ED7C-4B1D-B255-D5B8AFFD8FB9}" dt="2020-05-27T19:16:11.414" v="5466" actId="207"/>
          <ac:spMkLst>
            <pc:docMk/>
            <pc:sldMk cId="2706952430" sldId="547"/>
            <ac:spMk id="22" creationId="{FB2603B1-E96C-4C75-8544-6A19E1189615}"/>
          </ac:spMkLst>
        </pc:spChg>
        <pc:spChg chg="add mod">
          <ac:chgData name="AHMED ABOUELYAZID ELTOHAMY MOHAMED" userId="52099ac6-86dd-4190-9d5c-80d0f35c6a65" providerId="ADAL" clId="{58481310-ED7C-4B1D-B255-D5B8AFFD8FB9}" dt="2020-05-27T19:16:39.946" v="5472" actId="207"/>
          <ac:spMkLst>
            <pc:docMk/>
            <pc:sldMk cId="2706952430" sldId="547"/>
            <ac:spMk id="23" creationId="{00A1BA14-683C-4572-AF30-8A52846A234D}"/>
          </ac:spMkLst>
        </pc:spChg>
        <pc:spChg chg="add del mod">
          <ac:chgData name="AHMED ABOUELYAZID ELTOHAMY MOHAMED" userId="52099ac6-86dd-4190-9d5c-80d0f35c6a65" providerId="ADAL" clId="{58481310-ED7C-4B1D-B255-D5B8AFFD8FB9}" dt="2020-05-27T19:14:08.226" v="5442" actId="478"/>
          <ac:spMkLst>
            <pc:docMk/>
            <pc:sldMk cId="2706952430" sldId="547"/>
            <ac:spMk id="24" creationId="{B999C375-1CC8-403B-83C3-0B1CFF87C33D}"/>
          </ac:spMkLst>
        </pc:spChg>
        <pc:spChg chg="add mod">
          <ac:chgData name="AHMED ABOUELYAZID ELTOHAMY MOHAMED" userId="52099ac6-86dd-4190-9d5c-80d0f35c6a65" providerId="ADAL" clId="{58481310-ED7C-4B1D-B255-D5B8AFFD8FB9}" dt="2020-05-27T19:16:32.282" v="5471" actId="207"/>
          <ac:spMkLst>
            <pc:docMk/>
            <pc:sldMk cId="2706952430" sldId="547"/>
            <ac:spMk id="26" creationId="{712DDE2E-3ACB-45DA-9718-36083774E9B0}"/>
          </ac:spMkLst>
        </pc:spChg>
        <pc:spChg chg="add mod">
          <ac:chgData name="AHMED ABOUELYAZID ELTOHAMY MOHAMED" userId="52099ac6-86dd-4190-9d5c-80d0f35c6a65" providerId="ADAL" clId="{58481310-ED7C-4B1D-B255-D5B8AFFD8FB9}" dt="2020-05-27T19:16:27.413" v="5470" actId="207"/>
          <ac:spMkLst>
            <pc:docMk/>
            <pc:sldMk cId="2706952430" sldId="547"/>
            <ac:spMk id="27" creationId="{BEB1908E-1C49-4CE8-B992-1A1AF4352E97}"/>
          </ac:spMkLst>
        </pc:spChg>
        <pc:grpChg chg="del mod">
          <ac:chgData name="AHMED ABOUELYAZID ELTOHAMY MOHAMED" userId="52099ac6-86dd-4190-9d5c-80d0f35c6a65" providerId="ADAL" clId="{58481310-ED7C-4B1D-B255-D5B8AFFD8FB9}" dt="2020-05-27T19:02:39.666" v="5260" actId="478"/>
          <ac:grpSpMkLst>
            <pc:docMk/>
            <pc:sldMk cId="2706952430" sldId="547"/>
            <ac:grpSpMk id="3" creationId="{4395867E-9B12-4D1C-9361-DA99273D16FB}"/>
          </ac:grpSpMkLst>
        </pc:grpChg>
        <pc:grpChg chg="del">
          <ac:chgData name="AHMED ABOUELYAZID ELTOHAMY MOHAMED" userId="52099ac6-86dd-4190-9d5c-80d0f35c6a65" providerId="ADAL" clId="{58481310-ED7C-4B1D-B255-D5B8AFFD8FB9}" dt="2020-05-27T19:05:13.991" v="5289" actId="478"/>
          <ac:grpSpMkLst>
            <pc:docMk/>
            <pc:sldMk cId="2706952430" sldId="547"/>
            <ac:grpSpMk id="4" creationId="{8839BE7A-5615-416B-A9FA-0D6E4F9809BB}"/>
          </ac:grpSpMkLst>
        </pc:grpChg>
        <pc:grpChg chg="del">
          <ac:chgData name="AHMED ABOUELYAZID ELTOHAMY MOHAMED" userId="52099ac6-86dd-4190-9d5c-80d0f35c6a65" providerId="ADAL" clId="{58481310-ED7C-4B1D-B255-D5B8AFFD8FB9}" dt="2020-05-27T19:05:14.943" v="5290" actId="478"/>
          <ac:grpSpMkLst>
            <pc:docMk/>
            <pc:sldMk cId="2706952430" sldId="547"/>
            <ac:grpSpMk id="5" creationId="{7F0BB9B0-FEEC-4DC3-86FF-22A88453F405}"/>
          </ac:grpSpMkLst>
        </pc:grpChg>
        <pc:picChg chg="add mod">
          <ac:chgData name="AHMED ABOUELYAZID ELTOHAMY MOHAMED" userId="52099ac6-86dd-4190-9d5c-80d0f35c6a65" providerId="ADAL" clId="{58481310-ED7C-4B1D-B255-D5B8AFFD8FB9}" dt="2020-05-27T19:05:48.236" v="5298" actId="14100"/>
          <ac:picMkLst>
            <pc:docMk/>
            <pc:sldMk cId="2706952430" sldId="547"/>
            <ac:picMk id="4100" creationId="{0369F8AF-AB84-4536-82E7-FE3B87F39ECD}"/>
          </ac:picMkLst>
        </pc:picChg>
      </pc:sldChg>
      <pc:sldChg chg="addSp delSp modSp mod delAnim modAnim">
        <pc:chgData name="AHMED ABOUELYAZID ELTOHAMY MOHAMED" userId="52099ac6-86dd-4190-9d5c-80d0f35c6a65" providerId="ADAL" clId="{58481310-ED7C-4B1D-B255-D5B8AFFD8FB9}" dt="2020-05-27T21:33:10.906" v="7298" actId="207"/>
        <pc:sldMkLst>
          <pc:docMk/>
          <pc:sldMk cId="1180419342" sldId="556"/>
        </pc:sldMkLst>
        <pc:spChg chg="mod">
          <ac:chgData name="AHMED ABOUELYAZID ELTOHAMY MOHAMED" userId="52099ac6-86dd-4190-9d5c-80d0f35c6a65" providerId="ADAL" clId="{58481310-ED7C-4B1D-B255-D5B8AFFD8FB9}" dt="2020-05-27T18:17:47.947" v="4606" actId="1036"/>
          <ac:spMkLst>
            <pc:docMk/>
            <pc:sldMk cId="1180419342" sldId="556"/>
            <ac:spMk id="7" creationId="{C4BE2B11-E2FB-4D50-93BB-AE08CD49B01B}"/>
          </ac:spMkLst>
        </pc:spChg>
        <pc:spChg chg="mod">
          <ac:chgData name="AHMED ABOUELYAZID ELTOHAMY MOHAMED" userId="52099ac6-86dd-4190-9d5c-80d0f35c6a65" providerId="ADAL" clId="{58481310-ED7C-4B1D-B255-D5B8AFFD8FB9}" dt="2020-05-27T21:33:10.906" v="7298" actId="207"/>
          <ac:spMkLst>
            <pc:docMk/>
            <pc:sldMk cId="1180419342" sldId="556"/>
            <ac:spMk id="10" creationId="{1DD5B56F-D39B-4485-AE10-7E562A366E0D}"/>
          </ac:spMkLst>
        </pc:spChg>
        <pc:spChg chg="del mod">
          <ac:chgData name="AHMED ABOUELYAZID ELTOHAMY MOHAMED" userId="52099ac6-86dd-4190-9d5c-80d0f35c6a65" providerId="ADAL" clId="{58481310-ED7C-4B1D-B255-D5B8AFFD8FB9}" dt="2020-05-27T17:33:08.115" v="4076" actId="478"/>
          <ac:spMkLst>
            <pc:docMk/>
            <pc:sldMk cId="1180419342" sldId="556"/>
            <ac:spMk id="12" creationId="{09476970-91E9-42C9-8ECF-D1E6C910A1AA}"/>
          </ac:spMkLst>
        </pc:spChg>
        <pc:spChg chg="mod">
          <ac:chgData name="AHMED ABOUELYAZID ELTOHAMY MOHAMED" userId="52099ac6-86dd-4190-9d5c-80d0f35c6a65" providerId="ADAL" clId="{58481310-ED7C-4B1D-B255-D5B8AFFD8FB9}" dt="2020-05-27T18:18:05.019" v="4619" actId="1035"/>
          <ac:spMkLst>
            <pc:docMk/>
            <pc:sldMk cId="1180419342" sldId="556"/>
            <ac:spMk id="13" creationId="{C2227719-A151-4470-BFC0-13A767F1D15B}"/>
          </ac:spMkLst>
        </pc:spChg>
        <pc:spChg chg="add mod">
          <ac:chgData name="AHMED ABOUELYAZID ELTOHAMY MOHAMED" userId="52099ac6-86dd-4190-9d5c-80d0f35c6a65" providerId="ADAL" clId="{58481310-ED7C-4B1D-B255-D5B8AFFD8FB9}" dt="2020-05-27T18:17:47.947" v="4606" actId="1036"/>
          <ac:spMkLst>
            <pc:docMk/>
            <pc:sldMk cId="1180419342" sldId="556"/>
            <ac:spMk id="14" creationId="{A8EFD710-F6E5-4E8C-8E96-C82B4EA14B7F}"/>
          </ac:spMkLst>
        </pc:spChg>
        <pc:spChg chg="add mod">
          <ac:chgData name="AHMED ABOUELYAZID ELTOHAMY MOHAMED" userId="52099ac6-86dd-4190-9d5c-80d0f35c6a65" providerId="ADAL" clId="{58481310-ED7C-4B1D-B255-D5B8AFFD8FB9}" dt="2020-05-27T18:17:18.704" v="4582" actId="404"/>
          <ac:spMkLst>
            <pc:docMk/>
            <pc:sldMk cId="1180419342" sldId="556"/>
            <ac:spMk id="15" creationId="{822A4F23-CF79-4320-8CDF-BEE7484DCBB2}"/>
          </ac:spMkLst>
        </pc:spChg>
        <pc:spChg chg="mod">
          <ac:chgData name="AHMED ABOUELYAZID ELTOHAMY MOHAMED" userId="52099ac6-86dd-4190-9d5c-80d0f35c6a65" providerId="ADAL" clId="{58481310-ED7C-4B1D-B255-D5B8AFFD8FB9}" dt="2020-05-27T18:17:47.947" v="4606" actId="1036"/>
          <ac:spMkLst>
            <pc:docMk/>
            <pc:sldMk cId="1180419342" sldId="556"/>
            <ac:spMk id="17" creationId="{15933B12-DAC6-47BF-B3FD-C500F9122C78}"/>
          </ac:spMkLst>
        </pc:spChg>
        <pc:spChg chg="add mod">
          <ac:chgData name="AHMED ABOUELYAZID ELTOHAMY MOHAMED" userId="52099ac6-86dd-4190-9d5c-80d0f35c6a65" providerId="ADAL" clId="{58481310-ED7C-4B1D-B255-D5B8AFFD8FB9}" dt="2020-05-27T18:18:05.019" v="4619" actId="1035"/>
          <ac:spMkLst>
            <pc:docMk/>
            <pc:sldMk cId="1180419342" sldId="556"/>
            <ac:spMk id="18" creationId="{3B9E36BB-57CA-4C83-A49A-8E1F8FF2A17D}"/>
          </ac:spMkLst>
        </pc:spChg>
        <pc:spChg chg="add mod">
          <ac:chgData name="AHMED ABOUELYAZID ELTOHAMY MOHAMED" userId="52099ac6-86dd-4190-9d5c-80d0f35c6a65" providerId="ADAL" clId="{58481310-ED7C-4B1D-B255-D5B8AFFD8FB9}" dt="2020-05-27T18:18:05.019" v="4619" actId="1035"/>
          <ac:spMkLst>
            <pc:docMk/>
            <pc:sldMk cId="1180419342" sldId="556"/>
            <ac:spMk id="19" creationId="{3C80D536-8D0B-4DE7-95D6-BEDE4466F27D}"/>
          </ac:spMkLst>
        </pc:spChg>
        <pc:grpChg chg="del">
          <ac:chgData name="AHMED ABOUELYAZID ELTOHAMY MOHAMED" userId="52099ac6-86dd-4190-9d5c-80d0f35c6a65" providerId="ADAL" clId="{58481310-ED7C-4B1D-B255-D5B8AFFD8FB9}" dt="2020-05-27T17:08:00.617" v="3876" actId="478"/>
          <ac:grpSpMkLst>
            <pc:docMk/>
            <pc:sldMk cId="1180419342" sldId="556"/>
            <ac:grpSpMk id="8" creationId="{B4608998-BA59-4B05-8759-F1EFF1FBDECE}"/>
          </ac:grpSpMkLst>
        </pc:grpChg>
        <pc:picChg chg="add mod modCrop">
          <ac:chgData name="AHMED ABOUELYAZID ELTOHAMY MOHAMED" userId="52099ac6-86dd-4190-9d5c-80d0f35c6a65" providerId="ADAL" clId="{58481310-ED7C-4B1D-B255-D5B8AFFD8FB9}" dt="2020-05-27T18:17:56.447" v="4608" actId="14100"/>
          <ac:picMkLst>
            <pc:docMk/>
            <pc:sldMk cId="1180419342" sldId="556"/>
            <ac:picMk id="4" creationId="{2758642C-B208-4B65-9B8E-7826DBF51706}"/>
          </ac:picMkLst>
        </pc:picChg>
      </pc:sldChg>
      <pc:sldChg chg="addSp delSp modSp mod ord delAnim modAnim">
        <pc:chgData name="AHMED ABOUELYAZID ELTOHAMY MOHAMED" userId="52099ac6-86dd-4190-9d5c-80d0f35c6a65" providerId="ADAL" clId="{58481310-ED7C-4B1D-B255-D5B8AFFD8FB9}" dt="2020-05-27T21:23:09.133" v="7260"/>
        <pc:sldMkLst>
          <pc:docMk/>
          <pc:sldMk cId="298172043" sldId="558"/>
        </pc:sldMkLst>
        <pc:spChg chg="del">
          <ac:chgData name="AHMED ABOUELYAZID ELTOHAMY MOHAMED" userId="52099ac6-86dd-4190-9d5c-80d0f35c6a65" providerId="ADAL" clId="{58481310-ED7C-4B1D-B255-D5B8AFFD8FB9}" dt="2020-05-27T20:30:32.809" v="6592" actId="478"/>
          <ac:spMkLst>
            <pc:docMk/>
            <pc:sldMk cId="298172043" sldId="558"/>
            <ac:spMk id="2" creationId="{077590C3-73A7-4726-9592-8C8BEABBDA8E}"/>
          </ac:spMkLst>
        </pc:spChg>
        <pc:spChg chg="del">
          <ac:chgData name="AHMED ABOUELYAZID ELTOHAMY MOHAMED" userId="52099ac6-86dd-4190-9d5c-80d0f35c6a65" providerId="ADAL" clId="{58481310-ED7C-4B1D-B255-D5B8AFFD8FB9}" dt="2020-05-27T20:30:30.929" v="6591" actId="478"/>
          <ac:spMkLst>
            <pc:docMk/>
            <pc:sldMk cId="298172043" sldId="558"/>
            <ac:spMk id="3" creationId="{E22F349A-3BD6-416D-95BF-94D2AE2662AE}"/>
          </ac:spMkLst>
        </pc:spChg>
        <pc:spChg chg="del">
          <ac:chgData name="AHMED ABOUELYAZID ELTOHAMY MOHAMED" userId="52099ac6-86dd-4190-9d5c-80d0f35c6a65" providerId="ADAL" clId="{58481310-ED7C-4B1D-B255-D5B8AFFD8FB9}" dt="2020-05-27T20:30:34.604" v="6593" actId="478"/>
          <ac:spMkLst>
            <pc:docMk/>
            <pc:sldMk cId="298172043" sldId="558"/>
            <ac:spMk id="4" creationId="{3664FB3B-25BF-4C7B-B177-AD547AF98161}"/>
          </ac:spMkLst>
        </pc:spChg>
        <pc:spChg chg="add mod">
          <ac:chgData name="AHMED ABOUELYAZID ELTOHAMY MOHAMED" userId="52099ac6-86dd-4190-9d5c-80d0f35c6a65" providerId="ADAL" clId="{58481310-ED7C-4B1D-B255-D5B8AFFD8FB9}" dt="2020-05-27T20:45:08.034" v="6780" actId="1036"/>
          <ac:spMkLst>
            <pc:docMk/>
            <pc:sldMk cId="298172043" sldId="558"/>
            <ac:spMk id="11" creationId="{D6422B9D-EB0F-4E29-9D07-F0EB33B39BB6}"/>
          </ac:spMkLst>
        </pc:spChg>
        <pc:spChg chg="add mod">
          <ac:chgData name="AHMED ABOUELYAZID ELTOHAMY MOHAMED" userId="52099ac6-86dd-4190-9d5c-80d0f35c6a65" providerId="ADAL" clId="{58481310-ED7C-4B1D-B255-D5B8AFFD8FB9}" dt="2020-05-27T20:42:38.853" v="6741" actId="1076"/>
          <ac:spMkLst>
            <pc:docMk/>
            <pc:sldMk cId="298172043" sldId="558"/>
            <ac:spMk id="13" creationId="{C8A9F173-FB6F-4BF6-A532-C54A11537142}"/>
          </ac:spMkLst>
        </pc:spChg>
        <pc:spChg chg="del">
          <ac:chgData name="AHMED ABOUELYAZID ELTOHAMY MOHAMED" userId="52099ac6-86dd-4190-9d5c-80d0f35c6a65" providerId="ADAL" clId="{58481310-ED7C-4B1D-B255-D5B8AFFD8FB9}" dt="2020-05-27T20:30:35.818" v="6594" actId="478"/>
          <ac:spMkLst>
            <pc:docMk/>
            <pc:sldMk cId="298172043" sldId="558"/>
            <ac:spMk id="14" creationId="{97768932-00B0-40A3-8423-DB5E52C1D4F2}"/>
          </ac:spMkLst>
        </pc:spChg>
        <pc:spChg chg="del">
          <ac:chgData name="AHMED ABOUELYAZID ELTOHAMY MOHAMED" userId="52099ac6-86dd-4190-9d5c-80d0f35c6a65" providerId="ADAL" clId="{58481310-ED7C-4B1D-B255-D5B8AFFD8FB9}" dt="2020-05-27T20:30:37.358" v="6595" actId="478"/>
          <ac:spMkLst>
            <pc:docMk/>
            <pc:sldMk cId="298172043" sldId="558"/>
            <ac:spMk id="15" creationId="{530F0F53-9315-4A9E-8F37-288F3324A684}"/>
          </ac:spMkLst>
        </pc:spChg>
        <pc:spChg chg="add mod">
          <ac:chgData name="AHMED ABOUELYAZID ELTOHAMY MOHAMED" userId="52099ac6-86dd-4190-9d5c-80d0f35c6a65" providerId="ADAL" clId="{58481310-ED7C-4B1D-B255-D5B8AFFD8FB9}" dt="2020-05-27T20:43:59.926" v="6759" actId="207"/>
          <ac:spMkLst>
            <pc:docMk/>
            <pc:sldMk cId="298172043" sldId="558"/>
            <ac:spMk id="16" creationId="{0F542184-72EA-44AC-87BF-88822E6D0A5F}"/>
          </ac:spMkLst>
        </pc:spChg>
        <pc:spChg chg="del">
          <ac:chgData name="AHMED ABOUELYAZID ELTOHAMY MOHAMED" userId="52099ac6-86dd-4190-9d5c-80d0f35c6a65" providerId="ADAL" clId="{58481310-ED7C-4B1D-B255-D5B8AFFD8FB9}" dt="2020-05-27T20:30:28.777" v="6590" actId="478"/>
          <ac:spMkLst>
            <pc:docMk/>
            <pc:sldMk cId="298172043" sldId="558"/>
            <ac:spMk id="17" creationId="{15933B12-DAC6-47BF-B3FD-C500F9122C78}"/>
          </ac:spMkLst>
        </pc:spChg>
        <pc:spChg chg="mod">
          <ac:chgData name="AHMED ABOUELYAZID ELTOHAMY MOHAMED" userId="52099ac6-86dd-4190-9d5c-80d0f35c6a65" providerId="ADAL" clId="{58481310-ED7C-4B1D-B255-D5B8AFFD8FB9}" dt="2020-05-27T20:31:12.232" v="6625" actId="1076"/>
          <ac:spMkLst>
            <pc:docMk/>
            <pc:sldMk cId="298172043" sldId="558"/>
            <ac:spMk id="18" creationId="{4E6235C5-C299-4641-B350-82ECB938619E}"/>
          </ac:spMkLst>
        </pc:spChg>
        <pc:spChg chg="del">
          <ac:chgData name="AHMED ABOUELYAZID ELTOHAMY MOHAMED" userId="52099ac6-86dd-4190-9d5c-80d0f35c6a65" providerId="ADAL" clId="{58481310-ED7C-4B1D-B255-D5B8AFFD8FB9}" dt="2020-05-27T20:31:14.652" v="6626" actId="478"/>
          <ac:spMkLst>
            <pc:docMk/>
            <pc:sldMk cId="298172043" sldId="558"/>
            <ac:spMk id="19" creationId="{E48E346D-01EE-48F2-9E56-D901BFBA53B2}"/>
          </ac:spMkLst>
        </pc:spChg>
        <pc:picChg chg="add del mod modCrop">
          <ac:chgData name="AHMED ABOUELYAZID ELTOHAMY MOHAMED" userId="52099ac6-86dd-4190-9d5c-80d0f35c6a65" providerId="ADAL" clId="{58481310-ED7C-4B1D-B255-D5B8AFFD8FB9}" dt="2020-05-27T20:33:45.175" v="6638" actId="478"/>
          <ac:picMkLst>
            <pc:docMk/>
            <pc:sldMk cId="298172043" sldId="558"/>
            <ac:picMk id="5" creationId="{58EAEDE9-CE15-4AB3-9A13-D477A0E26E07}"/>
          </ac:picMkLst>
        </pc:picChg>
        <pc:picChg chg="add mod modCrop">
          <ac:chgData name="AHMED ABOUELYAZID ELTOHAMY MOHAMED" userId="52099ac6-86dd-4190-9d5c-80d0f35c6a65" providerId="ADAL" clId="{58481310-ED7C-4B1D-B255-D5B8AFFD8FB9}" dt="2020-05-27T20:44:07.813" v="6760" actId="14100"/>
          <ac:picMkLst>
            <pc:docMk/>
            <pc:sldMk cId="298172043" sldId="558"/>
            <ac:picMk id="6" creationId="{3CF4BDB5-EFBB-4142-B767-25A2C83305BA}"/>
          </ac:picMkLst>
        </pc:picChg>
        <pc:picChg chg="add mod modCrop">
          <ac:chgData name="AHMED ABOUELYAZID ELTOHAMY MOHAMED" userId="52099ac6-86dd-4190-9d5c-80d0f35c6a65" providerId="ADAL" clId="{58481310-ED7C-4B1D-B255-D5B8AFFD8FB9}" dt="2020-05-27T20:36:43.103" v="6666" actId="14100"/>
          <ac:picMkLst>
            <pc:docMk/>
            <pc:sldMk cId="298172043" sldId="558"/>
            <ac:picMk id="7" creationId="{79D560AD-6E6C-4BDE-8DB5-770AB80124F8}"/>
          </ac:picMkLst>
        </pc:picChg>
        <pc:picChg chg="add del mod modCrop">
          <ac:chgData name="AHMED ABOUELYAZID ELTOHAMY MOHAMED" userId="52099ac6-86dd-4190-9d5c-80d0f35c6a65" providerId="ADAL" clId="{58481310-ED7C-4B1D-B255-D5B8AFFD8FB9}" dt="2020-05-27T21:06:05.496" v="6976" actId="478"/>
          <ac:picMkLst>
            <pc:docMk/>
            <pc:sldMk cId="298172043" sldId="558"/>
            <ac:picMk id="8" creationId="{BB648A64-4FCB-4CA6-B63C-9DC1888D4DD6}"/>
          </ac:picMkLst>
        </pc:picChg>
        <pc:picChg chg="add del">
          <ac:chgData name="AHMED ABOUELYAZID ELTOHAMY MOHAMED" userId="52099ac6-86dd-4190-9d5c-80d0f35c6a65" providerId="ADAL" clId="{58481310-ED7C-4B1D-B255-D5B8AFFD8FB9}" dt="2020-05-27T20:38:01.289" v="6676" actId="478"/>
          <ac:picMkLst>
            <pc:docMk/>
            <pc:sldMk cId="298172043" sldId="558"/>
            <ac:picMk id="9" creationId="{154F2DB4-9EC1-41DA-B989-DD8DBA5A0B9F}"/>
          </ac:picMkLst>
        </pc:picChg>
        <pc:picChg chg="add mod modCrop">
          <ac:chgData name="AHMED ABOUELYAZID ELTOHAMY MOHAMED" userId="52099ac6-86dd-4190-9d5c-80d0f35c6a65" providerId="ADAL" clId="{58481310-ED7C-4B1D-B255-D5B8AFFD8FB9}" dt="2020-05-27T20:39:51.694" v="6705" actId="1076"/>
          <ac:picMkLst>
            <pc:docMk/>
            <pc:sldMk cId="298172043" sldId="558"/>
            <ac:picMk id="10" creationId="{EAC52037-973B-4E8B-B876-8089D731D0F2}"/>
          </ac:picMkLst>
        </pc:picChg>
        <pc:picChg chg="add mod modCrop">
          <ac:chgData name="AHMED ABOUELYAZID ELTOHAMY MOHAMED" userId="52099ac6-86dd-4190-9d5c-80d0f35c6a65" providerId="ADAL" clId="{58481310-ED7C-4B1D-B255-D5B8AFFD8FB9}" dt="2020-05-27T20:40:55.838" v="6717" actId="14100"/>
          <ac:picMkLst>
            <pc:docMk/>
            <pc:sldMk cId="298172043" sldId="558"/>
            <ac:picMk id="12" creationId="{4AC12CBB-F2CC-43CF-9A15-08DB04C8CA09}"/>
          </ac:picMkLst>
        </pc:picChg>
        <pc:picChg chg="add mod">
          <ac:chgData name="AHMED ABOUELYAZID ELTOHAMY MOHAMED" userId="52099ac6-86dd-4190-9d5c-80d0f35c6a65" providerId="ADAL" clId="{58481310-ED7C-4B1D-B255-D5B8AFFD8FB9}" dt="2020-05-27T21:06:07.294" v="6977"/>
          <ac:picMkLst>
            <pc:docMk/>
            <pc:sldMk cId="298172043" sldId="558"/>
            <ac:picMk id="20" creationId="{3918A73A-E82C-45BE-85D9-E098BD4CC2F8}"/>
          </ac:picMkLst>
        </pc:picChg>
      </pc:sldChg>
      <pc:sldChg chg="addSp delSp modSp mod addAnim delAnim modAnim">
        <pc:chgData name="AHMED ABOUELYAZID ELTOHAMY MOHAMED" userId="52099ac6-86dd-4190-9d5c-80d0f35c6a65" providerId="ADAL" clId="{58481310-ED7C-4B1D-B255-D5B8AFFD8FB9}" dt="2020-05-26T17:25:11.114" v="996"/>
        <pc:sldMkLst>
          <pc:docMk/>
          <pc:sldMk cId="262037859" sldId="560"/>
        </pc:sldMkLst>
        <pc:spChg chg="add del mod">
          <ac:chgData name="AHMED ABOUELYAZID ELTOHAMY MOHAMED" userId="52099ac6-86dd-4190-9d5c-80d0f35c6a65" providerId="ADAL" clId="{58481310-ED7C-4B1D-B255-D5B8AFFD8FB9}" dt="2020-05-26T16:33:59.942" v="441" actId="478"/>
          <ac:spMkLst>
            <pc:docMk/>
            <pc:sldMk cId="262037859" sldId="560"/>
            <ac:spMk id="9" creationId="{9D0294D5-EC95-4295-8C8F-271CF0DC3B6F}"/>
          </ac:spMkLst>
        </pc:spChg>
        <pc:spChg chg="mod">
          <ac:chgData name="AHMED ABOUELYAZID ELTOHAMY MOHAMED" userId="52099ac6-86dd-4190-9d5c-80d0f35c6a65" providerId="ADAL" clId="{58481310-ED7C-4B1D-B255-D5B8AFFD8FB9}" dt="2020-05-26T16:33:30.921" v="436" actId="20577"/>
          <ac:spMkLst>
            <pc:docMk/>
            <pc:sldMk cId="262037859" sldId="560"/>
            <ac:spMk id="11" creationId="{18377771-A8D2-4295-BD55-295AD8B26341}"/>
          </ac:spMkLst>
        </pc:spChg>
        <pc:spChg chg="add del mod">
          <ac:chgData name="AHMED ABOUELYAZID ELTOHAMY MOHAMED" userId="52099ac6-86dd-4190-9d5c-80d0f35c6a65" providerId="ADAL" clId="{58481310-ED7C-4B1D-B255-D5B8AFFD8FB9}" dt="2020-05-26T16:34:14.082" v="444" actId="478"/>
          <ac:spMkLst>
            <pc:docMk/>
            <pc:sldMk cId="262037859" sldId="560"/>
            <ac:spMk id="12" creationId="{76FCDB18-A07F-461C-8B31-2FEC61553ADC}"/>
          </ac:spMkLst>
        </pc:spChg>
        <pc:spChg chg="add del mod">
          <ac:chgData name="AHMED ABOUELYAZID ELTOHAMY MOHAMED" userId="52099ac6-86dd-4190-9d5c-80d0f35c6a65" providerId="ADAL" clId="{58481310-ED7C-4B1D-B255-D5B8AFFD8FB9}" dt="2020-05-26T17:17:17.751" v="959" actId="1036"/>
          <ac:spMkLst>
            <pc:docMk/>
            <pc:sldMk cId="262037859" sldId="560"/>
            <ac:spMk id="13" creationId="{55603CD1-9C5C-411D-92F6-8EE5E54D1478}"/>
          </ac:spMkLst>
        </pc:spChg>
        <pc:spChg chg="add mod">
          <ac:chgData name="AHMED ABOUELYAZID ELTOHAMY MOHAMED" userId="52099ac6-86dd-4190-9d5c-80d0f35c6a65" providerId="ADAL" clId="{58481310-ED7C-4B1D-B255-D5B8AFFD8FB9}" dt="2020-05-26T17:17:22.456" v="969" actId="1036"/>
          <ac:spMkLst>
            <pc:docMk/>
            <pc:sldMk cId="262037859" sldId="560"/>
            <ac:spMk id="15" creationId="{BC7E58C2-5795-4C88-A046-CBF34D10D5F7}"/>
          </ac:spMkLst>
        </pc:spChg>
        <pc:spChg chg="add del mod">
          <ac:chgData name="AHMED ABOUELYAZID ELTOHAMY MOHAMED" userId="52099ac6-86dd-4190-9d5c-80d0f35c6a65" providerId="ADAL" clId="{58481310-ED7C-4B1D-B255-D5B8AFFD8FB9}" dt="2020-05-26T16:39:56.196" v="494"/>
          <ac:spMkLst>
            <pc:docMk/>
            <pc:sldMk cId="262037859" sldId="560"/>
            <ac:spMk id="16" creationId="{EDAAD655-DD9C-456A-8D5F-77B2201F962B}"/>
          </ac:spMkLst>
        </pc:spChg>
        <pc:grpChg chg="del mod">
          <ac:chgData name="AHMED ABOUELYAZID ELTOHAMY MOHAMED" userId="52099ac6-86dd-4190-9d5c-80d0f35c6a65" providerId="ADAL" clId="{58481310-ED7C-4B1D-B255-D5B8AFFD8FB9}" dt="2020-05-26T16:36:36.535" v="473" actId="478"/>
          <ac:grpSpMkLst>
            <pc:docMk/>
            <pc:sldMk cId="262037859" sldId="560"/>
            <ac:grpSpMk id="3" creationId="{D8599744-B983-4523-BEBB-570BB6B8DD21}"/>
          </ac:grpSpMkLst>
        </pc:grpChg>
        <pc:grpChg chg="del mod">
          <ac:chgData name="AHMED ABOUELYAZID ELTOHAMY MOHAMED" userId="52099ac6-86dd-4190-9d5c-80d0f35c6a65" providerId="ADAL" clId="{58481310-ED7C-4B1D-B255-D5B8AFFD8FB9}" dt="2020-05-26T16:36:33.723" v="472" actId="478"/>
          <ac:grpSpMkLst>
            <pc:docMk/>
            <pc:sldMk cId="262037859" sldId="560"/>
            <ac:grpSpMk id="8" creationId="{9DDF59D7-EFE0-4A84-9EBC-252091EFA749}"/>
          </ac:grpSpMkLst>
        </pc:grpChg>
        <pc:picChg chg="add del mod modCrop">
          <ac:chgData name="AHMED ABOUELYAZID ELTOHAMY MOHAMED" userId="52099ac6-86dd-4190-9d5c-80d0f35c6a65" providerId="ADAL" clId="{58481310-ED7C-4B1D-B255-D5B8AFFD8FB9}" dt="2020-05-26T17:15:20.652" v="938" actId="478"/>
          <ac:picMkLst>
            <pc:docMk/>
            <pc:sldMk cId="262037859" sldId="560"/>
            <ac:picMk id="4" creationId="{A508DCCA-A15B-4B61-A9EE-EC1F78167983}"/>
          </ac:picMkLst>
        </pc:picChg>
        <pc:picChg chg="add mod modCrop">
          <ac:chgData name="AHMED ABOUELYAZID ELTOHAMY MOHAMED" userId="52099ac6-86dd-4190-9d5c-80d0f35c6a65" providerId="ADAL" clId="{58481310-ED7C-4B1D-B255-D5B8AFFD8FB9}" dt="2020-05-26T16:38:43.150" v="483" actId="1076"/>
          <ac:picMkLst>
            <pc:docMk/>
            <pc:sldMk cId="262037859" sldId="560"/>
            <ac:picMk id="7" creationId="{AF200675-5629-4351-8007-0CFD81ACCF69}"/>
          </ac:picMkLst>
        </pc:picChg>
        <pc:picChg chg="add mod modCrop">
          <ac:chgData name="AHMED ABOUELYAZID ELTOHAMY MOHAMED" userId="52099ac6-86dd-4190-9d5c-80d0f35c6a65" providerId="ADAL" clId="{58481310-ED7C-4B1D-B255-D5B8AFFD8FB9}" dt="2020-05-26T16:38:47.130" v="485" actId="1035"/>
          <ac:picMkLst>
            <pc:docMk/>
            <pc:sldMk cId="262037859" sldId="560"/>
            <ac:picMk id="14" creationId="{6E22ED4E-E347-45ED-90E4-98DBD82934CD}"/>
          </ac:picMkLst>
        </pc:picChg>
        <pc:picChg chg="add mod">
          <ac:chgData name="AHMED ABOUELYAZID ELTOHAMY MOHAMED" userId="52099ac6-86dd-4190-9d5c-80d0f35c6a65" providerId="ADAL" clId="{58481310-ED7C-4B1D-B255-D5B8AFFD8FB9}" dt="2020-05-26T17:17:27.364" v="981" actId="1036"/>
          <ac:picMkLst>
            <pc:docMk/>
            <pc:sldMk cId="262037859" sldId="560"/>
            <ac:picMk id="17" creationId="{D83F1442-99D2-44A1-97C7-11F51DF3A179}"/>
          </ac:picMkLst>
        </pc:picChg>
      </pc:sldChg>
      <pc:sldChg chg="addSp delSp modSp mod addAnim delAnim modAnim">
        <pc:chgData name="AHMED ABOUELYAZID ELTOHAMY MOHAMED" userId="52099ac6-86dd-4190-9d5c-80d0f35c6a65" providerId="ADAL" clId="{58481310-ED7C-4B1D-B255-D5B8AFFD8FB9}" dt="2020-05-27T13:13:58.483" v="3163" actId="1038"/>
        <pc:sldMkLst>
          <pc:docMk/>
          <pc:sldMk cId="2112731022" sldId="562"/>
        </pc:sldMkLst>
        <pc:spChg chg="add mod">
          <ac:chgData name="AHMED ABOUELYAZID ELTOHAMY MOHAMED" userId="52099ac6-86dd-4190-9d5c-80d0f35c6a65" providerId="ADAL" clId="{58481310-ED7C-4B1D-B255-D5B8AFFD8FB9}" dt="2020-05-27T13:10:26.921" v="3137" actId="122"/>
          <ac:spMkLst>
            <pc:docMk/>
            <pc:sldMk cId="2112731022" sldId="562"/>
            <ac:spMk id="2" creationId="{207FC014-8775-4562-8040-F3F714CEAD1A}"/>
          </ac:spMkLst>
        </pc:spChg>
        <pc:spChg chg="add del">
          <ac:chgData name="AHMED ABOUELYAZID ELTOHAMY MOHAMED" userId="52099ac6-86dd-4190-9d5c-80d0f35c6a65" providerId="ADAL" clId="{58481310-ED7C-4B1D-B255-D5B8AFFD8FB9}" dt="2020-05-26T17:44:04.017" v="1218"/>
          <ac:spMkLst>
            <pc:docMk/>
            <pc:sldMk cId="2112731022" sldId="562"/>
            <ac:spMk id="2" creationId="{B67D6856-EA41-4A0A-A63F-7E133DC0769F}"/>
          </ac:spMkLst>
        </pc:spChg>
        <pc:spChg chg="add del">
          <ac:chgData name="AHMED ABOUELYAZID ELTOHAMY MOHAMED" userId="52099ac6-86dd-4190-9d5c-80d0f35c6a65" providerId="ADAL" clId="{58481310-ED7C-4B1D-B255-D5B8AFFD8FB9}" dt="2020-05-26T17:44:04.017" v="1218"/>
          <ac:spMkLst>
            <pc:docMk/>
            <pc:sldMk cId="2112731022" sldId="562"/>
            <ac:spMk id="3" creationId="{9D4B2964-E33F-4280-BACA-208C360E1FBD}"/>
          </ac:spMkLst>
        </pc:spChg>
        <pc:spChg chg="add del mod">
          <ac:chgData name="AHMED ABOUELYAZID ELTOHAMY MOHAMED" userId="52099ac6-86dd-4190-9d5c-80d0f35c6a65" providerId="ADAL" clId="{58481310-ED7C-4B1D-B255-D5B8AFFD8FB9}" dt="2020-05-26T17:50:04.580" v="1262" actId="11529"/>
          <ac:spMkLst>
            <pc:docMk/>
            <pc:sldMk cId="2112731022" sldId="562"/>
            <ac:spMk id="4" creationId="{BD70FE33-70D0-4CF9-A301-6FB53D2C3E73}"/>
          </ac:spMkLst>
        </pc:spChg>
        <pc:spChg chg="del mod">
          <ac:chgData name="AHMED ABOUELYAZID ELTOHAMY MOHAMED" userId="52099ac6-86dd-4190-9d5c-80d0f35c6a65" providerId="ADAL" clId="{58481310-ED7C-4B1D-B255-D5B8AFFD8FB9}" dt="2020-05-26T17:52:09.432" v="1289" actId="478"/>
          <ac:spMkLst>
            <pc:docMk/>
            <pc:sldMk cId="2112731022" sldId="562"/>
            <ac:spMk id="5" creationId="{D41C691D-D733-46A3-82C0-04113EE0D778}"/>
          </ac:spMkLst>
        </pc:spChg>
        <pc:spChg chg="mod">
          <ac:chgData name="AHMED ABOUELYAZID ELTOHAMY MOHAMED" userId="52099ac6-86dd-4190-9d5c-80d0f35c6a65" providerId="ADAL" clId="{58481310-ED7C-4B1D-B255-D5B8AFFD8FB9}" dt="2020-05-27T13:09:43.315" v="3112" actId="1036"/>
          <ac:spMkLst>
            <pc:docMk/>
            <pc:sldMk cId="2112731022" sldId="562"/>
            <ac:spMk id="6" creationId="{3501C677-2596-4A58-9075-20888169A5E5}"/>
          </ac:spMkLst>
        </pc:spChg>
        <pc:spChg chg="mod">
          <ac:chgData name="AHMED ABOUELYAZID ELTOHAMY MOHAMED" userId="52099ac6-86dd-4190-9d5c-80d0f35c6a65" providerId="ADAL" clId="{58481310-ED7C-4B1D-B255-D5B8AFFD8FB9}" dt="2020-05-26T22:43:59.309" v="2934" actId="404"/>
          <ac:spMkLst>
            <pc:docMk/>
            <pc:sldMk cId="2112731022" sldId="562"/>
            <ac:spMk id="7" creationId="{C980368F-0E56-482E-AC8E-784F28C3ADEC}"/>
          </ac:spMkLst>
        </pc:spChg>
        <pc:spChg chg="add del mod">
          <ac:chgData name="AHMED ABOUELYAZID ELTOHAMY MOHAMED" userId="52099ac6-86dd-4190-9d5c-80d0f35c6a65" providerId="ADAL" clId="{58481310-ED7C-4B1D-B255-D5B8AFFD8FB9}" dt="2020-05-26T20:55:11.698" v="1821" actId="478"/>
          <ac:spMkLst>
            <pc:docMk/>
            <pc:sldMk cId="2112731022" sldId="562"/>
            <ac:spMk id="8" creationId="{AE3A73B8-88B5-4F00-AC5F-52BB15764BCE}"/>
          </ac:spMkLst>
        </pc:spChg>
        <pc:spChg chg="del mod">
          <ac:chgData name="AHMED ABOUELYAZID ELTOHAMY MOHAMED" userId="52099ac6-86dd-4190-9d5c-80d0f35c6a65" providerId="ADAL" clId="{58481310-ED7C-4B1D-B255-D5B8AFFD8FB9}" dt="2020-05-26T22:04:21.236" v="2478" actId="478"/>
          <ac:spMkLst>
            <pc:docMk/>
            <pc:sldMk cId="2112731022" sldId="562"/>
            <ac:spMk id="10" creationId="{08C8A269-BAF2-41FF-AEC4-0633D866729D}"/>
          </ac:spMkLst>
        </pc:spChg>
        <pc:spChg chg="add mod">
          <ac:chgData name="AHMED ABOUELYAZID ELTOHAMY MOHAMED" userId="52099ac6-86dd-4190-9d5c-80d0f35c6a65" providerId="ADAL" clId="{58481310-ED7C-4B1D-B255-D5B8AFFD8FB9}" dt="2020-05-27T13:09:48.178" v="3113" actId="1036"/>
          <ac:spMkLst>
            <pc:docMk/>
            <pc:sldMk cId="2112731022" sldId="562"/>
            <ac:spMk id="11" creationId="{B7F7370E-2C7F-4B8D-B9BE-F1F7B0EE978D}"/>
          </ac:spMkLst>
        </pc:spChg>
        <pc:spChg chg="add mod">
          <ac:chgData name="AHMED ABOUELYAZID ELTOHAMY MOHAMED" userId="52099ac6-86dd-4190-9d5c-80d0f35c6a65" providerId="ADAL" clId="{58481310-ED7C-4B1D-B255-D5B8AFFD8FB9}" dt="2020-05-27T13:09:54.390" v="3126" actId="1035"/>
          <ac:spMkLst>
            <pc:docMk/>
            <pc:sldMk cId="2112731022" sldId="562"/>
            <ac:spMk id="12" creationId="{B5D90D79-82D5-4E2B-AB86-CEA99F13D6A6}"/>
          </ac:spMkLst>
        </pc:spChg>
        <pc:spChg chg="add mod">
          <ac:chgData name="AHMED ABOUELYAZID ELTOHAMY MOHAMED" userId="52099ac6-86dd-4190-9d5c-80d0f35c6a65" providerId="ADAL" clId="{58481310-ED7C-4B1D-B255-D5B8AFFD8FB9}" dt="2020-05-27T13:09:33.400" v="3100" actId="14100"/>
          <ac:spMkLst>
            <pc:docMk/>
            <pc:sldMk cId="2112731022" sldId="562"/>
            <ac:spMk id="14" creationId="{D1777ACD-3F93-42D9-BEE3-6563570DFBD1}"/>
          </ac:spMkLst>
        </pc:spChg>
        <pc:spChg chg="add mod">
          <ac:chgData name="AHMED ABOUELYAZID ELTOHAMY MOHAMED" userId="52099ac6-86dd-4190-9d5c-80d0f35c6a65" providerId="ADAL" clId="{58481310-ED7C-4B1D-B255-D5B8AFFD8FB9}" dt="2020-05-27T13:10:31.792" v="3138" actId="122"/>
          <ac:spMkLst>
            <pc:docMk/>
            <pc:sldMk cId="2112731022" sldId="562"/>
            <ac:spMk id="15" creationId="{3D174665-A887-4914-B152-4124C660DAF2}"/>
          </ac:spMkLst>
        </pc:spChg>
        <pc:spChg chg="add mod">
          <ac:chgData name="AHMED ABOUELYAZID ELTOHAMY MOHAMED" userId="52099ac6-86dd-4190-9d5c-80d0f35c6a65" providerId="ADAL" clId="{58481310-ED7C-4B1D-B255-D5B8AFFD8FB9}" dt="2020-05-27T13:10:06.209" v="3135" actId="1038"/>
          <ac:spMkLst>
            <pc:docMk/>
            <pc:sldMk cId="2112731022" sldId="562"/>
            <ac:spMk id="17" creationId="{BA2D8FAD-356E-4679-B9F8-A2E539F9C87B}"/>
          </ac:spMkLst>
        </pc:spChg>
        <pc:spChg chg="mod">
          <ac:chgData name="AHMED ABOUELYAZID ELTOHAMY MOHAMED" userId="52099ac6-86dd-4190-9d5c-80d0f35c6a65" providerId="ADAL" clId="{58481310-ED7C-4B1D-B255-D5B8AFFD8FB9}" dt="2020-05-26T22:25:38.538" v="2710"/>
          <ac:spMkLst>
            <pc:docMk/>
            <pc:sldMk cId="2112731022" sldId="562"/>
            <ac:spMk id="21" creationId="{06853D66-7699-4A8F-8E5E-D7980E541187}"/>
          </ac:spMkLst>
        </pc:spChg>
        <pc:spChg chg="add mod">
          <ac:chgData name="AHMED ABOUELYAZID ELTOHAMY MOHAMED" userId="52099ac6-86dd-4190-9d5c-80d0f35c6a65" providerId="ADAL" clId="{58481310-ED7C-4B1D-B255-D5B8AFFD8FB9}" dt="2020-05-27T13:10:15.125" v="3136" actId="1076"/>
          <ac:spMkLst>
            <pc:docMk/>
            <pc:sldMk cId="2112731022" sldId="562"/>
            <ac:spMk id="22" creationId="{1F512CCC-0D6E-4760-B547-7EC0F77325D3}"/>
          </ac:spMkLst>
        </pc:spChg>
        <pc:spChg chg="add mod">
          <ac:chgData name="AHMED ABOUELYAZID ELTOHAMY MOHAMED" userId="52099ac6-86dd-4190-9d5c-80d0f35c6a65" providerId="ADAL" clId="{58481310-ED7C-4B1D-B255-D5B8AFFD8FB9}" dt="2020-05-27T13:10:34.776" v="3139" actId="122"/>
          <ac:spMkLst>
            <pc:docMk/>
            <pc:sldMk cId="2112731022" sldId="562"/>
            <ac:spMk id="23" creationId="{A1EED218-037C-46E1-AA37-D6C4F2E714A5}"/>
          </ac:spMkLst>
        </pc:spChg>
        <pc:spChg chg="add mod">
          <ac:chgData name="AHMED ABOUELYAZID ELTOHAMY MOHAMED" userId="52099ac6-86dd-4190-9d5c-80d0f35c6a65" providerId="ADAL" clId="{58481310-ED7C-4B1D-B255-D5B8AFFD8FB9}" dt="2020-05-27T13:08:38.872" v="3082" actId="122"/>
          <ac:spMkLst>
            <pc:docMk/>
            <pc:sldMk cId="2112731022" sldId="562"/>
            <ac:spMk id="24" creationId="{A5548409-1DA5-4BD3-B51E-8C63B3D1AB7D}"/>
          </ac:spMkLst>
        </pc:spChg>
        <pc:spChg chg="add mod">
          <ac:chgData name="AHMED ABOUELYAZID ELTOHAMY MOHAMED" userId="52099ac6-86dd-4190-9d5c-80d0f35c6a65" providerId="ADAL" clId="{58481310-ED7C-4B1D-B255-D5B8AFFD8FB9}" dt="2020-05-27T13:13:58.483" v="3163" actId="1038"/>
          <ac:spMkLst>
            <pc:docMk/>
            <pc:sldMk cId="2112731022" sldId="562"/>
            <ac:spMk id="25" creationId="{BD47915F-CEF9-4BCF-A907-C9AB73B18424}"/>
          </ac:spMkLst>
        </pc:spChg>
        <pc:spChg chg="add mod">
          <ac:chgData name="AHMED ABOUELYAZID ELTOHAMY MOHAMED" userId="52099ac6-86dd-4190-9d5c-80d0f35c6a65" providerId="ADAL" clId="{58481310-ED7C-4B1D-B255-D5B8AFFD8FB9}" dt="2020-05-27T13:10:37.880" v="3140" actId="122"/>
          <ac:spMkLst>
            <pc:docMk/>
            <pc:sldMk cId="2112731022" sldId="562"/>
            <ac:spMk id="26" creationId="{70601CFF-99BC-48DC-9B32-1A76EB15D640}"/>
          </ac:spMkLst>
        </pc:spChg>
        <pc:grpChg chg="add mod">
          <ac:chgData name="AHMED ABOUELYAZID ELTOHAMY MOHAMED" userId="52099ac6-86dd-4190-9d5c-80d0f35c6a65" providerId="ADAL" clId="{58481310-ED7C-4B1D-B255-D5B8AFFD8FB9}" dt="2020-05-26T22:45:06.903" v="2942" actId="14100"/>
          <ac:grpSpMkLst>
            <pc:docMk/>
            <pc:sldMk cId="2112731022" sldId="562"/>
            <ac:grpSpMk id="18" creationId="{8731E26C-CA25-41A5-A075-E21C21C99693}"/>
          </ac:grpSpMkLst>
        </pc:grpChg>
        <pc:picChg chg="add del mod modCrop">
          <ac:chgData name="AHMED ABOUELYAZID ELTOHAMY MOHAMED" userId="52099ac6-86dd-4190-9d5c-80d0f35c6a65" providerId="ADAL" clId="{58481310-ED7C-4B1D-B255-D5B8AFFD8FB9}" dt="2020-05-26T21:12:46.436" v="1834" actId="478"/>
          <ac:picMkLst>
            <pc:docMk/>
            <pc:sldMk cId="2112731022" sldId="562"/>
            <ac:picMk id="9" creationId="{B0BEE0E4-5704-4B3D-9FFD-BB4B73683498}"/>
          </ac:picMkLst>
        </pc:picChg>
        <pc:picChg chg="add del mod">
          <ac:chgData name="AHMED ABOUELYAZID ELTOHAMY MOHAMED" userId="52099ac6-86dd-4190-9d5c-80d0f35c6a65" providerId="ADAL" clId="{58481310-ED7C-4B1D-B255-D5B8AFFD8FB9}" dt="2020-05-26T21:17:09.040" v="1838" actId="478"/>
          <ac:picMkLst>
            <pc:docMk/>
            <pc:sldMk cId="2112731022" sldId="562"/>
            <ac:picMk id="13" creationId="{3C23A91D-42E9-4347-9618-031E5D714EBA}"/>
          </ac:picMkLst>
        </pc:picChg>
        <pc:picChg chg="add del mod">
          <ac:chgData name="AHMED ABOUELYAZID ELTOHAMY MOHAMED" userId="52099ac6-86dd-4190-9d5c-80d0f35c6a65" providerId="ADAL" clId="{58481310-ED7C-4B1D-B255-D5B8AFFD8FB9}" dt="2020-05-26T22:25:36.660" v="2709" actId="478"/>
          <ac:picMkLst>
            <pc:docMk/>
            <pc:sldMk cId="2112731022" sldId="562"/>
            <ac:picMk id="15" creationId="{C5D2C3F6-BA46-4956-94A5-1A20526E815B}"/>
          </ac:picMkLst>
        </pc:picChg>
        <pc:picChg chg="add mod modCrop">
          <ac:chgData name="AHMED ABOUELYAZID ELTOHAMY MOHAMED" userId="52099ac6-86dd-4190-9d5c-80d0f35c6a65" providerId="ADAL" clId="{58481310-ED7C-4B1D-B255-D5B8AFFD8FB9}" dt="2020-05-27T13:09:10.487" v="3087" actId="1036"/>
          <ac:picMkLst>
            <pc:docMk/>
            <pc:sldMk cId="2112731022" sldId="562"/>
            <ac:picMk id="16" creationId="{FA2E6623-3223-4DDE-B6C8-F2FAF38FD27C}"/>
          </ac:picMkLst>
        </pc:picChg>
        <pc:picChg chg="mod">
          <ac:chgData name="AHMED ABOUELYAZID ELTOHAMY MOHAMED" userId="52099ac6-86dd-4190-9d5c-80d0f35c6a65" providerId="ADAL" clId="{58481310-ED7C-4B1D-B255-D5B8AFFD8FB9}" dt="2020-05-26T22:25:38.538" v="2710"/>
          <ac:picMkLst>
            <pc:docMk/>
            <pc:sldMk cId="2112731022" sldId="562"/>
            <ac:picMk id="19" creationId="{925F7AA9-3355-4498-A57F-91FD270EBD89}"/>
          </ac:picMkLst>
        </pc:picChg>
        <pc:picChg chg="mod">
          <ac:chgData name="AHMED ABOUELYAZID ELTOHAMY MOHAMED" userId="52099ac6-86dd-4190-9d5c-80d0f35c6a65" providerId="ADAL" clId="{58481310-ED7C-4B1D-B255-D5B8AFFD8FB9}" dt="2020-05-26T22:25:38.538" v="2710"/>
          <ac:picMkLst>
            <pc:docMk/>
            <pc:sldMk cId="2112731022" sldId="562"/>
            <ac:picMk id="20" creationId="{6561CF6E-D56A-495B-9504-FA4E0AFD8EE7}"/>
          </ac:picMkLst>
        </pc:picChg>
        <pc:picChg chg="add del">
          <ac:chgData name="AHMED ABOUELYAZID ELTOHAMY MOHAMED" userId="52099ac6-86dd-4190-9d5c-80d0f35c6a65" providerId="ADAL" clId="{58481310-ED7C-4B1D-B255-D5B8AFFD8FB9}" dt="2020-05-26T17:44:04.017" v="1218"/>
          <ac:picMkLst>
            <pc:docMk/>
            <pc:sldMk cId="2112731022" sldId="562"/>
            <ac:picMk id="4097" creationId="{59CBC2C3-D348-482F-85FD-8404BB373108}"/>
          </ac:picMkLst>
        </pc:picChg>
      </pc:sldChg>
      <pc:sldChg chg="del">
        <pc:chgData name="AHMED ABOUELYAZID ELTOHAMY MOHAMED" userId="52099ac6-86dd-4190-9d5c-80d0f35c6a65" providerId="ADAL" clId="{58481310-ED7C-4B1D-B255-D5B8AFFD8FB9}" dt="2020-05-27T21:22:43.854" v="7256" actId="47"/>
        <pc:sldMkLst>
          <pc:docMk/>
          <pc:sldMk cId="1179762779" sldId="563"/>
        </pc:sldMkLst>
      </pc:sldChg>
      <pc:sldChg chg="addSp delSp modSp mod delAnim modAnim">
        <pc:chgData name="AHMED ABOUELYAZID ELTOHAMY MOHAMED" userId="52099ac6-86dd-4190-9d5c-80d0f35c6a65" providerId="ADAL" clId="{58481310-ED7C-4B1D-B255-D5B8AFFD8FB9}" dt="2020-05-27T21:26:06.826" v="7268" actId="14100"/>
        <pc:sldMkLst>
          <pc:docMk/>
          <pc:sldMk cId="3858896011" sldId="572"/>
        </pc:sldMkLst>
        <pc:spChg chg="add del mod">
          <ac:chgData name="AHMED ABOUELYAZID ELTOHAMY MOHAMED" userId="52099ac6-86dd-4190-9d5c-80d0f35c6a65" providerId="ADAL" clId="{58481310-ED7C-4B1D-B255-D5B8AFFD8FB9}" dt="2020-05-26T16:59:46.642" v="735"/>
          <ac:spMkLst>
            <pc:docMk/>
            <pc:sldMk cId="3858896011" sldId="572"/>
            <ac:spMk id="4" creationId="{67A60254-9F63-4121-BE60-043FC87EB3AB}"/>
          </ac:spMkLst>
        </pc:spChg>
        <pc:spChg chg="mod">
          <ac:chgData name="AHMED ABOUELYAZID ELTOHAMY MOHAMED" userId="52099ac6-86dd-4190-9d5c-80d0f35c6a65" providerId="ADAL" clId="{58481310-ED7C-4B1D-B255-D5B8AFFD8FB9}" dt="2020-05-26T17:13:40.138" v="908" actId="1076"/>
          <ac:spMkLst>
            <pc:docMk/>
            <pc:sldMk cId="3858896011" sldId="572"/>
            <ac:spMk id="7" creationId="{C84C77D1-1189-4703-8F32-F84763A19C27}"/>
          </ac:spMkLst>
        </pc:spChg>
        <pc:spChg chg="add del">
          <ac:chgData name="AHMED ABOUELYAZID ELTOHAMY MOHAMED" userId="52099ac6-86dd-4190-9d5c-80d0f35c6a65" providerId="ADAL" clId="{58481310-ED7C-4B1D-B255-D5B8AFFD8FB9}" dt="2020-05-26T17:03:59.222" v="776"/>
          <ac:spMkLst>
            <pc:docMk/>
            <pc:sldMk cId="3858896011" sldId="572"/>
            <ac:spMk id="8" creationId="{C351ADB5-56BF-41C4-B065-B7AF88ED67AD}"/>
          </ac:spMkLst>
        </pc:spChg>
        <pc:spChg chg="add mod">
          <ac:chgData name="AHMED ABOUELYAZID ELTOHAMY MOHAMED" userId="52099ac6-86dd-4190-9d5c-80d0f35c6a65" providerId="ADAL" clId="{58481310-ED7C-4B1D-B255-D5B8AFFD8FB9}" dt="2020-05-26T17:12:17.333" v="894" actId="1035"/>
          <ac:spMkLst>
            <pc:docMk/>
            <pc:sldMk cId="3858896011" sldId="572"/>
            <ac:spMk id="9" creationId="{1FEAE068-4ED6-404E-85E3-4702F09D54CD}"/>
          </ac:spMkLst>
        </pc:spChg>
        <pc:spChg chg="del">
          <ac:chgData name="AHMED ABOUELYAZID ELTOHAMY MOHAMED" userId="52099ac6-86dd-4190-9d5c-80d0f35c6a65" providerId="ADAL" clId="{58481310-ED7C-4B1D-B255-D5B8AFFD8FB9}" dt="2020-05-26T16:52:29.489" v="591" actId="478"/>
          <ac:spMkLst>
            <pc:docMk/>
            <pc:sldMk cId="3858896011" sldId="572"/>
            <ac:spMk id="10" creationId="{5C279BDC-88F2-481C-936F-FEB443BA7376}"/>
          </ac:spMkLst>
        </pc:spChg>
        <pc:spChg chg="del">
          <ac:chgData name="AHMED ABOUELYAZID ELTOHAMY MOHAMED" userId="52099ac6-86dd-4190-9d5c-80d0f35c6a65" providerId="ADAL" clId="{58481310-ED7C-4B1D-B255-D5B8AFFD8FB9}" dt="2020-05-26T16:54:23.092" v="607" actId="478"/>
          <ac:spMkLst>
            <pc:docMk/>
            <pc:sldMk cId="3858896011" sldId="572"/>
            <ac:spMk id="11" creationId="{5B9EB4C3-E7C1-455F-AC6E-1A528DB5EF33}"/>
          </ac:spMkLst>
        </pc:spChg>
        <pc:spChg chg="mod">
          <ac:chgData name="AHMED ABOUELYAZID ELTOHAMY MOHAMED" userId="52099ac6-86dd-4190-9d5c-80d0f35c6a65" providerId="ADAL" clId="{58481310-ED7C-4B1D-B255-D5B8AFFD8FB9}" dt="2020-05-26T17:12:08.056" v="878" actId="1035"/>
          <ac:spMkLst>
            <pc:docMk/>
            <pc:sldMk cId="3858896011" sldId="572"/>
            <ac:spMk id="12" creationId="{60281663-77C5-43A6-992C-3402AD1CADBA}"/>
          </ac:spMkLst>
        </pc:spChg>
        <pc:spChg chg="mod">
          <ac:chgData name="AHMED ABOUELYAZID ELTOHAMY MOHAMED" userId="52099ac6-86dd-4190-9d5c-80d0f35c6a65" providerId="ADAL" clId="{58481310-ED7C-4B1D-B255-D5B8AFFD8FB9}" dt="2020-05-26T17:13:50.162" v="912" actId="1076"/>
          <ac:spMkLst>
            <pc:docMk/>
            <pc:sldMk cId="3858896011" sldId="572"/>
            <ac:spMk id="17" creationId="{15933B12-DAC6-47BF-B3FD-C500F9122C78}"/>
          </ac:spMkLst>
        </pc:spChg>
        <pc:spChg chg="del">
          <ac:chgData name="AHMED ABOUELYAZID ELTOHAMY MOHAMED" userId="52099ac6-86dd-4190-9d5c-80d0f35c6a65" providerId="ADAL" clId="{58481310-ED7C-4B1D-B255-D5B8AFFD8FB9}" dt="2020-05-26T16:50:55.335" v="566" actId="478"/>
          <ac:spMkLst>
            <pc:docMk/>
            <pc:sldMk cId="3858896011" sldId="572"/>
            <ac:spMk id="18" creationId="{4E6235C5-C299-4641-B350-82ECB938619E}"/>
          </ac:spMkLst>
        </pc:spChg>
        <pc:graphicFrameChg chg="add mod">
          <ac:chgData name="AHMED ABOUELYAZID ELTOHAMY MOHAMED" userId="52099ac6-86dd-4190-9d5c-80d0f35c6a65" providerId="ADAL" clId="{58481310-ED7C-4B1D-B255-D5B8AFFD8FB9}" dt="2020-05-27T21:26:06.826" v="7268" actId="14100"/>
          <ac:graphicFrameMkLst>
            <pc:docMk/>
            <pc:sldMk cId="3858896011" sldId="572"/>
            <ac:graphicFrameMk id="2" creationId="{7D5F6014-2BFF-4348-8F32-491A2D855F27}"/>
          </ac:graphicFrameMkLst>
        </pc:graphicFrameChg>
        <pc:picChg chg="add mod modCrop">
          <ac:chgData name="AHMED ABOUELYAZID ELTOHAMY MOHAMED" userId="52099ac6-86dd-4190-9d5c-80d0f35c6a65" providerId="ADAL" clId="{58481310-ED7C-4B1D-B255-D5B8AFFD8FB9}" dt="2020-05-26T17:13:59.738" v="914" actId="1036"/>
          <ac:picMkLst>
            <pc:docMk/>
            <pc:sldMk cId="3858896011" sldId="572"/>
            <ac:picMk id="3" creationId="{DC8DF22E-98F7-4597-8855-62E1E4213753}"/>
          </ac:picMkLst>
        </pc:picChg>
        <pc:picChg chg="add mod modCrop">
          <ac:chgData name="AHMED ABOUELYAZID ELTOHAMY MOHAMED" userId="52099ac6-86dd-4190-9d5c-80d0f35c6a65" providerId="ADAL" clId="{58481310-ED7C-4B1D-B255-D5B8AFFD8FB9}" dt="2020-05-26T17:12:11.872" v="883" actId="1035"/>
          <ac:picMkLst>
            <pc:docMk/>
            <pc:sldMk cId="3858896011" sldId="572"/>
            <ac:picMk id="5" creationId="{3F8186D6-6D0D-4AF8-B3C5-5457D3EEDA8E}"/>
          </ac:picMkLst>
        </pc:picChg>
        <pc:picChg chg="add mod modCrop">
          <ac:chgData name="AHMED ABOUELYAZID ELTOHAMY MOHAMED" userId="52099ac6-86dd-4190-9d5c-80d0f35c6a65" providerId="ADAL" clId="{58481310-ED7C-4B1D-B255-D5B8AFFD8FB9}" dt="2020-05-26T17:12:45.240" v="897" actId="14861"/>
          <ac:picMkLst>
            <pc:docMk/>
            <pc:sldMk cId="3858896011" sldId="572"/>
            <ac:picMk id="6" creationId="{F13DD620-D028-4F87-A56B-D361B790D9A2}"/>
          </ac:picMkLst>
        </pc:picChg>
        <pc:picChg chg="del">
          <ac:chgData name="AHMED ABOUELYAZID ELTOHAMY MOHAMED" userId="52099ac6-86dd-4190-9d5c-80d0f35c6a65" providerId="ADAL" clId="{58481310-ED7C-4B1D-B255-D5B8AFFD8FB9}" dt="2020-05-26T16:52:31.548" v="592" actId="478"/>
          <ac:picMkLst>
            <pc:docMk/>
            <pc:sldMk cId="3858896011" sldId="572"/>
            <ac:picMk id="14" creationId="{10BF8757-96FF-4C70-8932-BBF583C15D4D}"/>
          </ac:picMkLst>
        </pc:picChg>
      </pc:sldChg>
      <pc:sldChg chg="addSp delSp modSp mod delAnim modAnim">
        <pc:chgData name="AHMED ABOUELYAZID ELTOHAMY MOHAMED" userId="52099ac6-86dd-4190-9d5c-80d0f35c6a65" providerId="ADAL" clId="{58481310-ED7C-4B1D-B255-D5B8AFFD8FB9}" dt="2020-05-27T21:27:46.284" v="7275" actId="207"/>
        <pc:sldMkLst>
          <pc:docMk/>
          <pc:sldMk cId="490861754" sldId="573"/>
        </pc:sldMkLst>
        <pc:spChg chg="del mod">
          <ac:chgData name="AHMED ABOUELYAZID ELTOHAMY MOHAMED" userId="52099ac6-86dd-4190-9d5c-80d0f35c6a65" providerId="ADAL" clId="{58481310-ED7C-4B1D-B255-D5B8AFFD8FB9}" dt="2020-05-26T22:49:01.101" v="2943" actId="478"/>
          <ac:spMkLst>
            <pc:docMk/>
            <pc:sldMk cId="490861754" sldId="573"/>
            <ac:spMk id="7" creationId="{C84C77D1-1189-4703-8F32-F84763A19C27}"/>
          </ac:spMkLst>
        </pc:spChg>
        <pc:spChg chg="mod">
          <ac:chgData name="AHMED ABOUELYAZID ELTOHAMY MOHAMED" userId="52099ac6-86dd-4190-9d5c-80d0f35c6a65" providerId="ADAL" clId="{58481310-ED7C-4B1D-B255-D5B8AFFD8FB9}" dt="2020-05-27T21:27:00.490" v="7270" actId="1076"/>
          <ac:spMkLst>
            <pc:docMk/>
            <pc:sldMk cId="490861754" sldId="573"/>
            <ac:spMk id="10" creationId="{5C279BDC-88F2-481C-936F-FEB443BA7376}"/>
          </ac:spMkLst>
        </pc:spChg>
        <pc:spChg chg="add mod">
          <ac:chgData name="AHMED ABOUELYAZID ELTOHAMY MOHAMED" userId="52099ac6-86dd-4190-9d5c-80d0f35c6a65" providerId="ADAL" clId="{58481310-ED7C-4B1D-B255-D5B8AFFD8FB9}" dt="2020-05-27T18:09:40.014" v="4503" actId="207"/>
          <ac:spMkLst>
            <pc:docMk/>
            <pc:sldMk cId="490861754" sldId="573"/>
            <ac:spMk id="11" creationId="{D5C3635D-D190-4F51-BB8A-81046452839D}"/>
          </ac:spMkLst>
        </pc:spChg>
        <pc:spChg chg="del">
          <ac:chgData name="AHMED ABOUELYAZID ELTOHAMY MOHAMED" userId="52099ac6-86dd-4190-9d5c-80d0f35c6a65" providerId="ADAL" clId="{58481310-ED7C-4B1D-B255-D5B8AFFD8FB9}" dt="2020-05-26T17:39:35.703" v="1143" actId="478"/>
          <ac:spMkLst>
            <pc:docMk/>
            <pc:sldMk cId="490861754" sldId="573"/>
            <ac:spMk id="12" creationId="{60281663-77C5-43A6-992C-3402AD1CADBA}"/>
          </ac:spMkLst>
        </pc:spChg>
        <pc:spChg chg="add mod">
          <ac:chgData name="AHMED ABOUELYAZID ELTOHAMY MOHAMED" userId="52099ac6-86dd-4190-9d5c-80d0f35c6a65" providerId="ADAL" clId="{58481310-ED7C-4B1D-B255-D5B8AFFD8FB9}" dt="2020-05-27T21:27:05.298" v="7271" actId="1076"/>
          <ac:spMkLst>
            <pc:docMk/>
            <pc:sldMk cId="490861754" sldId="573"/>
            <ac:spMk id="13" creationId="{3B119AC5-F417-445C-8826-FB3957D107E4}"/>
          </ac:spMkLst>
        </pc:spChg>
        <pc:spChg chg="mod">
          <ac:chgData name="AHMED ABOUELYAZID ELTOHAMY MOHAMED" userId="52099ac6-86dd-4190-9d5c-80d0f35c6a65" providerId="ADAL" clId="{58481310-ED7C-4B1D-B255-D5B8AFFD8FB9}" dt="2020-05-27T21:27:46.284" v="7275" actId="207"/>
          <ac:spMkLst>
            <pc:docMk/>
            <pc:sldMk cId="490861754" sldId="573"/>
            <ac:spMk id="17" creationId="{15933B12-DAC6-47BF-B3FD-C500F9122C78}"/>
          </ac:spMkLst>
        </pc:spChg>
        <pc:spChg chg="mod">
          <ac:chgData name="AHMED ABOUELYAZID ELTOHAMY MOHAMED" userId="52099ac6-86dd-4190-9d5c-80d0f35c6a65" providerId="ADAL" clId="{58481310-ED7C-4B1D-B255-D5B8AFFD8FB9}" dt="2020-05-27T21:27:33.501" v="7274" actId="207"/>
          <ac:spMkLst>
            <pc:docMk/>
            <pc:sldMk cId="490861754" sldId="573"/>
            <ac:spMk id="18" creationId="{4E6235C5-C299-4641-B350-82ECB938619E}"/>
          </ac:spMkLst>
        </pc:spChg>
        <pc:picChg chg="del">
          <ac:chgData name="AHMED ABOUELYAZID ELTOHAMY MOHAMED" userId="52099ac6-86dd-4190-9d5c-80d0f35c6a65" providerId="ADAL" clId="{58481310-ED7C-4B1D-B255-D5B8AFFD8FB9}" dt="2020-05-26T17:34:22.098" v="1056" actId="478"/>
          <ac:picMkLst>
            <pc:docMk/>
            <pc:sldMk cId="490861754" sldId="573"/>
            <ac:picMk id="2" creationId="{891D93F6-1403-451D-AB8A-16107383FFFD}"/>
          </ac:picMkLst>
        </pc:picChg>
        <pc:picChg chg="add mod">
          <ac:chgData name="AHMED ABOUELYAZID ELTOHAMY MOHAMED" userId="52099ac6-86dd-4190-9d5c-80d0f35c6a65" providerId="ADAL" clId="{58481310-ED7C-4B1D-B255-D5B8AFFD8FB9}" dt="2020-05-27T21:27:18.595" v="7272" actId="14100"/>
          <ac:picMkLst>
            <pc:docMk/>
            <pc:sldMk cId="490861754" sldId="573"/>
            <ac:picMk id="9" creationId="{D88F2577-60C2-4675-8DBA-86A091080251}"/>
          </ac:picMkLst>
        </pc:picChg>
      </pc:sldChg>
      <pc:sldChg chg="delSp del mod">
        <pc:chgData name="AHMED ABOUELYAZID ELTOHAMY MOHAMED" userId="52099ac6-86dd-4190-9d5c-80d0f35c6a65" providerId="ADAL" clId="{58481310-ED7C-4B1D-B255-D5B8AFFD8FB9}" dt="2020-05-27T21:22:50.804" v="7257" actId="47"/>
        <pc:sldMkLst>
          <pc:docMk/>
          <pc:sldMk cId="1404239166" sldId="574"/>
        </pc:sldMkLst>
        <pc:picChg chg="del">
          <ac:chgData name="AHMED ABOUELYAZID ELTOHAMY MOHAMED" userId="52099ac6-86dd-4190-9d5c-80d0f35c6a65" providerId="ADAL" clId="{58481310-ED7C-4B1D-B255-D5B8AFFD8FB9}" dt="2020-05-26T17:59:02.634" v="1384" actId="478"/>
          <ac:picMkLst>
            <pc:docMk/>
            <pc:sldMk cId="1404239166" sldId="574"/>
            <ac:picMk id="15" creationId="{88D181E2-5763-4C96-A02F-40EA8654AD83}"/>
          </ac:picMkLst>
        </pc:picChg>
      </pc:sldChg>
      <pc:sldChg chg="addSp delSp modSp mod ord delAnim modAnim">
        <pc:chgData name="AHMED ABOUELYAZID ELTOHAMY MOHAMED" userId="52099ac6-86dd-4190-9d5c-80d0f35c6a65" providerId="ADAL" clId="{58481310-ED7C-4B1D-B255-D5B8AFFD8FB9}" dt="2020-05-27T21:31:02.762" v="7295" actId="207"/>
        <pc:sldMkLst>
          <pc:docMk/>
          <pc:sldMk cId="1875831321" sldId="575"/>
        </pc:sldMkLst>
        <pc:spChg chg="del">
          <ac:chgData name="AHMED ABOUELYAZID ELTOHAMY MOHAMED" userId="52099ac6-86dd-4190-9d5c-80d0f35c6a65" providerId="ADAL" clId="{58481310-ED7C-4B1D-B255-D5B8AFFD8FB9}" dt="2020-05-26T18:00:18.221" v="1406" actId="478"/>
          <ac:spMkLst>
            <pc:docMk/>
            <pc:sldMk cId="1875831321" sldId="575"/>
            <ac:spMk id="5" creationId="{D41C691D-D733-46A3-82C0-04113EE0D778}"/>
          </ac:spMkLst>
        </pc:spChg>
        <pc:spChg chg="del mod">
          <ac:chgData name="AHMED ABOUELYAZID ELTOHAMY MOHAMED" userId="52099ac6-86dd-4190-9d5c-80d0f35c6a65" providerId="ADAL" clId="{58481310-ED7C-4B1D-B255-D5B8AFFD8FB9}" dt="2020-05-26T18:00:20.799" v="1408" actId="478"/>
          <ac:spMkLst>
            <pc:docMk/>
            <pc:sldMk cId="1875831321" sldId="575"/>
            <ac:spMk id="6" creationId="{3501C677-2596-4A58-9075-20888169A5E5}"/>
          </ac:spMkLst>
        </pc:spChg>
        <pc:spChg chg="add mod">
          <ac:chgData name="AHMED ABOUELYAZID ELTOHAMY MOHAMED" userId="52099ac6-86dd-4190-9d5c-80d0f35c6a65" providerId="ADAL" clId="{58481310-ED7C-4B1D-B255-D5B8AFFD8FB9}" dt="2020-05-27T14:26:13.855" v="3828" actId="207"/>
          <ac:spMkLst>
            <pc:docMk/>
            <pc:sldMk cId="1875831321" sldId="575"/>
            <ac:spMk id="6" creationId="{5DA923AE-632D-44B1-AE62-42072D01B7E0}"/>
          </ac:spMkLst>
        </pc:spChg>
        <pc:spChg chg="del">
          <ac:chgData name="AHMED ABOUELYAZID ELTOHAMY MOHAMED" userId="52099ac6-86dd-4190-9d5c-80d0f35c6a65" providerId="ADAL" clId="{58481310-ED7C-4B1D-B255-D5B8AFFD8FB9}" dt="2020-05-26T17:59:48.978" v="1394" actId="478"/>
          <ac:spMkLst>
            <pc:docMk/>
            <pc:sldMk cId="1875831321" sldId="575"/>
            <ac:spMk id="7" creationId="{6474EB64-EDBF-44B4-B108-E50B0D95AC72}"/>
          </ac:spMkLst>
        </pc:spChg>
        <pc:spChg chg="add del mod">
          <ac:chgData name="AHMED ABOUELYAZID ELTOHAMY MOHAMED" userId="52099ac6-86dd-4190-9d5c-80d0f35c6a65" providerId="ADAL" clId="{58481310-ED7C-4B1D-B255-D5B8AFFD8FB9}" dt="2020-05-27T13:47:05.617" v="3617" actId="478"/>
          <ac:spMkLst>
            <pc:docMk/>
            <pc:sldMk cId="1875831321" sldId="575"/>
            <ac:spMk id="7" creationId="{A99378C8-CD10-4912-9B14-5CD3AFD13913}"/>
          </ac:spMkLst>
        </pc:spChg>
        <pc:spChg chg="del mod">
          <ac:chgData name="AHMED ABOUELYAZID ELTOHAMY MOHAMED" userId="52099ac6-86dd-4190-9d5c-80d0f35c6a65" providerId="ADAL" clId="{58481310-ED7C-4B1D-B255-D5B8AFFD8FB9}" dt="2020-05-26T18:00:15.240" v="1405" actId="478"/>
          <ac:spMkLst>
            <pc:docMk/>
            <pc:sldMk cId="1875831321" sldId="575"/>
            <ac:spMk id="8" creationId="{AE3A73B8-88B5-4F00-AC5F-52BB15764BCE}"/>
          </ac:spMkLst>
        </pc:spChg>
        <pc:spChg chg="add mod">
          <ac:chgData name="AHMED ABOUELYAZID ELTOHAMY MOHAMED" userId="52099ac6-86dd-4190-9d5c-80d0f35c6a65" providerId="ADAL" clId="{58481310-ED7C-4B1D-B255-D5B8AFFD8FB9}" dt="2020-05-27T14:23:18.658" v="3811" actId="1037"/>
          <ac:spMkLst>
            <pc:docMk/>
            <pc:sldMk cId="1875831321" sldId="575"/>
            <ac:spMk id="9" creationId="{F144AC67-1174-4874-83EA-CFCEDD861E55}"/>
          </ac:spMkLst>
        </pc:spChg>
        <pc:spChg chg="mod">
          <ac:chgData name="AHMED ABOUELYAZID ELTOHAMY MOHAMED" userId="52099ac6-86dd-4190-9d5c-80d0f35c6a65" providerId="ADAL" clId="{58481310-ED7C-4B1D-B255-D5B8AFFD8FB9}" dt="2020-05-27T21:31:02.762" v="7295" actId="207"/>
          <ac:spMkLst>
            <pc:docMk/>
            <pc:sldMk cId="1875831321" sldId="575"/>
            <ac:spMk id="10" creationId="{08C8A269-BAF2-41FF-AEC4-0633D866729D}"/>
          </ac:spMkLst>
        </pc:spChg>
        <pc:spChg chg="add mod">
          <ac:chgData name="AHMED ABOUELYAZID ELTOHAMY MOHAMED" userId="52099ac6-86dd-4190-9d5c-80d0f35c6a65" providerId="ADAL" clId="{58481310-ED7C-4B1D-B255-D5B8AFFD8FB9}" dt="2020-05-27T14:24:44.109" v="3822" actId="1037"/>
          <ac:spMkLst>
            <pc:docMk/>
            <pc:sldMk cId="1875831321" sldId="575"/>
            <ac:spMk id="11" creationId="{AD318AFA-749A-4649-B8CC-57C9EC9C17D0}"/>
          </ac:spMkLst>
        </pc:spChg>
        <pc:picChg chg="add del mod modCrop">
          <ac:chgData name="AHMED ABOUELYAZID ELTOHAMY MOHAMED" userId="52099ac6-86dd-4190-9d5c-80d0f35c6a65" providerId="ADAL" clId="{58481310-ED7C-4B1D-B255-D5B8AFFD8FB9}" dt="2020-05-27T13:31:46.552" v="3274" actId="478"/>
          <ac:picMkLst>
            <pc:docMk/>
            <pc:sldMk cId="1875831321" sldId="575"/>
            <ac:picMk id="2" creationId="{A4BBBFE7-2034-4DBE-87C7-DB8DC89AAC3C}"/>
          </ac:picMkLst>
        </pc:picChg>
        <pc:picChg chg="add mod modCrop">
          <ac:chgData name="AHMED ABOUELYAZID ELTOHAMY MOHAMED" userId="52099ac6-86dd-4190-9d5c-80d0f35c6a65" providerId="ADAL" clId="{58481310-ED7C-4B1D-B255-D5B8AFFD8FB9}" dt="2020-05-27T14:19:33.916" v="3728" actId="1036"/>
          <ac:picMkLst>
            <pc:docMk/>
            <pc:sldMk cId="1875831321" sldId="575"/>
            <ac:picMk id="3" creationId="{B25F9551-D02A-4241-BE03-3EF22D19D2F7}"/>
          </ac:picMkLst>
        </pc:picChg>
        <pc:picChg chg="add mod modCrop">
          <ac:chgData name="AHMED ABOUELYAZID ELTOHAMY MOHAMED" userId="52099ac6-86dd-4190-9d5c-80d0f35c6a65" providerId="ADAL" clId="{58481310-ED7C-4B1D-B255-D5B8AFFD8FB9}" dt="2020-05-27T14:19:33.916" v="3728" actId="1036"/>
          <ac:picMkLst>
            <pc:docMk/>
            <pc:sldMk cId="1875831321" sldId="575"/>
            <ac:picMk id="4" creationId="{F564BFE3-1FDB-4F65-8DC4-38FE58CE433D}"/>
          </ac:picMkLst>
        </pc:picChg>
        <pc:picChg chg="add mod modCrop">
          <ac:chgData name="AHMED ABOUELYAZID ELTOHAMY MOHAMED" userId="52099ac6-86dd-4190-9d5c-80d0f35c6a65" providerId="ADAL" clId="{58481310-ED7C-4B1D-B255-D5B8AFFD8FB9}" dt="2020-05-27T14:19:33.916" v="3728" actId="1036"/>
          <ac:picMkLst>
            <pc:docMk/>
            <pc:sldMk cId="1875831321" sldId="575"/>
            <ac:picMk id="5" creationId="{8DEBC7AA-8239-4941-AECF-B7253596C416}"/>
          </ac:picMkLst>
        </pc:picChg>
        <pc:picChg chg="add del">
          <ac:chgData name="AHMED ABOUELYAZID ELTOHAMY MOHAMED" userId="52099ac6-86dd-4190-9d5c-80d0f35c6a65" providerId="ADAL" clId="{58481310-ED7C-4B1D-B255-D5B8AFFD8FB9}" dt="2020-05-27T13:49:24.080" v="3619"/>
          <ac:picMkLst>
            <pc:docMk/>
            <pc:sldMk cId="1875831321" sldId="575"/>
            <ac:picMk id="8" creationId="{F246E2A8-5DE3-43D4-971C-786EC03FF935}"/>
          </ac:picMkLst>
        </pc:picChg>
        <pc:picChg chg="add mod">
          <ac:chgData name="AHMED ABOUELYAZID ELTOHAMY MOHAMED" userId="52099ac6-86dd-4190-9d5c-80d0f35c6a65" providerId="ADAL" clId="{58481310-ED7C-4B1D-B255-D5B8AFFD8FB9}" dt="2020-05-27T14:20:50.276" v="3792" actId="1038"/>
          <ac:picMkLst>
            <pc:docMk/>
            <pc:sldMk cId="1875831321" sldId="575"/>
            <ac:picMk id="12" creationId="{A05B7E3A-6167-440E-AF5C-652E73BC9A6C}"/>
          </ac:picMkLst>
        </pc:picChg>
        <pc:picChg chg="add mod modCrop">
          <ac:chgData name="AHMED ABOUELYAZID ELTOHAMY MOHAMED" userId="52099ac6-86dd-4190-9d5c-80d0f35c6a65" providerId="ADAL" clId="{58481310-ED7C-4B1D-B255-D5B8AFFD8FB9}" dt="2020-05-27T14:19:43.038" v="3737" actId="1038"/>
          <ac:picMkLst>
            <pc:docMk/>
            <pc:sldMk cId="1875831321" sldId="575"/>
            <ac:picMk id="13" creationId="{031F8C50-1795-4965-AB3D-9AC663554AD8}"/>
          </ac:picMkLst>
        </pc:picChg>
        <pc:picChg chg="add mod modCrop">
          <ac:chgData name="AHMED ABOUELYAZID ELTOHAMY MOHAMED" userId="52099ac6-86dd-4190-9d5c-80d0f35c6a65" providerId="ADAL" clId="{58481310-ED7C-4B1D-B255-D5B8AFFD8FB9}" dt="2020-05-27T14:20:50.276" v="3792" actId="1038"/>
          <ac:picMkLst>
            <pc:docMk/>
            <pc:sldMk cId="1875831321" sldId="575"/>
            <ac:picMk id="14" creationId="{096069F6-2E8D-4879-9198-A1B2E581474B}"/>
          </ac:picMkLst>
        </pc:picChg>
        <pc:picChg chg="add mod modCrop">
          <ac:chgData name="AHMED ABOUELYAZID ELTOHAMY MOHAMED" userId="52099ac6-86dd-4190-9d5c-80d0f35c6a65" providerId="ADAL" clId="{58481310-ED7C-4B1D-B255-D5B8AFFD8FB9}" dt="2020-05-27T14:20:50.276" v="3792" actId="1038"/>
          <ac:picMkLst>
            <pc:docMk/>
            <pc:sldMk cId="1875831321" sldId="575"/>
            <ac:picMk id="15" creationId="{13BF1401-E461-4B72-903E-49B94B743593}"/>
          </ac:picMkLst>
        </pc:picChg>
        <pc:cxnChg chg="add del">
          <ac:chgData name="AHMED ABOUELYAZID ELTOHAMY MOHAMED" userId="52099ac6-86dd-4190-9d5c-80d0f35c6a65" providerId="ADAL" clId="{58481310-ED7C-4B1D-B255-D5B8AFFD8FB9}" dt="2020-05-27T13:43:19.930" v="3615"/>
          <ac:cxnSpMkLst>
            <pc:docMk/>
            <pc:sldMk cId="1875831321" sldId="575"/>
            <ac:cxnSpMk id="2050" creationId="{AF5015AB-AF60-4920-A51E-E191A3047258}"/>
          </ac:cxnSpMkLst>
        </pc:cxnChg>
        <pc:cxnChg chg="add del">
          <ac:chgData name="AHMED ABOUELYAZID ELTOHAMY MOHAMED" userId="52099ac6-86dd-4190-9d5c-80d0f35c6a65" providerId="ADAL" clId="{58481310-ED7C-4B1D-B255-D5B8AFFD8FB9}" dt="2020-05-27T14:22:37.106" v="3804" actId="478"/>
          <ac:cxnSpMkLst>
            <pc:docMk/>
            <pc:sldMk cId="1875831321" sldId="575"/>
            <ac:cxnSpMk id="2051" creationId="{2057A090-1FA6-41B9-960C-BA645BE9D9AF}"/>
          </ac:cxnSpMkLst>
        </pc:cxnChg>
      </pc:sldChg>
      <pc:sldChg chg="del">
        <pc:chgData name="AHMED ABOUELYAZID ELTOHAMY MOHAMED" userId="52099ac6-86dd-4190-9d5c-80d0f35c6a65" providerId="ADAL" clId="{58481310-ED7C-4B1D-B255-D5B8AFFD8FB9}" dt="2020-05-27T21:22:42.622" v="7255" actId="47"/>
        <pc:sldMkLst>
          <pc:docMk/>
          <pc:sldMk cId="493955791" sldId="576"/>
        </pc:sldMkLst>
      </pc:sldChg>
      <pc:sldChg chg="del">
        <pc:chgData name="AHMED ABOUELYAZID ELTOHAMY MOHAMED" userId="52099ac6-86dd-4190-9d5c-80d0f35c6a65" providerId="ADAL" clId="{58481310-ED7C-4B1D-B255-D5B8AFFD8FB9}" dt="2020-05-27T21:22:36.227" v="7253" actId="47"/>
        <pc:sldMkLst>
          <pc:docMk/>
          <pc:sldMk cId="2776510129" sldId="583"/>
        </pc:sldMkLst>
      </pc:sldChg>
      <pc:sldChg chg="addSp delSp modSp add mod ord delAnim modAnim">
        <pc:chgData name="AHMED ABOUELYAZID ELTOHAMY MOHAMED" userId="52099ac6-86dd-4190-9d5c-80d0f35c6a65" providerId="ADAL" clId="{58481310-ED7C-4B1D-B255-D5B8AFFD8FB9}" dt="2020-05-27T21:33:52.334" v="7300" actId="403"/>
        <pc:sldMkLst>
          <pc:docMk/>
          <pc:sldMk cId="1762927328" sldId="584"/>
        </pc:sldMkLst>
        <pc:spChg chg="add mod">
          <ac:chgData name="AHMED ABOUELYAZID ELTOHAMY MOHAMED" userId="52099ac6-86dd-4190-9d5c-80d0f35c6a65" providerId="ADAL" clId="{58481310-ED7C-4B1D-B255-D5B8AFFD8FB9}" dt="2020-05-27T18:52:32.595" v="5188" actId="1036"/>
          <ac:spMkLst>
            <pc:docMk/>
            <pc:sldMk cId="1762927328" sldId="584"/>
            <ac:spMk id="2" creationId="{7BD52A1B-E5E4-4213-89FA-0050E2742740}"/>
          </ac:spMkLst>
        </pc:spChg>
        <pc:spChg chg="add mod">
          <ac:chgData name="AHMED ABOUELYAZID ELTOHAMY MOHAMED" userId="52099ac6-86dd-4190-9d5c-80d0f35c6a65" providerId="ADAL" clId="{58481310-ED7C-4B1D-B255-D5B8AFFD8FB9}" dt="2020-05-27T18:58:55.326" v="5225" actId="1076"/>
          <ac:spMkLst>
            <pc:docMk/>
            <pc:sldMk cId="1762927328" sldId="584"/>
            <ac:spMk id="3" creationId="{501576F0-6317-4B62-8F3E-6E324F0B98A8}"/>
          </ac:spMkLst>
        </pc:spChg>
        <pc:spChg chg="add del mod">
          <ac:chgData name="AHMED ABOUELYAZID ELTOHAMY MOHAMED" userId="52099ac6-86dd-4190-9d5c-80d0f35c6a65" providerId="ADAL" clId="{58481310-ED7C-4B1D-B255-D5B8AFFD8FB9}" dt="2020-05-27T18:46:34.933" v="5143" actId="478"/>
          <ac:spMkLst>
            <pc:docMk/>
            <pc:sldMk cId="1762927328" sldId="584"/>
            <ac:spMk id="4" creationId="{3DD47C11-0410-40B0-8DF5-7086F69FD0AB}"/>
          </ac:spMkLst>
        </pc:spChg>
        <pc:spChg chg="mod">
          <ac:chgData name="AHMED ABOUELYAZID ELTOHAMY MOHAMED" userId="52099ac6-86dd-4190-9d5c-80d0f35c6a65" providerId="ADAL" clId="{58481310-ED7C-4B1D-B255-D5B8AFFD8FB9}" dt="2020-05-27T18:59:13.020" v="5235" actId="1035"/>
          <ac:spMkLst>
            <pc:docMk/>
            <pc:sldMk cId="1762927328" sldId="584"/>
            <ac:spMk id="6" creationId="{3501C677-2596-4A58-9075-20888169A5E5}"/>
          </ac:spMkLst>
        </pc:spChg>
        <pc:spChg chg="mod">
          <ac:chgData name="AHMED ABOUELYAZID ELTOHAMY MOHAMED" userId="52099ac6-86dd-4190-9d5c-80d0f35c6a65" providerId="ADAL" clId="{58481310-ED7C-4B1D-B255-D5B8AFFD8FB9}" dt="2020-05-27T18:46:41.889" v="5144" actId="207"/>
          <ac:spMkLst>
            <pc:docMk/>
            <pc:sldMk cId="1762927328" sldId="584"/>
            <ac:spMk id="7" creationId="{C980368F-0E56-482E-AC8E-784F28C3ADEC}"/>
          </ac:spMkLst>
        </pc:spChg>
        <pc:spChg chg="del">
          <ac:chgData name="AHMED ABOUELYAZID ELTOHAMY MOHAMED" userId="52099ac6-86dd-4190-9d5c-80d0f35c6a65" providerId="ADAL" clId="{58481310-ED7C-4B1D-B255-D5B8AFFD8FB9}" dt="2020-05-27T18:30:58.413" v="4884" actId="478"/>
          <ac:spMkLst>
            <pc:docMk/>
            <pc:sldMk cId="1762927328" sldId="584"/>
            <ac:spMk id="8" creationId="{AE3A73B8-88B5-4F00-AC5F-52BB15764BCE}"/>
          </ac:spMkLst>
        </pc:spChg>
        <pc:spChg chg="mod">
          <ac:chgData name="AHMED ABOUELYAZID ELTOHAMY MOHAMED" userId="52099ac6-86dd-4190-9d5c-80d0f35c6a65" providerId="ADAL" clId="{58481310-ED7C-4B1D-B255-D5B8AFFD8FB9}" dt="2020-05-27T21:33:52.334" v="7300" actId="403"/>
          <ac:spMkLst>
            <pc:docMk/>
            <pc:sldMk cId="1762927328" sldId="584"/>
            <ac:spMk id="10" creationId="{08C8A269-BAF2-41FF-AEC4-0633D866729D}"/>
          </ac:spMkLst>
        </pc:spChg>
        <pc:spChg chg="mod">
          <ac:chgData name="AHMED ABOUELYAZID ELTOHAMY MOHAMED" userId="52099ac6-86dd-4190-9d5c-80d0f35c6a65" providerId="ADAL" clId="{58481310-ED7C-4B1D-B255-D5B8AFFD8FB9}" dt="2020-05-27T18:59:13.020" v="5235" actId="1035"/>
          <ac:spMkLst>
            <pc:docMk/>
            <pc:sldMk cId="1762927328" sldId="584"/>
            <ac:spMk id="11" creationId="{B7F7370E-2C7F-4B8D-B9BE-F1F7B0EE978D}"/>
          </ac:spMkLst>
        </pc:spChg>
        <pc:spChg chg="mod">
          <ac:chgData name="AHMED ABOUELYAZID ELTOHAMY MOHAMED" userId="52099ac6-86dd-4190-9d5c-80d0f35c6a65" providerId="ADAL" clId="{58481310-ED7C-4B1D-B255-D5B8AFFD8FB9}" dt="2020-05-27T18:59:13.020" v="5235" actId="1035"/>
          <ac:spMkLst>
            <pc:docMk/>
            <pc:sldMk cId="1762927328" sldId="584"/>
            <ac:spMk id="12" creationId="{B5D90D79-82D5-4E2B-AB86-CEA99F13D6A6}"/>
          </ac:spMkLst>
        </pc:spChg>
        <pc:spChg chg="add mod">
          <ac:chgData name="AHMED ABOUELYAZID ELTOHAMY MOHAMED" userId="52099ac6-86dd-4190-9d5c-80d0f35c6a65" providerId="ADAL" clId="{58481310-ED7C-4B1D-B255-D5B8AFFD8FB9}" dt="2020-05-27T18:59:07.876" v="5230" actId="1035"/>
          <ac:spMkLst>
            <pc:docMk/>
            <pc:sldMk cId="1762927328" sldId="584"/>
            <ac:spMk id="13" creationId="{07C7F22A-A63F-416E-A01E-89A455797003}"/>
          </ac:spMkLst>
        </pc:spChg>
        <pc:spChg chg="add del mod">
          <ac:chgData name="AHMED ABOUELYAZID ELTOHAMY MOHAMED" userId="52099ac6-86dd-4190-9d5c-80d0f35c6a65" providerId="ADAL" clId="{58481310-ED7C-4B1D-B255-D5B8AFFD8FB9}" dt="2020-05-27T18:59:19.420" v="5236" actId="21"/>
          <ac:spMkLst>
            <pc:docMk/>
            <pc:sldMk cId="1762927328" sldId="584"/>
            <ac:spMk id="14" creationId="{23B9762F-3D7C-4ED7-B210-6404155A6232}"/>
          </ac:spMkLst>
        </pc:spChg>
        <pc:picChg chg="add mod">
          <ac:chgData name="AHMED ABOUELYAZID ELTOHAMY MOHAMED" userId="52099ac6-86dd-4190-9d5c-80d0f35c6a65" providerId="ADAL" clId="{58481310-ED7C-4B1D-B255-D5B8AFFD8FB9}" dt="2020-05-27T18:45:40.905" v="5142" actId="14100"/>
          <ac:picMkLst>
            <pc:docMk/>
            <pc:sldMk cId="1762927328" sldId="584"/>
            <ac:picMk id="3074" creationId="{5C61DC99-6C2B-4322-8328-837BA10B60DD}"/>
          </ac:picMkLst>
        </pc:picChg>
      </pc:sldChg>
      <pc:sldChg chg="addSp delSp modSp add mod ord delAnim modAnim">
        <pc:chgData name="AHMED ABOUELYAZID ELTOHAMY MOHAMED" userId="52099ac6-86dd-4190-9d5c-80d0f35c6a65" providerId="ADAL" clId="{58481310-ED7C-4B1D-B255-D5B8AFFD8FB9}" dt="2020-05-27T21:28:58.649" v="7281" actId="20577"/>
        <pc:sldMkLst>
          <pc:docMk/>
          <pc:sldMk cId="321179880" sldId="585"/>
        </pc:sldMkLst>
        <pc:spChg chg="add mod">
          <ac:chgData name="AHMED ABOUELYAZID ELTOHAMY MOHAMED" userId="52099ac6-86dd-4190-9d5c-80d0f35c6a65" providerId="ADAL" clId="{58481310-ED7C-4B1D-B255-D5B8AFFD8FB9}" dt="2020-05-26T22:25:12.398" v="2705" actId="164"/>
          <ac:spMkLst>
            <pc:docMk/>
            <pc:sldMk cId="321179880" sldId="585"/>
            <ac:spMk id="3" creationId="{B6CCF809-A5BE-494B-AF2F-834D27F2F470}"/>
          </ac:spMkLst>
        </pc:spChg>
        <pc:spChg chg="mod">
          <ac:chgData name="AHMED ABOUELYAZID ELTOHAMY MOHAMED" userId="52099ac6-86dd-4190-9d5c-80d0f35c6a65" providerId="ADAL" clId="{58481310-ED7C-4B1D-B255-D5B8AFFD8FB9}" dt="2020-05-27T13:20:18.042" v="3164" actId="14100"/>
          <ac:spMkLst>
            <pc:docMk/>
            <pc:sldMk cId="321179880" sldId="585"/>
            <ac:spMk id="6" creationId="{3501C677-2596-4A58-9075-20888169A5E5}"/>
          </ac:spMkLst>
        </pc:spChg>
        <pc:spChg chg="mod">
          <ac:chgData name="AHMED ABOUELYAZID ELTOHAMY MOHAMED" userId="52099ac6-86dd-4190-9d5c-80d0f35c6a65" providerId="ADAL" clId="{58481310-ED7C-4B1D-B255-D5B8AFFD8FB9}" dt="2020-05-26T22:44:07.073" v="2935" actId="404"/>
          <ac:spMkLst>
            <pc:docMk/>
            <pc:sldMk cId="321179880" sldId="585"/>
            <ac:spMk id="7" creationId="{C980368F-0E56-482E-AC8E-784F28C3ADEC}"/>
          </ac:spMkLst>
        </pc:spChg>
        <pc:spChg chg="mod">
          <ac:chgData name="AHMED ABOUELYAZID ELTOHAMY MOHAMED" userId="52099ac6-86dd-4190-9d5c-80d0f35c6a65" providerId="ADAL" clId="{58481310-ED7C-4B1D-B255-D5B8AFFD8FB9}" dt="2020-05-27T21:28:58.649" v="7281" actId="20577"/>
          <ac:spMkLst>
            <pc:docMk/>
            <pc:sldMk cId="321179880" sldId="585"/>
            <ac:spMk id="10" creationId="{08C8A269-BAF2-41FF-AEC4-0633D866729D}"/>
          </ac:spMkLst>
        </pc:spChg>
        <pc:spChg chg="del">
          <ac:chgData name="AHMED ABOUELYAZID ELTOHAMY MOHAMED" userId="52099ac6-86dd-4190-9d5c-80d0f35c6a65" providerId="ADAL" clId="{58481310-ED7C-4B1D-B255-D5B8AFFD8FB9}" dt="2020-05-26T21:53:15.541" v="2082" actId="478"/>
          <ac:spMkLst>
            <pc:docMk/>
            <pc:sldMk cId="321179880" sldId="585"/>
            <ac:spMk id="11" creationId="{B7F7370E-2C7F-4B8D-B9BE-F1F7B0EE978D}"/>
          </ac:spMkLst>
        </pc:spChg>
        <pc:spChg chg="del mod">
          <ac:chgData name="AHMED ABOUELYAZID ELTOHAMY MOHAMED" userId="52099ac6-86dd-4190-9d5c-80d0f35c6a65" providerId="ADAL" clId="{58481310-ED7C-4B1D-B255-D5B8AFFD8FB9}" dt="2020-05-26T21:53:14.630" v="2081" actId="478"/>
          <ac:spMkLst>
            <pc:docMk/>
            <pc:sldMk cId="321179880" sldId="585"/>
            <ac:spMk id="12" creationId="{B5D90D79-82D5-4E2B-AB86-CEA99F13D6A6}"/>
          </ac:spMkLst>
        </pc:spChg>
        <pc:spChg chg="add mod">
          <ac:chgData name="AHMED ABOUELYAZID ELTOHAMY MOHAMED" userId="52099ac6-86dd-4190-9d5c-80d0f35c6a65" providerId="ADAL" clId="{58481310-ED7C-4B1D-B255-D5B8AFFD8FB9}" dt="2020-05-26T22:41:44.975" v="2893" actId="1035"/>
          <ac:spMkLst>
            <pc:docMk/>
            <pc:sldMk cId="321179880" sldId="585"/>
            <ac:spMk id="13" creationId="{DD919B3D-E290-4E46-827C-CCE9D9B9DC44}"/>
          </ac:spMkLst>
        </pc:spChg>
        <pc:spChg chg="mod">
          <ac:chgData name="AHMED ABOUELYAZID ELTOHAMY MOHAMED" userId="52099ac6-86dd-4190-9d5c-80d0f35c6a65" providerId="ADAL" clId="{58481310-ED7C-4B1D-B255-D5B8AFFD8FB9}" dt="2020-05-26T22:41:56.164" v="2914" actId="1037"/>
          <ac:spMkLst>
            <pc:docMk/>
            <pc:sldMk cId="321179880" sldId="585"/>
            <ac:spMk id="14" creationId="{D1777ACD-3F93-42D9-BEE3-6563570DFBD1}"/>
          </ac:spMkLst>
        </pc:spChg>
        <pc:spChg chg="add mod">
          <ac:chgData name="AHMED ABOUELYAZID ELTOHAMY MOHAMED" userId="52099ac6-86dd-4190-9d5c-80d0f35c6a65" providerId="ADAL" clId="{58481310-ED7C-4B1D-B255-D5B8AFFD8FB9}" dt="2020-05-26T22:54:45.462" v="2970" actId="20577"/>
          <ac:spMkLst>
            <pc:docMk/>
            <pc:sldMk cId="321179880" sldId="585"/>
            <ac:spMk id="16" creationId="{11FE00BC-5A99-45A9-916C-2C2ECF93B439}"/>
          </ac:spMkLst>
        </pc:spChg>
        <pc:spChg chg="del">
          <ac:chgData name="AHMED ABOUELYAZID ELTOHAMY MOHAMED" userId="52099ac6-86dd-4190-9d5c-80d0f35c6a65" providerId="ADAL" clId="{58481310-ED7C-4B1D-B255-D5B8AFFD8FB9}" dt="2020-05-26T21:53:13.011" v="2079" actId="478"/>
          <ac:spMkLst>
            <pc:docMk/>
            <pc:sldMk cId="321179880" sldId="585"/>
            <ac:spMk id="17" creationId="{BA2D8FAD-356E-4679-B9F8-A2E539F9C87B}"/>
          </ac:spMkLst>
        </pc:spChg>
        <pc:grpChg chg="add mod">
          <ac:chgData name="AHMED ABOUELYAZID ELTOHAMY MOHAMED" userId="52099ac6-86dd-4190-9d5c-80d0f35c6a65" providerId="ADAL" clId="{58481310-ED7C-4B1D-B255-D5B8AFFD8FB9}" dt="2020-05-26T22:25:26.553" v="2708" actId="14100"/>
          <ac:grpSpMkLst>
            <pc:docMk/>
            <pc:sldMk cId="321179880" sldId="585"/>
            <ac:grpSpMk id="4" creationId="{B8E991DA-8728-4314-BB02-862FA9971506}"/>
          </ac:grpSpMkLst>
        </pc:grpChg>
        <pc:picChg chg="add mod">
          <ac:chgData name="AHMED ABOUELYAZID ELTOHAMY MOHAMED" userId="52099ac6-86dd-4190-9d5c-80d0f35c6a65" providerId="ADAL" clId="{58481310-ED7C-4B1D-B255-D5B8AFFD8FB9}" dt="2020-05-26T22:25:12.398" v="2705" actId="164"/>
          <ac:picMkLst>
            <pc:docMk/>
            <pc:sldMk cId="321179880" sldId="585"/>
            <ac:picMk id="2" creationId="{C983C569-7BDC-4324-B62E-C1A1015D1A2F}"/>
          </ac:picMkLst>
        </pc:picChg>
        <pc:picChg chg="mod">
          <ac:chgData name="AHMED ABOUELYAZID ELTOHAMY MOHAMED" userId="52099ac6-86dd-4190-9d5c-80d0f35c6a65" providerId="ADAL" clId="{58481310-ED7C-4B1D-B255-D5B8AFFD8FB9}" dt="2020-05-26T22:25:12.398" v="2705" actId="164"/>
          <ac:picMkLst>
            <pc:docMk/>
            <pc:sldMk cId="321179880" sldId="585"/>
            <ac:picMk id="15" creationId="{C5D2C3F6-BA46-4956-94A5-1A20526E815B}"/>
          </ac:picMkLst>
        </pc:picChg>
      </pc:sldChg>
      <pc:sldChg chg="addSp delSp modSp add mod delAnim modAnim">
        <pc:chgData name="AHMED ABOUELYAZID ELTOHAMY MOHAMED" userId="52099ac6-86dd-4190-9d5c-80d0f35c6a65" providerId="ADAL" clId="{58481310-ED7C-4B1D-B255-D5B8AFFD8FB9}" dt="2020-05-27T18:15:28.377" v="4580"/>
        <pc:sldMkLst>
          <pc:docMk/>
          <pc:sldMk cId="3378244386" sldId="586"/>
        </pc:sldMkLst>
        <pc:spChg chg="mod">
          <ac:chgData name="AHMED ABOUELYAZID ELTOHAMY MOHAMED" userId="52099ac6-86dd-4190-9d5c-80d0f35c6a65" providerId="ADAL" clId="{58481310-ED7C-4B1D-B255-D5B8AFFD8FB9}" dt="2020-05-27T18:14:44.587" v="4569" actId="1035"/>
          <ac:spMkLst>
            <pc:docMk/>
            <pc:sldMk cId="3378244386" sldId="586"/>
            <ac:spMk id="2" creationId="{BFF28BD5-A07A-4FE5-A2C5-87D6957FEEBC}"/>
          </ac:spMkLst>
        </pc:spChg>
        <pc:spChg chg="add mod">
          <ac:chgData name="AHMED ABOUELYAZID ELTOHAMY MOHAMED" userId="52099ac6-86dd-4190-9d5c-80d0f35c6a65" providerId="ADAL" clId="{58481310-ED7C-4B1D-B255-D5B8AFFD8FB9}" dt="2020-05-27T18:14:59.497" v="4576" actId="14100"/>
          <ac:spMkLst>
            <pc:docMk/>
            <pc:sldMk cId="3378244386" sldId="586"/>
            <ac:spMk id="4" creationId="{737E2E5B-FFEC-473D-BE96-7F433EE7155F}"/>
          </ac:spMkLst>
        </pc:spChg>
        <pc:spChg chg="del mod">
          <ac:chgData name="AHMED ABOUELYAZID ELTOHAMY MOHAMED" userId="52099ac6-86dd-4190-9d5c-80d0f35c6a65" providerId="ADAL" clId="{58481310-ED7C-4B1D-B255-D5B8AFFD8FB9}" dt="2020-05-27T17:51:02.521" v="4229" actId="478"/>
          <ac:spMkLst>
            <pc:docMk/>
            <pc:sldMk cId="3378244386" sldId="586"/>
            <ac:spMk id="7" creationId="{C4BE2B11-E2FB-4D50-93BB-AE08CD49B01B}"/>
          </ac:spMkLst>
        </pc:spChg>
        <pc:spChg chg="mod">
          <ac:chgData name="AHMED ABOUELYAZID ELTOHAMY MOHAMED" userId="52099ac6-86dd-4190-9d5c-80d0f35c6a65" providerId="ADAL" clId="{58481310-ED7C-4B1D-B255-D5B8AFFD8FB9}" dt="2020-05-27T17:51:22.150" v="4237" actId="1076"/>
          <ac:spMkLst>
            <pc:docMk/>
            <pc:sldMk cId="3378244386" sldId="586"/>
            <ac:spMk id="10" creationId="{1DD5B56F-D39B-4485-AE10-7E562A366E0D}"/>
          </ac:spMkLst>
        </pc:spChg>
        <pc:spChg chg="del">
          <ac:chgData name="AHMED ABOUELYAZID ELTOHAMY MOHAMED" userId="52099ac6-86dd-4190-9d5c-80d0f35c6a65" providerId="ADAL" clId="{58481310-ED7C-4B1D-B255-D5B8AFFD8FB9}" dt="2020-05-27T17:58:58.440" v="4244" actId="478"/>
          <ac:spMkLst>
            <pc:docMk/>
            <pc:sldMk cId="3378244386" sldId="586"/>
            <ac:spMk id="13" creationId="{C2227719-A151-4470-BFC0-13A767F1D15B}"/>
          </ac:spMkLst>
        </pc:spChg>
        <pc:spChg chg="mod">
          <ac:chgData name="AHMED ABOUELYAZID ELTOHAMY MOHAMED" userId="52099ac6-86dd-4190-9d5c-80d0f35c6a65" providerId="ADAL" clId="{58481310-ED7C-4B1D-B255-D5B8AFFD8FB9}" dt="2020-05-27T18:14:37.872" v="4555" actId="1035"/>
          <ac:spMkLst>
            <pc:docMk/>
            <pc:sldMk cId="3378244386" sldId="586"/>
            <ac:spMk id="14" creationId="{A8EFD710-F6E5-4E8C-8E96-C82B4EA14B7F}"/>
          </ac:spMkLst>
        </pc:spChg>
        <pc:spChg chg="mod">
          <ac:chgData name="AHMED ABOUELYAZID ELTOHAMY MOHAMED" userId="52099ac6-86dd-4190-9d5c-80d0f35c6a65" providerId="ADAL" clId="{58481310-ED7C-4B1D-B255-D5B8AFFD8FB9}" dt="2020-05-27T18:04:59.755" v="4331" actId="1076"/>
          <ac:spMkLst>
            <pc:docMk/>
            <pc:sldMk cId="3378244386" sldId="586"/>
            <ac:spMk id="15" creationId="{822A4F23-CF79-4320-8CDF-BEE7484DCBB2}"/>
          </ac:spMkLst>
        </pc:spChg>
        <pc:spChg chg="del">
          <ac:chgData name="AHMED ABOUELYAZID ELTOHAMY MOHAMED" userId="52099ac6-86dd-4190-9d5c-80d0f35c6a65" providerId="ADAL" clId="{58481310-ED7C-4B1D-B255-D5B8AFFD8FB9}" dt="2020-05-27T17:51:05.471" v="4230" actId="478"/>
          <ac:spMkLst>
            <pc:docMk/>
            <pc:sldMk cId="3378244386" sldId="586"/>
            <ac:spMk id="17" creationId="{15933B12-DAC6-47BF-B3FD-C500F9122C78}"/>
          </ac:spMkLst>
        </pc:spChg>
        <pc:spChg chg="del mod">
          <ac:chgData name="AHMED ABOUELYAZID ELTOHAMY MOHAMED" userId="52099ac6-86dd-4190-9d5c-80d0f35c6a65" providerId="ADAL" clId="{58481310-ED7C-4B1D-B255-D5B8AFFD8FB9}" dt="2020-05-27T17:59:00.459" v="4246" actId="478"/>
          <ac:spMkLst>
            <pc:docMk/>
            <pc:sldMk cId="3378244386" sldId="586"/>
            <ac:spMk id="18" creationId="{3B9E36BB-57CA-4C83-A49A-8E1F8FF2A17D}"/>
          </ac:spMkLst>
        </pc:spChg>
        <pc:spChg chg="del">
          <ac:chgData name="AHMED ABOUELYAZID ELTOHAMY MOHAMED" userId="52099ac6-86dd-4190-9d5c-80d0f35c6a65" providerId="ADAL" clId="{58481310-ED7C-4B1D-B255-D5B8AFFD8FB9}" dt="2020-05-27T17:59:05.914" v="4248" actId="478"/>
          <ac:spMkLst>
            <pc:docMk/>
            <pc:sldMk cId="3378244386" sldId="586"/>
            <ac:spMk id="19" creationId="{3C80D536-8D0B-4DE7-95D6-BEDE4466F27D}"/>
          </ac:spMkLst>
        </pc:spChg>
        <pc:spChg chg="add mod">
          <ac:chgData name="AHMED ABOUELYAZID ELTOHAMY MOHAMED" userId="52099ac6-86dd-4190-9d5c-80d0f35c6a65" providerId="ADAL" clId="{58481310-ED7C-4B1D-B255-D5B8AFFD8FB9}" dt="2020-05-27T18:15:15.398" v="4579" actId="1035"/>
          <ac:spMkLst>
            <pc:docMk/>
            <pc:sldMk cId="3378244386" sldId="586"/>
            <ac:spMk id="20" creationId="{0C1A4A59-9D44-4822-AD74-6B547D325AA5}"/>
          </ac:spMkLst>
        </pc:spChg>
        <pc:spChg chg="add mod">
          <ac:chgData name="AHMED ABOUELYAZID ELTOHAMY MOHAMED" userId="52099ac6-86dd-4190-9d5c-80d0f35c6a65" providerId="ADAL" clId="{58481310-ED7C-4B1D-B255-D5B8AFFD8FB9}" dt="2020-05-27T18:14:52.497" v="4574" actId="14100"/>
          <ac:spMkLst>
            <pc:docMk/>
            <pc:sldMk cId="3378244386" sldId="586"/>
            <ac:spMk id="21" creationId="{2D46C36C-F1A0-4E08-9633-D6B8157BE568}"/>
          </ac:spMkLst>
        </pc:spChg>
        <pc:picChg chg="add mod">
          <ac:chgData name="AHMED ABOUELYAZID ELTOHAMY MOHAMED" userId="52099ac6-86dd-4190-9d5c-80d0f35c6a65" providerId="ADAL" clId="{58481310-ED7C-4B1D-B255-D5B8AFFD8FB9}" dt="2020-05-27T17:59:59.372" v="4257" actId="14100"/>
          <ac:picMkLst>
            <pc:docMk/>
            <pc:sldMk cId="3378244386" sldId="586"/>
            <ac:picMk id="3" creationId="{EB290FD0-50F7-41B5-9FBD-0A5184C7AC30}"/>
          </ac:picMkLst>
        </pc:picChg>
      </pc:sldChg>
      <pc:sldChg chg="addSp delSp modSp add mod modAnim">
        <pc:chgData name="AHMED ABOUELYAZID ELTOHAMY MOHAMED" userId="52099ac6-86dd-4190-9d5c-80d0f35c6a65" providerId="ADAL" clId="{58481310-ED7C-4B1D-B255-D5B8AFFD8FB9}" dt="2020-05-27T20:25:42.796" v="6589" actId="113"/>
        <pc:sldMkLst>
          <pc:docMk/>
          <pc:sldMk cId="178336871" sldId="587"/>
        </pc:sldMkLst>
        <pc:spChg chg="add mod">
          <ac:chgData name="AHMED ABOUELYAZID ELTOHAMY MOHAMED" userId="52099ac6-86dd-4190-9d5c-80d0f35c6a65" providerId="ADAL" clId="{58481310-ED7C-4B1D-B255-D5B8AFFD8FB9}" dt="2020-05-27T20:05:39.753" v="6183" actId="1035"/>
          <ac:spMkLst>
            <pc:docMk/>
            <pc:sldMk cId="178336871" sldId="587"/>
            <ac:spMk id="2" creationId="{1841F4FE-99B6-4F78-A3EF-0DB28DC05E84}"/>
          </ac:spMkLst>
        </pc:spChg>
        <pc:spChg chg="add del mod">
          <ac:chgData name="AHMED ABOUELYAZID ELTOHAMY MOHAMED" userId="52099ac6-86dd-4190-9d5c-80d0f35c6a65" providerId="ADAL" clId="{58481310-ED7C-4B1D-B255-D5B8AFFD8FB9}" dt="2020-05-27T19:33:35.606" v="5671" actId="478"/>
          <ac:spMkLst>
            <pc:docMk/>
            <pc:sldMk cId="178336871" sldId="587"/>
            <ac:spMk id="6" creationId="{B5E99C60-2D9A-46AA-A28B-9202FD9B38B2}"/>
          </ac:spMkLst>
        </pc:spChg>
        <pc:spChg chg="mod">
          <ac:chgData name="AHMED ABOUELYAZID ELTOHAMY MOHAMED" userId="52099ac6-86dd-4190-9d5c-80d0f35c6a65" providerId="ADAL" clId="{58481310-ED7C-4B1D-B255-D5B8AFFD8FB9}" dt="2020-05-27T19:43:24.081" v="5885" actId="1035"/>
          <ac:spMkLst>
            <pc:docMk/>
            <pc:sldMk cId="178336871" sldId="587"/>
            <ac:spMk id="12" creationId="{E154D0C8-F181-43C0-B0DC-6A2A1CA6E109}"/>
          </ac:spMkLst>
        </pc:spChg>
        <pc:spChg chg="add mod">
          <ac:chgData name="AHMED ABOUELYAZID ELTOHAMY MOHAMED" userId="52099ac6-86dd-4190-9d5c-80d0f35c6a65" providerId="ADAL" clId="{58481310-ED7C-4B1D-B255-D5B8AFFD8FB9}" dt="2020-05-27T20:06:16.360" v="6196" actId="1035"/>
          <ac:spMkLst>
            <pc:docMk/>
            <pc:sldMk cId="178336871" sldId="587"/>
            <ac:spMk id="13" creationId="{0D45DD62-DAE4-4081-87B2-E58C150E4F58}"/>
          </ac:spMkLst>
        </pc:spChg>
        <pc:spChg chg="add mod">
          <ac:chgData name="AHMED ABOUELYAZID ELTOHAMY MOHAMED" userId="52099ac6-86dd-4190-9d5c-80d0f35c6a65" providerId="ADAL" clId="{58481310-ED7C-4B1D-B255-D5B8AFFD8FB9}" dt="2020-05-27T20:25:42.796" v="6589" actId="113"/>
          <ac:spMkLst>
            <pc:docMk/>
            <pc:sldMk cId="178336871" sldId="587"/>
            <ac:spMk id="15" creationId="{FC55EA1F-AD4A-4359-8ED4-A159E5A8CBF7}"/>
          </ac:spMkLst>
        </pc:spChg>
        <pc:spChg chg="mod">
          <ac:chgData name="AHMED ABOUELYAZID ELTOHAMY MOHAMED" userId="52099ac6-86dd-4190-9d5c-80d0f35c6a65" providerId="ADAL" clId="{58481310-ED7C-4B1D-B255-D5B8AFFD8FB9}" dt="2020-05-27T19:34:26.629" v="5713" actId="1076"/>
          <ac:spMkLst>
            <pc:docMk/>
            <pc:sldMk cId="178336871" sldId="587"/>
            <ac:spMk id="17" creationId="{E8ECD596-DA1F-43B0-B53D-C76ACF5BA859}"/>
          </ac:spMkLst>
        </pc:spChg>
        <pc:spChg chg="mod">
          <ac:chgData name="AHMED ABOUELYAZID ELTOHAMY MOHAMED" userId="52099ac6-86dd-4190-9d5c-80d0f35c6a65" providerId="ADAL" clId="{58481310-ED7C-4B1D-B255-D5B8AFFD8FB9}" dt="2020-05-27T19:59:45.616" v="6064" actId="403"/>
          <ac:spMkLst>
            <pc:docMk/>
            <pc:sldMk cId="178336871" sldId="587"/>
            <ac:spMk id="18" creationId="{5CEB672D-EE12-4A1B-A341-3840718F9D1E}"/>
          </ac:spMkLst>
        </pc:spChg>
        <pc:spChg chg="mod">
          <ac:chgData name="AHMED ABOUELYAZID ELTOHAMY MOHAMED" userId="52099ac6-86dd-4190-9d5c-80d0f35c6a65" providerId="ADAL" clId="{58481310-ED7C-4B1D-B255-D5B8AFFD8FB9}" dt="2020-05-27T19:49:15.535" v="5978" actId="1035"/>
          <ac:spMkLst>
            <pc:docMk/>
            <pc:sldMk cId="178336871" sldId="587"/>
            <ac:spMk id="19" creationId="{D825232C-1C67-44A2-B77C-91A9B8D68180}"/>
          </ac:spMkLst>
        </pc:spChg>
        <pc:spChg chg="mod">
          <ac:chgData name="AHMED ABOUELYAZID ELTOHAMY MOHAMED" userId="52099ac6-86dd-4190-9d5c-80d0f35c6a65" providerId="ADAL" clId="{58481310-ED7C-4B1D-B255-D5B8AFFD8FB9}" dt="2020-05-27T20:05:58.342" v="6188" actId="1035"/>
          <ac:spMkLst>
            <pc:docMk/>
            <pc:sldMk cId="178336871" sldId="587"/>
            <ac:spMk id="22" creationId="{FB2603B1-E96C-4C75-8544-6A19E1189615}"/>
          </ac:spMkLst>
        </pc:spChg>
        <pc:spChg chg="mod">
          <ac:chgData name="AHMED ABOUELYAZID ELTOHAMY MOHAMED" userId="52099ac6-86dd-4190-9d5c-80d0f35c6a65" providerId="ADAL" clId="{58481310-ED7C-4B1D-B255-D5B8AFFD8FB9}" dt="2020-05-27T19:43:37.921" v="5890" actId="1035"/>
          <ac:spMkLst>
            <pc:docMk/>
            <pc:sldMk cId="178336871" sldId="587"/>
            <ac:spMk id="23" creationId="{00A1BA14-683C-4572-AF30-8A52846A234D}"/>
          </ac:spMkLst>
        </pc:spChg>
        <pc:spChg chg="mod">
          <ac:chgData name="AHMED ABOUELYAZID ELTOHAMY MOHAMED" userId="52099ac6-86dd-4190-9d5c-80d0f35c6a65" providerId="ADAL" clId="{58481310-ED7C-4B1D-B255-D5B8AFFD8FB9}" dt="2020-05-27T20:06:07.472" v="6193" actId="1036"/>
          <ac:spMkLst>
            <pc:docMk/>
            <pc:sldMk cId="178336871" sldId="587"/>
            <ac:spMk id="26" creationId="{712DDE2E-3ACB-45DA-9718-36083774E9B0}"/>
          </ac:spMkLst>
        </pc:spChg>
        <pc:spChg chg="mod">
          <ac:chgData name="AHMED ABOUELYAZID ELTOHAMY MOHAMED" userId="52099ac6-86dd-4190-9d5c-80d0f35c6a65" providerId="ADAL" clId="{58481310-ED7C-4B1D-B255-D5B8AFFD8FB9}" dt="2020-05-27T20:06:16.360" v="6196" actId="1035"/>
          <ac:spMkLst>
            <pc:docMk/>
            <pc:sldMk cId="178336871" sldId="587"/>
            <ac:spMk id="27" creationId="{BEB1908E-1C49-4CE8-B992-1A1AF4352E97}"/>
          </ac:spMkLst>
        </pc:spChg>
        <pc:graphicFrameChg chg="add mod modGraphic">
          <ac:chgData name="AHMED ABOUELYAZID ELTOHAMY MOHAMED" userId="52099ac6-86dd-4190-9d5c-80d0f35c6a65" providerId="ADAL" clId="{58481310-ED7C-4B1D-B255-D5B8AFFD8FB9}" dt="2020-05-27T19:44:39.450" v="5924"/>
          <ac:graphicFrameMkLst>
            <pc:docMk/>
            <pc:sldMk cId="178336871" sldId="587"/>
            <ac:graphicFrameMk id="20" creationId="{941E4C72-415D-4C34-B521-6A8F9AC27547}"/>
          </ac:graphicFrameMkLst>
        </pc:graphicFrameChg>
        <pc:picChg chg="add del mod">
          <ac:chgData name="AHMED ABOUELYAZID ELTOHAMY MOHAMED" userId="52099ac6-86dd-4190-9d5c-80d0f35c6a65" providerId="ADAL" clId="{58481310-ED7C-4B1D-B255-D5B8AFFD8FB9}" dt="2020-05-27T19:37:52.625" v="5796" actId="478"/>
          <ac:picMkLst>
            <pc:docMk/>
            <pc:sldMk cId="178336871" sldId="587"/>
            <ac:picMk id="4" creationId="{83E5ED9E-2287-493A-A308-AFC7EF85E8C3}"/>
          </ac:picMkLst>
        </pc:picChg>
        <pc:picChg chg="mod">
          <ac:chgData name="AHMED ABOUELYAZID ELTOHAMY MOHAMED" userId="52099ac6-86dd-4190-9d5c-80d0f35c6a65" providerId="ADAL" clId="{58481310-ED7C-4B1D-B255-D5B8AFFD8FB9}" dt="2020-05-27T19:41:47.227" v="5861" actId="14100"/>
          <ac:picMkLst>
            <pc:docMk/>
            <pc:sldMk cId="178336871" sldId="587"/>
            <ac:picMk id="4100" creationId="{0369F8AF-AB84-4536-82E7-FE3B87F39ECD}"/>
          </ac:picMkLst>
        </pc:picChg>
      </pc:sldChg>
      <pc:sldChg chg="addSp delSp modSp add mod ord delAnim modAnim">
        <pc:chgData name="AHMED ABOUELYAZID ELTOHAMY MOHAMED" userId="52099ac6-86dd-4190-9d5c-80d0f35c6a65" providerId="ADAL" clId="{58481310-ED7C-4B1D-B255-D5B8AFFD8FB9}" dt="2020-05-27T21:35:47.322" v="7306" actId="20577"/>
        <pc:sldMkLst>
          <pc:docMk/>
          <pc:sldMk cId="933002654" sldId="588"/>
        </pc:sldMkLst>
        <pc:spChg chg="add del mod">
          <ac:chgData name="AHMED ABOUELYAZID ELTOHAMY MOHAMED" userId="52099ac6-86dd-4190-9d5c-80d0f35c6a65" providerId="ADAL" clId="{58481310-ED7C-4B1D-B255-D5B8AFFD8FB9}" dt="2020-05-27T20:18:56.060" v="6438" actId="478"/>
          <ac:spMkLst>
            <pc:docMk/>
            <pc:sldMk cId="933002654" sldId="588"/>
            <ac:spMk id="2" creationId="{04A1E67F-9993-4E72-A6DB-96AEEDA62700}"/>
          </ac:spMkLst>
        </pc:spChg>
        <pc:spChg chg="mod">
          <ac:chgData name="AHMED ABOUELYAZID ELTOHAMY MOHAMED" userId="52099ac6-86dd-4190-9d5c-80d0f35c6a65" providerId="ADAL" clId="{58481310-ED7C-4B1D-B255-D5B8AFFD8FB9}" dt="2020-05-27T20:20:07.929" v="6455" actId="1035"/>
          <ac:spMkLst>
            <pc:docMk/>
            <pc:sldMk cId="933002654" sldId="588"/>
            <ac:spMk id="6" creationId="{B5E99C60-2D9A-46AA-A28B-9202FD9B38B2}"/>
          </ac:spMkLst>
        </pc:spChg>
        <pc:spChg chg="del mod">
          <ac:chgData name="AHMED ABOUELYAZID ELTOHAMY MOHAMED" userId="52099ac6-86dd-4190-9d5c-80d0f35c6a65" providerId="ADAL" clId="{58481310-ED7C-4B1D-B255-D5B8AFFD8FB9}" dt="2020-05-27T20:08:26.775" v="6204" actId="478"/>
          <ac:spMkLst>
            <pc:docMk/>
            <pc:sldMk cId="933002654" sldId="588"/>
            <ac:spMk id="12" creationId="{E154D0C8-F181-43C0-B0DC-6A2A1CA6E109}"/>
          </ac:spMkLst>
        </pc:spChg>
        <pc:spChg chg="add mod">
          <ac:chgData name="AHMED ABOUELYAZID ELTOHAMY MOHAMED" userId="52099ac6-86dd-4190-9d5c-80d0f35c6a65" providerId="ADAL" clId="{58481310-ED7C-4B1D-B255-D5B8AFFD8FB9}" dt="2020-05-27T20:20:30.122" v="6467" actId="1035"/>
          <ac:spMkLst>
            <pc:docMk/>
            <pc:sldMk cId="933002654" sldId="588"/>
            <ac:spMk id="14" creationId="{EB469536-1E87-42E5-8366-C86AE7BF2990}"/>
          </ac:spMkLst>
        </pc:spChg>
        <pc:spChg chg="add del mod">
          <ac:chgData name="AHMED ABOUELYAZID ELTOHAMY MOHAMED" userId="52099ac6-86dd-4190-9d5c-80d0f35c6a65" providerId="ADAL" clId="{58481310-ED7C-4B1D-B255-D5B8AFFD8FB9}" dt="2020-05-27T20:09:01.755" v="6212" actId="478"/>
          <ac:spMkLst>
            <pc:docMk/>
            <pc:sldMk cId="933002654" sldId="588"/>
            <ac:spMk id="15" creationId="{E08F9270-6642-4B98-B0BF-333CB67A7BFD}"/>
          </ac:spMkLst>
        </pc:spChg>
        <pc:spChg chg="add mod">
          <ac:chgData name="AHMED ABOUELYAZID ELTOHAMY MOHAMED" userId="52099ac6-86dd-4190-9d5c-80d0f35c6a65" providerId="ADAL" clId="{58481310-ED7C-4B1D-B255-D5B8AFFD8FB9}" dt="2020-05-27T20:21:32.109" v="6504" actId="404"/>
          <ac:spMkLst>
            <pc:docMk/>
            <pc:sldMk cId="933002654" sldId="588"/>
            <ac:spMk id="16" creationId="{896686AF-BC66-4EF0-AC00-2E548FC04AF0}"/>
          </ac:spMkLst>
        </pc:spChg>
        <pc:spChg chg="mod">
          <ac:chgData name="AHMED ABOUELYAZID ELTOHAMY MOHAMED" userId="52099ac6-86dd-4190-9d5c-80d0f35c6a65" providerId="ADAL" clId="{58481310-ED7C-4B1D-B255-D5B8AFFD8FB9}" dt="2020-05-27T20:20:12.781" v="6458" actId="1035"/>
          <ac:spMkLst>
            <pc:docMk/>
            <pc:sldMk cId="933002654" sldId="588"/>
            <ac:spMk id="17" creationId="{E8ECD596-DA1F-43B0-B53D-C76ACF5BA859}"/>
          </ac:spMkLst>
        </pc:spChg>
        <pc:spChg chg="mod">
          <ac:chgData name="AHMED ABOUELYAZID ELTOHAMY MOHAMED" userId="52099ac6-86dd-4190-9d5c-80d0f35c6a65" providerId="ADAL" clId="{58481310-ED7C-4B1D-B255-D5B8AFFD8FB9}" dt="2020-05-27T20:00:10.231" v="6068" actId="404"/>
          <ac:spMkLst>
            <pc:docMk/>
            <pc:sldMk cId="933002654" sldId="588"/>
            <ac:spMk id="18" creationId="{5CEB672D-EE12-4A1B-A341-3840718F9D1E}"/>
          </ac:spMkLst>
        </pc:spChg>
        <pc:spChg chg="mod">
          <ac:chgData name="AHMED ABOUELYAZID ELTOHAMY MOHAMED" userId="52099ac6-86dd-4190-9d5c-80d0f35c6a65" providerId="ADAL" clId="{58481310-ED7C-4B1D-B255-D5B8AFFD8FB9}" dt="2020-05-27T20:20:17.701" v="6461" actId="1035"/>
          <ac:spMkLst>
            <pc:docMk/>
            <pc:sldMk cId="933002654" sldId="588"/>
            <ac:spMk id="19" creationId="{D825232C-1C67-44A2-B77C-91A9B8D68180}"/>
          </ac:spMkLst>
        </pc:spChg>
        <pc:spChg chg="add del mod">
          <ac:chgData name="AHMED ABOUELYAZID ELTOHAMY MOHAMED" userId="52099ac6-86dd-4190-9d5c-80d0f35c6a65" providerId="ADAL" clId="{58481310-ED7C-4B1D-B255-D5B8AFFD8FB9}" dt="2020-05-27T20:09:11.018" v="6214" actId="478"/>
          <ac:spMkLst>
            <pc:docMk/>
            <pc:sldMk cId="933002654" sldId="588"/>
            <ac:spMk id="20" creationId="{4C3BE71A-7290-44BB-8F45-C53B89B298A0}"/>
          </ac:spMkLst>
        </pc:spChg>
        <pc:spChg chg="add mod">
          <ac:chgData name="AHMED ABOUELYAZID ELTOHAMY MOHAMED" userId="52099ac6-86dd-4190-9d5c-80d0f35c6a65" providerId="ADAL" clId="{58481310-ED7C-4B1D-B255-D5B8AFFD8FB9}" dt="2020-05-27T20:20:48.355" v="6484" actId="1035"/>
          <ac:spMkLst>
            <pc:docMk/>
            <pc:sldMk cId="933002654" sldId="588"/>
            <ac:spMk id="21" creationId="{CE8D73B3-3DE3-4595-95C6-DA46C54F8B9A}"/>
          </ac:spMkLst>
        </pc:spChg>
        <pc:spChg chg="del">
          <ac:chgData name="AHMED ABOUELYAZID ELTOHAMY MOHAMED" userId="52099ac6-86dd-4190-9d5c-80d0f35c6a65" providerId="ADAL" clId="{58481310-ED7C-4B1D-B255-D5B8AFFD8FB9}" dt="2020-05-27T20:08:27.523" v="6205" actId="478"/>
          <ac:spMkLst>
            <pc:docMk/>
            <pc:sldMk cId="933002654" sldId="588"/>
            <ac:spMk id="22" creationId="{FB2603B1-E96C-4C75-8544-6A19E1189615}"/>
          </ac:spMkLst>
        </pc:spChg>
        <pc:spChg chg="del">
          <ac:chgData name="AHMED ABOUELYAZID ELTOHAMY MOHAMED" userId="52099ac6-86dd-4190-9d5c-80d0f35c6a65" providerId="ADAL" clId="{58481310-ED7C-4B1D-B255-D5B8AFFD8FB9}" dt="2020-05-27T20:08:28.400" v="6206" actId="478"/>
          <ac:spMkLst>
            <pc:docMk/>
            <pc:sldMk cId="933002654" sldId="588"/>
            <ac:spMk id="23" creationId="{00A1BA14-683C-4572-AF30-8A52846A234D}"/>
          </ac:spMkLst>
        </pc:spChg>
        <pc:spChg chg="add mod">
          <ac:chgData name="AHMED ABOUELYAZID ELTOHAMY MOHAMED" userId="52099ac6-86dd-4190-9d5c-80d0f35c6a65" providerId="ADAL" clId="{58481310-ED7C-4B1D-B255-D5B8AFFD8FB9}" dt="2020-05-27T20:21:28.824" v="6503" actId="404"/>
          <ac:spMkLst>
            <pc:docMk/>
            <pc:sldMk cId="933002654" sldId="588"/>
            <ac:spMk id="24" creationId="{3AB65FA8-D0A5-49E4-8D56-26CC166859ED}"/>
          </ac:spMkLst>
        </pc:spChg>
        <pc:spChg chg="add mod">
          <ac:chgData name="AHMED ABOUELYAZID ELTOHAMY MOHAMED" userId="52099ac6-86dd-4190-9d5c-80d0f35c6a65" providerId="ADAL" clId="{58481310-ED7C-4B1D-B255-D5B8AFFD8FB9}" dt="2020-05-27T20:21:38.171" v="6505" actId="14100"/>
          <ac:spMkLst>
            <pc:docMk/>
            <pc:sldMk cId="933002654" sldId="588"/>
            <ac:spMk id="25" creationId="{CDC8AC57-549F-40E2-ABF3-80FBB33F48F9}"/>
          </ac:spMkLst>
        </pc:spChg>
        <pc:spChg chg="del">
          <ac:chgData name="AHMED ABOUELYAZID ELTOHAMY MOHAMED" userId="52099ac6-86dd-4190-9d5c-80d0f35c6a65" providerId="ADAL" clId="{58481310-ED7C-4B1D-B255-D5B8AFFD8FB9}" dt="2020-05-27T20:08:30.358" v="6207" actId="478"/>
          <ac:spMkLst>
            <pc:docMk/>
            <pc:sldMk cId="933002654" sldId="588"/>
            <ac:spMk id="26" creationId="{712DDE2E-3ACB-45DA-9718-36083774E9B0}"/>
          </ac:spMkLst>
        </pc:spChg>
        <pc:spChg chg="del">
          <ac:chgData name="AHMED ABOUELYAZID ELTOHAMY MOHAMED" userId="52099ac6-86dd-4190-9d5c-80d0f35c6a65" providerId="ADAL" clId="{58481310-ED7C-4B1D-B255-D5B8AFFD8FB9}" dt="2020-05-27T20:08:31.450" v="6208" actId="478"/>
          <ac:spMkLst>
            <pc:docMk/>
            <pc:sldMk cId="933002654" sldId="588"/>
            <ac:spMk id="27" creationId="{BEB1908E-1C49-4CE8-B992-1A1AF4352E97}"/>
          </ac:spMkLst>
        </pc:spChg>
        <pc:spChg chg="add mod">
          <ac:chgData name="AHMED ABOUELYAZID ELTOHAMY MOHAMED" userId="52099ac6-86dd-4190-9d5c-80d0f35c6a65" providerId="ADAL" clId="{58481310-ED7C-4B1D-B255-D5B8AFFD8FB9}" dt="2020-05-27T20:22:49.172" v="6539" actId="14100"/>
          <ac:spMkLst>
            <pc:docMk/>
            <pc:sldMk cId="933002654" sldId="588"/>
            <ac:spMk id="28" creationId="{D99E7C6B-9A27-4736-A75E-726A8937DAA0}"/>
          </ac:spMkLst>
        </pc:spChg>
        <pc:spChg chg="add mod">
          <ac:chgData name="AHMED ABOUELYAZID ELTOHAMY MOHAMED" userId="52099ac6-86dd-4190-9d5c-80d0f35c6a65" providerId="ADAL" clId="{58481310-ED7C-4B1D-B255-D5B8AFFD8FB9}" dt="2020-05-27T20:25:32.730" v="6587" actId="207"/>
          <ac:spMkLst>
            <pc:docMk/>
            <pc:sldMk cId="933002654" sldId="588"/>
            <ac:spMk id="29" creationId="{2A8AFFDB-E2CA-4AEB-A2D0-CAF8490C6A9C}"/>
          </ac:spMkLst>
        </pc:spChg>
        <pc:spChg chg="add mod">
          <ac:chgData name="AHMED ABOUELYAZID ELTOHAMY MOHAMED" userId="52099ac6-86dd-4190-9d5c-80d0f35c6a65" providerId="ADAL" clId="{58481310-ED7C-4B1D-B255-D5B8AFFD8FB9}" dt="2020-05-27T20:18:17.181" v="6427"/>
          <ac:spMkLst>
            <pc:docMk/>
            <pc:sldMk cId="933002654" sldId="588"/>
            <ac:spMk id="31" creationId="{B69374EF-4803-4178-99FE-9098EAF784E0}"/>
          </ac:spMkLst>
        </pc:spChg>
        <pc:spChg chg="add mod">
          <ac:chgData name="AHMED ABOUELYAZID ELTOHAMY MOHAMED" userId="52099ac6-86dd-4190-9d5c-80d0f35c6a65" providerId="ADAL" clId="{58481310-ED7C-4B1D-B255-D5B8AFFD8FB9}" dt="2020-05-27T21:35:47.322" v="7306" actId="20577"/>
          <ac:spMkLst>
            <pc:docMk/>
            <pc:sldMk cId="933002654" sldId="588"/>
            <ac:spMk id="32" creationId="{A7B23724-44F0-474E-ACD5-83BD13C37549}"/>
          </ac:spMkLst>
        </pc:spChg>
        <pc:spChg chg="add mod">
          <ac:chgData name="AHMED ABOUELYAZID ELTOHAMY MOHAMED" userId="52099ac6-86dd-4190-9d5c-80d0f35c6a65" providerId="ADAL" clId="{58481310-ED7C-4B1D-B255-D5B8AFFD8FB9}" dt="2020-05-27T20:25:14.611" v="6586" actId="20577"/>
          <ac:spMkLst>
            <pc:docMk/>
            <pc:sldMk cId="933002654" sldId="588"/>
            <ac:spMk id="33" creationId="{9BB13B76-00D7-46E3-807E-71FDF360BBE7}"/>
          </ac:spMkLst>
        </pc:spChg>
        <pc:graphicFrameChg chg="add mod modGraphic">
          <ac:chgData name="AHMED ABOUELYAZID ELTOHAMY MOHAMED" userId="52099ac6-86dd-4190-9d5c-80d0f35c6a65" providerId="ADAL" clId="{58481310-ED7C-4B1D-B255-D5B8AFFD8FB9}" dt="2020-05-27T20:13:38.093" v="6393" actId="1037"/>
          <ac:graphicFrameMkLst>
            <pc:docMk/>
            <pc:sldMk cId="933002654" sldId="588"/>
            <ac:graphicFrameMk id="30" creationId="{D8DC9D72-BF9D-4417-A8AF-651AD801312E}"/>
          </ac:graphicFrameMkLst>
        </pc:graphicFrameChg>
        <pc:picChg chg="del">
          <ac:chgData name="AHMED ABOUELYAZID ELTOHAMY MOHAMED" userId="52099ac6-86dd-4190-9d5c-80d0f35c6a65" providerId="ADAL" clId="{58481310-ED7C-4B1D-B255-D5B8AFFD8FB9}" dt="2020-05-27T20:07:03.229" v="6197" actId="478"/>
          <ac:picMkLst>
            <pc:docMk/>
            <pc:sldMk cId="933002654" sldId="588"/>
            <ac:picMk id="4100" creationId="{0369F8AF-AB84-4536-82E7-FE3B87F39ECD}"/>
          </ac:picMkLst>
        </pc:picChg>
        <pc:picChg chg="add mod">
          <ac:chgData name="AHMED ABOUELYAZID ELTOHAMY MOHAMED" userId="52099ac6-86dd-4190-9d5c-80d0f35c6a65" providerId="ADAL" clId="{58481310-ED7C-4B1D-B255-D5B8AFFD8FB9}" dt="2020-05-27T20:13:17.796" v="6359" actId="14100"/>
          <ac:picMkLst>
            <pc:docMk/>
            <pc:sldMk cId="933002654" sldId="588"/>
            <ac:picMk id="7170" creationId="{34089A13-C0DB-44E8-9BAF-EFA8C483C69C}"/>
          </ac:picMkLst>
        </pc:picChg>
      </pc:sldChg>
      <pc:sldChg chg="addSp delSp modSp add mod ord delAnim modAnim">
        <pc:chgData name="AHMED ABOUELYAZID ELTOHAMY MOHAMED" userId="52099ac6-86dd-4190-9d5c-80d0f35c6a65" providerId="ADAL" clId="{58481310-ED7C-4B1D-B255-D5B8AFFD8FB9}" dt="2020-05-27T21:23:23.406" v="7262"/>
        <pc:sldMkLst>
          <pc:docMk/>
          <pc:sldMk cId="3996932483" sldId="589"/>
        </pc:sldMkLst>
        <pc:spChg chg="add del mod">
          <ac:chgData name="AHMED ABOUELYAZID ELTOHAMY MOHAMED" userId="52099ac6-86dd-4190-9d5c-80d0f35c6a65" providerId="ADAL" clId="{58481310-ED7C-4B1D-B255-D5B8AFFD8FB9}" dt="2020-05-27T21:20:48.702" v="7222" actId="21"/>
          <ac:spMkLst>
            <pc:docMk/>
            <pc:sldMk cId="3996932483" sldId="589"/>
            <ac:spMk id="5" creationId="{CF882294-7174-47E6-8107-783C9E0C8BD8}"/>
          </ac:spMkLst>
        </pc:spChg>
        <pc:spChg chg="mod">
          <ac:chgData name="AHMED ABOUELYAZID ELTOHAMY MOHAMED" userId="52099ac6-86dd-4190-9d5c-80d0f35c6a65" providerId="ADAL" clId="{58481310-ED7C-4B1D-B255-D5B8AFFD8FB9}" dt="2020-05-27T21:19:56.485" v="7212" actId="1035"/>
          <ac:spMkLst>
            <pc:docMk/>
            <pc:sldMk cId="3996932483" sldId="589"/>
            <ac:spMk id="11" creationId="{D6422B9D-EB0F-4E29-9D07-F0EB33B39BB6}"/>
          </ac:spMkLst>
        </pc:spChg>
        <pc:spChg chg="mod">
          <ac:chgData name="AHMED ABOUELYAZID ELTOHAMY MOHAMED" userId="52099ac6-86dd-4190-9d5c-80d0f35c6a65" providerId="ADAL" clId="{58481310-ED7C-4B1D-B255-D5B8AFFD8FB9}" dt="2020-05-27T21:22:02.831" v="7251" actId="1035"/>
          <ac:spMkLst>
            <pc:docMk/>
            <pc:sldMk cId="3996932483" sldId="589"/>
            <ac:spMk id="13" creationId="{C8A9F173-FB6F-4BF6-A532-C54A11537142}"/>
          </ac:spMkLst>
        </pc:spChg>
        <pc:spChg chg="mod">
          <ac:chgData name="AHMED ABOUELYAZID ELTOHAMY MOHAMED" userId="52099ac6-86dd-4190-9d5c-80d0f35c6a65" providerId="ADAL" clId="{58481310-ED7C-4B1D-B255-D5B8AFFD8FB9}" dt="2020-05-27T21:17:29.341" v="7168" actId="1035"/>
          <ac:spMkLst>
            <pc:docMk/>
            <pc:sldMk cId="3996932483" sldId="589"/>
            <ac:spMk id="16" creationId="{0F542184-72EA-44AC-87BF-88822E6D0A5F}"/>
          </ac:spMkLst>
        </pc:spChg>
        <pc:spChg chg="add mod">
          <ac:chgData name="AHMED ABOUELYAZID ELTOHAMY MOHAMED" userId="52099ac6-86dd-4190-9d5c-80d0f35c6a65" providerId="ADAL" clId="{58481310-ED7C-4B1D-B255-D5B8AFFD8FB9}" dt="2020-05-27T20:55:22.010" v="6944" actId="1076"/>
          <ac:spMkLst>
            <pc:docMk/>
            <pc:sldMk cId="3996932483" sldId="589"/>
            <ac:spMk id="19" creationId="{5CBD9BD1-68CC-4458-BA7D-65DC287B0CF6}"/>
          </ac:spMkLst>
        </pc:spChg>
        <pc:picChg chg="add mod modCrop">
          <ac:chgData name="AHMED ABOUELYAZID ELTOHAMY MOHAMED" userId="52099ac6-86dd-4190-9d5c-80d0f35c6a65" providerId="ADAL" clId="{58481310-ED7C-4B1D-B255-D5B8AFFD8FB9}" dt="2020-05-27T21:21:47.596" v="7223" actId="14100"/>
          <ac:picMkLst>
            <pc:docMk/>
            <pc:sldMk cId="3996932483" sldId="589"/>
            <ac:picMk id="2" creationId="{46D52545-DA31-4194-8634-8D36CA0358DE}"/>
          </ac:picMkLst>
        </pc:picChg>
        <pc:picChg chg="add mod modCrop">
          <ac:chgData name="AHMED ABOUELYAZID ELTOHAMY MOHAMED" userId="52099ac6-86dd-4190-9d5c-80d0f35c6a65" providerId="ADAL" clId="{58481310-ED7C-4B1D-B255-D5B8AFFD8FB9}" dt="2020-05-27T21:21:51.242" v="7233" actId="1035"/>
          <ac:picMkLst>
            <pc:docMk/>
            <pc:sldMk cId="3996932483" sldId="589"/>
            <ac:picMk id="3" creationId="{03B4CE14-3683-4B34-823A-78975ACE6E3D}"/>
          </ac:picMkLst>
        </pc:picChg>
        <pc:picChg chg="add del mod modCrop">
          <ac:chgData name="AHMED ABOUELYAZID ELTOHAMY MOHAMED" userId="52099ac6-86dd-4190-9d5c-80d0f35c6a65" providerId="ADAL" clId="{58481310-ED7C-4B1D-B255-D5B8AFFD8FB9}" dt="2020-05-27T20:54:09.294" v="6877" actId="478"/>
          <ac:picMkLst>
            <pc:docMk/>
            <pc:sldMk cId="3996932483" sldId="589"/>
            <ac:picMk id="4" creationId="{58204FA1-A720-4756-90C3-37F644CF6E6D}"/>
          </ac:picMkLst>
        </pc:picChg>
        <pc:picChg chg="del">
          <ac:chgData name="AHMED ABOUELYAZID ELTOHAMY MOHAMED" userId="52099ac6-86dd-4190-9d5c-80d0f35c6a65" providerId="ADAL" clId="{58481310-ED7C-4B1D-B255-D5B8AFFD8FB9}" dt="2020-05-27T20:46:59.937" v="6786" actId="478"/>
          <ac:picMkLst>
            <pc:docMk/>
            <pc:sldMk cId="3996932483" sldId="589"/>
            <ac:picMk id="6" creationId="{3CF4BDB5-EFBB-4142-B767-25A2C83305BA}"/>
          </ac:picMkLst>
        </pc:picChg>
        <pc:picChg chg="del">
          <ac:chgData name="AHMED ABOUELYAZID ELTOHAMY MOHAMED" userId="52099ac6-86dd-4190-9d5c-80d0f35c6a65" providerId="ADAL" clId="{58481310-ED7C-4B1D-B255-D5B8AFFD8FB9}" dt="2020-05-27T20:48:37.578" v="6787" actId="478"/>
          <ac:picMkLst>
            <pc:docMk/>
            <pc:sldMk cId="3996932483" sldId="589"/>
            <ac:picMk id="7" creationId="{79D560AD-6E6C-4BDE-8DB5-770AB80124F8}"/>
          </ac:picMkLst>
        </pc:picChg>
        <pc:picChg chg="del">
          <ac:chgData name="AHMED ABOUELYAZID ELTOHAMY MOHAMED" userId="52099ac6-86dd-4190-9d5c-80d0f35c6a65" providerId="ADAL" clId="{58481310-ED7C-4B1D-B255-D5B8AFFD8FB9}" dt="2020-05-27T20:49:59.991" v="6809" actId="478"/>
          <ac:picMkLst>
            <pc:docMk/>
            <pc:sldMk cId="3996932483" sldId="589"/>
            <ac:picMk id="8" creationId="{BB648A64-4FCB-4CA6-B63C-9DC1888D4DD6}"/>
          </ac:picMkLst>
        </pc:picChg>
        <pc:picChg chg="add del mod modCrop">
          <ac:chgData name="AHMED ABOUELYAZID ELTOHAMY MOHAMED" userId="52099ac6-86dd-4190-9d5c-80d0f35c6a65" providerId="ADAL" clId="{58481310-ED7C-4B1D-B255-D5B8AFFD8FB9}" dt="2020-05-27T21:00:50.006" v="6957" actId="478"/>
          <ac:picMkLst>
            <pc:docMk/>
            <pc:sldMk cId="3996932483" sldId="589"/>
            <ac:picMk id="9" creationId="{DBE55712-F698-4289-8525-9D4286A98431}"/>
          </ac:picMkLst>
        </pc:picChg>
        <pc:picChg chg="del mod">
          <ac:chgData name="AHMED ABOUELYAZID ELTOHAMY MOHAMED" userId="52099ac6-86dd-4190-9d5c-80d0f35c6a65" providerId="ADAL" clId="{58481310-ED7C-4B1D-B255-D5B8AFFD8FB9}" dt="2020-05-27T20:54:23.136" v="6881" actId="478"/>
          <ac:picMkLst>
            <pc:docMk/>
            <pc:sldMk cId="3996932483" sldId="589"/>
            <ac:picMk id="10" creationId="{EAC52037-973B-4E8B-B876-8089D731D0F2}"/>
          </ac:picMkLst>
        </pc:picChg>
        <pc:picChg chg="del">
          <ac:chgData name="AHMED ABOUELYAZID ELTOHAMY MOHAMED" userId="52099ac6-86dd-4190-9d5c-80d0f35c6a65" providerId="ADAL" clId="{58481310-ED7C-4B1D-B255-D5B8AFFD8FB9}" dt="2020-05-27T20:59:16.184" v="6952" actId="478"/>
          <ac:picMkLst>
            <pc:docMk/>
            <pc:sldMk cId="3996932483" sldId="589"/>
            <ac:picMk id="12" creationId="{4AC12CBB-F2CC-43CF-9A15-08DB04C8CA09}"/>
          </ac:picMkLst>
        </pc:picChg>
        <pc:picChg chg="add del mod modCrop">
          <ac:chgData name="AHMED ABOUELYAZID ELTOHAMY MOHAMED" userId="52099ac6-86dd-4190-9d5c-80d0f35c6a65" providerId="ADAL" clId="{58481310-ED7C-4B1D-B255-D5B8AFFD8FB9}" dt="2020-05-27T21:07:12.531" v="6983" actId="478"/>
          <ac:picMkLst>
            <pc:docMk/>
            <pc:sldMk cId="3996932483" sldId="589"/>
            <ac:picMk id="14" creationId="{4E824141-E982-4C95-9BE4-DD78D542881F}"/>
          </ac:picMkLst>
        </pc:picChg>
        <pc:picChg chg="add del mod">
          <ac:chgData name="AHMED ABOUELYAZID ELTOHAMY MOHAMED" userId="52099ac6-86dd-4190-9d5c-80d0f35c6a65" providerId="ADAL" clId="{58481310-ED7C-4B1D-B255-D5B8AFFD8FB9}" dt="2020-05-27T21:05:38.293" v="6970" actId="478"/>
          <ac:picMkLst>
            <pc:docMk/>
            <pc:sldMk cId="3996932483" sldId="589"/>
            <ac:picMk id="15" creationId="{B31767EE-67F5-4A13-9816-D7F128029228}"/>
          </ac:picMkLst>
        </pc:picChg>
        <pc:picChg chg="add del mod">
          <ac:chgData name="AHMED ABOUELYAZID ELTOHAMY MOHAMED" userId="52099ac6-86dd-4190-9d5c-80d0f35c6a65" providerId="ADAL" clId="{58481310-ED7C-4B1D-B255-D5B8AFFD8FB9}" dt="2020-05-27T20:54:35.386" v="6884"/>
          <ac:picMkLst>
            <pc:docMk/>
            <pc:sldMk cId="3996932483" sldId="589"/>
            <ac:picMk id="17" creationId="{4E45EAB7-A933-4BF7-973E-47678FCCDC6E}"/>
          </ac:picMkLst>
        </pc:picChg>
        <pc:picChg chg="add del mod modCrop">
          <ac:chgData name="AHMED ABOUELYAZID ELTOHAMY MOHAMED" userId="52099ac6-86dd-4190-9d5c-80d0f35c6a65" providerId="ADAL" clId="{58481310-ED7C-4B1D-B255-D5B8AFFD8FB9}" dt="2020-05-27T21:07:42.790" v="7001" actId="478"/>
          <ac:picMkLst>
            <pc:docMk/>
            <pc:sldMk cId="3996932483" sldId="589"/>
            <ac:picMk id="20" creationId="{6A3F4F48-2E2B-4B23-96A0-42B013319349}"/>
          </ac:picMkLst>
        </pc:picChg>
        <pc:picChg chg="add mod modCrop">
          <ac:chgData name="AHMED ABOUELYAZID ELTOHAMY MOHAMED" userId="52099ac6-86dd-4190-9d5c-80d0f35c6a65" providerId="ADAL" clId="{58481310-ED7C-4B1D-B255-D5B8AFFD8FB9}" dt="2020-05-27T21:21:57.987" v="7240" actId="1035"/>
          <ac:picMkLst>
            <pc:docMk/>
            <pc:sldMk cId="3996932483" sldId="589"/>
            <ac:picMk id="21" creationId="{4F04FE7F-D022-4119-9EB1-2A6C29D258E3}"/>
          </ac:picMkLst>
        </pc:picChg>
        <pc:picChg chg="add mod modCrop">
          <ac:chgData name="AHMED ABOUELYAZID ELTOHAMY MOHAMED" userId="52099ac6-86dd-4190-9d5c-80d0f35c6a65" providerId="ADAL" clId="{58481310-ED7C-4B1D-B255-D5B8AFFD8FB9}" dt="2020-05-27T21:17:36.923" v="7173" actId="1035"/>
          <ac:picMkLst>
            <pc:docMk/>
            <pc:sldMk cId="3996932483" sldId="589"/>
            <ac:picMk id="22" creationId="{24A0DC6D-E5D9-4230-84CA-C4D40A16CA7A}"/>
          </ac:picMkLst>
        </pc:picChg>
        <pc:picChg chg="add mod modCrop">
          <ac:chgData name="AHMED ABOUELYAZID ELTOHAMY MOHAMED" userId="52099ac6-86dd-4190-9d5c-80d0f35c6a65" providerId="ADAL" clId="{58481310-ED7C-4B1D-B255-D5B8AFFD8FB9}" dt="2020-05-27T21:17:33.127" v="7171" actId="1035"/>
          <ac:picMkLst>
            <pc:docMk/>
            <pc:sldMk cId="3996932483" sldId="589"/>
            <ac:picMk id="23" creationId="{431596D9-6F8C-4B2B-AAC6-AEE367A1255E}"/>
          </ac:picMkLst>
        </pc:picChg>
        <pc:picChg chg="add del">
          <ac:chgData name="AHMED ABOUELYAZID ELTOHAMY MOHAMED" userId="52099ac6-86dd-4190-9d5c-80d0f35c6a65" providerId="ADAL" clId="{58481310-ED7C-4B1D-B255-D5B8AFFD8FB9}" dt="2020-05-27T21:15:36.394" v="7124"/>
          <ac:picMkLst>
            <pc:docMk/>
            <pc:sldMk cId="3996932483" sldId="589"/>
            <ac:picMk id="24" creationId="{F3DBAC2C-94BC-4E59-98BC-E1B967947221}"/>
          </ac:picMkLst>
        </pc:picChg>
        <pc:picChg chg="add del mod modCrop">
          <ac:chgData name="AHMED ABOUELYAZID ELTOHAMY MOHAMED" userId="52099ac6-86dd-4190-9d5c-80d0f35c6a65" providerId="ADAL" clId="{58481310-ED7C-4B1D-B255-D5B8AFFD8FB9}" dt="2020-05-27T21:16:55.760" v="7151" actId="478"/>
          <ac:picMkLst>
            <pc:docMk/>
            <pc:sldMk cId="3996932483" sldId="589"/>
            <ac:picMk id="25" creationId="{D52BCD4B-1F84-4C31-9BAE-ADA6B0B4C1CE}"/>
          </ac:picMkLst>
        </pc:picChg>
        <pc:picChg chg="add mod modCrop">
          <ac:chgData name="AHMED ABOUELYAZID ELTOHAMY MOHAMED" userId="52099ac6-86dd-4190-9d5c-80d0f35c6a65" providerId="ADAL" clId="{58481310-ED7C-4B1D-B255-D5B8AFFD8FB9}" dt="2020-05-27T21:17:24.267" v="7163" actId="1037"/>
          <ac:picMkLst>
            <pc:docMk/>
            <pc:sldMk cId="3996932483" sldId="589"/>
            <ac:picMk id="26" creationId="{26EEDCD2-E93C-4B5A-B5E7-63B68772E24C}"/>
          </ac:picMkLst>
        </pc:picChg>
      </pc:sldChg>
    </pc:docChg>
  </pc:docChgLst>
  <pc:docChgLst>
    <pc:chgData name="AHMED ABOUELYAZID ELTOHAMY MOHAMED" userId="52099ac6-86dd-4190-9d5c-80d0f35c6a65" providerId="ADAL" clId="{F2582D4E-1181-4109-8FBD-7D3C622CC746}"/>
    <pc:docChg chg="undo custSel addSld delSld modSld sldOrd">
      <pc:chgData name="AHMED ABOUELYAZID ELTOHAMY MOHAMED" userId="52099ac6-86dd-4190-9d5c-80d0f35c6a65" providerId="ADAL" clId="{F2582D4E-1181-4109-8FBD-7D3C622CC746}" dt="2020-05-12T14:03:36.578" v="4205" actId="1036"/>
      <pc:docMkLst>
        <pc:docMk/>
      </pc:docMkLst>
      <pc:sldChg chg="addSp delSp modSp mod delAnim modAnim">
        <pc:chgData name="AHMED ABOUELYAZID ELTOHAMY MOHAMED" userId="52099ac6-86dd-4190-9d5c-80d0f35c6a65" providerId="ADAL" clId="{F2582D4E-1181-4109-8FBD-7D3C622CC746}" dt="2020-05-12T14:03:36.578" v="4205" actId="1036"/>
        <pc:sldMkLst>
          <pc:docMk/>
          <pc:sldMk cId="1102367969" sldId="256"/>
        </pc:sldMkLst>
        <pc:spChg chg="del mod">
          <ac:chgData name="AHMED ABOUELYAZID ELTOHAMY MOHAMED" userId="52099ac6-86dd-4190-9d5c-80d0f35c6a65" providerId="ADAL" clId="{F2582D4E-1181-4109-8FBD-7D3C622CC746}" dt="2020-05-12T11:34:21.922" v="3459" actId="478"/>
          <ac:spMkLst>
            <pc:docMk/>
            <pc:sldMk cId="1102367969" sldId="256"/>
            <ac:spMk id="3" creationId="{00000000-0000-0000-0000-000000000000}"/>
          </ac:spMkLst>
        </pc:spChg>
        <pc:spChg chg="mod ord">
          <ac:chgData name="AHMED ABOUELYAZID ELTOHAMY MOHAMED" userId="52099ac6-86dd-4190-9d5c-80d0f35c6a65" providerId="ADAL" clId="{F2582D4E-1181-4109-8FBD-7D3C622CC746}" dt="2020-05-12T14:03:25.515" v="4179" actId="1036"/>
          <ac:spMkLst>
            <pc:docMk/>
            <pc:sldMk cId="1102367969" sldId="256"/>
            <ac:spMk id="4" creationId="{00000000-0000-0000-0000-000000000000}"/>
          </ac:spMkLst>
        </pc:spChg>
        <pc:spChg chg="add mod">
          <ac:chgData name="AHMED ABOUELYAZID ELTOHAMY MOHAMED" userId="52099ac6-86dd-4190-9d5c-80d0f35c6a65" providerId="ADAL" clId="{F2582D4E-1181-4109-8FBD-7D3C622CC746}" dt="2020-05-12T14:03:29.366" v="4190" actId="1036"/>
          <ac:spMkLst>
            <pc:docMk/>
            <pc:sldMk cId="1102367969" sldId="256"/>
            <ac:spMk id="5" creationId="{F7DDACF7-4F55-48CD-9AD2-3B2EC3A73F75}"/>
          </ac:spMkLst>
        </pc:spChg>
        <pc:spChg chg="add mod">
          <ac:chgData name="AHMED ABOUELYAZID ELTOHAMY MOHAMED" userId="52099ac6-86dd-4190-9d5c-80d0f35c6a65" providerId="ADAL" clId="{F2582D4E-1181-4109-8FBD-7D3C622CC746}" dt="2020-05-12T14:03:36.578" v="4205" actId="1036"/>
          <ac:spMkLst>
            <pc:docMk/>
            <pc:sldMk cId="1102367969" sldId="256"/>
            <ac:spMk id="6" creationId="{FEA02D96-DD04-4D1F-8C6C-2F9F94C2C63D}"/>
          </ac:spMkLst>
        </pc:spChg>
        <pc:spChg chg="add mod">
          <ac:chgData name="AHMED ABOUELYAZID ELTOHAMY MOHAMED" userId="52099ac6-86dd-4190-9d5c-80d0f35c6a65" providerId="ADAL" clId="{F2582D4E-1181-4109-8FBD-7D3C622CC746}" dt="2020-05-12T11:35:56.774" v="3477" actId="14861"/>
          <ac:spMkLst>
            <pc:docMk/>
            <pc:sldMk cId="1102367969" sldId="256"/>
            <ac:spMk id="7" creationId="{4AA9E686-E44E-4A36-B312-F27AB7557E23}"/>
          </ac:spMkLst>
        </pc:spChg>
        <pc:picChg chg="add del mod ord">
          <ac:chgData name="AHMED ABOUELYAZID ELTOHAMY MOHAMED" userId="52099ac6-86dd-4190-9d5c-80d0f35c6a65" providerId="ADAL" clId="{F2582D4E-1181-4109-8FBD-7D3C622CC746}" dt="2020-05-11T12:29:00.918" v="1544" actId="478"/>
          <ac:picMkLst>
            <pc:docMk/>
            <pc:sldMk cId="1102367969" sldId="256"/>
            <ac:picMk id="5" creationId="{D755D5C6-245B-4ABE-AB3C-E7A0A861D9A3}"/>
          </ac:picMkLst>
        </pc:picChg>
      </pc:sldChg>
      <pc:sldChg chg="addSp modSp mod">
        <pc:chgData name="AHMED ABOUELYAZID ELTOHAMY MOHAMED" userId="52099ac6-86dd-4190-9d5c-80d0f35c6a65" providerId="ADAL" clId="{F2582D4E-1181-4109-8FBD-7D3C622CC746}" dt="2020-05-12T14:03:01.436" v="4171" actId="20577"/>
        <pc:sldMkLst>
          <pc:docMk/>
          <pc:sldMk cId="1279784434" sldId="257"/>
        </pc:sldMkLst>
        <pc:graphicFrameChg chg="mod modGraphic">
          <ac:chgData name="AHMED ABOUELYAZID ELTOHAMY MOHAMED" userId="52099ac6-86dd-4190-9d5c-80d0f35c6a65" providerId="ADAL" clId="{F2582D4E-1181-4109-8FBD-7D3C622CC746}" dt="2020-05-12T14:03:01.436" v="4171" actId="20577"/>
          <ac:graphicFrameMkLst>
            <pc:docMk/>
            <pc:sldMk cId="1279784434" sldId="257"/>
            <ac:graphicFrameMk id="3" creationId="{00000000-0000-0000-0000-000000000000}"/>
          </ac:graphicFrameMkLst>
        </pc:graphicFrameChg>
        <pc:picChg chg="add mod">
          <ac:chgData name="AHMED ABOUELYAZID ELTOHAMY MOHAMED" userId="52099ac6-86dd-4190-9d5c-80d0f35c6a65" providerId="ADAL" clId="{F2582D4E-1181-4109-8FBD-7D3C622CC746}" dt="2020-05-11T13:31:02.902" v="2108" actId="1036"/>
          <ac:picMkLst>
            <pc:docMk/>
            <pc:sldMk cId="1279784434" sldId="257"/>
            <ac:picMk id="4" creationId="{59217F02-A671-4639-8C13-AD549F163D3B}"/>
          </ac:picMkLst>
        </pc:picChg>
      </pc:sldChg>
      <pc:sldChg chg="addSp delSp modSp mod delAnim modAnim">
        <pc:chgData name="AHMED ABOUELYAZID ELTOHAMY MOHAMED" userId="52099ac6-86dd-4190-9d5c-80d0f35c6a65" providerId="ADAL" clId="{F2582D4E-1181-4109-8FBD-7D3C622CC746}" dt="2020-05-12T11:38:57.672" v="3487" actId="14100"/>
        <pc:sldMkLst>
          <pc:docMk/>
          <pc:sldMk cId="782542643" sldId="259"/>
        </pc:sldMkLst>
        <pc:spChg chg="del mod">
          <ac:chgData name="AHMED ABOUELYAZID ELTOHAMY MOHAMED" userId="52099ac6-86dd-4190-9d5c-80d0f35c6a65" providerId="ADAL" clId="{F2582D4E-1181-4109-8FBD-7D3C622CC746}" dt="2020-05-11T10:20:53.528" v="340" actId="478"/>
          <ac:spMkLst>
            <pc:docMk/>
            <pc:sldMk cId="782542643" sldId="259"/>
            <ac:spMk id="2" creationId="{00000000-0000-0000-0000-000000000000}"/>
          </ac:spMkLst>
        </pc:spChg>
        <pc:spChg chg="mod">
          <ac:chgData name="AHMED ABOUELYAZID ELTOHAMY MOHAMED" userId="52099ac6-86dd-4190-9d5c-80d0f35c6a65" providerId="ADAL" clId="{F2582D4E-1181-4109-8FBD-7D3C622CC746}" dt="2020-05-11T10:34:53.911" v="459" actId="20577"/>
          <ac:spMkLst>
            <pc:docMk/>
            <pc:sldMk cId="782542643" sldId="259"/>
            <ac:spMk id="3" creationId="{DF950893-B25A-489B-91DB-EC2C4ED885AE}"/>
          </ac:spMkLst>
        </pc:spChg>
        <pc:spChg chg="add mod">
          <ac:chgData name="AHMED ABOUELYAZID ELTOHAMY MOHAMED" userId="52099ac6-86dd-4190-9d5c-80d0f35c6a65" providerId="ADAL" clId="{F2582D4E-1181-4109-8FBD-7D3C622CC746}" dt="2020-05-12T11:37:35.075" v="3481" actId="14861"/>
          <ac:spMkLst>
            <pc:docMk/>
            <pc:sldMk cId="782542643" sldId="259"/>
            <ac:spMk id="4" creationId="{9F61D97C-2089-4DCF-9AA3-75A33447B12A}"/>
          </ac:spMkLst>
        </pc:spChg>
        <pc:spChg chg="add mod">
          <ac:chgData name="AHMED ABOUELYAZID ELTOHAMY MOHAMED" userId="52099ac6-86dd-4190-9d5c-80d0f35c6a65" providerId="ADAL" clId="{F2582D4E-1181-4109-8FBD-7D3C622CC746}" dt="2020-05-12T11:38:57.672" v="3487" actId="14100"/>
          <ac:spMkLst>
            <pc:docMk/>
            <pc:sldMk cId="782542643" sldId="259"/>
            <ac:spMk id="5" creationId="{A77B6E09-ED4C-422B-BF93-76A86B86B66C}"/>
          </ac:spMkLst>
        </pc:spChg>
        <pc:spChg chg="add mod">
          <ac:chgData name="AHMED ABOUELYAZID ELTOHAMY MOHAMED" userId="52099ac6-86dd-4190-9d5c-80d0f35c6a65" providerId="ADAL" clId="{F2582D4E-1181-4109-8FBD-7D3C622CC746}" dt="2020-05-12T11:37:08.851" v="3479" actId="14861"/>
          <ac:spMkLst>
            <pc:docMk/>
            <pc:sldMk cId="782542643" sldId="259"/>
            <ac:spMk id="6" creationId="{C0DCFEB9-238D-4884-96C1-496A3333621B}"/>
          </ac:spMkLst>
        </pc:spChg>
        <pc:spChg chg="add mod">
          <ac:chgData name="AHMED ABOUELYAZID ELTOHAMY MOHAMED" userId="52099ac6-86dd-4190-9d5c-80d0f35c6a65" providerId="ADAL" clId="{F2582D4E-1181-4109-8FBD-7D3C622CC746}" dt="2020-05-12T11:37:42.514" v="3482" actId="14861"/>
          <ac:spMkLst>
            <pc:docMk/>
            <pc:sldMk cId="782542643" sldId="259"/>
            <ac:spMk id="7" creationId="{B69BD6F2-CB00-4590-A777-491B178DFA7B}"/>
          </ac:spMkLst>
        </pc:spChg>
        <pc:spChg chg="add del">
          <ac:chgData name="AHMED ABOUELYAZID ELTOHAMY MOHAMED" userId="52099ac6-86dd-4190-9d5c-80d0f35c6a65" providerId="ADAL" clId="{F2582D4E-1181-4109-8FBD-7D3C622CC746}" dt="2020-05-11T10:35:13.027" v="460" actId="478"/>
          <ac:spMkLst>
            <pc:docMk/>
            <pc:sldMk cId="782542643" sldId="259"/>
            <ac:spMk id="8" creationId="{D76495B4-039F-4BBF-930E-451C153C227A}"/>
          </ac:spMkLst>
        </pc:spChg>
      </pc:sldChg>
      <pc:sldChg chg="addSp delSp modSp mod delAnim modAnim">
        <pc:chgData name="AHMED ABOUELYAZID ELTOHAMY MOHAMED" userId="52099ac6-86dd-4190-9d5c-80d0f35c6a65" providerId="ADAL" clId="{F2582D4E-1181-4109-8FBD-7D3C622CC746}" dt="2020-05-12T11:37:59.755" v="3484" actId="14861"/>
        <pc:sldMkLst>
          <pc:docMk/>
          <pc:sldMk cId="2645170578" sldId="273"/>
        </pc:sldMkLst>
        <pc:spChg chg="del">
          <ac:chgData name="AHMED ABOUELYAZID ELTOHAMY MOHAMED" userId="52099ac6-86dd-4190-9d5c-80d0f35c6a65" providerId="ADAL" clId="{F2582D4E-1181-4109-8FBD-7D3C622CC746}" dt="2020-05-11T10:36:43.051" v="468" actId="478"/>
          <ac:spMkLst>
            <pc:docMk/>
            <pc:sldMk cId="2645170578" sldId="273"/>
            <ac:spMk id="2" creationId="{00000000-0000-0000-0000-000000000000}"/>
          </ac:spMkLst>
        </pc:spChg>
        <pc:spChg chg="add mod">
          <ac:chgData name="AHMED ABOUELYAZID ELTOHAMY MOHAMED" userId="52099ac6-86dd-4190-9d5c-80d0f35c6a65" providerId="ADAL" clId="{F2582D4E-1181-4109-8FBD-7D3C622CC746}" dt="2020-05-12T11:37:53.395" v="3483" actId="14861"/>
          <ac:spMkLst>
            <pc:docMk/>
            <pc:sldMk cId="2645170578" sldId="273"/>
            <ac:spMk id="5" creationId="{8387E621-B971-4029-ABC7-6E6CF265D0DE}"/>
          </ac:spMkLst>
        </pc:spChg>
        <pc:spChg chg="add mod">
          <ac:chgData name="AHMED ABOUELYAZID ELTOHAMY MOHAMED" userId="52099ac6-86dd-4190-9d5c-80d0f35c6a65" providerId="ADAL" clId="{F2582D4E-1181-4109-8FBD-7D3C622CC746}" dt="2020-05-12T11:37:59.755" v="3484" actId="14861"/>
          <ac:spMkLst>
            <pc:docMk/>
            <pc:sldMk cId="2645170578" sldId="273"/>
            <ac:spMk id="6" creationId="{15AF327D-02C2-4461-94F1-AD745177D042}"/>
          </ac:spMkLst>
        </pc:spChg>
        <pc:picChg chg="add del mod modCrop">
          <ac:chgData name="AHMED ABOUELYAZID ELTOHAMY MOHAMED" userId="52099ac6-86dd-4190-9d5c-80d0f35c6a65" providerId="ADAL" clId="{F2582D4E-1181-4109-8FBD-7D3C622CC746}" dt="2020-05-11T10:40:24.828" v="499" actId="21"/>
          <ac:picMkLst>
            <pc:docMk/>
            <pc:sldMk cId="2645170578" sldId="273"/>
            <ac:picMk id="3" creationId="{23DE2D77-482A-4BC8-A9A8-943B1C1C9440}"/>
          </ac:picMkLst>
        </pc:picChg>
        <pc:picChg chg="del mod">
          <ac:chgData name="AHMED ABOUELYAZID ELTOHAMY MOHAMED" userId="52099ac6-86dd-4190-9d5c-80d0f35c6a65" providerId="ADAL" clId="{F2582D4E-1181-4109-8FBD-7D3C622CC746}" dt="2020-05-11T10:36:45.311" v="469" actId="478"/>
          <ac:picMkLst>
            <pc:docMk/>
            <pc:sldMk cId="2645170578" sldId="273"/>
            <ac:picMk id="4" creationId="{00000000-0000-0000-0000-000000000000}"/>
          </ac:picMkLst>
        </pc:picChg>
      </pc:sldChg>
      <pc:sldChg chg="addSp delSp modSp mod delAnim modAnim">
        <pc:chgData name="AHMED ABOUELYAZID ELTOHAMY MOHAMED" userId="52099ac6-86dd-4190-9d5c-80d0f35c6a65" providerId="ADAL" clId="{F2582D4E-1181-4109-8FBD-7D3C622CC746}" dt="2020-05-12T11:39:18.670" v="3489" actId="207"/>
        <pc:sldMkLst>
          <pc:docMk/>
          <pc:sldMk cId="3435915530" sldId="274"/>
        </pc:sldMkLst>
        <pc:spChg chg="del mod">
          <ac:chgData name="AHMED ABOUELYAZID ELTOHAMY MOHAMED" userId="52099ac6-86dd-4190-9d5c-80d0f35c6a65" providerId="ADAL" clId="{F2582D4E-1181-4109-8FBD-7D3C622CC746}" dt="2020-05-11T11:07:52.734" v="726" actId="478"/>
          <ac:spMkLst>
            <pc:docMk/>
            <pc:sldMk cId="3435915530" sldId="274"/>
            <ac:spMk id="2" creationId="{00000000-0000-0000-0000-000000000000}"/>
          </ac:spMkLst>
        </pc:spChg>
        <pc:spChg chg="add mod">
          <ac:chgData name="AHMED ABOUELYAZID ELTOHAMY MOHAMED" userId="52099ac6-86dd-4190-9d5c-80d0f35c6a65" providerId="ADAL" clId="{F2582D4E-1181-4109-8FBD-7D3C622CC746}" dt="2020-05-12T11:38:11.748" v="3485" actId="14861"/>
          <ac:spMkLst>
            <pc:docMk/>
            <pc:sldMk cId="3435915530" sldId="274"/>
            <ac:spMk id="3" creationId="{942A9C7D-15D7-4DCB-A9CE-E801E274C004}"/>
          </ac:spMkLst>
        </pc:spChg>
        <pc:spChg chg="add mod">
          <ac:chgData name="AHMED ABOUELYAZID ELTOHAMY MOHAMED" userId="52099ac6-86dd-4190-9d5c-80d0f35c6a65" providerId="ADAL" clId="{F2582D4E-1181-4109-8FBD-7D3C622CC746}" dt="2020-05-12T11:39:13.521" v="3488" actId="207"/>
          <ac:spMkLst>
            <pc:docMk/>
            <pc:sldMk cId="3435915530" sldId="274"/>
            <ac:spMk id="4" creationId="{3CCF96C4-0BA0-4C11-92C6-4C5C0313906A}"/>
          </ac:spMkLst>
        </pc:spChg>
        <pc:spChg chg="add mod">
          <ac:chgData name="AHMED ABOUELYAZID ELTOHAMY MOHAMED" userId="52099ac6-86dd-4190-9d5c-80d0f35c6a65" providerId="ADAL" clId="{F2582D4E-1181-4109-8FBD-7D3C622CC746}" dt="2020-05-12T11:39:18.670" v="3489" actId="207"/>
          <ac:spMkLst>
            <pc:docMk/>
            <pc:sldMk cId="3435915530" sldId="274"/>
            <ac:spMk id="5" creationId="{F5C9295C-9872-40B2-9CB5-48721E3333DA}"/>
          </ac:spMkLst>
        </pc:spChg>
        <pc:spChg chg="add del">
          <ac:chgData name="AHMED ABOUELYAZID ELTOHAMY MOHAMED" userId="52099ac6-86dd-4190-9d5c-80d0f35c6a65" providerId="ADAL" clId="{F2582D4E-1181-4109-8FBD-7D3C622CC746}" dt="2020-05-11T11:23:44.699" v="812" actId="478"/>
          <ac:spMkLst>
            <pc:docMk/>
            <pc:sldMk cId="3435915530" sldId="274"/>
            <ac:spMk id="6" creationId="{3133973D-6D7A-4536-A817-5D584AE8186B}"/>
          </ac:spMkLst>
        </pc:spChg>
      </pc:sldChg>
      <pc:sldChg chg="addSp delSp modSp del mod modAnim">
        <pc:chgData name="AHMED ABOUELYAZID ELTOHAMY MOHAMED" userId="52099ac6-86dd-4190-9d5c-80d0f35c6a65" providerId="ADAL" clId="{F2582D4E-1181-4109-8FBD-7D3C622CC746}" dt="2020-05-12T11:30:55.905" v="3442" actId="47"/>
        <pc:sldMkLst>
          <pc:docMk/>
          <pc:sldMk cId="3712388716" sldId="275"/>
        </pc:sldMkLst>
        <pc:spChg chg="add mod">
          <ac:chgData name="AHMED ABOUELYAZID ELTOHAMY MOHAMED" userId="52099ac6-86dd-4190-9d5c-80d0f35c6a65" providerId="ADAL" clId="{F2582D4E-1181-4109-8FBD-7D3C622CC746}" dt="2020-05-11T13:36:26.453" v="2140" actId="2711"/>
          <ac:spMkLst>
            <pc:docMk/>
            <pc:sldMk cId="3712388716" sldId="275"/>
            <ac:spMk id="2" creationId="{EAADD8F2-C91E-4199-9D99-B47698F661F0}"/>
          </ac:spMkLst>
        </pc:spChg>
        <pc:spChg chg="add mod">
          <ac:chgData name="AHMED ABOUELYAZID ELTOHAMY MOHAMED" userId="52099ac6-86dd-4190-9d5c-80d0f35c6a65" providerId="ADAL" clId="{F2582D4E-1181-4109-8FBD-7D3C622CC746}" dt="2020-05-11T15:10:30.337" v="3435" actId="1037"/>
          <ac:spMkLst>
            <pc:docMk/>
            <pc:sldMk cId="3712388716" sldId="275"/>
            <ac:spMk id="5" creationId="{4936C703-7DC2-46E2-865A-AA835ED6C43E}"/>
          </ac:spMkLst>
        </pc:spChg>
        <pc:spChg chg="add mod">
          <ac:chgData name="AHMED ABOUELYAZID ELTOHAMY MOHAMED" userId="52099ac6-86dd-4190-9d5c-80d0f35c6a65" providerId="ADAL" clId="{F2582D4E-1181-4109-8FBD-7D3C622CC746}" dt="2020-05-11T15:10:18.075" v="3428" actId="403"/>
          <ac:spMkLst>
            <pc:docMk/>
            <pc:sldMk cId="3712388716" sldId="275"/>
            <ac:spMk id="6" creationId="{4355C210-8209-4751-B0EC-08CD38E0E8B2}"/>
          </ac:spMkLst>
        </pc:spChg>
        <pc:spChg chg="del">
          <ac:chgData name="AHMED ABOUELYAZID ELTOHAMY MOHAMED" userId="52099ac6-86dd-4190-9d5c-80d0f35c6a65" providerId="ADAL" clId="{F2582D4E-1181-4109-8FBD-7D3C622CC746}" dt="2020-05-11T11:19:12.757" v="782" actId="478"/>
          <ac:spMkLst>
            <pc:docMk/>
            <pc:sldMk cId="3712388716" sldId="275"/>
            <ac:spMk id="9" creationId="{00000000-0000-0000-0000-000000000000}"/>
          </ac:spMkLst>
        </pc:spChg>
        <pc:graphicFrameChg chg="add mod modGraphic">
          <ac:chgData name="AHMED ABOUELYAZID ELTOHAMY MOHAMED" userId="52099ac6-86dd-4190-9d5c-80d0f35c6a65" providerId="ADAL" clId="{F2582D4E-1181-4109-8FBD-7D3C622CC746}" dt="2020-05-11T15:10:06.461" v="3425" actId="207"/>
          <ac:graphicFrameMkLst>
            <pc:docMk/>
            <pc:sldMk cId="3712388716" sldId="275"/>
            <ac:graphicFrameMk id="3" creationId="{FF254A21-AF6B-44D3-9AD4-6A5C930D2A47}"/>
          </ac:graphicFrameMkLst>
        </pc:graphicFrameChg>
      </pc:sldChg>
      <pc:sldChg chg="addSp delSp modSp mod ord delAnim">
        <pc:chgData name="AHMED ABOUELYAZID ELTOHAMY MOHAMED" userId="52099ac6-86dd-4190-9d5c-80d0f35c6a65" providerId="ADAL" clId="{F2582D4E-1181-4109-8FBD-7D3C622CC746}" dt="2020-05-11T12:02:48.412" v="1302"/>
        <pc:sldMkLst>
          <pc:docMk/>
          <pc:sldMk cId="4155536756" sldId="276"/>
        </pc:sldMkLst>
        <pc:spChg chg="del mod">
          <ac:chgData name="AHMED ABOUELYAZID ELTOHAMY MOHAMED" userId="52099ac6-86dd-4190-9d5c-80d0f35c6a65" providerId="ADAL" clId="{F2582D4E-1181-4109-8FBD-7D3C622CC746}" dt="2020-05-11T11:43:03.350" v="1181" actId="478"/>
          <ac:spMkLst>
            <pc:docMk/>
            <pc:sldMk cId="4155536756" sldId="276"/>
            <ac:spMk id="2" creationId="{00000000-0000-0000-0000-000000000000}"/>
          </ac:spMkLst>
        </pc:spChg>
        <pc:spChg chg="add mod">
          <ac:chgData name="AHMED ABOUELYAZID ELTOHAMY MOHAMED" userId="52099ac6-86dd-4190-9d5c-80d0f35c6a65" providerId="ADAL" clId="{F2582D4E-1181-4109-8FBD-7D3C622CC746}" dt="2020-05-11T12:02:00.484" v="1292" actId="1076"/>
          <ac:spMkLst>
            <pc:docMk/>
            <pc:sldMk cId="4155536756" sldId="276"/>
            <ac:spMk id="4" creationId="{DB5FC17A-D155-41F6-A2A7-E608002C2913}"/>
          </ac:spMkLst>
        </pc:spChg>
        <pc:graphicFrameChg chg="add mod modGraphic">
          <ac:chgData name="AHMED ABOUELYAZID ELTOHAMY MOHAMED" userId="52099ac6-86dd-4190-9d5c-80d0f35c6a65" providerId="ADAL" clId="{F2582D4E-1181-4109-8FBD-7D3C622CC746}" dt="2020-05-11T12:02:35.534" v="1300" actId="403"/>
          <ac:graphicFrameMkLst>
            <pc:docMk/>
            <pc:sldMk cId="4155536756" sldId="276"/>
            <ac:graphicFrameMk id="7" creationId="{2BAB3491-8251-4868-85E7-211F6E77693E}"/>
          </ac:graphicFrameMkLst>
        </pc:graphicFrameChg>
        <pc:picChg chg="del">
          <ac:chgData name="AHMED ABOUELYAZID ELTOHAMY MOHAMED" userId="52099ac6-86dd-4190-9d5c-80d0f35c6a65" providerId="ADAL" clId="{F2582D4E-1181-4109-8FBD-7D3C622CC746}" dt="2020-05-11T11:43:06.755" v="1183" actId="478"/>
          <ac:picMkLst>
            <pc:docMk/>
            <pc:sldMk cId="4155536756" sldId="276"/>
            <ac:picMk id="3" creationId="{00000000-0000-0000-0000-000000000000}"/>
          </ac:picMkLst>
        </pc:picChg>
        <pc:picChg chg="del">
          <ac:chgData name="AHMED ABOUELYAZID ELTOHAMY MOHAMED" userId="52099ac6-86dd-4190-9d5c-80d0f35c6a65" providerId="ADAL" clId="{F2582D4E-1181-4109-8FBD-7D3C622CC746}" dt="2020-05-11T11:43:05.993" v="1182" actId="478"/>
          <ac:picMkLst>
            <pc:docMk/>
            <pc:sldMk cId="4155536756" sldId="276"/>
            <ac:picMk id="5" creationId="{00000000-0000-0000-0000-000000000000}"/>
          </ac:picMkLst>
        </pc:picChg>
        <pc:picChg chg="add mod modCrop">
          <ac:chgData name="AHMED ABOUELYAZID ELTOHAMY MOHAMED" userId="52099ac6-86dd-4190-9d5c-80d0f35c6a65" providerId="ADAL" clId="{F2582D4E-1181-4109-8FBD-7D3C622CC746}" dt="2020-05-11T12:01:56.373" v="1291" actId="1076"/>
          <ac:picMkLst>
            <pc:docMk/>
            <pc:sldMk cId="4155536756" sldId="276"/>
            <ac:picMk id="6" creationId="{2057D80C-5911-485F-B333-D0C4AEA53B6D}"/>
          </ac:picMkLst>
        </pc:picChg>
      </pc:sldChg>
      <pc:sldChg chg="addSp delSp modSp mod ord delAnim modAnim">
        <pc:chgData name="AHMED ABOUELYAZID ELTOHAMY MOHAMED" userId="52099ac6-86dd-4190-9d5c-80d0f35c6a65" providerId="ADAL" clId="{F2582D4E-1181-4109-8FBD-7D3C622CC746}" dt="2020-05-11T12:20:15.730" v="1527" actId="207"/>
        <pc:sldMkLst>
          <pc:docMk/>
          <pc:sldMk cId="3380554459" sldId="277"/>
        </pc:sldMkLst>
        <pc:spChg chg="add mod">
          <ac:chgData name="AHMED ABOUELYAZID ELTOHAMY MOHAMED" userId="52099ac6-86dd-4190-9d5c-80d0f35c6a65" providerId="ADAL" clId="{F2582D4E-1181-4109-8FBD-7D3C622CC746}" dt="2020-05-11T12:20:15.730" v="1527" actId="207"/>
          <ac:spMkLst>
            <pc:docMk/>
            <pc:sldMk cId="3380554459" sldId="277"/>
            <ac:spMk id="2" creationId="{4DFFC671-3C75-4694-8AAB-6BED0670E446}"/>
          </ac:spMkLst>
        </pc:spChg>
        <pc:spChg chg="del">
          <ac:chgData name="AHMED ABOUELYAZID ELTOHAMY MOHAMED" userId="52099ac6-86dd-4190-9d5c-80d0f35c6a65" providerId="ADAL" clId="{F2582D4E-1181-4109-8FBD-7D3C622CC746}" dt="2020-05-11T11:43:14.957" v="1185" actId="478"/>
          <ac:spMkLst>
            <pc:docMk/>
            <pc:sldMk cId="3380554459" sldId="277"/>
            <ac:spMk id="6" creationId="{00000000-0000-0000-0000-000000000000}"/>
          </ac:spMkLst>
        </pc:spChg>
        <pc:graphicFrameChg chg="add mod modGraphic">
          <ac:chgData name="AHMED ABOUELYAZID ELTOHAMY MOHAMED" userId="52099ac6-86dd-4190-9d5c-80d0f35c6a65" providerId="ADAL" clId="{F2582D4E-1181-4109-8FBD-7D3C622CC746}" dt="2020-05-11T12:18:42.821" v="1513" actId="207"/>
          <ac:graphicFrameMkLst>
            <pc:docMk/>
            <pc:sldMk cId="3380554459" sldId="277"/>
            <ac:graphicFrameMk id="10" creationId="{3A9BC3E5-8AD2-4F01-9E78-BBC5001FA37C}"/>
          </ac:graphicFrameMkLst>
        </pc:graphicFrameChg>
        <pc:picChg chg="add mod modCrop">
          <ac:chgData name="AHMED ABOUELYAZID ELTOHAMY MOHAMED" userId="52099ac6-86dd-4190-9d5c-80d0f35c6a65" providerId="ADAL" clId="{F2582D4E-1181-4109-8FBD-7D3C622CC746}" dt="2020-05-11T12:20:02.981" v="1526" actId="1076"/>
          <ac:picMkLst>
            <pc:docMk/>
            <pc:sldMk cId="3380554459" sldId="277"/>
            <ac:picMk id="3" creationId="{B310C160-E1DA-4935-BA2A-6679980B119C}"/>
          </ac:picMkLst>
        </pc:picChg>
        <pc:picChg chg="add del mod">
          <ac:chgData name="AHMED ABOUELYAZID ELTOHAMY MOHAMED" userId="52099ac6-86dd-4190-9d5c-80d0f35c6a65" providerId="ADAL" clId="{F2582D4E-1181-4109-8FBD-7D3C622CC746}" dt="2020-05-11T12:09:35.311" v="1367" actId="478"/>
          <ac:picMkLst>
            <pc:docMk/>
            <pc:sldMk cId="3380554459" sldId="277"/>
            <ac:picMk id="5" creationId="{10FDA4AF-0B89-414F-87BD-725EBD37709D}"/>
          </ac:picMkLst>
        </pc:picChg>
        <pc:picChg chg="del">
          <ac:chgData name="AHMED ABOUELYAZID ELTOHAMY MOHAMED" userId="52099ac6-86dd-4190-9d5c-80d0f35c6a65" providerId="ADAL" clId="{F2582D4E-1181-4109-8FBD-7D3C622CC746}" dt="2020-05-11T11:43:11.987" v="1184" actId="478"/>
          <ac:picMkLst>
            <pc:docMk/>
            <pc:sldMk cId="3380554459" sldId="277"/>
            <ac:picMk id="8" creationId="{00000000-0000-0000-0000-000000000000}"/>
          </ac:picMkLst>
        </pc:picChg>
        <pc:picChg chg="add del mod">
          <ac:chgData name="AHMED ABOUELYAZID ELTOHAMY MOHAMED" userId="52099ac6-86dd-4190-9d5c-80d0f35c6a65" providerId="ADAL" clId="{F2582D4E-1181-4109-8FBD-7D3C622CC746}" dt="2020-05-11T12:10:14.451" v="1374" actId="478"/>
          <ac:picMkLst>
            <pc:docMk/>
            <pc:sldMk cId="3380554459" sldId="277"/>
            <ac:picMk id="9" creationId="{6629EC79-2040-4915-ABCC-19918BDC5BF9}"/>
          </ac:picMkLst>
        </pc:picChg>
      </pc:sldChg>
      <pc:sldChg chg="addSp delSp modSp mod delAnim modAnim">
        <pc:chgData name="AHMED ABOUELYAZID ELTOHAMY MOHAMED" userId="52099ac6-86dd-4190-9d5c-80d0f35c6a65" providerId="ADAL" clId="{F2582D4E-1181-4109-8FBD-7D3C622CC746}" dt="2020-05-11T14:58:20.637" v="3340" actId="108"/>
        <pc:sldMkLst>
          <pc:docMk/>
          <pc:sldMk cId="2547121233" sldId="280"/>
        </pc:sldMkLst>
        <pc:spChg chg="del">
          <ac:chgData name="AHMED ABOUELYAZID ELTOHAMY MOHAMED" userId="52099ac6-86dd-4190-9d5c-80d0f35c6a65" providerId="ADAL" clId="{F2582D4E-1181-4109-8FBD-7D3C622CC746}" dt="2020-05-11T12:18:59.059" v="1515" actId="478"/>
          <ac:spMkLst>
            <pc:docMk/>
            <pc:sldMk cId="2547121233" sldId="280"/>
            <ac:spMk id="2" creationId="{00000000-0000-0000-0000-000000000000}"/>
          </ac:spMkLst>
        </pc:spChg>
        <pc:spChg chg="add mod">
          <ac:chgData name="AHMED ABOUELYAZID ELTOHAMY MOHAMED" userId="52099ac6-86dd-4190-9d5c-80d0f35c6a65" providerId="ADAL" clId="{F2582D4E-1181-4109-8FBD-7D3C622CC746}" dt="2020-05-11T13:11:28.862" v="1801" actId="207"/>
          <ac:spMkLst>
            <pc:docMk/>
            <pc:sldMk cId="2547121233" sldId="280"/>
            <ac:spMk id="4" creationId="{A5327ACF-A4DA-4649-B7E1-5687C2130A3C}"/>
          </ac:spMkLst>
        </pc:spChg>
        <pc:spChg chg="add mod">
          <ac:chgData name="AHMED ABOUELYAZID ELTOHAMY MOHAMED" userId="52099ac6-86dd-4190-9d5c-80d0f35c6a65" providerId="ADAL" clId="{F2582D4E-1181-4109-8FBD-7D3C622CC746}" dt="2020-05-11T14:58:20.637" v="3340" actId="108"/>
          <ac:spMkLst>
            <pc:docMk/>
            <pc:sldMk cId="2547121233" sldId="280"/>
            <ac:spMk id="5" creationId="{656DA26E-2647-4995-AC86-DA421AB6F7F3}"/>
          </ac:spMkLst>
        </pc:spChg>
        <pc:spChg chg="add mod">
          <ac:chgData name="AHMED ABOUELYAZID ELTOHAMY MOHAMED" userId="52099ac6-86dd-4190-9d5c-80d0f35c6a65" providerId="ADAL" clId="{F2582D4E-1181-4109-8FBD-7D3C622CC746}" dt="2020-05-11T13:12:55.211" v="1819" actId="20577"/>
          <ac:spMkLst>
            <pc:docMk/>
            <pc:sldMk cId="2547121233" sldId="280"/>
            <ac:spMk id="6" creationId="{FA899936-5885-48E9-A201-FC4A0984A881}"/>
          </ac:spMkLst>
        </pc:spChg>
        <pc:spChg chg="add mod">
          <ac:chgData name="AHMED ABOUELYAZID ELTOHAMY MOHAMED" userId="52099ac6-86dd-4190-9d5c-80d0f35c6a65" providerId="ADAL" clId="{F2582D4E-1181-4109-8FBD-7D3C622CC746}" dt="2020-05-11T13:13:03.373" v="1820" actId="1076"/>
          <ac:spMkLst>
            <pc:docMk/>
            <pc:sldMk cId="2547121233" sldId="280"/>
            <ac:spMk id="7" creationId="{E0603359-7CCE-4BE0-946D-2C14B84E98ED}"/>
          </ac:spMkLst>
        </pc:spChg>
        <pc:spChg chg="add mod">
          <ac:chgData name="AHMED ABOUELYAZID ELTOHAMY MOHAMED" userId="52099ac6-86dd-4190-9d5c-80d0f35c6a65" providerId="ADAL" clId="{F2582D4E-1181-4109-8FBD-7D3C622CC746}" dt="2020-05-11T13:11:44.940" v="1803" actId="1076"/>
          <ac:spMkLst>
            <pc:docMk/>
            <pc:sldMk cId="2547121233" sldId="280"/>
            <ac:spMk id="8" creationId="{65BC0557-3EBD-4EA2-AC8A-E059832CEE73}"/>
          </ac:spMkLst>
        </pc:spChg>
        <pc:picChg chg="add del mod">
          <ac:chgData name="AHMED ABOUELYAZID ELTOHAMY MOHAMED" userId="52099ac6-86dd-4190-9d5c-80d0f35c6a65" providerId="ADAL" clId="{F2582D4E-1181-4109-8FBD-7D3C622CC746}" dt="2020-05-11T12:56:32.484" v="1572" actId="478"/>
          <ac:picMkLst>
            <pc:docMk/>
            <pc:sldMk cId="2547121233" sldId="280"/>
            <ac:picMk id="3" creationId="{FCAC57F2-EA62-4A70-B542-246393B6BE56}"/>
          </ac:picMkLst>
        </pc:picChg>
      </pc:sldChg>
      <pc:sldChg chg="del">
        <pc:chgData name="AHMED ABOUELYAZID ELTOHAMY MOHAMED" userId="52099ac6-86dd-4190-9d5c-80d0f35c6a65" providerId="ADAL" clId="{F2582D4E-1181-4109-8FBD-7D3C622CC746}" dt="2020-05-11T12:18:54.027" v="1514" actId="47"/>
        <pc:sldMkLst>
          <pc:docMk/>
          <pc:sldMk cId="3334498899" sldId="281"/>
        </pc:sldMkLst>
      </pc:sldChg>
      <pc:sldChg chg="delSp modSp del mod delAnim">
        <pc:chgData name="AHMED ABOUELYAZID ELTOHAMY MOHAMED" userId="52099ac6-86dd-4190-9d5c-80d0f35c6a65" providerId="ADAL" clId="{F2582D4E-1181-4109-8FBD-7D3C622CC746}" dt="2020-05-11T13:57:38.874" v="2307" actId="47"/>
        <pc:sldMkLst>
          <pc:docMk/>
          <pc:sldMk cId="4115485145" sldId="282"/>
        </pc:sldMkLst>
        <pc:spChg chg="del">
          <ac:chgData name="AHMED ABOUELYAZID ELTOHAMY MOHAMED" userId="52099ac6-86dd-4190-9d5c-80d0f35c6a65" providerId="ADAL" clId="{F2582D4E-1181-4109-8FBD-7D3C622CC746}" dt="2020-05-11T13:14:08.718" v="1832" actId="478"/>
          <ac:spMkLst>
            <pc:docMk/>
            <pc:sldMk cId="4115485145" sldId="282"/>
            <ac:spMk id="3" creationId="{00000000-0000-0000-0000-000000000000}"/>
          </ac:spMkLst>
        </pc:spChg>
        <pc:spChg chg="mod">
          <ac:chgData name="AHMED ABOUELYAZID ELTOHAMY MOHAMED" userId="52099ac6-86dd-4190-9d5c-80d0f35c6a65" providerId="ADAL" clId="{F2582D4E-1181-4109-8FBD-7D3C622CC746}" dt="2020-05-11T13:34:02.221" v="2110" actId="20577"/>
          <ac:spMkLst>
            <pc:docMk/>
            <pc:sldMk cId="4115485145" sldId="282"/>
            <ac:spMk id="5" creationId="{00000000-0000-0000-0000-000000000000}"/>
          </ac:spMkLst>
        </pc:spChg>
      </pc:sldChg>
      <pc:sldChg chg="addSp delSp modSp mod delAnim modAnim">
        <pc:chgData name="AHMED ABOUELYAZID ELTOHAMY MOHAMED" userId="52099ac6-86dd-4190-9d5c-80d0f35c6a65" providerId="ADAL" clId="{F2582D4E-1181-4109-8FBD-7D3C622CC746}" dt="2020-05-12T11:51:36.190" v="3696" actId="20577"/>
        <pc:sldMkLst>
          <pc:docMk/>
          <pc:sldMk cId="2826719872" sldId="290"/>
        </pc:sldMkLst>
        <pc:spChg chg="del">
          <ac:chgData name="AHMED ABOUELYAZID ELTOHAMY MOHAMED" userId="52099ac6-86dd-4190-9d5c-80d0f35c6a65" providerId="ADAL" clId="{F2582D4E-1181-4109-8FBD-7D3C622CC746}" dt="2020-05-11T12:19:14.102" v="1519" actId="478"/>
          <ac:spMkLst>
            <pc:docMk/>
            <pc:sldMk cId="2826719872" sldId="290"/>
            <ac:spMk id="2" creationId="{00000000-0000-0000-0000-000000000000}"/>
          </ac:spMkLst>
        </pc:spChg>
        <pc:spChg chg="del mod">
          <ac:chgData name="AHMED ABOUELYAZID ELTOHAMY MOHAMED" userId="52099ac6-86dd-4190-9d5c-80d0f35c6a65" providerId="ADAL" clId="{F2582D4E-1181-4109-8FBD-7D3C622CC746}" dt="2020-05-11T12:19:10.889" v="1518" actId="478"/>
          <ac:spMkLst>
            <pc:docMk/>
            <pc:sldMk cId="2826719872" sldId="290"/>
            <ac:spMk id="3" creationId="{00000000-0000-0000-0000-000000000000}"/>
          </ac:spMkLst>
        </pc:spChg>
        <pc:spChg chg="add mod">
          <ac:chgData name="AHMED ABOUELYAZID ELTOHAMY MOHAMED" userId="52099ac6-86dd-4190-9d5c-80d0f35c6a65" providerId="ADAL" clId="{F2582D4E-1181-4109-8FBD-7D3C622CC746}" dt="2020-05-12T11:42:06.130" v="3515" actId="14861"/>
          <ac:spMkLst>
            <pc:docMk/>
            <pc:sldMk cId="2826719872" sldId="290"/>
            <ac:spMk id="5" creationId="{A33426B1-4C99-45A0-AB73-5B9A56598939}"/>
          </ac:spMkLst>
        </pc:spChg>
        <pc:spChg chg="add mod">
          <ac:chgData name="AHMED ABOUELYAZID ELTOHAMY MOHAMED" userId="52099ac6-86dd-4190-9d5c-80d0f35c6a65" providerId="ADAL" clId="{F2582D4E-1181-4109-8FBD-7D3C622CC746}" dt="2020-05-11T14:38:52.926" v="3005" actId="403"/>
          <ac:spMkLst>
            <pc:docMk/>
            <pc:sldMk cId="2826719872" sldId="290"/>
            <ac:spMk id="6" creationId="{9EBAB270-A5A7-4F8A-A46B-A5E0C76CACF7}"/>
          </ac:spMkLst>
        </pc:spChg>
        <pc:spChg chg="add mod">
          <ac:chgData name="AHMED ABOUELYAZID ELTOHAMY MOHAMED" userId="52099ac6-86dd-4190-9d5c-80d0f35c6a65" providerId="ADAL" clId="{F2582D4E-1181-4109-8FBD-7D3C622CC746}" dt="2020-05-11T14:31:00.267" v="2848" actId="207"/>
          <ac:spMkLst>
            <pc:docMk/>
            <pc:sldMk cId="2826719872" sldId="290"/>
            <ac:spMk id="7" creationId="{C4BE2B11-E2FB-4D50-93BB-AE08CD49B01B}"/>
          </ac:spMkLst>
        </pc:spChg>
        <pc:spChg chg="add del">
          <ac:chgData name="AHMED ABOUELYAZID ELTOHAMY MOHAMED" userId="52099ac6-86dd-4190-9d5c-80d0f35c6a65" providerId="ADAL" clId="{F2582D4E-1181-4109-8FBD-7D3C622CC746}" dt="2020-05-11T14:25:56.318" v="2710"/>
          <ac:spMkLst>
            <pc:docMk/>
            <pc:sldMk cId="2826719872" sldId="290"/>
            <ac:spMk id="8" creationId="{1F012E50-F4F3-4548-BF51-070115E9962B}"/>
          </ac:spMkLst>
        </pc:spChg>
        <pc:spChg chg="add del">
          <ac:chgData name="AHMED ABOUELYAZID ELTOHAMY MOHAMED" userId="52099ac6-86dd-4190-9d5c-80d0f35c6a65" providerId="ADAL" clId="{F2582D4E-1181-4109-8FBD-7D3C622CC746}" dt="2020-05-11T14:25:56.318" v="2710"/>
          <ac:spMkLst>
            <pc:docMk/>
            <pc:sldMk cId="2826719872" sldId="290"/>
            <ac:spMk id="9" creationId="{487F721B-8657-4D67-BEBD-9BD760DE0B23}"/>
          </ac:spMkLst>
        </pc:spChg>
        <pc:spChg chg="add del">
          <ac:chgData name="AHMED ABOUELYAZID ELTOHAMY MOHAMED" userId="52099ac6-86dd-4190-9d5c-80d0f35c6a65" providerId="ADAL" clId="{F2582D4E-1181-4109-8FBD-7D3C622CC746}" dt="2020-05-11T14:25:56.318" v="2710"/>
          <ac:spMkLst>
            <pc:docMk/>
            <pc:sldMk cId="2826719872" sldId="290"/>
            <ac:spMk id="10" creationId="{32F3E967-3272-400C-874C-927BFB7BCA6E}"/>
          </ac:spMkLst>
        </pc:spChg>
        <pc:spChg chg="add del mod">
          <ac:chgData name="AHMED ABOUELYAZID ELTOHAMY MOHAMED" userId="52099ac6-86dd-4190-9d5c-80d0f35c6a65" providerId="ADAL" clId="{F2582D4E-1181-4109-8FBD-7D3C622CC746}" dt="2020-05-11T14:30:45.179" v="2846" actId="478"/>
          <ac:spMkLst>
            <pc:docMk/>
            <pc:sldMk cId="2826719872" sldId="290"/>
            <ac:spMk id="11" creationId="{59EEF2AF-4734-4687-8D17-455259B33154}"/>
          </ac:spMkLst>
        </pc:spChg>
        <pc:spChg chg="add mod">
          <ac:chgData name="AHMED ABOUELYAZID ELTOHAMY MOHAMED" userId="52099ac6-86dd-4190-9d5c-80d0f35c6a65" providerId="ADAL" clId="{F2582D4E-1181-4109-8FBD-7D3C622CC746}" dt="2020-05-11T14:30:29.831" v="2845" actId="14100"/>
          <ac:spMkLst>
            <pc:docMk/>
            <pc:sldMk cId="2826719872" sldId="290"/>
            <ac:spMk id="12" creationId="{604A8061-63FC-468C-8CE4-5E182CD5C525}"/>
          </ac:spMkLst>
        </pc:spChg>
        <pc:spChg chg="add mod">
          <ac:chgData name="AHMED ABOUELYAZID ELTOHAMY MOHAMED" userId="52099ac6-86dd-4190-9d5c-80d0f35c6a65" providerId="ADAL" clId="{F2582D4E-1181-4109-8FBD-7D3C622CC746}" dt="2020-05-11T14:34:34.805" v="2982" actId="207"/>
          <ac:spMkLst>
            <pc:docMk/>
            <pc:sldMk cId="2826719872" sldId="290"/>
            <ac:spMk id="13" creationId="{921A8436-6367-4BC2-80F9-6DE34AA3E1EE}"/>
          </ac:spMkLst>
        </pc:spChg>
        <pc:spChg chg="add mod">
          <ac:chgData name="AHMED ABOUELYAZID ELTOHAMY MOHAMED" userId="52099ac6-86dd-4190-9d5c-80d0f35c6a65" providerId="ADAL" clId="{F2582D4E-1181-4109-8FBD-7D3C622CC746}" dt="2020-05-11T14:33:44.861" v="2978" actId="1076"/>
          <ac:spMkLst>
            <pc:docMk/>
            <pc:sldMk cId="2826719872" sldId="290"/>
            <ac:spMk id="15" creationId="{234ECC0F-CC56-488E-A508-02BD73B612B9}"/>
          </ac:spMkLst>
        </pc:spChg>
        <pc:spChg chg="add mod">
          <ac:chgData name="AHMED ABOUELYAZID ELTOHAMY MOHAMED" userId="52099ac6-86dd-4190-9d5c-80d0f35c6a65" providerId="ADAL" clId="{F2582D4E-1181-4109-8FBD-7D3C622CC746}" dt="2020-05-11T14:32:04.351" v="2932" actId="1076"/>
          <ac:spMkLst>
            <pc:docMk/>
            <pc:sldMk cId="2826719872" sldId="290"/>
            <ac:spMk id="16" creationId="{9EE27AB4-1A42-46C6-B0CF-62E2A1B37AA8}"/>
          </ac:spMkLst>
        </pc:spChg>
        <pc:spChg chg="add mod">
          <ac:chgData name="AHMED ABOUELYAZID ELTOHAMY MOHAMED" userId="52099ac6-86dd-4190-9d5c-80d0f35c6a65" providerId="ADAL" clId="{F2582D4E-1181-4109-8FBD-7D3C622CC746}" dt="2020-05-11T14:34:11.322" v="2980" actId="164"/>
          <ac:spMkLst>
            <pc:docMk/>
            <pc:sldMk cId="2826719872" sldId="290"/>
            <ac:spMk id="17" creationId="{54D2B173-249D-4FB3-85B4-5BEBDED8FD89}"/>
          </ac:spMkLst>
        </pc:spChg>
        <pc:spChg chg="add mod">
          <ac:chgData name="AHMED ABOUELYAZID ELTOHAMY MOHAMED" userId="52099ac6-86dd-4190-9d5c-80d0f35c6a65" providerId="ADAL" clId="{F2582D4E-1181-4109-8FBD-7D3C622CC746}" dt="2020-05-12T11:51:36.190" v="3696" actId="20577"/>
          <ac:spMkLst>
            <pc:docMk/>
            <pc:sldMk cId="2826719872" sldId="290"/>
            <ac:spMk id="18" creationId="{A69CA93A-507D-4571-81D4-E6FB5C486A8F}"/>
          </ac:spMkLst>
        </pc:spChg>
        <pc:grpChg chg="add mod">
          <ac:chgData name="AHMED ABOUELYAZID ELTOHAMY MOHAMED" userId="52099ac6-86dd-4190-9d5c-80d0f35c6a65" providerId="ADAL" clId="{F2582D4E-1181-4109-8FBD-7D3C622CC746}" dt="2020-05-11T14:30:29.831" v="2845" actId="14100"/>
          <ac:grpSpMkLst>
            <pc:docMk/>
            <pc:sldMk cId="2826719872" sldId="290"/>
            <ac:grpSpMk id="14" creationId="{D94280E1-D98B-4AEE-B18E-B2386593755F}"/>
          </ac:grpSpMkLst>
        </pc:grpChg>
        <pc:grpChg chg="add mod">
          <ac:chgData name="AHMED ABOUELYAZID ELTOHAMY MOHAMED" userId="52099ac6-86dd-4190-9d5c-80d0f35c6a65" providerId="ADAL" clId="{F2582D4E-1181-4109-8FBD-7D3C622CC746}" dt="2020-05-11T14:34:11.322" v="2980" actId="164"/>
          <ac:grpSpMkLst>
            <pc:docMk/>
            <pc:sldMk cId="2826719872" sldId="290"/>
            <ac:grpSpMk id="19" creationId="{6089A254-E2A1-40B6-B5B5-CFEFDCADA922}"/>
          </ac:grpSpMkLst>
        </pc:grpChg>
        <pc:picChg chg="del">
          <ac:chgData name="AHMED ABOUELYAZID ELTOHAMY MOHAMED" userId="52099ac6-86dd-4190-9d5c-80d0f35c6a65" providerId="ADAL" clId="{F2582D4E-1181-4109-8FBD-7D3C622CC746}" dt="2020-05-11T12:19:08.427" v="1516" actId="478"/>
          <ac:picMkLst>
            <pc:docMk/>
            <pc:sldMk cId="2826719872" sldId="290"/>
            <ac:picMk id="4" creationId="{00000000-0000-0000-0000-000000000000}"/>
          </ac:picMkLst>
        </pc:picChg>
      </pc:sldChg>
      <pc:sldChg chg="del">
        <pc:chgData name="AHMED ABOUELYAZID ELTOHAMY MOHAMED" userId="52099ac6-86dd-4190-9d5c-80d0f35c6a65" providerId="ADAL" clId="{F2582D4E-1181-4109-8FBD-7D3C622CC746}" dt="2020-05-11T13:59:10.455" v="2309" actId="47"/>
        <pc:sldMkLst>
          <pc:docMk/>
          <pc:sldMk cId="975736773" sldId="291"/>
        </pc:sldMkLst>
      </pc:sldChg>
      <pc:sldChg chg="addSp modSp del mod ord modAnim">
        <pc:chgData name="AHMED ABOUELYAZID ELTOHAMY MOHAMED" userId="52099ac6-86dd-4190-9d5c-80d0f35c6a65" providerId="ADAL" clId="{F2582D4E-1181-4109-8FBD-7D3C622CC746}" dt="2020-05-12T13:58:55.681" v="4162" actId="47"/>
        <pc:sldMkLst>
          <pc:docMk/>
          <pc:sldMk cId="2401228373" sldId="294"/>
        </pc:sldMkLst>
        <pc:spChg chg="mod">
          <ac:chgData name="AHMED ABOUELYAZID ELTOHAMY MOHAMED" userId="52099ac6-86dd-4190-9d5c-80d0f35c6a65" providerId="ADAL" clId="{F2582D4E-1181-4109-8FBD-7D3C622CC746}" dt="2020-05-11T14:54:56.477" v="3298" actId="1076"/>
          <ac:spMkLst>
            <pc:docMk/>
            <pc:sldMk cId="2401228373" sldId="294"/>
            <ac:spMk id="2" creationId="{00000000-0000-0000-0000-000000000000}"/>
          </ac:spMkLst>
        </pc:spChg>
        <pc:spChg chg="add mod">
          <ac:chgData name="AHMED ABOUELYAZID ELTOHAMY MOHAMED" userId="52099ac6-86dd-4190-9d5c-80d0f35c6a65" providerId="ADAL" clId="{F2582D4E-1181-4109-8FBD-7D3C622CC746}" dt="2020-05-12T11:46:36.621" v="3550"/>
          <ac:spMkLst>
            <pc:docMk/>
            <pc:sldMk cId="2401228373" sldId="294"/>
            <ac:spMk id="23" creationId="{788DC801-1263-40CD-AB02-04F60D06DAFC}"/>
          </ac:spMkLst>
        </pc:spChg>
      </pc:sldChg>
      <pc:sldChg chg="del">
        <pc:chgData name="AHMED ABOUELYAZID ELTOHAMY MOHAMED" userId="52099ac6-86dd-4190-9d5c-80d0f35c6a65" providerId="ADAL" clId="{F2582D4E-1181-4109-8FBD-7D3C622CC746}" dt="2020-05-11T13:59:10.410" v="2308" actId="47"/>
        <pc:sldMkLst>
          <pc:docMk/>
          <pc:sldMk cId="1770128897" sldId="300"/>
        </pc:sldMkLst>
      </pc:sldChg>
      <pc:sldChg chg="addSp delSp modSp mod addAnim delAnim modAnim addCm">
        <pc:chgData name="AHMED ABOUELYAZID ELTOHAMY MOHAMED" userId="52099ac6-86dd-4190-9d5c-80d0f35c6a65" providerId="ADAL" clId="{F2582D4E-1181-4109-8FBD-7D3C622CC746}" dt="2020-05-12T11:46:29.548" v="3549" actId="21"/>
        <pc:sldMkLst>
          <pc:docMk/>
          <pc:sldMk cId="787406224" sldId="301"/>
        </pc:sldMkLst>
        <pc:spChg chg="mod">
          <ac:chgData name="AHMED ABOUELYAZID ELTOHAMY MOHAMED" userId="52099ac6-86dd-4190-9d5c-80d0f35c6a65" providerId="ADAL" clId="{F2582D4E-1181-4109-8FBD-7D3C622CC746}" dt="2020-05-11T14:56:53.045" v="3328" actId="6549"/>
          <ac:spMkLst>
            <pc:docMk/>
            <pc:sldMk cId="787406224" sldId="301"/>
            <ac:spMk id="2" creationId="{00000000-0000-0000-0000-000000000000}"/>
          </ac:spMkLst>
        </pc:spChg>
        <pc:spChg chg="mod">
          <ac:chgData name="AHMED ABOUELYAZID ELTOHAMY MOHAMED" userId="52099ac6-86dd-4190-9d5c-80d0f35c6a65" providerId="ADAL" clId="{F2582D4E-1181-4109-8FBD-7D3C622CC746}" dt="2020-05-12T11:45:37.943" v="3544" actId="20577"/>
          <ac:spMkLst>
            <pc:docMk/>
            <pc:sldMk cId="787406224" sldId="301"/>
            <ac:spMk id="3" creationId="{00000000-0000-0000-0000-000000000000}"/>
          </ac:spMkLst>
        </pc:spChg>
        <pc:spChg chg="mod">
          <ac:chgData name="AHMED ABOUELYAZID ELTOHAMY MOHAMED" userId="52099ac6-86dd-4190-9d5c-80d0f35c6a65" providerId="ADAL" clId="{F2582D4E-1181-4109-8FBD-7D3C622CC746}" dt="2020-05-11T14:56:25.614" v="3325" actId="1076"/>
          <ac:spMkLst>
            <pc:docMk/>
            <pc:sldMk cId="787406224" sldId="301"/>
            <ac:spMk id="4" creationId="{00000000-0000-0000-0000-000000000000}"/>
          </ac:spMkLst>
        </pc:spChg>
        <pc:spChg chg="mod">
          <ac:chgData name="AHMED ABOUELYAZID ELTOHAMY MOHAMED" userId="52099ac6-86dd-4190-9d5c-80d0f35c6a65" providerId="ADAL" clId="{F2582D4E-1181-4109-8FBD-7D3C622CC746}" dt="2020-05-12T11:46:10.348" v="3545" actId="6549"/>
          <ac:spMkLst>
            <pc:docMk/>
            <pc:sldMk cId="787406224" sldId="301"/>
            <ac:spMk id="5" creationId="{00000000-0000-0000-0000-000000000000}"/>
          </ac:spMkLst>
        </pc:spChg>
        <pc:spChg chg="add del">
          <ac:chgData name="AHMED ABOUELYAZID ELTOHAMY MOHAMED" userId="52099ac6-86dd-4190-9d5c-80d0f35c6a65" providerId="ADAL" clId="{F2582D4E-1181-4109-8FBD-7D3C622CC746}" dt="2020-05-12T11:46:29.548" v="3549" actId="21"/>
          <ac:spMkLst>
            <pc:docMk/>
            <pc:sldMk cId="787406224" sldId="301"/>
            <ac:spMk id="6" creationId="{00000000-0000-0000-0000-000000000000}"/>
          </ac:spMkLst>
        </pc:spChg>
        <pc:spChg chg="add mod">
          <ac:chgData name="AHMED ABOUELYAZID ELTOHAMY MOHAMED" userId="52099ac6-86dd-4190-9d5c-80d0f35c6a65" providerId="ADAL" clId="{F2582D4E-1181-4109-8FBD-7D3C622CC746}" dt="2020-05-12T11:46:16.718" v="3546" actId="1076"/>
          <ac:spMkLst>
            <pc:docMk/>
            <pc:sldMk cId="787406224" sldId="301"/>
            <ac:spMk id="7" creationId="{D0362BB4-8193-40E4-8781-B1137419F240}"/>
          </ac:spMkLst>
        </pc:spChg>
        <pc:spChg chg="add del mod">
          <ac:chgData name="AHMED ABOUELYAZID ELTOHAMY MOHAMED" userId="52099ac6-86dd-4190-9d5c-80d0f35c6a65" providerId="ADAL" clId="{F2582D4E-1181-4109-8FBD-7D3C622CC746}" dt="2020-05-11T15:02:54.739" v="3387" actId="478"/>
          <ac:spMkLst>
            <pc:docMk/>
            <pc:sldMk cId="787406224" sldId="301"/>
            <ac:spMk id="8" creationId="{1B6672DA-41A2-426E-A545-952171167F63}"/>
          </ac:spMkLst>
        </pc:spChg>
        <pc:spChg chg="add mod">
          <ac:chgData name="AHMED ABOUELYAZID ELTOHAMY MOHAMED" userId="52099ac6-86dd-4190-9d5c-80d0f35c6a65" providerId="ADAL" clId="{F2582D4E-1181-4109-8FBD-7D3C622CC746}" dt="2020-05-12T11:46:16.718" v="3546" actId="1076"/>
          <ac:spMkLst>
            <pc:docMk/>
            <pc:sldMk cId="787406224" sldId="301"/>
            <ac:spMk id="9" creationId="{FD29F36F-F5D2-4696-A70C-D8EA1C6E4F5C}"/>
          </ac:spMkLst>
        </pc:spChg>
        <pc:grpChg chg="add mod">
          <ac:chgData name="AHMED ABOUELYAZID ELTOHAMY MOHAMED" userId="52099ac6-86dd-4190-9d5c-80d0f35c6a65" providerId="ADAL" clId="{F2582D4E-1181-4109-8FBD-7D3C622CC746}" dt="2020-05-12T11:46:16.718" v="3546" actId="1076"/>
          <ac:grpSpMkLst>
            <pc:docMk/>
            <pc:sldMk cId="787406224" sldId="301"/>
            <ac:grpSpMk id="10" creationId="{3ED45C3D-9D84-496C-8F8F-729EE82760CE}"/>
          </ac:grpSpMkLst>
        </pc:grpChg>
      </pc:sldChg>
      <pc:sldChg chg="addSp delSp modSp add mod delAnim modAnim addCm">
        <pc:chgData name="AHMED ABOUELYAZID ELTOHAMY MOHAMED" userId="52099ac6-86dd-4190-9d5c-80d0f35c6a65" providerId="ADAL" clId="{F2582D4E-1181-4109-8FBD-7D3C622CC746}" dt="2020-05-12T11:41:55.463" v="3513" actId="14861"/>
        <pc:sldMkLst>
          <pc:docMk/>
          <pc:sldMk cId="1010149164" sldId="302"/>
        </pc:sldMkLst>
        <pc:spChg chg="mod">
          <ac:chgData name="AHMED ABOUELYAZID ELTOHAMY MOHAMED" userId="52099ac6-86dd-4190-9d5c-80d0f35c6a65" providerId="ADAL" clId="{F2582D4E-1181-4109-8FBD-7D3C622CC746}" dt="2020-05-11T13:36:15.654" v="2138" actId="404"/>
          <ac:spMkLst>
            <pc:docMk/>
            <pc:sldMk cId="1010149164" sldId="302"/>
            <ac:spMk id="2" creationId="{EAADD8F2-C91E-4199-9D99-B47698F661F0}"/>
          </ac:spMkLst>
        </pc:spChg>
        <pc:spChg chg="add mod">
          <ac:chgData name="AHMED ABOUELYAZID ELTOHAMY MOHAMED" userId="52099ac6-86dd-4190-9d5c-80d0f35c6a65" providerId="ADAL" clId="{F2582D4E-1181-4109-8FBD-7D3C622CC746}" dt="2020-05-12T11:41:55.463" v="3513" actId="14861"/>
          <ac:spMkLst>
            <pc:docMk/>
            <pc:sldMk cId="1010149164" sldId="302"/>
            <ac:spMk id="4" creationId="{66EF7928-1ECE-469B-9C57-C9FC356B08F7}"/>
          </ac:spMkLst>
        </pc:spChg>
        <pc:spChg chg="del">
          <ac:chgData name="AHMED ABOUELYAZID ELTOHAMY MOHAMED" userId="52099ac6-86dd-4190-9d5c-80d0f35c6a65" providerId="ADAL" clId="{F2582D4E-1181-4109-8FBD-7D3C622CC746}" dt="2020-05-11T13:39:15.722" v="2194" actId="478"/>
          <ac:spMkLst>
            <pc:docMk/>
            <pc:sldMk cId="1010149164" sldId="302"/>
            <ac:spMk id="5" creationId="{4936C703-7DC2-46E2-865A-AA835ED6C43E}"/>
          </ac:spMkLst>
        </pc:spChg>
        <pc:spChg chg="del">
          <ac:chgData name="AHMED ABOUELYAZID ELTOHAMY MOHAMED" userId="52099ac6-86dd-4190-9d5c-80d0f35c6a65" providerId="ADAL" clId="{F2582D4E-1181-4109-8FBD-7D3C622CC746}" dt="2020-05-11T13:39:13.318" v="2193" actId="478"/>
          <ac:spMkLst>
            <pc:docMk/>
            <pc:sldMk cId="1010149164" sldId="302"/>
            <ac:spMk id="6" creationId="{4355C210-8209-4751-B0EC-08CD38E0E8B2}"/>
          </ac:spMkLst>
        </pc:spChg>
        <pc:spChg chg="add mod">
          <ac:chgData name="AHMED ABOUELYAZID ELTOHAMY MOHAMED" userId="52099ac6-86dd-4190-9d5c-80d0f35c6a65" providerId="ADAL" clId="{F2582D4E-1181-4109-8FBD-7D3C622CC746}" dt="2020-05-11T13:50:23.330" v="2267" actId="164"/>
          <ac:spMkLst>
            <pc:docMk/>
            <pc:sldMk cId="1010149164" sldId="302"/>
            <ac:spMk id="9" creationId="{C9E276AE-FACB-4A76-9BF0-438F3BDC818C}"/>
          </ac:spMkLst>
        </pc:spChg>
        <pc:spChg chg="add mod">
          <ac:chgData name="AHMED ABOUELYAZID ELTOHAMY MOHAMED" userId="52099ac6-86dd-4190-9d5c-80d0f35c6a65" providerId="ADAL" clId="{F2582D4E-1181-4109-8FBD-7D3C622CC746}" dt="2020-05-11T13:50:23.330" v="2267" actId="164"/>
          <ac:spMkLst>
            <pc:docMk/>
            <pc:sldMk cId="1010149164" sldId="302"/>
            <ac:spMk id="10" creationId="{991485D2-0940-4952-849F-719D35353D96}"/>
          </ac:spMkLst>
        </pc:spChg>
        <pc:spChg chg="add del">
          <ac:chgData name="AHMED ABOUELYAZID ELTOHAMY MOHAMED" userId="52099ac6-86dd-4190-9d5c-80d0f35c6a65" providerId="ADAL" clId="{F2582D4E-1181-4109-8FBD-7D3C622CC746}" dt="2020-05-11T13:48:39.944" v="2262" actId="478"/>
          <ac:spMkLst>
            <pc:docMk/>
            <pc:sldMk cId="1010149164" sldId="302"/>
            <ac:spMk id="11" creationId="{46328652-1EA6-45B4-96AB-737BD0FBBDEA}"/>
          </ac:spMkLst>
        </pc:spChg>
        <pc:spChg chg="add del">
          <ac:chgData name="AHMED ABOUELYAZID ELTOHAMY MOHAMED" userId="52099ac6-86dd-4190-9d5c-80d0f35c6a65" providerId="ADAL" clId="{F2582D4E-1181-4109-8FBD-7D3C622CC746}" dt="2020-05-11T13:49:26.730" v="2264" actId="478"/>
          <ac:spMkLst>
            <pc:docMk/>
            <pc:sldMk cId="1010149164" sldId="302"/>
            <ac:spMk id="12" creationId="{CABF7097-2B99-4C8B-BFF0-0BEF78C31731}"/>
          </ac:spMkLst>
        </pc:spChg>
        <pc:spChg chg="add mod">
          <ac:chgData name="AHMED ABOUELYAZID ELTOHAMY MOHAMED" userId="52099ac6-86dd-4190-9d5c-80d0f35c6a65" providerId="ADAL" clId="{F2582D4E-1181-4109-8FBD-7D3C622CC746}" dt="2020-05-11T13:50:23.330" v="2267" actId="164"/>
          <ac:spMkLst>
            <pc:docMk/>
            <pc:sldMk cId="1010149164" sldId="302"/>
            <ac:spMk id="13" creationId="{CF0F8F1E-12AC-4B1C-8936-BEA66306EBBA}"/>
          </ac:spMkLst>
        </pc:spChg>
        <pc:spChg chg="mod">
          <ac:chgData name="AHMED ABOUELYAZID ELTOHAMY MOHAMED" userId="52099ac6-86dd-4190-9d5c-80d0f35c6a65" providerId="ADAL" clId="{F2582D4E-1181-4109-8FBD-7D3C622CC746}" dt="2020-05-11T13:50:27.796" v="2268"/>
          <ac:spMkLst>
            <pc:docMk/>
            <pc:sldMk cId="1010149164" sldId="302"/>
            <ac:spMk id="16" creationId="{A1B9C083-A271-40CF-8535-02EEF4630663}"/>
          </ac:spMkLst>
        </pc:spChg>
        <pc:spChg chg="mod">
          <ac:chgData name="AHMED ABOUELYAZID ELTOHAMY MOHAMED" userId="52099ac6-86dd-4190-9d5c-80d0f35c6a65" providerId="ADAL" clId="{F2582D4E-1181-4109-8FBD-7D3C622CC746}" dt="2020-05-11T13:50:48.136" v="2274" actId="20577"/>
          <ac:spMkLst>
            <pc:docMk/>
            <pc:sldMk cId="1010149164" sldId="302"/>
            <ac:spMk id="17" creationId="{FA78699F-AD2B-4489-BF95-CC41D0D53AF7}"/>
          </ac:spMkLst>
        </pc:spChg>
        <pc:spChg chg="mod">
          <ac:chgData name="AHMED ABOUELYAZID ELTOHAMY MOHAMED" userId="52099ac6-86dd-4190-9d5c-80d0f35c6a65" providerId="ADAL" clId="{F2582D4E-1181-4109-8FBD-7D3C622CC746}" dt="2020-05-11T13:50:27.796" v="2268"/>
          <ac:spMkLst>
            <pc:docMk/>
            <pc:sldMk cId="1010149164" sldId="302"/>
            <ac:spMk id="18" creationId="{916E55E3-DC27-4E0D-AB7B-7289E4DF9CB0}"/>
          </ac:spMkLst>
        </pc:spChg>
        <pc:spChg chg="add mod">
          <ac:chgData name="AHMED ABOUELYAZID ELTOHAMY MOHAMED" userId="52099ac6-86dd-4190-9d5c-80d0f35c6a65" providerId="ADAL" clId="{F2582D4E-1181-4109-8FBD-7D3C622CC746}" dt="2020-05-12T11:40:35.702" v="3506" actId="14100"/>
          <ac:spMkLst>
            <pc:docMk/>
            <pc:sldMk cId="1010149164" sldId="302"/>
            <ac:spMk id="19" creationId="{2FF05E18-69AC-42C7-A4D4-014AF6267343}"/>
          </ac:spMkLst>
        </pc:spChg>
        <pc:spChg chg="mod">
          <ac:chgData name="AHMED ABOUELYAZID ELTOHAMY MOHAMED" userId="52099ac6-86dd-4190-9d5c-80d0f35c6a65" providerId="ADAL" clId="{F2582D4E-1181-4109-8FBD-7D3C622CC746}" dt="2020-05-11T14:07:38.405" v="2495"/>
          <ac:spMkLst>
            <pc:docMk/>
            <pc:sldMk cId="1010149164" sldId="302"/>
            <ac:spMk id="21" creationId="{DDCD6E9D-B4E2-485D-9C08-2CB474C139C4}"/>
          </ac:spMkLst>
        </pc:spChg>
        <pc:spChg chg="mod">
          <ac:chgData name="AHMED ABOUELYAZID ELTOHAMY MOHAMED" userId="52099ac6-86dd-4190-9d5c-80d0f35c6a65" providerId="ADAL" clId="{F2582D4E-1181-4109-8FBD-7D3C622CC746}" dt="2020-05-11T14:07:51.798" v="2501" actId="20577"/>
          <ac:spMkLst>
            <pc:docMk/>
            <pc:sldMk cId="1010149164" sldId="302"/>
            <ac:spMk id="22" creationId="{4C30C297-FE58-468C-821B-CC0165814437}"/>
          </ac:spMkLst>
        </pc:spChg>
        <pc:spChg chg="mod">
          <ac:chgData name="AHMED ABOUELYAZID ELTOHAMY MOHAMED" userId="52099ac6-86dd-4190-9d5c-80d0f35c6a65" providerId="ADAL" clId="{F2582D4E-1181-4109-8FBD-7D3C622CC746}" dt="2020-05-11T14:07:38.405" v="2495"/>
          <ac:spMkLst>
            <pc:docMk/>
            <pc:sldMk cId="1010149164" sldId="302"/>
            <ac:spMk id="23" creationId="{51DC9BBC-C75F-465A-97C2-4CFFFBD21956}"/>
          </ac:spMkLst>
        </pc:spChg>
        <pc:grpChg chg="add del mod">
          <ac:chgData name="AHMED ABOUELYAZID ELTOHAMY MOHAMED" userId="52099ac6-86dd-4190-9d5c-80d0f35c6a65" providerId="ADAL" clId="{F2582D4E-1181-4109-8FBD-7D3C622CC746}" dt="2020-05-11T14:07:35.586" v="2494" actId="478"/>
          <ac:grpSpMkLst>
            <pc:docMk/>
            <pc:sldMk cId="1010149164" sldId="302"/>
            <ac:grpSpMk id="14" creationId="{16A0A457-4430-41C5-9A8E-04ED3CD36C97}"/>
          </ac:grpSpMkLst>
        </pc:grpChg>
        <pc:grpChg chg="add mod">
          <ac:chgData name="AHMED ABOUELYAZID ELTOHAMY MOHAMED" userId="52099ac6-86dd-4190-9d5c-80d0f35c6a65" providerId="ADAL" clId="{F2582D4E-1181-4109-8FBD-7D3C622CC746}" dt="2020-05-11T14:10:12.886" v="2565" actId="1037"/>
          <ac:grpSpMkLst>
            <pc:docMk/>
            <pc:sldMk cId="1010149164" sldId="302"/>
            <ac:grpSpMk id="15" creationId="{1C9DD2EA-5BDD-4428-9435-996E25B211D1}"/>
          </ac:grpSpMkLst>
        </pc:grpChg>
        <pc:grpChg chg="add mod">
          <ac:chgData name="AHMED ABOUELYAZID ELTOHAMY MOHAMED" userId="52099ac6-86dd-4190-9d5c-80d0f35c6a65" providerId="ADAL" clId="{F2582D4E-1181-4109-8FBD-7D3C622CC746}" dt="2020-05-11T14:09:56.726" v="2550" actId="1035"/>
          <ac:grpSpMkLst>
            <pc:docMk/>
            <pc:sldMk cId="1010149164" sldId="302"/>
            <ac:grpSpMk id="20" creationId="{B4C05576-563B-4E5D-926F-3A1B8439E04B}"/>
          </ac:grpSpMkLst>
        </pc:grpChg>
        <pc:graphicFrameChg chg="mod modGraphic">
          <ac:chgData name="AHMED ABOUELYAZID ELTOHAMY MOHAMED" userId="52099ac6-86dd-4190-9d5c-80d0f35c6a65" providerId="ADAL" clId="{F2582D4E-1181-4109-8FBD-7D3C622CC746}" dt="2020-05-11T14:09:26.051" v="2524" actId="14100"/>
          <ac:graphicFrameMkLst>
            <pc:docMk/>
            <pc:sldMk cId="1010149164" sldId="302"/>
            <ac:graphicFrameMk id="3" creationId="{FF254A21-AF6B-44D3-9AD4-6A5C930D2A47}"/>
          </ac:graphicFrameMkLst>
        </pc:graphicFrameChg>
        <pc:picChg chg="add mod modCrop">
          <ac:chgData name="AHMED ABOUELYAZID ELTOHAMY MOHAMED" userId="52099ac6-86dd-4190-9d5c-80d0f35c6a65" providerId="ADAL" clId="{F2582D4E-1181-4109-8FBD-7D3C622CC746}" dt="2020-05-11T14:09:56.726" v="2550" actId="1035"/>
          <ac:picMkLst>
            <pc:docMk/>
            <pc:sldMk cId="1010149164" sldId="302"/>
            <ac:picMk id="7" creationId="{DDCB99E3-0CFE-46A2-8992-74CDE5B1A2CF}"/>
          </ac:picMkLst>
        </pc:picChg>
        <pc:picChg chg="add mod modCrop">
          <ac:chgData name="AHMED ABOUELYAZID ELTOHAMY MOHAMED" userId="52099ac6-86dd-4190-9d5c-80d0f35c6a65" providerId="ADAL" clId="{F2582D4E-1181-4109-8FBD-7D3C622CC746}" dt="2020-05-11T14:10:12.886" v="2565" actId="1037"/>
          <ac:picMkLst>
            <pc:docMk/>
            <pc:sldMk cId="1010149164" sldId="302"/>
            <ac:picMk id="8" creationId="{8007E7DE-AD08-4200-80FE-786C69D22840}"/>
          </ac:picMkLst>
        </pc:picChg>
      </pc:sldChg>
      <pc:sldChg chg="addSp delSp modSp add mod delAnim modAnim">
        <pc:chgData name="AHMED ABOUELYAZID ELTOHAMY MOHAMED" userId="52099ac6-86dd-4190-9d5c-80d0f35c6a65" providerId="ADAL" clId="{F2582D4E-1181-4109-8FBD-7D3C622CC746}" dt="2020-05-12T11:43:10.838" v="3523" actId="1076"/>
        <pc:sldMkLst>
          <pc:docMk/>
          <pc:sldMk cId="260787998" sldId="303"/>
        </pc:sldMkLst>
        <pc:spChg chg="add mod">
          <ac:chgData name="AHMED ABOUELYAZID ELTOHAMY MOHAMED" userId="52099ac6-86dd-4190-9d5c-80d0f35c6a65" providerId="ADAL" clId="{F2582D4E-1181-4109-8FBD-7D3C622CC746}" dt="2020-05-11T14:42:44.346" v="3064" actId="1076"/>
          <ac:spMkLst>
            <pc:docMk/>
            <pc:sldMk cId="260787998" sldId="303"/>
            <ac:spMk id="2" creationId="{BFF28BD5-A07A-4FE5-A2C5-87D6957FEEBC}"/>
          </ac:spMkLst>
        </pc:spChg>
        <pc:spChg chg="add mod">
          <ac:chgData name="AHMED ABOUELYAZID ELTOHAMY MOHAMED" userId="52099ac6-86dd-4190-9d5c-80d0f35c6a65" providerId="ADAL" clId="{F2582D4E-1181-4109-8FBD-7D3C622CC746}" dt="2020-05-12T11:43:04.726" v="3521" actId="1076"/>
          <ac:spMkLst>
            <pc:docMk/>
            <pc:sldMk cId="260787998" sldId="303"/>
            <ac:spMk id="3" creationId="{418B0F58-77AD-4402-98BE-0E9E9E3F6E7A}"/>
          </ac:spMkLst>
        </pc:spChg>
        <pc:spChg chg="add mod">
          <ac:chgData name="AHMED ABOUELYAZID ELTOHAMY MOHAMED" userId="52099ac6-86dd-4190-9d5c-80d0f35c6a65" providerId="ADAL" clId="{F2582D4E-1181-4109-8FBD-7D3C622CC746}" dt="2020-05-12T11:43:04.726" v="3521" actId="1076"/>
          <ac:spMkLst>
            <pc:docMk/>
            <pc:sldMk cId="260787998" sldId="303"/>
            <ac:spMk id="4" creationId="{0744F498-1310-46CF-A1FF-271B1FC2CB39}"/>
          </ac:spMkLst>
        </pc:spChg>
        <pc:spChg chg="del mod">
          <ac:chgData name="AHMED ABOUELYAZID ELTOHAMY MOHAMED" userId="52099ac6-86dd-4190-9d5c-80d0f35c6a65" providerId="ADAL" clId="{F2582D4E-1181-4109-8FBD-7D3C622CC746}" dt="2020-05-12T11:42:39.944" v="3516" actId="478"/>
          <ac:spMkLst>
            <pc:docMk/>
            <pc:sldMk cId="260787998" sldId="303"/>
            <ac:spMk id="5" creationId="{A33426B1-4C99-45A0-AB73-5B9A56598939}"/>
          </ac:spMkLst>
        </pc:spChg>
        <pc:spChg chg="mod">
          <ac:chgData name="AHMED ABOUELYAZID ELTOHAMY MOHAMED" userId="52099ac6-86dd-4190-9d5c-80d0f35c6a65" providerId="ADAL" clId="{F2582D4E-1181-4109-8FBD-7D3C622CC746}" dt="2020-05-12T11:42:45.694" v="3517" actId="1076"/>
          <ac:spMkLst>
            <pc:docMk/>
            <pc:sldMk cId="260787998" sldId="303"/>
            <ac:spMk id="6" creationId="{9EBAB270-A5A7-4F8A-A46B-A5E0C76CACF7}"/>
          </ac:spMkLst>
        </pc:spChg>
        <pc:spChg chg="mod">
          <ac:chgData name="AHMED ABOUELYAZID ELTOHAMY MOHAMED" userId="52099ac6-86dd-4190-9d5c-80d0f35c6a65" providerId="ADAL" clId="{F2582D4E-1181-4109-8FBD-7D3C622CC746}" dt="2020-05-12T11:42:48.878" v="3518" actId="1076"/>
          <ac:spMkLst>
            <pc:docMk/>
            <pc:sldMk cId="260787998" sldId="303"/>
            <ac:spMk id="7" creationId="{C4BE2B11-E2FB-4D50-93BB-AE08CD49B01B}"/>
          </ac:spMkLst>
        </pc:spChg>
        <pc:spChg chg="add mod">
          <ac:chgData name="AHMED ABOUELYAZID ELTOHAMY MOHAMED" userId="52099ac6-86dd-4190-9d5c-80d0f35c6a65" providerId="ADAL" clId="{F2582D4E-1181-4109-8FBD-7D3C622CC746}" dt="2020-05-11T14:46:03.584" v="3115" actId="1076"/>
          <ac:spMkLst>
            <pc:docMk/>
            <pc:sldMk cId="260787998" sldId="303"/>
            <ac:spMk id="9" creationId="{6B7A9354-B3BD-444A-B3E7-3BDA3DB35267}"/>
          </ac:spMkLst>
        </pc:spChg>
        <pc:spChg chg="add del mod">
          <ac:chgData name="AHMED ABOUELYAZID ELTOHAMY MOHAMED" userId="52099ac6-86dd-4190-9d5c-80d0f35c6a65" providerId="ADAL" clId="{F2582D4E-1181-4109-8FBD-7D3C622CC746}" dt="2020-05-12T11:43:10.838" v="3523" actId="1076"/>
          <ac:spMkLst>
            <pc:docMk/>
            <pc:sldMk cId="260787998" sldId="303"/>
            <ac:spMk id="10" creationId="{C5B43AE0-F359-4EB0-858E-007A4F793A5E}"/>
          </ac:spMkLst>
        </pc:spChg>
        <pc:spChg chg="add mod">
          <ac:chgData name="AHMED ABOUELYAZID ELTOHAMY MOHAMED" userId="52099ac6-86dd-4190-9d5c-80d0f35c6a65" providerId="ADAL" clId="{F2582D4E-1181-4109-8FBD-7D3C622CC746}" dt="2020-05-12T11:43:10.838" v="3523" actId="1076"/>
          <ac:spMkLst>
            <pc:docMk/>
            <pc:sldMk cId="260787998" sldId="303"/>
            <ac:spMk id="11" creationId="{E5A8FC17-66E9-4619-9D2D-F2A478A179B2}"/>
          </ac:spMkLst>
        </pc:spChg>
        <pc:spChg chg="del mod">
          <ac:chgData name="AHMED ABOUELYAZID ELTOHAMY MOHAMED" userId="52099ac6-86dd-4190-9d5c-80d0f35c6a65" providerId="ADAL" clId="{F2582D4E-1181-4109-8FBD-7D3C622CC746}" dt="2020-05-11T14:41:48.923" v="3049" actId="478"/>
          <ac:spMkLst>
            <pc:docMk/>
            <pc:sldMk cId="260787998" sldId="303"/>
            <ac:spMk id="12" creationId="{604A8061-63FC-468C-8CE4-5E182CD5C525}"/>
          </ac:spMkLst>
        </pc:spChg>
        <pc:spChg chg="del">
          <ac:chgData name="AHMED ABOUELYAZID ELTOHAMY MOHAMED" userId="52099ac6-86dd-4190-9d5c-80d0f35c6a65" providerId="ADAL" clId="{F2582D4E-1181-4109-8FBD-7D3C622CC746}" dt="2020-05-11T14:41:45.942" v="3048" actId="478"/>
          <ac:spMkLst>
            <pc:docMk/>
            <pc:sldMk cId="260787998" sldId="303"/>
            <ac:spMk id="13" creationId="{921A8436-6367-4BC2-80F9-6DE34AA3E1EE}"/>
          </ac:spMkLst>
        </pc:spChg>
        <pc:spChg chg="mod">
          <ac:chgData name="AHMED ABOUELYAZID ELTOHAMY MOHAMED" userId="52099ac6-86dd-4190-9d5c-80d0f35c6a65" providerId="ADAL" clId="{F2582D4E-1181-4109-8FBD-7D3C622CC746}" dt="2020-05-12T11:43:07.894" v="3522" actId="1076"/>
          <ac:spMkLst>
            <pc:docMk/>
            <pc:sldMk cId="260787998" sldId="303"/>
            <ac:spMk id="15" creationId="{234ECC0F-CC56-488E-A508-02BD73B612B9}"/>
          </ac:spMkLst>
        </pc:spChg>
        <pc:spChg chg="del mod">
          <ac:chgData name="AHMED ABOUELYAZID ELTOHAMY MOHAMED" userId="52099ac6-86dd-4190-9d5c-80d0f35c6a65" providerId="ADAL" clId="{F2582D4E-1181-4109-8FBD-7D3C622CC746}" dt="2020-05-11T14:41:53.524" v="3051" actId="478"/>
          <ac:spMkLst>
            <pc:docMk/>
            <pc:sldMk cId="260787998" sldId="303"/>
            <ac:spMk id="17" creationId="{54D2B173-249D-4FB3-85B4-5BEBDED8FD89}"/>
          </ac:spMkLst>
        </pc:spChg>
        <pc:spChg chg="del">
          <ac:chgData name="AHMED ABOUELYAZID ELTOHAMY MOHAMED" userId="52099ac6-86dd-4190-9d5c-80d0f35c6a65" providerId="ADAL" clId="{F2582D4E-1181-4109-8FBD-7D3C622CC746}" dt="2020-05-11T14:41:52.196" v="3050" actId="478"/>
          <ac:spMkLst>
            <pc:docMk/>
            <pc:sldMk cId="260787998" sldId="303"/>
            <ac:spMk id="18" creationId="{A69CA93A-507D-4571-81D4-E6FB5C486A8F}"/>
          </ac:spMkLst>
        </pc:spChg>
        <pc:spChg chg="add mod">
          <ac:chgData name="AHMED ABOUELYAZID ELTOHAMY MOHAMED" userId="52099ac6-86dd-4190-9d5c-80d0f35c6a65" providerId="ADAL" clId="{F2582D4E-1181-4109-8FBD-7D3C622CC746}" dt="2020-05-12T11:42:59.198" v="3520" actId="1076"/>
          <ac:spMkLst>
            <pc:docMk/>
            <pc:sldMk cId="260787998" sldId="303"/>
            <ac:spMk id="21" creationId="{F8B998A5-DEF6-42ED-9C3F-1F50803BF9C2}"/>
          </ac:spMkLst>
        </pc:spChg>
        <pc:grpChg chg="add mod">
          <ac:chgData name="AHMED ABOUELYAZID ELTOHAMY MOHAMED" userId="52099ac6-86dd-4190-9d5c-80d0f35c6a65" providerId="ADAL" clId="{F2582D4E-1181-4109-8FBD-7D3C622CC746}" dt="2020-05-12T11:43:04.726" v="3521" actId="1076"/>
          <ac:grpSpMkLst>
            <pc:docMk/>
            <pc:sldMk cId="260787998" sldId="303"/>
            <ac:grpSpMk id="8" creationId="{B5A6822E-E686-4242-A02E-A6D65F00E9BB}"/>
          </ac:grpSpMkLst>
        </pc:grpChg>
        <pc:grpChg chg="del mod">
          <ac:chgData name="AHMED ABOUELYAZID ELTOHAMY MOHAMED" userId="52099ac6-86dd-4190-9d5c-80d0f35c6a65" providerId="ADAL" clId="{F2582D4E-1181-4109-8FBD-7D3C622CC746}" dt="2020-05-11T14:41:45.942" v="3048" actId="478"/>
          <ac:grpSpMkLst>
            <pc:docMk/>
            <pc:sldMk cId="260787998" sldId="303"/>
            <ac:grpSpMk id="14" creationId="{D94280E1-D98B-4AEE-B18E-B2386593755F}"/>
          </ac:grpSpMkLst>
        </pc:grpChg>
        <pc:grpChg chg="del mod">
          <ac:chgData name="AHMED ABOUELYAZID ELTOHAMY MOHAMED" userId="52099ac6-86dd-4190-9d5c-80d0f35c6a65" providerId="ADAL" clId="{F2582D4E-1181-4109-8FBD-7D3C622CC746}" dt="2020-05-11T14:41:52.196" v="3050" actId="478"/>
          <ac:grpSpMkLst>
            <pc:docMk/>
            <pc:sldMk cId="260787998" sldId="303"/>
            <ac:grpSpMk id="19" creationId="{6089A254-E2A1-40B6-B5B5-CFEFDCADA922}"/>
          </ac:grpSpMkLst>
        </pc:grpChg>
        <pc:grpChg chg="add mod">
          <ac:chgData name="AHMED ABOUELYAZID ELTOHAMY MOHAMED" userId="52099ac6-86dd-4190-9d5c-80d0f35c6a65" providerId="ADAL" clId="{F2582D4E-1181-4109-8FBD-7D3C622CC746}" dt="2020-05-12T11:43:10.838" v="3523" actId="1076"/>
          <ac:grpSpMkLst>
            <pc:docMk/>
            <pc:sldMk cId="260787998" sldId="303"/>
            <ac:grpSpMk id="20" creationId="{7CB03AAA-699C-4E3E-8E49-0FA65930013C}"/>
          </ac:grpSpMkLst>
        </pc:grpChg>
      </pc:sldChg>
      <pc:sldChg chg="addSp delSp modSp add mod delAnim modAnim">
        <pc:chgData name="AHMED ABOUELYAZID ELTOHAMY MOHAMED" userId="52099ac6-86dd-4190-9d5c-80d0f35c6a65" providerId="ADAL" clId="{F2582D4E-1181-4109-8FBD-7D3C622CC746}" dt="2020-05-12T13:58:46.987" v="4161" actId="207"/>
        <pc:sldMkLst>
          <pc:docMk/>
          <pc:sldMk cId="3708865507" sldId="304"/>
        </pc:sldMkLst>
        <pc:spChg chg="del">
          <ac:chgData name="AHMED ABOUELYAZID ELTOHAMY MOHAMED" userId="52099ac6-86dd-4190-9d5c-80d0f35c6a65" providerId="ADAL" clId="{F2582D4E-1181-4109-8FBD-7D3C622CC746}" dt="2020-05-11T15:06:17.975" v="3396" actId="478"/>
          <ac:spMkLst>
            <pc:docMk/>
            <pc:sldMk cId="3708865507" sldId="304"/>
            <ac:spMk id="3" creationId="{00000000-0000-0000-0000-000000000000}"/>
          </ac:spMkLst>
        </pc:spChg>
        <pc:spChg chg="del">
          <ac:chgData name="AHMED ABOUELYAZID ELTOHAMY MOHAMED" userId="52099ac6-86dd-4190-9d5c-80d0f35c6a65" providerId="ADAL" clId="{F2582D4E-1181-4109-8FBD-7D3C622CC746}" dt="2020-05-11T15:08:08.186" v="3416" actId="478"/>
          <ac:spMkLst>
            <pc:docMk/>
            <pc:sldMk cId="3708865507" sldId="304"/>
            <ac:spMk id="4" creationId="{00000000-0000-0000-0000-000000000000}"/>
          </ac:spMkLst>
        </pc:spChg>
        <pc:spChg chg="del">
          <ac:chgData name="AHMED ABOUELYAZID ELTOHAMY MOHAMED" userId="52099ac6-86dd-4190-9d5c-80d0f35c6a65" providerId="ADAL" clId="{F2582D4E-1181-4109-8FBD-7D3C622CC746}" dt="2020-05-11T15:06:19.540" v="3397" actId="478"/>
          <ac:spMkLst>
            <pc:docMk/>
            <pc:sldMk cId="3708865507" sldId="304"/>
            <ac:spMk id="5" creationId="{00000000-0000-0000-0000-000000000000}"/>
          </ac:spMkLst>
        </pc:spChg>
        <pc:spChg chg="del">
          <ac:chgData name="AHMED ABOUELYAZID ELTOHAMY MOHAMED" userId="52099ac6-86dd-4190-9d5c-80d0f35c6a65" providerId="ADAL" clId="{F2582D4E-1181-4109-8FBD-7D3C622CC746}" dt="2020-05-12T11:55:35.503" v="3814" actId="478"/>
          <ac:spMkLst>
            <pc:docMk/>
            <pc:sldMk cId="3708865507" sldId="304"/>
            <ac:spMk id="6" creationId="{00000000-0000-0000-0000-000000000000}"/>
          </ac:spMkLst>
        </pc:spChg>
        <pc:spChg chg="mod">
          <ac:chgData name="AHMED ABOUELYAZID ELTOHAMY MOHAMED" userId="52099ac6-86dd-4190-9d5c-80d0f35c6a65" providerId="ADAL" clId="{F2582D4E-1181-4109-8FBD-7D3C622CC746}" dt="2020-05-12T13:52:04.958" v="4133" actId="1076"/>
          <ac:spMkLst>
            <pc:docMk/>
            <pc:sldMk cId="3708865507" sldId="304"/>
            <ac:spMk id="7" creationId="{D0362BB4-8193-40E4-8781-B1137419F240}"/>
          </ac:spMkLst>
        </pc:spChg>
        <pc:spChg chg="mod">
          <ac:chgData name="AHMED ABOUELYAZID ELTOHAMY MOHAMED" userId="52099ac6-86dd-4190-9d5c-80d0f35c6a65" providerId="ADAL" clId="{F2582D4E-1181-4109-8FBD-7D3C622CC746}" dt="2020-05-12T13:52:07.520" v="4134" actId="1076"/>
          <ac:spMkLst>
            <pc:docMk/>
            <pc:sldMk cId="3708865507" sldId="304"/>
            <ac:spMk id="9" creationId="{FD29F36F-F5D2-4696-A70C-D8EA1C6E4F5C}"/>
          </ac:spMkLst>
        </pc:spChg>
        <pc:spChg chg="add mod">
          <ac:chgData name="AHMED ABOUELYAZID ELTOHAMY MOHAMED" userId="52099ac6-86dd-4190-9d5c-80d0f35c6a65" providerId="ADAL" clId="{F2582D4E-1181-4109-8FBD-7D3C622CC746}" dt="2020-05-12T13:51:31.233" v="4128" actId="1076"/>
          <ac:spMkLst>
            <pc:docMk/>
            <pc:sldMk cId="3708865507" sldId="304"/>
            <ac:spMk id="11" creationId="{AAA417E3-8274-4112-9084-A39AD89DA0F1}"/>
          </ac:spMkLst>
        </pc:spChg>
        <pc:spChg chg="add mod">
          <ac:chgData name="AHMED ABOUELYAZID ELTOHAMY MOHAMED" userId="52099ac6-86dd-4190-9d5c-80d0f35c6a65" providerId="ADAL" clId="{F2582D4E-1181-4109-8FBD-7D3C622CC746}" dt="2020-05-12T13:51:52.253" v="4131" actId="1076"/>
          <ac:spMkLst>
            <pc:docMk/>
            <pc:sldMk cId="3708865507" sldId="304"/>
            <ac:spMk id="12" creationId="{F38EE92D-7783-4558-807C-8BC87B92A7BA}"/>
          </ac:spMkLst>
        </pc:spChg>
        <pc:spChg chg="add mod">
          <ac:chgData name="AHMED ABOUELYAZID ELTOHAMY MOHAMED" userId="52099ac6-86dd-4190-9d5c-80d0f35c6a65" providerId="ADAL" clId="{F2582D4E-1181-4109-8FBD-7D3C622CC746}" dt="2020-05-12T11:50:08.761" v="3679"/>
          <ac:spMkLst>
            <pc:docMk/>
            <pc:sldMk cId="3708865507" sldId="304"/>
            <ac:spMk id="13" creationId="{15FACDD9-387F-4E92-A947-C73A48ED00A1}"/>
          </ac:spMkLst>
        </pc:spChg>
        <pc:spChg chg="add mod">
          <ac:chgData name="AHMED ABOUELYAZID ELTOHAMY MOHAMED" userId="52099ac6-86dd-4190-9d5c-80d0f35c6a65" providerId="ADAL" clId="{F2582D4E-1181-4109-8FBD-7D3C622CC746}" dt="2020-05-12T13:58:46.987" v="4161" actId="207"/>
          <ac:spMkLst>
            <pc:docMk/>
            <pc:sldMk cId="3708865507" sldId="304"/>
            <ac:spMk id="14" creationId="{8D0A644D-A026-48CA-B454-D1AEB6C27D0A}"/>
          </ac:spMkLst>
        </pc:spChg>
        <pc:spChg chg="add mod">
          <ac:chgData name="AHMED ABOUELYAZID ELTOHAMY MOHAMED" userId="52099ac6-86dd-4190-9d5c-80d0f35c6a65" providerId="ADAL" clId="{F2582D4E-1181-4109-8FBD-7D3C622CC746}" dt="2020-05-12T13:58:42.259" v="4160" actId="207"/>
          <ac:spMkLst>
            <pc:docMk/>
            <pc:sldMk cId="3708865507" sldId="304"/>
            <ac:spMk id="15" creationId="{C753D029-A3F5-490C-881B-E94B8757EA79}"/>
          </ac:spMkLst>
        </pc:spChg>
        <pc:spChg chg="add mod">
          <ac:chgData name="AHMED ABOUELYAZID ELTOHAMY MOHAMED" userId="52099ac6-86dd-4190-9d5c-80d0f35c6a65" providerId="ADAL" clId="{F2582D4E-1181-4109-8FBD-7D3C622CC746}" dt="2020-05-12T11:55:17.672" v="3802"/>
          <ac:spMkLst>
            <pc:docMk/>
            <pc:sldMk cId="3708865507" sldId="304"/>
            <ac:spMk id="16" creationId="{571ADC3E-0B87-45E2-AEB6-502509243005}"/>
          </ac:spMkLst>
        </pc:spChg>
        <pc:spChg chg="add del">
          <ac:chgData name="AHMED ABOUELYAZID ELTOHAMY MOHAMED" userId="52099ac6-86dd-4190-9d5c-80d0f35c6a65" providerId="ADAL" clId="{F2582D4E-1181-4109-8FBD-7D3C622CC746}" dt="2020-05-12T12:01:11.586" v="3834"/>
          <ac:spMkLst>
            <pc:docMk/>
            <pc:sldMk cId="3708865507" sldId="304"/>
            <ac:spMk id="17" creationId="{58CF5696-D5B1-4E20-9726-3C141FFB0162}"/>
          </ac:spMkLst>
        </pc:spChg>
        <pc:spChg chg="add del">
          <ac:chgData name="AHMED ABOUELYAZID ELTOHAMY MOHAMED" userId="52099ac6-86dd-4190-9d5c-80d0f35c6a65" providerId="ADAL" clId="{F2582D4E-1181-4109-8FBD-7D3C622CC746}" dt="2020-05-12T12:01:11.586" v="3834"/>
          <ac:spMkLst>
            <pc:docMk/>
            <pc:sldMk cId="3708865507" sldId="304"/>
            <ac:spMk id="18" creationId="{6C27BF76-F271-48E4-8FEE-EF9461C8AA1D}"/>
          </ac:spMkLst>
        </pc:spChg>
        <pc:spChg chg="add del">
          <ac:chgData name="AHMED ABOUELYAZID ELTOHAMY MOHAMED" userId="52099ac6-86dd-4190-9d5c-80d0f35c6a65" providerId="ADAL" clId="{F2582D4E-1181-4109-8FBD-7D3C622CC746}" dt="2020-05-12T12:01:11.586" v="3834"/>
          <ac:spMkLst>
            <pc:docMk/>
            <pc:sldMk cId="3708865507" sldId="304"/>
            <ac:spMk id="19" creationId="{B2EE8065-7FFC-4525-B2C5-CC3B9A22A7E5}"/>
          </ac:spMkLst>
        </pc:spChg>
        <pc:spChg chg="add mod">
          <ac:chgData name="AHMED ABOUELYAZID ELTOHAMY MOHAMED" userId="52099ac6-86dd-4190-9d5c-80d0f35c6a65" providerId="ADAL" clId="{F2582D4E-1181-4109-8FBD-7D3C622CC746}" dt="2020-05-12T12:01:51.015" v="3838" actId="1076"/>
          <ac:spMkLst>
            <pc:docMk/>
            <pc:sldMk cId="3708865507" sldId="304"/>
            <ac:spMk id="20" creationId="{E21E9769-FF99-4B56-80FF-BABB9F59433A}"/>
          </ac:spMkLst>
        </pc:spChg>
        <pc:spChg chg="add del mod">
          <ac:chgData name="AHMED ABOUELYAZID ELTOHAMY MOHAMED" userId="52099ac6-86dd-4190-9d5c-80d0f35c6a65" providerId="ADAL" clId="{F2582D4E-1181-4109-8FBD-7D3C622CC746}" dt="2020-05-12T13:06:51.437" v="3844" actId="478"/>
          <ac:spMkLst>
            <pc:docMk/>
            <pc:sldMk cId="3708865507" sldId="304"/>
            <ac:spMk id="21" creationId="{47C3343E-57F6-412E-8803-A9B650E14F4E}"/>
          </ac:spMkLst>
        </pc:spChg>
        <pc:spChg chg="add del mod">
          <ac:chgData name="AHMED ABOUELYAZID ELTOHAMY MOHAMED" userId="52099ac6-86dd-4190-9d5c-80d0f35c6a65" providerId="ADAL" clId="{F2582D4E-1181-4109-8FBD-7D3C622CC746}" dt="2020-05-12T13:06:48.079" v="3843" actId="478"/>
          <ac:spMkLst>
            <pc:docMk/>
            <pc:sldMk cId="3708865507" sldId="304"/>
            <ac:spMk id="22" creationId="{FCEB927F-7CE4-4078-A3BC-68A61A68DC76}"/>
          </ac:spMkLst>
        </pc:spChg>
        <pc:spChg chg="add mod">
          <ac:chgData name="AHMED ABOUELYAZID ELTOHAMY MOHAMED" userId="52099ac6-86dd-4190-9d5c-80d0f35c6a65" providerId="ADAL" clId="{F2582D4E-1181-4109-8FBD-7D3C622CC746}" dt="2020-05-12T13:52:14.870" v="4135" actId="1076"/>
          <ac:spMkLst>
            <pc:docMk/>
            <pc:sldMk cId="3708865507" sldId="304"/>
            <ac:spMk id="25" creationId="{E7D1BEBE-637B-4D23-96AD-924552836F97}"/>
          </ac:spMkLst>
        </pc:spChg>
        <pc:spChg chg="add mod">
          <ac:chgData name="AHMED ABOUELYAZID ELTOHAMY MOHAMED" userId="52099ac6-86dd-4190-9d5c-80d0f35c6a65" providerId="ADAL" clId="{F2582D4E-1181-4109-8FBD-7D3C622CC746}" dt="2020-05-12T13:52:41.617" v="4139" actId="1076"/>
          <ac:spMkLst>
            <pc:docMk/>
            <pc:sldMk cId="3708865507" sldId="304"/>
            <ac:spMk id="26" creationId="{4785E94A-7B60-4676-9719-C12846B336EF}"/>
          </ac:spMkLst>
        </pc:spChg>
        <pc:spChg chg="add mod">
          <ac:chgData name="AHMED ABOUELYAZID ELTOHAMY MOHAMED" userId="52099ac6-86dd-4190-9d5c-80d0f35c6a65" providerId="ADAL" clId="{F2582D4E-1181-4109-8FBD-7D3C622CC746}" dt="2020-05-12T13:58:33.024" v="4159" actId="1036"/>
          <ac:spMkLst>
            <pc:docMk/>
            <pc:sldMk cId="3708865507" sldId="304"/>
            <ac:spMk id="27" creationId="{2D0408BA-90C2-4E4E-AE7F-3FF1E237E6BD}"/>
          </ac:spMkLst>
        </pc:spChg>
        <pc:grpChg chg="add mod">
          <ac:chgData name="AHMED ABOUELYAZID ELTOHAMY MOHAMED" userId="52099ac6-86dd-4190-9d5c-80d0f35c6a65" providerId="ADAL" clId="{F2582D4E-1181-4109-8FBD-7D3C622CC746}" dt="2020-05-12T13:51:52.253" v="4131" actId="1076"/>
          <ac:grpSpMkLst>
            <pc:docMk/>
            <pc:sldMk cId="3708865507" sldId="304"/>
            <ac:grpSpMk id="5" creationId="{819F2ADC-30A1-48F4-A43B-CEDAAB402B2F}"/>
          </ac:grpSpMkLst>
        </pc:grpChg>
        <pc:grpChg chg="mod">
          <ac:chgData name="AHMED ABOUELYAZID ELTOHAMY MOHAMED" userId="52099ac6-86dd-4190-9d5c-80d0f35c6a65" providerId="ADAL" clId="{F2582D4E-1181-4109-8FBD-7D3C622CC746}" dt="2020-05-12T13:52:04.958" v="4133" actId="1076"/>
          <ac:grpSpMkLst>
            <pc:docMk/>
            <pc:sldMk cId="3708865507" sldId="304"/>
            <ac:grpSpMk id="10" creationId="{3ED45C3D-9D84-496C-8F8F-729EE82760CE}"/>
          </ac:grpSpMkLst>
        </pc:grpChg>
        <pc:picChg chg="add mod modCrop">
          <ac:chgData name="AHMED ABOUELYAZID ELTOHAMY MOHAMED" userId="52099ac6-86dd-4190-9d5c-80d0f35c6a65" providerId="ADAL" clId="{F2582D4E-1181-4109-8FBD-7D3C622CC746}" dt="2020-05-12T13:57:13.241" v="4151" actId="14861"/>
          <ac:picMkLst>
            <pc:docMk/>
            <pc:sldMk cId="3708865507" sldId="304"/>
            <ac:picMk id="8" creationId="{9AF22D27-4672-49D1-8EEA-73BF30B3336D}"/>
          </ac:picMkLst>
        </pc:picChg>
        <pc:picChg chg="add mod modCrop">
          <ac:chgData name="AHMED ABOUELYAZID ELTOHAMY MOHAMED" userId="52099ac6-86dd-4190-9d5c-80d0f35c6a65" providerId="ADAL" clId="{F2582D4E-1181-4109-8FBD-7D3C622CC746}" dt="2020-05-12T13:52:29.658" v="4137" actId="1076"/>
          <ac:picMkLst>
            <pc:docMk/>
            <pc:sldMk cId="3708865507" sldId="304"/>
            <ac:picMk id="23" creationId="{A4B87BC9-CFC6-4759-9E7D-9AC3CE4D7BD5}"/>
          </ac:picMkLst>
        </pc:picChg>
        <pc:picChg chg="add mod modCrop">
          <ac:chgData name="AHMED ABOUELYAZID ELTOHAMY MOHAMED" userId="52099ac6-86dd-4190-9d5c-80d0f35c6a65" providerId="ADAL" clId="{F2582D4E-1181-4109-8FBD-7D3C622CC746}" dt="2020-05-12T13:52:48.151" v="4141" actId="1076"/>
          <ac:picMkLst>
            <pc:docMk/>
            <pc:sldMk cId="3708865507" sldId="304"/>
            <ac:picMk id="24" creationId="{051E9AC4-CBE6-4A56-AFBC-3AF6120BDC67}"/>
          </ac:picMkLst>
        </pc:picChg>
        <pc:cxnChg chg="add mod">
          <ac:chgData name="AHMED ABOUELYAZID ELTOHAMY MOHAMED" userId="52099ac6-86dd-4190-9d5c-80d0f35c6a65" providerId="ADAL" clId="{F2582D4E-1181-4109-8FBD-7D3C622CC746}" dt="2020-05-12T13:51:52.253" v="4131" actId="1076"/>
          <ac:cxnSpMkLst>
            <pc:docMk/>
            <pc:sldMk cId="3708865507" sldId="304"/>
            <ac:cxnSpMk id="4" creationId="{CDA76043-B8BF-4764-B7E5-C5E459BC6E30}"/>
          </ac:cxnSpMkLst>
        </pc:cxnChg>
      </pc:sldChg>
    </pc:docChg>
  </pc:docChgLst>
  <pc:docChgLst>
    <pc:chgData name="AHMED ABOUELYAZID ELTOHAMY MOHAMED" userId="52099ac6-86dd-4190-9d5c-80d0f35c6a65" providerId="ADAL" clId="{8F9F1452-2DC2-4430-9213-DC3FA89C3A0E}"/>
    <pc:docChg chg="undo custSel addSld delSld modSld sldOrd">
      <pc:chgData name="AHMED ABOUELYAZID ELTOHAMY MOHAMED" userId="52099ac6-86dd-4190-9d5c-80d0f35c6a65" providerId="ADAL" clId="{8F9F1452-2DC2-4430-9213-DC3FA89C3A0E}" dt="2020-05-31T15:37:32.185" v="2677" actId="14100"/>
      <pc:docMkLst>
        <pc:docMk/>
      </pc:docMkLst>
      <pc:sldChg chg="addSp delSp modSp mod delAnim modAnim">
        <pc:chgData name="AHMED ABOUELYAZID ELTOHAMY MOHAMED" userId="52099ac6-86dd-4190-9d5c-80d0f35c6a65" providerId="ADAL" clId="{8F9F1452-2DC2-4430-9213-DC3FA89C3A0E}" dt="2020-05-31T13:13:14.130" v="1641" actId="20577"/>
        <pc:sldMkLst>
          <pc:docMk/>
          <pc:sldMk cId="1102367969" sldId="256"/>
        </pc:sldMkLst>
        <pc:spChg chg="add del mod">
          <ac:chgData name="AHMED ABOUELYAZID ELTOHAMY MOHAMED" userId="52099ac6-86dd-4190-9d5c-80d0f35c6a65" providerId="ADAL" clId="{8F9F1452-2DC2-4430-9213-DC3FA89C3A0E}" dt="2020-05-31T11:43:44.403" v="394"/>
          <ac:spMkLst>
            <pc:docMk/>
            <pc:sldMk cId="1102367969" sldId="256"/>
            <ac:spMk id="2" creationId="{D1DDB343-ABBC-49EF-9256-E809909F1049}"/>
          </ac:spMkLst>
        </pc:spChg>
        <pc:spChg chg="del mod">
          <ac:chgData name="AHMED ABOUELYAZID ELTOHAMY MOHAMED" userId="52099ac6-86dd-4190-9d5c-80d0f35c6a65" providerId="ADAL" clId="{8F9F1452-2DC2-4430-9213-DC3FA89C3A0E}" dt="2020-05-31T12:42:21.149" v="1417" actId="478"/>
          <ac:spMkLst>
            <pc:docMk/>
            <pc:sldMk cId="1102367969" sldId="256"/>
            <ac:spMk id="5" creationId="{CDE624C1-5CB3-4485-B2FC-27198F58F084}"/>
          </ac:spMkLst>
        </pc:spChg>
        <pc:spChg chg="mod">
          <ac:chgData name="AHMED ABOUELYAZID ELTOHAMY MOHAMED" userId="52099ac6-86dd-4190-9d5c-80d0f35c6a65" providerId="ADAL" clId="{8F9F1452-2DC2-4430-9213-DC3FA89C3A0E}" dt="2020-05-31T11:32:11.005" v="165" actId="6549"/>
          <ac:spMkLst>
            <pc:docMk/>
            <pc:sldMk cId="1102367969" sldId="256"/>
            <ac:spMk id="6" creationId="{1F066293-74D1-4642-BFF2-C7AA6C5063D9}"/>
          </ac:spMkLst>
        </pc:spChg>
        <pc:spChg chg="mod">
          <ac:chgData name="AHMED ABOUELYAZID ELTOHAMY MOHAMED" userId="52099ac6-86dd-4190-9d5c-80d0f35c6a65" providerId="ADAL" clId="{8F9F1452-2DC2-4430-9213-DC3FA89C3A0E}" dt="2020-05-31T13:13:14.130" v="1641" actId="20577"/>
          <ac:spMkLst>
            <pc:docMk/>
            <pc:sldMk cId="1102367969" sldId="256"/>
            <ac:spMk id="7" creationId="{769DE8E9-6802-41A7-AF3A-BB2B69ED8259}"/>
          </ac:spMkLst>
        </pc:spChg>
        <pc:spChg chg="mod">
          <ac:chgData name="AHMED ABOUELYAZID ELTOHAMY MOHAMED" userId="52099ac6-86dd-4190-9d5c-80d0f35c6a65" providerId="ADAL" clId="{8F9F1452-2DC2-4430-9213-DC3FA89C3A0E}" dt="2020-05-31T13:12:34.332" v="1630" actId="20577"/>
          <ac:spMkLst>
            <pc:docMk/>
            <pc:sldMk cId="1102367969" sldId="256"/>
            <ac:spMk id="8" creationId="{947BDB15-A140-4407-BD02-1F81CF0A07FF}"/>
          </ac:spMkLst>
        </pc:spChg>
        <pc:spChg chg="add mod">
          <ac:chgData name="AHMED ABOUELYAZID ELTOHAMY MOHAMED" userId="52099ac6-86dd-4190-9d5c-80d0f35c6a65" providerId="ADAL" clId="{8F9F1452-2DC2-4430-9213-DC3FA89C3A0E}" dt="2020-05-31T13:13:10.770" v="1640" actId="20577"/>
          <ac:spMkLst>
            <pc:docMk/>
            <pc:sldMk cId="1102367969" sldId="256"/>
            <ac:spMk id="9" creationId="{219847E6-D9A9-46B2-A246-E1CA486D7729}"/>
          </ac:spMkLst>
        </pc:spChg>
      </pc:sldChg>
      <pc:sldChg chg="addSp delSp modSp mod">
        <pc:chgData name="AHMED ABOUELYAZID ELTOHAMY MOHAMED" userId="52099ac6-86dd-4190-9d5c-80d0f35c6a65" providerId="ADAL" clId="{8F9F1452-2DC2-4430-9213-DC3FA89C3A0E}" dt="2020-05-31T11:18:26.651" v="118" actId="20577"/>
        <pc:sldMkLst>
          <pc:docMk/>
          <pc:sldMk cId="1279784434" sldId="257"/>
        </pc:sldMkLst>
        <pc:graphicFrameChg chg="modGraphic">
          <ac:chgData name="AHMED ABOUELYAZID ELTOHAMY MOHAMED" userId="52099ac6-86dd-4190-9d5c-80d0f35c6a65" providerId="ADAL" clId="{8F9F1452-2DC2-4430-9213-DC3FA89C3A0E}" dt="2020-05-31T11:18:26.651" v="118" actId="20577"/>
          <ac:graphicFrameMkLst>
            <pc:docMk/>
            <pc:sldMk cId="1279784434" sldId="257"/>
            <ac:graphicFrameMk id="6" creationId="{E13F546E-12BF-4CEB-B64A-7FDAC2D655A5}"/>
          </ac:graphicFrameMkLst>
        </pc:graphicFrameChg>
        <pc:picChg chg="add del mod modCrop">
          <ac:chgData name="AHMED ABOUELYAZID ELTOHAMY MOHAMED" userId="52099ac6-86dd-4190-9d5c-80d0f35c6a65" providerId="ADAL" clId="{8F9F1452-2DC2-4430-9213-DC3FA89C3A0E}" dt="2020-05-31T11:14:57.126" v="87" actId="478"/>
          <ac:picMkLst>
            <pc:docMk/>
            <pc:sldMk cId="1279784434" sldId="257"/>
            <ac:picMk id="2" creationId="{E3FEA128-18D2-4A84-A276-3A3D7A4C7BD3}"/>
          </ac:picMkLst>
        </pc:picChg>
        <pc:picChg chg="add mod">
          <ac:chgData name="AHMED ABOUELYAZID ELTOHAMY MOHAMED" userId="52099ac6-86dd-4190-9d5c-80d0f35c6a65" providerId="ADAL" clId="{8F9F1452-2DC2-4430-9213-DC3FA89C3A0E}" dt="2020-05-31T11:16:29.677" v="108" actId="1038"/>
          <ac:picMkLst>
            <pc:docMk/>
            <pc:sldMk cId="1279784434" sldId="257"/>
            <ac:picMk id="3" creationId="{E5B754F8-4BE6-4D1B-96E3-9D598FE2B473}"/>
          </ac:picMkLst>
        </pc:picChg>
        <pc:picChg chg="add mod modCrop">
          <ac:chgData name="AHMED ABOUELYAZID ELTOHAMY MOHAMED" userId="52099ac6-86dd-4190-9d5c-80d0f35c6a65" providerId="ADAL" clId="{8F9F1452-2DC2-4430-9213-DC3FA89C3A0E}" dt="2020-05-31T11:16:59.687" v="113" actId="1076"/>
          <ac:picMkLst>
            <pc:docMk/>
            <pc:sldMk cId="1279784434" sldId="257"/>
            <ac:picMk id="4" creationId="{C674E48A-AF47-48A1-B9F0-1026105E60AE}"/>
          </ac:picMkLst>
        </pc:picChg>
        <pc:picChg chg="del">
          <ac:chgData name="AHMED ABOUELYAZID ELTOHAMY MOHAMED" userId="52099ac6-86dd-4190-9d5c-80d0f35c6a65" providerId="ADAL" clId="{8F9F1452-2DC2-4430-9213-DC3FA89C3A0E}" dt="2020-05-31T11:04:28.061" v="0" actId="478"/>
          <ac:picMkLst>
            <pc:docMk/>
            <pc:sldMk cId="1279784434" sldId="257"/>
            <ac:picMk id="2050" creationId="{FAE4F7C6-ED4E-4D20-B69B-CBDE095D45DA}"/>
          </ac:picMkLst>
        </pc:picChg>
        <pc:picChg chg="del">
          <ac:chgData name="AHMED ABOUELYAZID ELTOHAMY MOHAMED" userId="52099ac6-86dd-4190-9d5c-80d0f35c6a65" providerId="ADAL" clId="{8F9F1452-2DC2-4430-9213-DC3FA89C3A0E}" dt="2020-05-31T11:04:28.868" v="1" actId="478"/>
          <ac:picMkLst>
            <pc:docMk/>
            <pc:sldMk cId="1279784434" sldId="257"/>
            <ac:picMk id="2051" creationId="{F6C51E4A-24BF-40F0-85F1-857CFD190BC2}"/>
          </ac:picMkLst>
        </pc:picChg>
      </pc:sldChg>
      <pc:sldChg chg="addSp delSp modSp mod delAnim modAnim">
        <pc:chgData name="AHMED ABOUELYAZID ELTOHAMY MOHAMED" userId="52099ac6-86dd-4190-9d5c-80d0f35c6a65" providerId="ADAL" clId="{8F9F1452-2DC2-4430-9213-DC3FA89C3A0E}" dt="2020-05-31T12:41:00.552" v="1416"/>
        <pc:sldMkLst>
          <pc:docMk/>
          <pc:sldMk cId="3294278586" sldId="267"/>
        </pc:sldMkLst>
        <pc:spChg chg="mod">
          <ac:chgData name="AHMED ABOUELYAZID ELTOHAMY MOHAMED" userId="52099ac6-86dd-4190-9d5c-80d0f35c6a65" providerId="ADAL" clId="{8F9F1452-2DC2-4430-9213-DC3FA89C3A0E}" dt="2020-05-31T12:39:11.271" v="1401" actId="1035"/>
          <ac:spMkLst>
            <pc:docMk/>
            <pc:sldMk cId="3294278586" sldId="267"/>
            <ac:spMk id="3" creationId="{D017BE89-DCAA-40EF-8D36-5EE431F2D4D4}"/>
          </ac:spMkLst>
        </pc:spChg>
        <pc:spChg chg="del">
          <ac:chgData name="AHMED ABOUELYAZID ELTOHAMY MOHAMED" userId="52099ac6-86dd-4190-9d5c-80d0f35c6a65" providerId="ADAL" clId="{8F9F1452-2DC2-4430-9213-DC3FA89C3A0E}" dt="2020-05-31T12:17:37.755" v="1093" actId="478"/>
          <ac:spMkLst>
            <pc:docMk/>
            <pc:sldMk cId="3294278586" sldId="267"/>
            <ac:spMk id="4" creationId="{5317F42A-A447-421C-931A-3F1C9BE238EB}"/>
          </ac:spMkLst>
        </pc:spChg>
        <pc:spChg chg="mod">
          <ac:chgData name="AHMED ABOUELYAZID ELTOHAMY MOHAMED" userId="52099ac6-86dd-4190-9d5c-80d0f35c6a65" providerId="ADAL" clId="{8F9F1452-2DC2-4430-9213-DC3FA89C3A0E}" dt="2020-05-31T12:40:38.083" v="1413" actId="20577"/>
          <ac:spMkLst>
            <pc:docMk/>
            <pc:sldMk cId="3294278586" sldId="267"/>
            <ac:spMk id="7" creationId="{43BEA834-F0EB-4BD3-9A5D-8B84B4678375}"/>
          </ac:spMkLst>
        </pc:spChg>
        <pc:spChg chg="del">
          <ac:chgData name="AHMED ABOUELYAZID ELTOHAMY MOHAMED" userId="52099ac6-86dd-4190-9d5c-80d0f35c6a65" providerId="ADAL" clId="{8F9F1452-2DC2-4430-9213-DC3FA89C3A0E}" dt="2020-05-31T11:42:54.499" v="391" actId="478"/>
          <ac:spMkLst>
            <pc:docMk/>
            <pc:sldMk cId="3294278586" sldId="267"/>
            <ac:spMk id="8" creationId="{AE3A73B8-88B5-4F00-AC5F-52BB15764BCE}"/>
          </ac:spMkLst>
        </pc:spChg>
        <pc:spChg chg="add mod">
          <ac:chgData name="AHMED ABOUELYAZID ELTOHAMY MOHAMED" userId="52099ac6-86dd-4190-9d5c-80d0f35c6a65" providerId="ADAL" clId="{8F9F1452-2DC2-4430-9213-DC3FA89C3A0E}" dt="2020-05-31T12:39:16.927" v="1406" actId="1035"/>
          <ac:spMkLst>
            <pc:docMk/>
            <pc:sldMk cId="3294278586" sldId="267"/>
            <ac:spMk id="9" creationId="{C7A02861-8905-4103-A3E4-8BEF6CA7A4D3}"/>
          </ac:spMkLst>
        </pc:spChg>
        <pc:spChg chg="mod">
          <ac:chgData name="AHMED ABOUELYAZID ELTOHAMY MOHAMED" userId="52099ac6-86dd-4190-9d5c-80d0f35c6a65" providerId="ADAL" clId="{8F9F1452-2DC2-4430-9213-DC3FA89C3A0E}" dt="2020-05-31T12:37:01.686" v="1373" actId="14100"/>
          <ac:spMkLst>
            <pc:docMk/>
            <pc:sldMk cId="3294278586" sldId="267"/>
            <ac:spMk id="10" creationId="{BBE9F62A-9E90-4ED4-9B59-96DF2C0EB5E4}"/>
          </ac:spMkLst>
        </pc:spChg>
        <pc:spChg chg="add mod">
          <ac:chgData name="AHMED ABOUELYAZID ELTOHAMY MOHAMED" userId="52099ac6-86dd-4190-9d5c-80d0f35c6a65" providerId="ADAL" clId="{8F9F1452-2DC2-4430-9213-DC3FA89C3A0E}" dt="2020-05-31T12:40:07.820" v="1411" actId="404"/>
          <ac:spMkLst>
            <pc:docMk/>
            <pc:sldMk cId="3294278586" sldId="267"/>
            <ac:spMk id="11" creationId="{7FC7A3AA-5E7B-4336-8113-9FA6711B7911}"/>
          </ac:spMkLst>
        </pc:spChg>
        <pc:spChg chg="del mod">
          <ac:chgData name="AHMED ABOUELYAZID ELTOHAMY MOHAMED" userId="52099ac6-86dd-4190-9d5c-80d0f35c6a65" providerId="ADAL" clId="{8F9F1452-2DC2-4430-9213-DC3FA89C3A0E}" dt="2020-05-31T12:26:17.157" v="1176" actId="478"/>
          <ac:spMkLst>
            <pc:docMk/>
            <pc:sldMk cId="3294278586" sldId="267"/>
            <ac:spMk id="20" creationId="{C1D352AE-6A57-4860-8A93-B2639261ADA1}"/>
          </ac:spMkLst>
        </pc:spChg>
        <pc:picChg chg="del">
          <ac:chgData name="AHMED ABOUELYAZID ELTOHAMY MOHAMED" userId="52099ac6-86dd-4190-9d5c-80d0f35c6a65" providerId="ADAL" clId="{8F9F1452-2DC2-4430-9213-DC3FA89C3A0E}" dt="2020-05-31T12:17:36.490" v="1092" actId="478"/>
          <ac:picMkLst>
            <pc:docMk/>
            <pc:sldMk cId="3294278586" sldId="267"/>
            <ac:picMk id="1027" creationId="{8F598453-B6E5-4BE7-AB99-8B1CEB0DBF86}"/>
          </ac:picMkLst>
        </pc:picChg>
      </pc:sldChg>
      <pc:sldChg chg="addSp delSp modSp add mod addAnim delAnim modAnim">
        <pc:chgData name="AHMED ABOUELYAZID ELTOHAMY MOHAMED" userId="52099ac6-86dd-4190-9d5c-80d0f35c6a65" providerId="ADAL" clId="{8F9F1452-2DC2-4430-9213-DC3FA89C3A0E}" dt="2020-05-31T13:28:47.524" v="1777" actId="207"/>
        <pc:sldMkLst>
          <pc:docMk/>
          <pc:sldMk cId="260787998" sldId="303"/>
        </pc:sldMkLst>
        <pc:spChg chg="mod">
          <ac:chgData name="AHMED ABOUELYAZID ELTOHAMY MOHAMED" userId="52099ac6-86dd-4190-9d5c-80d0f35c6a65" providerId="ADAL" clId="{8F9F1452-2DC2-4430-9213-DC3FA89C3A0E}" dt="2020-05-31T13:27:10.858" v="1757" actId="207"/>
          <ac:spMkLst>
            <pc:docMk/>
            <pc:sldMk cId="260787998" sldId="303"/>
            <ac:spMk id="7" creationId="{C4BE2B11-E2FB-4D50-93BB-AE08CD49B01B}"/>
          </ac:spMkLst>
        </pc:spChg>
        <pc:spChg chg="add del mod">
          <ac:chgData name="AHMED ABOUELYAZID ELTOHAMY MOHAMED" userId="52099ac6-86dd-4190-9d5c-80d0f35c6a65" providerId="ADAL" clId="{8F9F1452-2DC2-4430-9213-DC3FA89C3A0E}" dt="2020-05-31T13:19:37.009" v="1704" actId="1076"/>
          <ac:spMkLst>
            <pc:docMk/>
            <pc:sldMk cId="260787998" sldId="303"/>
            <ac:spMk id="9" creationId="{2043C938-A550-4C17-82DA-1D9CDA5F7D1D}"/>
          </ac:spMkLst>
        </pc:spChg>
        <pc:spChg chg="add del mod">
          <ac:chgData name="AHMED ABOUELYAZID ELTOHAMY MOHAMED" userId="52099ac6-86dd-4190-9d5c-80d0f35c6a65" providerId="ADAL" clId="{8F9F1452-2DC2-4430-9213-DC3FA89C3A0E}" dt="2020-05-31T13:19:47.523" v="1707" actId="478"/>
          <ac:spMkLst>
            <pc:docMk/>
            <pc:sldMk cId="260787998" sldId="303"/>
            <ac:spMk id="10" creationId="{1DD5B56F-D39B-4485-AE10-7E562A366E0D}"/>
          </ac:spMkLst>
        </pc:spChg>
        <pc:spChg chg="mod">
          <ac:chgData name="AHMED ABOUELYAZID ELTOHAMY MOHAMED" userId="52099ac6-86dd-4190-9d5c-80d0f35c6a65" providerId="ADAL" clId="{8F9F1452-2DC2-4430-9213-DC3FA89C3A0E}" dt="2020-05-31T13:28:47.524" v="1777" actId="207"/>
          <ac:spMkLst>
            <pc:docMk/>
            <pc:sldMk cId="260787998" sldId="303"/>
            <ac:spMk id="11" creationId="{DD6FAA84-1C52-4C44-9BF1-668182745CB4}"/>
          </ac:spMkLst>
        </pc:spChg>
        <pc:spChg chg="del">
          <ac:chgData name="AHMED ABOUELYAZID ELTOHAMY MOHAMED" userId="52099ac6-86dd-4190-9d5c-80d0f35c6a65" providerId="ADAL" clId="{8F9F1452-2DC2-4430-9213-DC3FA89C3A0E}" dt="2020-05-31T13:15:34.410" v="1663" actId="478"/>
          <ac:spMkLst>
            <pc:docMk/>
            <pc:sldMk cId="260787998" sldId="303"/>
            <ac:spMk id="17" creationId="{15933B12-DAC6-47BF-B3FD-C500F9122C78}"/>
          </ac:spMkLst>
        </pc:spChg>
        <pc:spChg chg="del mod">
          <ac:chgData name="AHMED ABOUELYAZID ELTOHAMY MOHAMED" userId="52099ac6-86dd-4190-9d5c-80d0f35c6a65" providerId="ADAL" clId="{8F9F1452-2DC2-4430-9213-DC3FA89C3A0E}" dt="2020-05-31T13:13:44.814" v="1645" actId="478"/>
          <ac:spMkLst>
            <pc:docMk/>
            <pc:sldMk cId="260787998" sldId="303"/>
            <ac:spMk id="18" creationId="{4E6235C5-C299-4641-B350-82ECB938619E}"/>
          </ac:spMkLst>
        </pc:spChg>
        <pc:picChg chg="add del mod modCrop">
          <ac:chgData name="AHMED ABOUELYAZID ELTOHAMY MOHAMED" userId="52099ac6-86dd-4190-9d5c-80d0f35c6a65" providerId="ADAL" clId="{8F9F1452-2DC2-4430-9213-DC3FA89C3A0E}" dt="2020-05-31T13:25:56.387" v="1745" actId="478"/>
          <ac:picMkLst>
            <pc:docMk/>
            <pc:sldMk cId="260787998" sldId="303"/>
            <ac:picMk id="3" creationId="{BE6E454A-B39E-4701-82DA-800AC3F63FD2}"/>
          </ac:picMkLst>
        </pc:picChg>
        <pc:picChg chg="add mod">
          <ac:chgData name="AHMED ABOUELYAZID ELTOHAMY MOHAMED" userId="52099ac6-86dd-4190-9d5c-80d0f35c6a65" providerId="ADAL" clId="{8F9F1452-2DC2-4430-9213-DC3FA89C3A0E}" dt="2020-05-31T13:27:20.360" v="1762" actId="14100"/>
          <ac:picMkLst>
            <pc:docMk/>
            <pc:sldMk cId="260787998" sldId="303"/>
            <ac:picMk id="4" creationId="{C962FA1C-0A18-4EA9-9A38-70FDDAE69023}"/>
          </ac:picMkLst>
        </pc:picChg>
      </pc:sldChg>
      <pc:sldChg chg="add del ord">
        <pc:chgData name="AHMED ABOUELYAZID ELTOHAMY MOHAMED" userId="52099ac6-86dd-4190-9d5c-80d0f35c6a65" providerId="ADAL" clId="{8F9F1452-2DC2-4430-9213-DC3FA89C3A0E}" dt="2020-05-31T15:03:42.523" v="2258" actId="47"/>
        <pc:sldMkLst>
          <pc:docMk/>
          <pc:sldMk cId="2274839948" sldId="538"/>
        </pc:sldMkLst>
      </pc:sldChg>
      <pc:sldChg chg="del">
        <pc:chgData name="AHMED ABOUELYAZID ELTOHAMY MOHAMED" userId="52099ac6-86dd-4190-9d5c-80d0f35c6a65" providerId="ADAL" clId="{8F9F1452-2DC2-4430-9213-DC3FA89C3A0E}" dt="2020-05-31T12:52:47.132" v="1452" actId="47"/>
        <pc:sldMkLst>
          <pc:docMk/>
          <pc:sldMk cId="2706952430" sldId="547"/>
        </pc:sldMkLst>
      </pc:sldChg>
      <pc:sldChg chg="addSp delSp modSp mod addAnim delAnim modAnim">
        <pc:chgData name="AHMED ABOUELYAZID ELTOHAMY MOHAMED" userId="52099ac6-86dd-4190-9d5c-80d0f35c6a65" providerId="ADAL" clId="{8F9F1452-2DC2-4430-9213-DC3FA89C3A0E}" dt="2020-05-31T15:37:32.185" v="2677" actId="14100"/>
        <pc:sldMkLst>
          <pc:docMk/>
          <pc:sldMk cId="1180419342" sldId="556"/>
        </pc:sldMkLst>
        <pc:spChg chg="del">
          <ac:chgData name="AHMED ABOUELYAZID ELTOHAMY MOHAMED" userId="52099ac6-86dd-4190-9d5c-80d0f35c6a65" providerId="ADAL" clId="{8F9F1452-2DC2-4430-9213-DC3FA89C3A0E}" dt="2020-05-31T15:10:32.042" v="2327" actId="478"/>
          <ac:spMkLst>
            <pc:docMk/>
            <pc:sldMk cId="1180419342" sldId="556"/>
            <ac:spMk id="2" creationId="{BFF28BD5-A07A-4FE5-A2C5-87D6957FEEBC}"/>
          </ac:spMkLst>
        </pc:spChg>
        <pc:spChg chg="del">
          <ac:chgData name="AHMED ABOUELYAZID ELTOHAMY MOHAMED" userId="52099ac6-86dd-4190-9d5c-80d0f35c6a65" providerId="ADAL" clId="{8F9F1452-2DC2-4430-9213-DC3FA89C3A0E}" dt="2020-05-31T13:59:46.614" v="2018" actId="478"/>
          <ac:spMkLst>
            <pc:docMk/>
            <pc:sldMk cId="1180419342" sldId="556"/>
            <ac:spMk id="7" creationId="{C4BE2B11-E2FB-4D50-93BB-AE08CD49B01B}"/>
          </ac:spMkLst>
        </pc:spChg>
        <pc:spChg chg="mod">
          <ac:chgData name="AHMED ABOUELYAZID ELTOHAMY MOHAMED" userId="52099ac6-86dd-4190-9d5c-80d0f35c6a65" providerId="ADAL" clId="{8F9F1452-2DC2-4430-9213-DC3FA89C3A0E}" dt="2020-05-31T15:36:09.295" v="2667" actId="207"/>
          <ac:spMkLst>
            <pc:docMk/>
            <pc:sldMk cId="1180419342" sldId="556"/>
            <ac:spMk id="10" creationId="{1DD5B56F-D39B-4485-AE10-7E562A366E0D}"/>
          </ac:spMkLst>
        </pc:spChg>
        <pc:spChg chg="del">
          <ac:chgData name="AHMED ABOUELYAZID ELTOHAMY MOHAMED" userId="52099ac6-86dd-4190-9d5c-80d0f35c6a65" providerId="ADAL" clId="{8F9F1452-2DC2-4430-9213-DC3FA89C3A0E}" dt="2020-05-31T14:01:49.917" v="2056" actId="478"/>
          <ac:spMkLst>
            <pc:docMk/>
            <pc:sldMk cId="1180419342" sldId="556"/>
            <ac:spMk id="13" creationId="{C2227719-A151-4470-BFC0-13A767F1D15B}"/>
          </ac:spMkLst>
        </pc:spChg>
        <pc:spChg chg="del">
          <ac:chgData name="AHMED ABOUELYAZID ELTOHAMY MOHAMED" userId="52099ac6-86dd-4190-9d5c-80d0f35c6a65" providerId="ADAL" clId="{8F9F1452-2DC2-4430-9213-DC3FA89C3A0E}" dt="2020-05-31T14:01:44.012" v="2054" actId="478"/>
          <ac:spMkLst>
            <pc:docMk/>
            <pc:sldMk cId="1180419342" sldId="556"/>
            <ac:spMk id="14" creationId="{A8EFD710-F6E5-4E8C-8E96-C82B4EA14B7F}"/>
          </ac:spMkLst>
        </pc:spChg>
        <pc:spChg chg="del mod">
          <ac:chgData name="AHMED ABOUELYAZID ELTOHAMY MOHAMED" userId="52099ac6-86dd-4190-9d5c-80d0f35c6a65" providerId="ADAL" clId="{8F9F1452-2DC2-4430-9213-DC3FA89C3A0E}" dt="2020-05-31T15:00:40.317" v="2194" actId="478"/>
          <ac:spMkLst>
            <pc:docMk/>
            <pc:sldMk cId="1180419342" sldId="556"/>
            <ac:spMk id="15" creationId="{822A4F23-CF79-4320-8CDF-BEE7484DCBB2}"/>
          </ac:spMkLst>
        </pc:spChg>
        <pc:spChg chg="mod">
          <ac:chgData name="AHMED ABOUELYAZID ELTOHAMY MOHAMED" userId="52099ac6-86dd-4190-9d5c-80d0f35c6a65" providerId="ADAL" clId="{8F9F1452-2DC2-4430-9213-DC3FA89C3A0E}" dt="2020-05-31T15:37:22.833" v="2676" actId="14100"/>
          <ac:spMkLst>
            <pc:docMk/>
            <pc:sldMk cId="1180419342" sldId="556"/>
            <ac:spMk id="17" creationId="{15933B12-DAC6-47BF-B3FD-C500F9122C78}"/>
          </ac:spMkLst>
        </pc:spChg>
        <pc:spChg chg="del">
          <ac:chgData name="AHMED ABOUELYAZID ELTOHAMY MOHAMED" userId="52099ac6-86dd-4190-9d5c-80d0f35c6a65" providerId="ADAL" clId="{8F9F1452-2DC2-4430-9213-DC3FA89C3A0E}" dt="2020-05-31T14:01:52.409" v="2057" actId="478"/>
          <ac:spMkLst>
            <pc:docMk/>
            <pc:sldMk cId="1180419342" sldId="556"/>
            <ac:spMk id="18" creationId="{3B9E36BB-57CA-4C83-A49A-8E1F8FF2A17D}"/>
          </ac:spMkLst>
        </pc:spChg>
        <pc:spChg chg="add del mod">
          <ac:chgData name="AHMED ABOUELYAZID ELTOHAMY MOHAMED" userId="52099ac6-86dd-4190-9d5c-80d0f35c6a65" providerId="ADAL" clId="{8F9F1452-2DC2-4430-9213-DC3FA89C3A0E}" dt="2020-05-31T15:36:25.553" v="2670" actId="207"/>
          <ac:spMkLst>
            <pc:docMk/>
            <pc:sldMk cId="1180419342" sldId="556"/>
            <ac:spMk id="19" creationId="{3C80D536-8D0B-4DE7-95D6-BEDE4466F27D}"/>
          </ac:spMkLst>
        </pc:spChg>
        <pc:spChg chg="add mod">
          <ac:chgData name="AHMED ABOUELYAZID ELTOHAMY MOHAMED" userId="52099ac6-86dd-4190-9d5c-80d0f35c6a65" providerId="ADAL" clId="{8F9F1452-2DC2-4430-9213-DC3FA89C3A0E}" dt="2020-05-31T15:36:28.832" v="2671" actId="207"/>
          <ac:spMkLst>
            <pc:docMk/>
            <pc:sldMk cId="1180419342" sldId="556"/>
            <ac:spMk id="20" creationId="{DE0C3D6D-74C5-49E2-BBDE-2F07E17066C0}"/>
          </ac:spMkLst>
        </pc:spChg>
        <pc:spChg chg="add mod">
          <ac:chgData name="AHMED ABOUELYAZID ELTOHAMY MOHAMED" userId="52099ac6-86dd-4190-9d5c-80d0f35c6a65" providerId="ADAL" clId="{8F9F1452-2DC2-4430-9213-DC3FA89C3A0E}" dt="2020-05-31T15:34:59.390" v="2630" actId="1035"/>
          <ac:spMkLst>
            <pc:docMk/>
            <pc:sldMk cId="1180419342" sldId="556"/>
            <ac:spMk id="21" creationId="{66007B91-DAF7-463B-B426-8325A9EE0618}"/>
          </ac:spMkLst>
        </pc:spChg>
        <pc:spChg chg="add del mod">
          <ac:chgData name="AHMED ABOUELYAZID ELTOHAMY MOHAMED" userId="52099ac6-86dd-4190-9d5c-80d0f35c6a65" providerId="ADAL" clId="{8F9F1452-2DC2-4430-9213-DC3FA89C3A0E}" dt="2020-05-31T15:03:04.004" v="2246" actId="478"/>
          <ac:spMkLst>
            <pc:docMk/>
            <pc:sldMk cId="1180419342" sldId="556"/>
            <ac:spMk id="22" creationId="{CB3014DC-8D54-4806-BDBA-7B78B813680D}"/>
          </ac:spMkLst>
        </pc:spChg>
        <pc:spChg chg="add mod">
          <ac:chgData name="AHMED ABOUELYAZID ELTOHAMY MOHAMED" userId="52099ac6-86dd-4190-9d5c-80d0f35c6a65" providerId="ADAL" clId="{8F9F1452-2DC2-4430-9213-DC3FA89C3A0E}" dt="2020-05-31T15:37:18.064" v="2675" actId="14100"/>
          <ac:spMkLst>
            <pc:docMk/>
            <pc:sldMk cId="1180419342" sldId="556"/>
            <ac:spMk id="23" creationId="{152ED315-063E-415A-8579-912E5A4DBDDD}"/>
          </ac:spMkLst>
        </pc:spChg>
        <pc:spChg chg="add mod">
          <ac:chgData name="AHMED ABOUELYAZID ELTOHAMY MOHAMED" userId="52099ac6-86dd-4190-9d5c-80d0f35c6a65" providerId="ADAL" clId="{8F9F1452-2DC2-4430-9213-DC3FA89C3A0E}" dt="2020-05-31T15:37:32.185" v="2677" actId="14100"/>
          <ac:spMkLst>
            <pc:docMk/>
            <pc:sldMk cId="1180419342" sldId="556"/>
            <ac:spMk id="24" creationId="{573D3FA4-587F-4022-A7D1-27A89FDEA89B}"/>
          </ac:spMkLst>
        </pc:spChg>
        <pc:spChg chg="add mod">
          <ac:chgData name="AHMED ABOUELYAZID ELTOHAMY MOHAMED" userId="52099ac6-86dd-4190-9d5c-80d0f35c6a65" providerId="ADAL" clId="{8F9F1452-2DC2-4430-9213-DC3FA89C3A0E}" dt="2020-05-31T15:36:14.665" v="2668" actId="207"/>
          <ac:spMkLst>
            <pc:docMk/>
            <pc:sldMk cId="1180419342" sldId="556"/>
            <ac:spMk id="25" creationId="{FB123D81-AC9C-481F-A42F-363CC1E6E3F1}"/>
          </ac:spMkLst>
        </pc:spChg>
        <pc:picChg chg="add mod">
          <ac:chgData name="AHMED ABOUELYAZID ELTOHAMY MOHAMED" userId="52099ac6-86dd-4190-9d5c-80d0f35c6a65" providerId="ADAL" clId="{8F9F1452-2DC2-4430-9213-DC3FA89C3A0E}" dt="2020-05-31T15:36:54.680" v="2673" actId="1582"/>
          <ac:picMkLst>
            <pc:docMk/>
            <pc:sldMk cId="1180419342" sldId="556"/>
            <ac:picMk id="3" creationId="{15D42A83-9D4A-440B-AECC-B010E7772753}"/>
          </ac:picMkLst>
        </pc:picChg>
        <pc:picChg chg="del">
          <ac:chgData name="AHMED ABOUELYAZID ELTOHAMY MOHAMED" userId="52099ac6-86dd-4190-9d5c-80d0f35c6a65" providerId="ADAL" clId="{8F9F1452-2DC2-4430-9213-DC3FA89C3A0E}" dt="2020-05-31T14:01:45.975" v="2055" actId="478"/>
          <ac:picMkLst>
            <pc:docMk/>
            <pc:sldMk cId="1180419342" sldId="556"/>
            <ac:picMk id="4" creationId="{2758642C-B208-4B65-9B8E-7826DBF51706}"/>
          </ac:picMkLst>
        </pc:picChg>
      </pc:sldChg>
      <pc:sldChg chg="del">
        <pc:chgData name="AHMED ABOUELYAZID ELTOHAMY MOHAMED" userId="52099ac6-86dd-4190-9d5c-80d0f35c6a65" providerId="ADAL" clId="{8F9F1452-2DC2-4430-9213-DC3FA89C3A0E}" dt="2020-05-31T12:49:29.296" v="1443" actId="47"/>
        <pc:sldMkLst>
          <pc:docMk/>
          <pc:sldMk cId="298172043" sldId="558"/>
        </pc:sldMkLst>
      </pc:sldChg>
      <pc:sldChg chg="addSp delSp modSp mod addAnim delAnim modAnim">
        <pc:chgData name="AHMED ABOUELYAZID ELTOHAMY MOHAMED" userId="52099ac6-86dd-4190-9d5c-80d0f35c6a65" providerId="ADAL" clId="{8F9F1452-2DC2-4430-9213-DC3FA89C3A0E}" dt="2020-05-31T13:11:32.395" v="1616"/>
        <pc:sldMkLst>
          <pc:docMk/>
          <pc:sldMk cId="262037859" sldId="560"/>
        </pc:sldMkLst>
        <pc:spChg chg="add del mod">
          <ac:chgData name="AHMED ABOUELYAZID ELTOHAMY MOHAMED" userId="52099ac6-86dd-4190-9d5c-80d0f35c6a65" providerId="ADAL" clId="{8F9F1452-2DC2-4430-9213-DC3FA89C3A0E}" dt="2020-05-31T12:56:57.325" v="1498"/>
          <ac:spMkLst>
            <pc:docMk/>
            <pc:sldMk cId="262037859" sldId="560"/>
            <ac:spMk id="2" creationId="{C7E5380D-CE22-4C1D-9DDB-14CA5AC7C566}"/>
          </ac:spMkLst>
        </pc:spChg>
        <pc:spChg chg="add del mod">
          <ac:chgData name="AHMED ABOUELYAZID ELTOHAMY MOHAMED" userId="52099ac6-86dd-4190-9d5c-80d0f35c6a65" providerId="ADAL" clId="{8F9F1452-2DC2-4430-9213-DC3FA89C3A0E}" dt="2020-05-31T12:56:57.325" v="1498"/>
          <ac:spMkLst>
            <pc:docMk/>
            <pc:sldMk cId="262037859" sldId="560"/>
            <ac:spMk id="3" creationId="{23B27C37-7DBE-48EB-8946-F1E0C12C7A10}"/>
          </ac:spMkLst>
        </pc:spChg>
        <pc:spChg chg="add del mod">
          <ac:chgData name="AHMED ABOUELYAZID ELTOHAMY MOHAMED" userId="52099ac6-86dd-4190-9d5c-80d0f35c6a65" providerId="ADAL" clId="{8F9F1452-2DC2-4430-9213-DC3FA89C3A0E}" dt="2020-05-31T12:56:57.325" v="1498"/>
          <ac:spMkLst>
            <pc:docMk/>
            <pc:sldMk cId="262037859" sldId="560"/>
            <ac:spMk id="4" creationId="{2355CE5C-3086-4E7B-8F17-17DFE9B84F9A}"/>
          </ac:spMkLst>
        </pc:spChg>
        <pc:spChg chg="add mod">
          <ac:chgData name="AHMED ABOUELYAZID ELTOHAMY MOHAMED" userId="52099ac6-86dd-4190-9d5c-80d0f35c6a65" providerId="ADAL" clId="{8F9F1452-2DC2-4430-9213-DC3FA89C3A0E}" dt="2020-05-31T13:06:33.475" v="1588" actId="1076"/>
          <ac:spMkLst>
            <pc:docMk/>
            <pc:sldMk cId="262037859" sldId="560"/>
            <ac:spMk id="8" creationId="{37B6B628-1ED4-428A-95E3-639AE4EA33B1}"/>
          </ac:spMkLst>
        </pc:spChg>
        <pc:spChg chg="add mod">
          <ac:chgData name="AHMED ABOUELYAZID ELTOHAMY MOHAMED" userId="52099ac6-86dd-4190-9d5c-80d0f35c6a65" providerId="ADAL" clId="{8F9F1452-2DC2-4430-9213-DC3FA89C3A0E}" dt="2020-05-31T13:11:11.866" v="1615" actId="1076"/>
          <ac:spMkLst>
            <pc:docMk/>
            <pc:sldMk cId="262037859" sldId="560"/>
            <ac:spMk id="9" creationId="{6CA5AA5B-00E9-4A95-8101-9A09DFF38E23}"/>
          </ac:spMkLst>
        </pc:spChg>
        <pc:spChg chg="add mod">
          <ac:chgData name="AHMED ABOUELYAZID ELTOHAMY MOHAMED" userId="52099ac6-86dd-4190-9d5c-80d0f35c6a65" providerId="ADAL" clId="{8F9F1452-2DC2-4430-9213-DC3FA89C3A0E}" dt="2020-05-31T13:06:36.499" v="1590" actId="1076"/>
          <ac:spMkLst>
            <pc:docMk/>
            <pc:sldMk cId="262037859" sldId="560"/>
            <ac:spMk id="10" creationId="{177E782C-3A1C-4632-8C32-77461FA1A03C}"/>
          </ac:spMkLst>
        </pc:spChg>
        <pc:spChg chg="del">
          <ac:chgData name="AHMED ABOUELYAZID ELTOHAMY MOHAMED" userId="52099ac6-86dd-4190-9d5c-80d0f35c6a65" providerId="ADAL" clId="{8F9F1452-2DC2-4430-9213-DC3FA89C3A0E}" dt="2020-05-31T12:33:34.121" v="1252" actId="478"/>
          <ac:spMkLst>
            <pc:docMk/>
            <pc:sldMk cId="262037859" sldId="560"/>
            <ac:spMk id="11" creationId="{18377771-A8D2-4295-BD55-295AD8B26341}"/>
          </ac:spMkLst>
        </pc:spChg>
        <pc:spChg chg="add del mod">
          <ac:chgData name="AHMED ABOUELYAZID ELTOHAMY MOHAMED" userId="52099ac6-86dd-4190-9d5c-80d0f35c6a65" providerId="ADAL" clId="{8F9F1452-2DC2-4430-9213-DC3FA89C3A0E}" dt="2020-05-31T13:10:52.968" v="1614" actId="207"/>
          <ac:spMkLst>
            <pc:docMk/>
            <pc:sldMk cId="262037859" sldId="560"/>
            <ac:spMk id="12" creationId="{D2E3E1E2-4F64-456B-8FF7-F73F91155532}"/>
          </ac:spMkLst>
        </pc:spChg>
        <pc:spChg chg="del mod">
          <ac:chgData name="AHMED ABOUELYAZID ELTOHAMY MOHAMED" userId="52099ac6-86dd-4190-9d5c-80d0f35c6a65" providerId="ADAL" clId="{8F9F1452-2DC2-4430-9213-DC3FA89C3A0E}" dt="2020-05-31T12:48:51.925" v="1438" actId="478"/>
          <ac:spMkLst>
            <pc:docMk/>
            <pc:sldMk cId="262037859" sldId="560"/>
            <ac:spMk id="13" creationId="{55603CD1-9C5C-411D-92F6-8EE5E54D1478}"/>
          </ac:spMkLst>
        </pc:spChg>
        <pc:spChg chg="add del mod">
          <ac:chgData name="AHMED ABOUELYAZID ELTOHAMY MOHAMED" userId="52099ac6-86dd-4190-9d5c-80d0f35c6a65" providerId="ADAL" clId="{8F9F1452-2DC2-4430-9213-DC3FA89C3A0E}" dt="2020-05-31T12:48:54.724" v="1439" actId="478"/>
          <ac:spMkLst>
            <pc:docMk/>
            <pc:sldMk cId="262037859" sldId="560"/>
            <ac:spMk id="15" creationId="{BC7E58C2-5795-4C88-A046-CBF34D10D5F7}"/>
          </ac:spMkLst>
        </pc:spChg>
        <pc:picChg chg="add mod modCrop">
          <ac:chgData name="AHMED ABOUELYAZID ELTOHAMY MOHAMED" userId="52099ac6-86dd-4190-9d5c-80d0f35c6a65" providerId="ADAL" clId="{8F9F1452-2DC2-4430-9213-DC3FA89C3A0E}" dt="2020-05-31T13:10:29.298" v="1613" actId="1076"/>
          <ac:picMkLst>
            <pc:docMk/>
            <pc:sldMk cId="262037859" sldId="560"/>
            <ac:picMk id="5" creationId="{3E5F28A8-C350-42C6-8A4C-76683216CD5A}"/>
          </ac:picMkLst>
        </pc:picChg>
        <pc:picChg chg="del">
          <ac:chgData name="AHMED ABOUELYAZID ELTOHAMY MOHAMED" userId="52099ac6-86dd-4190-9d5c-80d0f35c6a65" providerId="ADAL" clId="{8F9F1452-2DC2-4430-9213-DC3FA89C3A0E}" dt="2020-05-31T12:33:46.009" v="1256" actId="478"/>
          <ac:picMkLst>
            <pc:docMk/>
            <pc:sldMk cId="262037859" sldId="560"/>
            <ac:picMk id="7" creationId="{AF200675-5629-4351-8007-0CFD81ACCF69}"/>
          </ac:picMkLst>
        </pc:picChg>
        <pc:picChg chg="del">
          <ac:chgData name="AHMED ABOUELYAZID ELTOHAMY MOHAMED" userId="52099ac6-86dd-4190-9d5c-80d0f35c6a65" providerId="ADAL" clId="{8F9F1452-2DC2-4430-9213-DC3FA89C3A0E}" dt="2020-05-31T12:33:45.113" v="1255" actId="478"/>
          <ac:picMkLst>
            <pc:docMk/>
            <pc:sldMk cId="262037859" sldId="560"/>
            <ac:picMk id="14" creationId="{6E22ED4E-E347-45ED-90E4-98DBD82934CD}"/>
          </ac:picMkLst>
        </pc:picChg>
        <pc:picChg chg="del">
          <ac:chgData name="AHMED ABOUELYAZID ELTOHAMY MOHAMED" userId="52099ac6-86dd-4190-9d5c-80d0f35c6a65" providerId="ADAL" clId="{8F9F1452-2DC2-4430-9213-DC3FA89C3A0E}" dt="2020-05-31T12:33:47.083" v="1257" actId="478"/>
          <ac:picMkLst>
            <pc:docMk/>
            <pc:sldMk cId="262037859" sldId="560"/>
            <ac:picMk id="17" creationId="{D83F1442-99D2-44A1-97C7-11F51DF3A179}"/>
          </ac:picMkLst>
        </pc:picChg>
      </pc:sldChg>
      <pc:sldChg chg="del">
        <pc:chgData name="AHMED ABOUELYAZID ELTOHAMY MOHAMED" userId="52099ac6-86dd-4190-9d5c-80d0f35c6a65" providerId="ADAL" clId="{8F9F1452-2DC2-4430-9213-DC3FA89C3A0E}" dt="2020-05-31T12:52:39.341" v="1449" actId="47"/>
        <pc:sldMkLst>
          <pc:docMk/>
          <pc:sldMk cId="2112731022" sldId="562"/>
        </pc:sldMkLst>
      </pc:sldChg>
      <pc:sldChg chg="del">
        <pc:chgData name="AHMED ABOUELYAZID ELTOHAMY MOHAMED" userId="52099ac6-86dd-4190-9d5c-80d0f35c6a65" providerId="ADAL" clId="{8F9F1452-2DC2-4430-9213-DC3FA89C3A0E}" dt="2020-05-31T12:49:21.733" v="1440" actId="47"/>
        <pc:sldMkLst>
          <pc:docMk/>
          <pc:sldMk cId="3858896011" sldId="572"/>
        </pc:sldMkLst>
      </pc:sldChg>
      <pc:sldChg chg="del">
        <pc:chgData name="AHMED ABOUELYAZID ELTOHAMY MOHAMED" userId="52099ac6-86dd-4190-9d5c-80d0f35c6a65" providerId="ADAL" clId="{8F9F1452-2DC2-4430-9213-DC3FA89C3A0E}" dt="2020-05-31T12:49:24.693" v="1441" actId="47"/>
        <pc:sldMkLst>
          <pc:docMk/>
          <pc:sldMk cId="490861754" sldId="573"/>
        </pc:sldMkLst>
      </pc:sldChg>
      <pc:sldChg chg="del">
        <pc:chgData name="AHMED ABOUELYAZID ELTOHAMY MOHAMED" userId="52099ac6-86dd-4190-9d5c-80d0f35c6a65" providerId="ADAL" clId="{8F9F1452-2DC2-4430-9213-DC3FA89C3A0E}" dt="2020-05-31T12:49:27.957" v="1442" actId="47"/>
        <pc:sldMkLst>
          <pc:docMk/>
          <pc:sldMk cId="1875831321" sldId="575"/>
        </pc:sldMkLst>
      </pc:sldChg>
      <pc:sldChg chg="del">
        <pc:chgData name="AHMED ABOUELYAZID ELTOHAMY MOHAMED" userId="52099ac6-86dd-4190-9d5c-80d0f35c6a65" providerId="ADAL" clId="{8F9F1452-2DC2-4430-9213-DC3FA89C3A0E}" dt="2020-05-31T12:52:45.902" v="1451" actId="47"/>
        <pc:sldMkLst>
          <pc:docMk/>
          <pc:sldMk cId="1762927328" sldId="584"/>
        </pc:sldMkLst>
      </pc:sldChg>
      <pc:sldChg chg="del">
        <pc:chgData name="AHMED ABOUELYAZID ELTOHAMY MOHAMED" userId="52099ac6-86dd-4190-9d5c-80d0f35c6a65" providerId="ADAL" clId="{8F9F1452-2DC2-4430-9213-DC3FA89C3A0E}" dt="2020-05-31T12:52:37.733" v="1448" actId="47"/>
        <pc:sldMkLst>
          <pc:docMk/>
          <pc:sldMk cId="321179880" sldId="585"/>
        </pc:sldMkLst>
      </pc:sldChg>
      <pc:sldChg chg="del">
        <pc:chgData name="AHMED ABOUELYAZID ELTOHAMY MOHAMED" userId="52099ac6-86dd-4190-9d5c-80d0f35c6a65" providerId="ADAL" clId="{8F9F1452-2DC2-4430-9213-DC3FA89C3A0E}" dt="2020-05-31T12:52:43.410" v="1450" actId="47"/>
        <pc:sldMkLst>
          <pc:docMk/>
          <pc:sldMk cId="3378244386" sldId="586"/>
        </pc:sldMkLst>
      </pc:sldChg>
      <pc:sldChg chg="add del">
        <pc:chgData name="AHMED ABOUELYAZID ELTOHAMY MOHAMED" userId="52099ac6-86dd-4190-9d5c-80d0f35c6a65" providerId="ADAL" clId="{8F9F1452-2DC2-4430-9213-DC3FA89C3A0E}" dt="2020-05-31T15:26:23.720" v="2472" actId="47"/>
        <pc:sldMkLst>
          <pc:docMk/>
          <pc:sldMk cId="178336871" sldId="587"/>
        </pc:sldMkLst>
      </pc:sldChg>
      <pc:sldChg chg="del">
        <pc:chgData name="AHMED ABOUELYAZID ELTOHAMY MOHAMED" userId="52099ac6-86dd-4190-9d5c-80d0f35c6a65" providerId="ADAL" clId="{8F9F1452-2DC2-4430-9213-DC3FA89C3A0E}" dt="2020-05-31T12:52:54.539" v="1455" actId="47"/>
        <pc:sldMkLst>
          <pc:docMk/>
          <pc:sldMk cId="933002654" sldId="588"/>
        </pc:sldMkLst>
      </pc:sldChg>
      <pc:sldChg chg="del">
        <pc:chgData name="AHMED ABOUELYAZID ELTOHAMY MOHAMED" userId="52099ac6-86dd-4190-9d5c-80d0f35c6a65" providerId="ADAL" clId="{8F9F1452-2DC2-4430-9213-DC3FA89C3A0E}" dt="2020-05-31T12:49:30.827" v="1444" actId="47"/>
        <pc:sldMkLst>
          <pc:docMk/>
          <pc:sldMk cId="3996932483" sldId="589"/>
        </pc:sldMkLst>
      </pc:sldChg>
      <pc:sldChg chg="addSp delSp modSp add mod delAnim modAnim">
        <pc:chgData name="AHMED ABOUELYAZID ELTOHAMY MOHAMED" userId="52099ac6-86dd-4190-9d5c-80d0f35c6a65" providerId="ADAL" clId="{8F9F1452-2DC2-4430-9213-DC3FA89C3A0E}" dt="2020-05-31T12:13:24.978" v="984" actId="14861"/>
        <pc:sldMkLst>
          <pc:docMk/>
          <pc:sldMk cId="2168994315" sldId="590"/>
        </pc:sldMkLst>
        <pc:spChg chg="mod">
          <ac:chgData name="AHMED ABOUELYAZID ELTOHAMY MOHAMED" userId="52099ac6-86dd-4190-9d5c-80d0f35c6a65" providerId="ADAL" clId="{8F9F1452-2DC2-4430-9213-DC3FA89C3A0E}" dt="2020-05-31T11:49:55.102" v="500" actId="403"/>
          <ac:spMkLst>
            <pc:docMk/>
            <pc:sldMk cId="2168994315" sldId="590"/>
            <ac:spMk id="7" creationId="{C4BE2B11-E2FB-4D50-93BB-AE08CD49B01B}"/>
          </ac:spMkLst>
        </pc:spChg>
        <pc:spChg chg="del">
          <ac:chgData name="AHMED ABOUELYAZID ELTOHAMY MOHAMED" userId="52099ac6-86dd-4190-9d5c-80d0f35c6a65" providerId="ADAL" clId="{8F9F1452-2DC2-4430-9213-DC3FA89C3A0E}" dt="2020-05-31T11:48:06.064" v="476" actId="478"/>
          <ac:spMkLst>
            <pc:docMk/>
            <pc:sldMk cId="2168994315" sldId="590"/>
            <ac:spMk id="10" creationId="{1DD5B56F-D39B-4485-AE10-7E562A366E0D}"/>
          </ac:spMkLst>
        </pc:spChg>
        <pc:spChg chg="del">
          <ac:chgData name="AHMED ABOUELYAZID ELTOHAMY MOHAMED" userId="52099ac6-86dd-4190-9d5c-80d0f35c6a65" providerId="ADAL" clId="{8F9F1452-2DC2-4430-9213-DC3FA89C3A0E}" dt="2020-05-31T12:07:49.173" v="966" actId="478"/>
          <ac:spMkLst>
            <pc:docMk/>
            <pc:sldMk cId="2168994315" sldId="590"/>
            <ac:spMk id="13" creationId="{C2227719-A151-4470-BFC0-13A767F1D15B}"/>
          </ac:spMkLst>
        </pc:spChg>
        <pc:spChg chg="mod">
          <ac:chgData name="AHMED ABOUELYAZID ELTOHAMY MOHAMED" userId="52099ac6-86dd-4190-9d5c-80d0f35c6a65" providerId="ADAL" clId="{8F9F1452-2DC2-4430-9213-DC3FA89C3A0E}" dt="2020-05-31T12:09:33.891" v="982" actId="207"/>
          <ac:spMkLst>
            <pc:docMk/>
            <pc:sldMk cId="2168994315" sldId="590"/>
            <ac:spMk id="14" creationId="{A8EFD710-F6E5-4E8C-8E96-C82B4EA14B7F}"/>
          </ac:spMkLst>
        </pc:spChg>
        <pc:spChg chg="del">
          <ac:chgData name="AHMED ABOUELYAZID ELTOHAMY MOHAMED" userId="52099ac6-86dd-4190-9d5c-80d0f35c6a65" providerId="ADAL" clId="{8F9F1452-2DC2-4430-9213-DC3FA89C3A0E}" dt="2020-05-31T11:44:18.925" v="397" actId="478"/>
          <ac:spMkLst>
            <pc:docMk/>
            <pc:sldMk cId="2168994315" sldId="590"/>
            <ac:spMk id="15" creationId="{822A4F23-CF79-4320-8CDF-BEE7484DCBB2}"/>
          </ac:spMkLst>
        </pc:spChg>
        <pc:spChg chg="mod">
          <ac:chgData name="AHMED ABOUELYAZID ELTOHAMY MOHAMED" userId="52099ac6-86dd-4190-9d5c-80d0f35c6a65" providerId="ADAL" clId="{8F9F1452-2DC2-4430-9213-DC3FA89C3A0E}" dt="2020-05-31T12:13:24.978" v="984" actId="14861"/>
          <ac:spMkLst>
            <pc:docMk/>
            <pc:sldMk cId="2168994315" sldId="590"/>
            <ac:spMk id="17" creationId="{15933B12-DAC6-47BF-B3FD-C500F9122C78}"/>
          </ac:spMkLst>
        </pc:spChg>
        <pc:spChg chg="del">
          <ac:chgData name="AHMED ABOUELYAZID ELTOHAMY MOHAMED" userId="52099ac6-86dd-4190-9d5c-80d0f35c6a65" providerId="ADAL" clId="{8F9F1452-2DC2-4430-9213-DC3FA89C3A0E}" dt="2020-05-31T12:03:35.936" v="862" actId="478"/>
          <ac:spMkLst>
            <pc:docMk/>
            <pc:sldMk cId="2168994315" sldId="590"/>
            <ac:spMk id="18" creationId="{3B9E36BB-57CA-4C83-A49A-8E1F8FF2A17D}"/>
          </ac:spMkLst>
        </pc:spChg>
        <pc:spChg chg="del">
          <ac:chgData name="AHMED ABOUELYAZID ELTOHAMY MOHAMED" userId="52099ac6-86dd-4190-9d5c-80d0f35c6a65" providerId="ADAL" clId="{8F9F1452-2DC2-4430-9213-DC3FA89C3A0E}" dt="2020-05-31T12:03:42.740" v="863" actId="478"/>
          <ac:spMkLst>
            <pc:docMk/>
            <pc:sldMk cId="2168994315" sldId="590"/>
            <ac:spMk id="19" creationId="{3C80D536-8D0B-4DE7-95D6-BEDE4466F27D}"/>
          </ac:spMkLst>
        </pc:spChg>
        <pc:spChg chg="add mod">
          <ac:chgData name="AHMED ABOUELYAZID ELTOHAMY MOHAMED" userId="52099ac6-86dd-4190-9d5c-80d0f35c6a65" providerId="ADAL" clId="{8F9F1452-2DC2-4430-9213-DC3FA89C3A0E}" dt="2020-05-31T11:50:59.119" v="513" actId="1035"/>
          <ac:spMkLst>
            <pc:docMk/>
            <pc:sldMk cId="2168994315" sldId="590"/>
            <ac:spMk id="20" creationId="{0A3AE6F2-7DD5-4BD6-B5C5-7853E5EEA18C}"/>
          </ac:spMkLst>
        </pc:spChg>
        <pc:picChg chg="del">
          <ac:chgData name="AHMED ABOUELYAZID ELTOHAMY MOHAMED" userId="52099ac6-86dd-4190-9d5c-80d0f35c6a65" providerId="ADAL" clId="{8F9F1452-2DC2-4430-9213-DC3FA89C3A0E}" dt="2020-05-31T11:49:00.822" v="487" actId="478"/>
          <ac:picMkLst>
            <pc:docMk/>
            <pc:sldMk cId="2168994315" sldId="590"/>
            <ac:picMk id="4" creationId="{2758642C-B208-4B65-9B8E-7826DBF51706}"/>
          </ac:picMkLst>
        </pc:picChg>
      </pc:sldChg>
      <pc:sldChg chg="addSp delSp modSp add mod delAnim modAnim">
        <pc:chgData name="AHMED ABOUELYAZID ELTOHAMY MOHAMED" userId="52099ac6-86dd-4190-9d5c-80d0f35c6a65" providerId="ADAL" clId="{8F9F1452-2DC2-4430-9213-DC3FA89C3A0E}" dt="2020-05-31T13:57:42.199" v="2009" actId="1037"/>
        <pc:sldMkLst>
          <pc:docMk/>
          <pc:sldMk cId="3500236057" sldId="591"/>
        </pc:sldMkLst>
        <pc:spChg chg="add del">
          <ac:chgData name="AHMED ABOUELYAZID ELTOHAMY MOHAMED" userId="52099ac6-86dd-4190-9d5c-80d0f35c6a65" providerId="ADAL" clId="{8F9F1452-2DC2-4430-9213-DC3FA89C3A0E}" dt="2020-05-31T13:32:02.491" v="1809"/>
          <ac:spMkLst>
            <pc:docMk/>
            <pc:sldMk cId="3500236057" sldId="591"/>
            <ac:spMk id="2" creationId="{6221FBE7-E0A7-4FE9-B6CD-1C7138516601}"/>
          </ac:spMkLst>
        </pc:spChg>
        <pc:spChg chg="add del">
          <ac:chgData name="AHMED ABOUELYAZID ELTOHAMY MOHAMED" userId="52099ac6-86dd-4190-9d5c-80d0f35c6a65" providerId="ADAL" clId="{8F9F1452-2DC2-4430-9213-DC3FA89C3A0E}" dt="2020-05-31T13:32:02.491" v="1809"/>
          <ac:spMkLst>
            <pc:docMk/>
            <pc:sldMk cId="3500236057" sldId="591"/>
            <ac:spMk id="3" creationId="{1343F585-0CE1-47DC-AD65-FEBF1B5495F3}"/>
          </ac:spMkLst>
        </pc:spChg>
        <pc:spChg chg="add del">
          <ac:chgData name="AHMED ABOUELYAZID ELTOHAMY MOHAMED" userId="52099ac6-86dd-4190-9d5c-80d0f35c6a65" providerId="ADAL" clId="{8F9F1452-2DC2-4430-9213-DC3FA89C3A0E}" dt="2020-05-31T13:32:15.395" v="1812"/>
          <ac:spMkLst>
            <pc:docMk/>
            <pc:sldMk cId="3500236057" sldId="591"/>
            <ac:spMk id="4" creationId="{5E9262C3-2545-48B6-81A8-6A956D83DCB5}"/>
          </ac:spMkLst>
        </pc:spChg>
        <pc:spChg chg="del">
          <ac:chgData name="AHMED ABOUELYAZID ELTOHAMY MOHAMED" userId="52099ac6-86dd-4190-9d5c-80d0f35c6a65" providerId="ADAL" clId="{8F9F1452-2DC2-4430-9213-DC3FA89C3A0E}" dt="2020-05-31T13:31:27.227" v="1803" actId="478"/>
          <ac:spMkLst>
            <pc:docMk/>
            <pc:sldMk cId="3500236057" sldId="591"/>
            <ac:spMk id="5" creationId="{D41C691D-D733-46A3-82C0-04113EE0D778}"/>
          </ac:spMkLst>
        </pc:spChg>
        <pc:spChg chg="mod">
          <ac:chgData name="AHMED ABOUELYAZID ELTOHAMY MOHAMED" userId="52099ac6-86dd-4190-9d5c-80d0f35c6a65" providerId="ADAL" clId="{8F9F1452-2DC2-4430-9213-DC3FA89C3A0E}" dt="2020-05-31T13:48:19.203" v="1919" actId="6549"/>
          <ac:spMkLst>
            <pc:docMk/>
            <pc:sldMk cId="3500236057" sldId="591"/>
            <ac:spMk id="6" creationId="{3501C677-2596-4A58-9075-20888169A5E5}"/>
          </ac:spMkLst>
        </pc:spChg>
        <pc:spChg chg="mod">
          <ac:chgData name="AHMED ABOUELYAZID ELTOHAMY MOHAMED" userId="52099ac6-86dd-4190-9d5c-80d0f35c6a65" providerId="ADAL" clId="{8F9F1452-2DC2-4430-9213-DC3FA89C3A0E}" dt="2020-05-31T13:41:28.134" v="1846" actId="1035"/>
          <ac:spMkLst>
            <pc:docMk/>
            <pc:sldMk cId="3500236057" sldId="591"/>
            <ac:spMk id="7" creationId="{C980368F-0E56-482E-AC8E-784F28C3ADEC}"/>
          </ac:spMkLst>
        </pc:spChg>
        <pc:spChg chg="del">
          <ac:chgData name="AHMED ABOUELYAZID ELTOHAMY MOHAMED" userId="52099ac6-86dd-4190-9d5c-80d0f35c6a65" providerId="ADAL" clId="{8F9F1452-2DC2-4430-9213-DC3FA89C3A0E}" dt="2020-05-31T13:31:24.374" v="1802" actId="478"/>
          <ac:spMkLst>
            <pc:docMk/>
            <pc:sldMk cId="3500236057" sldId="591"/>
            <ac:spMk id="8" creationId="{AE3A73B8-88B5-4F00-AC5F-52BB15764BCE}"/>
          </ac:spMkLst>
        </pc:spChg>
        <pc:spChg chg="add del">
          <ac:chgData name="AHMED ABOUELYAZID ELTOHAMY MOHAMED" userId="52099ac6-86dd-4190-9d5c-80d0f35c6a65" providerId="ADAL" clId="{8F9F1452-2DC2-4430-9213-DC3FA89C3A0E}" dt="2020-05-31T13:32:15.395" v="1812"/>
          <ac:spMkLst>
            <pc:docMk/>
            <pc:sldMk cId="3500236057" sldId="591"/>
            <ac:spMk id="9" creationId="{4D1FE609-0EB4-42FE-B568-7658AD86F62C}"/>
          </ac:spMkLst>
        </pc:spChg>
        <pc:spChg chg="mod">
          <ac:chgData name="AHMED ABOUELYAZID ELTOHAMY MOHAMED" userId="52099ac6-86dd-4190-9d5c-80d0f35c6a65" providerId="ADAL" clId="{8F9F1452-2DC2-4430-9213-DC3FA89C3A0E}" dt="2020-05-31T13:44:57.691" v="1895" actId="14861"/>
          <ac:spMkLst>
            <pc:docMk/>
            <pc:sldMk cId="3500236057" sldId="591"/>
            <ac:spMk id="10" creationId="{08C8A269-BAF2-41FF-AEC4-0633D866729D}"/>
          </ac:spMkLst>
        </pc:spChg>
        <pc:spChg chg="add del mod">
          <ac:chgData name="AHMED ABOUELYAZID ELTOHAMY MOHAMED" userId="52099ac6-86dd-4190-9d5c-80d0f35c6a65" providerId="ADAL" clId="{8F9F1452-2DC2-4430-9213-DC3FA89C3A0E}" dt="2020-05-31T13:32:31.707" v="1816"/>
          <ac:spMkLst>
            <pc:docMk/>
            <pc:sldMk cId="3500236057" sldId="591"/>
            <ac:spMk id="11" creationId="{07CF492A-CFAF-489E-82B9-4BC90BF062DD}"/>
          </ac:spMkLst>
        </pc:spChg>
        <pc:spChg chg="add del mod">
          <ac:chgData name="AHMED ABOUELYAZID ELTOHAMY MOHAMED" userId="52099ac6-86dd-4190-9d5c-80d0f35c6a65" providerId="ADAL" clId="{8F9F1452-2DC2-4430-9213-DC3FA89C3A0E}" dt="2020-05-31T13:32:31.707" v="1816"/>
          <ac:spMkLst>
            <pc:docMk/>
            <pc:sldMk cId="3500236057" sldId="591"/>
            <ac:spMk id="12" creationId="{BBFC625D-9079-4F14-9292-025786F41660}"/>
          </ac:spMkLst>
        </pc:spChg>
        <pc:spChg chg="add del">
          <ac:chgData name="AHMED ABOUELYAZID ELTOHAMY MOHAMED" userId="52099ac6-86dd-4190-9d5c-80d0f35c6a65" providerId="ADAL" clId="{8F9F1452-2DC2-4430-9213-DC3FA89C3A0E}" dt="2020-05-31T13:39:22.364" v="1820"/>
          <ac:spMkLst>
            <pc:docMk/>
            <pc:sldMk cId="3500236057" sldId="591"/>
            <ac:spMk id="13" creationId="{44E7BB4B-5AF4-4F19-9662-8CF0C3EA589E}"/>
          </ac:spMkLst>
        </pc:spChg>
        <pc:spChg chg="add del">
          <ac:chgData name="AHMED ABOUELYAZID ELTOHAMY MOHAMED" userId="52099ac6-86dd-4190-9d5c-80d0f35c6a65" providerId="ADAL" clId="{8F9F1452-2DC2-4430-9213-DC3FA89C3A0E}" dt="2020-05-31T13:39:22.364" v="1820"/>
          <ac:spMkLst>
            <pc:docMk/>
            <pc:sldMk cId="3500236057" sldId="591"/>
            <ac:spMk id="14" creationId="{1E4B2032-8854-41DE-9387-CB9FF0B256D1}"/>
          </ac:spMkLst>
        </pc:spChg>
        <pc:spChg chg="add del mod">
          <ac:chgData name="AHMED ABOUELYAZID ELTOHAMY MOHAMED" userId="52099ac6-86dd-4190-9d5c-80d0f35c6a65" providerId="ADAL" clId="{8F9F1452-2DC2-4430-9213-DC3FA89C3A0E}" dt="2020-05-31T13:50:59.999" v="1922" actId="478"/>
          <ac:spMkLst>
            <pc:docMk/>
            <pc:sldMk cId="3500236057" sldId="591"/>
            <ac:spMk id="15" creationId="{D6F575B1-01B8-43AD-9982-715C2984CF65}"/>
          </ac:spMkLst>
        </pc:spChg>
        <pc:spChg chg="add mod">
          <ac:chgData name="AHMED ABOUELYAZID ELTOHAMY MOHAMED" userId="52099ac6-86dd-4190-9d5c-80d0f35c6a65" providerId="ADAL" clId="{8F9F1452-2DC2-4430-9213-DC3FA89C3A0E}" dt="2020-05-31T13:54:28.580" v="1978" actId="1036"/>
          <ac:spMkLst>
            <pc:docMk/>
            <pc:sldMk cId="3500236057" sldId="591"/>
            <ac:spMk id="19" creationId="{C210FFE9-ECEC-41ED-8219-8DBAA7AC3A4D}"/>
          </ac:spMkLst>
        </pc:spChg>
        <pc:spChg chg="add mod">
          <ac:chgData name="AHMED ABOUELYAZID ELTOHAMY MOHAMED" userId="52099ac6-86dd-4190-9d5c-80d0f35c6a65" providerId="ADAL" clId="{8F9F1452-2DC2-4430-9213-DC3FA89C3A0E}" dt="2020-05-31T13:54:24.518" v="1973" actId="1036"/>
          <ac:spMkLst>
            <pc:docMk/>
            <pc:sldMk cId="3500236057" sldId="591"/>
            <ac:spMk id="20" creationId="{3E07827B-80DB-49BC-BF1B-C1A678D18660}"/>
          </ac:spMkLst>
        </pc:spChg>
        <pc:picChg chg="add mod modCrop">
          <ac:chgData name="AHMED ABOUELYAZID ELTOHAMY MOHAMED" userId="52099ac6-86dd-4190-9d5c-80d0f35c6a65" providerId="ADAL" clId="{8F9F1452-2DC2-4430-9213-DC3FA89C3A0E}" dt="2020-05-31T13:57:16.748" v="1999" actId="14100"/>
          <ac:picMkLst>
            <pc:docMk/>
            <pc:sldMk cId="3500236057" sldId="591"/>
            <ac:picMk id="16" creationId="{1624C435-53BD-4FA7-BBAE-C5BFB4E5B9EF}"/>
          </ac:picMkLst>
        </pc:picChg>
        <pc:picChg chg="add mod modCrop">
          <ac:chgData name="AHMED ABOUELYAZID ELTOHAMY MOHAMED" userId="52099ac6-86dd-4190-9d5c-80d0f35c6a65" providerId="ADAL" clId="{8F9F1452-2DC2-4430-9213-DC3FA89C3A0E}" dt="2020-05-31T13:57:34.100" v="2008" actId="1038"/>
          <ac:picMkLst>
            <pc:docMk/>
            <pc:sldMk cId="3500236057" sldId="591"/>
            <ac:picMk id="17" creationId="{E46568F5-DA28-420D-9182-6A26BF9D2BC3}"/>
          </ac:picMkLst>
        </pc:picChg>
        <pc:picChg chg="add mod modCrop">
          <ac:chgData name="AHMED ABOUELYAZID ELTOHAMY MOHAMED" userId="52099ac6-86dd-4190-9d5c-80d0f35c6a65" providerId="ADAL" clId="{8F9F1452-2DC2-4430-9213-DC3FA89C3A0E}" dt="2020-05-31T13:57:42.199" v="2009" actId="1037"/>
          <ac:picMkLst>
            <pc:docMk/>
            <pc:sldMk cId="3500236057" sldId="591"/>
            <ac:picMk id="18" creationId="{5E64431F-5764-454B-9F57-F8D60B9CE010}"/>
          </ac:picMkLst>
        </pc:picChg>
        <pc:picChg chg="add del">
          <ac:chgData name="AHMED ABOUELYAZID ELTOHAMY MOHAMED" userId="52099ac6-86dd-4190-9d5c-80d0f35c6a65" providerId="ADAL" clId="{8F9F1452-2DC2-4430-9213-DC3FA89C3A0E}" dt="2020-05-31T13:32:02.491" v="1809"/>
          <ac:picMkLst>
            <pc:docMk/>
            <pc:sldMk cId="3500236057" sldId="591"/>
            <ac:picMk id="3073" creationId="{2FBCD6DC-A7F6-4A30-BA14-E190F82BB248}"/>
          </ac:picMkLst>
        </pc:picChg>
        <pc:picChg chg="add del">
          <ac:chgData name="AHMED ABOUELYAZID ELTOHAMY MOHAMED" userId="52099ac6-86dd-4190-9d5c-80d0f35c6a65" providerId="ADAL" clId="{8F9F1452-2DC2-4430-9213-DC3FA89C3A0E}" dt="2020-05-31T13:32:15.395" v="1812"/>
          <ac:picMkLst>
            <pc:docMk/>
            <pc:sldMk cId="3500236057" sldId="591"/>
            <ac:picMk id="3076" creationId="{E8303F2B-DCB0-4E58-9054-A1CDE91B8665}"/>
          </ac:picMkLst>
        </pc:picChg>
        <pc:picChg chg="add del mod">
          <ac:chgData name="AHMED ABOUELYAZID ELTOHAMY MOHAMED" userId="52099ac6-86dd-4190-9d5c-80d0f35c6a65" providerId="ADAL" clId="{8F9F1452-2DC2-4430-9213-DC3FA89C3A0E}" dt="2020-05-31T13:32:31.707" v="1816"/>
          <ac:picMkLst>
            <pc:docMk/>
            <pc:sldMk cId="3500236057" sldId="591"/>
            <ac:picMk id="3079" creationId="{A15551BA-4305-4893-BE5C-7638551739E5}"/>
          </ac:picMkLst>
        </pc:picChg>
        <pc:picChg chg="add del">
          <ac:chgData name="AHMED ABOUELYAZID ELTOHAMY MOHAMED" userId="52099ac6-86dd-4190-9d5c-80d0f35c6a65" providerId="ADAL" clId="{8F9F1452-2DC2-4430-9213-DC3FA89C3A0E}" dt="2020-05-31T13:39:22.364" v="1820"/>
          <ac:picMkLst>
            <pc:docMk/>
            <pc:sldMk cId="3500236057" sldId="591"/>
            <ac:picMk id="3082" creationId="{10A649EC-4F9E-435A-B6C7-7C504BF054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38187-1931-462F-9BEF-ECF6209E6E3B}"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8282F-14FF-4054-A27C-48627C6D8302}" type="slidenum">
              <a:rPr lang="en-US" smtClean="0"/>
              <a:t>‹#›</a:t>
            </a:fld>
            <a:endParaRPr lang="en-US"/>
          </a:p>
        </p:txBody>
      </p:sp>
    </p:spTree>
    <p:extLst>
      <p:ext uri="{BB962C8B-B14F-4D97-AF65-F5344CB8AC3E}">
        <p14:creationId xmlns:p14="http://schemas.microsoft.com/office/powerpoint/2010/main" val="274867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DB18282F-14FF-4054-A27C-48627C6D8302}" type="slidenum">
              <a:rPr lang="en-US" smtClean="0"/>
              <a:t>1</a:t>
            </a:fld>
            <a:endParaRPr lang="en-US"/>
          </a:p>
        </p:txBody>
      </p:sp>
    </p:spTree>
    <p:extLst>
      <p:ext uri="{BB962C8B-B14F-4D97-AF65-F5344CB8AC3E}">
        <p14:creationId xmlns:p14="http://schemas.microsoft.com/office/powerpoint/2010/main" val="361190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803AEA-1037-493B-888F-5413886EB68A}"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241190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AEA-1037-493B-888F-5413886EB68A}"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76741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AEA-1037-493B-888F-5413886EB68A}"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53008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AEA-1037-493B-888F-5413886EB68A}"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45701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03AEA-1037-493B-888F-5413886EB68A}"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69519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803AEA-1037-493B-888F-5413886EB68A}"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404067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03AEA-1037-493B-888F-5413886EB68A}"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14679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03AEA-1037-493B-888F-5413886EB68A}"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61340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3AEA-1037-493B-888F-5413886EB68A}"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274211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03AEA-1037-493B-888F-5413886EB68A}"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36392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03AEA-1037-493B-888F-5413886EB68A}"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6FB18-7A71-4AB4-8F3B-33AEBEB79481}" type="slidenum">
              <a:rPr lang="en-US" smtClean="0"/>
              <a:t>‹#›</a:t>
            </a:fld>
            <a:endParaRPr lang="en-US"/>
          </a:p>
        </p:txBody>
      </p:sp>
    </p:spTree>
    <p:extLst>
      <p:ext uri="{BB962C8B-B14F-4D97-AF65-F5344CB8AC3E}">
        <p14:creationId xmlns:p14="http://schemas.microsoft.com/office/powerpoint/2010/main" val="276789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03AEA-1037-493B-888F-5413886EB68A}"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6FB18-7A71-4AB4-8F3B-33AEBEB79481}" type="slidenum">
              <a:rPr lang="en-US" smtClean="0"/>
              <a:t>‹#›</a:t>
            </a:fld>
            <a:endParaRPr lang="en-US"/>
          </a:p>
        </p:txBody>
      </p:sp>
    </p:spTree>
    <p:extLst>
      <p:ext uri="{BB962C8B-B14F-4D97-AF65-F5344CB8AC3E}">
        <p14:creationId xmlns:p14="http://schemas.microsoft.com/office/powerpoint/2010/main" val="520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4E1E9D7-773D-402E-96E7-8975370E4B01}"/>
              </a:ext>
            </a:extLst>
          </p:cNvPr>
          <p:cNvGraphicFramePr>
            <a:graphicFrameLocks noGrp="1"/>
          </p:cNvGraphicFramePr>
          <p:nvPr>
            <p:extLst>
              <p:ext uri="{D42A27DB-BD31-4B8C-83A1-F6EECF244321}">
                <p14:modId xmlns:p14="http://schemas.microsoft.com/office/powerpoint/2010/main" val="2995213025"/>
              </p:ext>
            </p:extLst>
          </p:nvPr>
        </p:nvGraphicFramePr>
        <p:xfrm>
          <a:off x="4740811" y="1684695"/>
          <a:ext cx="7125977" cy="4541487"/>
        </p:xfrm>
        <a:graphic>
          <a:graphicData uri="http://schemas.openxmlformats.org/drawingml/2006/table">
            <a:tbl>
              <a:tblPr firstRow="1" bandRow="1">
                <a:tableStyleId>{F5AB1C69-6EDB-4FF4-983F-18BD219EF322}</a:tableStyleId>
              </a:tblPr>
              <a:tblGrid>
                <a:gridCol w="4833708">
                  <a:extLst>
                    <a:ext uri="{9D8B030D-6E8A-4147-A177-3AD203B41FA5}">
                      <a16:colId xmlns:a16="http://schemas.microsoft.com/office/drawing/2014/main" val="1902435220"/>
                    </a:ext>
                  </a:extLst>
                </a:gridCol>
                <a:gridCol w="2292269">
                  <a:extLst>
                    <a:ext uri="{9D8B030D-6E8A-4147-A177-3AD203B41FA5}">
                      <a16:colId xmlns:a16="http://schemas.microsoft.com/office/drawing/2014/main" val="1982207501"/>
                    </a:ext>
                  </a:extLst>
                </a:gridCol>
              </a:tblGrid>
              <a:tr h="877935">
                <a:tc>
                  <a:txBody>
                    <a:bodyPr/>
                    <a:lstStyle/>
                    <a:p>
                      <a:pPr algn="ctr"/>
                      <a:r>
                        <a:rPr lang="ar-BH" sz="60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الكيـمياء</a:t>
                      </a:r>
                      <a:endParaRPr lang="en-US" sz="6600" b="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a:r>
                        <a:rPr lang="ar-BH" sz="60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المادة </a:t>
                      </a:r>
                      <a:endParaRPr lang="en-US" sz="6000" b="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val="2603181798"/>
                  </a:ext>
                </a:extLst>
              </a:tr>
              <a:tr h="73148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4000" b="1" kern="1200" dirty="0">
                          <a:solidFill>
                            <a:srgbClr val="002060"/>
                          </a:solidFill>
                          <a:effectLst/>
                          <a:latin typeface="Sakkal Majalla" panose="02000000000000000000" pitchFamily="2" charset="-78"/>
                          <a:ea typeface="+mn-ea"/>
                          <a:cs typeface="Sakkal Majalla" panose="02000000000000000000" pitchFamily="2" charset="-78"/>
                        </a:rPr>
                        <a:t>الرابطة التساهمية-</a:t>
                      </a:r>
                      <a:r>
                        <a:rPr lang="ar-BH" sz="2800" b="1" kern="1200" dirty="0">
                          <a:solidFill>
                            <a:srgbClr val="FF0000"/>
                          </a:solidFill>
                          <a:effectLst/>
                          <a:latin typeface="Sakkal Majalla" panose="02000000000000000000" pitchFamily="2" charset="-78"/>
                          <a:ea typeface="+mn-ea"/>
                          <a:cs typeface="Sakkal Majalla" panose="02000000000000000000" pitchFamily="2" charset="-78"/>
                        </a:rPr>
                        <a:t>الجزء الأول</a:t>
                      </a:r>
                      <a:endParaRPr lang="en-US" sz="4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2">
                        <a:lumMod val="20000"/>
                        <a:lumOff val="80000"/>
                      </a:schemeClr>
                    </a:solidFill>
                  </a:tcPr>
                </a:tc>
                <a:tc>
                  <a:txBody>
                    <a:bodyPr/>
                    <a:lstStyle/>
                    <a:p>
                      <a:pPr algn="r"/>
                      <a:r>
                        <a:rPr lang="ar-BH"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عنوان</a:t>
                      </a:r>
                      <a:r>
                        <a:rPr lang="ar-BH" sz="3200" b="1" baseline="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الدرس</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2">
                        <a:lumMod val="20000"/>
                        <a:lumOff val="80000"/>
                      </a:schemeClr>
                    </a:solidFill>
                  </a:tcPr>
                </a:tc>
                <a:extLst>
                  <a:ext uri="{0D108BD9-81ED-4DB2-BD59-A6C34878D82A}">
                    <a16:rowId xmlns:a16="http://schemas.microsoft.com/office/drawing/2014/main" val="4279311713"/>
                  </a:ext>
                </a:extLst>
              </a:tr>
              <a:tr h="673941">
                <a:tc>
                  <a:txBody>
                    <a:bodyPr/>
                    <a:lstStyle/>
                    <a:p>
                      <a:pPr algn="ctr" rtl="1"/>
                      <a:r>
                        <a:rPr lang="ar-BH" sz="4000" b="1" dirty="0">
                          <a:solidFill>
                            <a:schemeClr val="tx1"/>
                          </a:solidFill>
                          <a:effectLst/>
                          <a:latin typeface="Sakkal Majalla" panose="02000000000000000000" pitchFamily="2" charset="-78"/>
                          <a:cs typeface="Sakkal Majalla" panose="02000000000000000000" pitchFamily="2" charset="-78"/>
                        </a:rPr>
                        <a:t>كيم</a:t>
                      </a:r>
                      <a:r>
                        <a:rPr lang="ar-BH" sz="4000" b="1" baseline="0" dirty="0">
                          <a:solidFill>
                            <a:schemeClr val="tx1"/>
                          </a:solidFill>
                          <a:effectLst/>
                          <a:latin typeface="Sakkal Majalla" panose="02000000000000000000" pitchFamily="2" charset="-78"/>
                          <a:cs typeface="Sakkal Majalla" panose="02000000000000000000" pitchFamily="2" charset="-78"/>
                        </a:rPr>
                        <a:t> </a:t>
                      </a:r>
                      <a:r>
                        <a:rPr lang="en-US" sz="4000" b="1">
                          <a:solidFill>
                            <a:schemeClr val="tx1"/>
                          </a:solidFill>
                          <a:effectLst/>
                          <a:latin typeface="Sakkal Majalla" panose="02000000000000000000" pitchFamily="2" charset="-78"/>
                          <a:cs typeface="Sakkal Majalla" panose="02000000000000000000" pitchFamily="2" charset="-78"/>
                        </a:rPr>
                        <a:t>211</a:t>
                      </a:r>
                      <a:endParaRPr lang="en-US"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r"/>
                      <a:r>
                        <a:rPr lang="ar-BH"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رمــــز المقـــــرر</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val="2598843614"/>
                  </a:ext>
                </a:extLst>
              </a:tr>
              <a:tr h="673941">
                <a:tc>
                  <a:txBody>
                    <a:bodyPr/>
                    <a:lstStyle/>
                    <a:p>
                      <a:pPr algn="ctr" rtl="1"/>
                      <a:r>
                        <a:rPr lang="ar-BH"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الرابعة</a:t>
                      </a:r>
                      <a:endParaRPr lang="en-US"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2">
                        <a:lumMod val="20000"/>
                        <a:lumOff val="80000"/>
                      </a:schemeClr>
                    </a:solidFill>
                  </a:tcPr>
                </a:tc>
                <a:tc>
                  <a:txBody>
                    <a:bodyPr/>
                    <a:lstStyle/>
                    <a:p>
                      <a:pPr algn="r"/>
                      <a:r>
                        <a:rPr lang="ar-BH"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رقم الوحدة</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2">
                        <a:lumMod val="20000"/>
                        <a:lumOff val="80000"/>
                      </a:schemeClr>
                    </a:solidFill>
                  </a:tcPr>
                </a:tc>
                <a:extLst>
                  <a:ext uri="{0D108BD9-81ED-4DB2-BD59-A6C34878D82A}">
                    <a16:rowId xmlns:a16="http://schemas.microsoft.com/office/drawing/2014/main" val="190819232"/>
                  </a:ext>
                </a:extLst>
              </a:tr>
              <a:tr h="405407">
                <a:tc>
                  <a:txBody>
                    <a:bodyPr/>
                    <a:lstStyle/>
                    <a:p>
                      <a:pPr algn="ctr" rtl="1"/>
                      <a:r>
                        <a:rPr lang="ar-BH"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الأوّل</a:t>
                      </a:r>
                      <a:endParaRPr lang="en-US"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الفصل الدراسي</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val="1777900835"/>
                  </a:ext>
                </a:extLst>
              </a:tr>
              <a:tr h="6739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dirty="0">
                          <a:solidFill>
                            <a:schemeClr val="tx1"/>
                          </a:solidFill>
                          <a:effectLst/>
                          <a:latin typeface="Sakkal Majalla" panose="02000000000000000000" pitchFamily="2" charset="-78"/>
                          <a:ea typeface="+mn-ea"/>
                          <a:cs typeface="Sakkal Majalla" panose="02000000000000000000" pitchFamily="2" charset="-78"/>
                        </a:rPr>
                        <a:t>الثاني</a:t>
                      </a:r>
                      <a:r>
                        <a:rPr lang="ar-BH" sz="4000" b="1" baseline="0" dirty="0">
                          <a:solidFill>
                            <a:schemeClr val="tx1"/>
                          </a:solidFill>
                          <a:effectLst/>
                          <a:latin typeface="Sakkal Majalla" panose="02000000000000000000" pitchFamily="2" charset="-78"/>
                          <a:ea typeface="+mn-ea"/>
                          <a:cs typeface="Sakkal Majalla" panose="02000000000000000000" pitchFamily="2" charset="-78"/>
                        </a:rPr>
                        <a:t> الثانوي</a:t>
                      </a:r>
                      <a:r>
                        <a:rPr lang="en-US" sz="4000" b="1" baseline="0" dirty="0">
                          <a:solidFill>
                            <a:schemeClr val="tx1"/>
                          </a:solidFill>
                          <a:effectLst/>
                          <a:latin typeface="Sakkal Majalla" panose="02000000000000000000" pitchFamily="2" charset="-78"/>
                          <a:ea typeface="+mn-ea"/>
                          <a:cs typeface="Sakkal Majalla" panose="02000000000000000000" pitchFamily="2" charset="-78"/>
                        </a:rPr>
                        <a:t> </a:t>
                      </a:r>
                      <a:endParaRPr lang="en-US" sz="40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anchor="ctr">
                    <a:solidFill>
                      <a:schemeClr val="accent2">
                        <a:lumMod val="20000"/>
                        <a:lumOff val="80000"/>
                      </a:schemeClr>
                    </a:solidFill>
                  </a:tcPr>
                </a:tc>
                <a:tc>
                  <a:txBody>
                    <a:bodyPr/>
                    <a:lstStyle/>
                    <a:p>
                      <a:pPr algn="r"/>
                      <a:r>
                        <a:rPr lang="ar-BH"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المستوى</a:t>
                      </a:r>
                      <a:r>
                        <a:rPr lang="ar-BH" sz="3200" b="1" baseline="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الدراسي</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nchor="ctr">
                    <a:solidFill>
                      <a:schemeClr val="accent2">
                        <a:lumMod val="20000"/>
                        <a:lumOff val="80000"/>
                      </a:schemeClr>
                    </a:solidFill>
                  </a:tcPr>
                </a:tc>
                <a:extLst>
                  <a:ext uri="{0D108BD9-81ED-4DB2-BD59-A6C34878D82A}">
                    <a16:rowId xmlns:a16="http://schemas.microsoft.com/office/drawing/2014/main" val="2776387343"/>
                  </a:ext>
                </a:extLst>
              </a:tr>
            </a:tbl>
          </a:graphicData>
        </a:graphic>
      </p:graphicFrame>
      <p:pic>
        <p:nvPicPr>
          <p:cNvPr id="3" name="Picture 2">
            <a:extLst>
              <a:ext uri="{FF2B5EF4-FFF2-40B4-BE49-F238E27FC236}">
                <a16:creationId xmlns:a16="http://schemas.microsoft.com/office/drawing/2014/main" id="{65BD4F30-60EA-40DD-BD2C-6DCDCEC7C239}"/>
              </a:ext>
            </a:extLst>
          </p:cNvPr>
          <p:cNvPicPr>
            <a:picLocks noChangeAspect="1"/>
          </p:cNvPicPr>
          <p:nvPr/>
        </p:nvPicPr>
        <p:blipFill>
          <a:blip r:embed="rId4"/>
          <a:stretch>
            <a:fillRect/>
          </a:stretch>
        </p:blipFill>
        <p:spPr>
          <a:xfrm>
            <a:off x="325212" y="2785806"/>
            <a:ext cx="4415599" cy="3351599"/>
          </a:xfrm>
          <a:prstGeom prst="rect">
            <a:avLst/>
          </a:prstGeom>
        </p:spPr>
      </p:pic>
      <p:pic>
        <p:nvPicPr>
          <p:cNvPr id="4" name="Picture 3">
            <a:extLst>
              <a:ext uri="{FF2B5EF4-FFF2-40B4-BE49-F238E27FC236}">
                <a16:creationId xmlns:a16="http://schemas.microsoft.com/office/drawing/2014/main" id="{AF509B7E-FF7B-4838-AA61-7A238697DD61}"/>
              </a:ext>
            </a:extLst>
          </p:cNvPr>
          <p:cNvPicPr>
            <a:picLocks noChangeAspect="1"/>
          </p:cNvPicPr>
          <p:nvPr/>
        </p:nvPicPr>
        <p:blipFill>
          <a:blip r:embed="rId5"/>
          <a:stretch>
            <a:fillRect/>
          </a:stretch>
        </p:blipFill>
        <p:spPr>
          <a:xfrm>
            <a:off x="379966" y="1898262"/>
            <a:ext cx="4306091" cy="673977"/>
          </a:xfrm>
          <a:prstGeom prst="rect">
            <a:avLst/>
          </a:prstGeom>
        </p:spPr>
      </p:pic>
    </p:spTree>
    <p:extLst>
      <p:ext uri="{BB962C8B-B14F-4D97-AF65-F5344CB8AC3E}">
        <p14:creationId xmlns:p14="http://schemas.microsoft.com/office/powerpoint/2010/main" val="127978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094480" y="444622"/>
            <a:ext cx="7264400" cy="769441"/>
          </a:xfrm>
          <a:prstGeom prst="rect">
            <a:avLst/>
          </a:prstGeom>
          <a:solidFill>
            <a:schemeClr val="bg2"/>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rtl="1">
              <a:spcBef>
                <a:spcPct val="50000"/>
              </a:spcBef>
            </a:pPr>
            <a:r>
              <a:rPr lang="ar-BH" sz="4400" b="1" dirty="0">
                <a:solidFill>
                  <a:srgbClr val="C00000"/>
                </a:solidFill>
                <a:latin typeface="Sakkal Majalla" pitchFamily="2" charset="-78"/>
                <a:cs typeface="Sakkal Majalla" pitchFamily="2" charset="-78"/>
              </a:rPr>
              <a:t>المجموعة 17 والروابط التساهمية الأحادية</a:t>
            </a:r>
            <a:endParaRPr lang="en-US" sz="4400" b="1" dirty="0">
              <a:solidFill>
                <a:srgbClr val="C00000"/>
              </a:solidFill>
              <a:latin typeface="Sakkal Majalla" pitchFamily="2" charset="-78"/>
              <a:cs typeface="Sakkal Majalla" pitchFamily="2" charset="-78"/>
            </a:endParaRPr>
          </a:p>
        </p:txBody>
      </p:sp>
      <p:sp>
        <p:nvSpPr>
          <p:cNvPr id="3" name="Text Box 4"/>
          <p:cNvSpPr txBox="1">
            <a:spLocks noChangeArrowheads="1"/>
          </p:cNvSpPr>
          <p:nvPr/>
        </p:nvSpPr>
        <p:spPr bwMode="auto">
          <a:xfrm>
            <a:off x="710214" y="1391320"/>
            <a:ext cx="10648666" cy="1938992"/>
          </a:xfrm>
          <a:prstGeom prst="rect">
            <a:avLst/>
          </a:prstGeom>
          <a:solidFill>
            <a:schemeClr val="bg2"/>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r" rtl="1">
              <a:spcBef>
                <a:spcPct val="50000"/>
              </a:spcBef>
            </a:pPr>
            <a:r>
              <a:rPr lang="ar-BH" sz="4000" b="1" dirty="0">
                <a:latin typeface="Sakkal Majalla" pitchFamily="2" charset="-78"/>
                <a:cs typeface="Sakkal Majalla" pitchFamily="2" charset="-78"/>
              </a:rPr>
              <a:t>تضمّ الهالوجينات عناصر المجموعة 17 سبعة إلكترونات تكافؤ ، وتحتاج إلى إلكترون واحد للوصول إلى حالة الثمانية. لذا تُكوِّن عناصر المجموعة 17 رابطة تساهمية أحادية مع اللافلزات الأخرى.</a:t>
            </a:r>
            <a:endParaRPr lang="en-US" sz="4000" b="1" dirty="0">
              <a:latin typeface="Sakkal Majalla" pitchFamily="2" charset="-78"/>
              <a:cs typeface="Sakkal Majalla" pitchFamily="2" charset="-78"/>
            </a:endParaRPr>
          </a:p>
        </p:txBody>
      </p:sp>
      <p:sp>
        <p:nvSpPr>
          <p:cNvPr id="5" name="مربع نص 5"/>
          <p:cNvSpPr txBox="1"/>
          <p:nvPr/>
        </p:nvSpPr>
        <p:spPr>
          <a:xfrm>
            <a:off x="2824480" y="4026028"/>
            <a:ext cx="1727200" cy="923925"/>
          </a:xfrm>
          <a:prstGeom prst="rect">
            <a:avLst/>
          </a:prstGeom>
          <a:noFill/>
        </p:spPr>
        <p:txBody>
          <a:bodyPr>
            <a:spAutoFit/>
          </a:bodyPr>
          <a:lstStyle/>
          <a:p>
            <a:pPr algn="ctr" fontAlgn="auto">
              <a:spcBef>
                <a:spcPts val="0"/>
              </a:spcBef>
              <a:spcAft>
                <a:spcPts val="0"/>
              </a:spcAft>
              <a:defRPr/>
            </a:pPr>
            <a:r>
              <a:rPr lang="en-US" sz="5400" dirty="0">
                <a:effectLst>
                  <a:outerShdw blurRad="38100" dist="38100" dir="2700000" algn="tl">
                    <a:srgbClr val="000000">
                      <a:alpha val="43137"/>
                    </a:srgbClr>
                  </a:outerShdw>
                </a:effectLst>
                <a:latin typeface="+mn-lt"/>
                <a:cs typeface="+mn-cs"/>
              </a:rPr>
              <a:t>+</a:t>
            </a:r>
            <a:endParaRPr lang="en-US" dirty="0">
              <a:effectLst>
                <a:outerShdw blurRad="38100" dist="38100" dir="2700000" algn="tl">
                  <a:srgbClr val="000000">
                    <a:alpha val="43137"/>
                  </a:srgbClr>
                </a:outerShdw>
              </a:effectLst>
              <a:latin typeface="+mn-lt"/>
              <a:cs typeface="+mn-cs"/>
            </a:endParaRPr>
          </a:p>
        </p:txBody>
      </p:sp>
      <p:sp>
        <p:nvSpPr>
          <p:cNvPr id="7" name="سهم إلى اليمين 7"/>
          <p:cNvSpPr/>
          <p:nvPr/>
        </p:nvSpPr>
        <p:spPr>
          <a:xfrm>
            <a:off x="6280951" y="4369705"/>
            <a:ext cx="1828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p:cNvGrpSpPr/>
          <p:nvPr/>
        </p:nvGrpSpPr>
        <p:grpSpPr>
          <a:xfrm>
            <a:off x="1300480" y="3854967"/>
            <a:ext cx="1625600" cy="1323975"/>
            <a:chOff x="812800" y="4789687"/>
            <a:chExt cx="1625600" cy="1323975"/>
          </a:xfrm>
        </p:grpSpPr>
        <p:sp>
          <p:nvSpPr>
            <p:cNvPr id="4" name="مربع نص 4"/>
            <p:cNvSpPr txBox="1"/>
            <p:nvPr/>
          </p:nvSpPr>
          <p:spPr>
            <a:xfrm>
              <a:off x="812800" y="4789687"/>
              <a:ext cx="1422400" cy="1323975"/>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H</a:t>
              </a:r>
            </a:p>
          </p:txBody>
        </p:sp>
        <p:sp>
          <p:nvSpPr>
            <p:cNvPr id="9" name="مخطط انسيابي: رابط 9"/>
            <p:cNvSpPr/>
            <p:nvPr/>
          </p:nvSpPr>
          <p:spPr>
            <a:xfrm>
              <a:off x="2133600" y="5296645"/>
              <a:ext cx="304800" cy="22860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8"/>
          <p:cNvGrpSpPr/>
          <p:nvPr/>
        </p:nvGrpSpPr>
        <p:grpSpPr>
          <a:xfrm>
            <a:off x="3942080" y="3816088"/>
            <a:ext cx="2133600" cy="1400176"/>
            <a:chOff x="3454400" y="4452232"/>
            <a:chExt cx="2133600" cy="1400176"/>
          </a:xfrm>
        </p:grpSpPr>
        <p:sp>
          <p:nvSpPr>
            <p:cNvPr id="6" name="مربع نص 6"/>
            <p:cNvSpPr txBox="1"/>
            <p:nvPr/>
          </p:nvSpPr>
          <p:spPr>
            <a:xfrm>
              <a:off x="3454400" y="4528433"/>
              <a:ext cx="2133600" cy="1323975"/>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F</a:t>
              </a:r>
            </a:p>
          </p:txBody>
        </p:sp>
        <p:sp>
          <p:nvSpPr>
            <p:cNvPr id="10" name="مخطط انسيابي: رابط 10"/>
            <p:cNvSpPr/>
            <p:nvPr/>
          </p:nvSpPr>
          <p:spPr>
            <a:xfrm>
              <a:off x="4267200" y="4452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مخطط انسيابي: رابط 11"/>
            <p:cNvSpPr/>
            <p:nvPr/>
          </p:nvSpPr>
          <p:spPr>
            <a:xfrm>
              <a:off x="4673600" y="4452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مخطط انسيابي: رابط 12"/>
            <p:cNvSpPr/>
            <p:nvPr/>
          </p:nvSpPr>
          <p:spPr>
            <a:xfrm>
              <a:off x="4876800" y="4833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مخطط انسيابي: رابط 13"/>
            <p:cNvSpPr/>
            <p:nvPr/>
          </p:nvSpPr>
          <p:spPr>
            <a:xfrm>
              <a:off x="4876800" y="5138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مخطط انسيابي: رابط 14"/>
            <p:cNvSpPr/>
            <p:nvPr/>
          </p:nvSpPr>
          <p:spPr>
            <a:xfrm>
              <a:off x="4673600" y="5519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مخطط انسيابي: رابط 15"/>
            <p:cNvSpPr/>
            <p:nvPr/>
          </p:nvSpPr>
          <p:spPr>
            <a:xfrm>
              <a:off x="4267200" y="5519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مخطط انسيابي: رابط 16"/>
            <p:cNvSpPr/>
            <p:nvPr/>
          </p:nvSpPr>
          <p:spPr>
            <a:xfrm>
              <a:off x="3860800" y="4999625"/>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مربع نص 26"/>
          <p:cNvSpPr txBox="1">
            <a:spLocks noChangeArrowheads="1"/>
          </p:cNvSpPr>
          <p:nvPr/>
        </p:nvSpPr>
        <p:spPr bwMode="auto">
          <a:xfrm>
            <a:off x="1198880" y="5231234"/>
            <a:ext cx="162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ذرة هيدروجين</a:t>
            </a:r>
            <a:endParaRPr lang="en-US" sz="2800" b="1" dirty="0">
              <a:solidFill>
                <a:srgbClr val="FF0000"/>
              </a:solidFill>
              <a:latin typeface="Sakkal Majalla" pitchFamily="2" charset="-78"/>
              <a:cs typeface="Sakkal Majalla" pitchFamily="2" charset="-78"/>
            </a:endParaRPr>
          </a:p>
        </p:txBody>
      </p:sp>
      <p:sp>
        <p:nvSpPr>
          <p:cNvPr id="24" name="مربع نص 27"/>
          <p:cNvSpPr txBox="1">
            <a:spLocks noChangeArrowheads="1"/>
          </p:cNvSpPr>
          <p:nvPr/>
        </p:nvSpPr>
        <p:spPr bwMode="auto">
          <a:xfrm>
            <a:off x="4348480" y="5290330"/>
            <a:ext cx="132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ذرة فلور</a:t>
            </a:r>
            <a:endParaRPr lang="en-US" sz="2800" b="1" dirty="0">
              <a:solidFill>
                <a:srgbClr val="FF0000"/>
              </a:solidFill>
              <a:latin typeface="Sakkal Majalla" pitchFamily="2" charset="-78"/>
              <a:cs typeface="Sakkal Majalla" pitchFamily="2" charset="-78"/>
            </a:endParaRPr>
          </a:p>
        </p:txBody>
      </p:sp>
      <p:sp>
        <p:nvSpPr>
          <p:cNvPr id="25" name="مربع نص 28"/>
          <p:cNvSpPr txBox="1">
            <a:spLocks noChangeArrowheads="1"/>
          </p:cNvSpPr>
          <p:nvPr/>
        </p:nvSpPr>
        <p:spPr bwMode="auto">
          <a:xfrm>
            <a:off x="7672251" y="5324539"/>
            <a:ext cx="358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جزيء فلوريد الهيدروجين</a:t>
            </a:r>
            <a:endParaRPr lang="en-US" sz="2800" b="1" dirty="0">
              <a:solidFill>
                <a:srgbClr val="FF0000"/>
              </a:solidFill>
              <a:latin typeface="Sakkal Majalla" pitchFamily="2" charset="-78"/>
              <a:cs typeface="Sakkal Majalla" pitchFamily="2" charset="-78"/>
            </a:endParaRPr>
          </a:p>
        </p:txBody>
      </p:sp>
      <p:grpSp>
        <p:nvGrpSpPr>
          <p:cNvPr id="31" name="Group 30"/>
          <p:cNvGrpSpPr/>
          <p:nvPr/>
        </p:nvGrpSpPr>
        <p:grpSpPr>
          <a:xfrm>
            <a:off x="8344056" y="3792737"/>
            <a:ext cx="3014824" cy="1475840"/>
            <a:chOff x="7856376" y="4764779"/>
            <a:chExt cx="3014824" cy="1475840"/>
          </a:xfrm>
        </p:grpSpPr>
        <p:sp>
          <p:nvSpPr>
            <p:cNvPr id="17" name="مخطط انسيابي: رابط 17"/>
            <p:cNvSpPr/>
            <p:nvPr/>
          </p:nvSpPr>
          <p:spPr>
            <a:xfrm>
              <a:off x="9961983" y="476869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 name="Group 29"/>
            <p:cNvGrpSpPr/>
            <p:nvPr/>
          </p:nvGrpSpPr>
          <p:grpSpPr>
            <a:xfrm>
              <a:off x="7856376" y="4764779"/>
              <a:ext cx="3014824" cy="1475840"/>
              <a:chOff x="7856376" y="4376032"/>
              <a:chExt cx="3014824" cy="1475840"/>
            </a:xfrm>
          </p:grpSpPr>
          <p:sp>
            <p:nvSpPr>
              <p:cNvPr id="8" name="مربع نص 8"/>
              <p:cNvSpPr txBox="1"/>
              <p:nvPr/>
            </p:nvSpPr>
            <p:spPr>
              <a:xfrm>
                <a:off x="7856376" y="4528433"/>
                <a:ext cx="3014824" cy="1323439"/>
              </a:xfrm>
              <a:prstGeom prst="rect">
                <a:avLst/>
              </a:prstGeom>
              <a:noFill/>
            </p:spPr>
            <p:txBody>
              <a:bodyPr wrap="square">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H     F </a:t>
                </a:r>
              </a:p>
            </p:txBody>
          </p:sp>
          <p:sp>
            <p:nvSpPr>
              <p:cNvPr id="18" name="مخطط انسيابي: رابط 18"/>
              <p:cNvSpPr/>
              <p:nvPr/>
            </p:nvSpPr>
            <p:spPr>
              <a:xfrm>
                <a:off x="10336244" y="4376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مخطط انسيابي: رابط 19"/>
              <p:cNvSpPr/>
              <p:nvPr/>
            </p:nvSpPr>
            <p:spPr>
              <a:xfrm>
                <a:off x="10566400" y="4757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مخطط انسيابي: رابط 20"/>
              <p:cNvSpPr/>
              <p:nvPr/>
            </p:nvSpPr>
            <p:spPr>
              <a:xfrm>
                <a:off x="10566400" y="5138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مخطط انسيابي: رابط 21"/>
              <p:cNvSpPr/>
              <p:nvPr/>
            </p:nvSpPr>
            <p:spPr>
              <a:xfrm>
                <a:off x="10363200" y="5595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مخطط انسيابي: رابط 22"/>
              <p:cNvSpPr/>
              <p:nvPr/>
            </p:nvSpPr>
            <p:spPr>
              <a:xfrm>
                <a:off x="9956800" y="5595232"/>
                <a:ext cx="304800" cy="228600"/>
              </a:xfrm>
              <a:prstGeom prst="flowChartConnector">
                <a:avLst/>
              </a:prstGeom>
              <a:solidFill>
                <a:schemeClr val="accent1"/>
              </a:solidFill>
              <a:ln>
                <a:solidFill>
                  <a:srgbClr val="0099FF"/>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p:nvPr/>
            </p:nvCxnSpPr>
            <p:spPr>
              <a:xfrm>
                <a:off x="8920065" y="5113925"/>
                <a:ext cx="935135"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34" name="مستطيل 9">
            <a:extLst>
              <a:ext uri="{FF2B5EF4-FFF2-40B4-BE49-F238E27FC236}">
                <a16:creationId xmlns:a16="http://schemas.microsoft.com/office/drawing/2014/main" id="{D0398270-E843-4648-9FAA-7D11FA927606}"/>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40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4)">
                                      <p:cBhvr>
                                        <p:cTn id="30" dur="2000"/>
                                        <p:tgtEl>
                                          <p:spTgt spid="23"/>
                                        </p:tgtEl>
                                      </p:cBhvr>
                                    </p:animEffect>
                                  </p:childTnLst>
                                </p:cTn>
                              </p:par>
                              <p:par>
                                <p:cTn id="31" presetID="21"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heel(4)">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4)">
                                      <p:cBhvr>
                                        <p:cTn id="44" dur="2000"/>
                                        <p:tgtEl>
                                          <p:spTgt spid="24"/>
                                        </p:tgtEl>
                                      </p:cBhvr>
                                    </p:animEffect>
                                  </p:childTnLst>
                                </p:cTn>
                              </p:par>
                              <p:par>
                                <p:cTn id="45" presetID="21"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4)">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4)">
                                      <p:cBhvr>
                                        <p:cTn id="58" dur="2000"/>
                                        <p:tgtEl>
                                          <p:spTgt spid="25"/>
                                        </p:tgtEl>
                                      </p:cBhvr>
                                    </p:animEffect>
                                  </p:childTnLst>
                                </p:cTn>
                              </p:par>
                              <p:par>
                                <p:cTn id="59" presetID="21"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heel(4)">
                                      <p:cBhvr>
                                        <p:cTn id="6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079976" y="376098"/>
            <a:ext cx="7301197" cy="769441"/>
          </a:xfrm>
          <a:prstGeom prst="rect">
            <a:avLst/>
          </a:prstGeom>
          <a:solidFill>
            <a:schemeClr val="bg1"/>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a:spcBef>
                <a:spcPct val="50000"/>
              </a:spcBef>
            </a:pPr>
            <a:r>
              <a:rPr lang="ar-BH" sz="4400" b="1" dirty="0">
                <a:solidFill>
                  <a:srgbClr val="008000"/>
                </a:solidFill>
                <a:latin typeface="Sakkal Majalla" pitchFamily="2" charset="-78"/>
                <a:cs typeface="Sakkal Majalla" pitchFamily="2" charset="-78"/>
              </a:rPr>
              <a:t>المجموعة 16 والروابط التساهمية الأحادية</a:t>
            </a:r>
            <a:endParaRPr lang="en-US" sz="4400" b="1" dirty="0">
              <a:solidFill>
                <a:srgbClr val="008000"/>
              </a:solidFill>
              <a:latin typeface="Sakkal Majalla" pitchFamily="2" charset="-78"/>
              <a:cs typeface="Sakkal Majalla" pitchFamily="2" charset="-78"/>
            </a:endParaRPr>
          </a:p>
        </p:txBody>
      </p:sp>
      <p:sp>
        <p:nvSpPr>
          <p:cNvPr id="3" name="Text Box 4"/>
          <p:cNvSpPr txBox="1">
            <a:spLocks noChangeArrowheads="1"/>
          </p:cNvSpPr>
          <p:nvPr/>
        </p:nvSpPr>
        <p:spPr bwMode="auto">
          <a:xfrm>
            <a:off x="692458" y="1279714"/>
            <a:ext cx="10688715" cy="1754326"/>
          </a:xfrm>
          <a:prstGeom prst="rect">
            <a:avLst/>
          </a:prstGeom>
          <a:solidFill>
            <a:schemeClr val="bg2"/>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r" rtl="1">
              <a:spcBef>
                <a:spcPct val="50000"/>
              </a:spcBef>
            </a:pPr>
            <a:r>
              <a:rPr lang="ar-BH" sz="3600" b="1" dirty="0">
                <a:latin typeface="Sakkal Majalla" pitchFamily="2" charset="-78"/>
                <a:cs typeface="Sakkal Majalla" pitchFamily="2" charset="-78"/>
              </a:rPr>
              <a:t>- تستطيع ذرات عناصر المجموعة </a:t>
            </a:r>
            <a:r>
              <a:rPr lang="ar-BH" sz="3600" b="1" dirty="0">
                <a:solidFill>
                  <a:srgbClr val="FF0000"/>
                </a:solidFill>
                <a:latin typeface="Sakkal Majalla" pitchFamily="2" charset="-78"/>
                <a:cs typeface="Sakkal Majalla" pitchFamily="2" charset="-78"/>
              </a:rPr>
              <a:t>16</a:t>
            </a:r>
            <a:r>
              <a:rPr lang="ar-BH" sz="3600" b="1" dirty="0">
                <a:latin typeface="Sakkal Majalla" pitchFamily="2" charset="-78"/>
                <a:cs typeface="Sakkal Majalla" pitchFamily="2" charset="-78"/>
              </a:rPr>
              <a:t> أن تشترك بإلكترونين وتكوِّن رابطتين تساهميتين، - مثلا: يُكوِّن الأكسجين رابطتيْن أحاديتيْن مع ذرتيْ هيدروجين ويتكوَّن جزيء الماء.</a:t>
            </a:r>
            <a:endParaRPr lang="en-US" sz="3600" b="1" dirty="0">
              <a:latin typeface="Sakkal Majalla" pitchFamily="2" charset="-78"/>
              <a:cs typeface="Sakkal Majalla" pitchFamily="2" charset="-78"/>
            </a:endParaRPr>
          </a:p>
        </p:txBody>
      </p:sp>
      <p:sp>
        <p:nvSpPr>
          <p:cNvPr id="5" name="مربع نص 5"/>
          <p:cNvSpPr txBox="1"/>
          <p:nvPr/>
        </p:nvSpPr>
        <p:spPr>
          <a:xfrm>
            <a:off x="2779888" y="4446085"/>
            <a:ext cx="1727200" cy="923925"/>
          </a:xfrm>
          <a:prstGeom prst="rect">
            <a:avLst/>
          </a:prstGeom>
          <a:noFill/>
        </p:spPr>
        <p:txBody>
          <a:bodyPr>
            <a:spAutoFit/>
          </a:bodyPr>
          <a:lstStyle/>
          <a:p>
            <a:pPr algn="ctr" fontAlgn="auto">
              <a:spcBef>
                <a:spcPts val="0"/>
              </a:spcBef>
              <a:spcAft>
                <a:spcPts val="0"/>
              </a:spcAft>
              <a:defRPr/>
            </a:pPr>
            <a:r>
              <a:rPr lang="en-US" sz="5400" dirty="0">
                <a:effectLst>
                  <a:outerShdw blurRad="38100" dist="38100" dir="2700000" algn="tl">
                    <a:srgbClr val="000000">
                      <a:alpha val="43137"/>
                    </a:srgbClr>
                  </a:outerShdw>
                </a:effectLst>
                <a:latin typeface="+mn-lt"/>
                <a:cs typeface="+mn-cs"/>
              </a:rPr>
              <a:t>+</a:t>
            </a:r>
            <a:endParaRPr lang="en-US" dirty="0">
              <a:effectLst>
                <a:outerShdw blurRad="38100" dist="38100" dir="2700000" algn="tl">
                  <a:srgbClr val="000000">
                    <a:alpha val="43137"/>
                  </a:srgbClr>
                </a:outerShdw>
              </a:effectLst>
              <a:latin typeface="+mn-lt"/>
              <a:cs typeface="+mn-cs"/>
            </a:endParaRPr>
          </a:p>
        </p:txBody>
      </p:sp>
      <p:sp>
        <p:nvSpPr>
          <p:cNvPr id="7" name="سهم إلى اليمين 7"/>
          <p:cNvSpPr/>
          <p:nvPr/>
        </p:nvSpPr>
        <p:spPr>
          <a:xfrm>
            <a:off x="6236359" y="4789762"/>
            <a:ext cx="1828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p:cNvGrpSpPr/>
          <p:nvPr/>
        </p:nvGrpSpPr>
        <p:grpSpPr>
          <a:xfrm>
            <a:off x="890957" y="4304029"/>
            <a:ext cx="1990531" cy="1323439"/>
            <a:chOff x="447869" y="4789687"/>
            <a:chExt cx="1990531" cy="1323439"/>
          </a:xfrm>
        </p:grpSpPr>
        <p:sp>
          <p:nvSpPr>
            <p:cNvPr id="9" name="مخطط انسيابي: رابط 9"/>
            <p:cNvSpPr/>
            <p:nvPr/>
          </p:nvSpPr>
          <p:spPr>
            <a:xfrm>
              <a:off x="2133600" y="5296645"/>
              <a:ext cx="304800" cy="22860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 name="مربع نص 4"/>
            <p:cNvSpPr txBox="1"/>
            <p:nvPr/>
          </p:nvSpPr>
          <p:spPr>
            <a:xfrm>
              <a:off x="447869" y="4789687"/>
              <a:ext cx="1787331" cy="1323439"/>
            </a:xfrm>
            <a:prstGeom prst="rect">
              <a:avLst/>
            </a:prstGeom>
            <a:noFill/>
          </p:spPr>
          <p:txBody>
            <a:bodyPr wrap="square">
              <a:spAutoFit/>
            </a:bodyPr>
            <a:lstStyle/>
            <a:p>
              <a:pPr algn="ctr" fontAlgn="auto">
                <a:spcBef>
                  <a:spcPts val="0"/>
                </a:spcBef>
                <a:spcAft>
                  <a:spcPts val="0"/>
                </a:spcAft>
                <a:defRPr/>
              </a:pPr>
              <a:r>
                <a:rPr lang="ar-BH" sz="8000" dirty="0">
                  <a:effectLst>
                    <a:outerShdw blurRad="38100" dist="38100" dir="2700000" algn="tl">
                      <a:srgbClr val="000000">
                        <a:alpha val="43137"/>
                      </a:srgbClr>
                    </a:outerShdw>
                  </a:effectLst>
                  <a:latin typeface="Andalus" pitchFamily="18" charset="-78"/>
                  <a:cs typeface="Andalus" pitchFamily="18" charset="-78"/>
                </a:rPr>
                <a:t>2 </a:t>
              </a:r>
              <a:r>
                <a:rPr lang="en-US" sz="8000" dirty="0">
                  <a:effectLst>
                    <a:outerShdw blurRad="38100" dist="38100" dir="2700000" algn="tl">
                      <a:srgbClr val="000000">
                        <a:alpha val="43137"/>
                      </a:srgbClr>
                    </a:outerShdw>
                  </a:effectLst>
                  <a:latin typeface="Andalus" pitchFamily="18" charset="-78"/>
                  <a:cs typeface="Andalus" pitchFamily="18" charset="-78"/>
                </a:rPr>
                <a:t>H</a:t>
              </a:r>
            </a:p>
          </p:txBody>
        </p:sp>
      </p:grpSp>
      <p:grpSp>
        <p:nvGrpSpPr>
          <p:cNvPr id="29" name="Group 28"/>
          <p:cNvGrpSpPr/>
          <p:nvPr/>
        </p:nvGrpSpPr>
        <p:grpSpPr>
          <a:xfrm>
            <a:off x="3897488" y="4236145"/>
            <a:ext cx="2133600" cy="1400176"/>
            <a:chOff x="3454400" y="4452232"/>
            <a:chExt cx="2133600" cy="1400176"/>
          </a:xfrm>
        </p:grpSpPr>
        <p:sp>
          <p:nvSpPr>
            <p:cNvPr id="6" name="مربع نص 6"/>
            <p:cNvSpPr txBox="1"/>
            <p:nvPr/>
          </p:nvSpPr>
          <p:spPr>
            <a:xfrm>
              <a:off x="3454400" y="4528433"/>
              <a:ext cx="2133600" cy="1323975"/>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O</a:t>
              </a:r>
            </a:p>
          </p:txBody>
        </p:sp>
        <p:sp>
          <p:nvSpPr>
            <p:cNvPr id="10" name="مخطط انسيابي: رابط 10"/>
            <p:cNvSpPr/>
            <p:nvPr/>
          </p:nvSpPr>
          <p:spPr>
            <a:xfrm>
              <a:off x="4267200" y="4452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مخطط انسيابي: رابط 11"/>
            <p:cNvSpPr/>
            <p:nvPr/>
          </p:nvSpPr>
          <p:spPr>
            <a:xfrm>
              <a:off x="4673600" y="4452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مخطط انسيابي: رابط 12"/>
            <p:cNvSpPr/>
            <p:nvPr/>
          </p:nvSpPr>
          <p:spPr>
            <a:xfrm>
              <a:off x="4876800" y="48332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مخطط انسيابي: رابط 13"/>
            <p:cNvSpPr/>
            <p:nvPr/>
          </p:nvSpPr>
          <p:spPr>
            <a:xfrm>
              <a:off x="4876800" y="5138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مخطط انسيابي: رابط 14"/>
            <p:cNvSpPr/>
            <p:nvPr/>
          </p:nvSpPr>
          <p:spPr>
            <a:xfrm>
              <a:off x="4339778" y="5519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مخطط انسيابي: رابط 15"/>
            <p:cNvSpPr/>
            <p:nvPr/>
          </p:nvSpPr>
          <p:spPr>
            <a:xfrm>
              <a:off x="3744696" y="4880416"/>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مربع نص 26"/>
          <p:cNvSpPr txBox="1">
            <a:spLocks noChangeArrowheads="1"/>
          </p:cNvSpPr>
          <p:nvPr/>
        </p:nvSpPr>
        <p:spPr bwMode="auto">
          <a:xfrm>
            <a:off x="992557" y="5411396"/>
            <a:ext cx="18889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ذرتا هيدروجين</a:t>
            </a:r>
            <a:endParaRPr lang="en-US" sz="2800" b="1" dirty="0">
              <a:solidFill>
                <a:srgbClr val="FF0000"/>
              </a:solidFill>
              <a:latin typeface="Sakkal Majalla" pitchFamily="2" charset="-78"/>
              <a:cs typeface="Sakkal Majalla" pitchFamily="2" charset="-78"/>
            </a:endParaRPr>
          </a:p>
        </p:txBody>
      </p:sp>
      <p:sp>
        <p:nvSpPr>
          <p:cNvPr id="24" name="مربع نص 27"/>
          <p:cNvSpPr txBox="1">
            <a:spLocks noChangeArrowheads="1"/>
          </p:cNvSpPr>
          <p:nvPr/>
        </p:nvSpPr>
        <p:spPr bwMode="auto">
          <a:xfrm>
            <a:off x="4368800" y="5461085"/>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ذرة أكسجين</a:t>
            </a:r>
            <a:endParaRPr lang="en-US" sz="2800" b="1" dirty="0">
              <a:solidFill>
                <a:srgbClr val="FF0000"/>
              </a:solidFill>
              <a:latin typeface="Sakkal Majalla" pitchFamily="2" charset="-78"/>
              <a:cs typeface="Sakkal Majalla" pitchFamily="2" charset="-78"/>
            </a:endParaRPr>
          </a:p>
        </p:txBody>
      </p:sp>
      <p:sp>
        <p:nvSpPr>
          <p:cNvPr id="25" name="مربع نص 28"/>
          <p:cNvSpPr txBox="1">
            <a:spLocks noChangeArrowheads="1"/>
          </p:cNvSpPr>
          <p:nvPr/>
        </p:nvSpPr>
        <p:spPr bwMode="auto">
          <a:xfrm>
            <a:off x="7354485" y="5254386"/>
            <a:ext cx="2913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جزيء الماء</a:t>
            </a:r>
            <a:endParaRPr lang="en-US" sz="2800" b="1" dirty="0">
              <a:solidFill>
                <a:srgbClr val="FF0000"/>
              </a:solidFill>
              <a:latin typeface="Sakkal Majalla" pitchFamily="2" charset="-78"/>
              <a:cs typeface="Sakkal Majalla" pitchFamily="2" charset="-78"/>
            </a:endParaRPr>
          </a:p>
        </p:txBody>
      </p:sp>
      <p:grpSp>
        <p:nvGrpSpPr>
          <p:cNvPr id="31" name="Group 30"/>
          <p:cNvGrpSpPr/>
          <p:nvPr/>
        </p:nvGrpSpPr>
        <p:grpSpPr>
          <a:xfrm>
            <a:off x="8299464" y="3429000"/>
            <a:ext cx="3014824" cy="1438518"/>
            <a:chOff x="7856376" y="4802101"/>
            <a:chExt cx="3014824" cy="1438518"/>
          </a:xfrm>
        </p:grpSpPr>
        <p:sp>
          <p:nvSpPr>
            <p:cNvPr id="17" name="مخطط انسيابي: رابط 17"/>
            <p:cNvSpPr/>
            <p:nvPr/>
          </p:nvSpPr>
          <p:spPr>
            <a:xfrm>
              <a:off x="9626085" y="4806014"/>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 name="Group 29"/>
            <p:cNvGrpSpPr/>
            <p:nvPr/>
          </p:nvGrpSpPr>
          <p:grpSpPr>
            <a:xfrm>
              <a:off x="7856376" y="4802101"/>
              <a:ext cx="3014824" cy="1438518"/>
              <a:chOff x="7856376" y="4413354"/>
              <a:chExt cx="3014824" cy="1438518"/>
            </a:xfrm>
          </p:grpSpPr>
          <p:sp>
            <p:nvSpPr>
              <p:cNvPr id="8" name="مربع نص 8"/>
              <p:cNvSpPr txBox="1"/>
              <p:nvPr/>
            </p:nvSpPr>
            <p:spPr>
              <a:xfrm>
                <a:off x="7856376" y="4528433"/>
                <a:ext cx="3014824" cy="1323439"/>
              </a:xfrm>
              <a:prstGeom prst="rect">
                <a:avLst/>
              </a:prstGeom>
              <a:noFill/>
            </p:spPr>
            <p:txBody>
              <a:bodyPr wrap="square">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H   O </a:t>
                </a:r>
              </a:p>
            </p:txBody>
          </p:sp>
          <p:sp>
            <p:nvSpPr>
              <p:cNvPr id="18" name="مخطط انسيابي: رابط 18"/>
              <p:cNvSpPr/>
              <p:nvPr/>
            </p:nvSpPr>
            <p:spPr>
              <a:xfrm>
                <a:off x="10074990" y="4413354"/>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مخطط انسيابي: رابط 19"/>
              <p:cNvSpPr/>
              <p:nvPr/>
            </p:nvSpPr>
            <p:spPr>
              <a:xfrm>
                <a:off x="10398451" y="4831676"/>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مخطط انسيابي: رابط 20"/>
              <p:cNvSpPr/>
              <p:nvPr/>
            </p:nvSpPr>
            <p:spPr>
              <a:xfrm>
                <a:off x="10398451" y="5194015"/>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p:nvPr/>
            </p:nvCxnSpPr>
            <p:spPr>
              <a:xfrm>
                <a:off x="8933544" y="5074225"/>
                <a:ext cx="599234"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flipV="1">
            <a:off x="10411295" y="4542501"/>
            <a:ext cx="0" cy="485776"/>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952802" y="4867518"/>
            <a:ext cx="877163" cy="1323439"/>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sp>
        <p:nvSpPr>
          <p:cNvPr id="36" name="مستطيل 9">
            <a:extLst>
              <a:ext uri="{FF2B5EF4-FFF2-40B4-BE49-F238E27FC236}">
                <a16:creationId xmlns:a16="http://schemas.microsoft.com/office/drawing/2014/main" id="{F6D1EA78-5FFE-4C23-8126-9B745798377C}"/>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773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4)">
                                      <p:cBhvr>
                                        <p:cTn id="30" dur="2000"/>
                                        <p:tgtEl>
                                          <p:spTgt spid="23"/>
                                        </p:tgtEl>
                                      </p:cBhvr>
                                    </p:animEffect>
                                  </p:childTnLst>
                                </p:cTn>
                              </p:par>
                              <p:par>
                                <p:cTn id="31" presetID="21"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heel(4)">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4)">
                                      <p:cBhvr>
                                        <p:cTn id="44" dur="2000"/>
                                        <p:tgtEl>
                                          <p:spTgt spid="24"/>
                                        </p:tgtEl>
                                      </p:cBhvr>
                                    </p:animEffect>
                                  </p:childTnLst>
                                </p:cTn>
                              </p:par>
                              <p:par>
                                <p:cTn id="45" presetID="21"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4)">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heel(4)">
                                      <p:cBhvr>
                                        <p:cTn id="58" dur="2000"/>
                                        <p:tgtEl>
                                          <p:spTgt spid="35"/>
                                        </p:tgtEl>
                                      </p:cBhvr>
                                    </p:animEffect>
                                  </p:childTnLst>
                                </p:cTn>
                              </p:par>
                              <p:par>
                                <p:cTn id="59" presetID="21" presetClass="entr" presetSubtype="4"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heel(4)">
                                      <p:cBhvr>
                                        <p:cTn id="61" dur="2000"/>
                                        <p:tgtEl>
                                          <p:spTgt spid="32"/>
                                        </p:tgtEl>
                                      </p:cBhvr>
                                    </p:animEffect>
                                  </p:childTnLst>
                                </p:cTn>
                              </p:par>
                              <p:par>
                                <p:cTn id="62" presetID="21" presetClass="entr" presetSubtype="4"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heel(4)">
                                      <p:cBhvr>
                                        <p:cTn id="64" dur="2000"/>
                                        <p:tgtEl>
                                          <p:spTgt spid="31"/>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heel(4)">
                                      <p:cBhvr>
                                        <p:cTn id="6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P spid="23" grpId="0"/>
      <p:bldP spid="24" grpId="0"/>
      <p:bldP spid="25"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036793" y="229364"/>
            <a:ext cx="7433158" cy="769441"/>
          </a:xfrm>
          <a:prstGeom prst="rect">
            <a:avLst/>
          </a:prstGeom>
          <a:solidFill>
            <a:schemeClr val="bg1"/>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a:spcBef>
                <a:spcPct val="50000"/>
              </a:spcBef>
            </a:pPr>
            <a:r>
              <a:rPr lang="ar-BH" sz="4400" b="1" dirty="0">
                <a:solidFill>
                  <a:srgbClr val="0000FF"/>
                </a:solidFill>
                <a:latin typeface="Sakkal Majalla" pitchFamily="2" charset="-78"/>
                <a:cs typeface="Sakkal Majalla" pitchFamily="2" charset="-78"/>
              </a:rPr>
              <a:t>المجموعة 15 والروابط التساهمية الأحادية</a:t>
            </a:r>
            <a:endParaRPr lang="en-US" sz="4400" b="1" dirty="0">
              <a:solidFill>
                <a:srgbClr val="0000FF"/>
              </a:solidFill>
              <a:latin typeface="Sakkal Majalla" pitchFamily="2" charset="-78"/>
              <a:cs typeface="Sakkal Majalla" pitchFamily="2" charset="-78"/>
            </a:endParaRPr>
          </a:p>
        </p:txBody>
      </p:sp>
      <p:sp>
        <p:nvSpPr>
          <p:cNvPr id="3" name="Text Box 4"/>
          <p:cNvSpPr txBox="1">
            <a:spLocks noChangeArrowheads="1"/>
          </p:cNvSpPr>
          <p:nvPr/>
        </p:nvSpPr>
        <p:spPr bwMode="auto">
          <a:xfrm>
            <a:off x="781234" y="1120996"/>
            <a:ext cx="10688715" cy="1754326"/>
          </a:xfrm>
          <a:prstGeom prst="rect">
            <a:avLst/>
          </a:prstGeom>
          <a:solidFill>
            <a:schemeClr val="accent6">
              <a:lumMod val="20000"/>
              <a:lumOff val="80000"/>
            </a:schemeClr>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r" rtl="1">
              <a:spcBef>
                <a:spcPct val="50000"/>
              </a:spcBef>
            </a:pPr>
            <a:r>
              <a:rPr lang="ar-BH" sz="3600" b="1" dirty="0">
                <a:latin typeface="Sakkal Majalla" pitchFamily="2" charset="-78"/>
                <a:cs typeface="Sakkal Majalla" pitchFamily="2" charset="-78"/>
              </a:rPr>
              <a:t>تستطيع ذرات عناصر المجموعة </a:t>
            </a:r>
            <a:r>
              <a:rPr lang="ar-BH" sz="3600" b="1" dirty="0">
                <a:solidFill>
                  <a:srgbClr val="FF0000"/>
                </a:solidFill>
                <a:latin typeface="Sakkal Majalla" pitchFamily="2" charset="-78"/>
                <a:cs typeface="Sakkal Majalla" pitchFamily="2" charset="-78"/>
              </a:rPr>
              <a:t>15</a:t>
            </a:r>
            <a:r>
              <a:rPr lang="ar-BH" sz="3600" b="1" dirty="0">
                <a:latin typeface="Sakkal Majalla" pitchFamily="2" charset="-78"/>
                <a:cs typeface="Sakkal Majalla" pitchFamily="2" charset="-78"/>
              </a:rPr>
              <a:t> أن تشترك بثلاثة إلكترونات  وتكوِّن ثلاث روابط تساهمية، فمثلا يُكوِّن النيتروجين ثلاث روابط تساهمية أحادية مع ثلاث ذرات هيدروجين ويتكوَّن جزيء الأمونيا.</a:t>
            </a:r>
            <a:endParaRPr lang="en-US" sz="3600" b="1" dirty="0">
              <a:latin typeface="Sakkal Majalla" pitchFamily="2" charset="-78"/>
              <a:cs typeface="Sakkal Majalla" pitchFamily="2" charset="-78"/>
            </a:endParaRPr>
          </a:p>
        </p:txBody>
      </p:sp>
      <p:sp>
        <p:nvSpPr>
          <p:cNvPr id="5" name="مربع نص 5"/>
          <p:cNvSpPr txBox="1"/>
          <p:nvPr/>
        </p:nvSpPr>
        <p:spPr>
          <a:xfrm>
            <a:off x="2255681" y="3949320"/>
            <a:ext cx="1727200" cy="923925"/>
          </a:xfrm>
          <a:prstGeom prst="rect">
            <a:avLst/>
          </a:prstGeom>
          <a:noFill/>
        </p:spPr>
        <p:txBody>
          <a:bodyPr>
            <a:spAutoFit/>
          </a:bodyPr>
          <a:lstStyle/>
          <a:p>
            <a:pPr algn="ctr" fontAlgn="auto">
              <a:spcBef>
                <a:spcPts val="0"/>
              </a:spcBef>
              <a:spcAft>
                <a:spcPts val="0"/>
              </a:spcAft>
              <a:defRPr/>
            </a:pPr>
            <a:r>
              <a:rPr lang="en-US" sz="5400" dirty="0">
                <a:effectLst>
                  <a:outerShdw blurRad="38100" dist="38100" dir="2700000" algn="tl">
                    <a:srgbClr val="000000">
                      <a:alpha val="43137"/>
                    </a:srgbClr>
                  </a:outerShdw>
                </a:effectLst>
                <a:latin typeface="+mn-lt"/>
                <a:cs typeface="+mn-cs"/>
              </a:rPr>
              <a:t>+</a:t>
            </a:r>
            <a:endParaRPr lang="en-US" dirty="0">
              <a:effectLst>
                <a:outerShdw blurRad="38100" dist="38100" dir="2700000" algn="tl">
                  <a:srgbClr val="000000">
                    <a:alpha val="43137"/>
                  </a:srgbClr>
                </a:outerShdw>
              </a:effectLst>
              <a:latin typeface="+mn-lt"/>
              <a:cs typeface="+mn-cs"/>
            </a:endParaRPr>
          </a:p>
        </p:txBody>
      </p:sp>
      <p:sp>
        <p:nvSpPr>
          <p:cNvPr id="7" name="سهم إلى اليمين 7"/>
          <p:cNvSpPr/>
          <p:nvPr/>
        </p:nvSpPr>
        <p:spPr>
          <a:xfrm>
            <a:off x="5712152" y="4292997"/>
            <a:ext cx="1828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p:cNvGrpSpPr/>
          <p:nvPr/>
        </p:nvGrpSpPr>
        <p:grpSpPr>
          <a:xfrm>
            <a:off x="366750" y="3807264"/>
            <a:ext cx="1990531" cy="1323439"/>
            <a:chOff x="447869" y="4789687"/>
            <a:chExt cx="1990531" cy="1323439"/>
          </a:xfrm>
        </p:grpSpPr>
        <p:sp>
          <p:nvSpPr>
            <p:cNvPr id="4" name="مربع نص 4"/>
            <p:cNvSpPr txBox="1"/>
            <p:nvPr/>
          </p:nvSpPr>
          <p:spPr>
            <a:xfrm>
              <a:off x="447869" y="4789687"/>
              <a:ext cx="1787331" cy="1323439"/>
            </a:xfrm>
            <a:prstGeom prst="rect">
              <a:avLst/>
            </a:prstGeom>
            <a:noFill/>
          </p:spPr>
          <p:txBody>
            <a:bodyPr wrap="square">
              <a:spAutoFit/>
            </a:bodyPr>
            <a:lstStyle/>
            <a:p>
              <a:pPr algn="ctr" fontAlgn="auto">
                <a:spcBef>
                  <a:spcPts val="0"/>
                </a:spcBef>
                <a:spcAft>
                  <a:spcPts val="0"/>
                </a:spcAft>
                <a:defRPr/>
              </a:pPr>
              <a:r>
                <a:rPr lang="ar-BH" sz="8000" dirty="0">
                  <a:effectLst>
                    <a:outerShdw blurRad="38100" dist="38100" dir="2700000" algn="tl">
                      <a:srgbClr val="000000">
                        <a:alpha val="43137"/>
                      </a:srgbClr>
                    </a:outerShdw>
                  </a:effectLst>
                  <a:latin typeface="Andalus" pitchFamily="18" charset="-78"/>
                  <a:cs typeface="Andalus" pitchFamily="18" charset="-78"/>
                </a:rPr>
                <a:t>3 </a:t>
              </a:r>
              <a:r>
                <a:rPr lang="en-US" sz="8000" dirty="0">
                  <a:effectLst>
                    <a:outerShdw blurRad="38100" dist="38100" dir="2700000" algn="tl">
                      <a:srgbClr val="000000">
                        <a:alpha val="43137"/>
                      </a:srgbClr>
                    </a:outerShdw>
                  </a:effectLst>
                  <a:latin typeface="Andalus" pitchFamily="18" charset="-78"/>
                  <a:cs typeface="Andalus" pitchFamily="18" charset="-78"/>
                </a:rPr>
                <a:t>H</a:t>
              </a:r>
            </a:p>
          </p:txBody>
        </p:sp>
        <p:sp>
          <p:nvSpPr>
            <p:cNvPr id="9" name="مخطط انسيابي: رابط 9"/>
            <p:cNvSpPr/>
            <p:nvPr/>
          </p:nvSpPr>
          <p:spPr>
            <a:xfrm>
              <a:off x="2133600" y="5296645"/>
              <a:ext cx="304800" cy="22860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8"/>
          <p:cNvGrpSpPr/>
          <p:nvPr/>
        </p:nvGrpSpPr>
        <p:grpSpPr>
          <a:xfrm>
            <a:off x="3271681" y="3664736"/>
            <a:ext cx="2133600" cy="1422431"/>
            <a:chOff x="3352800" y="4377588"/>
            <a:chExt cx="2133600" cy="1422431"/>
          </a:xfrm>
        </p:grpSpPr>
        <p:sp>
          <p:nvSpPr>
            <p:cNvPr id="6" name="مربع نص 6"/>
            <p:cNvSpPr txBox="1"/>
            <p:nvPr/>
          </p:nvSpPr>
          <p:spPr>
            <a:xfrm>
              <a:off x="3352800" y="4476044"/>
              <a:ext cx="2133600" cy="1323975"/>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N</a:t>
              </a:r>
            </a:p>
          </p:txBody>
        </p:sp>
        <p:sp>
          <p:nvSpPr>
            <p:cNvPr id="10" name="مخطط انسيابي: رابط 10"/>
            <p:cNvSpPr/>
            <p:nvPr/>
          </p:nvSpPr>
          <p:spPr>
            <a:xfrm>
              <a:off x="4117912" y="4377588"/>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مخطط انسيابي: رابط 11"/>
            <p:cNvSpPr/>
            <p:nvPr/>
          </p:nvSpPr>
          <p:spPr>
            <a:xfrm>
              <a:off x="3759200" y="4929649"/>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مخطط انسيابي: رابط 12"/>
            <p:cNvSpPr/>
            <p:nvPr/>
          </p:nvSpPr>
          <p:spPr>
            <a:xfrm>
              <a:off x="4522241" y="4385368"/>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مخطط انسيابي: رابط 13"/>
            <p:cNvSpPr/>
            <p:nvPr/>
          </p:nvSpPr>
          <p:spPr>
            <a:xfrm>
              <a:off x="4876800" y="4932761"/>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مخطط انسيابي: رابط 15"/>
            <p:cNvSpPr/>
            <p:nvPr/>
          </p:nvSpPr>
          <p:spPr>
            <a:xfrm>
              <a:off x="4267200" y="5519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مربع نص 26"/>
          <p:cNvSpPr txBox="1">
            <a:spLocks noChangeArrowheads="1"/>
          </p:cNvSpPr>
          <p:nvPr/>
        </p:nvSpPr>
        <p:spPr bwMode="auto">
          <a:xfrm>
            <a:off x="641958" y="5213784"/>
            <a:ext cx="2388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ثلاث ذرات هيدروجين</a:t>
            </a:r>
            <a:endParaRPr lang="en-US" sz="2800" b="1" dirty="0">
              <a:solidFill>
                <a:srgbClr val="FF0000"/>
              </a:solidFill>
              <a:latin typeface="Sakkal Majalla" pitchFamily="2" charset="-78"/>
              <a:cs typeface="Sakkal Majalla" pitchFamily="2" charset="-78"/>
            </a:endParaRPr>
          </a:p>
        </p:txBody>
      </p:sp>
      <p:sp>
        <p:nvSpPr>
          <p:cNvPr id="24" name="مربع نص 27"/>
          <p:cNvSpPr txBox="1">
            <a:spLocks noChangeArrowheads="1"/>
          </p:cNvSpPr>
          <p:nvPr/>
        </p:nvSpPr>
        <p:spPr bwMode="auto">
          <a:xfrm>
            <a:off x="3373281" y="5213784"/>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ذرة نيتروجين</a:t>
            </a:r>
            <a:endParaRPr lang="en-US" sz="2800" b="1" dirty="0">
              <a:solidFill>
                <a:srgbClr val="FF0000"/>
              </a:solidFill>
              <a:latin typeface="Sakkal Majalla" pitchFamily="2" charset="-78"/>
              <a:cs typeface="Sakkal Majalla" pitchFamily="2" charset="-78"/>
            </a:endParaRPr>
          </a:p>
        </p:txBody>
      </p:sp>
      <p:sp>
        <p:nvSpPr>
          <p:cNvPr id="25" name="مربع نص 28"/>
          <p:cNvSpPr txBox="1">
            <a:spLocks noChangeArrowheads="1"/>
          </p:cNvSpPr>
          <p:nvPr/>
        </p:nvSpPr>
        <p:spPr bwMode="auto">
          <a:xfrm>
            <a:off x="8036624" y="5819541"/>
            <a:ext cx="2913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جزيء الأمونيا</a:t>
            </a:r>
            <a:endParaRPr lang="en-US" sz="2800" b="1" dirty="0">
              <a:solidFill>
                <a:srgbClr val="FF0000"/>
              </a:solidFill>
              <a:latin typeface="Sakkal Majalla" pitchFamily="2" charset="-78"/>
              <a:cs typeface="Sakkal Majalla" pitchFamily="2" charset="-78"/>
            </a:endParaRPr>
          </a:p>
        </p:txBody>
      </p:sp>
      <p:grpSp>
        <p:nvGrpSpPr>
          <p:cNvPr id="26" name="Group 25"/>
          <p:cNvGrpSpPr/>
          <p:nvPr/>
        </p:nvGrpSpPr>
        <p:grpSpPr>
          <a:xfrm>
            <a:off x="7274622" y="3461846"/>
            <a:ext cx="4103822" cy="2688668"/>
            <a:chOff x="7867524" y="4315528"/>
            <a:chExt cx="4103822" cy="2688668"/>
          </a:xfrm>
        </p:grpSpPr>
        <p:sp>
          <p:nvSpPr>
            <p:cNvPr id="35" name="Rectangle 34"/>
            <p:cNvSpPr/>
            <p:nvPr/>
          </p:nvSpPr>
          <p:spPr>
            <a:xfrm>
              <a:off x="9584358" y="5680757"/>
              <a:ext cx="877163" cy="1323439"/>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grpSp>
          <p:nvGrpSpPr>
            <p:cNvPr id="22" name="Group 21"/>
            <p:cNvGrpSpPr/>
            <p:nvPr/>
          </p:nvGrpSpPr>
          <p:grpSpPr>
            <a:xfrm>
              <a:off x="7867524" y="4315528"/>
              <a:ext cx="4103822" cy="1520032"/>
              <a:chOff x="7867524" y="4315528"/>
              <a:chExt cx="4103822" cy="1520032"/>
            </a:xfrm>
          </p:grpSpPr>
          <p:grpSp>
            <p:nvGrpSpPr>
              <p:cNvPr id="31" name="Group 30"/>
              <p:cNvGrpSpPr/>
              <p:nvPr/>
            </p:nvGrpSpPr>
            <p:grpSpPr>
              <a:xfrm>
                <a:off x="7867524" y="4315528"/>
                <a:ext cx="3014824" cy="1438518"/>
                <a:chOff x="7856376" y="4802101"/>
                <a:chExt cx="3014824" cy="1438518"/>
              </a:xfrm>
            </p:grpSpPr>
            <p:sp>
              <p:nvSpPr>
                <p:cNvPr id="17" name="مخطط انسيابي: رابط 17"/>
                <p:cNvSpPr/>
                <p:nvPr/>
              </p:nvSpPr>
              <p:spPr>
                <a:xfrm>
                  <a:off x="9626085" y="4806014"/>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 name="Group 29"/>
                <p:cNvGrpSpPr/>
                <p:nvPr/>
              </p:nvGrpSpPr>
              <p:grpSpPr>
                <a:xfrm>
                  <a:off x="7856376" y="4802101"/>
                  <a:ext cx="3014824" cy="1438518"/>
                  <a:chOff x="7856376" y="4413354"/>
                  <a:chExt cx="3014824" cy="1438518"/>
                </a:xfrm>
              </p:grpSpPr>
              <p:sp>
                <p:nvSpPr>
                  <p:cNvPr id="8" name="مربع نص 8"/>
                  <p:cNvSpPr txBox="1"/>
                  <p:nvPr/>
                </p:nvSpPr>
                <p:spPr>
                  <a:xfrm>
                    <a:off x="7856376" y="4528433"/>
                    <a:ext cx="3014824" cy="1323439"/>
                  </a:xfrm>
                  <a:prstGeom prst="rect">
                    <a:avLst/>
                  </a:prstGeom>
                  <a:noFill/>
                </p:spPr>
                <p:txBody>
                  <a:bodyPr wrap="square">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H   N </a:t>
                    </a:r>
                  </a:p>
                </p:txBody>
              </p:sp>
              <p:sp>
                <p:nvSpPr>
                  <p:cNvPr id="18" name="مخطط انسيابي: رابط 18"/>
                  <p:cNvSpPr/>
                  <p:nvPr/>
                </p:nvSpPr>
                <p:spPr>
                  <a:xfrm>
                    <a:off x="10074990" y="4413354"/>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p:nvPr/>
                </p:nvCxnSpPr>
                <p:spPr>
                  <a:xfrm>
                    <a:off x="8933544" y="5074225"/>
                    <a:ext cx="599234"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flipV="1">
                <a:off x="10033268" y="5349784"/>
                <a:ext cx="0" cy="485776"/>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442860" y="4999021"/>
                <a:ext cx="548602" cy="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094183" y="4375952"/>
                <a:ext cx="877163" cy="1323439"/>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grpSp>
      </p:grpSp>
      <p:sp>
        <p:nvSpPr>
          <p:cNvPr id="38" name="مستطيل 9">
            <a:extLst>
              <a:ext uri="{FF2B5EF4-FFF2-40B4-BE49-F238E27FC236}">
                <a16:creationId xmlns:a16="http://schemas.microsoft.com/office/drawing/2014/main" id="{1230133A-0680-419B-93C6-BE58EC7FC205}"/>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84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4)">
                                      <p:cBhvr>
                                        <p:cTn id="30" dur="2000"/>
                                        <p:tgtEl>
                                          <p:spTgt spid="23"/>
                                        </p:tgtEl>
                                      </p:cBhvr>
                                    </p:animEffect>
                                  </p:childTnLst>
                                </p:cTn>
                              </p:par>
                              <p:par>
                                <p:cTn id="31" presetID="21"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heel(4)">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4)">
                                      <p:cBhvr>
                                        <p:cTn id="44" dur="2000"/>
                                        <p:tgtEl>
                                          <p:spTgt spid="24"/>
                                        </p:tgtEl>
                                      </p:cBhvr>
                                    </p:animEffect>
                                  </p:childTnLst>
                                </p:cTn>
                              </p:par>
                              <p:par>
                                <p:cTn id="45" presetID="21"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4)">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4)">
                                      <p:cBhvr>
                                        <p:cTn id="58" dur="2000"/>
                                        <p:tgtEl>
                                          <p:spTgt spid="25"/>
                                        </p:tgtEl>
                                      </p:cBhvr>
                                    </p:animEffect>
                                  </p:childTnLst>
                                </p:cTn>
                              </p:par>
                              <p:par>
                                <p:cTn id="59" presetID="21" presetClass="entr" presetSubtype="4"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heel(4)">
                                      <p:cBhvr>
                                        <p:cTn id="6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013200" y="413205"/>
            <a:ext cx="7359096" cy="769441"/>
          </a:xfrm>
          <a:prstGeom prst="rect">
            <a:avLst/>
          </a:prstGeom>
          <a:solidFill>
            <a:schemeClr val="bg1"/>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a:spcBef>
                <a:spcPct val="50000"/>
              </a:spcBef>
            </a:pPr>
            <a:r>
              <a:rPr lang="ar-BH" sz="4400" b="1" dirty="0">
                <a:solidFill>
                  <a:schemeClr val="accent2">
                    <a:lumMod val="75000"/>
                  </a:schemeClr>
                </a:solidFill>
                <a:latin typeface="Sakkal Majalla" pitchFamily="2" charset="-78"/>
                <a:cs typeface="Sakkal Majalla" pitchFamily="2" charset="-78"/>
              </a:rPr>
              <a:t>المجموعة 14 والروابط التساهمية الأحادية</a:t>
            </a:r>
            <a:endParaRPr lang="en-US" sz="4400" b="1" dirty="0">
              <a:solidFill>
                <a:schemeClr val="accent2">
                  <a:lumMod val="75000"/>
                </a:schemeClr>
              </a:solidFill>
              <a:latin typeface="Sakkal Majalla" pitchFamily="2" charset="-78"/>
              <a:cs typeface="Sakkal Majalla" pitchFamily="2" charset="-78"/>
            </a:endParaRPr>
          </a:p>
        </p:txBody>
      </p:sp>
      <p:sp>
        <p:nvSpPr>
          <p:cNvPr id="3" name="Text Box 4"/>
          <p:cNvSpPr txBox="1">
            <a:spLocks noChangeArrowheads="1"/>
          </p:cNvSpPr>
          <p:nvPr/>
        </p:nvSpPr>
        <p:spPr bwMode="auto">
          <a:xfrm>
            <a:off x="722530" y="1279941"/>
            <a:ext cx="10649766" cy="1754326"/>
          </a:xfrm>
          <a:prstGeom prst="rect">
            <a:avLst/>
          </a:prstGeom>
          <a:solidFill>
            <a:schemeClr val="bg2"/>
          </a:solidFill>
          <a:ln w="1905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a:spcBef>
                <a:spcPct val="50000"/>
              </a:spcBef>
            </a:pPr>
            <a:r>
              <a:rPr lang="ar-BH" sz="3600" b="1" dirty="0">
                <a:latin typeface="Sakkal Majalla" pitchFamily="2" charset="-78"/>
                <a:cs typeface="Sakkal Majalla" pitchFamily="2" charset="-78"/>
              </a:rPr>
              <a:t>تستطيع ذرات عناصر المجموعة 14 أن تشترك بأربعة إلكترونات  وتكوِّن أربع روابط تساهمية. فمثلا  يُكوِّن الكربون أربع روابط تساهمية أحادية مع أربع ذرات هيدروجين ويتكوَّن جزيء الميثان.</a:t>
            </a:r>
            <a:endParaRPr lang="en-US" sz="3600" b="1" dirty="0">
              <a:latin typeface="Sakkal Majalla" pitchFamily="2" charset="-78"/>
              <a:cs typeface="Sakkal Majalla" pitchFamily="2" charset="-78"/>
            </a:endParaRPr>
          </a:p>
        </p:txBody>
      </p:sp>
      <p:sp>
        <p:nvSpPr>
          <p:cNvPr id="5" name="مربع نص 5"/>
          <p:cNvSpPr txBox="1"/>
          <p:nvPr/>
        </p:nvSpPr>
        <p:spPr>
          <a:xfrm>
            <a:off x="2088230" y="4066267"/>
            <a:ext cx="1727200" cy="923925"/>
          </a:xfrm>
          <a:prstGeom prst="rect">
            <a:avLst/>
          </a:prstGeom>
          <a:noFill/>
        </p:spPr>
        <p:txBody>
          <a:bodyPr>
            <a:spAutoFit/>
          </a:bodyPr>
          <a:lstStyle/>
          <a:p>
            <a:pPr algn="ctr" fontAlgn="auto">
              <a:spcBef>
                <a:spcPts val="0"/>
              </a:spcBef>
              <a:spcAft>
                <a:spcPts val="0"/>
              </a:spcAft>
              <a:defRPr/>
            </a:pPr>
            <a:r>
              <a:rPr lang="en-US" sz="5400" dirty="0">
                <a:effectLst>
                  <a:outerShdw blurRad="38100" dist="38100" dir="2700000" algn="tl">
                    <a:srgbClr val="000000">
                      <a:alpha val="43137"/>
                    </a:srgbClr>
                  </a:outerShdw>
                </a:effectLst>
                <a:latin typeface="+mn-lt"/>
                <a:cs typeface="+mn-cs"/>
              </a:rPr>
              <a:t>+</a:t>
            </a:r>
            <a:endParaRPr lang="en-US" dirty="0">
              <a:effectLst>
                <a:outerShdw blurRad="38100" dist="38100" dir="2700000" algn="tl">
                  <a:srgbClr val="000000">
                    <a:alpha val="43137"/>
                  </a:srgbClr>
                </a:outerShdw>
              </a:effectLst>
              <a:latin typeface="+mn-lt"/>
              <a:cs typeface="+mn-cs"/>
            </a:endParaRPr>
          </a:p>
        </p:txBody>
      </p:sp>
      <p:sp>
        <p:nvSpPr>
          <p:cNvPr id="7" name="سهم إلى اليمين 7"/>
          <p:cNvSpPr/>
          <p:nvPr/>
        </p:nvSpPr>
        <p:spPr>
          <a:xfrm>
            <a:off x="5544701" y="4409944"/>
            <a:ext cx="1828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p:cNvGrpSpPr/>
          <p:nvPr/>
        </p:nvGrpSpPr>
        <p:grpSpPr>
          <a:xfrm>
            <a:off x="485592" y="3953930"/>
            <a:ext cx="1990531" cy="1323439"/>
            <a:chOff x="447869" y="4789687"/>
            <a:chExt cx="1990531" cy="1323439"/>
          </a:xfrm>
        </p:grpSpPr>
        <p:sp>
          <p:nvSpPr>
            <p:cNvPr id="4" name="مربع نص 4"/>
            <p:cNvSpPr txBox="1"/>
            <p:nvPr/>
          </p:nvSpPr>
          <p:spPr>
            <a:xfrm>
              <a:off x="447869" y="4789687"/>
              <a:ext cx="1787331" cy="1323439"/>
            </a:xfrm>
            <a:prstGeom prst="rect">
              <a:avLst/>
            </a:prstGeom>
            <a:noFill/>
          </p:spPr>
          <p:txBody>
            <a:bodyPr wrap="square">
              <a:spAutoFit/>
            </a:bodyPr>
            <a:lstStyle/>
            <a:p>
              <a:pPr algn="ctr" fontAlgn="auto">
                <a:spcBef>
                  <a:spcPts val="0"/>
                </a:spcBef>
                <a:spcAft>
                  <a:spcPts val="0"/>
                </a:spcAft>
                <a:defRPr/>
              </a:pPr>
              <a:r>
                <a:rPr lang="ar-BH" sz="8000" dirty="0">
                  <a:effectLst>
                    <a:outerShdw blurRad="38100" dist="38100" dir="2700000" algn="tl">
                      <a:srgbClr val="000000">
                        <a:alpha val="43137"/>
                      </a:srgbClr>
                    </a:outerShdw>
                  </a:effectLst>
                  <a:latin typeface="Andalus" pitchFamily="18" charset="-78"/>
                  <a:cs typeface="Andalus" pitchFamily="18" charset="-78"/>
                </a:rPr>
                <a:t>4 </a:t>
              </a:r>
              <a:r>
                <a:rPr lang="en-US" sz="8000" dirty="0">
                  <a:effectLst>
                    <a:outerShdw blurRad="38100" dist="38100" dir="2700000" algn="tl">
                      <a:srgbClr val="000000">
                        <a:alpha val="43137"/>
                      </a:srgbClr>
                    </a:outerShdw>
                  </a:effectLst>
                  <a:latin typeface="Andalus" pitchFamily="18" charset="-78"/>
                  <a:cs typeface="Andalus" pitchFamily="18" charset="-78"/>
                </a:rPr>
                <a:t>H</a:t>
              </a:r>
            </a:p>
          </p:txBody>
        </p:sp>
        <p:sp>
          <p:nvSpPr>
            <p:cNvPr id="9" name="مخطط انسيابي: رابط 9"/>
            <p:cNvSpPr/>
            <p:nvPr/>
          </p:nvSpPr>
          <p:spPr>
            <a:xfrm>
              <a:off x="2133600" y="5296645"/>
              <a:ext cx="304800" cy="22860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8"/>
          <p:cNvGrpSpPr/>
          <p:nvPr/>
        </p:nvGrpSpPr>
        <p:grpSpPr>
          <a:xfrm>
            <a:off x="3104230" y="3744361"/>
            <a:ext cx="2133600" cy="1459753"/>
            <a:chOff x="3352800" y="4340266"/>
            <a:chExt cx="2133600" cy="1459753"/>
          </a:xfrm>
        </p:grpSpPr>
        <p:sp>
          <p:nvSpPr>
            <p:cNvPr id="6" name="مربع نص 6"/>
            <p:cNvSpPr txBox="1"/>
            <p:nvPr/>
          </p:nvSpPr>
          <p:spPr>
            <a:xfrm>
              <a:off x="3352800" y="4476044"/>
              <a:ext cx="2133600" cy="1323975"/>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C</a:t>
              </a:r>
            </a:p>
          </p:txBody>
        </p:sp>
        <p:sp>
          <p:nvSpPr>
            <p:cNvPr id="10" name="مخطط انسيابي: رابط 10"/>
            <p:cNvSpPr/>
            <p:nvPr/>
          </p:nvSpPr>
          <p:spPr>
            <a:xfrm>
              <a:off x="4360505" y="4340266"/>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مخطط انسيابي: رابط 11"/>
            <p:cNvSpPr/>
            <p:nvPr/>
          </p:nvSpPr>
          <p:spPr>
            <a:xfrm>
              <a:off x="3759200" y="4929649"/>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مخطط انسيابي: رابط 13"/>
            <p:cNvSpPr/>
            <p:nvPr/>
          </p:nvSpPr>
          <p:spPr>
            <a:xfrm>
              <a:off x="4876800" y="4932761"/>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مخطط انسيابي: رابط 15"/>
            <p:cNvSpPr/>
            <p:nvPr/>
          </p:nvSpPr>
          <p:spPr>
            <a:xfrm>
              <a:off x="4341844" y="5519032"/>
              <a:ext cx="304800" cy="2286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مربع نص 26"/>
          <p:cNvSpPr txBox="1">
            <a:spLocks noChangeArrowheads="1"/>
          </p:cNvSpPr>
          <p:nvPr/>
        </p:nvSpPr>
        <p:spPr bwMode="auto">
          <a:xfrm>
            <a:off x="722530" y="5410380"/>
            <a:ext cx="2388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أربع ذرات هيدروجين</a:t>
            </a:r>
            <a:endParaRPr lang="en-US" sz="2800" b="1" dirty="0">
              <a:solidFill>
                <a:srgbClr val="FF0000"/>
              </a:solidFill>
              <a:latin typeface="Sakkal Majalla" pitchFamily="2" charset="-78"/>
              <a:cs typeface="Sakkal Majalla" pitchFamily="2" charset="-78"/>
            </a:endParaRPr>
          </a:p>
        </p:txBody>
      </p:sp>
      <p:sp>
        <p:nvSpPr>
          <p:cNvPr id="24" name="مربع نص 27"/>
          <p:cNvSpPr txBox="1">
            <a:spLocks noChangeArrowheads="1"/>
          </p:cNvSpPr>
          <p:nvPr/>
        </p:nvSpPr>
        <p:spPr bwMode="auto">
          <a:xfrm>
            <a:off x="3400735" y="5446909"/>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ذرة كربون</a:t>
            </a:r>
            <a:endParaRPr lang="en-US" sz="2800" b="1" dirty="0">
              <a:solidFill>
                <a:srgbClr val="FF0000"/>
              </a:solidFill>
              <a:latin typeface="Sakkal Majalla" pitchFamily="2" charset="-78"/>
              <a:cs typeface="Sakkal Majalla" pitchFamily="2" charset="-78"/>
            </a:endParaRPr>
          </a:p>
        </p:txBody>
      </p:sp>
      <p:sp>
        <p:nvSpPr>
          <p:cNvPr id="25" name="مربع نص 28"/>
          <p:cNvSpPr txBox="1">
            <a:spLocks noChangeArrowheads="1"/>
          </p:cNvSpPr>
          <p:nvPr/>
        </p:nvSpPr>
        <p:spPr bwMode="auto">
          <a:xfrm>
            <a:off x="7416330" y="5316449"/>
            <a:ext cx="23005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BH" sz="2800" b="1" dirty="0">
                <a:solidFill>
                  <a:srgbClr val="FF0000"/>
                </a:solidFill>
                <a:latin typeface="Sakkal Majalla" pitchFamily="2" charset="-78"/>
                <a:cs typeface="Sakkal Majalla" pitchFamily="2" charset="-78"/>
              </a:rPr>
              <a:t>جزيء الميثان</a:t>
            </a:r>
            <a:endParaRPr lang="en-US" sz="2800" b="1" dirty="0">
              <a:solidFill>
                <a:srgbClr val="FF0000"/>
              </a:solidFill>
              <a:latin typeface="Sakkal Majalla" pitchFamily="2" charset="-78"/>
              <a:cs typeface="Sakkal Majalla" pitchFamily="2" charset="-78"/>
            </a:endParaRPr>
          </a:p>
        </p:txBody>
      </p:sp>
      <p:grpSp>
        <p:nvGrpSpPr>
          <p:cNvPr id="21" name="Group 20"/>
          <p:cNvGrpSpPr/>
          <p:nvPr/>
        </p:nvGrpSpPr>
        <p:grpSpPr>
          <a:xfrm>
            <a:off x="7373501" y="3034267"/>
            <a:ext cx="3963692" cy="3240239"/>
            <a:chOff x="7867524" y="3797820"/>
            <a:chExt cx="3963692" cy="3240239"/>
          </a:xfrm>
        </p:grpSpPr>
        <p:cxnSp>
          <p:nvCxnSpPr>
            <p:cNvPr id="36" name="Straight Connector 35"/>
            <p:cNvCxnSpPr/>
            <p:nvPr/>
          </p:nvCxnSpPr>
          <p:spPr>
            <a:xfrm flipV="1">
              <a:off x="10003665" y="4662654"/>
              <a:ext cx="0" cy="4178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7867524" y="3797820"/>
              <a:ext cx="3963692" cy="3240239"/>
              <a:chOff x="7867524" y="3797820"/>
              <a:chExt cx="3963692" cy="3240239"/>
            </a:xfrm>
          </p:grpSpPr>
          <p:grpSp>
            <p:nvGrpSpPr>
              <p:cNvPr id="26" name="Group 25"/>
              <p:cNvGrpSpPr/>
              <p:nvPr/>
            </p:nvGrpSpPr>
            <p:grpSpPr>
              <a:xfrm>
                <a:off x="7867524" y="4879801"/>
                <a:ext cx="3963692" cy="2158258"/>
                <a:chOff x="7867524" y="4375952"/>
                <a:chExt cx="4103822" cy="2739469"/>
              </a:xfrm>
            </p:grpSpPr>
            <p:sp>
              <p:nvSpPr>
                <p:cNvPr id="35" name="Rectangle 34"/>
                <p:cNvSpPr/>
                <p:nvPr/>
              </p:nvSpPr>
              <p:spPr>
                <a:xfrm>
                  <a:off x="9688149" y="5791983"/>
                  <a:ext cx="877163" cy="1323438"/>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grpSp>
              <p:nvGrpSpPr>
                <p:cNvPr id="22" name="Group 21"/>
                <p:cNvGrpSpPr/>
                <p:nvPr/>
              </p:nvGrpSpPr>
              <p:grpSpPr>
                <a:xfrm>
                  <a:off x="7867524" y="4375952"/>
                  <a:ext cx="4103822" cy="1689175"/>
                  <a:chOff x="7867524" y="4375952"/>
                  <a:chExt cx="4103822" cy="1689175"/>
                </a:xfrm>
              </p:grpSpPr>
              <p:grpSp>
                <p:nvGrpSpPr>
                  <p:cNvPr id="30" name="Group 29"/>
                  <p:cNvGrpSpPr/>
                  <p:nvPr/>
                </p:nvGrpSpPr>
                <p:grpSpPr>
                  <a:xfrm>
                    <a:off x="7867524" y="4430607"/>
                    <a:ext cx="3014824" cy="1323439"/>
                    <a:chOff x="7856376" y="4528433"/>
                    <a:chExt cx="3014824" cy="1323439"/>
                  </a:xfrm>
                </p:grpSpPr>
                <p:sp>
                  <p:nvSpPr>
                    <p:cNvPr id="8" name="مربع نص 8"/>
                    <p:cNvSpPr txBox="1"/>
                    <p:nvPr/>
                  </p:nvSpPr>
                  <p:spPr>
                    <a:xfrm>
                      <a:off x="7856376" y="4528433"/>
                      <a:ext cx="3014824" cy="1323439"/>
                    </a:xfrm>
                    <a:prstGeom prst="rect">
                      <a:avLst/>
                    </a:prstGeom>
                    <a:noFill/>
                  </p:spPr>
                  <p:txBody>
                    <a:bodyPr wrap="square">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Andalus" pitchFamily="18" charset="-78"/>
                          <a:cs typeface="Andalus" pitchFamily="18" charset="-78"/>
                        </a:rPr>
                        <a:t>H   C </a:t>
                      </a:r>
                    </a:p>
                  </p:txBody>
                </p:sp>
                <p:cxnSp>
                  <p:nvCxnSpPr>
                    <p:cNvPr id="27" name="Straight Connector 26"/>
                    <p:cNvCxnSpPr/>
                    <p:nvPr/>
                  </p:nvCxnSpPr>
                  <p:spPr>
                    <a:xfrm>
                      <a:off x="9114577" y="5215280"/>
                      <a:ext cx="59923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V="1">
                    <a:off x="10136040" y="5579351"/>
                    <a:ext cx="0" cy="4857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442860" y="5117453"/>
                    <a:ext cx="54860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094183" y="4375952"/>
                    <a:ext cx="877163" cy="1323439"/>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grpSp>
          </p:grpSp>
          <p:sp>
            <p:nvSpPr>
              <p:cNvPr id="37" name="Rectangle 36"/>
              <p:cNvSpPr/>
              <p:nvPr/>
            </p:nvSpPr>
            <p:spPr>
              <a:xfrm>
                <a:off x="9530690" y="3797820"/>
                <a:ext cx="847211" cy="1042655"/>
              </a:xfrm>
              <a:prstGeom prst="rect">
                <a:avLst/>
              </a:prstGeom>
            </p:spPr>
            <p:txBody>
              <a:bodyPr wrap="none">
                <a:spAutoFit/>
              </a:bodyPr>
              <a:lstStyle/>
              <a:p>
                <a:r>
                  <a:rPr lang="en-US" sz="8000" b="1" dirty="0">
                    <a:effectLst>
                      <a:outerShdw blurRad="38100" dist="38100" dir="2700000" algn="tl">
                        <a:srgbClr val="000000">
                          <a:alpha val="43137"/>
                        </a:srgbClr>
                      </a:outerShdw>
                    </a:effectLst>
                    <a:latin typeface="Andalus" pitchFamily="18" charset="-78"/>
                    <a:cs typeface="Andalus" pitchFamily="18" charset="-78"/>
                  </a:rPr>
                  <a:t>H</a:t>
                </a:r>
                <a:endParaRPr lang="en-US" sz="8000" b="1" dirty="0"/>
              </a:p>
            </p:txBody>
          </p:sp>
        </p:grpSp>
      </p:grpSp>
      <p:sp>
        <p:nvSpPr>
          <p:cNvPr id="40" name="مستطيل 9">
            <a:extLst>
              <a:ext uri="{FF2B5EF4-FFF2-40B4-BE49-F238E27FC236}">
                <a16:creationId xmlns:a16="http://schemas.microsoft.com/office/drawing/2014/main" id="{BAC6522D-BD98-4234-9576-CC21BB45C7F8}"/>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20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4)">
                                      <p:cBhvr>
                                        <p:cTn id="30" dur="2000"/>
                                        <p:tgtEl>
                                          <p:spTgt spid="23"/>
                                        </p:tgtEl>
                                      </p:cBhvr>
                                    </p:animEffect>
                                  </p:childTnLst>
                                </p:cTn>
                              </p:par>
                              <p:par>
                                <p:cTn id="31" presetID="21"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heel(4)">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4)">
                                      <p:cBhvr>
                                        <p:cTn id="44" dur="2000"/>
                                        <p:tgtEl>
                                          <p:spTgt spid="24"/>
                                        </p:tgtEl>
                                      </p:cBhvr>
                                    </p:animEffect>
                                  </p:childTnLst>
                                </p:cTn>
                              </p:par>
                              <p:par>
                                <p:cTn id="45" presetID="21"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4)">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4)">
                                      <p:cBhvr>
                                        <p:cTn id="58" dur="2000"/>
                                        <p:tgtEl>
                                          <p:spTgt spid="25"/>
                                        </p:tgtEl>
                                      </p:cBhvr>
                                    </p:animEffect>
                                  </p:childTnLst>
                                </p:cTn>
                              </p:par>
                              <p:par>
                                <p:cTn id="59" presetID="21"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heel(4)">
                                      <p:cBhvr>
                                        <p:cTn id="6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43152" y="2966821"/>
            <a:ext cx="820353" cy="20370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25886" y="2966820"/>
            <a:ext cx="854886" cy="20370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4"/>
          <p:cNvSpPr txBox="1"/>
          <p:nvPr/>
        </p:nvSpPr>
        <p:spPr>
          <a:xfrm>
            <a:off x="568961" y="1240694"/>
            <a:ext cx="11176000" cy="646331"/>
          </a:xfrm>
          <a:prstGeom prst="rect">
            <a:avLst/>
          </a:prstGeom>
          <a:solidFill>
            <a:schemeClr val="accent4">
              <a:lumMod val="40000"/>
              <a:lumOff val="60000"/>
            </a:schemeClr>
          </a:solidFill>
          <a:ln w="9525">
            <a:solidFill>
              <a:srgbClr val="0099FF"/>
            </a:solidFill>
          </a:ln>
          <a:scene3d>
            <a:camera prst="perspectiveAbove"/>
            <a:lightRig rig="threePt" dir="t"/>
          </a:scene3d>
        </p:spPr>
        <p:txBody>
          <a:bodyPr wrap="square">
            <a:spAutoFit/>
          </a:bodyPr>
          <a:lstStyle/>
          <a:p>
            <a:pPr algn="r" rtl="1">
              <a:defRPr/>
            </a:pPr>
            <a:r>
              <a:rPr lang="en-US" sz="3600" b="1" dirty="0">
                <a:solidFill>
                  <a:srgbClr val="002060"/>
                </a:solidFill>
                <a:latin typeface="Sakkal Majalla" pitchFamily="2" charset="-78"/>
                <a:cs typeface="Sakkal Majalla" pitchFamily="2" charset="-78"/>
              </a:rPr>
              <a:t>- </a:t>
            </a:r>
            <a:r>
              <a:rPr lang="ar-BH" sz="3600" b="1" dirty="0">
                <a:solidFill>
                  <a:srgbClr val="002060"/>
                </a:solidFill>
                <a:latin typeface="Sakkal Majalla" pitchFamily="2" charset="-78"/>
                <a:cs typeface="Sakkal Majalla" pitchFamily="2" charset="-78"/>
              </a:rPr>
              <a:t>تسمّى الروابط التساهمية الأحادية روابط </a:t>
            </a:r>
            <a:r>
              <a:rPr lang="ar-BH" sz="3600" b="1" dirty="0">
                <a:solidFill>
                  <a:srgbClr val="008000"/>
                </a:solidFill>
                <a:latin typeface="Sakkal Majalla" pitchFamily="2" charset="-78"/>
                <a:cs typeface="Sakkal Majalla" pitchFamily="2" charset="-78"/>
              </a:rPr>
              <a:t>سيجما</a:t>
            </a:r>
            <a:r>
              <a:rPr lang="ar-BH" sz="3600" b="1" dirty="0">
                <a:solidFill>
                  <a:srgbClr val="002060"/>
                </a:solidFill>
                <a:latin typeface="Sakkal Majalla" pitchFamily="2" charset="-78"/>
                <a:cs typeface="Sakkal Majalla" pitchFamily="2" charset="-78"/>
              </a:rPr>
              <a:t>  ويرمز لها بالرمز الإغريقي </a:t>
            </a:r>
            <a:r>
              <a:rPr lang="en-US" sz="3600" b="1" dirty="0">
                <a:solidFill>
                  <a:srgbClr val="002060"/>
                </a:solidFill>
                <a:latin typeface="Sakkal Majalla" pitchFamily="2" charset="-78"/>
                <a:cs typeface="Sakkal Majalla" pitchFamily="2" charset="-78"/>
              </a:rPr>
              <a:t> .</a:t>
            </a:r>
            <a:r>
              <a:rPr lang="en-US" sz="3600" b="1" dirty="0">
                <a:solidFill>
                  <a:srgbClr val="002060"/>
                </a:solidFill>
              </a:rPr>
              <a:t> </a:t>
            </a:r>
            <a:r>
              <a:rPr lang="en-US" sz="3600" b="1" dirty="0">
                <a:solidFill>
                  <a:srgbClr val="002060"/>
                </a:solidFill>
                <a:sym typeface="Symbol"/>
              </a:rPr>
              <a:t></a:t>
            </a:r>
            <a:endParaRPr lang="en-US" sz="3600" b="1" dirty="0">
              <a:solidFill>
                <a:srgbClr val="002060"/>
              </a:solidFill>
              <a:latin typeface="Sakkal Majalla" pitchFamily="2" charset="-78"/>
              <a:cs typeface="Sakkal Majalla" pitchFamily="2" charset="-78"/>
            </a:endParaRPr>
          </a:p>
        </p:txBody>
      </p:sp>
      <p:sp>
        <p:nvSpPr>
          <p:cNvPr id="13" name="Text Box 4"/>
          <p:cNvSpPr txBox="1">
            <a:spLocks noChangeArrowheads="1"/>
          </p:cNvSpPr>
          <p:nvPr/>
        </p:nvSpPr>
        <p:spPr bwMode="auto">
          <a:xfrm>
            <a:off x="5625828" y="346305"/>
            <a:ext cx="5411548" cy="769441"/>
          </a:xfrm>
          <a:prstGeom prst="rect">
            <a:avLst/>
          </a:prstGeom>
          <a:solidFill>
            <a:schemeClr val="bg2"/>
          </a:solidFill>
          <a:ln w="635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rtl="1">
              <a:spcBef>
                <a:spcPct val="50000"/>
              </a:spcBef>
            </a:pPr>
            <a:r>
              <a:rPr lang="ar-BH" sz="4400" b="1" dirty="0">
                <a:solidFill>
                  <a:srgbClr val="C00000"/>
                </a:solidFill>
                <a:latin typeface="Sakkal Majalla" pitchFamily="2" charset="-78"/>
                <a:cs typeface="Sakkal Majalla" pitchFamily="2" charset="-78"/>
              </a:rPr>
              <a:t>الرابطة سيجما</a:t>
            </a:r>
            <a:r>
              <a:rPr lang="en-US" sz="4400" b="1" dirty="0">
                <a:solidFill>
                  <a:srgbClr val="C00000"/>
                </a:solidFill>
                <a:latin typeface="Sakkal Majalla" pitchFamily="2" charset="-78"/>
                <a:cs typeface="Sakkal Majalla" pitchFamily="2" charset="-78"/>
              </a:rPr>
              <a:t>(Sigma)</a:t>
            </a:r>
            <a:r>
              <a:rPr lang="ar-BH" sz="4400" b="1" dirty="0">
                <a:solidFill>
                  <a:srgbClr val="C00000"/>
                </a:solidFill>
                <a:latin typeface="Sakkal Majalla" pitchFamily="2" charset="-78"/>
                <a:cs typeface="Sakkal Majalla" pitchFamily="2" charset="-78"/>
              </a:rPr>
              <a:t> </a:t>
            </a:r>
            <a:r>
              <a:rPr lang="en-US" sz="4400" b="1" dirty="0">
                <a:solidFill>
                  <a:srgbClr val="C00000"/>
                </a:solidFill>
              </a:rPr>
              <a:t> </a:t>
            </a:r>
            <a:r>
              <a:rPr lang="en-US" sz="4400" b="1" dirty="0">
                <a:solidFill>
                  <a:srgbClr val="C00000"/>
                </a:solidFill>
                <a:sym typeface="Symbol"/>
              </a:rPr>
              <a:t></a:t>
            </a:r>
            <a:endParaRPr lang="en-US" sz="4400" b="1" dirty="0">
              <a:solidFill>
                <a:srgbClr val="C00000"/>
              </a:solidFill>
              <a:latin typeface="Sakkal Majalla" pitchFamily="2" charset="-78"/>
              <a:cs typeface="Sakkal Majalla" pitchFamily="2" charset="-78"/>
            </a:endParaRPr>
          </a:p>
        </p:txBody>
      </p:sp>
      <p:sp>
        <p:nvSpPr>
          <p:cNvPr id="15" name="Text Box 4"/>
          <p:cNvSpPr txBox="1">
            <a:spLocks noChangeArrowheads="1"/>
          </p:cNvSpPr>
          <p:nvPr/>
        </p:nvSpPr>
        <p:spPr bwMode="auto">
          <a:xfrm>
            <a:off x="568960" y="4619525"/>
            <a:ext cx="10998643" cy="1569660"/>
          </a:xfrm>
          <a:prstGeom prst="rect">
            <a:avLst/>
          </a:prstGeom>
          <a:solidFill>
            <a:schemeClr val="bg2"/>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r" rtl="1">
              <a:spcBef>
                <a:spcPct val="50000"/>
              </a:spcBef>
            </a:pPr>
            <a:r>
              <a:rPr lang="en-US" sz="3200" b="1" dirty="0">
                <a:latin typeface="Sakkal Majalla" pitchFamily="2" charset="-78"/>
                <a:cs typeface="Sakkal Majalla" pitchFamily="2" charset="-78"/>
              </a:rPr>
              <a:t>-</a:t>
            </a:r>
            <a:r>
              <a:rPr lang="ar-BH" sz="3200" b="1" dirty="0">
                <a:latin typeface="Sakkal Majalla" pitchFamily="2" charset="-78"/>
                <a:cs typeface="Sakkal Majalla" pitchFamily="2" charset="-78"/>
              </a:rPr>
              <a:t>تتكوّن الرابطة سيجما عندما يقع زوج الإلكترونات المشتركة في المنتصف بين الذرتين وعندما تتداخل الأفلاك الذرية بين الذرتين </a:t>
            </a:r>
            <a:r>
              <a:rPr lang="ar-BH" sz="3200" b="1" dirty="0">
                <a:solidFill>
                  <a:srgbClr val="FF0000"/>
                </a:solidFill>
                <a:latin typeface="Sakkal Majalla" pitchFamily="2" charset="-78"/>
                <a:cs typeface="Sakkal Majalla" pitchFamily="2" charset="-78"/>
              </a:rPr>
              <a:t>بالرأس</a:t>
            </a:r>
            <a:r>
              <a:rPr lang="ar-BH" sz="3200" b="1" dirty="0">
                <a:latin typeface="Sakkal Majalla" pitchFamily="2" charset="-78"/>
                <a:cs typeface="Sakkal Majalla" pitchFamily="2" charset="-78"/>
              </a:rPr>
              <a:t> </a:t>
            </a:r>
            <a:r>
              <a:rPr lang="ar-BH" sz="3200" b="1" dirty="0">
                <a:solidFill>
                  <a:srgbClr val="FF0000"/>
                </a:solidFill>
                <a:latin typeface="Sakkal Majalla" pitchFamily="2" charset="-78"/>
                <a:cs typeface="Sakkal Majalla" pitchFamily="2" charset="-78"/>
              </a:rPr>
              <a:t>(</a:t>
            </a:r>
            <a:r>
              <a:rPr lang="ar-BH" sz="3200" b="1" dirty="0">
                <a:solidFill>
                  <a:schemeClr val="tx2"/>
                </a:solidFill>
                <a:latin typeface="Sakkal Majalla" pitchFamily="2" charset="-78"/>
                <a:cs typeface="Sakkal Majalla" pitchFamily="2" charset="-78"/>
              </a:rPr>
              <a:t>رأس الفلك </a:t>
            </a:r>
            <a:r>
              <a:rPr lang="ar-BH" sz="3200" b="1" dirty="0">
                <a:solidFill>
                  <a:srgbClr val="FF0000"/>
                </a:solidFill>
                <a:latin typeface="Sakkal Majalla" pitchFamily="2" charset="-78"/>
                <a:cs typeface="Sakkal Majalla" pitchFamily="2" charset="-78"/>
              </a:rPr>
              <a:t>) مع طرف مقابل (</a:t>
            </a:r>
            <a:r>
              <a:rPr lang="ar-BH" sz="3200" b="1" dirty="0">
                <a:solidFill>
                  <a:schemeClr val="tx2"/>
                </a:solidFill>
                <a:latin typeface="Sakkal Majalla" pitchFamily="2" charset="-78"/>
                <a:cs typeface="Sakkal Majalla" pitchFamily="2" charset="-78"/>
              </a:rPr>
              <a:t>رأس الفلك</a:t>
            </a:r>
            <a:r>
              <a:rPr lang="ar-BH" sz="3200" b="1" dirty="0">
                <a:solidFill>
                  <a:srgbClr val="FF0000"/>
                </a:solidFill>
                <a:latin typeface="Sakkal Majalla" pitchFamily="2" charset="-78"/>
                <a:cs typeface="Sakkal Majalla" pitchFamily="2" charset="-78"/>
              </a:rPr>
              <a:t>)للذرة المركزية. </a:t>
            </a:r>
            <a:r>
              <a:rPr lang="ar-BH" sz="3200" b="1" dirty="0">
                <a:latin typeface="Sakkal Majalla" pitchFamily="2" charset="-78"/>
                <a:cs typeface="Sakkal Majalla" pitchFamily="2" charset="-78"/>
              </a:rPr>
              <a:t>فتزداد الكثافة الإلكترونية في فلك الربط بين الذرتين. </a:t>
            </a:r>
            <a:endParaRPr lang="en-US" sz="3200" b="1" dirty="0">
              <a:latin typeface="Sakkal Majalla" pitchFamily="2" charset="-78"/>
              <a:cs typeface="Sakkal Majalla" pitchFamily="2" charset="-78"/>
            </a:endParaRPr>
          </a:p>
        </p:txBody>
      </p:sp>
      <p:sp>
        <p:nvSpPr>
          <p:cNvPr id="16" name="مربع نص 4"/>
          <p:cNvSpPr txBox="1"/>
          <p:nvPr/>
        </p:nvSpPr>
        <p:spPr>
          <a:xfrm>
            <a:off x="1957590" y="1934486"/>
            <a:ext cx="8173953" cy="646331"/>
          </a:xfrm>
          <a:prstGeom prst="rect">
            <a:avLst/>
          </a:prstGeom>
          <a:solidFill>
            <a:schemeClr val="accent4">
              <a:lumMod val="40000"/>
              <a:lumOff val="60000"/>
            </a:schemeClr>
          </a:solidFill>
          <a:ln w="6350">
            <a:solidFill>
              <a:srgbClr val="0099FF"/>
            </a:solidFill>
          </a:ln>
          <a:scene3d>
            <a:camera prst="perspectiveAbove"/>
            <a:lightRig rig="threePt" dir="t"/>
          </a:scene3d>
        </p:spPr>
        <p:txBody>
          <a:bodyPr wrap="square">
            <a:spAutoFit/>
          </a:bodyPr>
          <a:lstStyle/>
          <a:p>
            <a:pPr algn="ctr">
              <a:defRPr/>
            </a:pPr>
            <a:r>
              <a:rPr lang="ar-BH" sz="3600" b="1" dirty="0">
                <a:latin typeface="Sakkal Majalla" pitchFamily="2" charset="-78"/>
                <a:cs typeface="Sakkal Majalla" pitchFamily="2" charset="-78"/>
              </a:rPr>
              <a:t>تتكوّن الرابطة سيجما عندما يتداخل:</a:t>
            </a:r>
            <a:endParaRPr lang="en-US" sz="3600" b="1" dirty="0">
              <a:latin typeface="Sakkal Majalla" pitchFamily="2" charset="-78"/>
              <a:cs typeface="Sakkal Majalla" pitchFamily="2" charset="-78"/>
            </a:endParaRPr>
          </a:p>
        </p:txBody>
      </p:sp>
      <p:sp>
        <p:nvSpPr>
          <p:cNvPr id="17" name="Text Box 4"/>
          <p:cNvSpPr txBox="1">
            <a:spLocks noChangeArrowheads="1"/>
          </p:cNvSpPr>
          <p:nvPr/>
        </p:nvSpPr>
        <p:spPr bwMode="auto">
          <a:xfrm>
            <a:off x="8331603" y="2664315"/>
            <a:ext cx="3393199" cy="584775"/>
          </a:xfrm>
          <a:prstGeom prst="rect">
            <a:avLst/>
          </a:prstGeom>
          <a:solidFill>
            <a:schemeClr val="accent1">
              <a:lumMod val="60000"/>
              <a:lumOff val="40000"/>
            </a:schemeClr>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algn="ctr" rtl="1">
              <a:spcBef>
                <a:spcPct val="50000"/>
              </a:spcBef>
            </a:pPr>
            <a:r>
              <a:rPr lang="ar-BH" sz="3200" b="1" dirty="0">
                <a:sym typeface="Symbol"/>
              </a:rPr>
              <a:t>فلك </a:t>
            </a:r>
            <a:r>
              <a:rPr lang="en-US" sz="3200" b="1" dirty="0">
                <a:sym typeface="Symbol"/>
              </a:rPr>
              <a:t>S</a:t>
            </a:r>
            <a:r>
              <a:rPr lang="ar-BH" sz="3200" b="1" dirty="0">
                <a:sym typeface="Symbol"/>
              </a:rPr>
              <a:t> مع فلك </a:t>
            </a:r>
            <a:r>
              <a:rPr lang="en-US" sz="3200" b="1" dirty="0">
                <a:sym typeface="Symbol"/>
              </a:rPr>
              <a:t> S</a:t>
            </a:r>
            <a:r>
              <a:rPr lang="ar-BH" sz="3200" b="1" dirty="0">
                <a:sym typeface="Symbol"/>
              </a:rPr>
              <a:t>آخر</a:t>
            </a:r>
            <a:endParaRPr lang="en-US" sz="3200" b="1" dirty="0">
              <a:latin typeface="Sakkal Majalla" pitchFamily="2" charset="-78"/>
              <a:cs typeface="Sakkal Majalla" pitchFamily="2" charset="-78"/>
            </a:endParaRPr>
          </a:p>
        </p:txBody>
      </p:sp>
      <p:sp>
        <p:nvSpPr>
          <p:cNvPr id="18" name="Text Box 4"/>
          <p:cNvSpPr txBox="1">
            <a:spLocks noChangeArrowheads="1"/>
          </p:cNvSpPr>
          <p:nvPr/>
        </p:nvSpPr>
        <p:spPr bwMode="auto">
          <a:xfrm>
            <a:off x="4509753" y="2670445"/>
            <a:ext cx="3599881" cy="584775"/>
          </a:xfrm>
          <a:prstGeom prst="rect">
            <a:avLst/>
          </a:prstGeom>
          <a:solidFill>
            <a:schemeClr val="bg2"/>
          </a:solidFill>
          <a:ln w="635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algn="ctr" rtl="1">
              <a:spcBef>
                <a:spcPct val="50000"/>
              </a:spcBef>
            </a:pPr>
            <a:r>
              <a:rPr lang="ar-BH" sz="3200" b="1" dirty="0">
                <a:sym typeface="Symbol"/>
              </a:rPr>
              <a:t>فلك </a:t>
            </a:r>
            <a:r>
              <a:rPr lang="en-US" sz="3200" b="1" dirty="0">
                <a:sym typeface="Symbol"/>
              </a:rPr>
              <a:t>S</a:t>
            </a:r>
            <a:r>
              <a:rPr lang="ar-BH" sz="3200" b="1" dirty="0">
                <a:sym typeface="Symbol"/>
              </a:rPr>
              <a:t> مع فلك </a:t>
            </a:r>
            <a:r>
              <a:rPr lang="en-US" sz="3200" b="1" dirty="0">
                <a:sym typeface="Symbol"/>
              </a:rPr>
              <a:t>P</a:t>
            </a:r>
            <a:endParaRPr lang="en-US" sz="3200" b="1" dirty="0">
              <a:latin typeface="Sakkal Majalla" pitchFamily="2" charset="-78"/>
              <a:cs typeface="Sakkal Majalla" pitchFamily="2" charset="-78"/>
            </a:endParaRPr>
          </a:p>
        </p:txBody>
      </p:sp>
      <p:sp>
        <p:nvSpPr>
          <p:cNvPr id="19" name="Text Box 4"/>
          <p:cNvSpPr txBox="1">
            <a:spLocks noChangeArrowheads="1"/>
          </p:cNvSpPr>
          <p:nvPr/>
        </p:nvSpPr>
        <p:spPr bwMode="auto">
          <a:xfrm>
            <a:off x="529120" y="2686230"/>
            <a:ext cx="3758665" cy="584775"/>
          </a:xfrm>
          <a:prstGeom prst="rect">
            <a:avLst/>
          </a:prstGeom>
          <a:solidFill>
            <a:schemeClr val="bg2"/>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algn="ctr" rtl="1">
              <a:spcBef>
                <a:spcPct val="50000"/>
              </a:spcBef>
            </a:pPr>
            <a:r>
              <a:rPr lang="ar-BH" sz="3200" b="1" dirty="0">
                <a:sym typeface="Symbol"/>
              </a:rPr>
              <a:t>فلك </a:t>
            </a:r>
            <a:r>
              <a:rPr lang="en-US" sz="3200" b="1" dirty="0">
                <a:sym typeface="Symbol"/>
              </a:rPr>
              <a:t>P</a:t>
            </a:r>
            <a:r>
              <a:rPr lang="ar-BH" sz="3200" b="1" dirty="0">
                <a:sym typeface="Symbol"/>
              </a:rPr>
              <a:t> مع فلك</a:t>
            </a:r>
            <a:r>
              <a:rPr lang="en-US" sz="3200" b="1" dirty="0">
                <a:sym typeface="Symbol"/>
              </a:rPr>
              <a:t>P </a:t>
            </a:r>
            <a:r>
              <a:rPr lang="ar-BH" sz="3200" b="1" dirty="0">
                <a:sym typeface="Symbol"/>
              </a:rPr>
              <a:t> آخر</a:t>
            </a:r>
            <a:endParaRPr lang="en-US" sz="3200" b="1" dirty="0">
              <a:latin typeface="Sakkal Majalla" pitchFamily="2" charset="-78"/>
              <a:cs typeface="Sakkal Majalla" pitchFamily="2" charset="-78"/>
            </a:endParaRPr>
          </a:p>
        </p:txBody>
      </p:sp>
      <p:sp>
        <p:nvSpPr>
          <p:cNvPr id="2" name="Oval 1"/>
          <p:cNvSpPr/>
          <p:nvPr/>
        </p:nvSpPr>
        <p:spPr>
          <a:xfrm>
            <a:off x="11043832" y="3770675"/>
            <a:ext cx="634482" cy="57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13304" y="3782814"/>
            <a:ext cx="634482" cy="57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22101" y="3798189"/>
            <a:ext cx="634482" cy="57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29517" y="3084017"/>
            <a:ext cx="1036356" cy="1627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35508" y="3080685"/>
            <a:ext cx="1036355" cy="1627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9780" y="3193805"/>
            <a:ext cx="855830" cy="1437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97525" y="3091239"/>
            <a:ext cx="912325" cy="1627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مستطيل 9">
            <a:extLst>
              <a:ext uri="{FF2B5EF4-FFF2-40B4-BE49-F238E27FC236}">
                <a16:creationId xmlns:a16="http://schemas.microsoft.com/office/drawing/2014/main" id="{3F450A48-4521-44F4-9AEB-D82DB841D3EE}"/>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767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8)">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8)">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80">
                                          <p:stCondLst>
                                            <p:cond delay="0"/>
                                          </p:stCondLst>
                                        </p:cTn>
                                        <p:tgtEl>
                                          <p:spTgt spid="17"/>
                                        </p:tgtEl>
                                      </p:cBhvr>
                                    </p:animEffect>
                                    <p:anim calcmode="lin" valueType="num">
                                      <p:cBhvr>
                                        <p:cTn id="3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1" dur="26">
                                          <p:stCondLst>
                                            <p:cond delay="650"/>
                                          </p:stCondLst>
                                        </p:cTn>
                                        <p:tgtEl>
                                          <p:spTgt spid="17"/>
                                        </p:tgtEl>
                                      </p:cBhvr>
                                      <p:to x="100000" y="60000"/>
                                    </p:animScale>
                                    <p:animScale>
                                      <p:cBhvr>
                                        <p:cTn id="42" dur="166" decel="50000">
                                          <p:stCondLst>
                                            <p:cond delay="676"/>
                                          </p:stCondLst>
                                        </p:cTn>
                                        <p:tgtEl>
                                          <p:spTgt spid="17"/>
                                        </p:tgtEl>
                                      </p:cBhvr>
                                      <p:to x="100000" y="100000"/>
                                    </p:animScale>
                                    <p:animScale>
                                      <p:cBhvr>
                                        <p:cTn id="43" dur="26">
                                          <p:stCondLst>
                                            <p:cond delay="1312"/>
                                          </p:stCondLst>
                                        </p:cTn>
                                        <p:tgtEl>
                                          <p:spTgt spid="17"/>
                                        </p:tgtEl>
                                      </p:cBhvr>
                                      <p:to x="100000" y="80000"/>
                                    </p:animScale>
                                    <p:animScale>
                                      <p:cBhvr>
                                        <p:cTn id="44" dur="166" decel="50000">
                                          <p:stCondLst>
                                            <p:cond delay="1338"/>
                                          </p:stCondLst>
                                        </p:cTn>
                                        <p:tgtEl>
                                          <p:spTgt spid="17"/>
                                        </p:tgtEl>
                                      </p:cBhvr>
                                      <p:to x="100000" y="100000"/>
                                    </p:animScale>
                                    <p:animScale>
                                      <p:cBhvr>
                                        <p:cTn id="45" dur="26">
                                          <p:stCondLst>
                                            <p:cond delay="1642"/>
                                          </p:stCondLst>
                                        </p:cTn>
                                        <p:tgtEl>
                                          <p:spTgt spid="17"/>
                                        </p:tgtEl>
                                      </p:cBhvr>
                                      <p:to x="100000" y="90000"/>
                                    </p:animScale>
                                    <p:animScale>
                                      <p:cBhvr>
                                        <p:cTn id="46" dur="166" decel="50000">
                                          <p:stCondLst>
                                            <p:cond delay="1668"/>
                                          </p:stCondLst>
                                        </p:cTn>
                                        <p:tgtEl>
                                          <p:spTgt spid="17"/>
                                        </p:tgtEl>
                                      </p:cBhvr>
                                      <p:to x="100000" y="100000"/>
                                    </p:animScale>
                                    <p:animScale>
                                      <p:cBhvr>
                                        <p:cTn id="47" dur="26">
                                          <p:stCondLst>
                                            <p:cond delay="1808"/>
                                          </p:stCondLst>
                                        </p:cTn>
                                        <p:tgtEl>
                                          <p:spTgt spid="17"/>
                                        </p:tgtEl>
                                      </p:cBhvr>
                                      <p:to x="100000" y="95000"/>
                                    </p:animScale>
                                    <p:animScale>
                                      <p:cBhvr>
                                        <p:cTn id="48" dur="166" decel="50000">
                                          <p:stCondLst>
                                            <p:cond delay="1834"/>
                                          </p:stCondLst>
                                        </p:cTn>
                                        <p:tgtEl>
                                          <p:spTgt spid="1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1)">
                                      <p:cBhvr>
                                        <p:cTn id="53" dur="2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ircle(in)">
                                      <p:cBhvr>
                                        <p:cTn id="58" dur="2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4" presetClass="path" presetSubtype="0" accel="50000" decel="50000" fill="hold" grpId="1" nodeType="clickEffect">
                                  <p:stCondLst>
                                    <p:cond delay="0"/>
                                  </p:stCondLst>
                                  <p:childTnLst>
                                    <p:animMotion origin="layout" path="M -4.16667E-6 1.85185E-6 L -0.02252 -0.04421 C -0.02721 -0.05394 -0.03437 -0.05949 -0.04166 -0.05949 C -0.05013 -0.05949 -0.05677 -0.05394 -0.06158 -0.04421 L -0.08385 1.85185E-6 " pathEditMode="relative" rAng="0" ptsTypes="AAAAA">
                                      <p:cBhvr>
                                        <p:cTn id="62" dur="2000" fill="hold"/>
                                        <p:tgtEl>
                                          <p:spTgt spid="2"/>
                                        </p:tgtEl>
                                        <p:attrNameLst>
                                          <p:attrName>ppt_x</p:attrName>
                                          <p:attrName>ppt_y</p:attrName>
                                        </p:attrNameLst>
                                      </p:cBhvr>
                                      <p:rCtr x="-4193" y="-2986"/>
                                    </p:animMotion>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grpId="1" nodeType="clickEffect">
                                  <p:stCondLst>
                                    <p:cond delay="0"/>
                                  </p:stCondLst>
                                  <p:childTnLst>
                                    <p:animMotion origin="layout" path="M 0.00625 1.44244E-6 L 0.03947 -0.05224 C 0.04651 -0.06357 0.05693 -0.07004 0.06787 -0.07004 C 0.08038 -0.07004 0.09028 -0.06357 0.09732 -0.05224 L 0.13067 1.44244E-6 " pathEditMode="relative" rAng="0" ptsTypes="FffFF">
                                      <p:cBhvr>
                                        <p:cTn id="66" dur="2000" fill="hold"/>
                                        <p:tgtEl>
                                          <p:spTgt spid="20"/>
                                        </p:tgtEl>
                                        <p:attrNameLst>
                                          <p:attrName>ppt_x</p:attrName>
                                          <p:attrName>ppt_y</p:attrName>
                                        </p:attrNameLst>
                                      </p:cBhvr>
                                      <p:rCtr x="6214" y="-3514"/>
                                    </p:animMotion>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circle(in)">
                                      <p:cBhvr>
                                        <p:cTn id="89" dur="20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2052"/>
                                        </p:tgtEl>
                                        <p:attrNameLst>
                                          <p:attrName>style.visibility</p:attrName>
                                        </p:attrNameLst>
                                      </p:cBhvr>
                                      <p:to>
                                        <p:strVal val="visible"/>
                                      </p:to>
                                    </p:set>
                                    <p:animEffect transition="in" filter="wheel(1)">
                                      <p:cBhvr>
                                        <p:cTn id="94" dur="2000"/>
                                        <p:tgtEl>
                                          <p:spTgt spid="2052"/>
                                        </p:tgtEl>
                                      </p:cBhvr>
                                    </p:animEffect>
                                  </p:childTnLst>
                                </p:cTn>
                              </p:par>
                            </p:childTnLst>
                          </p:cTn>
                        </p:par>
                      </p:childTnLst>
                    </p:cTn>
                  </p:par>
                  <p:par>
                    <p:cTn id="95" fill="hold">
                      <p:stCondLst>
                        <p:cond delay="indefinite"/>
                      </p:stCondLst>
                      <p:childTnLst>
                        <p:par>
                          <p:cTn id="96" fill="hold">
                            <p:stCondLst>
                              <p:cond delay="0"/>
                            </p:stCondLst>
                            <p:childTnLst>
                              <p:par>
                                <p:cTn id="97" presetID="44" presetClass="path" presetSubtype="0" accel="50000" decel="50000" fill="hold" grpId="1" nodeType="clickEffect">
                                  <p:stCondLst>
                                    <p:cond delay="0"/>
                                  </p:stCondLst>
                                  <p:childTnLst>
                                    <p:animMotion origin="layout" path="M 0.02735 -0.0148 L -0.01002 -0.08763 C -0.0177 -0.10382 -0.02903 -0.11284 -0.04127 -0.11284 C -0.05507 -0.11284 -0.06627 -0.10382 -0.07395 -0.08763 L -0.1108 -0.0148 " pathEditMode="relative" rAng="0" ptsTypes="FffFF">
                                      <p:cBhvr>
                                        <p:cTn id="98" dur="2000" fill="hold"/>
                                        <p:tgtEl>
                                          <p:spTgt spid="21"/>
                                        </p:tgtEl>
                                        <p:attrNameLst>
                                          <p:attrName>ppt_x</p:attrName>
                                          <p:attrName>ppt_y</p:attrName>
                                        </p:attrNameLst>
                                      </p:cBhvr>
                                      <p:rCtr x="-6914" y="-4902"/>
                                    </p:animMotion>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nodeType="clickEffect">
                                  <p:stCondLst>
                                    <p:cond delay="0"/>
                                  </p:stCondLst>
                                  <p:childTnLst>
                                    <p:set>
                                      <p:cBhvr>
                                        <p:cTn id="102" dur="1" fill="hold">
                                          <p:stCondLst>
                                            <p:cond delay="0"/>
                                          </p:stCondLst>
                                        </p:cTn>
                                        <p:tgtEl>
                                          <p:spTgt spid="9218"/>
                                        </p:tgtEl>
                                        <p:attrNameLst>
                                          <p:attrName>style.visibility</p:attrName>
                                        </p:attrNameLst>
                                      </p:cBhvr>
                                      <p:to>
                                        <p:strVal val="visible"/>
                                      </p:to>
                                    </p:set>
                                    <p:animEffect transition="in" filter="wheel(1)">
                                      <p:cBhvr>
                                        <p:cTn id="103" dur="2000"/>
                                        <p:tgtEl>
                                          <p:spTgt spid="9218"/>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2052"/>
                                        </p:tgtEl>
                                        <p:attrNameLst>
                                          <p:attrName>ppt_x</p:attrName>
                                        </p:attrNameLst>
                                      </p:cBhvr>
                                      <p:tavLst>
                                        <p:tav tm="0">
                                          <p:val>
                                            <p:strVal val="ppt_x"/>
                                          </p:val>
                                        </p:tav>
                                        <p:tav tm="100000">
                                          <p:val>
                                            <p:strVal val="ppt_x"/>
                                          </p:val>
                                        </p:tav>
                                      </p:tavLst>
                                    </p:anim>
                                    <p:anim calcmode="lin" valueType="num">
                                      <p:cBhvr additive="base">
                                        <p:cTn id="108" dur="500"/>
                                        <p:tgtEl>
                                          <p:spTgt spid="2052"/>
                                        </p:tgtEl>
                                        <p:attrNameLst>
                                          <p:attrName>ppt_y</p:attrName>
                                        </p:attrNameLst>
                                      </p:cBhvr>
                                      <p:tavLst>
                                        <p:tav tm="0">
                                          <p:val>
                                            <p:strVal val="ppt_y"/>
                                          </p:val>
                                        </p:tav>
                                        <p:tav tm="100000">
                                          <p:val>
                                            <p:strVal val="1+ppt_h/2"/>
                                          </p:val>
                                        </p:tav>
                                      </p:tavLst>
                                    </p:anim>
                                    <p:set>
                                      <p:cBhvr>
                                        <p:cTn id="109" dur="1" fill="hold">
                                          <p:stCondLst>
                                            <p:cond delay="499"/>
                                          </p:stCondLst>
                                        </p:cTn>
                                        <p:tgtEl>
                                          <p:spTgt spid="205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500"/>
                                        <p:tgtEl>
                                          <p:spTgt spid="19"/>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heel(1)">
                                      <p:cBhvr>
                                        <p:cTn id="119" dur="20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wheel(1)">
                                      <p:cBhvr>
                                        <p:cTn id="124" dur="20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9219"/>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3"/>
                                        </p:tgtEl>
                                      </p:cBhvr>
                                    </p:animEffect>
                                    <p:set>
                                      <p:cBhvr>
                                        <p:cTn id="138" dur="1" fill="hold">
                                          <p:stCondLst>
                                            <p:cond delay="499"/>
                                          </p:stCondLst>
                                        </p:cTn>
                                        <p:tgtEl>
                                          <p:spTgt spid="2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63" presetClass="path" presetSubtype="0" accel="50000" decel="50000" fill="hold" nodeType="clickEffect">
                                  <p:stCondLst>
                                    <p:cond delay="0"/>
                                  </p:stCondLst>
                                  <p:childTnLst>
                                    <p:animMotion origin="layout" path="M -3.75E-6 -3.7037E-7 L 0.05951 -0.00208 " pathEditMode="relative" rAng="0" ptsTypes="AA">
                                      <p:cBhvr>
                                        <p:cTn id="146" dur="2000" fill="hold"/>
                                        <p:tgtEl>
                                          <p:spTgt spid="9219"/>
                                        </p:tgtEl>
                                        <p:attrNameLst>
                                          <p:attrName>ppt_x</p:attrName>
                                          <p:attrName>ppt_y</p:attrName>
                                        </p:attrNameLst>
                                      </p:cBhvr>
                                      <p:rCtr x="2969" y="-116"/>
                                    </p:animMotion>
                                  </p:childTnLst>
                                </p:cTn>
                              </p:par>
                            </p:childTnLst>
                          </p:cTn>
                        </p:par>
                      </p:childTnLst>
                    </p:cTn>
                  </p:par>
                  <p:par>
                    <p:cTn id="147" fill="hold">
                      <p:stCondLst>
                        <p:cond delay="indefinite"/>
                      </p:stCondLst>
                      <p:childTnLst>
                        <p:par>
                          <p:cTn id="148" fill="hold">
                            <p:stCondLst>
                              <p:cond delay="0"/>
                            </p:stCondLst>
                            <p:childTnLst>
                              <p:par>
                                <p:cTn id="149" presetID="35" presetClass="path" presetSubtype="0" accel="50000" decel="50000" fill="hold" nodeType="clickEffect">
                                  <p:stCondLst>
                                    <p:cond delay="0"/>
                                  </p:stCondLst>
                                  <p:childTnLst>
                                    <p:animMotion origin="layout" path="M 0.01523 2.31214E-6 L -0.0323 0.00439 " pathEditMode="relative" rAng="0" ptsTypes="AA">
                                      <p:cBhvr>
                                        <p:cTn id="150" dur="2000" fill="hold"/>
                                        <p:tgtEl>
                                          <p:spTgt spid="24"/>
                                        </p:tgtEl>
                                        <p:attrNameLst>
                                          <p:attrName>ppt_x</p:attrName>
                                          <p:attrName>ppt_y</p:attrName>
                                        </p:attrNameLst>
                                      </p:cBhvr>
                                      <p:rCtr x="-2383" y="208"/>
                                    </p:animMotion>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wipe(down)">
                                      <p:cBhvr>
                                        <p:cTn id="155" dur="580">
                                          <p:stCondLst>
                                            <p:cond delay="0"/>
                                          </p:stCondLst>
                                        </p:cTn>
                                        <p:tgtEl>
                                          <p:spTgt spid="15"/>
                                        </p:tgtEl>
                                      </p:cBhvr>
                                    </p:animEffect>
                                    <p:anim calcmode="lin" valueType="num">
                                      <p:cBhvr>
                                        <p:cTn id="1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1" dur="26">
                                          <p:stCondLst>
                                            <p:cond delay="650"/>
                                          </p:stCondLst>
                                        </p:cTn>
                                        <p:tgtEl>
                                          <p:spTgt spid="15"/>
                                        </p:tgtEl>
                                      </p:cBhvr>
                                      <p:to x="100000" y="60000"/>
                                    </p:animScale>
                                    <p:animScale>
                                      <p:cBhvr>
                                        <p:cTn id="162" dur="166" decel="50000">
                                          <p:stCondLst>
                                            <p:cond delay="676"/>
                                          </p:stCondLst>
                                        </p:cTn>
                                        <p:tgtEl>
                                          <p:spTgt spid="15"/>
                                        </p:tgtEl>
                                      </p:cBhvr>
                                      <p:to x="100000" y="100000"/>
                                    </p:animScale>
                                    <p:animScale>
                                      <p:cBhvr>
                                        <p:cTn id="163" dur="26">
                                          <p:stCondLst>
                                            <p:cond delay="1312"/>
                                          </p:stCondLst>
                                        </p:cTn>
                                        <p:tgtEl>
                                          <p:spTgt spid="15"/>
                                        </p:tgtEl>
                                      </p:cBhvr>
                                      <p:to x="100000" y="80000"/>
                                    </p:animScale>
                                    <p:animScale>
                                      <p:cBhvr>
                                        <p:cTn id="164" dur="166" decel="50000">
                                          <p:stCondLst>
                                            <p:cond delay="1338"/>
                                          </p:stCondLst>
                                        </p:cTn>
                                        <p:tgtEl>
                                          <p:spTgt spid="15"/>
                                        </p:tgtEl>
                                      </p:cBhvr>
                                      <p:to x="100000" y="100000"/>
                                    </p:animScale>
                                    <p:animScale>
                                      <p:cBhvr>
                                        <p:cTn id="165" dur="26">
                                          <p:stCondLst>
                                            <p:cond delay="1642"/>
                                          </p:stCondLst>
                                        </p:cTn>
                                        <p:tgtEl>
                                          <p:spTgt spid="15"/>
                                        </p:tgtEl>
                                      </p:cBhvr>
                                      <p:to x="100000" y="90000"/>
                                    </p:animScale>
                                    <p:animScale>
                                      <p:cBhvr>
                                        <p:cTn id="166" dur="166" decel="50000">
                                          <p:stCondLst>
                                            <p:cond delay="1668"/>
                                          </p:stCondLst>
                                        </p:cTn>
                                        <p:tgtEl>
                                          <p:spTgt spid="15"/>
                                        </p:tgtEl>
                                      </p:cBhvr>
                                      <p:to x="100000" y="100000"/>
                                    </p:animScale>
                                    <p:animScale>
                                      <p:cBhvr>
                                        <p:cTn id="167" dur="26">
                                          <p:stCondLst>
                                            <p:cond delay="1808"/>
                                          </p:stCondLst>
                                        </p:cTn>
                                        <p:tgtEl>
                                          <p:spTgt spid="15"/>
                                        </p:tgtEl>
                                      </p:cBhvr>
                                      <p:to x="100000" y="95000"/>
                                    </p:animScale>
                                    <p:animScale>
                                      <p:cBhvr>
                                        <p:cTn id="16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6" grpId="0" animBg="1"/>
      <p:bldP spid="17" grpId="0" animBg="1"/>
      <p:bldP spid="18" grpId="0" animBg="1"/>
      <p:bldP spid="19" grpId="0" animBg="1"/>
      <p:bldP spid="2" grpId="0" animBg="1"/>
      <p:bldP spid="2"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E6D1A-86DE-43B3-8BF6-0D95B0011D9E}"/>
              </a:ext>
            </a:extLst>
          </p:cNvPr>
          <p:cNvPicPr>
            <a:picLocks noChangeAspect="1"/>
          </p:cNvPicPr>
          <p:nvPr/>
        </p:nvPicPr>
        <p:blipFill>
          <a:blip r:embed="rId2"/>
          <a:stretch>
            <a:fillRect/>
          </a:stretch>
        </p:blipFill>
        <p:spPr>
          <a:xfrm>
            <a:off x="733567" y="2081711"/>
            <a:ext cx="10724866" cy="3298041"/>
          </a:xfrm>
          <a:prstGeom prst="rect">
            <a:avLst/>
          </a:prstGeom>
        </p:spPr>
      </p:pic>
      <p:sp>
        <p:nvSpPr>
          <p:cNvPr id="8" name="Text Box 4">
            <a:extLst>
              <a:ext uri="{FF2B5EF4-FFF2-40B4-BE49-F238E27FC236}">
                <a16:creationId xmlns:a16="http://schemas.microsoft.com/office/drawing/2014/main" id="{C32CAE34-E051-4471-9ABB-58CEA9ED0017}"/>
              </a:ext>
            </a:extLst>
          </p:cNvPr>
          <p:cNvSpPr txBox="1">
            <a:spLocks noChangeArrowheads="1"/>
          </p:cNvSpPr>
          <p:nvPr/>
        </p:nvSpPr>
        <p:spPr bwMode="auto">
          <a:xfrm>
            <a:off x="2608949" y="887924"/>
            <a:ext cx="6250966" cy="707886"/>
          </a:xfrm>
          <a:prstGeom prst="rect">
            <a:avLst/>
          </a:prstGeom>
          <a:solidFill>
            <a:schemeClr val="bg2"/>
          </a:solidFill>
          <a:ln w="635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rtl="1">
              <a:spcBef>
                <a:spcPct val="50000"/>
              </a:spcBef>
            </a:pPr>
            <a:r>
              <a:rPr lang="ar-BH" sz="4000" b="1" dirty="0">
                <a:solidFill>
                  <a:srgbClr val="C00000"/>
                </a:solidFill>
                <a:latin typeface="Sakkal Majalla" pitchFamily="2" charset="-78"/>
                <a:cs typeface="Sakkal Majalla" pitchFamily="2" charset="-78"/>
              </a:rPr>
              <a:t>أمثلة لروابط سيجما</a:t>
            </a:r>
            <a:r>
              <a:rPr lang="en-US" sz="4000" b="1" dirty="0">
                <a:solidFill>
                  <a:srgbClr val="C00000"/>
                </a:solidFill>
                <a:latin typeface="Sakkal Majalla" pitchFamily="2" charset="-78"/>
                <a:cs typeface="Sakkal Majalla" pitchFamily="2" charset="-78"/>
              </a:rPr>
              <a:t>(Sigma)</a:t>
            </a:r>
            <a:r>
              <a:rPr lang="ar-BH" sz="4000" b="1" dirty="0">
                <a:solidFill>
                  <a:srgbClr val="C00000"/>
                </a:solidFill>
                <a:latin typeface="Sakkal Majalla" pitchFamily="2" charset="-78"/>
                <a:cs typeface="Sakkal Majalla" pitchFamily="2" charset="-78"/>
              </a:rPr>
              <a:t> </a:t>
            </a:r>
            <a:r>
              <a:rPr lang="en-US" sz="4000" b="1" dirty="0">
                <a:solidFill>
                  <a:srgbClr val="C00000"/>
                </a:solidFill>
              </a:rPr>
              <a:t> </a:t>
            </a:r>
            <a:r>
              <a:rPr lang="en-US" sz="4000" b="1" dirty="0">
                <a:solidFill>
                  <a:srgbClr val="C00000"/>
                </a:solidFill>
                <a:sym typeface="Symbol"/>
              </a:rPr>
              <a:t></a:t>
            </a:r>
            <a:endParaRPr lang="en-US" sz="4000" b="1" dirty="0">
              <a:solidFill>
                <a:srgbClr val="C00000"/>
              </a:solidFill>
              <a:latin typeface="Sakkal Majalla" pitchFamily="2" charset="-78"/>
              <a:cs typeface="Sakkal Majalla" pitchFamily="2" charset="-78"/>
            </a:endParaRPr>
          </a:p>
        </p:txBody>
      </p:sp>
      <p:sp>
        <p:nvSpPr>
          <p:cNvPr id="7" name="مستطيل 9">
            <a:extLst>
              <a:ext uri="{FF2B5EF4-FFF2-40B4-BE49-F238E27FC236}">
                <a16:creationId xmlns:a16="http://schemas.microsoft.com/office/drawing/2014/main" id="{9D4700C8-36DB-4488-990E-2C9120995028}"/>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543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4EDD7544-A2D7-4D2F-A6EE-02B09A20C7B9}"/>
              </a:ext>
            </a:extLst>
          </p:cNvPr>
          <p:cNvSpPr txBox="1">
            <a:spLocks noChangeArrowheads="1"/>
          </p:cNvSpPr>
          <p:nvPr/>
        </p:nvSpPr>
        <p:spPr bwMode="auto">
          <a:xfrm>
            <a:off x="4343451" y="278550"/>
            <a:ext cx="3929158" cy="769441"/>
          </a:xfrm>
          <a:prstGeom prst="rect">
            <a:avLst/>
          </a:prstGeom>
          <a:solidFill>
            <a:schemeClr val="bg1"/>
          </a:solidFill>
          <a:ln w="38100">
            <a:solidFill>
              <a:schemeClr val="accent6">
                <a:lumMod val="40000"/>
                <a:lumOff val="60000"/>
              </a:schemeClr>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rtl="1">
              <a:spcBef>
                <a:spcPct val="50000"/>
              </a:spcBef>
            </a:pPr>
            <a:r>
              <a:rPr lang="ar-BH" sz="4400" b="1" dirty="0">
                <a:solidFill>
                  <a:srgbClr val="C00000"/>
                </a:solidFill>
                <a:latin typeface="Sakkal Majalla" pitchFamily="2" charset="-78"/>
                <a:cs typeface="Sakkal Majalla" pitchFamily="2" charset="-78"/>
              </a:rPr>
              <a:t> نشاط تقييمي</a:t>
            </a:r>
          </a:p>
        </p:txBody>
      </p:sp>
      <p:sp>
        <p:nvSpPr>
          <p:cNvPr id="8" name="Text Box 4">
            <a:extLst>
              <a:ext uri="{FF2B5EF4-FFF2-40B4-BE49-F238E27FC236}">
                <a16:creationId xmlns:a16="http://schemas.microsoft.com/office/drawing/2014/main" id="{D616AB8D-DA88-467D-958C-544B3CFA35AD}"/>
              </a:ext>
            </a:extLst>
          </p:cNvPr>
          <p:cNvSpPr txBox="1">
            <a:spLocks noChangeArrowheads="1"/>
          </p:cNvSpPr>
          <p:nvPr/>
        </p:nvSpPr>
        <p:spPr bwMode="auto">
          <a:xfrm>
            <a:off x="701040" y="1142528"/>
            <a:ext cx="10729932" cy="1077218"/>
          </a:xfrm>
          <a:prstGeom prst="rect">
            <a:avLst/>
          </a:prstGeom>
          <a:solidFill>
            <a:schemeClr val="bg1">
              <a:lumMod val="95000"/>
            </a:schemeClr>
          </a:solidFill>
          <a:ln w="3175">
            <a:solidFill>
              <a:srgbClr val="FF0000"/>
            </a:solidFill>
            <a:miter lim="800000"/>
            <a:headEnd/>
            <a:tailEnd/>
          </a:ln>
          <a:effectLst/>
          <a:extLst/>
        </p:spPr>
        <p:txBody>
          <a:bodyPr wrap="square">
            <a:spAutoFit/>
          </a:bodyPr>
          <a:lstStyle/>
          <a:p>
            <a:pPr algn="r" rtl="1">
              <a:spcAft>
                <a:spcPts val="1200"/>
              </a:spcAft>
            </a:pPr>
            <a:r>
              <a:rPr lang="ar-BH" sz="3200" b="1" dirty="0">
                <a:latin typeface="Sakkal Majalla" panose="02000000000000000000" pitchFamily="2" charset="-78"/>
                <a:ea typeface="Times New Roman" panose="02020603050405020304" pitchFamily="18" charset="0"/>
                <a:cs typeface="Sakkal Majalla" panose="02000000000000000000" pitchFamily="2" charset="-78"/>
              </a:rPr>
              <a:t>- معتمدا على التوزيع الإلكتروني، اشرح كيف تتكوّن الروابط </a:t>
            </a:r>
            <a:r>
              <a:rPr lang="ar-SA" sz="3200" b="1" dirty="0">
                <a:latin typeface="Sakkal Majalla" panose="02000000000000000000" pitchFamily="2" charset="-78"/>
                <a:cs typeface="Sakkal Majalla" panose="02000000000000000000" pitchFamily="2" charset="-78"/>
              </a:rPr>
              <a:t>بين النيتروجين والفلور</a:t>
            </a:r>
            <a:r>
              <a:rPr lang="ar-BH" sz="3200" b="1" dirty="0">
                <a:latin typeface="Sakkal Majalla" panose="02000000000000000000" pitchFamily="2" charset="-78"/>
                <a:cs typeface="Sakkal Majalla" panose="02000000000000000000" pitchFamily="2" charset="-78"/>
              </a:rPr>
              <a:t> في مركب  </a:t>
            </a:r>
            <a:r>
              <a:rPr lang="en-US" sz="3200" b="1" dirty="0">
                <a:latin typeface="Sakkal Majalla" panose="02000000000000000000" pitchFamily="2" charset="-78"/>
                <a:cs typeface="Sakkal Majalla" panose="02000000000000000000" pitchFamily="2" charset="-78"/>
              </a:rPr>
              <a:t> .NF</a:t>
            </a:r>
            <a:r>
              <a:rPr lang="en-US" sz="3200" b="1" baseline="-25000" dirty="0">
                <a:latin typeface="Sakkal Majalla" panose="02000000000000000000" pitchFamily="2" charset="-78"/>
                <a:cs typeface="Sakkal Majalla" panose="02000000000000000000" pitchFamily="2" charset="-78"/>
              </a:rPr>
              <a:t>3</a:t>
            </a:r>
            <a:endParaRPr lang="en-US" sz="3200" dirty="0">
              <a:latin typeface="Sakkal Majalla" panose="02000000000000000000" pitchFamily="2" charset="-78"/>
              <a:cs typeface="Sakkal Majalla" panose="02000000000000000000" pitchFamily="2" charset="-78"/>
            </a:endParaRPr>
          </a:p>
        </p:txBody>
      </p:sp>
      <p:sp>
        <p:nvSpPr>
          <p:cNvPr id="9" name="Text Box 4">
            <a:extLst>
              <a:ext uri="{FF2B5EF4-FFF2-40B4-BE49-F238E27FC236}">
                <a16:creationId xmlns:a16="http://schemas.microsoft.com/office/drawing/2014/main" id="{8F25CF35-504F-4256-BA41-C5E9B334509E}"/>
              </a:ext>
            </a:extLst>
          </p:cNvPr>
          <p:cNvSpPr txBox="1">
            <a:spLocks noChangeArrowheads="1"/>
          </p:cNvSpPr>
          <p:nvPr/>
        </p:nvSpPr>
        <p:spPr bwMode="auto">
          <a:xfrm>
            <a:off x="10048240" y="2298501"/>
            <a:ext cx="1382732" cy="584775"/>
          </a:xfrm>
          <a:prstGeom prst="rect">
            <a:avLst/>
          </a:prstGeom>
          <a:solidFill>
            <a:schemeClr val="accent1">
              <a:lumMod val="40000"/>
              <a:lumOff val="60000"/>
            </a:schemeClr>
          </a:solidFill>
          <a:ln w="3175">
            <a:solidFill>
              <a:srgbClr val="FF0000"/>
            </a:solidFill>
            <a:miter lim="800000"/>
            <a:headEnd/>
            <a:tailEnd/>
          </a:ln>
          <a:effectLst/>
          <a:extLst/>
        </p:spPr>
        <p:txBody>
          <a:bodyPr wrap="square">
            <a:spAutoFit/>
          </a:bodyPr>
          <a:lstStyle/>
          <a:p>
            <a:pPr algn="r" rtl="1">
              <a:spcAft>
                <a:spcPts val="1200"/>
              </a:spcAft>
            </a:pPr>
            <a:r>
              <a:rPr lang="ar-BH" sz="3200" b="1" dirty="0">
                <a:latin typeface="Sakkal Majalla" panose="02000000000000000000" pitchFamily="2" charset="-78"/>
                <a:ea typeface="Times New Roman" panose="02020603050405020304" pitchFamily="18" charset="0"/>
                <a:cs typeface="Sakkal Majalla" panose="02000000000000000000" pitchFamily="2" charset="-78"/>
              </a:rPr>
              <a:t>الإجابة:</a:t>
            </a:r>
            <a:endParaRPr lang="en-US" sz="32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2" name="Rectangle 2">
            <a:extLst>
              <a:ext uri="{FF2B5EF4-FFF2-40B4-BE49-F238E27FC236}">
                <a16:creationId xmlns:a16="http://schemas.microsoft.com/office/drawing/2014/main" id="{A69F551E-418A-4314-8A1B-2237D254696E}"/>
              </a:ext>
            </a:extLst>
          </p:cNvPr>
          <p:cNvSpPr>
            <a:spLocks noChangeArrowheads="1"/>
          </p:cNvSpPr>
          <p:nvPr/>
        </p:nvSpPr>
        <p:spPr bwMode="auto">
          <a:xfrm>
            <a:off x="7880881" y="2963633"/>
            <a:ext cx="3550091" cy="3046988"/>
          </a:xfrm>
          <a:prstGeom prst="rect">
            <a:avLst/>
          </a:prstGeom>
          <a:solidFill>
            <a:schemeClr val="accent6">
              <a:lumMod val="20000"/>
              <a:lumOff val="80000"/>
            </a:schemeClr>
          </a:solidFill>
          <a:ln w="952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النيتروجين: لافلز - </a:t>
            </a: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ثلاث</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ي التكافؤ</a:t>
            </a:r>
            <a:r>
              <a:rPr kumimoji="0" lang="en-US"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endParaRPr lang="ar-BH" altLang="en-US" sz="2400"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الفلور: لافلز - أحادي التكافؤ</a:t>
            </a:r>
            <a:r>
              <a:rPr kumimoji="0" lang="en-US"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endParaRPr kumimoji="0" lang="en-US" altLang="en-US" sz="2400" b="0"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الفرق فى السالبية الكهربية</a:t>
            </a:r>
            <a:endParaRPr kumimoji="0" lang="en-US" altLang="en-US" sz="2400" b="0"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الكهروسالبية: </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للنيتروجين = 3</a:t>
            </a:r>
            <a:endParaRPr kumimoji="0" lang="en-US" altLang="en-US" sz="2400" b="0"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lvl="0" algn="r" rtl="1" eaLnBrk="0" fontAlgn="base" hangingPunct="0">
              <a:spcBef>
                <a:spcPct val="0"/>
              </a:spcBef>
              <a:spcAft>
                <a:spcPct val="0"/>
              </a:spcAft>
            </a:pPr>
            <a:r>
              <a:rPr lang="ar-BH" altLang="en-US" sz="24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الكهروسالبية: </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للفلور = 4</a:t>
            </a:r>
            <a:endParaRPr kumimoji="0" lang="en-US" altLang="en-US" sz="2400" b="0"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الفرق فى السالبية = 1 أ</a:t>
            </a:r>
            <a:r>
              <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يْ</a:t>
            </a: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أقل من 1.7 </a:t>
            </a:r>
            <a:endParaRPr kumimoji="0" lang="ar-BH"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لذلك تكون الرابطة بين النيتروجين والفلور رابطة تساهمية</a:t>
            </a:r>
            <a:r>
              <a:rPr kumimoji="0" lang="en-US" altLang="en-US" sz="24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a:t>
            </a:r>
            <a:endParaRPr kumimoji="0" lang="en-US" altLang="en-US" sz="2400" b="0"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1025" name="Picture 2" descr="https://ask-chemistry.com/?qa=blob&amp;qa_blobid=14629223203805286554">
            <a:extLst>
              <a:ext uri="{FF2B5EF4-FFF2-40B4-BE49-F238E27FC236}">
                <a16:creationId xmlns:a16="http://schemas.microsoft.com/office/drawing/2014/main" id="{0F768E7F-A277-4317-B401-54950DCAB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976" y="5227703"/>
            <a:ext cx="4575727" cy="967026"/>
          </a:xfrm>
          <a:prstGeom prst="rect">
            <a:avLst/>
          </a:prstGeom>
          <a:solidFill>
            <a:schemeClr val="accent6">
              <a:lumMod val="60000"/>
              <a:lumOff val="40000"/>
            </a:schemeClr>
          </a:solidFill>
          <a:ln w="12700">
            <a:solidFill>
              <a:schemeClr val="accent6">
                <a:lumMod val="60000"/>
                <a:lumOff val="40000"/>
              </a:schemeClr>
            </a:solidFill>
          </a:ln>
        </p:spPr>
      </p:pic>
      <p:sp>
        <p:nvSpPr>
          <p:cNvPr id="3" name="Rectangle 3">
            <a:extLst>
              <a:ext uri="{FF2B5EF4-FFF2-40B4-BE49-F238E27FC236}">
                <a16:creationId xmlns:a16="http://schemas.microsoft.com/office/drawing/2014/main" id="{8F66FB44-C706-40B2-B7DF-42DE0D7E3A46}"/>
              </a:ext>
            </a:extLst>
          </p:cNvPr>
          <p:cNvSpPr>
            <a:spLocks noChangeArrowheads="1"/>
          </p:cNvSpPr>
          <p:nvPr/>
        </p:nvSpPr>
        <p:spPr bwMode="auto">
          <a:xfrm>
            <a:off x="905694" y="3581419"/>
            <a:ext cx="6140891" cy="1384995"/>
          </a:xfrm>
          <a:prstGeom prst="rect">
            <a:avLst/>
          </a:prstGeom>
          <a:solidFill>
            <a:schemeClr val="accent6">
              <a:lumMod val="20000"/>
              <a:lumOff val="80000"/>
            </a:schemeClr>
          </a:solidFill>
          <a:ln w="952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ويتكو</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ن عدد</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ثلاث روابط أحادية بين ذرة النيتروجين المركزية التى تمتلك خمس إلكترونات تكافؤ</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مع ثلاث ذرات فلور </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والتى تمتلك كل واحدة منها </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7</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إ</a:t>
            </a:r>
            <a:r>
              <a:rPr lang="ar-SA"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لكترونات تكافؤ</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a:t>
            </a:r>
            <a:endParaRPr kumimoji="0" lang="ar-SA" altLang="en-US" sz="40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5CDA59AB-07A3-4E69-A652-F08369914529}"/>
              </a:ext>
            </a:extLst>
          </p:cNvPr>
          <p:cNvSpPr/>
          <p:nvPr/>
        </p:nvSpPr>
        <p:spPr>
          <a:xfrm>
            <a:off x="4500942" y="1814963"/>
            <a:ext cx="1300356" cy="369332"/>
          </a:xfrm>
          <a:prstGeom prst="rect">
            <a:avLst/>
          </a:prstGeom>
          <a:solidFill>
            <a:schemeClr val="accent4">
              <a:lumMod val="20000"/>
              <a:lumOff val="80000"/>
            </a:schemeClr>
          </a:solidFill>
          <a:ln w="12700">
            <a:solidFill>
              <a:schemeClr val="accent6">
                <a:lumMod val="60000"/>
                <a:lumOff val="40000"/>
              </a:schemeClr>
            </a:solidFill>
          </a:ln>
        </p:spPr>
        <p:txBody>
          <a:bodyPr wrap="none">
            <a:spAutoFit/>
          </a:bodyPr>
          <a:lstStyle/>
          <a:p>
            <a:pPr lvl="0" algn="r" rtl="1" eaLnBrk="0" fontAlgn="base" hangingPunct="0">
              <a:spcBef>
                <a:spcPct val="0"/>
              </a:spcBef>
              <a:spcAft>
                <a:spcPct val="0"/>
              </a:spcAft>
            </a:pP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N</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7</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 : 1s</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 2s</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2 </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2p</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3</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 </a:t>
            </a:r>
            <a:endParaRPr lang="en-US" altLang="en-US"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5" name="Rectangle 4">
            <a:extLst>
              <a:ext uri="{FF2B5EF4-FFF2-40B4-BE49-F238E27FC236}">
                <a16:creationId xmlns:a16="http://schemas.microsoft.com/office/drawing/2014/main" id="{9E0DC250-C657-4D28-90FC-3A3E848D510A}"/>
              </a:ext>
            </a:extLst>
          </p:cNvPr>
          <p:cNvSpPr/>
          <p:nvPr/>
        </p:nvSpPr>
        <p:spPr>
          <a:xfrm>
            <a:off x="6188340" y="1814963"/>
            <a:ext cx="1220206" cy="369332"/>
          </a:xfrm>
          <a:prstGeom prst="rect">
            <a:avLst/>
          </a:prstGeom>
          <a:solidFill>
            <a:schemeClr val="accent4">
              <a:lumMod val="20000"/>
              <a:lumOff val="80000"/>
            </a:schemeClr>
          </a:solidFill>
          <a:ln w="12700">
            <a:solidFill>
              <a:schemeClr val="accent6">
                <a:lumMod val="60000"/>
                <a:lumOff val="40000"/>
              </a:schemeClr>
            </a:solidFill>
          </a:ln>
        </p:spPr>
        <p:txBody>
          <a:bodyPr wrap="none">
            <a:spAutoFit/>
          </a:bodyPr>
          <a:lstStyle/>
          <a:p>
            <a:pPr lvl="0" algn="r" rtl="1" eaLnBrk="0" fontAlgn="base" hangingPunct="0">
              <a:spcBef>
                <a:spcPct val="0"/>
              </a:spcBef>
              <a:spcAft>
                <a:spcPct val="0"/>
              </a:spcAft>
            </a:pP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F</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9</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 : 1s</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 2s</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2 </a:t>
            </a:r>
            <a:r>
              <a:rPr lang="en-US" altLang="en-US" b="1"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2p</a:t>
            </a:r>
            <a:r>
              <a:rPr lang="en-US" altLang="en-US" b="1" baseline="30000" dirty="0">
                <a:solidFill>
                  <a:srgbClr val="3333FF"/>
                </a:solidFill>
                <a:latin typeface="Sakkal Majalla" panose="02000000000000000000" pitchFamily="2" charset="-78"/>
                <a:ea typeface="Times New Roman" panose="02020603050405020304" pitchFamily="18" charset="0"/>
                <a:cs typeface="Sakkal Majalla" panose="02000000000000000000" pitchFamily="2" charset="-78"/>
              </a:rPr>
              <a:t>5</a:t>
            </a:r>
            <a:endParaRPr lang="en-US" altLang="en-US"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3" name="Rectangle 3">
            <a:extLst>
              <a:ext uri="{FF2B5EF4-FFF2-40B4-BE49-F238E27FC236}">
                <a16:creationId xmlns:a16="http://schemas.microsoft.com/office/drawing/2014/main" id="{1B1DB737-5C2E-45D9-A8B6-EBDA83EE3795}"/>
              </a:ext>
            </a:extLst>
          </p:cNvPr>
          <p:cNvSpPr>
            <a:spLocks noChangeArrowheads="1"/>
          </p:cNvSpPr>
          <p:nvPr/>
        </p:nvSpPr>
        <p:spPr bwMode="auto">
          <a:xfrm>
            <a:off x="905695" y="2582905"/>
            <a:ext cx="6140891" cy="954107"/>
          </a:xfrm>
          <a:prstGeom prst="rect">
            <a:avLst/>
          </a:prstGeom>
          <a:solidFill>
            <a:schemeClr val="accent6">
              <a:lumMod val="20000"/>
              <a:lumOff val="80000"/>
            </a:schemeClr>
          </a:solidFill>
          <a:ln w="952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BH"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نوع الرابطة</a:t>
            </a:r>
            <a:r>
              <a:rPr kumimoji="0" lang="ar-BH"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BH" altLang="en-US" sz="2800" b="1" i="0" u="none" strike="noStrike" cap="none" normalizeH="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(تساهمية) أحادية</a:t>
            </a:r>
            <a:r>
              <a:rPr lang="ar-BH" altLang="en-US"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حيث تتشارك كل من الكلور </a:t>
            </a:r>
            <a:r>
              <a:rPr kumimoji="0" lang="ar-BH"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kumimoji="0" lang="ar-SA"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والنيتروجين ب</a:t>
            </a:r>
            <a:r>
              <a:rPr kumimoji="0" lang="ar-BH"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إ</a:t>
            </a:r>
            <a:r>
              <a:rPr kumimoji="0" lang="ar-SA"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لكترون واحد لعمل الرابطة</a:t>
            </a:r>
            <a:r>
              <a:rPr kumimoji="0" lang="ar-BH" altLang="en-US" sz="2800" b="1" i="0" u="none" strike="noStrike" cap="none" normalizeH="0" baseline="0" dirty="0">
                <a:ln>
                  <a:noFill/>
                </a:ln>
                <a:solidFill>
                  <a:srgbClr val="002060"/>
                </a:solidFill>
                <a:effectLst/>
                <a:latin typeface="Sakkal Majalla" panose="02000000000000000000" pitchFamily="2" charset="-78"/>
                <a:ea typeface="Times New Roman" panose="02020603050405020304" pitchFamily="18" charset="0"/>
                <a:cs typeface="Sakkal Majalla" panose="02000000000000000000" pitchFamily="2" charset="-78"/>
              </a:rPr>
              <a:t>.</a:t>
            </a:r>
          </a:p>
        </p:txBody>
      </p:sp>
      <p:sp>
        <p:nvSpPr>
          <p:cNvPr id="14" name="مستطيل 9">
            <a:extLst>
              <a:ext uri="{FF2B5EF4-FFF2-40B4-BE49-F238E27FC236}">
                <a16:creationId xmlns:a16="http://schemas.microsoft.com/office/drawing/2014/main" id="{47B7A653-00FF-467C-A17D-4135FA954AAA}"/>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9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animBg="1"/>
      <p:bldP spid="3" grpId="0" animBg="1"/>
      <p:bldP spid="4" grpId="0" animBg="1"/>
      <p:bldP spid="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80169" y="2434701"/>
            <a:ext cx="4530547" cy="923330"/>
          </a:xfrm>
          <a:prstGeom prst="rect">
            <a:avLst/>
          </a:prstGeom>
          <a:solidFill>
            <a:schemeClr val="accent6">
              <a:lumMod val="40000"/>
              <a:lumOff val="60000"/>
            </a:schemeClr>
          </a:solidFill>
          <a:ln w="38100">
            <a:solidFill>
              <a:srgbClr val="C00000"/>
            </a:solidFill>
          </a:ln>
          <a:effectLst>
            <a:outerShdw blurRad="50800" dist="38100" dir="2700000" algn="tl" rotWithShape="0">
              <a:prstClr val="black">
                <a:alpha val="40000"/>
              </a:prstClr>
            </a:outerShdw>
          </a:effectLst>
        </p:spPr>
        <p:txBody>
          <a:bodyPr wrap="square" rtlCol="0">
            <a:spAutoFit/>
          </a:bodyPr>
          <a:lstStyle/>
          <a:p>
            <a:pPr algn="ctr" rtl="1"/>
            <a:r>
              <a:rPr lang="ar-BH" sz="5400" b="1" dirty="0">
                <a:latin typeface="Sakkal Majalla" pitchFamily="2" charset="-78"/>
                <a:cs typeface="Sakkal Majalla" pitchFamily="2" charset="-78"/>
              </a:rPr>
              <a:t>انتهى الدرس</a:t>
            </a:r>
            <a:endParaRPr lang="en-US" sz="5400" b="1" dirty="0">
              <a:latin typeface="Sakkal Majalla" pitchFamily="2" charset="-78"/>
              <a:cs typeface="Sakkal Majalla" pitchFamily="2" charset="-78"/>
            </a:endParaRPr>
          </a:p>
        </p:txBody>
      </p:sp>
      <p:sp>
        <p:nvSpPr>
          <p:cNvPr id="5" name="مستطيل 9">
            <a:extLst>
              <a:ext uri="{FF2B5EF4-FFF2-40B4-BE49-F238E27FC236}">
                <a16:creationId xmlns:a16="http://schemas.microsoft.com/office/drawing/2014/main" id="{C2C778F6-E869-43A3-8815-39FF6033AA70}"/>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935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481526" y="1176214"/>
            <a:ext cx="5370990" cy="91361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lstStyle/>
          <a:p>
            <a:pPr algn="ctr" rtl="1">
              <a:defRPr/>
            </a:pPr>
            <a:r>
              <a:rPr lang="ar-BH" sz="5400" b="1" dirty="0">
                <a:solidFill>
                  <a:srgbClr val="C00000"/>
                </a:solidFill>
                <a:latin typeface="Sakkal Majalla" panose="02000000000000000000" pitchFamily="2" charset="-78"/>
                <a:ea typeface="+mj-ea"/>
                <a:cs typeface="Sakkal Majalla" panose="02000000000000000000" pitchFamily="2" charset="-78"/>
              </a:rPr>
              <a:t>أهداف الدرس</a:t>
            </a:r>
            <a:endParaRPr lang="en-US" sz="5400" b="1" dirty="0">
              <a:solidFill>
                <a:srgbClr val="C00000"/>
              </a:solidFill>
              <a:latin typeface="Sakkal Majalla" panose="02000000000000000000" pitchFamily="2" charset="-78"/>
              <a:ea typeface="+mj-ea"/>
              <a:cs typeface="Sakkal Majalla" panose="02000000000000000000" pitchFamily="2" charset="-78"/>
            </a:endParaRPr>
          </a:p>
        </p:txBody>
      </p:sp>
      <p:sp>
        <p:nvSpPr>
          <p:cNvPr id="8" name="Text Box 6">
            <a:extLst>
              <a:ext uri="{FF2B5EF4-FFF2-40B4-BE49-F238E27FC236}">
                <a16:creationId xmlns:a16="http://schemas.microsoft.com/office/drawing/2014/main" id="{2FADDBCA-15EA-4F1A-BC5D-465C3AF1F623}"/>
              </a:ext>
            </a:extLst>
          </p:cNvPr>
          <p:cNvSpPr txBox="1">
            <a:spLocks noChangeArrowheads="1"/>
          </p:cNvSpPr>
          <p:nvPr/>
        </p:nvSpPr>
        <p:spPr bwMode="auto">
          <a:xfrm>
            <a:off x="1563917" y="2799895"/>
            <a:ext cx="9450269" cy="646331"/>
          </a:xfrm>
          <a:prstGeom prst="rect">
            <a:avLst/>
          </a:prstGeom>
          <a:solidFill>
            <a:schemeClr val="accent4">
              <a:lumMod val="20000"/>
              <a:lumOff val="80000"/>
            </a:schemeClr>
          </a:solidFill>
          <a:ln w="28575">
            <a:solidFill>
              <a:schemeClr val="accent2">
                <a:lumMod val="40000"/>
                <a:lumOff val="60000"/>
              </a:schemeClr>
            </a:solidFill>
            <a:miter lim="800000"/>
            <a:headEnd/>
            <a:tailEnd/>
          </a:ln>
          <a:effectLst>
            <a:outerShdw dist="35921" dir="2700000" algn="ctr" rotWithShape="0">
              <a:schemeClr val="bg2"/>
            </a:outerShdw>
          </a:effectLst>
          <a:extLst/>
        </p:spPr>
        <p:txBody>
          <a:bodyPr wrap="square">
            <a:spAutoFit/>
          </a:bodyPr>
          <a:lstStyle/>
          <a:p>
            <a:pPr algn="r" rtl="1">
              <a:spcBef>
                <a:spcPct val="50000"/>
              </a:spcBef>
            </a:pPr>
            <a:r>
              <a:rPr lang="ar-BH" sz="3600" b="1" dirty="0">
                <a:solidFill>
                  <a:srgbClr val="0000FF"/>
                </a:solidFill>
                <a:latin typeface="Sakkal Majalla" pitchFamily="2" charset="-78"/>
                <a:ea typeface="+mj-ea"/>
                <a:cs typeface="Sakkal Majalla" pitchFamily="2" charset="-78"/>
              </a:rPr>
              <a:t>1. تطبيق قاعدة الثمانية على الذرات التي تكوّن روابط تساهمية.</a:t>
            </a:r>
            <a:endParaRPr lang="en-US" sz="2800" dirty="0">
              <a:solidFill>
                <a:schemeClr val="bg1"/>
              </a:solidFill>
              <a:cs typeface="PT Simple Bold Ruled" pitchFamily="2" charset="-78"/>
            </a:endParaRPr>
          </a:p>
        </p:txBody>
      </p:sp>
      <p:sp>
        <p:nvSpPr>
          <p:cNvPr id="15" name="Text Box 19">
            <a:extLst>
              <a:ext uri="{FF2B5EF4-FFF2-40B4-BE49-F238E27FC236}">
                <a16:creationId xmlns:a16="http://schemas.microsoft.com/office/drawing/2014/main" id="{039CAB86-BF3B-4C66-8757-2F180F7C0AB6}"/>
              </a:ext>
            </a:extLst>
          </p:cNvPr>
          <p:cNvSpPr txBox="1">
            <a:spLocks noChangeArrowheads="1"/>
          </p:cNvSpPr>
          <p:nvPr/>
        </p:nvSpPr>
        <p:spPr bwMode="auto">
          <a:xfrm>
            <a:off x="1563917" y="4138541"/>
            <a:ext cx="9450269" cy="646331"/>
          </a:xfrm>
          <a:prstGeom prst="rect">
            <a:avLst/>
          </a:prstGeom>
          <a:solidFill>
            <a:schemeClr val="accent4">
              <a:lumMod val="20000"/>
              <a:lumOff val="80000"/>
            </a:schemeClr>
          </a:solidFill>
          <a:ln w="28575">
            <a:solidFill>
              <a:schemeClr val="accent2">
                <a:lumMod val="40000"/>
                <a:lumOff val="60000"/>
              </a:schemeClr>
            </a:solidFill>
            <a:miter lim="800000"/>
            <a:headEnd/>
            <a:tailEnd/>
          </a:ln>
          <a:effectLst>
            <a:outerShdw dist="35921" dir="2700000" algn="ctr" rotWithShape="0">
              <a:schemeClr val="bg2"/>
            </a:outerShdw>
          </a:effectLst>
          <a:extLst/>
        </p:spPr>
        <p:txBody>
          <a:bodyPr wrap="square">
            <a:spAutoFit/>
          </a:bodyPr>
          <a:lstStyle>
            <a:defPPr>
              <a:defRPr lang="ar-BH"/>
            </a:defPPr>
            <a:lvl1pPr>
              <a:spcBef>
                <a:spcPct val="50000"/>
              </a:spcBef>
              <a:defRPr sz="3600" b="1">
                <a:solidFill>
                  <a:srgbClr val="0000FF"/>
                </a:solidFill>
                <a:latin typeface="Sakkal Majalla" pitchFamily="2" charset="-78"/>
                <a:ea typeface="+mj-ea"/>
                <a:cs typeface="Sakkal Majalla" pitchFamily="2" charset="-78"/>
              </a:defRPr>
            </a:lvl1pPr>
          </a:lstStyle>
          <a:p>
            <a:pPr algn="r" rtl="1"/>
            <a:r>
              <a:rPr lang="ar-BH" dirty="0"/>
              <a:t>2. وصف </a:t>
            </a:r>
            <a:r>
              <a:rPr lang="ar-SA" dirty="0"/>
              <a:t>طريقة تكوين الرابطة التساهمية. </a:t>
            </a:r>
            <a:endParaRPr lang="en-US" dirty="0"/>
          </a:p>
        </p:txBody>
      </p:sp>
      <p:sp>
        <p:nvSpPr>
          <p:cNvPr id="7" name="مستطيل 9">
            <a:extLst>
              <a:ext uri="{FF2B5EF4-FFF2-40B4-BE49-F238E27FC236}">
                <a16:creationId xmlns:a16="http://schemas.microsoft.com/office/drawing/2014/main" id="{50674C60-C217-4178-AA8B-485E5B34DAF2}"/>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562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9470" y="1185115"/>
            <a:ext cx="11415969" cy="523220"/>
          </a:xfrm>
          <a:prstGeom prst="rect">
            <a:avLst/>
          </a:prstGeom>
          <a:solidFill>
            <a:schemeClr val="bg1">
              <a:lumMod val="85000"/>
            </a:schemeClr>
          </a:solidFill>
          <a:ln w="57150">
            <a:solidFill>
              <a:schemeClr val="accent2">
                <a:lumMod val="40000"/>
                <a:lumOff val="60000"/>
              </a:schemeClr>
            </a:solidFill>
            <a:miter lim="800000"/>
            <a:headEnd/>
            <a:tailEnd/>
          </a:ln>
          <a:effectLst/>
          <a:extLst/>
        </p:spPr>
        <p:txBody>
          <a:bodyPr wrap="square">
            <a:spAutoFit/>
          </a:bodyPr>
          <a:lstStyle>
            <a:defPPr>
              <a:defRPr lang="ar-BH"/>
            </a:defPPr>
            <a:lvl1pPr>
              <a:spcBef>
                <a:spcPct val="50000"/>
              </a:spcBef>
              <a:defRPr sz="3600" b="1">
                <a:solidFill>
                  <a:srgbClr val="FF0000"/>
                </a:solidFill>
                <a:latin typeface="Sakkal Majalla" pitchFamily="2" charset="-78"/>
                <a:cs typeface="Sakkal Majalla" pitchFamily="2" charset="-78"/>
              </a:defRPr>
            </a:lvl1pPr>
          </a:lstStyle>
          <a:p>
            <a:pPr algn="r" rtl="1"/>
            <a:r>
              <a:rPr lang="ar-BH" sz="2800" dirty="0">
                <a:solidFill>
                  <a:schemeClr val="tx1"/>
                </a:solidFill>
              </a:rPr>
              <a:t>- </a:t>
            </a:r>
            <a:r>
              <a:rPr lang="ar-SA" sz="2800" dirty="0">
                <a:solidFill>
                  <a:schemeClr val="tx1"/>
                </a:solidFill>
              </a:rPr>
              <a:t>تتكو</a:t>
            </a:r>
            <a:r>
              <a:rPr lang="ar-BH" sz="2800" dirty="0">
                <a:solidFill>
                  <a:schemeClr val="tx1"/>
                </a:solidFill>
              </a:rPr>
              <a:t>ّ</a:t>
            </a:r>
            <a:r>
              <a:rPr lang="ar-SA" sz="2800" dirty="0">
                <a:solidFill>
                  <a:schemeClr val="tx1"/>
                </a:solidFill>
              </a:rPr>
              <a:t>ن الرابطة التساهمية عندما تساهم كل</a:t>
            </a:r>
            <a:r>
              <a:rPr lang="ar-BH" sz="2800" dirty="0">
                <a:solidFill>
                  <a:schemeClr val="tx1"/>
                </a:solidFill>
              </a:rPr>
              <a:t>ُّ</a:t>
            </a:r>
            <a:r>
              <a:rPr lang="ar-SA" sz="2800" dirty="0">
                <a:solidFill>
                  <a:schemeClr val="tx1"/>
                </a:solidFill>
              </a:rPr>
              <a:t> ذرة بإلكترون</a:t>
            </a:r>
            <a:r>
              <a:rPr lang="en-US" sz="2800" dirty="0">
                <a:solidFill>
                  <a:schemeClr val="tx1"/>
                </a:solidFill>
              </a:rPr>
              <a:t> </a:t>
            </a:r>
            <a:r>
              <a:rPr lang="ar-BH" sz="2800" dirty="0">
                <a:solidFill>
                  <a:schemeClr val="tx1"/>
                </a:solidFill>
              </a:rPr>
              <a:t>أو أكثر</a:t>
            </a:r>
            <a:r>
              <a:rPr lang="ar-SA" sz="2800" dirty="0">
                <a:solidFill>
                  <a:schemeClr val="tx1"/>
                </a:solidFill>
              </a:rPr>
              <a:t> </a:t>
            </a:r>
            <a:r>
              <a:rPr lang="ar-BH" sz="2800" dirty="0">
                <a:solidFill>
                  <a:schemeClr val="tx1"/>
                </a:solidFill>
              </a:rPr>
              <a:t>من إلكترونات </a:t>
            </a:r>
            <a:r>
              <a:rPr lang="ar-SA" sz="2800" dirty="0">
                <a:solidFill>
                  <a:schemeClr val="tx1"/>
                </a:solidFill>
              </a:rPr>
              <a:t>التكافؤ</a:t>
            </a:r>
            <a:r>
              <a:rPr lang="ar-BH" sz="2800" dirty="0">
                <a:solidFill>
                  <a:schemeClr val="tx1"/>
                </a:solidFill>
              </a:rPr>
              <a:t>.</a:t>
            </a:r>
            <a:endParaRPr lang="en-US" sz="2800" dirty="0">
              <a:solidFill>
                <a:schemeClr val="tx1"/>
              </a:solidFill>
            </a:endParaRPr>
          </a:p>
        </p:txBody>
      </p:sp>
      <p:sp>
        <p:nvSpPr>
          <p:cNvPr id="5" name="Text Box 4"/>
          <p:cNvSpPr txBox="1">
            <a:spLocks noChangeArrowheads="1"/>
          </p:cNvSpPr>
          <p:nvPr/>
        </p:nvSpPr>
        <p:spPr bwMode="auto">
          <a:xfrm>
            <a:off x="359471" y="1902760"/>
            <a:ext cx="11415969" cy="523220"/>
          </a:xfrm>
          <a:prstGeom prst="rect">
            <a:avLst/>
          </a:prstGeom>
          <a:solidFill>
            <a:schemeClr val="bg1">
              <a:lumMod val="85000"/>
            </a:schemeClr>
          </a:solidFill>
          <a:ln w="57150">
            <a:solidFill>
              <a:schemeClr val="accent2">
                <a:lumMod val="40000"/>
                <a:lumOff val="60000"/>
              </a:schemeClr>
            </a:solidFill>
            <a:miter lim="800000"/>
            <a:headEnd/>
            <a:tailEnd/>
          </a:ln>
          <a:effectLst/>
          <a:extLst/>
        </p:spPr>
        <p:txBody>
          <a:bodyPr wrap="square">
            <a:spAutoFit/>
          </a:bodyPr>
          <a:lstStyle>
            <a:defPPr>
              <a:defRPr lang="ar-BH"/>
            </a:defPPr>
            <a:lvl1pPr>
              <a:spcBef>
                <a:spcPct val="50000"/>
              </a:spcBef>
              <a:defRPr sz="3200" b="1">
                <a:solidFill>
                  <a:schemeClr val="folHlink"/>
                </a:solidFill>
                <a:latin typeface="Sakkal Majalla" pitchFamily="2" charset="-78"/>
                <a:cs typeface="Sakkal Majalla" pitchFamily="2" charset="-78"/>
              </a:defRPr>
            </a:lvl1pPr>
          </a:lstStyle>
          <a:p>
            <a:pPr algn="r" rtl="1"/>
            <a:r>
              <a:rPr lang="ar-BH" sz="2800" dirty="0">
                <a:solidFill>
                  <a:schemeClr val="tx1"/>
                </a:solidFill>
              </a:rPr>
              <a:t>- يتكوّن الجزيء عندما ترتبط ذرتان أو أكثر  بواسطة رابطة تساهمية مثل الجزيئات الثنائية الذرات.</a:t>
            </a:r>
          </a:p>
        </p:txBody>
      </p:sp>
      <p:sp>
        <p:nvSpPr>
          <p:cNvPr id="6" name="Text Box 5"/>
          <p:cNvSpPr txBox="1">
            <a:spLocks noChangeArrowheads="1"/>
          </p:cNvSpPr>
          <p:nvPr/>
        </p:nvSpPr>
        <p:spPr bwMode="auto">
          <a:xfrm>
            <a:off x="2584363" y="3324434"/>
            <a:ext cx="7187985" cy="523220"/>
          </a:xfrm>
          <a:prstGeom prst="rect">
            <a:avLst/>
          </a:prstGeom>
          <a:solidFill>
            <a:schemeClr val="bg1">
              <a:lumMod val="85000"/>
            </a:schemeClr>
          </a:solidFill>
          <a:ln w="57150">
            <a:solidFill>
              <a:schemeClr val="accent2">
                <a:lumMod val="40000"/>
                <a:lumOff val="60000"/>
              </a:schemeClr>
            </a:solidFill>
            <a:miter lim="800000"/>
            <a:headEnd/>
            <a:tailEnd/>
          </a:ln>
          <a:effectLst/>
          <a:extLst/>
        </p:spPr>
        <p:txBody>
          <a:bodyPr wrap="square">
            <a:spAutoFit/>
          </a:bodyPr>
          <a:lstStyle>
            <a:defPPr>
              <a:defRPr lang="ar-BH"/>
            </a:defPPr>
            <a:lvl1pPr>
              <a:spcBef>
                <a:spcPct val="50000"/>
              </a:spcBef>
              <a:defRPr sz="3600" b="1">
                <a:solidFill>
                  <a:srgbClr val="FF0000"/>
                </a:solidFill>
                <a:latin typeface="Sakkal Majalla" pitchFamily="2" charset="-78"/>
                <a:cs typeface="Sakkal Majalla" pitchFamily="2" charset="-78"/>
              </a:defRPr>
            </a:lvl1pPr>
          </a:lstStyle>
          <a:p>
            <a:pPr algn="ctr" rtl="1"/>
            <a:r>
              <a:rPr lang="ar-BH" sz="2800" dirty="0">
                <a:solidFill>
                  <a:schemeClr val="tx1"/>
                </a:solidFill>
              </a:rPr>
              <a:t>تتكوّن معظم الروابط التساهمية بين ذرات </a:t>
            </a:r>
            <a:r>
              <a:rPr lang="ar-BH" sz="2800" dirty="0">
                <a:solidFill>
                  <a:srgbClr val="C00000"/>
                </a:solidFill>
              </a:rPr>
              <a:t>اللافلزات</a:t>
            </a:r>
            <a:r>
              <a:rPr lang="en-US" sz="2800" dirty="0">
                <a:solidFill>
                  <a:schemeClr val="tx1"/>
                </a:solidFill>
              </a:rPr>
              <a:t>.</a:t>
            </a:r>
          </a:p>
        </p:txBody>
      </p:sp>
      <p:sp>
        <p:nvSpPr>
          <p:cNvPr id="9" name="Text Box 13"/>
          <p:cNvSpPr txBox="1">
            <a:spLocks noChangeArrowheads="1"/>
          </p:cNvSpPr>
          <p:nvPr/>
        </p:nvSpPr>
        <p:spPr bwMode="auto">
          <a:xfrm>
            <a:off x="359471" y="4025108"/>
            <a:ext cx="11415969" cy="1015663"/>
          </a:xfrm>
          <a:prstGeom prst="rect">
            <a:avLst/>
          </a:prstGeom>
          <a:solidFill>
            <a:schemeClr val="bg1">
              <a:lumMod val="85000"/>
            </a:schemeClr>
          </a:solidFill>
          <a:ln w="57150">
            <a:solidFill>
              <a:schemeClr val="accent2">
                <a:lumMod val="40000"/>
                <a:lumOff val="60000"/>
              </a:schemeClr>
            </a:solidFill>
            <a:miter lim="800000"/>
            <a:headEnd/>
            <a:tailEnd/>
          </a:ln>
          <a:effectLst/>
        </p:spPr>
        <p:txBody>
          <a:bodyPr wrap="square">
            <a:spAutoFit/>
          </a:bodyPr>
          <a:lstStyle/>
          <a:p>
            <a:pPr algn="r" rtl="1">
              <a:spcBef>
                <a:spcPct val="50000"/>
              </a:spcBef>
            </a:pPr>
            <a:r>
              <a:rPr lang="ar-BH" sz="3200" b="1" dirty="0">
                <a:solidFill>
                  <a:srgbClr val="C00000"/>
                </a:solidFill>
                <a:latin typeface="Sakkal Majalla" pitchFamily="2" charset="-78"/>
                <a:cs typeface="Sakkal Majalla" pitchFamily="2" charset="-78"/>
              </a:rPr>
              <a:t>سبب تكوين الروابط: </a:t>
            </a:r>
            <a:r>
              <a:rPr lang="ar-SA" sz="2800" b="1" dirty="0">
                <a:latin typeface="Sakkal Majalla" pitchFamily="2" charset="-78"/>
                <a:cs typeface="Sakkal Majalla" pitchFamily="2" charset="-78"/>
              </a:rPr>
              <a:t>لا بد</a:t>
            </a:r>
            <a:r>
              <a:rPr lang="ar-BH" sz="2800" b="1" dirty="0">
                <a:latin typeface="Sakkal Majalla" pitchFamily="2" charset="-78"/>
                <a:cs typeface="Sakkal Majalla" pitchFamily="2" charset="-78"/>
              </a:rPr>
              <a:t>ّ</a:t>
            </a:r>
            <a:r>
              <a:rPr lang="ar-SA" sz="2800" b="1" dirty="0">
                <a:latin typeface="Sakkal Majalla" pitchFamily="2" charset="-78"/>
                <a:cs typeface="Sakkal Majalla" pitchFamily="2" charset="-78"/>
              </a:rPr>
              <a:t> </a:t>
            </a:r>
            <a:r>
              <a:rPr lang="ar-BH" sz="2800" b="1" dirty="0">
                <a:latin typeface="Sakkal Majalla" pitchFamily="2" charset="-78"/>
                <a:cs typeface="Sakkal Majalla" pitchFamily="2" charset="-78"/>
              </a:rPr>
              <a:t>أ</a:t>
            </a:r>
            <a:r>
              <a:rPr lang="ar-SA" sz="2800" b="1" dirty="0">
                <a:latin typeface="Sakkal Majalla" pitchFamily="2" charset="-78"/>
                <a:cs typeface="Sakkal Majalla" pitchFamily="2" charset="-78"/>
              </a:rPr>
              <a:t>ن تصل الذرات للتركيب </a:t>
            </a:r>
            <a:r>
              <a:rPr lang="ar-SA" sz="2800" b="1" dirty="0">
                <a:solidFill>
                  <a:srgbClr val="C00000"/>
                </a:solidFill>
                <a:latin typeface="Sakkal Majalla" pitchFamily="2" charset="-78"/>
                <a:cs typeface="Sakkal Majalla" pitchFamily="2" charset="-78"/>
              </a:rPr>
              <a:t>المستقر</a:t>
            </a:r>
            <a:r>
              <a:rPr lang="ar-BH" sz="2800" b="1" dirty="0">
                <a:solidFill>
                  <a:srgbClr val="C00000"/>
                </a:solidFill>
                <a:latin typeface="Sakkal Majalla" pitchFamily="2" charset="-78"/>
                <a:cs typeface="Sakkal Majalla" pitchFamily="2" charset="-78"/>
              </a:rPr>
              <a:t> </a:t>
            </a:r>
            <a:r>
              <a:rPr lang="ar-BH" sz="2800" b="1" dirty="0">
                <a:latin typeface="Sakkal Majalla" pitchFamily="2" charset="-78"/>
                <a:cs typeface="Sakkal Majalla" pitchFamily="2" charset="-78"/>
              </a:rPr>
              <a:t>طبقا لقاعدة</a:t>
            </a:r>
            <a:r>
              <a:rPr lang="ar-BH" sz="2800" b="1" dirty="0">
                <a:solidFill>
                  <a:srgbClr val="C00000"/>
                </a:solidFill>
                <a:latin typeface="Sakkal Majalla" pitchFamily="2" charset="-78"/>
                <a:cs typeface="Sakkal Majalla" pitchFamily="2" charset="-78"/>
              </a:rPr>
              <a:t> الثمانية. </a:t>
            </a:r>
            <a:r>
              <a:rPr lang="ar-BH" sz="2800" b="1" dirty="0">
                <a:latin typeface="Sakkal Majalla" pitchFamily="2" charset="-78"/>
                <a:cs typeface="Sakkal Majalla" pitchFamily="2" charset="-78"/>
              </a:rPr>
              <a:t>مثلا عند تكوين جزيء الفلور: لكلّ ذرة فلور سبعة إلكترونات تكافؤ وتحتاج إلى إلكترون واحد لتصل لحالة الثمانية كما يلي:</a:t>
            </a:r>
            <a:endParaRPr lang="en-US" sz="2800" b="1" dirty="0">
              <a:latin typeface="Sakkal Majalla" pitchFamily="2" charset="-78"/>
              <a:cs typeface="Sakkal Majalla" pitchFamily="2" charset="-78"/>
            </a:endParaRPr>
          </a:p>
        </p:txBody>
      </p:sp>
      <p:sp>
        <p:nvSpPr>
          <p:cNvPr id="13" name="Text Box 6"/>
          <p:cNvSpPr txBox="1">
            <a:spLocks noChangeArrowheads="1"/>
          </p:cNvSpPr>
          <p:nvPr/>
        </p:nvSpPr>
        <p:spPr bwMode="auto">
          <a:xfrm>
            <a:off x="2601030" y="2603434"/>
            <a:ext cx="7162800" cy="523220"/>
          </a:xfrm>
          <a:prstGeom prst="rect">
            <a:avLst/>
          </a:prstGeom>
          <a:solidFill>
            <a:schemeClr val="bg1">
              <a:lumMod val="85000"/>
            </a:schemeClr>
          </a:solidFill>
          <a:ln w="57150">
            <a:solidFill>
              <a:schemeClr val="accent2">
                <a:lumMod val="40000"/>
                <a:lumOff val="60000"/>
              </a:schemeClr>
            </a:solidFill>
            <a:miter lim="800000"/>
            <a:headEnd/>
            <a:tailEnd/>
          </a:ln>
          <a:effectLst/>
          <a:extLst/>
        </p:spPr>
        <p:txBody>
          <a:bodyPr wrap="square">
            <a:spAutoFit/>
          </a:bodyPr>
          <a:lstStyle/>
          <a:p>
            <a:pPr algn="r" rtl="1">
              <a:spcBef>
                <a:spcPct val="50000"/>
              </a:spcBef>
            </a:pPr>
            <a:r>
              <a:rPr lang="en-US" sz="2800" b="1" dirty="0">
                <a:latin typeface="Sakkal Majalla" pitchFamily="2" charset="-78"/>
                <a:cs typeface="Sakkal Majalla" pitchFamily="2" charset="-78"/>
              </a:rPr>
              <a:t>H</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N</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O</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F</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Cl</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Br</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_    I</a:t>
            </a:r>
            <a:r>
              <a:rPr lang="en-US" sz="2800" b="1" baseline="-25000" dirty="0">
                <a:latin typeface="Sakkal Majalla" pitchFamily="2" charset="-78"/>
                <a:cs typeface="Sakkal Majalla" pitchFamily="2" charset="-78"/>
              </a:rPr>
              <a:t>2</a:t>
            </a:r>
            <a:r>
              <a:rPr lang="en-US" sz="2800" b="1" dirty="0">
                <a:latin typeface="Sakkal Majalla" pitchFamily="2" charset="-78"/>
                <a:cs typeface="Sakkal Majalla" pitchFamily="2" charset="-78"/>
              </a:rPr>
              <a:t>                     </a:t>
            </a:r>
          </a:p>
        </p:txBody>
      </p:sp>
      <p:sp>
        <p:nvSpPr>
          <p:cNvPr id="23" name="Oval 22"/>
          <p:cNvSpPr/>
          <p:nvPr/>
        </p:nvSpPr>
        <p:spPr>
          <a:xfrm>
            <a:off x="6074051" y="5559455"/>
            <a:ext cx="235572" cy="18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54637" y="5893384"/>
            <a:ext cx="235572" cy="18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62257" y="5883535"/>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25297" y="5238750"/>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76361" y="5260142"/>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425297" y="6139279"/>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757700" y="6149229"/>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54363" y="5467029"/>
            <a:ext cx="521075" cy="707886"/>
          </a:xfrm>
          <a:prstGeom prst="rect">
            <a:avLst/>
          </a:prstGeom>
          <a:noFill/>
        </p:spPr>
        <p:txBody>
          <a:bodyPr wrap="square" rtlCol="0">
            <a:spAutoFit/>
          </a:bodyPr>
          <a:lstStyle/>
          <a:p>
            <a:r>
              <a:rPr lang="en-US" sz="4000" b="1" dirty="0">
                <a:latin typeface="Sakkal Majalla" pitchFamily="2" charset="-78"/>
                <a:cs typeface="Sakkal Majalla" pitchFamily="2" charset="-78"/>
              </a:rPr>
              <a:t>F</a:t>
            </a:r>
          </a:p>
        </p:txBody>
      </p:sp>
      <p:sp>
        <p:nvSpPr>
          <p:cNvPr id="18" name="Oval 17"/>
          <p:cNvSpPr/>
          <p:nvPr/>
        </p:nvSpPr>
        <p:spPr>
          <a:xfrm>
            <a:off x="5397829" y="5242834"/>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80745" y="5242834"/>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70279" y="6146146"/>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62257" y="5575435"/>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87757" y="6157234"/>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95093" y="5486056"/>
            <a:ext cx="626678" cy="707886"/>
          </a:xfrm>
          <a:prstGeom prst="rect">
            <a:avLst/>
          </a:prstGeom>
          <a:noFill/>
        </p:spPr>
        <p:txBody>
          <a:bodyPr wrap="square" rtlCol="0">
            <a:spAutoFit/>
          </a:bodyPr>
          <a:lstStyle/>
          <a:p>
            <a:r>
              <a:rPr lang="en-US" sz="4000" b="1" dirty="0">
                <a:latin typeface="Sakkal Majalla" pitchFamily="2" charset="-78"/>
                <a:cs typeface="Sakkal Majalla" pitchFamily="2" charset="-78"/>
              </a:rPr>
              <a:t>F</a:t>
            </a:r>
          </a:p>
        </p:txBody>
      </p:sp>
      <p:sp>
        <p:nvSpPr>
          <p:cNvPr id="32" name="Oval 31"/>
          <p:cNvSpPr/>
          <p:nvPr/>
        </p:nvSpPr>
        <p:spPr>
          <a:xfrm>
            <a:off x="6943921" y="5587687"/>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43921" y="5890112"/>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379813" y="5248237"/>
            <a:ext cx="1125906" cy="1142610"/>
            <a:chOff x="10104920" y="5500003"/>
            <a:chExt cx="1125906" cy="1142610"/>
          </a:xfrm>
        </p:grpSpPr>
        <p:sp>
          <p:nvSpPr>
            <p:cNvPr id="35" name="Oval 34"/>
            <p:cNvSpPr/>
            <p:nvPr/>
          </p:nvSpPr>
          <p:spPr>
            <a:xfrm>
              <a:off x="10459599" y="5504087"/>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976593" y="5823248"/>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995254" y="6136434"/>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778343" y="5500003"/>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10778343" y="6433066"/>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459599" y="6457947"/>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0497455" y="5772643"/>
              <a:ext cx="487132" cy="707886"/>
            </a:xfrm>
            <a:prstGeom prst="rect">
              <a:avLst/>
            </a:prstGeom>
            <a:noFill/>
            <a:ln>
              <a:noFill/>
            </a:ln>
          </p:spPr>
          <p:txBody>
            <a:bodyPr wrap="square" rtlCol="0">
              <a:spAutoFit/>
            </a:bodyPr>
            <a:lstStyle/>
            <a:p>
              <a:r>
                <a:rPr lang="en-US" sz="4000" b="1" dirty="0">
                  <a:latin typeface="Sakkal Majalla" pitchFamily="2" charset="-78"/>
                  <a:cs typeface="Sakkal Majalla" pitchFamily="2" charset="-78"/>
                </a:rPr>
                <a:t>F</a:t>
              </a:r>
            </a:p>
          </p:txBody>
        </p:sp>
        <p:sp>
          <p:nvSpPr>
            <p:cNvPr id="51" name="Oval 50"/>
            <p:cNvSpPr/>
            <p:nvPr/>
          </p:nvSpPr>
          <p:spPr>
            <a:xfrm>
              <a:off x="10104920" y="5951768"/>
              <a:ext cx="235572" cy="18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Oval 94"/>
          <p:cNvSpPr/>
          <p:nvPr/>
        </p:nvSpPr>
        <p:spPr>
          <a:xfrm>
            <a:off x="2013298" y="5581556"/>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2018645" y="5185774"/>
            <a:ext cx="1183280" cy="1142610"/>
            <a:chOff x="1275042" y="5445939"/>
            <a:chExt cx="1159432" cy="1142610"/>
          </a:xfrm>
        </p:grpSpPr>
        <p:sp>
          <p:nvSpPr>
            <p:cNvPr id="93" name="Oval 92"/>
            <p:cNvSpPr/>
            <p:nvPr/>
          </p:nvSpPr>
          <p:spPr>
            <a:xfrm>
              <a:off x="1510614" y="5450023"/>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198902" y="5934054"/>
              <a:ext cx="235572" cy="18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829358" y="5445939"/>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1829358" y="6379002"/>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10614" y="6403883"/>
              <a:ext cx="235572"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608206" y="5746221"/>
              <a:ext cx="582440" cy="707886"/>
            </a:xfrm>
            <a:prstGeom prst="rect">
              <a:avLst/>
            </a:prstGeom>
            <a:noFill/>
            <a:ln>
              <a:noFill/>
            </a:ln>
          </p:spPr>
          <p:txBody>
            <a:bodyPr wrap="square" rtlCol="0">
              <a:spAutoFit/>
            </a:bodyPr>
            <a:lstStyle/>
            <a:p>
              <a:r>
                <a:rPr lang="en-US" sz="4000" b="1" dirty="0">
                  <a:latin typeface="Sakkal Majalla" pitchFamily="2" charset="-78"/>
                  <a:cs typeface="Sakkal Majalla" pitchFamily="2" charset="-78"/>
                </a:rPr>
                <a:t>F</a:t>
              </a:r>
            </a:p>
          </p:txBody>
        </p:sp>
        <p:sp>
          <p:nvSpPr>
            <p:cNvPr id="100" name="Oval 99"/>
            <p:cNvSpPr/>
            <p:nvPr/>
          </p:nvSpPr>
          <p:spPr>
            <a:xfrm>
              <a:off x="1275042" y="6117509"/>
              <a:ext cx="235572" cy="1846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CD530C95-FDB7-4EBD-AC5D-9AE9FC1BF245}"/>
              </a:ext>
            </a:extLst>
          </p:cNvPr>
          <p:cNvSpPr txBox="1"/>
          <p:nvPr/>
        </p:nvSpPr>
        <p:spPr>
          <a:xfrm>
            <a:off x="4210774" y="367544"/>
            <a:ext cx="6155055" cy="707886"/>
          </a:xfrm>
          <a:prstGeom prst="rect">
            <a:avLst/>
          </a:prstGeom>
          <a:solidFill>
            <a:schemeClr val="accent4">
              <a:lumMod val="20000"/>
              <a:lumOff val="80000"/>
            </a:schemeClr>
          </a:solidFill>
          <a:ln w="76200">
            <a:solidFill>
              <a:schemeClr val="accent2">
                <a:lumMod val="75000"/>
              </a:schemeClr>
            </a:solidFill>
          </a:ln>
          <a:effectLst>
            <a:innerShdw blurRad="63500" dist="50800" dir="108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BH" sz="4000" b="1" dirty="0">
                <a:solidFill>
                  <a:srgbClr val="002060"/>
                </a:solidFill>
                <a:latin typeface="Sakkal Majalla" pitchFamily="2" charset="-78"/>
                <a:cs typeface="Sakkal Majalla" pitchFamily="2" charset="-78"/>
              </a:rPr>
              <a:t> تكوين الرابطة التساهمية </a:t>
            </a:r>
            <a:endParaRPr lang="en-US" sz="4000" b="1" dirty="0">
              <a:solidFill>
                <a:srgbClr val="002060"/>
              </a:solidFill>
              <a:latin typeface="Sakkal Majalla" pitchFamily="2" charset="-78"/>
              <a:cs typeface="Sakkal Majalla" pitchFamily="2" charset="-78"/>
            </a:endParaRPr>
          </a:p>
        </p:txBody>
      </p:sp>
      <p:sp>
        <p:nvSpPr>
          <p:cNvPr id="54" name="مستطيل 9">
            <a:extLst>
              <a:ext uri="{FF2B5EF4-FFF2-40B4-BE49-F238E27FC236}">
                <a16:creationId xmlns:a16="http://schemas.microsoft.com/office/drawing/2014/main" id="{97F4087B-7F92-43EA-8AD1-0FA28F8696F7}"/>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495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heel(1)">
                                      <p:cBhvr>
                                        <p:cTn id="53" dur="20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wheel(1)">
                                      <p:cBhvr>
                                        <p:cTn id="58" dur="2000"/>
                                        <p:tgtEl>
                                          <p:spTgt spid="101"/>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heel(1)">
                                      <p:cBhvr>
                                        <p:cTn id="61" dur="2000"/>
                                        <p:tgtEl>
                                          <p:spTgt spid="9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heel(1)">
                                      <p:cBhvr>
                                        <p:cTn id="66" dur="2000"/>
                                        <p:tgtEl>
                                          <p:spTgt spid="23"/>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heel(1)">
                                      <p:cBhvr>
                                        <p:cTn id="72" dur="2000"/>
                                        <p:tgtEl>
                                          <p:spTgt spid="25"/>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heel(1)">
                                      <p:cBhvr>
                                        <p:cTn id="75" dur="2000"/>
                                        <p:tgtEl>
                                          <p:spTgt spid="27"/>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heel(1)">
                                      <p:cBhvr>
                                        <p:cTn id="78" dur="2000"/>
                                        <p:tgtEl>
                                          <p:spTgt spid="28"/>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heel(1)">
                                      <p:cBhvr>
                                        <p:cTn id="81" dur="2000"/>
                                        <p:tgtEl>
                                          <p:spTgt spid="30"/>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heel(1)">
                                      <p:cBhvr>
                                        <p:cTn id="84" dur="2000"/>
                                        <p:tgtEl>
                                          <p:spTgt spid="31"/>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heel(1)">
                                      <p:cBhvr>
                                        <p:cTn id="87" dur="2000"/>
                                        <p:tgtEl>
                                          <p:spTgt spid="17"/>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heel(1)">
                                      <p:cBhvr>
                                        <p:cTn id="90" dur="2000"/>
                                        <p:tgtEl>
                                          <p:spTgt spid="18"/>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heel(1)">
                                      <p:cBhvr>
                                        <p:cTn id="93" dur="2000"/>
                                        <p:tgtEl>
                                          <p:spTgt spid="19"/>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heel(1)">
                                      <p:cBhvr>
                                        <p:cTn id="96" dur="2000"/>
                                        <p:tgtEl>
                                          <p:spTgt spid="20"/>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heel(1)">
                                      <p:cBhvr>
                                        <p:cTn id="99" dur="2000"/>
                                        <p:tgtEl>
                                          <p:spTgt spid="21"/>
                                        </p:tgtEl>
                                      </p:cBhvr>
                                    </p:animEffect>
                                  </p:childTnLst>
                                </p:cTn>
                              </p:par>
                              <p:par>
                                <p:cTn id="100" presetID="21" presetClass="entr" presetSubtype="1"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heel(1)">
                                      <p:cBhvr>
                                        <p:cTn id="102" dur="2000"/>
                                        <p:tgtEl>
                                          <p:spTgt spid="26"/>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heel(1)">
                                      <p:cBhvr>
                                        <p:cTn id="108" dur="2000"/>
                                        <p:tgtEl>
                                          <p:spTgt spid="32"/>
                                        </p:tgtEl>
                                      </p:cBhvr>
                                    </p:animEffect>
                                  </p:childTnLst>
                                </p:cTn>
                              </p:par>
                              <p:par>
                                <p:cTn id="109" presetID="21" presetClass="entr" presetSubtype="1"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heel(1)">
                                      <p:cBhvr>
                                        <p:cTn id="1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3" grpId="0" animBg="1"/>
      <p:bldP spid="23" grpId="0" animBg="1"/>
      <p:bldP spid="24" grpId="0" animBg="1"/>
      <p:bldP spid="25" grpId="0" animBg="1"/>
      <p:bldP spid="27" grpId="0" animBg="1"/>
      <p:bldP spid="28" grpId="0" animBg="1"/>
      <p:bldP spid="30" grpId="0" animBg="1"/>
      <p:bldP spid="31" grpId="0" animBg="1"/>
      <p:bldP spid="17" grpId="0"/>
      <p:bldP spid="18" grpId="0" animBg="1"/>
      <p:bldP spid="19" grpId="0" animBg="1"/>
      <p:bldP spid="20" grpId="0" animBg="1"/>
      <p:bldP spid="21" grpId="0" animBg="1"/>
      <p:bldP spid="26" grpId="0" animBg="1"/>
      <p:bldP spid="29" grpId="0"/>
      <p:bldP spid="32" grpId="0" animBg="1"/>
      <p:bldP spid="33" grpId="0" animBg="1"/>
      <p:bldP spid="95"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828800" y="2023010"/>
            <a:ext cx="10210800" cy="1323439"/>
          </a:xfrm>
          <a:prstGeom prst="rect">
            <a:avLst/>
          </a:prstGeom>
          <a:solidFill>
            <a:schemeClr val="accent4">
              <a:lumMod val="20000"/>
              <a:lumOff val="80000"/>
            </a:schemeClr>
          </a:solidFill>
          <a:ln w="76200">
            <a:solidFill>
              <a:schemeClr val="accent2">
                <a:lumMod val="40000"/>
                <a:lumOff val="60000"/>
              </a:schemeClr>
            </a:solidFill>
          </a:ln>
          <a:scene3d>
            <a:camera prst="perspectiveRight"/>
            <a:lightRig rig="threePt" dir="t"/>
          </a:scene3d>
        </p:spPr>
        <p:txBody>
          <a:bodyPr wrap="square">
            <a:spAutoFit/>
          </a:bodyPr>
          <a:lstStyle/>
          <a:p>
            <a:pPr algn="r" rtl="1" fontAlgn="auto">
              <a:spcBef>
                <a:spcPts val="0"/>
              </a:spcBef>
              <a:spcAft>
                <a:spcPts val="0"/>
              </a:spcAft>
              <a:defRPr/>
            </a:pPr>
            <a:r>
              <a:rPr lang="ar-BH" sz="4000" b="1" dirty="0">
                <a:solidFill>
                  <a:srgbClr val="0000FF"/>
                </a:solidFill>
                <a:latin typeface="Sakkal Majalla" pitchFamily="2" charset="-78"/>
                <a:cs typeface="Sakkal Majalla" pitchFamily="2" charset="-78"/>
              </a:rPr>
              <a:t>الرابطة التساهمية </a:t>
            </a:r>
            <a:r>
              <a:rPr lang="ar-BH" sz="4000" b="1" dirty="0">
                <a:solidFill>
                  <a:srgbClr val="7030A0"/>
                </a:solidFill>
                <a:latin typeface="Sakkal Majalla" pitchFamily="2" charset="-78"/>
                <a:cs typeface="Sakkal Majalla" pitchFamily="2" charset="-78"/>
              </a:rPr>
              <a:t>:</a:t>
            </a:r>
            <a:r>
              <a:rPr lang="ar-BH" sz="4000" b="1" dirty="0">
                <a:latin typeface="Sakkal Majalla" pitchFamily="2" charset="-78"/>
                <a:cs typeface="Sakkal Majalla" pitchFamily="2" charset="-78"/>
              </a:rPr>
              <a:t> هي الرابطة الكيميائية التي تنتج عن مشاركة</a:t>
            </a:r>
          </a:p>
          <a:p>
            <a:pPr algn="r" rtl="1" fontAlgn="auto">
              <a:spcBef>
                <a:spcPts val="0"/>
              </a:spcBef>
              <a:spcAft>
                <a:spcPts val="0"/>
              </a:spcAft>
              <a:defRPr/>
            </a:pPr>
            <a:r>
              <a:rPr lang="ar-BH" sz="4000" b="1" dirty="0">
                <a:latin typeface="Sakkal Majalla" pitchFamily="2" charset="-78"/>
                <a:cs typeface="Sakkal Majalla" pitchFamily="2" charset="-78"/>
              </a:rPr>
              <a:t>                                        الإلكترونات.</a:t>
            </a:r>
          </a:p>
        </p:txBody>
      </p:sp>
      <p:sp>
        <p:nvSpPr>
          <p:cNvPr id="5" name="مربع نص 4"/>
          <p:cNvSpPr txBox="1"/>
          <p:nvPr/>
        </p:nvSpPr>
        <p:spPr>
          <a:xfrm>
            <a:off x="1109099" y="4173270"/>
            <a:ext cx="10363200" cy="707886"/>
          </a:xfrm>
          <a:prstGeom prst="rect">
            <a:avLst/>
          </a:prstGeom>
          <a:solidFill>
            <a:schemeClr val="accent4">
              <a:lumMod val="20000"/>
              <a:lumOff val="80000"/>
            </a:schemeClr>
          </a:solidFill>
          <a:ln w="76200">
            <a:solidFill>
              <a:schemeClr val="accent2">
                <a:lumMod val="40000"/>
                <a:lumOff val="60000"/>
              </a:schemeClr>
            </a:solidFill>
          </a:ln>
          <a:scene3d>
            <a:camera prst="perspectiveAbove"/>
            <a:lightRig rig="threePt" dir="t"/>
          </a:scene3d>
        </p:spPr>
        <p:txBody>
          <a:bodyPr>
            <a:spAutoFit/>
          </a:bodyPr>
          <a:lstStyle/>
          <a:p>
            <a:pPr algn="ctr" rtl="1" fontAlgn="auto">
              <a:spcBef>
                <a:spcPts val="0"/>
              </a:spcBef>
              <a:spcAft>
                <a:spcPts val="0"/>
              </a:spcAft>
              <a:defRPr/>
            </a:pPr>
            <a:r>
              <a:rPr lang="ar-BH" sz="4000" b="1" dirty="0">
                <a:solidFill>
                  <a:srgbClr val="0000FF"/>
                </a:solidFill>
                <a:latin typeface="Sakkal Majalla" pitchFamily="2" charset="-78"/>
                <a:cs typeface="Sakkal Majalla" pitchFamily="2" charset="-78"/>
              </a:rPr>
              <a:t>الجُزيء</a:t>
            </a:r>
            <a:r>
              <a:rPr lang="en-US" sz="4000" b="1" dirty="0">
                <a:solidFill>
                  <a:srgbClr val="0000FF"/>
                </a:solidFill>
                <a:latin typeface="Sakkal Majalla" pitchFamily="2" charset="-78"/>
                <a:cs typeface="Sakkal Majalla" pitchFamily="2" charset="-78"/>
              </a:rPr>
              <a:t> </a:t>
            </a:r>
            <a:r>
              <a:rPr lang="ar-BH" sz="4000" b="1" dirty="0">
                <a:solidFill>
                  <a:srgbClr val="002060"/>
                </a:solidFill>
                <a:latin typeface="Sakkal Majalla" pitchFamily="2" charset="-78"/>
                <a:cs typeface="Sakkal Majalla" pitchFamily="2" charset="-78"/>
              </a:rPr>
              <a:t>: </a:t>
            </a:r>
            <a:r>
              <a:rPr lang="ar-BH" sz="4000" b="1" dirty="0">
                <a:latin typeface="Sakkal Majalla" pitchFamily="2" charset="-78"/>
                <a:cs typeface="Sakkal Majalla" pitchFamily="2" charset="-78"/>
              </a:rPr>
              <a:t>يتكوّن عندما ترتبط ذرتان أو أكثر  بواسطة رابطة تساهمية.</a:t>
            </a:r>
            <a:endParaRPr lang="en-US" sz="4000" b="1" dirty="0">
              <a:latin typeface="Sakkal Majalla" pitchFamily="2" charset="-78"/>
              <a:cs typeface="Sakkal Majalla" pitchFamily="2" charset="-78"/>
            </a:endParaRPr>
          </a:p>
        </p:txBody>
      </p:sp>
      <p:sp>
        <p:nvSpPr>
          <p:cNvPr id="6" name="Rectangle 2">
            <a:extLst>
              <a:ext uri="{FF2B5EF4-FFF2-40B4-BE49-F238E27FC236}">
                <a16:creationId xmlns:a16="http://schemas.microsoft.com/office/drawing/2014/main" id="{A6826542-CD47-42DF-9144-BBD9BD15F7C7}"/>
              </a:ext>
            </a:extLst>
          </p:cNvPr>
          <p:cNvSpPr txBox="1">
            <a:spLocks noChangeArrowheads="1"/>
          </p:cNvSpPr>
          <p:nvPr/>
        </p:nvSpPr>
        <p:spPr>
          <a:xfrm>
            <a:off x="3089430" y="820144"/>
            <a:ext cx="6924582" cy="75209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lstStyle/>
          <a:p>
            <a:pPr algn="ctr" rtl="1">
              <a:defRPr/>
            </a:pPr>
            <a:r>
              <a:rPr lang="ar-BH" sz="4800" b="1" dirty="0">
                <a:solidFill>
                  <a:srgbClr val="C00000"/>
                </a:solidFill>
                <a:latin typeface="Sakkal Majalla" panose="02000000000000000000" pitchFamily="2" charset="-78"/>
                <a:ea typeface="+mj-ea"/>
                <a:cs typeface="Sakkal Majalla" panose="02000000000000000000" pitchFamily="2" charset="-78"/>
              </a:rPr>
              <a:t>تعريف المفردات الأساسية</a:t>
            </a:r>
            <a:endParaRPr lang="en-US" sz="4800" b="1" dirty="0">
              <a:solidFill>
                <a:srgbClr val="C00000"/>
              </a:solidFill>
              <a:latin typeface="Sakkal Majalla" panose="02000000000000000000" pitchFamily="2" charset="-78"/>
              <a:ea typeface="+mj-ea"/>
              <a:cs typeface="Sakkal Majalla" panose="02000000000000000000" pitchFamily="2" charset="-78"/>
            </a:endParaRPr>
          </a:p>
        </p:txBody>
      </p:sp>
      <p:sp>
        <p:nvSpPr>
          <p:cNvPr id="10" name="مستطيل 9">
            <a:extLst>
              <a:ext uri="{FF2B5EF4-FFF2-40B4-BE49-F238E27FC236}">
                <a16:creationId xmlns:a16="http://schemas.microsoft.com/office/drawing/2014/main" id="{685DD100-2AE7-47A1-AF5C-71DEE13ED2B9}"/>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50197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853581" y="2105611"/>
            <a:ext cx="4489547" cy="584775"/>
          </a:xfrm>
          <a:prstGeom prst="rect">
            <a:avLst/>
          </a:prstGeom>
          <a:solidFill>
            <a:schemeClr val="bg2"/>
          </a:solidFill>
          <a:ln w="19050">
            <a:solidFill>
              <a:srgbClr val="C00000"/>
            </a:solidFill>
          </a:ln>
        </p:spPr>
        <p:txBody>
          <a:bodyPr wrap="square" rtlCol="0">
            <a:spAutoFit/>
          </a:bodyPr>
          <a:lstStyle/>
          <a:p>
            <a:pPr algn="r" rtl="1"/>
            <a:r>
              <a:rPr lang="ar-BH" sz="3200" b="1" dirty="0">
                <a:solidFill>
                  <a:srgbClr val="7030A0"/>
                </a:solidFill>
                <a:latin typeface="Sakkal Majalla" pitchFamily="2" charset="-78"/>
                <a:cs typeface="Sakkal Majalla" pitchFamily="2" charset="-78"/>
              </a:rPr>
              <a:t>الأولى</a:t>
            </a:r>
            <a:r>
              <a:rPr lang="ar-BH" sz="3200" b="1" dirty="0">
                <a:latin typeface="Sakkal Majalla" pitchFamily="2" charset="-78"/>
                <a:cs typeface="Sakkal Majalla" pitchFamily="2" charset="-78"/>
              </a:rPr>
              <a:t>: بين إلكترونات كل ذرة.</a:t>
            </a:r>
            <a:r>
              <a:rPr lang="en-US" sz="3200" b="1" dirty="0">
                <a:latin typeface="Sakkal Majalla" pitchFamily="2" charset="-78"/>
                <a:cs typeface="Sakkal Majalla" pitchFamily="2" charset="-78"/>
              </a:rPr>
              <a:t>     </a:t>
            </a:r>
            <a:r>
              <a:rPr lang="ar-BH" sz="3200" b="1" dirty="0">
                <a:latin typeface="Sakkal Majalla" pitchFamily="2" charset="-78"/>
                <a:cs typeface="Sakkal Majalla" pitchFamily="2" charset="-78"/>
              </a:rPr>
              <a:t> </a:t>
            </a:r>
            <a:endParaRPr lang="en-US" sz="3200" b="1" dirty="0">
              <a:latin typeface="Sakkal Majalla" pitchFamily="2" charset="-78"/>
              <a:cs typeface="Sakkal Majalla" pitchFamily="2" charset="-78"/>
            </a:endParaRPr>
          </a:p>
        </p:txBody>
      </p:sp>
      <p:sp>
        <p:nvSpPr>
          <p:cNvPr id="4" name="مربع نص 4"/>
          <p:cNvSpPr txBox="1"/>
          <p:nvPr/>
        </p:nvSpPr>
        <p:spPr>
          <a:xfrm>
            <a:off x="2050575" y="1328374"/>
            <a:ext cx="8672104" cy="707886"/>
          </a:xfrm>
          <a:prstGeom prst="rect">
            <a:avLst/>
          </a:prstGeom>
          <a:solidFill>
            <a:schemeClr val="bg2"/>
          </a:solidFill>
          <a:ln w="19050">
            <a:solidFill>
              <a:schemeClr val="accent2"/>
            </a:solidFill>
          </a:ln>
        </p:spPr>
        <p:txBody>
          <a:bodyPr wrap="square">
            <a:spAutoFit/>
          </a:bodyPr>
          <a:lstStyle/>
          <a:p>
            <a:pPr algn="r" rtl="1" fontAlgn="auto">
              <a:spcBef>
                <a:spcPts val="0"/>
              </a:spcBef>
              <a:spcAft>
                <a:spcPts val="0"/>
              </a:spcAft>
              <a:defRPr/>
            </a:pPr>
            <a:r>
              <a:rPr lang="ar-BH" sz="4000" b="1" dirty="0">
                <a:solidFill>
                  <a:srgbClr val="0000FF"/>
                </a:solidFill>
                <a:latin typeface="Sakkal Majalla" pitchFamily="2" charset="-78"/>
                <a:cs typeface="Sakkal Majalla" pitchFamily="2" charset="-78"/>
              </a:rPr>
              <a:t>عندما  تقترب ذرتَان(مثلا: الفلور) من بعضهما تتولّد:</a:t>
            </a:r>
            <a:endParaRPr lang="en-US" sz="4000" b="1" dirty="0">
              <a:solidFill>
                <a:srgbClr val="FF0000"/>
              </a:solidFill>
              <a:latin typeface="Sakkal Majalla" pitchFamily="2" charset="-78"/>
              <a:cs typeface="Sakkal Majalla" pitchFamily="2" charset="-78"/>
            </a:endParaRPr>
          </a:p>
        </p:txBody>
      </p:sp>
      <p:cxnSp>
        <p:nvCxnSpPr>
          <p:cNvPr id="3" name="Straight Arrow Connector 2"/>
          <p:cNvCxnSpPr>
            <a:cxnSpLocks/>
          </p:cNvCxnSpPr>
          <p:nvPr/>
        </p:nvCxnSpPr>
        <p:spPr>
          <a:xfrm flipH="1">
            <a:off x="7527846" y="2965126"/>
            <a:ext cx="800472" cy="30229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49750" y="2862534"/>
            <a:ext cx="4489547" cy="584775"/>
          </a:xfrm>
          <a:prstGeom prst="rect">
            <a:avLst/>
          </a:prstGeom>
          <a:solidFill>
            <a:schemeClr val="bg2"/>
          </a:solidFill>
          <a:ln w="19050">
            <a:solidFill>
              <a:srgbClr val="C00000"/>
            </a:solidFill>
          </a:ln>
        </p:spPr>
        <p:txBody>
          <a:bodyPr wrap="square" rtlCol="0">
            <a:spAutoFit/>
          </a:bodyPr>
          <a:lstStyle/>
          <a:p>
            <a:pPr algn="r" rtl="1"/>
            <a:r>
              <a:rPr lang="ar-BH" sz="3200" b="1" dirty="0">
                <a:solidFill>
                  <a:srgbClr val="7030A0"/>
                </a:solidFill>
                <a:latin typeface="Sakkal Majalla" pitchFamily="2" charset="-78"/>
                <a:cs typeface="Sakkal Majalla" pitchFamily="2" charset="-78"/>
              </a:rPr>
              <a:t>الثانية</a:t>
            </a:r>
            <a:r>
              <a:rPr lang="ar-BH" sz="3200" b="1" dirty="0">
                <a:latin typeface="Sakkal Majalla" pitchFamily="2" charset="-78"/>
                <a:cs typeface="Sakkal Majalla" pitchFamily="2" charset="-78"/>
              </a:rPr>
              <a:t>: بين بروتونات كل ذرة</a:t>
            </a:r>
            <a:r>
              <a:rPr lang="en-US" sz="3200" b="1" dirty="0">
                <a:latin typeface="Sakkal Majalla" pitchFamily="2" charset="-78"/>
                <a:cs typeface="Sakkal Majalla" pitchFamily="2" charset="-78"/>
              </a:rPr>
              <a:t>.</a:t>
            </a:r>
          </a:p>
        </p:txBody>
      </p:sp>
      <p:cxnSp>
        <p:nvCxnSpPr>
          <p:cNvPr id="8" name="Straight Arrow Connector 7"/>
          <p:cNvCxnSpPr>
            <a:cxnSpLocks/>
          </p:cNvCxnSpPr>
          <p:nvPr/>
        </p:nvCxnSpPr>
        <p:spPr>
          <a:xfrm flipH="1" flipV="1">
            <a:off x="7490855" y="2306430"/>
            <a:ext cx="837463" cy="3075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مربع نص 4"/>
          <p:cNvSpPr txBox="1"/>
          <p:nvPr/>
        </p:nvSpPr>
        <p:spPr>
          <a:xfrm>
            <a:off x="1450775" y="3491972"/>
            <a:ext cx="9232574" cy="646331"/>
          </a:xfrm>
          <a:prstGeom prst="rect">
            <a:avLst/>
          </a:prstGeom>
          <a:solidFill>
            <a:schemeClr val="bg2"/>
          </a:solidFill>
          <a:ln w="19050">
            <a:solidFill>
              <a:schemeClr val="accent2"/>
            </a:solidFill>
          </a:ln>
        </p:spPr>
        <p:txBody>
          <a:bodyPr wrap="square">
            <a:spAutoFit/>
          </a:bodyPr>
          <a:lstStyle/>
          <a:p>
            <a:pPr algn="r" rtl="1" fontAlgn="auto">
              <a:spcBef>
                <a:spcPts val="0"/>
              </a:spcBef>
              <a:spcAft>
                <a:spcPts val="0"/>
              </a:spcAft>
              <a:defRPr/>
            </a:pPr>
            <a:r>
              <a:rPr lang="ar-BH" sz="3600" b="1" dirty="0">
                <a:solidFill>
                  <a:srgbClr val="0000FF"/>
                </a:solidFill>
                <a:latin typeface="Sakkal Majalla" pitchFamily="2" charset="-78"/>
                <a:cs typeface="Sakkal Majalla" pitchFamily="2" charset="-78"/>
              </a:rPr>
              <a:t>2- قوة تجاذب بين بروتونات إحدى الذرتين وإلكترونات الذرة الأخرى. </a:t>
            </a:r>
            <a:endParaRPr lang="en-US" sz="3600" b="1" dirty="0">
              <a:solidFill>
                <a:srgbClr val="FF0000"/>
              </a:solidFill>
              <a:latin typeface="Sakkal Majalla" pitchFamily="2" charset="-78"/>
              <a:cs typeface="Sakkal Majalla" pitchFamily="2" charset="-78"/>
            </a:endParaRPr>
          </a:p>
        </p:txBody>
      </p:sp>
      <p:sp>
        <p:nvSpPr>
          <p:cNvPr id="12" name="مربع نص 4"/>
          <p:cNvSpPr txBox="1"/>
          <p:nvPr/>
        </p:nvSpPr>
        <p:spPr>
          <a:xfrm>
            <a:off x="1450775" y="4233707"/>
            <a:ext cx="9232574" cy="2062103"/>
          </a:xfrm>
          <a:prstGeom prst="rect">
            <a:avLst/>
          </a:prstGeom>
          <a:solidFill>
            <a:schemeClr val="bg2"/>
          </a:solidFill>
          <a:ln w="19050">
            <a:solidFill>
              <a:schemeClr val="accent2"/>
            </a:solidFill>
          </a:ln>
        </p:spPr>
        <p:txBody>
          <a:bodyPr wrap="square">
            <a:spAutoFit/>
          </a:bodyPr>
          <a:lstStyle/>
          <a:p>
            <a:pPr algn="r" rtl="1" fontAlgn="auto">
              <a:spcBef>
                <a:spcPts val="0"/>
              </a:spcBef>
              <a:spcAft>
                <a:spcPts val="0"/>
              </a:spcAft>
              <a:defRPr/>
            </a:pPr>
            <a:r>
              <a:rPr lang="ar-BH" sz="3200" b="1" dirty="0">
                <a:latin typeface="Sakkal Majalla" pitchFamily="2" charset="-78"/>
                <a:cs typeface="Sakkal Majalla" pitchFamily="2" charset="-78"/>
              </a:rPr>
              <a:t>وكلما اقتربت الذرتان من بعضهما زادت قوة التجاذب بين بروتونات أحدهما مع إلكترونات الذرة الأخرى، إلى أن تصل إلى نقطة تكون عندها محصلة قوة التجاذب أكبر من محصلة قوة التنافر، وعندها ترتبط الذرتان برابطة تساهمية ويتكوّن الجزيء.</a:t>
            </a:r>
            <a:endParaRPr lang="en-US" sz="3200" b="1" dirty="0">
              <a:latin typeface="Sakkal Majalla" pitchFamily="2" charset="-78"/>
              <a:cs typeface="Sakkal Majalla" pitchFamily="2" charset="-78"/>
            </a:endParaRPr>
          </a:p>
        </p:txBody>
      </p:sp>
      <p:sp>
        <p:nvSpPr>
          <p:cNvPr id="17" name="Rectangle 2">
            <a:extLst>
              <a:ext uri="{FF2B5EF4-FFF2-40B4-BE49-F238E27FC236}">
                <a16:creationId xmlns:a16="http://schemas.microsoft.com/office/drawing/2014/main" id="{E5A98D50-C574-4C43-94F1-750AFAB5110A}"/>
              </a:ext>
            </a:extLst>
          </p:cNvPr>
          <p:cNvSpPr txBox="1">
            <a:spLocks noChangeArrowheads="1"/>
          </p:cNvSpPr>
          <p:nvPr/>
        </p:nvSpPr>
        <p:spPr>
          <a:xfrm>
            <a:off x="4770712" y="374594"/>
            <a:ext cx="5951967" cy="70788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lstStyle/>
          <a:p>
            <a:pPr algn="ctr" rtl="1">
              <a:defRPr/>
            </a:pPr>
            <a:r>
              <a:rPr lang="ar-BH" sz="4800" b="1" dirty="0">
                <a:solidFill>
                  <a:srgbClr val="C00000"/>
                </a:solidFill>
                <a:latin typeface="Sakkal Majalla" panose="02000000000000000000" pitchFamily="2" charset="-78"/>
                <a:ea typeface="+mj-ea"/>
                <a:cs typeface="Sakkal Majalla" panose="02000000000000000000" pitchFamily="2" charset="-78"/>
              </a:rPr>
              <a:t>تكوين الرابطة التساهمية</a:t>
            </a:r>
            <a:endParaRPr lang="en-US" sz="4800" b="1" dirty="0">
              <a:solidFill>
                <a:srgbClr val="C00000"/>
              </a:solidFill>
              <a:latin typeface="Sakkal Majalla" panose="02000000000000000000" pitchFamily="2" charset="-78"/>
              <a:ea typeface="+mj-ea"/>
              <a:cs typeface="Sakkal Majalla" panose="02000000000000000000" pitchFamily="2" charset="-78"/>
            </a:endParaRPr>
          </a:p>
        </p:txBody>
      </p:sp>
      <p:sp>
        <p:nvSpPr>
          <p:cNvPr id="18" name="مربع نص 4">
            <a:extLst>
              <a:ext uri="{FF2B5EF4-FFF2-40B4-BE49-F238E27FC236}">
                <a16:creationId xmlns:a16="http://schemas.microsoft.com/office/drawing/2014/main" id="{3E7E617C-AF48-459B-9D18-1A4F97BCAE0D}"/>
              </a:ext>
            </a:extLst>
          </p:cNvPr>
          <p:cNvSpPr txBox="1"/>
          <p:nvPr/>
        </p:nvSpPr>
        <p:spPr>
          <a:xfrm>
            <a:off x="8516867" y="2408600"/>
            <a:ext cx="2166482" cy="646331"/>
          </a:xfrm>
          <a:prstGeom prst="rect">
            <a:avLst/>
          </a:prstGeom>
          <a:solidFill>
            <a:schemeClr val="bg2"/>
          </a:solidFill>
          <a:ln w="19050">
            <a:solidFill>
              <a:schemeClr val="accent2"/>
            </a:solidFill>
          </a:ln>
        </p:spPr>
        <p:txBody>
          <a:bodyPr wrap="square">
            <a:spAutoFit/>
          </a:bodyPr>
          <a:lstStyle/>
          <a:p>
            <a:pPr algn="r" rtl="1" fontAlgn="auto">
              <a:spcBef>
                <a:spcPts val="0"/>
              </a:spcBef>
              <a:spcAft>
                <a:spcPts val="0"/>
              </a:spcAft>
              <a:defRPr/>
            </a:pPr>
            <a:r>
              <a:rPr lang="ar-BH" sz="3600" b="1" dirty="0">
                <a:solidFill>
                  <a:srgbClr val="0000FF"/>
                </a:solidFill>
                <a:latin typeface="Sakkal Majalla" pitchFamily="2" charset="-78"/>
                <a:cs typeface="Sakkal Majalla" pitchFamily="2" charset="-78"/>
              </a:rPr>
              <a:t>1- قوّتا تنافر: </a:t>
            </a:r>
            <a:endParaRPr lang="en-US" sz="3600" b="1" dirty="0">
              <a:solidFill>
                <a:srgbClr val="FF0000"/>
              </a:solidFill>
              <a:latin typeface="Sakkal Majalla" pitchFamily="2" charset="-78"/>
              <a:cs typeface="Sakkal Majalla" pitchFamily="2" charset="-78"/>
            </a:endParaRPr>
          </a:p>
        </p:txBody>
      </p:sp>
      <p:pic>
        <p:nvPicPr>
          <p:cNvPr id="2" name="Picture 1">
            <a:extLst>
              <a:ext uri="{FF2B5EF4-FFF2-40B4-BE49-F238E27FC236}">
                <a16:creationId xmlns:a16="http://schemas.microsoft.com/office/drawing/2014/main" id="{AA8A3739-EAFD-4E46-A8F6-5CA376AE6BFF}"/>
              </a:ext>
            </a:extLst>
          </p:cNvPr>
          <p:cNvPicPr>
            <a:picLocks noChangeAspect="1"/>
          </p:cNvPicPr>
          <p:nvPr/>
        </p:nvPicPr>
        <p:blipFill>
          <a:blip r:embed="rId2"/>
          <a:stretch>
            <a:fillRect/>
          </a:stretch>
        </p:blipFill>
        <p:spPr>
          <a:xfrm>
            <a:off x="1455383" y="5736063"/>
            <a:ext cx="1726805" cy="547709"/>
          </a:xfrm>
          <a:prstGeom prst="rect">
            <a:avLst/>
          </a:prstGeom>
        </p:spPr>
      </p:pic>
      <p:sp>
        <p:nvSpPr>
          <p:cNvPr id="16" name="مستطيل 9">
            <a:extLst>
              <a:ext uri="{FF2B5EF4-FFF2-40B4-BE49-F238E27FC236}">
                <a16:creationId xmlns:a16="http://schemas.microsoft.com/office/drawing/2014/main" id="{3BFAE9CE-1349-44F6-A54F-647486C7702D}"/>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4331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1)">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7" grpId="0" animBg="1"/>
      <p:bldP spid="11" grpId="0" animBg="1"/>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586486" y="377512"/>
            <a:ext cx="5812444" cy="707886"/>
          </a:xfrm>
          <a:prstGeom prst="rect">
            <a:avLst/>
          </a:prstGeom>
          <a:solidFill>
            <a:schemeClr val="bg2"/>
          </a:solidFill>
          <a:ln w="9525">
            <a:solidFill>
              <a:schemeClr val="accent6">
                <a:lumMod val="75000"/>
              </a:schemeClr>
            </a:solidFill>
          </a:ln>
          <a:effectLst>
            <a:innerShdw blurRad="63500" dist="50800" dir="108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4000" b="1" dirty="0">
                <a:solidFill>
                  <a:srgbClr val="FF0000"/>
                </a:solidFill>
                <a:latin typeface="Sakkal Majalla" pitchFamily="2" charset="-78"/>
                <a:cs typeface="Sakkal Majalla" pitchFamily="2" charset="-78"/>
              </a:rPr>
              <a:t>توضيح تكوين الرابطة بالرسم</a:t>
            </a:r>
            <a:endParaRPr lang="en-US" sz="4000" b="1" dirty="0">
              <a:solidFill>
                <a:srgbClr val="FF0000"/>
              </a:solidFill>
              <a:latin typeface="Sakkal Majalla" pitchFamily="2" charset="-78"/>
              <a:cs typeface="Sakkal Majalla" pitchFamily="2" charset="-78"/>
            </a:endParaRPr>
          </a:p>
        </p:txBody>
      </p:sp>
      <p:sp>
        <p:nvSpPr>
          <p:cNvPr id="29" name="TextBox 28"/>
          <p:cNvSpPr txBox="1"/>
          <p:nvPr/>
        </p:nvSpPr>
        <p:spPr>
          <a:xfrm>
            <a:off x="8593777" y="1211649"/>
            <a:ext cx="2805152" cy="1384995"/>
          </a:xfrm>
          <a:prstGeom prst="rect">
            <a:avLst/>
          </a:prstGeom>
          <a:solidFill>
            <a:schemeClr val="bg2"/>
          </a:solidFill>
          <a:ln w="12700">
            <a:solidFill>
              <a:schemeClr val="accent1"/>
            </a:solidFill>
          </a:ln>
        </p:spPr>
        <p:txBody>
          <a:bodyPr wrap="square" rtlCol="0">
            <a:spAutoFit/>
          </a:bodyPr>
          <a:lstStyle/>
          <a:p>
            <a:pPr algn="r" rtl="1"/>
            <a:r>
              <a:rPr lang="ar-BH" sz="2800" b="1" dirty="0">
                <a:solidFill>
                  <a:srgbClr val="C00000"/>
                </a:solidFill>
                <a:latin typeface="Sakkal Majalla" pitchFamily="2" charset="-78"/>
                <a:cs typeface="Sakkal Majalla" pitchFamily="2" charset="-78"/>
              </a:rPr>
              <a:t>1. </a:t>
            </a:r>
            <a:r>
              <a:rPr lang="ar-BH" sz="2800" b="1" dirty="0">
                <a:latin typeface="Sakkal Majalla" pitchFamily="2" charset="-78"/>
                <a:cs typeface="Sakkal Majalla" pitchFamily="2" charset="-78"/>
              </a:rPr>
              <a:t>الذرتان متباعدتان كثيرا لذا لاتوجد قوى تجاذب أو تنافر . </a:t>
            </a:r>
          </a:p>
        </p:txBody>
      </p:sp>
      <p:sp>
        <p:nvSpPr>
          <p:cNvPr id="33" name="TextBox 32"/>
          <p:cNvSpPr txBox="1"/>
          <p:nvPr/>
        </p:nvSpPr>
        <p:spPr>
          <a:xfrm>
            <a:off x="4368902" y="1188719"/>
            <a:ext cx="4152643" cy="1384995"/>
          </a:xfrm>
          <a:prstGeom prst="rect">
            <a:avLst/>
          </a:prstGeom>
          <a:solidFill>
            <a:schemeClr val="bg2"/>
          </a:solidFill>
          <a:ln w="12700">
            <a:solidFill>
              <a:schemeClr val="accent1"/>
            </a:solidFill>
          </a:ln>
        </p:spPr>
        <p:txBody>
          <a:bodyPr wrap="square" rtlCol="0">
            <a:spAutoFit/>
          </a:bodyPr>
          <a:lstStyle/>
          <a:p>
            <a:pPr algn="r" rtl="1"/>
            <a:r>
              <a:rPr lang="en-US" sz="2800" b="1" dirty="0">
                <a:latin typeface="Sakkal Majalla" pitchFamily="2" charset="-78"/>
                <a:cs typeface="Sakkal Majalla" pitchFamily="2" charset="-78"/>
              </a:rPr>
              <a:t> </a:t>
            </a:r>
            <a:r>
              <a:rPr lang="ar-BH" sz="2800" b="1" dirty="0">
                <a:solidFill>
                  <a:srgbClr val="C00000"/>
                </a:solidFill>
                <a:latin typeface="Sakkal Majalla" pitchFamily="2" charset="-78"/>
                <a:cs typeface="Sakkal Majalla" pitchFamily="2" charset="-78"/>
              </a:rPr>
              <a:t>2. </a:t>
            </a:r>
            <a:r>
              <a:rPr lang="ar-BH" sz="2800" b="1" dirty="0">
                <a:latin typeface="Sakkal Majalla" pitchFamily="2" charset="-78"/>
                <a:cs typeface="Sakkal Majalla" pitchFamily="2" charset="-78"/>
              </a:rPr>
              <a:t>تقوم كل ذرة بجذب السحابة الإلكترونية للذرة الأخرى، وتنشأ قوة تنافر بين أنوية وسحابات الإلكترونات.</a:t>
            </a:r>
            <a:endParaRPr lang="ar-BH" sz="2200" b="1" dirty="0">
              <a:latin typeface="Sakkal Majalla" pitchFamily="2" charset="-78"/>
              <a:cs typeface="Sakkal Majalla" pitchFamily="2" charset="-78"/>
            </a:endParaRPr>
          </a:p>
        </p:txBody>
      </p:sp>
      <p:sp>
        <p:nvSpPr>
          <p:cNvPr id="34" name="TextBox 33"/>
          <p:cNvSpPr txBox="1"/>
          <p:nvPr/>
        </p:nvSpPr>
        <p:spPr>
          <a:xfrm>
            <a:off x="597750" y="1188720"/>
            <a:ext cx="3533314" cy="1384995"/>
          </a:xfrm>
          <a:prstGeom prst="rect">
            <a:avLst/>
          </a:prstGeom>
          <a:solidFill>
            <a:schemeClr val="bg2"/>
          </a:solidFill>
          <a:ln w="12700">
            <a:solidFill>
              <a:schemeClr val="accent1"/>
            </a:solidFill>
          </a:ln>
        </p:spPr>
        <p:txBody>
          <a:bodyPr wrap="square" rtlCol="0">
            <a:spAutoFit/>
          </a:bodyPr>
          <a:lstStyle/>
          <a:p>
            <a:pPr algn="r" rtl="1"/>
            <a:r>
              <a:rPr lang="ar-BH" sz="2800" b="1" dirty="0">
                <a:solidFill>
                  <a:srgbClr val="C00000"/>
                </a:solidFill>
                <a:latin typeface="Sakkal Majalla" pitchFamily="2" charset="-78"/>
                <a:cs typeface="Sakkal Majalla" pitchFamily="2" charset="-78"/>
              </a:rPr>
              <a:t>3. </a:t>
            </a:r>
            <a:r>
              <a:rPr lang="ar-BH" sz="2800" b="1" dirty="0">
                <a:latin typeface="Sakkal Majalla" pitchFamily="2" charset="-78"/>
                <a:cs typeface="Sakkal Majalla" pitchFamily="2" charset="-78"/>
              </a:rPr>
              <a:t>المسافة بين بروتونات الذرة وإلكترونات الذرة الأخرى مناسبة لتكوّن رابطة مستقرة.</a:t>
            </a:r>
          </a:p>
        </p:txBody>
      </p:sp>
      <p:sp>
        <p:nvSpPr>
          <p:cNvPr id="40" name="TextBox 39"/>
          <p:cNvSpPr txBox="1"/>
          <p:nvPr/>
        </p:nvSpPr>
        <p:spPr>
          <a:xfrm>
            <a:off x="5723912" y="4624484"/>
            <a:ext cx="5739728" cy="1384995"/>
          </a:xfrm>
          <a:prstGeom prst="rect">
            <a:avLst/>
          </a:prstGeom>
          <a:solidFill>
            <a:schemeClr val="bg2"/>
          </a:solidFill>
          <a:ln w="12700">
            <a:solidFill>
              <a:schemeClr val="accent1"/>
            </a:solidFill>
          </a:ln>
        </p:spPr>
        <p:txBody>
          <a:bodyPr wrap="square" rtlCol="0">
            <a:spAutoFit/>
          </a:bodyPr>
          <a:lstStyle/>
          <a:p>
            <a:pPr algn="r" rtl="1"/>
            <a:r>
              <a:rPr lang="ar-BH" sz="2800" b="1" dirty="0">
                <a:solidFill>
                  <a:srgbClr val="C00000"/>
                </a:solidFill>
                <a:latin typeface="Sakkal Majalla" pitchFamily="2" charset="-78"/>
                <a:cs typeface="Sakkal Majalla" pitchFamily="2" charset="-78"/>
              </a:rPr>
              <a:t>4. </a:t>
            </a:r>
            <a:r>
              <a:rPr lang="ar-BH" sz="2800" b="1" dirty="0">
                <a:latin typeface="Sakkal Majalla" pitchFamily="2" charset="-78"/>
                <a:cs typeface="Sakkal Majalla" pitchFamily="2" charset="-78"/>
              </a:rPr>
              <a:t>إذا اقتربت الذرتان إحداهما من الأخرى بالقوة، فستتنافر الأنوية والإلكترونات فيما بينها  فتنكسر الرابطة.</a:t>
            </a:r>
            <a:endParaRPr lang="ar-BH" sz="2200" b="1" dirty="0">
              <a:latin typeface="Sakkal Majalla" pitchFamily="2" charset="-78"/>
              <a:cs typeface="Sakkal Majalla" pitchFamily="2" charset="-78"/>
            </a:endParaRPr>
          </a:p>
        </p:txBody>
      </p:sp>
      <p:pic>
        <p:nvPicPr>
          <p:cNvPr id="2" name="Picture 1">
            <a:extLst>
              <a:ext uri="{FF2B5EF4-FFF2-40B4-BE49-F238E27FC236}">
                <a16:creationId xmlns:a16="http://schemas.microsoft.com/office/drawing/2014/main" id="{F1B3328C-1EBB-4C7F-BF46-2A715C8C2D9E}"/>
              </a:ext>
            </a:extLst>
          </p:cNvPr>
          <p:cNvPicPr>
            <a:picLocks noChangeAspect="1"/>
          </p:cNvPicPr>
          <p:nvPr/>
        </p:nvPicPr>
        <p:blipFill>
          <a:blip r:embed="rId2"/>
          <a:stretch>
            <a:fillRect/>
          </a:stretch>
        </p:blipFill>
        <p:spPr>
          <a:xfrm>
            <a:off x="8844265" y="3113238"/>
            <a:ext cx="2619375" cy="1238250"/>
          </a:xfrm>
          <a:prstGeom prst="rect">
            <a:avLst/>
          </a:prstGeom>
        </p:spPr>
      </p:pic>
      <p:pic>
        <p:nvPicPr>
          <p:cNvPr id="3" name="Picture 2">
            <a:extLst>
              <a:ext uri="{FF2B5EF4-FFF2-40B4-BE49-F238E27FC236}">
                <a16:creationId xmlns:a16="http://schemas.microsoft.com/office/drawing/2014/main" id="{7F850EC8-42E3-4CD5-9A45-E94A342A2830}"/>
              </a:ext>
            </a:extLst>
          </p:cNvPr>
          <p:cNvPicPr>
            <a:picLocks noChangeAspect="1"/>
          </p:cNvPicPr>
          <p:nvPr/>
        </p:nvPicPr>
        <p:blipFill>
          <a:blip r:embed="rId3"/>
          <a:stretch>
            <a:fillRect/>
          </a:stretch>
        </p:blipFill>
        <p:spPr>
          <a:xfrm>
            <a:off x="5091287" y="3132226"/>
            <a:ext cx="2514600" cy="1247775"/>
          </a:xfrm>
          <a:prstGeom prst="rect">
            <a:avLst/>
          </a:prstGeom>
        </p:spPr>
      </p:pic>
      <p:pic>
        <p:nvPicPr>
          <p:cNvPr id="4" name="Picture 3">
            <a:extLst>
              <a:ext uri="{FF2B5EF4-FFF2-40B4-BE49-F238E27FC236}">
                <a16:creationId xmlns:a16="http://schemas.microsoft.com/office/drawing/2014/main" id="{44178F41-8789-45B3-8196-1D78694424C5}"/>
              </a:ext>
            </a:extLst>
          </p:cNvPr>
          <p:cNvPicPr>
            <a:picLocks noChangeAspect="1"/>
          </p:cNvPicPr>
          <p:nvPr/>
        </p:nvPicPr>
        <p:blipFill>
          <a:blip r:embed="rId4"/>
          <a:stretch>
            <a:fillRect/>
          </a:stretch>
        </p:blipFill>
        <p:spPr>
          <a:xfrm>
            <a:off x="1133053" y="3036512"/>
            <a:ext cx="2228850" cy="1295400"/>
          </a:xfrm>
          <a:prstGeom prst="rect">
            <a:avLst/>
          </a:prstGeom>
        </p:spPr>
      </p:pic>
      <p:pic>
        <p:nvPicPr>
          <p:cNvPr id="5" name="Picture 4">
            <a:extLst>
              <a:ext uri="{FF2B5EF4-FFF2-40B4-BE49-F238E27FC236}">
                <a16:creationId xmlns:a16="http://schemas.microsoft.com/office/drawing/2014/main" id="{41FB06C3-DB03-4F7F-8214-10D4D758DB66}"/>
              </a:ext>
            </a:extLst>
          </p:cNvPr>
          <p:cNvPicPr>
            <a:picLocks noChangeAspect="1"/>
          </p:cNvPicPr>
          <p:nvPr/>
        </p:nvPicPr>
        <p:blipFill>
          <a:blip r:embed="rId5"/>
          <a:stretch>
            <a:fillRect/>
          </a:stretch>
        </p:blipFill>
        <p:spPr>
          <a:xfrm>
            <a:off x="3017806" y="4835985"/>
            <a:ext cx="1628775" cy="1181100"/>
          </a:xfrm>
          <a:prstGeom prst="rect">
            <a:avLst/>
          </a:prstGeom>
        </p:spPr>
      </p:pic>
      <p:sp>
        <p:nvSpPr>
          <p:cNvPr id="6" name="Arrow: Down 5">
            <a:extLst>
              <a:ext uri="{FF2B5EF4-FFF2-40B4-BE49-F238E27FC236}">
                <a16:creationId xmlns:a16="http://schemas.microsoft.com/office/drawing/2014/main" id="{9173DB9D-5E9E-42E7-B6D2-53D82F819D57}"/>
              </a:ext>
            </a:extLst>
          </p:cNvPr>
          <p:cNvSpPr/>
          <p:nvPr/>
        </p:nvSpPr>
        <p:spPr>
          <a:xfrm>
            <a:off x="10133089" y="2657393"/>
            <a:ext cx="253958" cy="383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306AD37-3E98-4CE7-82ED-09FCB990E323}"/>
              </a:ext>
            </a:extLst>
          </p:cNvPr>
          <p:cNvSpPr/>
          <p:nvPr/>
        </p:nvSpPr>
        <p:spPr>
          <a:xfrm>
            <a:off x="6191265" y="2627653"/>
            <a:ext cx="253958" cy="383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7380F7D9-7060-473D-A0F0-F48D87F697BD}"/>
              </a:ext>
            </a:extLst>
          </p:cNvPr>
          <p:cNvSpPr/>
          <p:nvPr/>
        </p:nvSpPr>
        <p:spPr>
          <a:xfrm>
            <a:off x="1993520" y="2613550"/>
            <a:ext cx="253958" cy="383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A18F8FA-3200-4481-8BB2-CB36B26B62ED}"/>
              </a:ext>
            </a:extLst>
          </p:cNvPr>
          <p:cNvSpPr/>
          <p:nvPr/>
        </p:nvSpPr>
        <p:spPr>
          <a:xfrm rot="5400000">
            <a:off x="5267942" y="5234972"/>
            <a:ext cx="253958" cy="383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9">
            <a:extLst>
              <a:ext uri="{FF2B5EF4-FFF2-40B4-BE49-F238E27FC236}">
                <a16:creationId xmlns:a16="http://schemas.microsoft.com/office/drawing/2014/main" id="{F3A5E2B7-1EDD-4D80-A2DE-6C79EBF04F98}"/>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79174868"/>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3)">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ox(in)">
                                      <p:cBhvr>
                                        <p:cTn id="40" dur="20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plus(in)">
                                      <p:cBhvr>
                                        <p:cTn id="53" dur="20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P spid="34" grpId="0" animBg="1"/>
      <p:bldP spid="40" grpId="0" animBg="1"/>
      <p:bldP spid="6"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56106" y="326278"/>
            <a:ext cx="4495624" cy="707886"/>
          </a:xfrm>
          <a:prstGeom prst="rect">
            <a:avLst/>
          </a:prstGeom>
          <a:solidFill>
            <a:schemeClr val="bg2"/>
          </a:solidFill>
          <a:ln w="1270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a:spcBef>
                <a:spcPct val="50000"/>
              </a:spcBef>
            </a:pPr>
            <a:r>
              <a:rPr lang="ar-BH" sz="4000" b="1" dirty="0">
                <a:solidFill>
                  <a:srgbClr val="C00000"/>
                </a:solidFill>
                <a:latin typeface="Sakkal Majalla" pitchFamily="2" charset="-78"/>
                <a:cs typeface="Sakkal Majalla" pitchFamily="2" charset="-78"/>
              </a:rPr>
              <a:t>أنواع الروابط التساهمية</a:t>
            </a:r>
            <a:endParaRPr lang="en-US" sz="4000" b="1" dirty="0">
              <a:solidFill>
                <a:srgbClr val="C00000"/>
              </a:solidFill>
              <a:latin typeface="Sakkal Majalla" pitchFamily="2" charset="-78"/>
              <a:cs typeface="Sakkal Majalla" pitchFamily="2" charset="-78"/>
            </a:endParaRPr>
          </a:p>
        </p:txBody>
      </p:sp>
      <p:sp>
        <p:nvSpPr>
          <p:cNvPr id="3" name="Text Box 4"/>
          <p:cNvSpPr txBox="1">
            <a:spLocks noChangeArrowheads="1"/>
          </p:cNvSpPr>
          <p:nvPr/>
        </p:nvSpPr>
        <p:spPr bwMode="auto">
          <a:xfrm>
            <a:off x="6657811" y="1995044"/>
            <a:ext cx="4626188" cy="707886"/>
          </a:xfrm>
          <a:prstGeom prst="rect">
            <a:avLst/>
          </a:prstGeom>
          <a:solidFill>
            <a:schemeClr val="bg2"/>
          </a:solidFill>
          <a:ln w="12700">
            <a:solidFill>
              <a:srgbClr val="FF0000"/>
            </a:solidFill>
            <a:miter lim="800000"/>
            <a:headEnd/>
            <a:tailEnd/>
          </a:ln>
          <a:effectLst/>
          <a:extLst/>
        </p:spPr>
        <p:txBody>
          <a:bodyPr wrap="square">
            <a:spAutoFit/>
          </a:bodyPr>
          <a:lstStyle/>
          <a:p>
            <a:pPr algn="ctr">
              <a:spcBef>
                <a:spcPct val="50000"/>
              </a:spcBef>
            </a:pPr>
            <a:r>
              <a:rPr lang="ar-SA" sz="4000" b="1" dirty="0">
                <a:latin typeface="Sakkal Majalla" pitchFamily="2" charset="-78"/>
                <a:cs typeface="Sakkal Majalla" pitchFamily="2" charset="-78"/>
              </a:rPr>
              <a:t>الرابطة التساهمية </a:t>
            </a:r>
            <a:r>
              <a:rPr lang="ar-BH" sz="4000" b="1" dirty="0">
                <a:latin typeface="Sakkal Majalla" pitchFamily="2" charset="-78"/>
                <a:cs typeface="Sakkal Majalla" pitchFamily="2" charset="-78"/>
              </a:rPr>
              <a:t>الأحادية</a:t>
            </a:r>
            <a:endParaRPr lang="en-US" sz="4000" b="1" dirty="0">
              <a:latin typeface="Sakkal Majalla" pitchFamily="2" charset="-78"/>
              <a:cs typeface="Sakkal Majalla" pitchFamily="2" charset="-78"/>
            </a:endParaRPr>
          </a:p>
        </p:txBody>
      </p:sp>
      <p:sp>
        <p:nvSpPr>
          <p:cNvPr id="4" name="Text Box 4"/>
          <p:cNvSpPr txBox="1">
            <a:spLocks noChangeArrowheads="1"/>
          </p:cNvSpPr>
          <p:nvPr/>
        </p:nvSpPr>
        <p:spPr bwMode="auto">
          <a:xfrm>
            <a:off x="1541281" y="1956855"/>
            <a:ext cx="4554719" cy="707886"/>
          </a:xfrm>
          <a:prstGeom prst="rect">
            <a:avLst/>
          </a:prstGeom>
          <a:solidFill>
            <a:schemeClr val="bg2"/>
          </a:solidFill>
          <a:ln w="12700">
            <a:solidFill>
              <a:srgbClr val="FF0000"/>
            </a:solidFill>
            <a:miter lim="800000"/>
            <a:headEnd/>
            <a:tailEnd/>
          </a:ln>
          <a:effectLst/>
          <a:extLst/>
        </p:spPr>
        <p:txBody>
          <a:bodyPr wrap="square">
            <a:spAutoFit/>
          </a:bodyPr>
          <a:lstStyle/>
          <a:p>
            <a:pPr algn="ctr">
              <a:spcBef>
                <a:spcPct val="50000"/>
              </a:spcBef>
            </a:pPr>
            <a:r>
              <a:rPr lang="ar-BH" sz="4000" b="1" dirty="0">
                <a:latin typeface="Sakkal Majalla" pitchFamily="2" charset="-78"/>
                <a:cs typeface="Sakkal Majalla" pitchFamily="2" charset="-78"/>
              </a:rPr>
              <a:t>الروابط التساهمية المتعددة</a:t>
            </a:r>
            <a:endParaRPr lang="en-US" sz="4000" b="1" dirty="0">
              <a:latin typeface="Sakkal Majalla" pitchFamily="2" charset="-78"/>
              <a:cs typeface="Sakkal Majalla" pitchFamily="2" charset="-78"/>
            </a:endParaRPr>
          </a:p>
        </p:txBody>
      </p:sp>
      <p:sp>
        <p:nvSpPr>
          <p:cNvPr id="5" name="Text Box 4"/>
          <p:cNvSpPr txBox="1">
            <a:spLocks noChangeArrowheads="1"/>
          </p:cNvSpPr>
          <p:nvPr/>
        </p:nvSpPr>
        <p:spPr bwMode="auto">
          <a:xfrm>
            <a:off x="1043857" y="4032809"/>
            <a:ext cx="4554719" cy="1631216"/>
          </a:xfrm>
          <a:prstGeom prst="rect">
            <a:avLst/>
          </a:prstGeom>
          <a:solidFill>
            <a:schemeClr val="bg2"/>
          </a:solidFill>
          <a:ln w="12700">
            <a:solidFill>
              <a:srgbClr val="FF0000"/>
            </a:solidFill>
            <a:miter lim="800000"/>
            <a:headEnd/>
            <a:tailEnd/>
          </a:ln>
          <a:effectLst/>
          <a:extLst/>
        </p:spPr>
        <p:txBody>
          <a:bodyPr wrap="square">
            <a:spAutoFit/>
          </a:bodyPr>
          <a:lstStyle/>
          <a:p>
            <a:pPr algn="ctr">
              <a:spcBef>
                <a:spcPct val="50000"/>
              </a:spcBef>
            </a:pPr>
            <a:r>
              <a:rPr lang="ar-SA" sz="4000" b="1" dirty="0">
                <a:latin typeface="Sakkal Majalla" pitchFamily="2" charset="-78"/>
                <a:cs typeface="Sakkal Majalla" pitchFamily="2" charset="-78"/>
              </a:rPr>
              <a:t>الرابطة التساهمية </a:t>
            </a:r>
            <a:r>
              <a:rPr lang="ar-BH" sz="4000" b="1" dirty="0">
                <a:latin typeface="Sakkal Majalla" pitchFamily="2" charset="-78"/>
                <a:cs typeface="Sakkal Majalla" pitchFamily="2" charset="-78"/>
              </a:rPr>
              <a:t>الثنائية</a:t>
            </a:r>
          </a:p>
          <a:p>
            <a:pPr algn="ctr">
              <a:spcBef>
                <a:spcPct val="50000"/>
              </a:spcBef>
            </a:pPr>
            <a:endParaRPr lang="en-US" sz="4000" b="1" dirty="0">
              <a:latin typeface="Sakkal Majalla" pitchFamily="2" charset="-78"/>
              <a:cs typeface="Sakkal Majalla" pitchFamily="2" charset="-78"/>
            </a:endParaRPr>
          </a:p>
        </p:txBody>
      </p:sp>
      <p:sp>
        <p:nvSpPr>
          <p:cNvPr id="6" name="Text Box 4"/>
          <p:cNvSpPr txBox="1">
            <a:spLocks noChangeArrowheads="1"/>
          </p:cNvSpPr>
          <p:nvPr/>
        </p:nvSpPr>
        <p:spPr bwMode="auto">
          <a:xfrm>
            <a:off x="6803918" y="4020142"/>
            <a:ext cx="4480081" cy="1631216"/>
          </a:xfrm>
          <a:prstGeom prst="rect">
            <a:avLst/>
          </a:prstGeom>
          <a:solidFill>
            <a:schemeClr val="bg2"/>
          </a:solidFill>
          <a:ln w="12700">
            <a:solidFill>
              <a:srgbClr val="FF0000"/>
            </a:solidFill>
            <a:miter lim="800000"/>
            <a:headEnd/>
            <a:tailEnd/>
          </a:ln>
          <a:effectLst/>
          <a:extLst/>
        </p:spPr>
        <p:txBody>
          <a:bodyPr wrap="square">
            <a:spAutoFit/>
          </a:bodyPr>
          <a:lstStyle/>
          <a:p>
            <a:pPr algn="ctr">
              <a:spcBef>
                <a:spcPct val="50000"/>
              </a:spcBef>
            </a:pPr>
            <a:r>
              <a:rPr lang="ar-SA" sz="4000" b="1" dirty="0">
                <a:latin typeface="Sakkal Majalla" pitchFamily="2" charset="-78"/>
                <a:cs typeface="Sakkal Majalla" pitchFamily="2" charset="-78"/>
              </a:rPr>
              <a:t>الرابطة التساهمية </a:t>
            </a:r>
            <a:r>
              <a:rPr lang="ar-BH" sz="4000" b="1" dirty="0">
                <a:latin typeface="Sakkal Majalla" pitchFamily="2" charset="-78"/>
                <a:cs typeface="Sakkal Majalla" pitchFamily="2" charset="-78"/>
              </a:rPr>
              <a:t>الثلاثية</a:t>
            </a:r>
          </a:p>
          <a:p>
            <a:pPr algn="ctr">
              <a:spcBef>
                <a:spcPct val="50000"/>
              </a:spcBef>
            </a:pPr>
            <a:r>
              <a:rPr lang="ar-BH" sz="4000" b="1" dirty="0">
                <a:latin typeface="Sakkal Majalla" pitchFamily="2" charset="-78"/>
                <a:cs typeface="Sakkal Majalla" pitchFamily="2" charset="-78"/>
              </a:rPr>
              <a:t>     </a:t>
            </a:r>
            <a:endParaRPr lang="en-US" sz="4000" b="1" dirty="0">
              <a:latin typeface="Sakkal Majalla" pitchFamily="2" charset="-78"/>
              <a:cs typeface="Sakkal Majalla" pitchFamily="2" charset="-78"/>
            </a:endParaRPr>
          </a:p>
        </p:txBody>
      </p:sp>
      <p:cxnSp>
        <p:nvCxnSpPr>
          <p:cNvPr id="18" name="Straight Connector 17"/>
          <p:cNvCxnSpPr/>
          <p:nvPr/>
        </p:nvCxnSpPr>
        <p:spPr>
          <a:xfrm flipH="1">
            <a:off x="9051730" y="4770824"/>
            <a:ext cx="721570" cy="0"/>
          </a:xfrm>
          <a:prstGeom prst="line">
            <a:avLst/>
          </a:prstGeom>
          <a:ln w="57150">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a:off x="9051730" y="4980904"/>
            <a:ext cx="721570" cy="0"/>
          </a:xfrm>
          <a:prstGeom prst="line">
            <a:avLst/>
          </a:prstGeom>
          <a:ln w="57150">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flipH="1">
            <a:off x="9051730" y="5172596"/>
            <a:ext cx="706021" cy="0"/>
          </a:xfrm>
          <a:prstGeom prst="line">
            <a:avLst/>
          </a:prstGeom>
          <a:ln w="57150">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flipH="1">
            <a:off x="2479106" y="5021954"/>
            <a:ext cx="1045028"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79106" y="4835750"/>
            <a:ext cx="1045028"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2421858">
            <a:off x="2289892" y="2557837"/>
            <a:ext cx="422989" cy="160157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Down Arrow 37"/>
          <p:cNvSpPr/>
          <p:nvPr/>
        </p:nvSpPr>
        <p:spPr>
          <a:xfrm rot="18928100" flipH="1">
            <a:off x="6002720" y="2585030"/>
            <a:ext cx="462907" cy="1577593"/>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Down Arrow 38"/>
          <p:cNvSpPr/>
          <p:nvPr/>
        </p:nvSpPr>
        <p:spPr>
          <a:xfrm>
            <a:off x="4930635" y="1094205"/>
            <a:ext cx="348345" cy="802609"/>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0" name="Down Arrow 39"/>
          <p:cNvSpPr/>
          <p:nvPr/>
        </p:nvSpPr>
        <p:spPr>
          <a:xfrm>
            <a:off x="8587066" y="1121215"/>
            <a:ext cx="348345" cy="84149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مستطيل 9">
            <a:extLst>
              <a:ext uri="{FF2B5EF4-FFF2-40B4-BE49-F238E27FC236}">
                <a16:creationId xmlns:a16="http://schemas.microsoft.com/office/drawing/2014/main" id="{FF4E3E65-2FC3-4E61-95EE-54CC0836950D}"/>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996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4)">
                                      <p:cBhvr>
                                        <p:cTn id="13" dur="2000"/>
                                        <p:tgtEl>
                                          <p:spTgt spid="4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2000"/>
                                        <p:tgtEl>
                                          <p:spTgt spid="3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par>
                                <p:cTn id="55" presetID="16" presetClass="entr" presetSubtype="21"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par>
                                <p:cTn id="58" presetID="16" presetClass="entr" presetSubtype="21"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2"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268986" y="376018"/>
            <a:ext cx="7121063" cy="769441"/>
          </a:xfrm>
          <a:prstGeom prst="rect">
            <a:avLst/>
          </a:prstGeom>
          <a:solidFill>
            <a:schemeClr val="bg1"/>
          </a:solidFill>
          <a:ln w="952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p>
            <a:pPr algn="ctr" rtl="1">
              <a:spcBef>
                <a:spcPct val="50000"/>
              </a:spcBef>
            </a:pPr>
            <a:r>
              <a:rPr lang="ar-BH" sz="4400" b="1" dirty="0">
                <a:solidFill>
                  <a:srgbClr val="7030A0"/>
                </a:solidFill>
                <a:latin typeface="Sakkal Majalla" pitchFamily="2" charset="-78"/>
                <a:cs typeface="Sakkal Majalla" pitchFamily="2" charset="-78"/>
              </a:rPr>
              <a:t>أولا</a:t>
            </a:r>
            <a:r>
              <a:rPr lang="ar-BH" sz="4400" b="1" dirty="0">
                <a:solidFill>
                  <a:srgbClr val="C00000"/>
                </a:solidFill>
                <a:latin typeface="Sakkal Majalla" pitchFamily="2" charset="-78"/>
                <a:cs typeface="Sakkal Majalla" pitchFamily="2" charset="-78"/>
              </a:rPr>
              <a:t>:</a:t>
            </a:r>
            <a:r>
              <a:rPr lang="ar-BH" sz="4400" b="1" dirty="0">
                <a:latin typeface="Sakkal Majalla" pitchFamily="2" charset="-78"/>
                <a:cs typeface="Sakkal Majalla" pitchFamily="2" charset="-78"/>
              </a:rPr>
              <a:t> </a:t>
            </a:r>
            <a:r>
              <a:rPr lang="ar-BH" sz="4400" b="1" dirty="0">
                <a:solidFill>
                  <a:srgbClr val="FF0000"/>
                </a:solidFill>
                <a:latin typeface="Sakkal Majalla" pitchFamily="2" charset="-78"/>
                <a:cs typeface="Sakkal Majalla" pitchFamily="2" charset="-78"/>
              </a:rPr>
              <a:t>الرابطة التساهمية الأحادية</a:t>
            </a:r>
            <a:endParaRPr lang="en-US" sz="4400" b="1" dirty="0">
              <a:solidFill>
                <a:srgbClr val="FF0000"/>
              </a:solidFill>
              <a:latin typeface="Sakkal Majalla" pitchFamily="2" charset="-78"/>
              <a:cs typeface="Sakkal Majalla" pitchFamily="2" charset="-78"/>
            </a:endParaRPr>
          </a:p>
        </p:txBody>
      </p:sp>
      <p:sp>
        <p:nvSpPr>
          <p:cNvPr id="4104" name="Oval 8"/>
          <p:cNvSpPr>
            <a:spLocks noChangeArrowheads="1"/>
          </p:cNvSpPr>
          <p:nvPr/>
        </p:nvSpPr>
        <p:spPr bwMode="auto">
          <a:xfrm>
            <a:off x="1550148" y="4827503"/>
            <a:ext cx="383117"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b="1" dirty="0">
              <a:latin typeface="Sakkal Majalla" pitchFamily="2" charset="-78"/>
              <a:cs typeface="Sakkal Majalla" pitchFamily="2" charset="-78"/>
            </a:endParaRPr>
          </a:p>
        </p:txBody>
      </p:sp>
      <p:sp>
        <p:nvSpPr>
          <p:cNvPr id="4105" name="Text Box 9"/>
          <p:cNvSpPr txBox="1">
            <a:spLocks noChangeArrowheads="1"/>
          </p:cNvSpPr>
          <p:nvPr/>
        </p:nvSpPr>
        <p:spPr bwMode="auto">
          <a:xfrm>
            <a:off x="1850425" y="4690548"/>
            <a:ext cx="4961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b="1" dirty="0">
                <a:latin typeface="Sakkal Majalla" pitchFamily="2" charset="-78"/>
                <a:cs typeface="Sakkal Majalla" pitchFamily="2" charset="-78"/>
              </a:rPr>
              <a:t>H</a:t>
            </a:r>
          </a:p>
        </p:txBody>
      </p:sp>
      <p:sp>
        <p:nvSpPr>
          <p:cNvPr id="4106" name="Oval 10"/>
          <p:cNvSpPr>
            <a:spLocks noChangeArrowheads="1"/>
          </p:cNvSpPr>
          <p:nvPr/>
        </p:nvSpPr>
        <p:spPr bwMode="auto">
          <a:xfrm>
            <a:off x="3780845" y="4827503"/>
            <a:ext cx="383116" cy="270349"/>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107" name="Text Box 11"/>
          <p:cNvSpPr txBox="1">
            <a:spLocks noChangeArrowheads="1"/>
          </p:cNvSpPr>
          <p:nvPr/>
        </p:nvSpPr>
        <p:spPr bwMode="auto">
          <a:xfrm>
            <a:off x="3297908" y="4686343"/>
            <a:ext cx="6092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b="1" dirty="0">
                <a:latin typeface="Sakkal Majalla" pitchFamily="2" charset="-78"/>
                <a:cs typeface="Sakkal Majalla" pitchFamily="2" charset="-78"/>
              </a:rPr>
              <a:t>H</a:t>
            </a:r>
          </a:p>
        </p:txBody>
      </p:sp>
      <p:sp>
        <p:nvSpPr>
          <p:cNvPr id="4108" name="Text Box 12"/>
          <p:cNvSpPr txBox="1">
            <a:spLocks noChangeArrowheads="1"/>
          </p:cNvSpPr>
          <p:nvPr/>
        </p:nvSpPr>
        <p:spPr bwMode="auto">
          <a:xfrm>
            <a:off x="488272" y="1965196"/>
            <a:ext cx="10901778" cy="1200329"/>
          </a:xfrm>
          <a:prstGeom prst="rect">
            <a:avLst/>
          </a:prstGeom>
          <a:solidFill>
            <a:schemeClr val="bg2"/>
          </a:solidFill>
          <a:ln w="6350">
            <a:solidFill>
              <a:srgbClr val="C00000"/>
            </a:solidFill>
          </a:ln>
          <a:effectLst>
            <a:glow rad="101600">
              <a:schemeClr val="accent2">
                <a:satMod val="175000"/>
                <a:alpha val="40000"/>
              </a:schemeClr>
            </a:glow>
            <a:outerShdw dist="35921" dir="2700000" algn="ctr" rotWithShape="0">
              <a:schemeClr val="bg2"/>
            </a:outerShdw>
          </a:effectLst>
          <a:extLst/>
        </p:spPr>
        <p:txBody>
          <a:bodyPr wrap="square">
            <a:spAutoFit/>
          </a:bodyPr>
          <a:lstStyle/>
          <a:p>
            <a:pPr algn="r" rtl="1">
              <a:spcBef>
                <a:spcPct val="50000"/>
              </a:spcBef>
            </a:pPr>
            <a:r>
              <a:rPr lang="ar-BH" sz="3600" b="1" dirty="0">
                <a:latin typeface="Sakkal Majalla" pitchFamily="2" charset="-78"/>
                <a:cs typeface="Sakkal Majalla" pitchFamily="2" charset="-78"/>
              </a:rPr>
              <a:t>لِ</a:t>
            </a:r>
            <a:r>
              <a:rPr lang="ar-SA" sz="3600" b="1" dirty="0">
                <a:latin typeface="Sakkal Majalla" pitchFamily="2" charset="-78"/>
                <a:cs typeface="Sakkal Majalla" pitchFamily="2" charset="-78"/>
              </a:rPr>
              <a:t>ذرة الهيدروجين </a:t>
            </a:r>
            <a:r>
              <a:rPr lang="ar-BH" sz="3600" b="1" dirty="0">
                <a:latin typeface="Sakkal Majalla" pitchFamily="2" charset="-78"/>
                <a:cs typeface="Sakkal Majalla" pitchFamily="2" charset="-78"/>
              </a:rPr>
              <a:t>إ</a:t>
            </a:r>
            <a:r>
              <a:rPr lang="ar-SA" sz="3600" b="1" dirty="0">
                <a:latin typeface="Sakkal Majalla" pitchFamily="2" charset="-78"/>
                <a:cs typeface="Sakkal Majalla" pitchFamily="2" charset="-78"/>
              </a:rPr>
              <a:t>لكترون واحد</a:t>
            </a:r>
            <a:r>
              <a:rPr lang="ar-BH" sz="3600" b="1" dirty="0">
                <a:latin typeface="Sakkal Majalla" pitchFamily="2" charset="-78"/>
                <a:cs typeface="Sakkal Majalla" pitchFamily="2" charset="-78"/>
              </a:rPr>
              <a:t>،</a:t>
            </a:r>
            <a:r>
              <a:rPr lang="ar-SA" sz="3600" b="1" dirty="0">
                <a:latin typeface="Sakkal Majalla" panose="02000000000000000000" pitchFamily="2" charset="-78"/>
                <a:cs typeface="Sakkal Majalla" panose="02000000000000000000" pitchFamily="2" charset="-78"/>
              </a:rPr>
              <a:t> تساهم كل</a:t>
            </a:r>
            <a:r>
              <a:rPr lang="ar-BH" sz="3600" b="1" dirty="0">
                <a:latin typeface="Sakkal Majalla" panose="02000000000000000000" pitchFamily="2" charset="-78"/>
                <a:cs typeface="Sakkal Majalla" panose="02000000000000000000" pitchFamily="2" charset="-78"/>
              </a:rPr>
              <a:t>ّ</a:t>
            </a:r>
            <a:r>
              <a:rPr lang="ar-SA" sz="3600" b="1" dirty="0">
                <a:latin typeface="Sakkal Majalla" panose="02000000000000000000" pitchFamily="2" charset="-78"/>
                <a:cs typeface="Sakkal Majalla" panose="02000000000000000000" pitchFamily="2" charset="-78"/>
              </a:rPr>
              <a:t> ذرة بإلكترون</a:t>
            </a:r>
            <a:r>
              <a:rPr lang="ar-BH" sz="3600" b="1" dirty="0">
                <a:latin typeface="Sakkal Majalla" panose="02000000000000000000" pitchFamily="2" charset="-78"/>
                <a:cs typeface="Sakkal Majalla" panose="02000000000000000000" pitchFamily="2" charset="-78"/>
              </a:rPr>
              <a:t> لِتُكوّن معًا رابطة تساهمية.</a:t>
            </a:r>
            <a:r>
              <a:rPr lang="ar-SA" sz="3600" b="1" dirty="0">
                <a:latin typeface="Sakkal Majalla" panose="02000000000000000000" pitchFamily="2" charset="-78"/>
                <a:cs typeface="Sakkal Majalla" panose="02000000000000000000" pitchFamily="2" charset="-78"/>
              </a:rPr>
              <a:t> </a:t>
            </a:r>
            <a:endParaRPr lang="en-US" sz="3600" b="1" dirty="0">
              <a:latin typeface="Sakkal Majalla" pitchFamily="2" charset="-78"/>
              <a:cs typeface="Sakkal Majalla" pitchFamily="2" charset="-78"/>
            </a:endParaRPr>
          </a:p>
        </p:txBody>
      </p:sp>
      <p:sp>
        <p:nvSpPr>
          <p:cNvPr id="4111" name="Text Box 15"/>
          <p:cNvSpPr txBox="1">
            <a:spLocks noChangeArrowheads="1"/>
          </p:cNvSpPr>
          <p:nvPr/>
        </p:nvSpPr>
        <p:spPr bwMode="auto">
          <a:xfrm>
            <a:off x="488271" y="3282272"/>
            <a:ext cx="10901778" cy="1200329"/>
          </a:xfrm>
          <a:prstGeom prst="rect">
            <a:avLst/>
          </a:prstGeom>
          <a:solidFill>
            <a:schemeClr val="bg2"/>
          </a:solidFill>
          <a:ln w="6350">
            <a:solidFill>
              <a:srgbClr val="C00000"/>
            </a:solidFill>
          </a:ln>
          <a:effectLst>
            <a:glow rad="101600">
              <a:schemeClr val="accent2">
                <a:satMod val="175000"/>
                <a:alpha val="40000"/>
              </a:schemeClr>
            </a:glow>
            <a:outerShdw dist="35921" dir="2700000" algn="ctr" rotWithShape="0">
              <a:schemeClr val="bg2"/>
            </a:outerShdw>
          </a:effectLst>
        </p:spPr>
        <p:txBody>
          <a:bodyPr wrap="square">
            <a:spAutoFit/>
          </a:bodyPr>
          <a:lstStyle>
            <a:defPPr>
              <a:defRPr lang="ar-BH"/>
            </a:defPPr>
            <a:lvl1pPr>
              <a:spcBef>
                <a:spcPct val="50000"/>
              </a:spcBef>
              <a:defRPr sz="3600" b="1">
                <a:latin typeface="Sakkal Majalla" pitchFamily="2" charset="-78"/>
                <a:cs typeface="Sakkal Majalla" pitchFamily="2" charset="-78"/>
              </a:defRPr>
            </a:lvl1pPr>
          </a:lstStyle>
          <a:p>
            <a:pPr algn="r" rtl="1"/>
            <a:r>
              <a:rPr lang="ar-SA" dirty="0"/>
              <a:t>وبالتالي تشترك الذرت</a:t>
            </a:r>
            <a:r>
              <a:rPr lang="ar-BH" dirty="0"/>
              <a:t>ا</a:t>
            </a:r>
            <a:r>
              <a:rPr lang="ar-SA" dirty="0"/>
              <a:t>ن في</a:t>
            </a:r>
            <a:r>
              <a:rPr lang="ar-BH" dirty="0"/>
              <a:t> إ</a:t>
            </a:r>
            <a:r>
              <a:rPr lang="ar-SA" dirty="0"/>
              <a:t>لكترونين</a:t>
            </a:r>
            <a:r>
              <a:rPr lang="ar-BH" dirty="0"/>
              <a:t>،</a:t>
            </a:r>
            <a:r>
              <a:rPr lang="ar-SA" dirty="0"/>
              <a:t> وبذلك يصل الهيدروجين </a:t>
            </a:r>
            <a:r>
              <a:rPr lang="ar-BH" dirty="0"/>
              <a:t>إ</a:t>
            </a:r>
            <a:r>
              <a:rPr lang="ar-SA" dirty="0"/>
              <a:t>لى التركيب الثنائي المستقر </a:t>
            </a:r>
            <a:r>
              <a:rPr lang="ar-BH" dirty="0"/>
              <a:t> </a:t>
            </a:r>
            <a:r>
              <a:rPr lang="ar-SA" dirty="0"/>
              <a:t>لوجود </a:t>
            </a:r>
            <a:r>
              <a:rPr lang="ar-BH" dirty="0"/>
              <a:t>إ</a:t>
            </a:r>
            <a:r>
              <a:rPr lang="ar-SA" dirty="0"/>
              <a:t>لكترونين يدوران حول ذرتي الهيدروجين</a:t>
            </a:r>
            <a:r>
              <a:rPr lang="ar-BH" dirty="0"/>
              <a:t>.</a:t>
            </a:r>
            <a:endParaRPr lang="en-US" dirty="0"/>
          </a:p>
        </p:txBody>
      </p:sp>
      <p:sp>
        <p:nvSpPr>
          <p:cNvPr id="4121" name="Text Box 25"/>
          <p:cNvSpPr txBox="1">
            <a:spLocks noChangeArrowheads="1"/>
          </p:cNvSpPr>
          <p:nvPr/>
        </p:nvSpPr>
        <p:spPr bwMode="auto">
          <a:xfrm>
            <a:off x="1749285" y="5787656"/>
            <a:ext cx="2170710" cy="584775"/>
          </a:xfrm>
          <a:prstGeom prst="rect">
            <a:avLst/>
          </a:prstGeom>
          <a:solidFill>
            <a:schemeClr val="bg2"/>
          </a:solidFill>
          <a:ln>
            <a:solidFill>
              <a:srgbClr val="C00000"/>
            </a:solidFill>
          </a:ln>
          <a:effectLst>
            <a:glow rad="228600">
              <a:schemeClr val="accent2">
                <a:satMod val="175000"/>
                <a:alpha val="40000"/>
              </a:schemeClr>
            </a:glow>
          </a:effectLst>
          <a:extLst/>
        </p:spPr>
        <p:txBody>
          <a:bodyPr wrap="square">
            <a:spAutoFit/>
          </a:bodyPr>
          <a:lstStyle/>
          <a:p>
            <a:pPr algn="ctr" rtl="1">
              <a:spcBef>
                <a:spcPct val="50000"/>
              </a:spcBef>
            </a:pPr>
            <a:r>
              <a:rPr lang="ar-SA" sz="3200" b="1" dirty="0">
                <a:solidFill>
                  <a:schemeClr val="folHlink"/>
                </a:solidFill>
                <a:latin typeface="Sakkal Majalla" pitchFamily="2" charset="-78"/>
                <a:cs typeface="Sakkal Majalla" pitchFamily="2" charset="-78"/>
              </a:rPr>
              <a:t>زوج </a:t>
            </a:r>
            <a:r>
              <a:rPr lang="ar-BH" sz="3200" b="1" dirty="0">
                <a:solidFill>
                  <a:schemeClr val="folHlink"/>
                </a:solidFill>
                <a:latin typeface="Sakkal Majalla" pitchFamily="2" charset="-78"/>
                <a:cs typeface="Sakkal Majalla" pitchFamily="2" charset="-78"/>
              </a:rPr>
              <a:t>ال</a:t>
            </a:r>
            <a:r>
              <a:rPr lang="ar-SA" sz="3200" b="1" dirty="0">
                <a:solidFill>
                  <a:schemeClr val="folHlink"/>
                </a:solidFill>
                <a:latin typeface="Sakkal Majalla" pitchFamily="2" charset="-78"/>
                <a:cs typeface="Sakkal Majalla" pitchFamily="2" charset="-78"/>
              </a:rPr>
              <a:t>رابط</a:t>
            </a:r>
            <a:r>
              <a:rPr lang="ar-BH" sz="3200" b="1" dirty="0">
                <a:solidFill>
                  <a:schemeClr val="folHlink"/>
                </a:solidFill>
                <a:latin typeface="Sakkal Majalla" pitchFamily="2" charset="-78"/>
                <a:cs typeface="Sakkal Majalla" pitchFamily="2" charset="-78"/>
              </a:rPr>
              <a:t>ة</a:t>
            </a:r>
            <a:endParaRPr lang="en-US" sz="3200" b="1" dirty="0">
              <a:solidFill>
                <a:schemeClr val="folHlink"/>
              </a:solidFill>
              <a:latin typeface="Sakkal Majalla" pitchFamily="2" charset="-78"/>
              <a:cs typeface="Sakkal Majalla" pitchFamily="2" charset="-78"/>
            </a:endParaRPr>
          </a:p>
        </p:txBody>
      </p:sp>
      <p:sp>
        <p:nvSpPr>
          <p:cNvPr id="4122" name="AutoShape 26"/>
          <p:cNvSpPr>
            <a:spLocks noChangeArrowheads="1"/>
          </p:cNvSpPr>
          <p:nvPr/>
        </p:nvSpPr>
        <p:spPr bwMode="auto">
          <a:xfrm>
            <a:off x="2753511" y="5365121"/>
            <a:ext cx="81129" cy="407146"/>
          </a:xfrm>
          <a:prstGeom prst="upArrow">
            <a:avLst>
              <a:gd name="adj1" fmla="val 50000"/>
              <a:gd name="adj2" fmla="val 412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8"/>
          <p:cNvSpPr txBox="1">
            <a:spLocks noChangeArrowheads="1"/>
          </p:cNvSpPr>
          <p:nvPr/>
        </p:nvSpPr>
        <p:spPr bwMode="auto">
          <a:xfrm>
            <a:off x="5502984" y="4878795"/>
            <a:ext cx="5887066" cy="646331"/>
          </a:xfrm>
          <a:prstGeom prst="rect">
            <a:avLst/>
          </a:prstGeom>
          <a:solidFill>
            <a:schemeClr val="bg2"/>
          </a:solidFill>
          <a:ln w="6350">
            <a:solidFill>
              <a:srgbClr val="C00000"/>
            </a:solidFill>
          </a:ln>
          <a:effectLst>
            <a:glow rad="101600">
              <a:schemeClr val="accent2">
                <a:satMod val="175000"/>
                <a:alpha val="40000"/>
              </a:schemeClr>
            </a:glow>
            <a:outerShdw dist="35921" dir="2700000" algn="ctr" rotWithShape="0">
              <a:schemeClr val="bg2"/>
            </a:outerShdw>
          </a:effectLst>
          <a:extLst/>
        </p:spPr>
        <p:txBody>
          <a:bodyPr wrap="square">
            <a:spAutoFit/>
          </a:bodyPr>
          <a:lstStyle>
            <a:defPPr>
              <a:defRPr lang="ar-BH"/>
            </a:defPPr>
            <a:lvl1pPr>
              <a:spcBef>
                <a:spcPct val="50000"/>
              </a:spcBef>
              <a:defRPr sz="3600" b="1">
                <a:latin typeface="Sakkal Majalla" pitchFamily="2" charset="-78"/>
                <a:cs typeface="Sakkal Majalla" pitchFamily="2" charset="-78"/>
              </a:defRPr>
            </a:lvl1pPr>
          </a:lstStyle>
          <a:p>
            <a:pPr algn="r" rtl="1"/>
            <a:r>
              <a:rPr lang="ar-SA" dirty="0"/>
              <a:t>نسم</a:t>
            </a:r>
            <a:r>
              <a:rPr lang="ar-BH" dirty="0"/>
              <a:t>ّ</a:t>
            </a:r>
            <a:r>
              <a:rPr lang="ar-SA" dirty="0"/>
              <a:t>ي هذين ال</a:t>
            </a:r>
            <a:r>
              <a:rPr lang="ar-BH" dirty="0"/>
              <a:t>إ</a:t>
            </a:r>
            <a:r>
              <a:rPr lang="ar-SA" dirty="0"/>
              <a:t>لكترونين :  </a:t>
            </a:r>
            <a:r>
              <a:rPr lang="ar-SA" dirty="0">
                <a:solidFill>
                  <a:srgbClr val="7030A0"/>
                </a:solidFill>
              </a:rPr>
              <a:t>زوج الرابط</a:t>
            </a:r>
            <a:r>
              <a:rPr lang="ar-BH" dirty="0">
                <a:solidFill>
                  <a:srgbClr val="7030A0"/>
                </a:solidFill>
              </a:rPr>
              <a:t>ة.</a:t>
            </a:r>
            <a:endParaRPr lang="en-US" dirty="0">
              <a:solidFill>
                <a:srgbClr val="7030A0"/>
              </a:solidFill>
            </a:endParaRPr>
          </a:p>
        </p:txBody>
      </p:sp>
      <p:sp>
        <p:nvSpPr>
          <p:cNvPr id="13" name="Text Box 4"/>
          <p:cNvSpPr txBox="1">
            <a:spLocks noChangeArrowheads="1"/>
          </p:cNvSpPr>
          <p:nvPr/>
        </p:nvSpPr>
        <p:spPr bwMode="auto">
          <a:xfrm>
            <a:off x="4268987" y="1216039"/>
            <a:ext cx="7121063" cy="646331"/>
          </a:xfrm>
          <a:prstGeom prst="rect">
            <a:avLst/>
          </a:prstGeom>
          <a:solidFill>
            <a:schemeClr val="bg2"/>
          </a:solidFill>
          <a:ln w="6350">
            <a:solidFill>
              <a:srgbClr val="FF0000"/>
            </a:solidFill>
            <a:miter lim="800000"/>
            <a:headEnd/>
            <a:tailEnd/>
          </a:ln>
          <a:effectLst/>
          <a:extLst/>
        </p:spPr>
        <p:txBody>
          <a:bodyPr wrap="square">
            <a:spAutoFit/>
          </a:bodyPr>
          <a:lstStyle/>
          <a:p>
            <a:pPr algn="r" rtl="1">
              <a:spcBef>
                <a:spcPct val="50000"/>
              </a:spcBef>
            </a:pPr>
            <a:r>
              <a:rPr lang="ar-BH" sz="3200" b="1" dirty="0">
                <a:latin typeface="Sakkal Majalla" pitchFamily="2" charset="-78"/>
                <a:cs typeface="Sakkal Majalla" pitchFamily="2" charset="-78"/>
              </a:rPr>
              <a:t> </a:t>
            </a:r>
            <a:r>
              <a:rPr lang="ar-BH" sz="3600" b="1" dirty="0">
                <a:solidFill>
                  <a:srgbClr val="7030A0"/>
                </a:solidFill>
                <a:latin typeface="Sakkal Majalla" pitchFamily="2" charset="-78"/>
                <a:cs typeface="Sakkal Majalla" pitchFamily="2" charset="-78"/>
              </a:rPr>
              <a:t>مثال</a:t>
            </a:r>
            <a:r>
              <a:rPr lang="ar-BH" sz="3600" b="1" dirty="0">
                <a:latin typeface="Sakkal Majalla" pitchFamily="2" charset="-78"/>
                <a:cs typeface="Sakkal Majalla" pitchFamily="2" charset="-78"/>
              </a:rPr>
              <a:t>: </a:t>
            </a:r>
            <a:r>
              <a:rPr lang="ar-SA" sz="3600" b="1" dirty="0">
                <a:latin typeface="Sakkal Majalla" pitchFamily="2" charset="-78"/>
                <a:cs typeface="Sakkal Majalla" pitchFamily="2" charset="-78"/>
              </a:rPr>
              <a:t>الرابطة التساهمية في جزيء الهيدروجين</a:t>
            </a:r>
            <a:r>
              <a:rPr lang="en-US" sz="3600" b="1" dirty="0">
                <a:solidFill>
                  <a:srgbClr val="FF0000"/>
                </a:solidFill>
                <a:latin typeface="Sakkal Majalla" pitchFamily="2" charset="-78"/>
                <a:cs typeface="Sakkal Majalla" pitchFamily="2" charset="-78"/>
              </a:rPr>
              <a:t> H</a:t>
            </a:r>
            <a:r>
              <a:rPr lang="en-US" sz="3600" b="1" baseline="-25000" dirty="0">
                <a:solidFill>
                  <a:srgbClr val="FF0000"/>
                </a:solidFill>
                <a:latin typeface="Sakkal Majalla" pitchFamily="2" charset="-78"/>
                <a:cs typeface="Sakkal Majalla" pitchFamily="2" charset="-78"/>
              </a:rPr>
              <a:t>2</a:t>
            </a:r>
            <a:endParaRPr lang="en-US" sz="3600" b="1" dirty="0">
              <a:solidFill>
                <a:srgbClr val="FF0000"/>
              </a:solidFill>
              <a:latin typeface="Sakkal Majalla" pitchFamily="2" charset="-78"/>
              <a:cs typeface="Sakkal Majalla" pitchFamily="2" charset="-78"/>
            </a:endParaRPr>
          </a:p>
        </p:txBody>
      </p:sp>
      <p:sp>
        <p:nvSpPr>
          <p:cNvPr id="16" name="مستطيل 9">
            <a:extLst>
              <a:ext uri="{FF2B5EF4-FFF2-40B4-BE49-F238E27FC236}">
                <a16:creationId xmlns:a16="http://schemas.microsoft.com/office/drawing/2014/main" id="{E17EDA4F-6955-4C60-9D19-56DA65BACAF8}"/>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836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8"/>
                                        </p:tgtEl>
                                        <p:attrNameLst>
                                          <p:attrName>style.visibility</p:attrName>
                                        </p:attrNameLst>
                                      </p:cBhvr>
                                      <p:to>
                                        <p:strVal val="visible"/>
                                      </p:to>
                                    </p:set>
                                    <p:anim calcmode="lin" valueType="num">
                                      <p:cBhvr additive="base">
                                        <p:cTn id="19" dur="500" fill="hold"/>
                                        <p:tgtEl>
                                          <p:spTgt spid="4108"/>
                                        </p:tgtEl>
                                        <p:attrNameLst>
                                          <p:attrName>ppt_x</p:attrName>
                                        </p:attrNameLst>
                                      </p:cBhvr>
                                      <p:tavLst>
                                        <p:tav tm="0">
                                          <p:val>
                                            <p:strVal val="#ppt_x"/>
                                          </p:val>
                                        </p:tav>
                                        <p:tav tm="100000">
                                          <p:val>
                                            <p:strVal val="#ppt_x"/>
                                          </p:val>
                                        </p:tav>
                                      </p:tavLst>
                                    </p:anim>
                                    <p:anim calcmode="lin" valueType="num">
                                      <p:cBhvr additive="base">
                                        <p:cTn id="20"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111"/>
                                        </p:tgtEl>
                                        <p:attrNameLst>
                                          <p:attrName>style.visibility</p:attrName>
                                        </p:attrNameLst>
                                      </p:cBhvr>
                                      <p:to>
                                        <p:strVal val="visible"/>
                                      </p:to>
                                    </p:set>
                                    <p:animEffect transition="in" filter="fade">
                                      <p:cBhvr>
                                        <p:cTn id="25" dur="1000"/>
                                        <p:tgtEl>
                                          <p:spTgt spid="4111"/>
                                        </p:tgtEl>
                                      </p:cBhvr>
                                    </p:animEffect>
                                    <p:anim calcmode="lin" valueType="num">
                                      <p:cBhvr>
                                        <p:cTn id="26" dur="1000" fill="hold"/>
                                        <p:tgtEl>
                                          <p:spTgt spid="4111"/>
                                        </p:tgtEl>
                                        <p:attrNameLst>
                                          <p:attrName>ppt_x</p:attrName>
                                        </p:attrNameLst>
                                      </p:cBhvr>
                                      <p:tavLst>
                                        <p:tav tm="0">
                                          <p:val>
                                            <p:strVal val="#ppt_x-.1"/>
                                          </p:val>
                                        </p:tav>
                                        <p:tav tm="100000">
                                          <p:val>
                                            <p:strVal val="#ppt_x"/>
                                          </p:val>
                                        </p:tav>
                                      </p:tavLst>
                                    </p:anim>
                                    <p:anim calcmode="lin" valueType="num">
                                      <p:cBhvr>
                                        <p:cTn id="27" dur="1000" fill="hold"/>
                                        <p:tgtEl>
                                          <p:spTgt spid="41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fade">
                                      <p:cBhvr>
                                        <p:cTn id="32" dur="500"/>
                                        <p:tgtEl>
                                          <p:spTgt spid="4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500"/>
                                        <p:tgtEl>
                                          <p:spTgt spid="41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07"/>
                                        </p:tgtEl>
                                        <p:attrNameLst>
                                          <p:attrName>style.visibility</p:attrName>
                                        </p:attrNameLst>
                                      </p:cBhvr>
                                      <p:to>
                                        <p:strVal val="visible"/>
                                      </p:to>
                                    </p:set>
                                    <p:animEffect transition="in" filter="fade">
                                      <p:cBhvr>
                                        <p:cTn id="42" dur="500"/>
                                        <p:tgtEl>
                                          <p:spTgt spid="41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500"/>
                                        <p:tgtEl>
                                          <p:spTgt spid="41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1.45833E-6 1.48148E-6 C 0.00104 -0.01134 0.00208 -0.02292 0.01432 -0.01968 C 0.02643 -0.01667 0.04987 0.00116 0.07357 0.01921 " pathEditMode="relative" rAng="0" ptsTypes="AAA">
                                      <p:cBhvr>
                                        <p:cTn id="51" dur="2000" fill="hold"/>
                                        <p:tgtEl>
                                          <p:spTgt spid="4104"/>
                                        </p:tgtEl>
                                        <p:attrNameLst>
                                          <p:attrName>ppt_x</p:attrName>
                                          <p:attrName>ppt_y</p:attrName>
                                        </p:attrNameLst>
                                      </p:cBhvr>
                                      <p:rCtr x="3672" y="-69"/>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1" nodeType="clickEffect">
                                  <p:stCondLst>
                                    <p:cond delay="0"/>
                                  </p:stCondLst>
                                  <p:childTnLst>
                                    <p:animMotion origin="layout" path="M -1.25E-6 -0.00069 C -0.00247 -0.00741 -0.00417 -0.01435 -0.01875 -0.01065 C -0.03398 -0.00694 -0.06224 0.00718 -0.08997 0.02222 " pathEditMode="relative" rAng="0" ptsTypes="AAA">
                                      <p:cBhvr>
                                        <p:cTn id="55" dur="2000" fill="hold"/>
                                        <p:tgtEl>
                                          <p:spTgt spid="4106"/>
                                        </p:tgtEl>
                                        <p:attrNameLst>
                                          <p:attrName>ppt_x</p:attrName>
                                          <p:attrName>ppt_y</p:attrName>
                                        </p:attrNameLst>
                                      </p:cBhvr>
                                      <p:rCtr x="-4505" y="579"/>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22"/>
                                        </p:tgtEl>
                                        <p:attrNameLst>
                                          <p:attrName>style.visibility</p:attrName>
                                        </p:attrNameLst>
                                      </p:cBhvr>
                                      <p:to>
                                        <p:strVal val="visible"/>
                                      </p:to>
                                    </p:set>
                                    <p:animEffect transition="in" filter="fade">
                                      <p:cBhvr>
                                        <p:cTn id="66" dur="500"/>
                                        <p:tgtEl>
                                          <p:spTgt spid="41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4121"/>
                                        </p:tgtEl>
                                        <p:attrNameLst>
                                          <p:attrName>style.visibility</p:attrName>
                                        </p:attrNameLst>
                                      </p:cBhvr>
                                      <p:to>
                                        <p:strVal val="visible"/>
                                      </p:to>
                                    </p:set>
                                    <p:animEffect transition="in" filter="box(in)">
                                      <p:cBhvr>
                                        <p:cTn id="71" dur="500"/>
                                        <p:tgtEl>
                                          <p:spTgt spid="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4" grpId="0" animBg="1"/>
      <p:bldP spid="4104" grpId="1" animBg="1"/>
      <p:bldP spid="4105" grpId="0"/>
      <p:bldP spid="4106" grpId="0" animBg="1"/>
      <p:bldP spid="4106" grpId="1" animBg="1"/>
      <p:bldP spid="4107" grpId="0"/>
      <p:bldP spid="4108" grpId="0" animBg="1"/>
      <p:bldP spid="4111" grpId="0" animBg="1"/>
      <p:bldP spid="4121" grpId="0" animBg="1"/>
      <p:bldP spid="4122" grpId="0" animBg="1"/>
      <p:bldP spid="2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4"/>
          <p:cNvSpPr txBox="1"/>
          <p:nvPr/>
        </p:nvSpPr>
        <p:spPr>
          <a:xfrm>
            <a:off x="1277256" y="3151571"/>
            <a:ext cx="10030824" cy="1938992"/>
          </a:xfrm>
          <a:prstGeom prst="rect">
            <a:avLst/>
          </a:prstGeom>
          <a:solidFill>
            <a:schemeClr val="accent6">
              <a:lumMod val="40000"/>
              <a:lumOff val="60000"/>
            </a:schemeClr>
          </a:solidFill>
          <a:ln w="9525">
            <a:solidFill>
              <a:srgbClr val="FF0000"/>
            </a:solidFill>
          </a:ln>
          <a:scene3d>
            <a:camera prst="perspectiveAbove"/>
            <a:lightRig rig="threePt" dir="t"/>
          </a:scene3d>
        </p:spPr>
        <p:txBody>
          <a:bodyPr wrap="square">
            <a:spAutoFit/>
          </a:bodyPr>
          <a:lstStyle/>
          <a:p>
            <a:pPr algn="r" rtl="1">
              <a:defRPr/>
            </a:pPr>
            <a:r>
              <a:rPr lang="ar-BH" sz="4000" b="1" dirty="0">
                <a:latin typeface="Sakkal Majalla" pitchFamily="2" charset="-78"/>
                <a:cs typeface="Sakkal Majalla" pitchFamily="2" charset="-78"/>
              </a:rPr>
              <a:t>يُستعمل نموذج تركيب لويس لتمثيل ترتيب الإلكترونات في الجزيء، حيث يمثّل كل خط أو زوج من النقاط العمودية رابطة تساهمية واحدة في نموذج لويس.   </a:t>
            </a:r>
          </a:p>
        </p:txBody>
      </p:sp>
      <p:grpSp>
        <p:nvGrpSpPr>
          <p:cNvPr id="12" name="Group 11"/>
          <p:cNvGrpSpPr/>
          <p:nvPr/>
        </p:nvGrpSpPr>
        <p:grpSpPr>
          <a:xfrm>
            <a:off x="3180081" y="5217194"/>
            <a:ext cx="5410482" cy="707886"/>
            <a:chOff x="4193583" y="5491514"/>
            <a:chExt cx="4530547" cy="707886"/>
          </a:xfrm>
        </p:grpSpPr>
        <p:sp>
          <p:nvSpPr>
            <p:cNvPr id="7" name="TextBox 6"/>
            <p:cNvSpPr txBox="1"/>
            <p:nvPr/>
          </p:nvSpPr>
          <p:spPr>
            <a:xfrm>
              <a:off x="4193583" y="5491514"/>
              <a:ext cx="4530547" cy="707886"/>
            </a:xfrm>
            <a:prstGeom prst="rect">
              <a:avLst/>
            </a:prstGeom>
            <a:noFill/>
            <a:ln w="9525">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C00000"/>
                  </a:solidFill>
                  <a:latin typeface="Sakkal Majalla" pitchFamily="2" charset="-78"/>
                  <a:cs typeface="Sakkal Majalla" pitchFamily="2" charset="-78"/>
                </a:rPr>
                <a:t>H</a:t>
              </a:r>
              <a:r>
                <a:rPr lang="ar-BH" sz="4000" b="1" dirty="0">
                  <a:solidFill>
                    <a:srgbClr val="C00000"/>
                  </a:solidFill>
                  <a:latin typeface="Sakkal Majalla" pitchFamily="2" charset="-78"/>
                  <a:cs typeface="Sakkal Majalla" pitchFamily="2" charset="-78"/>
                </a:rPr>
                <a:t>  </a:t>
              </a:r>
              <a:r>
                <a:rPr lang="en-US" sz="4000" b="1" dirty="0">
                  <a:solidFill>
                    <a:srgbClr val="C00000"/>
                  </a:solidFill>
                  <a:latin typeface="Sakkal Majalla" pitchFamily="2" charset="-78"/>
                  <a:cs typeface="Sakkal Majalla" pitchFamily="2" charset="-78"/>
                </a:rPr>
                <a:t>      H     </a:t>
              </a:r>
              <a:r>
                <a:rPr lang="ar-BH" sz="4000" b="1" dirty="0">
                  <a:solidFill>
                    <a:srgbClr val="C00000"/>
                  </a:solidFill>
                  <a:latin typeface="Sakkal Majalla" pitchFamily="2" charset="-78"/>
                  <a:cs typeface="Sakkal Majalla" pitchFamily="2" charset="-78"/>
                </a:rPr>
                <a:t>   </a:t>
              </a:r>
              <a:r>
                <a:rPr lang="ar-BH" sz="4000" b="1" dirty="0">
                  <a:latin typeface="Sakkal Majalla" pitchFamily="2" charset="-78"/>
                  <a:cs typeface="Sakkal Majalla" pitchFamily="2" charset="-78"/>
                </a:rPr>
                <a:t>أو</a:t>
              </a:r>
              <a:r>
                <a:rPr lang="ar-BH" sz="4000" b="1" dirty="0">
                  <a:solidFill>
                    <a:srgbClr val="C00000"/>
                  </a:solidFill>
                  <a:latin typeface="Sakkal Majalla" pitchFamily="2" charset="-78"/>
                  <a:cs typeface="Sakkal Majalla" pitchFamily="2" charset="-78"/>
                </a:rPr>
                <a:t>   </a:t>
              </a:r>
              <a:r>
                <a:rPr lang="en-US" sz="4000" b="1" dirty="0">
                  <a:solidFill>
                    <a:srgbClr val="C00000"/>
                  </a:solidFill>
                  <a:latin typeface="Sakkal Majalla" pitchFamily="2" charset="-78"/>
                  <a:cs typeface="Sakkal Majalla" pitchFamily="2" charset="-78"/>
                </a:rPr>
                <a:t>H       </a:t>
              </a:r>
              <a:r>
                <a:rPr lang="en-US" sz="4000" b="1" dirty="0" err="1">
                  <a:solidFill>
                    <a:srgbClr val="C00000"/>
                  </a:solidFill>
                  <a:latin typeface="Sakkal Majalla" pitchFamily="2" charset="-78"/>
                  <a:cs typeface="Sakkal Majalla" pitchFamily="2" charset="-78"/>
                </a:rPr>
                <a:t>H</a:t>
              </a:r>
              <a:r>
                <a:rPr lang="ar-BH" sz="4000" b="1" dirty="0">
                  <a:solidFill>
                    <a:srgbClr val="C00000"/>
                  </a:solidFill>
                  <a:latin typeface="Sakkal Majalla" pitchFamily="2" charset="-78"/>
                  <a:cs typeface="Sakkal Majalla" pitchFamily="2" charset="-78"/>
                </a:rPr>
                <a:t>    </a:t>
              </a:r>
              <a:endParaRPr lang="en-US" sz="4000" b="1" dirty="0">
                <a:solidFill>
                  <a:srgbClr val="C00000"/>
                </a:solidFill>
                <a:latin typeface="Sakkal Majalla" pitchFamily="2" charset="-78"/>
                <a:cs typeface="Sakkal Majalla" pitchFamily="2" charset="-78"/>
              </a:endParaRPr>
            </a:p>
          </p:txBody>
        </p:sp>
        <p:cxnSp>
          <p:nvCxnSpPr>
            <p:cNvPr id="9" name="Straight Connector 8"/>
            <p:cNvCxnSpPr/>
            <p:nvPr/>
          </p:nvCxnSpPr>
          <p:spPr>
            <a:xfrm>
              <a:off x="7152031" y="5823998"/>
              <a:ext cx="280955"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0" name="Oval 9"/>
            <p:cNvSpPr/>
            <p:nvPr/>
          </p:nvSpPr>
          <p:spPr>
            <a:xfrm>
              <a:off x="5364143" y="5684318"/>
              <a:ext cx="102637" cy="105194"/>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val 10"/>
            <p:cNvSpPr/>
            <p:nvPr/>
          </p:nvSpPr>
          <p:spPr>
            <a:xfrm>
              <a:off x="5364143" y="5824249"/>
              <a:ext cx="102637" cy="105194"/>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4" name="Text Box 4">
            <a:extLst>
              <a:ext uri="{FF2B5EF4-FFF2-40B4-BE49-F238E27FC236}">
                <a16:creationId xmlns:a16="http://schemas.microsoft.com/office/drawing/2014/main" id="{E21C96E2-6FE3-43F3-AF38-A5D4D55E5ED9}"/>
              </a:ext>
            </a:extLst>
          </p:cNvPr>
          <p:cNvSpPr txBox="1">
            <a:spLocks noChangeArrowheads="1"/>
          </p:cNvSpPr>
          <p:nvPr/>
        </p:nvSpPr>
        <p:spPr bwMode="auto">
          <a:xfrm>
            <a:off x="9011005" y="723840"/>
            <a:ext cx="2297075" cy="830997"/>
          </a:xfrm>
          <a:prstGeom prst="rect">
            <a:avLst/>
          </a:prstGeom>
          <a:solidFill>
            <a:schemeClr val="bg1">
              <a:lumMod val="95000"/>
            </a:schemeClr>
          </a:solidFill>
          <a:ln w="3175">
            <a:solidFill>
              <a:srgbClr val="FF0000"/>
            </a:solidFill>
            <a:miter lim="800000"/>
            <a:headEnd/>
            <a:tailEnd/>
          </a:ln>
          <a:effectLst/>
          <a:extLst/>
        </p:spPr>
        <p:txBody>
          <a:bodyPr wrap="square">
            <a:spAutoFit/>
          </a:bodyPr>
          <a:lstStyle/>
          <a:p>
            <a:pPr algn="r" rtl="1">
              <a:spcBef>
                <a:spcPct val="50000"/>
              </a:spcBef>
            </a:pPr>
            <a:r>
              <a:rPr lang="ar-BH" sz="4800" b="1" dirty="0">
                <a:latin typeface="Sakkal Majalla" pitchFamily="2" charset="-78"/>
                <a:cs typeface="Sakkal Majalla" pitchFamily="2" charset="-78"/>
              </a:rPr>
              <a:t>1. تعريف:</a:t>
            </a:r>
            <a:endParaRPr lang="en-US" sz="4800" b="1" dirty="0">
              <a:latin typeface="Sakkal Majalla" pitchFamily="2" charset="-78"/>
              <a:cs typeface="Sakkal Majalla" pitchFamily="2" charset="-78"/>
            </a:endParaRPr>
          </a:p>
        </p:txBody>
      </p:sp>
      <p:sp>
        <p:nvSpPr>
          <p:cNvPr id="15" name="Text Box 4">
            <a:extLst>
              <a:ext uri="{FF2B5EF4-FFF2-40B4-BE49-F238E27FC236}">
                <a16:creationId xmlns:a16="http://schemas.microsoft.com/office/drawing/2014/main" id="{3CC9EECE-0263-4ACA-AC9C-3975FEF768B4}"/>
              </a:ext>
            </a:extLst>
          </p:cNvPr>
          <p:cNvSpPr txBox="1">
            <a:spLocks noChangeArrowheads="1"/>
          </p:cNvSpPr>
          <p:nvPr/>
        </p:nvSpPr>
        <p:spPr bwMode="auto">
          <a:xfrm>
            <a:off x="1016001" y="723840"/>
            <a:ext cx="7823199" cy="1323439"/>
          </a:xfrm>
          <a:prstGeom prst="rect">
            <a:avLst/>
          </a:prstGeom>
          <a:solidFill>
            <a:schemeClr val="accent6">
              <a:lumMod val="20000"/>
              <a:lumOff val="80000"/>
            </a:schemeClr>
          </a:solidFill>
          <a:ln w="12700">
            <a:solidFill>
              <a:srgbClr val="FF0000"/>
            </a:solidFill>
            <a:miter lim="800000"/>
            <a:headEnd/>
            <a:tailEnd/>
          </a:ln>
          <a:effectLst/>
          <a:extLst/>
        </p:spPr>
        <p:txBody>
          <a:bodyPr wrap="square">
            <a:spAutoFit/>
          </a:bodyPr>
          <a:lstStyle/>
          <a:p>
            <a:pPr algn="ctr" rtl="1">
              <a:spcBef>
                <a:spcPct val="50000"/>
              </a:spcBef>
            </a:pPr>
            <a:r>
              <a:rPr lang="ar-BH" sz="4000" b="1" dirty="0">
                <a:solidFill>
                  <a:srgbClr val="0000FF"/>
                </a:solidFill>
                <a:latin typeface="Sakkal Majalla" pitchFamily="2" charset="-78"/>
                <a:cs typeface="Sakkal Majalla" pitchFamily="2" charset="-78"/>
              </a:rPr>
              <a:t>تتكون الرابطة التساهمية الأحادية عندما يشترك زوج واحد من الإلكترونات في تكوين الرابطة.</a:t>
            </a:r>
            <a:endParaRPr lang="en-US" sz="4000" b="1" dirty="0">
              <a:latin typeface="Sakkal Majalla" pitchFamily="2" charset="-78"/>
              <a:cs typeface="Sakkal Majalla" pitchFamily="2" charset="-78"/>
            </a:endParaRPr>
          </a:p>
        </p:txBody>
      </p:sp>
      <p:sp>
        <p:nvSpPr>
          <p:cNvPr id="21" name="Text Box 4">
            <a:extLst>
              <a:ext uri="{FF2B5EF4-FFF2-40B4-BE49-F238E27FC236}">
                <a16:creationId xmlns:a16="http://schemas.microsoft.com/office/drawing/2014/main" id="{AF4914C5-86CE-4744-B0D2-34A1CE28366C}"/>
              </a:ext>
            </a:extLst>
          </p:cNvPr>
          <p:cNvSpPr txBox="1">
            <a:spLocks noChangeArrowheads="1"/>
          </p:cNvSpPr>
          <p:nvPr/>
        </p:nvSpPr>
        <p:spPr bwMode="auto">
          <a:xfrm>
            <a:off x="4927601" y="2154332"/>
            <a:ext cx="6380480" cy="830997"/>
          </a:xfrm>
          <a:prstGeom prst="rect">
            <a:avLst/>
          </a:prstGeom>
          <a:solidFill>
            <a:schemeClr val="bg1">
              <a:lumMod val="95000"/>
            </a:schemeClr>
          </a:solidFill>
          <a:ln w="3175">
            <a:solidFill>
              <a:srgbClr val="FF0000"/>
            </a:solidFill>
            <a:miter lim="800000"/>
            <a:headEnd/>
            <a:tailEnd/>
          </a:ln>
          <a:effectLst/>
          <a:extLst/>
        </p:spPr>
        <p:txBody>
          <a:bodyPr wrap="square">
            <a:spAutoFit/>
          </a:bodyPr>
          <a:lstStyle/>
          <a:p>
            <a:pPr algn="r"/>
            <a:r>
              <a:rPr lang="ar-BH" sz="4800" b="1" dirty="0">
                <a:latin typeface="Sakkal Majalla" pitchFamily="2" charset="-78"/>
                <a:cs typeface="Sakkal Majalla" pitchFamily="2" charset="-78"/>
              </a:rPr>
              <a:t>2. استخدام نموذج تركيب لويس:</a:t>
            </a:r>
            <a:endParaRPr lang="en-US" sz="4800" b="1" dirty="0">
              <a:latin typeface="Sakkal Majalla" pitchFamily="2" charset="-78"/>
              <a:cs typeface="Sakkal Majalla" pitchFamily="2" charset="-78"/>
            </a:endParaRPr>
          </a:p>
        </p:txBody>
      </p:sp>
      <p:sp>
        <p:nvSpPr>
          <p:cNvPr id="18" name="مستطيل 9">
            <a:extLst>
              <a:ext uri="{FF2B5EF4-FFF2-40B4-BE49-F238E27FC236}">
                <a16:creationId xmlns:a16="http://schemas.microsoft.com/office/drawing/2014/main" id="{829838FE-02A2-45AF-97F2-4929E052E897}"/>
              </a:ext>
            </a:extLst>
          </p:cNvPr>
          <p:cNvSpPr/>
          <p:nvPr/>
        </p:nvSpPr>
        <p:spPr>
          <a:xfrm>
            <a:off x="386080" y="125025"/>
            <a:ext cx="3533313" cy="338554"/>
          </a:xfrm>
          <a:prstGeom prst="rect">
            <a:avLst/>
          </a:prstGeom>
          <a:solidFill>
            <a:schemeClr val="accent4">
              <a:lumMod val="60000"/>
              <a:lumOff val="40000"/>
            </a:schemeClr>
          </a:solidFill>
          <a:ln>
            <a:solidFill>
              <a:schemeClr val="tx1"/>
            </a:solidFill>
          </a:ln>
          <a:effectLst>
            <a:innerShdw blurRad="114300">
              <a:prstClr val="black"/>
            </a:innerShdw>
          </a:effectLst>
        </p:spPr>
        <p:txBody>
          <a:bodyPr wrap="square">
            <a:spAutoFit/>
          </a:bodyPr>
          <a:lstStyle/>
          <a:p>
            <a:pPr algn="ctr" rtl="1"/>
            <a:r>
              <a:rPr lang="ar-BH" sz="1600" b="1" dirty="0">
                <a:solidFill>
                  <a:srgbClr val="002060"/>
                </a:solidFill>
                <a:latin typeface="Sakkal Majalla" panose="02000000000000000000" pitchFamily="2" charset="-78"/>
                <a:cs typeface="Sakkal Majalla" panose="02000000000000000000" pitchFamily="2" charset="-78"/>
              </a:rPr>
              <a:t>الرابطة التساهمية –الجزء الأول               </a:t>
            </a:r>
            <a:r>
              <a:rPr lang="ar-BH" sz="1600" b="1" dirty="0">
                <a:latin typeface="Sakkal Majalla" panose="02000000000000000000" pitchFamily="2" charset="-78"/>
                <a:cs typeface="Sakkal Majalla" panose="02000000000000000000" pitchFamily="2" charset="-78"/>
                <a:sym typeface="Wingdings 2" panose="05020102010507070707" pitchFamily="18" charset="2"/>
              </a:rPr>
              <a:t>– كيم </a:t>
            </a:r>
            <a:r>
              <a:rPr lang="en-US" sz="1600" b="1" dirty="0">
                <a:latin typeface="Sakkal Majalla" panose="02000000000000000000" pitchFamily="2" charset="-78"/>
                <a:cs typeface="Sakkal Majalla" panose="02000000000000000000" pitchFamily="2" charset="-78"/>
                <a:sym typeface="Wingdings 2" panose="05020102010507070707" pitchFamily="18" charset="2"/>
              </a:rPr>
              <a:t>211</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99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4)">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8)">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8)">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9521</TotalTime>
  <Words>948</Words>
  <Application>Microsoft Office PowerPoint</Application>
  <PresentationFormat>Widescreen</PresentationFormat>
  <Paragraphs>142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Andalus</vt: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Taoufik maraoui</cp:lastModifiedBy>
  <cp:revision>298</cp:revision>
  <dcterms:created xsi:type="dcterms:W3CDTF">2020-03-04T07:34:52Z</dcterms:created>
  <dcterms:modified xsi:type="dcterms:W3CDTF">2020-08-14T18:51:55Z</dcterms:modified>
</cp:coreProperties>
</file>