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2" r:id="rId2"/>
    <p:sldId id="263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8" r:id="rId14"/>
    <p:sldId id="280" r:id="rId15"/>
    <p:sldId id="281" r:id="rId16"/>
    <p:sldId id="282" r:id="rId17"/>
    <p:sldId id="289" r:id="rId18"/>
    <p:sldId id="290" r:id="rId19"/>
    <p:sldId id="29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92EE8-EE5E-4C08-9A52-759FFC92CD8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80402-69D4-408D-8F11-D8056302E143}">
      <dgm:prSet phldrT="[Text]" custT="1"/>
      <dgm:spPr>
        <a:solidFill>
          <a:srgbClr val="FFFF00"/>
        </a:solidFill>
      </dgm:spPr>
      <dgm:t>
        <a:bodyPr/>
        <a:lstStyle/>
        <a:p>
          <a:r>
            <a:rPr lang="ar-BH" sz="40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مكونات جهاز الدوران </a:t>
          </a:r>
          <a:r>
            <a:rPr lang="ar-BH" sz="4000" b="1" dirty="0" smtClean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rPr>
            <a:t>(جهاز النقل في الجسم)</a:t>
          </a:r>
          <a:r>
            <a:rPr lang="ar-BH" sz="40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en-US" sz="40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720A8E-A5BB-451A-AF4F-F5F10817938A}" type="parTrans" cxnId="{3841E924-F5D1-44F5-84D0-DAC3BB6D57C3}">
      <dgm:prSet/>
      <dgm:spPr/>
      <dgm:t>
        <a:bodyPr/>
        <a:lstStyle/>
        <a:p>
          <a:endParaRPr lang="en-US"/>
        </a:p>
      </dgm:t>
    </dgm:pt>
    <dgm:pt modelId="{5DE8794E-5970-4FD1-9BF6-9F8F5C8BD410}" type="sibTrans" cxnId="{3841E924-F5D1-44F5-84D0-DAC3BB6D57C3}">
      <dgm:prSet/>
      <dgm:spPr/>
      <dgm:t>
        <a:bodyPr/>
        <a:lstStyle/>
        <a:p>
          <a:endParaRPr lang="en-US"/>
        </a:p>
      </dgm:t>
    </dgm:pt>
    <dgm:pt modelId="{9A52DA79-A012-4779-8BC7-BF2B5B522C9A}">
      <dgm:prSet phldrT="[Text]" custT="1"/>
      <dgm:spPr/>
      <dgm:t>
        <a:bodyPr/>
        <a:lstStyle/>
        <a:p>
          <a:r>
            <a:rPr lang="ar-BH" sz="3200" b="1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الأوعية الدموية </a:t>
          </a:r>
          <a:endParaRPr lang="en-US" sz="3200" b="1" dirty="0">
            <a:solidFill>
              <a:srgbClr val="0070C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A3DC5B-538A-48FF-BD5E-BCC196ADCDF3}" type="parTrans" cxnId="{27684CF2-AAFF-4FE1-A01A-70EB227689BF}">
      <dgm:prSet/>
      <dgm:spPr/>
      <dgm:t>
        <a:bodyPr/>
        <a:lstStyle/>
        <a:p>
          <a:endParaRPr lang="en-US"/>
        </a:p>
      </dgm:t>
    </dgm:pt>
    <dgm:pt modelId="{536E3996-09FE-45C3-A6EC-80E27131D0D5}" type="sibTrans" cxnId="{27684CF2-AAFF-4FE1-A01A-70EB227689BF}">
      <dgm:prSet/>
      <dgm:spPr/>
      <dgm:t>
        <a:bodyPr/>
        <a:lstStyle/>
        <a:p>
          <a:endParaRPr lang="en-US"/>
        </a:p>
      </dgm:t>
    </dgm:pt>
    <dgm:pt modelId="{4FED83F8-4625-439B-B4E3-456FDEDF1701}">
      <dgm:prSet phldrT="[Text]" custT="1"/>
      <dgm:spPr/>
      <dgm:t>
        <a:bodyPr/>
        <a:lstStyle/>
        <a:p>
          <a:r>
            <a:rPr lang="ar-BH" sz="32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القلب</a:t>
          </a:r>
          <a:r>
            <a:rPr lang="ar-BH" sz="3200" b="1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 </a:t>
          </a:r>
          <a:endParaRPr lang="en-US" sz="3200" b="1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6AC9D-8544-4B47-BF4B-39F8AD98F5C9}" type="parTrans" cxnId="{4B771ED3-BE09-4496-BD64-1580EC136B40}">
      <dgm:prSet/>
      <dgm:spPr/>
      <dgm:t>
        <a:bodyPr/>
        <a:lstStyle/>
        <a:p>
          <a:endParaRPr lang="en-US"/>
        </a:p>
      </dgm:t>
    </dgm:pt>
    <dgm:pt modelId="{5CD49904-9690-4357-8EBC-7B9D653C53C8}" type="sibTrans" cxnId="{4B771ED3-BE09-4496-BD64-1580EC136B40}">
      <dgm:prSet/>
      <dgm:spPr/>
      <dgm:t>
        <a:bodyPr/>
        <a:lstStyle/>
        <a:p>
          <a:endParaRPr lang="en-US"/>
        </a:p>
      </dgm:t>
    </dgm:pt>
    <dgm:pt modelId="{92E5F9A0-9355-4329-94B6-A2B0873578E3}">
      <dgm:prSet phldrT="[Text]" custT="1"/>
      <dgm:spPr/>
      <dgm:t>
        <a:bodyPr/>
        <a:lstStyle/>
        <a:p>
          <a:r>
            <a:rPr lang="ar-BH" sz="3200" b="1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الـــدم</a:t>
          </a:r>
          <a:endParaRPr lang="en-US" sz="32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FDE651-C603-42A3-AD4D-DEA9AD50CB98}" type="parTrans" cxnId="{53673661-3A56-4386-9256-A88D21F3E915}">
      <dgm:prSet/>
      <dgm:spPr/>
      <dgm:t>
        <a:bodyPr/>
        <a:lstStyle/>
        <a:p>
          <a:endParaRPr lang="en-US"/>
        </a:p>
      </dgm:t>
    </dgm:pt>
    <dgm:pt modelId="{D2E52D1C-42B7-436F-B45C-BC2595F288CE}" type="sibTrans" cxnId="{53673661-3A56-4386-9256-A88D21F3E915}">
      <dgm:prSet/>
      <dgm:spPr/>
      <dgm:t>
        <a:bodyPr/>
        <a:lstStyle/>
        <a:p>
          <a:endParaRPr lang="en-US"/>
        </a:p>
      </dgm:t>
    </dgm:pt>
    <dgm:pt modelId="{B5A8BF95-0E16-48E7-BF3C-35FF8800CCDE}">
      <dgm:prSet custT="1"/>
      <dgm:spPr/>
      <dgm:t>
        <a:bodyPr/>
        <a:lstStyle/>
        <a:p>
          <a:pPr rtl="1"/>
          <a:r>
            <a:rPr lang="ar-SA" sz="3200" b="1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الجهاز </a:t>
          </a:r>
          <a:r>
            <a:rPr lang="ar-BH" sz="3200" b="1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الليمفي</a:t>
          </a:r>
          <a:endParaRPr lang="en-US" sz="3200" dirty="0"/>
        </a:p>
      </dgm:t>
    </dgm:pt>
    <dgm:pt modelId="{A072B2EF-F3E3-4FFF-969D-96CA3B626ED5}" type="parTrans" cxnId="{BAE02995-808C-4E26-A05F-AC0C40E1883F}">
      <dgm:prSet/>
      <dgm:spPr/>
      <dgm:t>
        <a:bodyPr/>
        <a:lstStyle/>
        <a:p>
          <a:endParaRPr lang="en-US"/>
        </a:p>
      </dgm:t>
    </dgm:pt>
    <dgm:pt modelId="{308295DF-76D0-4FE6-ADF2-FC1FF4805B4D}" type="sibTrans" cxnId="{BAE02995-808C-4E26-A05F-AC0C40E1883F}">
      <dgm:prSet/>
      <dgm:spPr/>
      <dgm:t>
        <a:bodyPr/>
        <a:lstStyle/>
        <a:p>
          <a:endParaRPr lang="en-US"/>
        </a:p>
      </dgm:t>
    </dgm:pt>
    <dgm:pt modelId="{21F4A92C-E698-42D3-B06A-6A32592187AA}" type="pres">
      <dgm:prSet presAssocID="{63592EE8-EE5E-4C08-9A52-759FFC92CD8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30E195-7B4F-4562-954C-F16D86533643}" type="pres">
      <dgm:prSet presAssocID="{98980402-69D4-408D-8F11-D8056302E143}" presName="hierRoot1" presStyleCnt="0">
        <dgm:presLayoutVars>
          <dgm:hierBranch val="init"/>
        </dgm:presLayoutVars>
      </dgm:prSet>
      <dgm:spPr/>
    </dgm:pt>
    <dgm:pt modelId="{7A168B03-B724-4E8C-B18E-DC8B3BA7646C}" type="pres">
      <dgm:prSet presAssocID="{98980402-69D4-408D-8F11-D8056302E143}" presName="rootComposite1" presStyleCnt="0"/>
      <dgm:spPr/>
    </dgm:pt>
    <dgm:pt modelId="{F87904BC-9C76-4FD6-B260-28D8AD8A0750}" type="pres">
      <dgm:prSet presAssocID="{98980402-69D4-408D-8F11-D8056302E143}" presName="rootText1" presStyleLbl="alignAcc1" presStyleIdx="0" presStyleCnt="0" custScaleX="472202" custLinFactNeighborX="-6084" custLinFactNeighborY="-7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69775-E051-4DBA-B7B4-04DAC7829F5D}" type="pres">
      <dgm:prSet presAssocID="{98980402-69D4-408D-8F11-D8056302E143}" presName="topArc1" presStyleLbl="parChTrans1D1" presStyleIdx="0" presStyleCnt="10"/>
      <dgm:spPr/>
    </dgm:pt>
    <dgm:pt modelId="{B93110E9-F26D-471A-8AD4-40DCB853E9D3}" type="pres">
      <dgm:prSet presAssocID="{98980402-69D4-408D-8F11-D8056302E143}" presName="bottomArc1" presStyleLbl="parChTrans1D1" presStyleIdx="1" presStyleCnt="10"/>
      <dgm:spPr/>
    </dgm:pt>
    <dgm:pt modelId="{474AB86A-E930-4847-A34E-B069299508AE}" type="pres">
      <dgm:prSet presAssocID="{98980402-69D4-408D-8F11-D8056302E143}" presName="topConnNode1" presStyleLbl="node1" presStyleIdx="0" presStyleCnt="0"/>
      <dgm:spPr/>
      <dgm:t>
        <a:bodyPr/>
        <a:lstStyle/>
        <a:p>
          <a:endParaRPr lang="en-US"/>
        </a:p>
      </dgm:t>
    </dgm:pt>
    <dgm:pt modelId="{8C5D4D34-46B7-4BA5-BBD7-66C55E0BA1C7}" type="pres">
      <dgm:prSet presAssocID="{98980402-69D4-408D-8F11-D8056302E143}" presName="hierChild2" presStyleCnt="0"/>
      <dgm:spPr/>
    </dgm:pt>
    <dgm:pt modelId="{A03FBE09-FF80-44A7-9F7C-DD8151F39422}" type="pres">
      <dgm:prSet presAssocID="{A072B2EF-F3E3-4FFF-969D-96CA3B626ED5}" presName="Name28" presStyleLbl="parChTrans1D2" presStyleIdx="0" presStyleCnt="4"/>
      <dgm:spPr/>
      <dgm:t>
        <a:bodyPr/>
        <a:lstStyle/>
        <a:p>
          <a:endParaRPr lang="en-US"/>
        </a:p>
      </dgm:t>
    </dgm:pt>
    <dgm:pt modelId="{9B335135-6A58-470B-ACAC-0544BBCB9A17}" type="pres">
      <dgm:prSet presAssocID="{B5A8BF95-0E16-48E7-BF3C-35FF8800CCDE}" presName="hierRoot2" presStyleCnt="0">
        <dgm:presLayoutVars>
          <dgm:hierBranch val="init"/>
        </dgm:presLayoutVars>
      </dgm:prSet>
      <dgm:spPr/>
    </dgm:pt>
    <dgm:pt modelId="{D193840B-355F-4CB7-A2CF-4E9CCE8DFCA4}" type="pres">
      <dgm:prSet presAssocID="{B5A8BF95-0E16-48E7-BF3C-35FF8800CCDE}" presName="rootComposite2" presStyleCnt="0"/>
      <dgm:spPr/>
    </dgm:pt>
    <dgm:pt modelId="{680E1CCD-AB7D-4D62-9CD5-7CD6D773D2C2}" type="pres">
      <dgm:prSet presAssocID="{B5A8BF95-0E16-48E7-BF3C-35FF8800CCDE}" presName="rootText2" presStyleLbl="alignAcc1" presStyleIdx="0" presStyleCnt="0" custScaleX="137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FC63D-5103-4E35-B75E-3FEBF6C58ADD}" type="pres">
      <dgm:prSet presAssocID="{B5A8BF95-0E16-48E7-BF3C-35FF8800CCDE}" presName="topArc2" presStyleLbl="parChTrans1D1" presStyleIdx="2" presStyleCnt="10"/>
      <dgm:spPr/>
    </dgm:pt>
    <dgm:pt modelId="{1BE33E90-848A-4E74-B41E-B68DA8237B32}" type="pres">
      <dgm:prSet presAssocID="{B5A8BF95-0E16-48E7-BF3C-35FF8800CCDE}" presName="bottomArc2" presStyleLbl="parChTrans1D1" presStyleIdx="3" presStyleCnt="10"/>
      <dgm:spPr/>
    </dgm:pt>
    <dgm:pt modelId="{A8096C32-4C7D-47A1-BAD5-E10634E81DA3}" type="pres">
      <dgm:prSet presAssocID="{B5A8BF95-0E16-48E7-BF3C-35FF8800CCDE}" presName="topConnNode2" presStyleLbl="node2" presStyleIdx="0" presStyleCnt="0"/>
      <dgm:spPr/>
      <dgm:t>
        <a:bodyPr/>
        <a:lstStyle/>
        <a:p>
          <a:endParaRPr lang="en-US"/>
        </a:p>
      </dgm:t>
    </dgm:pt>
    <dgm:pt modelId="{3E5E9359-4282-4CC3-A1D7-F3327E933BD3}" type="pres">
      <dgm:prSet presAssocID="{B5A8BF95-0E16-48E7-BF3C-35FF8800CCDE}" presName="hierChild4" presStyleCnt="0"/>
      <dgm:spPr/>
    </dgm:pt>
    <dgm:pt modelId="{18D82609-1DCC-421F-8FB5-DCFA40F360BA}" type="pres">
      <dgm:prSet presAssocID="{B5A8BF95-0E16-48E7-BF3C-35FF8800CCDE}" presName="hierChild5" presStyleCnt="0"/>
      <dgm:spPr/>
    </dgm:pt>
    <dgm:pt modelId="{1930182E-FCE2-4EBE-BADD-539E025276AD}" type="pres">
      <dgm:prSet presAssocID="{3FA3DC5B-538A-48FF-BD5E-BCC196ADCDF3}" presName="Name28" presStyleLbl="parChTrans1D2" presStyleIdx="1" presStyleCnt="4"/>
      <dgm:spPr/>
      <dgm:t>
        <a:bodyPr/>
        <a:lstStyle/>
        <a:p>
          <a:endParaRPr lang="en-US"/>
        </a:p>
      </dgm:t>
    </dgm:pt>
    <dgm:pt modelId="{AEC8E64F-C83A-4279-B1E1-DD393976CF21}" type="pres">
      <dgm:prSet presAssocID="{9A52DA79-A012-4779-8BC7-BF2B5B522C9A}" presName="hierRoot2" presStyleCnt="0">
        <dgm:presLayoutVars>
          <dgm:hierBranch val="init"/>
        </dgm:presLayoutVars>
      </dgm:prSet>
      <dgm:spPr/>
    </dgm:pt>
    <dgm:pt modelId="{35B7EBA9-E1CE-4CA9-821B-17BEE0E6B72A}" type="pres">
      <dgm:prSet presAssocID="{9A52DA79-A012-4779-8BC7-BF2B5B522C9A}" presName="rootComposite2" presStyleCnt="0"/>
      <dgm:spPr/>
    </dgm:pt>
    <dgm:pt modelId="{9500AA5A-E46C-428C-812C-B51F97DE2D73}" type="pres">
      <dgm:prSet presAssocID="{9A52DA79-A012-4779-8BC7-BF2B5B522C9A}" presName="rootText2" presStyleLbl="alignAcc1" presStyleIdx="0" presStyleCnt="0" custScaleX="155472" custLinFactNeighborX="13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C4295-4619-478E-8655-D3B8D30608B6}" type="pres">
      <dgm:prSet presAssocID="{9A52DA79-A012-4779-8BC7-BF2B5B522C9A}" presName="topArc2" presStyleLbl="parChTrans1D1" presStyleIdx="4" presStyleCnt="10"/>
      <dgm:spPr/>
    </dgm:pt>
    <dgm:pt modelId="{D8FBE31D-CF2E-4B3A-9391-51B69E0C596F}" type="pres">
      <dgm:prSet presAssocID="{9A52DA79-A012-4779-8BC7-BF2B5B522C9A}" presName="bottomArc2" presStyleLbl="parChTrans1D1" presStyleIdx="5" presStyleCnt="10"/>
      <dgm:spPr/>
    </dgm:pt>
    <dgm:pt modelId="{1D8DAFAE-8716-4FD0-A4C6-951A3D794C89}" type="pres">
      <dgm:prSet presAssocID="{9A52DA79-A012-4779-8BC7-BF2B5B522C9A}" presName="topConnNode2" presStyleLbl="node2" presStyleIdx="0" presStyleCnt="0"/>
      <dgm:spPr/>
      <dgm:t>
        <a:bodyPr/>
        <a:lstStyle/>
        <a:p>
          <a:endParaRPr lang="en-US"/>
        </a:p>
      </dgm:t>
    </dgm:pt>
    <dgm:pt modelId="{003108D4-9B8A-40E1-BF59-A6FD85292AB6}" type="pres">
      <dgm:prSet presAssocID="{9A52DA79-A012-4779-8BC7-BF2B5B522C9A}" presName="hierChild4" presStyleCnt="0"/>
      <dgm:spPr/>
    </dgm:pt>
    <dgm:pt modelId="{351733B2-FC7C-4726-A7F7-B63EEAADBF76}" type="pres">
      <dgm:prSet presAssocID="{9A52DA79-A012-4779-8BC7-BF2B5B522C9A}" presName="hierChild5" presStyleCnt="0"/>
      <dgm:spPr/>
    </dgm:pt>
    <dgm:pt modelId="{28A99D15-242C-4F0D-95BF-24FBE772F96B}" type="pres">
      <dgm:prSet presAssocID="{9E96AC9D-8544-4B47-BF4B-39F8AD98F5C9}" presName="Name28" presStyleLbl="parChTrans1D2" presStyleIdx="2" presStyleCnt="4"/>
      <dgm:spPr/>
      <dgm:t>
        <a:bodyPr/>
        <a:lstStyle/>
        <a:p>
          <a:endParaRPr lang="en-US"/>
        </a:p>
      </dgm:t>
    </dgm:pt>
    <dgm:pt modelId="{85D8B42D-F7AD-400D-993F-489C02CDD407}" type="pres">
      <dgm:prSet presAssocID="{4FED83F8-4625-439B-B4E3-456FDEDF1701}" presName="hierRoot2" presStyleCnt="0">
        <dgm:presLayoutVars>
          <dgm:hierBranch val="init"/>
        </dgm:presLayoutVars>
      </dgm:prSet>
      <dgm:spPr/>
    </dgm:pt>
    <dgm:pt modelId="{C872EA0A-C9DC-46D7-86A5-070AC0C842D9}" type="pres">
      <dgm:prSet presAssocID="{4FED83F8-4625-439B-B4E3-456FDEDF1701}" presName="rootComposite2" presStyleCnt="0"/>
      <dgm:spPr/>
    </dgm:pt>
    <dgm:pt modelId="{E2DC4150-DA4B-426C-88A4-14BEB17B83A8}" type="pres">
      <dgm:prSet presAssocID="{4FED83F8-4625-439B-B4E3-456FDEDF1701}" presName="rootText2" presStyleLbl="alignAcc1" presStyleIdx="0" presStyleCnt="0" custScaleX="112560" custLinFactNeighborX="4811" custLinFactNeighborY="-1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6F7085-FD40-4AC9-80E6-8878CBE6338E}" type="pres">
      <dgm:prSet presAssocID="{4FED83F8-4625-439B-B4E3-456FDEDF1701}" presName="topArc2" presStyleLbl="parChTrans1D1" presStyleIdx="6" presStyleCnt="10"/>
      <dgm:spPr/>
    </dgm:pt>
    <dgm:pt modelId="{28857D98-2000-410E-ADA7-31AFF5ECD13A}" type="pres">
      <dgm:prSet presAssocID="{4FED83F8-4625-439B-B4E3-456FDEDF1701}" presName="bottomArc2" presStyleLbl="parChTrans1D1" presStyleIdx="7" presStyleCnt="10"/>
      <dgm:spPr/>
    </dgm:pt>
    <dgm:pt modelId="{D4937704-7B45-44B3-9437-9597CF94314E}" type="pres">
      <dgm:prSet presAssocID="{4FED83F8-4625-439B-B4E3-456FDEDF1701}" presName="topConnNode2" presStyleLbl="node2" presStyleIdx="0" presStyleCnt="0"/>
      <dgm:spPr/>
      <dgm:t>
        <a:bodyPr/>
        <a:lstStyle/>
        <a:p>
          <a:endParaRPr lang="en-US"/>
        </a:p>
      </dgm:t>
    </dgm:pt>
    <dgm:pt modelId="{63434622-1699-43E3-A4B8-DB47B2C51461}" type="pres">
      <dgm:prSet presAssocID="{4FED83F8-4625-439B-B4E3-456FDEDF1701}" presName="hierChild4" presStyleCnt="0"/>
      <dgm:spPr/>
    </dgm:pt>
    <dgm:pt modelId="{52F1240C-31A3-4A53-B04D-450CD7E05FC0}" type="pres">
      <dgm:prSet presAssocID="{4FED83F8-4625-439B-B4E3-456FDEDF1701}" presName="hierChild5" presStyleCnt="0"/>
      <dgm:spPr/>
    </dgm:pt>
    <dgm:pt modelId="{431CBB9F-DBED-4F6A-93C8-41EF4043E91C}" type="pres">
      <dgm:prSet presAssocID="{64FDE651-C603-42A3-AD4D-DEA9AD50CB98}" presName="Name28" presStyleLbl="parChTrans1D2" presStyleIdx="3" presStyleCnt="4"/>
      <dgm:spPr/>
      <dgm:t>
        <a:bodyPr/>
        <a:lstStyle/>
        <a:p>
          <a:endParaRPr lang="en-US"/>
        </a:p>
      </dgm:t>
    </dgm:pt>
    <dgm:pt modelId="{EA7C2083-E8AA-4912-892A-3DB3EB869644}" type="pres">
      <dgm:prSet presAssocID="{92E5F9A0-9355-4329-94B6-A2B0873578E3}" presName="hierRoot2" presStyleCnt="0">
        <dgm:presLayoutVars>
          <dgm:hierBranch val="init"/>
        </dgm:presLayoutVars>
      </dgm:prSet>
      <dgm:spPr/>
    </dgm:pt>
    <dgm:pt modelId="{BB128670-1598-4E6D-8585-805DD9B20824}" type="pres">
      <dgm:prSet presAssocID="{92E5F9A0-9355-4329-94B6-A2B0873578E3}" presName="rootComposite2" presStyleCnt="0"/>
      <dgm:spPr/>
    </dgm:pt>
    <dgm:pt modelId="{368BBE23-4ED0-4E79-A19C-FAC8BB1EF1D6}" type="pres">
      <dgm:prSet presAssocID="{92E5F9A0-9355-4329-94B6-A2B0873578E3}" presName="rootText2" presStyleLbl="alignAcc1" presStyleIdx="0" presStyleCnt="0" custScaleX="66966" custLinFactNeighborX="-15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63FC42-58C9-4BD5-A25E-C410B9DF49A2}" type="pres">
      <dgm:prSet presAssocID="{92E5F9A0-9355-4329-94B6-A2B0873578E3}" presName="topArc2" presStyleLbl="parChTrans1D1" presStyleIdx="8" presStyleCnt="10"/>
      <dgm:spPr/>
    </dgm:pt>
    <dgm:pt modelId="{9B244583-BC64-4F59-94AF-B808619B142B}" type="pres">
      <dgm:prSet presAssocID="{92E5F9A0-9355-4329-94B6-A2B0873578E3}" presName="bottomArc2" presStyleLbl="parChTrans1D1" presStyleIdx="9" presStyleCnt="10"/>
      <dgm:spPr/>
    </dgm:pt>
    <dgm:pt modelId="{7FF564E6-962D-444F-BA23-853C0C9BD4EF}" type="pres">
      <dgm:prSet presAssocID="{92E5F9A0-9355-4329-94B6-A2B0873578E3}" presName="topConnNode2" presStyleLbl="node2" presStyleIdx="0" presStyleCnt="0"/>
      <dgm:spPr/>
      <dgm:t>
        <a:bodyPr/>
        <a:lstStyle/>
        <a:p>
          <a:endParaRPr lang="en-US"/>
        </a:p>
      </dgm:t>
    </dgm:pt>
    <dgm:pt modelId="{0D1D2981-3B9B-43CF-8792-4DB824513ADA}" type="pres">
      <dgm:prSet presAssocID="{92E5F9A0-9355-4329-94B6-A2B0873578E3}" presName="hierChild4" presStyleCnt="0"/>
      <dgm:spPr/>
    </dgm:pt>
    <dgm:pt modelId="{19271CD2-CB46-4746-9B4C-EC10A05215E8}" type="pres">
      <dgm:prSet presAssocID="{92E5F9A0-9355-4329-94B6-A2B0873578E3}" presName="hierChild5" presStyleCnt="0"/>
      <dgm:spPr/>
    </dgm:pt>
    <dgm:pt modelId="{D16EBC5E-7545-4718-B8E0-0AF7972776EF}" type="pres">
      <dgm:prSet presAssocID="{98980402-69D4-408D-8F11-D8056302E143}" presName="hierChild3" presStyleCnt="0"/>
      <dgm:spPr/>
    </dgm:pt>
  </dgm:ptLst>
  <dgm:cxnLst>
    <dgm:cxn modelId="{0985DD9D-D431-45FD-91FB-EB37861F4CAD}" type="presOf" srcId="{9A52DA79-A012-4779-8BC7-BF2B5B522C9A}" destId="{1D8DAFAE-8716-4FD0-A4C6-951A3D794C89}" srcOrd="1" destOrd="0" presId="urn:microsoft.com/office/officeart/2008/layout/HalfCircleOrganizationChart"/>
    <dgm:cxn modelId="{D473BB36-FC97-40FC-BFA1-4A3C3453D7C9}" type="presOf" srcId="{9E96AC9D-8544-4B47-BF4B-39F8AD98F5C9}" destId="{28A99D15-242C-4F0D-95BF-24FBE772F96B}" srcOrd="0" destOrd="0" presId="urn:microsoft.com/office/officeart/2008/layout/HalfCircleOrganizationChart"/>
    <dgm:cxn modelId="{3841E924-F5D1-44F5-84D0-DAC3BB6D57C3}" srcId="{63592EE8-EE5E-4C08-9A52-759FFC92CD86}" destId="{98980402-69D4-408D-8F11-D8056302E143}" srcOrd="0" destOrd="0" parTransId="{56720A8E-A5BB-451A-AF4F-F5F10817938A}" sibTransId="{5DE8794E-5970-4FD1-9BF6-9F8F5C8BD410}"/>
    <dgm:cxn modelId="{53673661-3A56-4386-9256-A88D21F3E915}" srcId="{98980402-69D4-408D-8F11-D8056302E143}" destId="{92E5F9A0-9355-4329-94B6-A2B0873578E3}" srcOrd="3" destOrd="0" parTransId="{64FDE651-C603-42A3-AD4D-DEA9AD50CB98}" sibTransId="{D2E52D1C-42B7-436F-B45C-BC2595F288CE}"/>
    <dgm:cxn modelId="{C9195142-4BBF-40A7-A7FC-A257E2AB1E0D}" type="presOf" srcId="{B5A8BF95-0E16-48E7-BF3C-35FF8800CCDE}" destId="{A8096C32-4C7D-47A1-BAD5-E10634E81DA3}" srcOrd="1" destOrd="0" presId="urn:microsoft.com/office/officeart/2008/layout/HalfCircleOrganizationChart"/>
    <dgm:cxn modelId="{905A07B7-0264-48E9-9CF3-FA7025F93C1D}" type="presOf" srcId="{92E5F9A0-9355-4329-94B6-A2B0873578E3}" destId="{7FF564E6-962D-444F-BA23-853C0C9BD4EF}" srcOrd="1" destOrd="0" presId="urn:microsoft.com/office/officeart/2008/layout/HalfCircleOrganizationChart"/>
    <dgm:cxn modelId="{B8C89AA2-B62E-4B86-8208-6D49068EAE91}" type="presOf" srcId="{92E5F9A0-9355-4329-94B6-A2B0873578E3}" destId="{368BBE23-4ED0-4E79-A19C-FAC8BB1EF1D6}" srcOrd="0" destOrd="0" presId="urn:microsoft.com/office/officeart/2008/layout/HalfCircleOrganizationChart"/>
    <dgm:cxn modelId="{6F2F63C0-1376-4816-8CFB-CA49A0D2B0A7}" type="presOf" srcId="{64FDE651-C603-42A3-AD4D-DEA9AD50CB98}" destId="{431CBB9F-DBED-4F6A-93C8-41EF4043E91C}" srcOrd="0" destOrd="0" presId="urn:microsoft.com/office/officeart/2008/layout/HalfCircleOrganizationChart"/>
    <dgm:cxn modelId="{BAE02995-808C-4E26-A05F-AC0C40E1883F}" srcId="{98980402-69D4-408D-8F11-D8056302E143}" destId="{B5A8BF95-0E16-48E7-BF3C-35FF8800CCDE}" srcOrd="0" destOrd="0" parTransId="{A072B2EF-F3E3-4FFF-969D-96CA3B626ED5}" sibTransId="{308295DF-76D0-4FE6-ADF2-FC1FF4805B4D}"/>
    <dgm:cxn modelId="{4B771ED3-BE09-4496-BD64-1580EC136B40}" srcId="{98980402-69D4-408D-8F11-D8056302E143}" destId="{4FED83F8-4625-439B-B4E3-456FDEDF1701}" srcOrd="2" destOrd="0" parTransId="{9E96AC9D-8544-4B47-BF4B-39F8AD98F5C9}" sibTransId="{5CD49904-9690-4357-8EBC-7B9D653C53C8}"/>
    <dgm:cxn modelId="{227185A7-A4BC-495A-B4FF-84C9067FCF74}" type="presOf" srcId="{4FED83F8-4625-439B-B4E3-456FDEDF1701}" destId="{E2DC4150-DA4B-426C-88A4-14BEB17B83A8}" srcOrd="0" destOrd="0" presId="urn:microsoft.com/office/officeart/2008/layout/HalfCircleOrganizationChart"/>
    <dgm:cxn modelId="{686D6B07-A85A-42F0-AE24-16281BAF9EE3}" type="presOf" srcId="{3FA3DC5B-538A-48FF-BD5E-BCC196ADCDF3}" destId="{1930182E-FCE2-4EBE-BADD-539E025276AD}" srcOrd="0" destOrd="0" presId="urn:microsoft.com/office/officeart/2008/layout/HalfCircleOrganizationChart"/>
    <dgm:cxn modelId="{2CBE3449-99A3-4F2D-85E5-4D4E25848D42}" type="presOf" srcId="{98980402-69D4-408D-8F11-D8056302E143}" destId="{474AB86A-E930-4847-A34E-B069299508AE}" srcOrd="1" destOrd="0" presId="urn:microsoft.com/office/officeart/2008/layout/HalfCircleOrganizationChart"/>
    <dgm:cxn modelId="{665097B0-F8AA-4876-A12A-4140927F5691}" type="presOf" srcId="{A072B2EF-F3E3-4FFF-969D-96CA3B626ED5}" destId="{A03FBE09-FF80-44A7-9F7C-DD8151F39422}" srcOrd="0" destOrd="0" presId="urn:microsoft.com/office/officeart/2008/layout/HalfCircleOrganizationChart"/>
    <dgm:cxn modelId="{27684CF2-AAFF-4FE1-A01A-70EB227689BF}" srcId="{98980402-69D4-408D-8F11-D8056302E143}" destId="{9A52DA79-A012-4779-8BC7-BF2B5B522C9A}" srcOrd="1" destOrd="0" parTransId="{3FA3DC5B-538A-48FF-BD5E-BCC196ADCDF3}" sibTransId="{536E3996-09FE-45C3-A6EC-80E27131D0D5}"/>
    <dgm:cxn modelId="{D1763660-3575-4FB2-9CC5-5512EDC10F4D}" type="presOf" srcId="{B5A8BF95-0E16-48E7-BF3C-35FF8800CCDE}" destId="{680E1CCD-AB7D-4D62-9CD5-7CD6D773D2C2}" srcOrd="0" destOrd="0" presId="urn:microsoft.com/office/officeart/2008/layout/HalfCircleOrganizationChart"/>
    <dgm:cxn modelId="{D1C3C499-7B60-4E21-A434-DED77DAA9952}" type="presOf" srcId="{63592EE8-EE5E-4C08-9A52-759FFC92CD86}" destId="{21F4A92C-E698-42D3-B06A-6A32592187AA}" srcOrd="0" destOrd="0" presId="urn:microsoft.com/office/officeart/2008/layout/HalfCircleOrganizationChart"/>
    <dgm:cxn modelId="{ED28D338-781B-4A6F-8D2B-799BCE786C8D}" type="presOf" srcId="{9A52DA79-A012-4779-8BC7-BF2B5B522C9A}" destId="{9500AA5A-E46C-428C-812C-B51F97DE2D73}" srcOrd="0" destOrd="0" presId="urn:microsoft.com/office/officeart/2008/layout/HalfCircleOrganizationChart"/>
    <dgm:cxn modelId="{0F836FCF-3EF0-42D9-ABCC-57A743B61B19}" type="presOf" srcId="{98980402-69D4-408D-8F11-D8056302E143}" destId="{F87904BC-9C76-4FD6-B260-28D8AD8A0750}" srcOrd="0" destOrd="0" presId="urn:microsoft.com/office/officeart/2008/layout/HalfCircleOrganizationChart"/>
    <dgm:cxn modelId="{B5DD9142-C830-4BF2-88AB-3E8B43F3E1E1}" type="presOf" srcId="{4FED83F8-4625-439B-B4E3-456FDEDF1701}" destId="{D4937704-7B45-44B3-9437-9597CF94314E}" srcOrd="1" destOrd="0" presId="urn:microsoft.com/office/officeart/2008/layout/HalfCircleOrganizationChart"/>
    <dgm:cxn modelId="{5A78E6C9-529D-455F-A7D3-6C75ADEBA65A}" type="presParOf" srcId="{21F4A92C-E698-42D3-B06A-6A32592187AA}" destId="{2630E195-7B4F-4562-954C-F16D86533643}" srcOrd="0" destOrd="0" presId="urn:microsoft.com/office/officeart/2008/layout/HalfCircleOrganizationChart"/>
    <dgm:cxn modelId="{F49908EF-FE92-4B62-818B-2F42D4997B60}" type="presParOf" srcId="{2630E195-7B4F-4562-954C-F16D86533643}" destId="{7A168B03-B724-4E8C-B18E-DC8B3BA7646C}" srcOrd="0" destOrd="0" presId="urn:microsoft.com/office/officeart/2008/layout/HalfCircleOrganizationChart"/>
    <dgm:cxn modelId="{538A31E2-C93A-4A3E-AA35-83766FE66BDD}" type="presParOf" srcId="{7A168B03-B724-4E8C-B18E-DC8B3BA7646C}" destId="{F87904BC-9C76-4FD6-B260-28D8AD8A0750}" srcOrd="0" destOrd="0" presId="urn:microsoft.com/office/officeart/2008/layout/HalfCircleOrganizationChart"/>
    <dgm:cxn modelId="{3AF81F31-3602-4416-8454-44ED039C1BFB}" type="presParOf" srcId="{7A168B03-B724-4E8C-B18E-DC8B3BA7646C}" destId="{A1F69775-E051-4DBA-B7B4-04DAC7829F5D}" srcOrd="1" destOrd="0" presId="urn:microsoft.com/office/officeart/2008/layout/HalfCircleOrganizationChart"/>
    <dgm:cxn modelId="{2BA01055-26AD-4065-B8D3-E69C8A991BD6}" type="presParOf" srcId="{7A168B03-B724-4E8C-B18E-DC8B3BA7646C}" destId="{B93110E9-F26D-471A-8AD4-40DCB853E9D3}" srcOrd="2" destOrd="0" presId="urn:microsoft.com/office/officeart/2008/layout/HalfCircleOrganizationChart"/>
    <dgm:cxn modelId="{70254B16-DBB3-4C18-9EC6-BA5F57DA1BA7}" type="presParOf" srcId="{7A168B03-B724-4E8C-B18E-DC8B3BA7646C}" destId="{474AB86A-E930-4847-A34E-B069299508AE}" srcOrd="3" destOrd="0" presId="urn:microsoft.com/office/officeart/2008/layout/HalfCircleOrganizationChart"/>
    <dgm:cxn modelId="{36FB40BA-ED64-45F6-90D2-1125C7850BA5}" type="presParOf" srcId="{2630E195-7B4F-4562-954C-F16D86533643}" destId="{8C5D4D34-46B7-4BA5-BBD7-66C55E0BA1C7}" srcOrd="1" destOrd="0" presId="urn:microsoft.com/office/officeart/2008/layout/HalfCircleOrganizationChart"/>
    <dgm:cxn modelId="{127C3426-841D-4811-B328-31040E877202}" type="presParOf" srcId="{8C5D4D34-46B7-4BA5-BBD7-66C55E0BA1C7}" destId="{A03FBE09-FF80-44A7-9F7C-DD8151F39422}" srcOrd="0" destOrd="0" presId="urn:microsoft.com/office/officeart/2008/layout/HalfCircleOrganizationChart"/>
    <dgm:cxn modelId="{3E268F96-75DE-4E76-90E1-62C48F98C1C7}" type="presParOf" srcId="{8C5D4D34-46B7-4BA5-BBD7-66C55E0BA1C7}" destId="{9B335135-6A58-470B-ACAC-0544BBCB9A17}" srcOrd="1" destOrd="0" presId="urn:microsoft.com/office/officeart/2008/layout/HalfCircleOrganizationChart"/>
    <dgm:cxn modelId="{4E690147-45D2-406C-8B65-93A06E249FFE}" type="presParOf" srcId="{9B335135-6A58-470B-ACAC-0544BBCB9A17}" destId="{D193840B-355F-4CB7-A2CF-4E9CCE8DFCA4}" srcOrd="0" destOrd="0" presId="urn:microsoft.com/office/officeart/2008/layout/HalfCircleOrganizationChart"/>
    <dgm:cxn modelId="{800A72F6-9323-4E5E-92D2-5B23BCE9BA2F}" type="presParOf" srcId="{D193840B-355F-4CB7-A2CF-4E9CCE8DFCA4}" destId="{680E1CCD-AB7D-4D62-9CD5-7CD6D773D2C2}" srcOrd="0" destOrd="0" presId="urn:microsoft.com/office/officeart/2008/layout/HalfCircleOrganizationChart"/>
    <dgm:cxn modelId="{54C951C8-115D-4086-9624-3C59C6BDBF7F}" type="presParOf" srcId="{D193840B-355F-4CB7-A2CF-4E9CCE8DFCA4}" destId="{987FC63D-5103-4E35-B75E-3FEBF6C58ADD}" srcOrd="1" destOrd="0" presId="urn:microsoft.com/office/officeart/2008/layout/HalfCircleOrganizationChart"/>
    <dgm:cxn modelId="{E10BA323-56C7-4E71-AE07-98979474AAFE}" type="presParOf" srcId="{D193840B-355F-4CB7-A2CF-4E9CCE8DFCA4}" destId="{1BE33E90-848A-4E74-B41E-B68DA8237B32}" srcOrd="2" destOrd="0" presId="urn:microsoft.com/office/officeart/2008/layout/HalfCircleOrganizationChart"/>
    <dgm:cxn modelId="{8C6000B3-E157-421E-AA25-E3B59F6E1D00}" type="presParOf" srcId="{D193840B-355F-4CB7-A2CF-4E9CCE8DFCA4}" destId="{A8096C32-4C7D-47A1-BAD5-E10634E81DA3}" srcOrd="3" destOrd="0" presId="urn:microsoft.com/office/officeart/2008/layout/HalfCircleOrganizationChart"/>
    <dgm:cxn modelId="{314C4EB8-958C-4F18-B7D8-153E445360BA}" type="presParOf" srcId="{9B335135-6A58-470B-ACAC-0544BBCB9A17}" destId="{3E5E9359-4282-4CC3-A1D7-F3327E933BD3}" srcOrd="1" destOrd="0" presId="urn:microsoft.com/office/officeart/2008/layout/HalfCircleOrganizationChart"/>
    <dgm:cxn modelId="{307BDB6B-FD41-46D2-8C6A-ABA0017C7F3E}" type="presParOf" srcId="{9B335135-6A58-470B-ACAC-0544BBCB9A17}" destId="{18D82609-1DCC-421F-8FB5-DCFA40F360BA}" srcOrd="2" destOrd="0" presId="urn:microsoft.com/office/officeart/2008/layout/HalfCircleOrganizationChart"/>
    <dgm:cxn modelId="{F7D72328-C546-4E4F-A6B5-DCB1C238F02B}" type="presParOf" srcId="{8C5D4D34-46B7-4BA5-BBD7-66C55E0BA1C7}" destId="{1930182E-FCE2-4EBE-BADD-539E025276AD}" srcOrd="2" destOrd="0" presId="urn:microsoft.com/office/officeart/2008/layout/HalfCircleOrganizationChart"/>
    <dgm:cxn modelId="{ADC5079E-3BCF-4B37-87D6-67F8AAAB579B}" type="presParOf" srcId="{8C5D4D34-46B7-4BA5-BBD7-66C55E0BA1C7}" destId="{AEC8E64F-C83A-4279-B1E1-DD393976CF21}" srcOrd="3" destOrd="0" presId="urn:microsoft.com/office/officeart/2008/layout/HalfCircleOrganizationChart"/>
    <dgm:cxn modelId="{04914E39-A35B-4A32-A3E0-2D3A158C3346}" type="presParOf" srcId="{AEC8E64F-C83A-4279-B1E1-DD393976CF21}" destId="{35B7EBA9-E1CE-4CA9-821B-17BEE0E6B72A}" srcOrd="0" destOrd="0" presId="urn:microsoft.com/office/officeart/2008/layout/HalfCircleOrganizationChart"/>
    <dgm:cxn modelId="{76EE7249-FC6A-4177-8597-F354AA6FD8C0}" type="presParOf" srcId="{35B7EBA9-E1CE-4CA9-821B-17BEE0E6B72A}" destId="{9500AA5A-E46C-428C-812C-B51F97DE2D73}" srcOrd="0" destOrd="0" presId="urn:microsoft.com/office/officeart/2008/layout/HalfCircleOrganizationChart"/>
    <dgm:cxn modelId="{4B5BE88A-414A-4E9E-B0E5-ED7D0BA7CE59}" type="presParOf" srcId="{35B7EBA9-E1CE-4CA9-821B-17BEE0E6B72A}" destId="{B23C4295-4619-478E-8655-D3B8D30608B6}" srcOrd="1" destOrd="0" presId="urn:microsoft.com/office/officeart/2008/layout/HalfCircleOrganizationChart"/>
    <dgm:cxn modelId="{819F124D-B015-4620-9340-A9ACA21B9050}" type="presParOf" srcId="{35B7EBA9-E1CE-4CA9-821B-17BEE0E6B72A}" destId="{D8FBE31D-CF2E-4B3A-9391-51B69E0C596F}" srcOrd="2" destOrd="0" presId="urn:microsoft.com/office/officeart/2008/layout/HalfCircleOrganizationChart"/>
    <dgm:cxn modelId="{501B4305-BC9A-4A38-9048-626ACCE3553C}" type="presParOf" srcId="{35B7EBA9-E1CE-4CA9-821B-17BEE0E6B72A}" destId="{1D8DAFAE-8716-4FD0-A4C6-951A3D794C89}" srcOrd="3" destOrd="0" presId="urn:microsoft.com/office/officeart/2008/layout/HalfCircleOrganizationChart"/>
    <dgm:cxn modelId="{DD1D1B80-815E-42B3-84FC-B1A2C04A19B8}" type="presParOf" srcId="{AEC8E64F-C83A-4279-B1E1-DD393976CF21}" destId="{003108D4-9B8A-40E1-BF59-A6FD85292AB6}" srcOrd="1" destOrd="0" presId="urn:microsoft.com/office/officeart/2008/layout/HalfCircleOrganizationChart"/>
    <dgm:cxn modelId="{0A273B1D-EB86-41DE-BFED-D5AF7C321501}" type="presParOf" srcId="{AEC8E64F-C83A-4279-B1E1-DD393976CF21}" destId="{351733B2-FC7C-4726-A7F7-B63EEAADBF76}" srcOrd="2" destOrd="0" presId="urn:microsoft.com/office/officeart/2008/layout/HalfCircleOrganizationChart"/>
    <dgm:cxn modelId="{C8BD20B0-19CA-49B9-8C50-47518F63AEC2}" type="presParOf" srcId="{8C5D4D34-46B7-4BA5-BBD7-66C55E0BA1C7}" destId="{28A99D15-242C-4F0D-95BF-24FBE772F96B}" srcOrd="4" destOrd="0" presId="urn:microsoft.com/office/officeart/2008/layout/HalfCircleOrganizationChart"/>
    <dgm:cxn modelId="{0EE9542A-9CB2-4033-BF1D-FB30B4A940A2}" type="presParOf" srcId="{8C5D4D34-46B7-4BA5-BBD7-66C55E0BA1C7}" destId="{85D8B42D-F7AD-400D-993F-489C02CDD407}" srcOrd="5" destOrd="0" presId="urn:microsoft.com/office/officeart/2008/layout/HalfCircleOrganizationChart"/>
    <dgm:cxn modelId="{2797DA2D-55A4-428A-9B3C-434076A6B4B1}" type="presParOf" srcId="{85D8B42D-F7AD-400D-993F-489C02CDD407}" destId="{C872EA0A-C9DC-46D7-86A5-070AC0C842D9}" srcOrd="0" destOrd="0" presId="urn:microsoft.com/office/officeart/2008/layout/HalfCircleOrganizationChart"/>
    <dgm:cxn modelId="{E166CAC5-6A8D-4846-9FA1-5F0F6CE24794}" type="presParOf" srcId="{C872EA0A-C9DC-46D7-86A5-070AC0C842D9}" destId="{E2DC4150-DA4B-426C-88A4-14BEB17B83A8}" srcOrd="0" destOrd="0" presId="urn:microsoft.com/office/officeart/2008/layout/HalfCircleOrganizationChart"/>
    <dgm:cxn modelId="{44AF2914-5443-45DE-910B-235A6593918E}" type="presParOf" srcId="{C872EA0A-C9DC-46D7-86A5-070AC0C842D9}" destId="{B96F7085-FD40-4AC9-80E6-8878CBE6338E}" srcOrd="1" destOrd="0" presId="urn:microsoft.com/office/officeart/2008/layout/HalfCircleOrganizationChart"/>
    <dgm:cxn modelId="{C7131D75-F34B-4B88-8930-2BC48C26D20A}" type="presParOf" srcId="{C872EA0A-C9DC-46D7-86A5-070AC0C842D9}" destId="{28857D98-2000-410E-ADA7-31AFF5ECD13A}" srcOrd="2" destOrd="0" presId="urn:microsoft.com/office/officeart/2008/layout/HalfCircleOrganizationChart"/>
    <dgm:cxn modelId="{91622C7F-A81F-4220-AA81-CFD694D19AD5}" type="presParOf" srcId="{C872EA0A-C9DC-46D7-86A5-070AC0C842D9}" destId="{D4937704-7B45-44B3-9437-9597CF94314E}" srcOrd="3" destOrd="0" presId="urn:microsoft.com/office/officeart/2008/layout/HalfCircleOrganizationChart"/>
    <dgm:cxn modelId="{33104034-A448-4EF4-9FDC-76C4B12F463C}" type="presParOf" srcId="{85D8B42D-F7AD-400D-993F-489C02CDD407}" destId="{63434622-1699-43E3-A4B8-DB47B2C51461}" srcOrd="1" destOrd="0" presId="urn:microsoft.com/office/officeart/2008/layout/HalfCircleOrganizationChart"/>
    <dgm:cxn modelId="{24C1E452-ADF1-49CF-9588-0C136911C3BF}" type="presParOf" srcId="{85D8B42D-F7AD-400D-993F-489C02CDD407}" destId="{52F1240C-31A3-4A53-B04D-450CD7E05FC0}" srcOrd="2" destOrd="0" presId="urn:microsoft.com/office/officeart/2008/layout/HalfCircleOrganizationChart"/>
    <dgm:cxn modelId="{82F4CD81-488C-4C76-9DF6-E09D3D8299A3}" type="presParOf" srcId="{8C5D4D34-46B7-4BA5-BBD7-66C55E0BA1C7}" destId="{431CBB9F-DBED-4F6A-93C8-41EF4043E91C}" srcOrd="6" destOrd="0" presId="urn:microsoft.com/office/officeart/2008/layout/HalfCircleOrganizationChart"/>
    <dgm:cxn modelId="{6C4C723E-64D6-4280-92A8-D25AB8EF642E}" type="presParOf" srcId="{8C5D4D34-46B7-4BA5-BBD7-66C55E0BA1C7}" destId="{EA7C2083-E8AA-4912-892A-3DB3EB869644}" srcOrd="7" destOrd="0" presId="urn:microsoft.com/office/officeart/2008/layout/HalfCircleOrganizationChart"/>
    <dgm:cxn modelId="{358A4503-91B4-4D0E-A39E-3BD30B39800C}" type="presParOf" srcId="{EA7C2083-E8AA-4912-892A-3DB3EB869644}" destId="{BB128670-1598-4E6D-8585-805DD9B20824}" srcOrd="0" destOrd="0" presId="urn:microsoft.com/office/officeart/2008/layout/HalfCircleOrganizationChart"/>
    <dgm:cxn modelId="{40E332D5-72A9-4F1D-8897-C4C265FF2275}" type="presParOf" srcId="{BB128670-1598-4E6D-8585-805DD9B20824}" destId="{368BBE23-4ED0-4E79-A19C-FAC8BB1EF1D6}" srcOrd="0" destOrd="0" presId="urn:microsoft.com/office/officeart/2008/layout/HalfCircleOrganizationChart"/>
    <dgm:cxn modelId="{785D791D-5167-4380-9468-FB12FC6EA8F0}" type="presParOf" srcId="{BB128670-1598-4E6D-8585-805DD9B20824}" destId="{F163FC42-58C9-4BD5-A25E-C410B9DF49A2}" srcOrd="1" destOrd="0" presId="urn:microsoft.com/office/officeart/2008/layout/HalfCircleOrganizationChart"/>
    <dgm:cxn modelId="{C0D70C0E-C4D3-4009-9B06-31792D5829DD}" type="presParOf" srcId="{BB128670-1598-4E6D-8585-805DD9B20824}" destId="{9B244583-BC64-4F59-94AF-B808619B142B}" srcOrd="2" destOrd="0" presId="urn:microsoft.com/office/officeart/2008/layout/HalfCircleOrganizationChart"/>
    <dgm:cxn modelId="{A1279552-DE7A-4AA0-926A-25247B203CE5}" type="presParOf" srcId="{BB128670-1598-4E6D-8585-805DD9B20824}" destId="{7FF564E6-962D-444F-BA23-853C0C9BD4EF}" srcOrd="3" destOrd="0" presId="urn:microsoft.com/office/officeart/2008/layout/HalfCircleOrganizationChart"/>
    <dgm:cxn modelId="{09B8E9E8-2352-4635-A476-A6D8E23CF38A}" type="presParOf" srcId="{EA7C2083-E8AA-4912-892A-3DB3EB869644}" destId="{0D1D2981-3B9B-43CF-8792-4DB824513ADA}" srcOrd="1" destOrd="0" presId="urn:microsoft.com/office/officeart/2008/layout/HalfCircleOrganizationChart"/>
    <dgm:cxn modelId="{FCBFB76B-DA43-4547-A4FF-6BD7B1ED31C6}" type="presParOf" srcId="{EA7C2083-E8AA-4912-892A-3DB3EB869644}" destId="{19271CD2-CB46-4746-9B4C-EC10A05215E8}" srcOrd="2" destOrd="0" presId="urn:microsoft.com/office/officeart/2008/layout/HalfCircleOrganizationChart"/>
    <dgm:cxn modelId="{FF69FFA4-4D4E-4489-BC0C-1A7C62230CBD}" type="presParOf" srcId="{2630E195-7B4F-4562-954C-F16D86533643}" destId="{D16EBC5E-7545-4718-B8E0-0AF7972776E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CBB9F-DBED-4F6A-93C8-41EF4043E91C}">
      <dsp:nvSpPr>
        <dsp:cNvPr id="0" name=""/>
        <dsp:cNvSpPr/>
      </dsp:nvSpPr>
      <dsp:spPr>
        <a:xfrm>
          <a:off x="4184394" y="1123572"/>
          <a:ext cx="3600315" cy="37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60"/>
              </a:lnTo>
              <a:lnTo>
                <a:pt x="3600315" y="206860"/>
              </a:lnTo>
              <a:lnTo>
                <a:pt x="3600315" y="374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99D15-242C-4F0D-95BF-24FBE772F96B}">
      <dsp:nvSpPr>
        <dsp:cNvPr id="0" name=""/>
        <dsp:cNvSpPr/>
      </dsp:nvSpPr>
      <dsp:spPr>
        <a:xfrm>
          <a:off x="4184394" y="1123572"/>
          <a:ext cx="2148219" cy="36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67"/>
              </a:lnTo>
              <a:lnTo>
                <a:pt x="2148219" y="198067"/>
              </a:lnTo>
              <a:lnTo>
                <a:pt x="2148219" y="366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0182E-FCE2-4EBE-BADD-539E025276AD}">
      <dsp:nvSpPr>
        <dsp:cNvPr id="0" name=""/>
        <dsp:cNvSpPr/>
      </dsp:nvSpPr>
      <dsp:spPr>
        <a:xfrm>
          <a:off x="3996309" y="1123572"/>
          <a:ext cx="188085" cy="374794"/>
        </a:xfrm>
        <a:custGeom>
          <a:avLst/>
          <a:gdLst/>
          <a:ahLst/>
          <a:cxnLst/>
          <a:rect l="0" t="0" r="0" b="0"/>
          <a:pathLst>
            <a:path>
              <a:moveTo>
                <a:pt x="188085" y="0"/>
              </a:moveTo>
              <a:lnTo>
                <a:pt x="188085" y="206860"/>
              </a:lnTo>
              <a:lnTo>
                <a:pt x="0" y="206860"/>
              </a:lnTo>
              <a:lnTo>
                <a:pt x="0" y="374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FBE09-FF80-44A7-9F7C-DD8151F39422}">
      <dsp:nvSpPr>
        <dsp:cNvPr id="0" name=""/>
        <dsp:cNvSpPr/>
      </dsp:nvSpPr>
      <dsp:spPr>
        <a:xfrm>
          <a:off x="1098978" y="1123572"/>
          <a:ext cx="3085415" cy="374794"/>
        </a:xfrm>
        <a:custGeom>
          <a:avLst/>
          <a:gdLst/>
          <a:ahLst/>
          <a:cxnLst/>
          <a:rect l="0" t="0" r="0" b="0"/>
          <a:pathLst>
            <a:path>
              <a:moveTo>
                <a:pt x="3085415" y="0"/>
              </a:moveTo>
              <a:lnTo>
                <a:pt x="3085415" y="206860"/>
              </a:lnTo>
              <a:lnTo>
                <a:pt x="0" y="206860"/>
              </a:lnTo>
              <a:lnTo>
                <a:pt x="0" y="3747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69775-E051-4DBA-B7B4-04DAC7829F5D}">
      <dsp:nvSpPr>
        <dsp:cNvPr id="0" name=""/>
        <dsp:cNvSpPr/>
      </dsp:nvSpPr>
      <dsp:spPr>
        <a:xfrm>
          <a:off x="2296335" y="323890"/>
          <a:ext cx="3776117" cy="7996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110E9-F26D-471A-8AD4-40DCB853E9D3}">
      <dsp:nvSpPr>
        <dsp:cNvPr id="0" name=""/>
        <dsp:cNvSpPr/>
      </dsp:nvSpPr>
      <dsp:spPr>
        <a:xfrm>
          <a:off x="2296335" y="323890"/>
          <a:ext cx="3776117" cy="7996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904BC-9C76-4FD6-B260-28D8AD8A0750}">
      <dsp:nvSpPr>
        <dsp:cNvPr id="0" name=""/>
        <dsp:cNvSpPr/>
      </dsp:nvSpPr>
      <dsp:spPr>
        <a:xfrm>
          <a:off x="408276" y="467833"/>
          <a:ext cx="7552235" cy="511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0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مكونات جهاز الدوران </a:t>
          </a:r>
          <a:r>
            <a:rPr lang="ar-BH" sz="40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rPr>
            <a:t>(جهاز النقل في الجسم)</a:t>
          </a:r>
          <a:r>
            <a:rPr lang="ar-BH" sz="4000" b="1" kern="1200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en-US" sz="40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8276" y="467833"/>
        <a:ext cx="7552235" cy="511796"/>
      </dsp:txXfrm>
    </dsp:sp>
    <dsp:sp modelId="{987FC63D-5103-4E35-B75E-3FEBF6C58ADD}">
      <dsp:nvSpPr>
        <dsp:cNvPr id="0" name=""/>
        <dsp:cNvSpPr/>
      </dsp:nvSpPr>
      <dsp:spPr>
        <a:xfrm>
          <a:off x="549844" y="1498366"/>
          <a:ext cx="1098268" cy="7996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33E90-848A-4E74-B41E-B68DA8237B32}">
      <dsp:nvSpPr>
        <dsp:cNvPr id="0" name=""/>
        <dsp:cNvSpPr/>
      </dsp:nvSpPr>
      <dsp:spPr>
        <a:xfrm>
          <a:off x="549844" y="1498366"/>
          <a:ext cx="1098268" cy="7996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E1CCD-AB7D-4D62-9CD5-7CD6D773D2C2}">
      <dsp:nvSpPr>
        <dsp:cNvPr id="0" name=""/>
        <dsp:cNvSpPr/>
      </dsp:nvSpPr>
      <dsp:spPr>
        <a:xfrm>
          <a:off x="710" y="1642309"/>
          <a:ext cx="2196536" cy="511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الجهاز </a:t>
          </a:r>
          <a:r>
            <a:rPr lang="ar-BH" sz="32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الليمفي</a:t>
          </a:r>
          <a:endParaRPr lang="en-US" sz="3200" kern="1200" dirty="0"/>
        </a:p>
      </dsp:txBody>
      <dsp:txXfrm>
        <a:off x="710" y="1642309"/>
        <a:ext cx="2196536" cy="511796"/>
      </dsp:txXfrm>
    </dsp:sp>
    <dsp:sp modelId="{B23C4295-4619-478E-8655-D3B8D30608B6}">
      <dsp:nvSpPr>
        <dsp:cNvPr id="0" name=""/>
        <dsp:cNvSpPr/>
      </dsp:nvSpPr>
      <dsp:spPr>
        <a:xfrm>
          <a:off x="3374667" y="1498366"/>
          <a:ext cx="1243282" cy="7996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BE31D-CF2E-4B3A-9391-51B69E0C596F}">
      <dsp:nvSpPr>
        <dsp:cNvPr id="0" name=""/>
        <dsp:cNvSpPr/>
      </dsp:nvSpPr>
      <dsp:spPr>
        <a:xfrm>
          <a:off x="3374667" y="1498366"/>
          <a:ext cx="1243282" cy="7996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AA5A-E46C-428C-812C-B51F97DE2D73}">
      <dsp:nvSpPr>
        <dsp:cNvPr id="0" name=""/>
        <dsp:cNvSpPr/>
      </dsp:nvSpPr>
      <dsp:spPr>
        <a:xfrm>
          <a:off x="2753026" y="1642309"/>
          <a:ext cx="2486565" cy="511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الأوعية الدموية </a:t>
          </a:r>
          <a:endParaRPr lang="en-US" sz="3200" b="1" kern="1200" dirty="0">
            <a:solidFill>
              <a:srgbClr val="0070C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53026" y="1642309"/>
        <a:ext cx="2486565" cy="511796"/>
      </dsp:txXfrm>
    </dsp:sp>
    <dsp:sp modelId="{B96F7085-FD40-4AC9-80E6-8878CBE6338E}">
      <dsp:nvSpPr>
        <dsp:cNvPr id="0" name=""/>
        <dsp:cNvSpPr/>
      </dsp:nvSpPr>
      <dsp:spPr>
        <a:xfrm>
          <a:off x="5882552" y="1489574"/>
          <a:ext cx="900122" cy="7996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57D98-2000-410E-ADA7-31AFF5ECD13A}">
      <dsp:nvSpPr>
        <dsp:cNvPr id="0" name=""/>
        <dsp:cNvSpPr/>
      </dsp:nvSpPr>
      <dsp:spPr>
        <a:xfrm>
          <a:off x="5882552" y="1489574"/>
          <a:ext cx="900122" cy="7996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C4150-DA4B-426C-88A4-14BEB17B83A8}">
      <dsp:nvSpPr>
        <dsp:cNvPr id="0" name=""/>
        <dsp:cNvSpPr/>
      </dsp:nvSpPr>
      <dsp:spPr>
        <a:xfrm>
          <a:off x="5432491" y="1633517"/>
          <a:ext cx="1800245" cy="511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القلب</a:t>
          </a:r>
          <a:r>
            <a:rPr lang="ar-BH" sz="32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 </a:t>
          </a:r>
          <a:endParaRPr lang="en-US" sz="3200" b="1" kern="1200" dirty="0">
            <a:solidFill>
              <a:srgbClr val="7030A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2491" y="1633517"/>
        <a:ext cx="1800245" cy="511796"/>
      </dsp:txXfrm>
    </dsp:sp>
    <dsp:sp modelId="{F163FC42-58C9-4BD5-A25E-C410B9DF49A2}">
      <dsp:nvSpPr>
        <dsp:cNvPr id="0" name=""/>
        <dsp:cNvSpPr/>
      </dsp:nvSpPr>
      <dsp:spPr>
        <a:xfrm>
          <a:off x="7516952" y="1498366"/>
          <a:ext cx="535515" cy="7996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44583-BC64-4F59-94AF-B808619B142B}">
      <dsp:nvSpPr>
        <dsp:cNvPr id="0" name=""/>
        <dsp:cNvSpPr/>
      </dsp:nvSpPr>
      <dsp:spPr>
        <a:xfrm>
          <a:off x="7516952" y="1498366"/>
          <a:ext cx="535515" cy="7996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BBE23-4ED0-4E79-A19C-FAC8BB1EF1D6}">
      <dsp:nvSpPr>
        <dsp:cNvPr id="0" name=""/>
        <dsp:cNvSpPr/>
      </dsp:nvSpPr>
      <dsp:spPr>
        <a:xfrm>
          <a:off x="7249194" y="1642309"/>
          <a:ext cx="1071031" cy="5117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rPr>
            <a:t>الـــدم</a:t>
          </a:r>
          <a:endParaRPr lang="en-US" sz="32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49194" y="1642309"/>
        <a:ext cx="1071031" cy="51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4D84-2217-498C-BEE0-FD362C5DA03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8CAD-B0AA-473B-B1A3-CBFFD2B9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18CAD-B0AA-473B-B1A3-CBFFD2B96D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DB86-F765-4C33-95FD-F4CAF156E2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3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4D04-978E-4C79-805C-90C707BEC4E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8E08-007F-458A-9939-0861FDE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99108"/>
              </p:ext>
            </p:extLst>
          </p:nvPr>
        </p:nvGraphicFramePr>
        <p:xfrm>
          <a:off x="4444678" y="1810141"/>
          <a:ext cx="6562846" cy="415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30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جهاز الدوران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Sakkal Majalla" panose="02000000000000000000" pitchFamily="2" charset="-78"/>
                        </a:rPr>
                        <a:t>Circulatory System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</a:t>
                      </a:r>
                      <a:endParaRPr lang="en-US" sz="3600" b="1" kern="12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3893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الأحياء 2 </a:t>
                      </a: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حيا</a:t>
                      </a:r>
                      <a:r>
                        <a:rPr lang="ar-BH" sz="3600" b="1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211</a:t>
                      </a:r>
                      <a:r>
                        <a:rPr lang="en-US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/</a:t>
                      </a: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215- حيا 803)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المقرر ورمزه</a:t>
                      </a:r>
                      <a:endParaRPr lang="en-US" sz="36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38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 الثانوي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8466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الثالث</a:t>
                      </a:r>
                      <a:endParaRPr lang="ar-BH" sz="2800" b="1" kern="1200" dirty="0" smtClean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800" b="1" kern="1200" baseline="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أجهزة الدوران والتنفس والإخراج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kern="1200" dirty="0" smtClean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91441" marR="91441" marT="45727" marB="4572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68" y="1863523"/>
            <a:ext cx="2904142" cy="40671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422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34"/>
          <p:cNvSpPr/>
          <p:nvPr/>
        </p:nvSpPr>
        <p:spPr>
          <a:xfrm>
            <a:off x="8715250" y="2725635"/>
            <a:ext cx="2744247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الصمامات التي تفصل الأذينين عن البطينين:</a:t>
            </a:r>
          </a:p>
          <a:p>
            <a:pPr marL="168275" indent="-168275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صمام ثلاثي الشرفات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8275" indent="-168275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صمام ثنائي الشرفات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لتحافظ علي جريان الدم في اتجاه واحد.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0968" y="936469"/>
            <a:ext cx="7005483" cy="6383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A72F49"/>
                </a:solidFill>
              </a:rPr>
              <a:t>صمامات القلب</a:t>
            </a:r>
            <a:endParaRPr lang="en-US" sz="3600" dirty="0">
              <a:solidFill>
                <a:srgbClr val="A72F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85210" y="1739612"/>
            <a:ext cx="2808811" cy="821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الصمامات ذات الشرفات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860" y="1667990"/>
            <a:ext cx="2800416" cy="712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الصمامان الأبهري والرئوي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4"/>
          <p:cNvSpPr/>
          <p:nvPr/>
        </p:nvSpPr>
        <p:spPr>
          <a:xfrm>
            <a:off x="354757" y="2481275"/>
            <a:ext cx="3022623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صمامات توجد بين كل بطين والأوعية الدموية الكبيرة التي تنقل الدم بعيدًا عن القلب:</a:t>
            </a:r>
          </a:p>
          <a:p>
            <a:pPr marL="168275" indent="-168275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الصمام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الأبهري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(الأورطي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168275" indent="-168275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الصمام الرئوي. </a:t>
            </a:r>
          </a:p>
          <a:p>
            <a:pPr marL="122238" indent="-122238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لتمنع رجوع الدم إلى البطينات عند انبساطها.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12192000" cy="8432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الثالث: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تركيب القلب وكيف ينبض بانتظام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36" y="1667990"/>
            <a:ext cx="5236918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34"/>
          <p:cNvSpPr/>
          <p:nvPr/>
        </p:nvSpPr>
        <p:spPr>
          <a:xfrm>
            <a:off x="437730" y="4186063"/>
            <a:ext cx="11254144" cy="1274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ترسل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العقدة الجيبية الأذينية (منظم النبض)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إشارات تجبر عضلات القلب على الانقباض، حيث تستقبل تلك العقدة منبهًا داخليًا يتعلق بحاجة الجسم للأكسجين فتستجيب له بضبط سرعة ضربات القلب.</a:t>
            </a:r>
          </a:p>
          <a:p>
            <a:pPr algn="r" rtl="1">
              <a:spcBef>
                <a:spcPct val="20000"/>
              </a:spcBef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وتسبب هذه الإشارة الصادرة عن العقدة الجيبية الأذينية انقباض عضلات الأذينين.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فكيف ينقبض البطينان؟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974851" y="3471783"/>
            <a:ext cx="3935888" cy="62030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ينبض القلب بانتظام؟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32"/>
          <p:cNvSpPr>
            <a:spLocks noChangeArrowheads="1"/>
          </p:cNvSpPr>
          <p:nvPr/>
        </p:nvSpPr>
        <p:spPr bwMode="auto">
          <a:xfrm>
            <a:off x="5486400" y="1041985"/>
            <a:ext cx="4999703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ينقسم عمل القلب إلى مرحلتين:</a:t>
            </a:r>
          </a:p>
        </p:txBody>
      </p:sp>
      <p:sp>
        <p:nvSpPr>
          <p:cNvPr id="15" name="مستطيل 32"/>
          <p:cNvSpPr>
            <a:spLocks noChangeArrowheads="1"/>
          </p:cNvSpPr>
          <p:nvPr/>
        </p:nvSpPr>
        <p:spPr bwMode="auto">
          <a:xfrm>
            <a:off x="3834582" y="1828541"/>
            <a:ext cx="78608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الأولى: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يمتلىء الأذينان بالدم ثم ينقبضان ليمتلىء البطينان بالدم. </a:t>
            </a:r>
          </a:p>
        </p:txBody>
      </p:sp>
      <p:sp>
        <p:nvSpPr>
          <p:cNvPr id="16" name="مستطيل 32"/>
          <p:cNvSpPr>
            <a:spLocks noChangeArrowheads="1"/>
          </p:cNvSpPr>
          <p:nvPr/>
        </p:nvSpPr>
        <p:spPr bwMode="auto">
          <a:xfrm>
            <a:off x="3834582" y="2566300"/>
            <a:ext cx="78608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الثانية: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ينقبض البطينان ويُضخ الدم خارج القلب إلى الرئتين وإلى سائر الجسم.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34"/>
          <p:cNvSpPr/>
          <p:nvPr/>
        </p:nvSpPr>
        <p:spPr>
          <a:xfrm>
            <a:off x="429867" y="5539490"/>
            <a:ext cx="112656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تنتقل هذه الإشارة إلى منطقة أخرى من القلب تسمي </a:t>
            </a:r>
            <a:r>
              <a:rPr lang="ar-BH" sz="24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العقدة الأذينية البطينية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تُنقل عبر الألياف أيضًا مسببةً انقباض البطينين وبذلك تتم نبضة القلب الكاملة.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 descr="حيا 211 طبعة ثانية  BH.Bi11.SE1.2014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14481" r="44283" b="48030"/>
          <a:stretch/>
        </p:blipFill>
        <p:spPr>
          <a:xfrm>
            <a:off x="437731" y="935370"/>
            <a:ext cx="3249366" cy="316326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0" y="1"/>
            <a:ext cx="12192000" cy="85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الثالث: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تركيب القلب وكيف ينبض بانتظام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65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0" y="913382"/>
            <a:ext cx="8991599" cy="587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تعرف عن معدل نبض القلب، ضغط الدم؟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216765" y="1643856"/>
            <a:ext cx="3670663" cy="638857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النبض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Pulse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113656" y="1645355"/>
            <a:ext cx="3948088" cy="63703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ضغط الدم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Pressure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Blood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33530" y="2434440"/>
            <a:ext cx="4944879" cy="3877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النبض: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ينبض القلب 70 مرة تقريبًا في الدقيقة، فعند لمس رسغك من الداخل برفق يمكنك الشعور بهذا النبض في شريان يدك يرتفع أو ينخفض.</a:t>
            </a:r>
          </a:p>
          <a:p>
            <a:pPr marL="117475" indent="-117475" algn="r" rtl="1">
              <a:buFont typeface="Arial" panose="020B0604020202020204" pitchFamily="34" charset="0"/>
              <a:buChar char="•"/>
            </a:pPr>
            <a:endParaRPr lang="ar-BH" sz="1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7475" indent="-117475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عدد المرات التي ينبض فيها الشريان يساوي عدد المرات التي ينبض فيها القلب.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"/>
            <a:ext cx="12192000" cy="8635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الثالث: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تركيب القلب وكيف ينبض بانتظام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1819" y="2439355"/>
            <a:ext cx="4863569" cy="38778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ضغط الدم: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قياس لضغط الدم الواقع على جدران الأوعية الدموية.</a:t>
            </a:r>
          </a:p>
          <a:p>
            <a:pPr marL="117475" indent="-117475" algn="justLow" rtl="1">
              <a:buFont typeface="Arial" panose="020B0604020202020204" pitchFamily="34" charset="0"/>
              <a:buChar char="•"/>
            </a:pPr>
            <a:endParaRPr lang="ar-BH" sz="1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66688" indent="-166688" algn="justLow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ضغط الدم الطبيعي عند الإنسان البالغ السليم أقل من 120(ضغط انقباضي) / 80 (ضغط انبساطي).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6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Terminator 24"/>
          <p:cNvSpPr/>
          <p:nvPr/>
        </p:nvSpPr>
        <p:spPr>
          <a:xfrm>
            <a:off x="2168560" y="921456"/>
            <a:ext cx="7728154" cy="56503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الشكلين جيداً ثم أجب عن الأسئلة التالية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584841" y="1529355"/>
            <a:ext cx="2738438" cy="1811587"/>
            <a:chOff x="0" y="-38305"/>
            <a:chExt cx="2076450" cy="1769315"/>
          </a:xfrm>
        </p:grpSpPr>
        <p:pic>
          <p:nvPicPr>
            <p:cNvPr id="45" name="Picture 44" descr="C:\Users\User\Pictures\;;;;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76450" cy="17310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81050" y="-38305"/>
              <a:ext cx="343207" cy="3836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n-US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507787" y="398834"/>
              <a:ext cx="306070" cy="3793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en-US" sz="1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8" name="مستطيل 32"/>
          <p:cNvSpPr>
            <a:spLocks noChangeArrowheads="1"/>
          </p:cNvSpPr>
          <p:nvPr/>
        </p:nvSpPr>
        <p:spPr bwMode="auto">
          <a:xfrm>
            <a:off x="2061762" y="3623145"/>
            <a:ext cx="94124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ما نوع التركيب رقم (1) الذي يعبر عن وعاء دموي ينقل الدم من الجسم إلى القلب، ويحوي صمامات؟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0" name="مستطيل 32"/>
          <p:cNvSpPr>
            <a:spLocks noChangeArrowheads="1"/>
          </p:cNvSpPr>
          <p:nvPr/>
        </p:nvSpPr>
        <p:spPr bwMode="auto">
          <a:xfrm>
            <a:off x="2061762" y="4227297"/>
            <a:ext cx="941248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2.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اسم التركيب رقم (2) الذي يعبر عن وعاء دموي ينقل الدم بعيدًا عن القلب ويتميز بطبقة وسطى سميكة ومرنة؟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1" name="مستطيل 32"/>
          <p:cNvSpPr>
            <a:spLocks noChangeArrowheads="1"/>
          </p:cNvSpPr>
          <p:nvPr/>
        </p:nvSpPr>
        <p:spPr bwMode="auto">
          <a:xfrm>
            <a:off x="591030" y="5218553"/>
            <a:ext cx="1088321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صنف الأوعية الدموية 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‘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C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‘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‘</a:t>
            </a:r>
            <a:r>
              <a:rPr lang="en-US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A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والمتصلة بالقلب، حسب نوعها هل </a:t>
            </a:r>
            <a:r>
              <a:rPr lang="ar-JO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نتمي إلى التركيب 1 أو التركيب 2.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مستطيل 32"/>
          <p:cNvSpPr>
            <a:spLocks noChangeArrowheads="1"/>
          </p:cNvSpPr>
          <p:nvPr/>
        </p:nvSpPr>
        <p:spPr bwMode="auto">
          <a:xfrm>
            <a:off x="597347" y="3580120"/>
            <a:ext cx="9034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وريد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4" name="مستطيل 32"/>
          <p:cNvSpPr>
            <a:spLocks noChangeArrowheads="1"/>
          </p:cNvSpPr>
          <p:nvPr/>
        </p:nvSpPr>
        <p:spPr bwMode="auto">
          <a:xfrm>
            <a:off x="591030" y="4445013"/>
            <a:ext cx="92559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شريان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7" name="مستطيل 32"/>
          <p:cNvSpPr>
            <a:spLocks noChangeArrowheads="1"/>
          </p:cNvSpPr>
          <p:nvPr/>
        </p:nvSpPr>
        <p:spPr bwMode="auto">
          <a:xfrm>
            <a:off x="9023240" y="5832097"/>
            <a:ext cx="18573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A 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ينتمي إلى 1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8" name="مستطيل 32"/>
          <p:cNvSpPr>
            <a:spLocks noChangeArrowheads="1"/>
          </p:cNvSpPr>
          <p:nvPr/>
        </p:nvSpPr>
        <p:spPr bwMode="auto">
          <a:xfrm>
            <a:off x="6374056" y="5833640"/>
            <a:ext cx="17240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ينتمي إلى 2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32"/>
          <p:cNvSpPr>
            <a:spLocks noChangeArrowheads="1"/>
          </p:cNvSpPr>
          <p:nvPr/>
        </p:nvSpPr>
        <p:spPr bwMode="auto">
          <a:xfrm>
            <a:off x="3707668" y="5833640"/>
            <a:ext cx="17240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ينتمي إلى 2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ستطيل 32"/>
          <p:cNvSpPr>
            <a:spLocks noChangeArrowheads="1"/>
          </p:cNvSpPr>
          <p:nvPr/>
        </p:nvSpPr>
        <p:spPr bwMode="auto">
          <a:xfrm>
            <a:off x="983518" y="5822572"/>
            <a:ext cx="18573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D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ينتمي إلى 1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"/>
            <a:ext cx="12192000" cy="8490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" y="1616204"/>
            <a:ext cx="2795108" cy="18014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35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766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الرابع: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بيان تدفق الدم في الدورة الدموية الصغرى والكبرى.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58257" y="2360704"/>
            <a:ext cx="2756995" cy="36523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الدموية الصغرى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Lungs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الرئتين والعودة منهما 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3320" y="2360704"/>
            <a:ext cx="2591325" cy="36523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الدموية ال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كب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body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الجسم والعودة إلى القلب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 descr="حيا 211 طبعة ثانية  BH.Bi11.SE1.2014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9029" r="65345" b="35528"/>
          <a:stretch/>
        </p:blipFill>
        <p:spPr>
          <a:xfrm>
            <a:off x="3405345" y="1917695"/>
            <a:ext cx="5092212" cy="453196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405345" y="1431623"/>
            <a:ext cx="5092212" cy="405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يتدفق الدم في جسم الإنسان خلال حلقتين أو دورتين</a:t>
            </a:r>
          </a:p>
        </p:txBody>
      </p:sp>
      <p:sp>
        <p:nvSpPr>
          <p:cNvPr id="26" name="Flowchart: Terminator 25"/>
          <p:cNvSpPr/>
          <p:nvPr/>
        </p:nvSpPr>
        <p:spPr>
          <a:xfrm>
            <a:off x="4066028" y="845032"/>
            <a:ext cx="3798455" cy="50617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تدفق الدم في الجسم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6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427" y="2342686"/>
            <a:ext cx="1088430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الدورة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ينتقل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الدم غير المؤكسج من القلب إلى الرئتين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لحدوث عملية تبادل الغازات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عودته مؤكسجًا إلى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ذين ال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يسر للقلب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766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الرابع: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بيان كيف يتدفق الدم في الدورة الدموية الصغرى والكبرى.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76284" y="947170"/>
            <a:ext cx="8244347" cy="11880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الدموية الصغرى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Lungs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الرئتين والعودة منهما  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7" y="3317358"/>
            <a:ext cx="1035190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766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الرابع: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بيان كيف يتدفق الدم في الدورة الدموية الصغرى والكبرى.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72065" y="910611"/>
            <a:ext cx="6522789" cy="8324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الدورة الدموية ال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كب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body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and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الجسم والعودة إلى القلب  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79550" y="1874755"/>
            <a:ext cx="10972800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الدورة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ينتقل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الدم المؤكسج من 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البطين ال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يسر الى الشريان الأبهر 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 جميع 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نحاء الجسم لحدوث عملية تبادل الغازات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 الخلايا، ليعود دمًا غير مؤكسجٍ إلى 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ذين ال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أيمن</a:t>
            </a:r>
            <a:r>
              <a:rPr lang="ar-SA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للقلب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56" y="2944704"/>
            <a:ext cx="9943438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9797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11"/>
          <p:cNvSpPr>
            <a:spLocks noChangeArrowheads="1"/>
          </p:cNvSpPr>
          <p:nvPr/>
        </p:nvSpPr>
        <p:spPr bwMode="auto">
          <a:xfrm>
            <a:off x="532263" y="1770374"/>
            <a:ext cx="110713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الأذين الأيمن -  البطين الأيسر-</a:t>
            </a:r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جميع أجزاء الجسم- القلب.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2670" y="1042226"/>
            <a:ext cx="11060006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أي مما يلي هو المسار الصحيح للدورة الدموية الكبرى</a:t>
            </a:r>
            <a:r>
              <a:rPr lang="ar-SA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11"/>
          <p:cNvSpPr>
            <a:spLocks noChangeArrowheads="1"/>
          </p:cNvSpPr>
          <p:nvPr/>
        </p:nvSpPr>
        <p:spPr bwMode="auto">
          <a:xfrm>
            <a:off x="532263" y="2422318"/>
            <a:ext cx="110713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الأذين الأيسر-  البطين الأيمن-</a:t>
            </a:r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أجزاء الجسم- القلب.</a:t>
            </a:r>
            <a:endParaRPr lang="ar-SA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1"/>
          <p:cNvSpPr>
            <a:spLocks noChangeArrowheads="1"/>
          </p:cNvSpPr>
          <p:nvPr/>
        </p:nvSpPr>
        <p:spPr bwMode="auto">
          <a:xfrm>
            <a:off x="532264" y="3083596"/>
            <a:ext cx="110713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البطين الأيسر- الشريان الأبهري-</a:t>
            </a:r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أجزاء الجسم- القلب.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532263" y="3763535"/>
            <a:ext cx="110713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البطين الأيمن- جميع أجزاء الجسم- الأذين الأيسر-  القلب.</a:t>
            </a:r>
          </a:p>
        </p:txBody>
      </p:sp>
      <p:sp>
        <p:nvSpPr>
          <p:cNvPr id="13" name="Oval 12"/>
          <p:cNvSpPr/>
          <p:nvPr/>
        </p:nvSpPr>
        <p:spPr>
          <a:xfrm>
            <a:off x="11277599" y="3179520"/>
            <a:ext cx="355497" cy="3764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242204" y="5351457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يُحمَّل بالأكسجين وثاني أكسيد الكربون معًا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36594" y="5951398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altLang="en-US" dirty="0">
                <a:ea typeface="Times New Roman" panose="02020603050405020304" pitchFamily="18" charset="0"/>
              </a:rPr>
              <a:t>يُحمَّل بـالأكسجين والغذاء </a:t>
            </a:r>
            <a:r>
              <a:rPr lang="ar-BH" altLang="en-US" dirty="0" smtClean="0">
                <a:ea typeface="Times New Roman" panose="02020603050405020304" pitchFamily="18" charset="0"/>
              </a:rPr>
              <a:t>معًا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236287" y="5942217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altLang="en-US" dirty="0">
                <a:ea typeface="Times New Roman" panose="02020603050405020304" pitchFamily="18" charset="0"/>
              </a:rPr>
              <a:t>يُحمَّل بـالأكسجين </a:t>
            </a:r>
            <a:r>
              <a:rPr lang="ar-BH" altLang="en-US" dirty="0" smtClean="0">
                <a:ea typeface="Times New Roman" panose="02020603050405020304" pitchFamily="18" charset="0"/>
              </a:rPr>
              <a:t>فقط.</a:t>
            </a:r>
            <a:endParaRPr lang="ar-BH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32058" y="5360637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يُحمَّل بـالأكسجين ويترك ثاني أكسيد الكربون</a:t>
            </a:r>
            <a:endParaRPr lang="en-US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1777" y="4695821"/>
            <a:ext cx="11129709" cy="515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BH" altLang="en-US" dirty="0" smtClean="0">
                <a:ea typeface="Times New Roman" panose="02020603050405020304" pitchFamily="18" charset="0"/>
              </a:rPr>
              <a:t>4. </a:t>
            </a:r>
            <a:r>
              <a:rPr lang="ar-BH" altLang="en-US" dirty="0">
                <a:ea typeface="Times New Roman" panose="02020603050405020304" pitchFamily="18" charset="0"/>
              </a:rPr>
              <a:t>أي مما يلي يحدث للدم في </a:t>
            </a:r>
            <a:r>
              <a:rPr lang="ar-BH" altLang="en-US" dirty="0" smtClean="0">
                <a:ea typeface="Times New Roman" panose="02020603050405020304" pitchFamily="18" charset="0"/>
              </a:rPr>
              <a:t>الرئتين؟</a:t>
            </a:r>
            <a:endParaRPr lang="en-US" altLang="en-US" dirty="0"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8892" y="5397925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0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0" grpId="0" animBg="1"/>
      <p:bldP spid="2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12"/>
          <p:cNvSpPr/>
          <p:nvPr/>
        </p:nvSpPr>
        <p:spPr>
          <a:xfrm>
            <a:off x="4112652" y="2015397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 حجرات القلب تستقبل دم أحمر داكن من الجسم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12"/>
          <p:cNvSpPr/>
          <p:nvPr/>
        </p:nvSpPr>
        <p:spPr>
          <a:xfrm>
            <a:off x="4112652" y="2784993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 </a:t>
            </a: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حجرات القلب تستقبل الدم من الرئتين: 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12"/>
          <p:cNvSpPr/>
          <p:nvPr/>
        </p:nvSpPr>
        <p:spPr>
          <a:xfrm>
            <a:off x="4118836" y="3567928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وعاء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فيه أعلى ضغط للدم</a:t>
            </a:r>
            <a:r>
              <a:rPr lang="ar-SA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12"/>
          <p:cNvSpPr/>
          <p:nvPr/>
        </p:nvSpPr>
        <p:spPr>
          <a:xfrm>
            <a:off x="4120825" y="4365187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وعاء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يمر فيه الدم من أعلى الجسم إلى القلب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 12"/>
          <p:cNvSpPr/>
          <p:nvPr/>
        </p:nvSpPr>
        <p:spPr>
          <a:xfrm>
            <a:off x="4120825" y="5107539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أحد </a:t>
            </a: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حجرات القلب ت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رسل الدم إلى كل الجسم:  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ستطيل 12"/>
          <p:cNvSpPr/>
          <p:nvPr/>
        </p:nvSpPr>
        <p:spPr>
          <a:xfrm>
            <a:off x="4120825" y="5818164"/>
            <a:ext cx="744071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وعاء </a:t>
            </a:r>
            <a:r>
              <a:rPr lang="ar-JO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ينقل الدم المؤكسج إلى جميع أجزاء الجسم: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"/>
            <a:ext cx="12192000" cy="7963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</a:t>
            </a: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التَقْيِيمِيُ 1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2037185" y="1077365"/>
            <a:ext cx="8025001" cy="630137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الرقم المناسب من الشكل أمام ما يناسبه من العبارات التالية:</a:t>
            </a:r>
            <a:endParaRPr lang="en-US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99132" y="2062275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5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4079919" y="2838874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2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4112653" y="3615694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4112832" y="4414301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4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4094433" y="5875064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4112652" y="5166954"/>
            <a:ext cx="716093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3</a:t>
            </a:r>
            <a:endParaRPr lang="en-US" b="1" dirty="0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6" y="2059899"/>
            <a:ext cx="3139712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12"/>
          <p:cNvSpPr/>
          <p:nvPr/>
        </p:nvSpPr>
        <p:spPr>
          <a:xfrm>
            <a:off x="602427" y="2762930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lvl="2" indent="-228600" algn="r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يُعد جزء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من جهازي الدوران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والمناعة معًا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2427" y="3370308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indent="-2286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عضو عضلي أجوف بحجم قبضة اليد يوجد في منتصف الصدر تقريبًا.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12"/>
          <p:cNvSpPr/>
          <p:nvPr/>
        </p:nvSpPr>
        <p:spPr>
          <a:xfrm>
            <a:off x="592267" y="3992611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117475" indent="-117475" algn="justLow" rtl="1">
              <a:buFont typeface="Arial" panose="020B0604020202020204" pitchFamily="34" charset="0"/>
              <a:buChar char="•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قياس للضغط الواقع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جدران الأوعية الدموية.</a:t>
            </a:r>
          </a:p>
        </p:txBody>
      </p:sp>
      <p:sp>
        <p:nvSpPr>
          <p:cNvPr id="15" name="مستطيل 12"/>
          <p:cNvSpPr/>
          <p:nvPr/>
        </p:nvSpPr>
        <p:spPr>
          <a:xfrm>
            <a:off x="592267" y="4605369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8125" indent="-238125" algn="justLow" rtl="1"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تراكيب توجد في الأوردة لتحافظ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 جريان الدم في اتجاه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6" name="مستطيل 12"/>
          <p:cNvSpPr/>
          <p:nvPr/>
        </p:nvSpPr>
        <p:spPr>
          <a:xfrm>
            <a:off x="592267" y="5236241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28600" lvl="2" indent="-228600" algn="r" rtl="1">
              <a:buFont typeface="Wingdings" panose="05000000000000000000" pitchFamily="2" charset="2"/>
              <a:buChar char="§"/>
              <a:defRPr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في جدار الأذين الأيمن يرسل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إشارات تجبر عضلات القلب على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الانقباض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"/>
            <a:ext cx="12192000" cy="7998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 </a:t>
            </a:r>
            <a:r>
              <a:rPr lang="ar-BH" sz="40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0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870966" y="869510"/>
            <a:ext cx="8426015" cy="53673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اختر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الرقم المناسب لكل عبارة من العبارات الآتية: </a:t>
            </a:r>
            <a:endParaRPr lang="en-US" alt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8303" y="4068929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5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88303" y="4701093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8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578010" y="5322560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4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598024" y="3446668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608718" y="2834663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2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66429"/>
              </p:ext>
            </p:extLst>
          </p:nvPr>
        </p:nvGraphicFramePr>
        <p:xfrm>
          <a:off x="613611" y="1510759"/>
          <a:ext cx="11032957" cy="114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2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5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3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96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العقدة الجيبية الأذينية </a:t>
                      </a:r>
                      <a:endParaRPr lang="en-US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الجهاز الدوري</a:t>
                      </a:r>
                      <a:endParaRPr lang="en-US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SA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الجهاز </a:t>
                      </a:r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الليمفي </a:t>
                      </a:r>
                      <a:endParaRPr lang="ar-BH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القلب</a:t>
                      </a:r>
                      <a:endParaRPr lang="en-US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491"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8. الصمامات</a:t>
                      </a:r>
                      <a:endParaRPr lang="en-US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7. العقدة الأذينية البطينية</a:t>
                      </a:r>
                      <a:endParaRPr lang="en-US" sz="28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الشعيرات الدموية</a:t>
                      </a:r>
                      <a:endParaRPr lang="en-US" sz="28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ضغط الدم</a:t>
                      </a:r>
                      <a:endParaRPr lang="en-US" sz="28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مستطيل 12"/>
          <p:cNvSpPr/>
          <p:nvPr/>
        </p:nvSpPr>
        <p:spPr>
          <a:xfrm>
            <a:off x="601787" y="5860139"/>
            <a:ext cx="11080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92100" indent="-292100" algn="justLow" rt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أوعية دموية دقيقة يتكون جدارها من طبقة واحدة من الخلايا، ويتم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خلالها تبادل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بين الدم والخلايا.</a:t>
            </a:r>
          </a:p>
        </p:txBody>
      </p:sp>
      <p:sp>
        <p:nvSpPr>
          <p:cNvPr id="20" name="Oval 19"/>
          <p:cNvSpPr/>
          <p:nvPr/>
        </p:nvSpPr>
        <p:spPr>
          <a:xfrm>
            <a:off x="587530" y="5946458"/>
            <a:ext cx="600387" cy="317080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6</a:t>
            </a:r>
            <a:endParaRPr lang="en-US" b="1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59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79023" y="444824"/>
            <a:ext cx="4724400" cy="852925"/>
          </a:xfr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1"/>
            <a:r>
              <a:rPr lang="ar-BH" altLang="en-US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alt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833673" y="1639166"/>
            <a:ext cx="1052796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 rtl="1">
              <a:buFont typeface="Wingdings" pitchFamily="2" charset="2"/>
              <a:buChar char="Ø"/>
              <a:defRPr/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تحديد تركيب ووظيفة جهاز الدوران.</a:t>
            </a:r>
          </a:p>
        </p:txBody>
      </p:sp>
      <p:sp>
        <p:nvSpPr>
          <p:cNvPr id="12" name="مستطيل 12"/>
          <p:cNvSpPr/>
          <p:nvPr/>
        </p:nvSpPr>
        <p:spPr>
          <a:xfrm>
            <a:off x="817321" y="3673442"/>
            <a:ext cx="1054686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تركيب القلب وكيف ينبض بانتظام</a:t>
            </a:r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12"/>
          <p:cNvSpPr/>
          <p:nvPr/>
        </p:nvSpPr>
        <p:spPr>
          <a:xfrm>
            <a:off x="821803" y="2675035"/>
            <a:ext cx="105468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المقارنة بين أنواع الأوعية الدموية</a:t>
            </a:r>
            <a:r>
              <a:rPr lang="ar-BH" sz="3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4"/>
          <p:cNvSpPr/>
          <p:nvPr/>
        </p:nvSpPr>
        <p:spPr>
          <a:xfrm>
            <a:off x="861935" y="4751464"/>
            <a:ext cx="105159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بيان كيف يتدفق الدم في الدورة الدموية الصغرى والكبرى.</a:t>
            </a:r>
          </a:p>
        </p:txBody>
      </p:sp>
    </p:spTree>
    <p:extLst>
      <p:ext uri="{BB962C8B-B14F-4D97-AF65-F5344CB8AC3E}">
        <p14:creationId xmlns:p14="http://schemas.microsoft.com/office/powerpoint/2010/main" val="36023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15919" y="1175017"/>
            <a:ext cx="6064184" cy="43244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115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انْتَهَى الدّرْسُ</a:t>
            </a:r>
            <a:endParaRPr lang="en-US" sz="115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4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96E3980A-39F3-4928-BF5D-9B1272669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599758"/>
              </p:ext>
            </p:extLst>
          </p:nvPr>
        </p:nvGraphicFramePr>
        <p:xfrm>
          <a:off x="2807608" y="894765"/>
          <a:ext cx="8563400" cy="266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12192000" cy="8082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</a:t>
            </a: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تحديد تركيب ووظيفة جهاز الدوران.</a:t>
            </a:r>
          </a:p>
        </p:txBody>
      </p:sp>
      <p:sp>
        <p:nvSpPr>
          <p:cNvPr id="14" name="مستطيل 34"/>
          <p:cNvSpPr/>
          <p:nvPr/>
        </p:nvSpPr>
        <p:spPr>
          <a:xfrm>
            <a:off x="3421626" y="5128164"/>
            <a:ext cx="79922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تعمل هذه الأجهزة كلها معًا للحفاظ على الاتزان الداخلي للجسم.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2"/>
          <p:cNvSpPr>
            <a:spLocks noChangeArrowheads="1"/>
          </p:cNvSpPr>
          <p:nvPr/>
        </p:nvSpPr>
        <p:spPr bwMode="auto">
          <a:xfrm>
            <a:off x="3461546" y="4098350"/>
            <a:ext cx="790946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ويُعد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الجهاز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الليمفي جزء من جهازي الدوران والمناعة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Times New Roman" pitchFamily="18" charset="0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" y="1616021"/>
            <a:ext cx="2384326" cy="4047359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6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32"/>
          <p:cNvSpPr>
            <a:spLocks noChangeArrowheads="1"/>
          </p:cNvSpPr>
          <p:nvPr/>
        </p:nvSpPr>
        <p:spPr bwMode="auto">
          <a:xfrm>
            <a:off x="759334" y="1958803"/>
            <a:ext cx="106263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1. ينقل الكثير من المواد المهمة</a:t>
            </a:r>
            <a:r>
              <a:rPr lang="en-US" sz="2800" b="1" dirty="0">
                <a:solidFill>
                  <a:srgbClr val="7030A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ومنها الأكسجين والغذاء إلى خلايا الجسم.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53601" y="957018"/>
            <a:ext cx="6476999" cy="780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tabLst>
                <a:tab pos="2324100" algn="l"/>
              </a:tabLst>
            </a:pPr>
            <a:r>
              <a:rPr lang="ar-BH" sz="4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وظائف جهاز الدوران</a:t>
            </a:r>
            <a:endParaRPr lang="en-US" sz="4000" b="1" dirty="0">
              <a:solidFill>
                <a:srgbClr val="FFFF00"/>
              </a:solidFill>
              <a:latin typeface="Sakkal Majalla" panose="02000000000000000000" pitchFamily="2" charset="-78"/>
              <a:ea typeface="Times New Roman" pitchFamily="18" charset="0"/>
              <a:cs typeface="Sakkal Majalla" panose="02000000000000000000" pitchFamily="2" charset="-78"/>
            </a:endParaRPr>
          </a:p>
        </p:txBody>
      </p:sp>
      <p:sp>
        <p:nvSpPr>
          <p:cNvPr id="13" name="مستطيل 32"/>
          <p:cNvSpPr>
            <a:spLocks noChangeArrowheads="1"/>
          </p:cNvSpPr>
          <p:nvPr/>
        </p:nvSpPr>
        <p:spPr bwMode="auto">
          <a:xfrm>
            <a:off x="761089" y="4541578"/>
            <a:ext cx="1067019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4. يوزع جهاز الدوران الحرارة على أجزاء الجسم كافة لتنظيم درجة حرارته.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sp>
        <p:nvSpPr>
          <p:cNvPr id="14" name="مستطيل 32"/>
          <p:cNvSpPr>
            <a:spLocks noChangeArrowheads="1"/>
          </p:cNvSpPr>
          <p:nvPr/>
        </p:nvSpPr>
        <p:spPr bwMode="auto">
          <a:xfrm>
            <a:off x="737419" y="2817025"/>
            <a:ext cx="10670197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2. يعمل على تخلص الخلايا من الفضلات مثل ثاني أكسيد الكربون.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sp>
        <p:nvSpPr>
          <p:cNvPr id="15" name="مستطيل 32"/>
          <p:cNvSpPr>
            <a:spLocks noChangeArrowheads="1"/>
          </p:cNvSpPr>
          <p:nvPr/>
        </p:nvSpPr>
        <p:spPr bwMode="auto">
          <a:xfrm>
            <a:off x="756420" y="3649299"/>
            <a:ext cx="1067663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3. يحمل الدم مواد ينتجها جهاز المناعة إلى الجسم لتهاجم مسببات المرض.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sp>
        <p:nvSpPr>
          <p:cNvPr id="16" name="مستطيل 32"/>
          <p:cNvSpPr>
            <a:spLocks noChangeArrowheads="1"/>
          </p:cNvSpPr>
          <p:nvPr/>
        </p:nvSpPr>
        <p:spPr bwMode="auto">
          <a:xfrm>
            <a:off x="769880" y="5421116"/>
            <a:ext cx="1067019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Arial Unicode MS" pitchFamily="34" charset="-128"/>
                <a:cs typeface="Sakkal Majalla" panose="02000000000000000000" pitchFamily="2" charset="-78"/>
              </a:rPr>
              <a:t>5. يحتوي الدم على بروتينات ومواد تسبب تخثر الدم عند حدوث الجروح.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ea typeface="Arial Unicode MS" pitchFamily="34" charset="-12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8331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rgbClr val="FFC000"/>
                </a:solidFill>
                <a:latin typeface="Sakkal Majalla" panose="02000000000000000000" pitchFamily="2" charset="-78"/>
                <a:cs typeface="+mj-cs"/>
              </a:rPr>
              <a:t>  </a:t>
            </a:r>
            <a:r>
              <a:rPr lang="ar-BH" sz="3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الأول: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تحديد تركيب ووظيفة جهاز الدوران.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67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4333"/>
            <a:ext cx="12192000" cy="8982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المقارنة بين أنواع الأوعية الدموية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8199569" y="2030050"/>
            <a:ext cx="3203836" cy="59590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الشرايين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4476098" y="2033945"/>
            <a:ext cx="3478490" cy="59590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الأوردة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609201" y="2036494"/>
            <a:ext cx="3576486" cy="59590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الشعيرات الدموية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54736" y="3086637"/>
            <a:ext cx="3290001" cy="2973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أوعية دموية تنقل الدم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المؤكسج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(ماعدا الشريان الرئوي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بعيدًا عن القلب إلى جميع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أجزاء الجسم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70629" y="3093648"/>
            <a:ext cx="3456265" cy="29712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أوعية دموية ت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نقل الدم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مؤكسج (ماعدا الأوردة الرئوية)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أجزاء الجسم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وتُعيده إلى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القلب</a:t>
            </a:r>
            <a:endParaRPr lang="ar-SA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7621" y="3064351"/>
            <a:ext cx="3584060" cy="303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spcAft>
                <a:spcPts val="1000"/>
              </a:spcAft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أوعية دموية دقيقة يتكون جدارها من طبقة واحدة من الخلايا، ويتم عبر الشعيرات الدقيقة منها تبادل المواد بين الدم والخلايا.</a:t>
            </a:r>
          </a:p>
        </p:txBody>
      </p:sp>
      <p:sp>
        <p:nvSpPr>
          <p:cNvPr id="12" name="مستطيل 32"/>
          <p:cNvSpPr>
            <a:spLocks noChangeArrowheads="1"/>
          </p:cNvSpPr>
          <p:nvPr/>
        </p:nvSpPr>
        <p:spPr bwMode="auto">
          <a:xfrm>
            <a:off x="427703" y="986218"/>
            <a:ext cx="109728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</a:pP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يوجد في الجسم ثلاثة أنواع من الأوعية الدموية هي: الشرايين والأوردة والشعيرات الدموية.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9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3" grpId="0" animBg="1"/>
      <p:bldP spid="19" grpId="0" animBg="1"/>
      <p:bldP spid="2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016583"/>
              </p:ext>
            </p:extLst>
          </p:nvPr>
        </p:nvGraphicFramePr>
        <p:xfrm>
          <a:off x="3303641" y="1641084"/>
          <a:ext cx="8170606" cy="1142543"/>
        </p:xfrm>
        <a:graphic>
          <a:graphicData uri="http://schemas.openxmlformats.org/drawingml/2006/table">
            <a:tbl>
              <a:tblPr rtl="1"/>
              <a:tblGrid>
                <a:gridCol w="1157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7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6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0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المقارنة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الشرايين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Arteries</a:t>
                      </a:r>
                      <a:r>
                        <a:rPr kumimoji="0" lang="ar-B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الأوردة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Veins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38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BH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اتجاه حركة الدم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القلب إلى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الجسم</a:t>
                      </a:r>
                      <a:endParaRPr lang="ar-BH" sz="2000" b="1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الجسم</a:t>
                      </a: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القلب 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>
            <a:off x="2150302" y="980164"/>
            <a:ext cx="8016658" cy="522973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مقارنة بين الشرايين والأوردة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253482"/>
              </p:ext>
            </p:extLst>
          </p:nvPr>
        </p:nvGraphicFramePr>
        <p:xfrm>
          <a:off x="3303641" y="2788623"/>
          <a:ext cx="8170606" cy="701034"/>
        </p:xfrm>
        <a:graphic>
          <a:graphicData uri="http://schemas.openxmlformats.org/drawingml/2006/table">
            <a:tbl>
              <a:tblPr rtl="1"/>
              <a:tblGrid>
                <a:gridCol w="116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7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7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610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 الدم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تنقل دم مؤكسج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8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(ماعدا الشريان الرئوي</a:t>
                      </a:r>
                      <a:r>
                        <a:rPr lang="ar-BH" sz="18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800" b="1" dirty="0" smtClean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تنقل دم غير مؤكسج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(ماعدا </a:t>
                      </a:r>
                      <a:r>
                        <a:rPr lang="ar-BH" sz="1800" b="1" kern="1200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الأوردة الرئوية)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053014"/>
              </p:ext>
            </p:extLst>
          </p:nvPr>
        </p:nvGraphicFramePr>
        <p:xfrm>
          <a:off x="3288893" y="3492453"/>
          <a:ext cx="8185354" cy="2029460"/>
        </p:xfrm>
        <a:graphic>
          <a:graphicData uri="http://schemas.openxmlformats.org/drawingml/2006/table">
            <a:tbl>
              <a:tblPr rtl="1"/>
              <a:tblGrid>
                <a:gridCol w="116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7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2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2946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BH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BH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تركيب الجدار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جدران سميكة مرنة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ومتينة من ثلاث طبقات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الطبقة الخارجية</a:t>
                      </a: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نسيج ضام.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الطبقة الوسطى</a:t>
                      </a: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عضلية ملساء وتكون أسمك من الطبقات الأخرى.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الطبقة الداخلية</a:t>
                      </a: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صف واحد من الخلايا الطلائية.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تتركب جدران الأوردة من نفس الطبقات الثلاث كما في تركيب جدران الشرايين.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ولكن طبقة الخلايا العضلية الوسطى في الأوردة </a:t>
                      </a: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أقل</a:t>
                      </a: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سمكًا</a:t>
                      </a: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منها في الشرايين.</a:t>
                      </a:r>
                      <a:endParaRPr kumimoji="0" lang="ar-SA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8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12192000" cy="8880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المقارنة بين أنواع الأوعية الدموية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graphicFrame>
        <p:nvGraphicFramePr>
          <p:cNvPr id="15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214554"/>
              </p:ext>
            </p:extLst>
          </p:nvPr>
        </p:nvGraphicFramePr>
        <p:xfrm>
          <a:off x="3303641" y="5542104"/>
          <a:ext cx="8185354" cy="701034"/>
        </p:xfrm>
        <a:graphic>
          <a:graphicData uri="http://schemas.openxmlformats.org/drawingml/2006/table">
            <a:tbl>
              <a:tblPr rtl="1"/>
              <a:tblGrid>
                <a:gridCol w="1179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7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7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648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وجود صمامات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تحتوي على صمامات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000" b="1" kern="1200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ماعدا الصمام الرئوي والأورطي.</a:t>
                      </a:r>
                      <a:endParaRPr lang="en-US" sz="2000" b="1" kern="1200" dirty="0" smtClean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تحتوي الأوردة الكبيرة على صمامات.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42832"/>
            <a:ext cx="2898206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36157"/>
              </p:ext>
            </p:extLst>
          </p:nvPr>
        </p:nvGraphicFramePr>
        <p:xfrm>
          <a:off x="3333136" y="1027397"/>
          <a:ext cx="8053099" cy="1138793"/>
        </p:xfrm>
        <a:graphic>
          <a:graphicData uri="http://schemas.openxmlformats.org/drawingml/2006/table">
            <a:tbl>
              <a:tblPr rtl="1"/>
              <a:tblGrid>
                <a:gridCol w="1080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2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الشعيرات الدموية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Capillaries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6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الوظيفة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يتم من خلالها تبادل المواد والتخلص من الفضلات.</a:t>
                      </a:r>
                      <a:endParaRPr lang="ar-SA" sz="24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-14333"/>
            <a:ext cx="12192000" cy="8944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الثاني: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المقارنة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بين أنواع الأوعية الدموية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graphicFrame>
        <p:nvGraphicFramePr>
          <p:cNvPr id="9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776747"/>
              </p:ext>
            </p:extLst>
          </p:nvPr>
        </p:nvGraphicFramePr>
        <p:xfrm>
          <a:off x="3347883" y="2157276"/>
          <a:ext cx="8053099" cy="822954"/>
        </p:xfrm>
        <a:graphic>
          <a:graphicData uri="http://schemas.openxmlformats.org/drawingml/2006/table">
            <a:tbl>
              <a:tblPr rtl="1"/>
              <a:tblGrid>
                <a:gridCol w="1096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6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52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تركيب الجدار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يتكون من طبقة واحدة من الخلايا الطلائية، وذلك لتسمح بتبادل المواد بين الدم وخلايا الجسم بسهولة بواسطة عملية الانتشار البسيط.</a:t>
                      </a:r>
                      <a:endParaRPr lang="ar-SA" sz="24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11328"/>
              </p:ext>
            </p:extLst>
          </p:nvPr>
        </p:nvGraphicFramePr>
        <p:xfrm>
          <a:off x="3333137" y="2981235"/>
          <a:ext cx="8053100" cy="766916"/>
        </p:xfrm>
        <a:graphic>
          <a:graphicData uri="http://schemas.openxmlformats.org/drawingml/2006/table">
            <a:tbl>
              <a:tblPr rtl="1"/>
              <a:tblGrid>
                <a:gridCol w="1080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2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69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B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حجمها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BH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صغير ة جدًا حيث تسمح فقط بمرور خلية دم منفردة خلالها.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16" descr="حيا 211 طبعة ثانية  BH.Bi11.SE1.2014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t="36333" r="20538" b="34666"/>
          <a:stretch/>
        </p:blipFill>
        <p:spPr>
          <a:xfrm>
            <a:off x="1902542" y="3839519"/>
            <a:ext cx="7934632" cy="254427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8" y="1113075"/>
            <a:ext cx="240203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محتوى 5"/>
          <p:cNvSpPr txBox="1">
            <a:spLocks/>
          </p:cNvSpPr>
          <p:nvPr/>
        </p:nvSpPr>
        <p:spPr bwMode="auto">
          <a:xfrm>
            <a:off x="707923" y="1912356"/>
            <a:ext cx="106483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لكي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تتحمل ضغط الدم العالي الذي يُضخ من القلب إلى الشرايين.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"/>
            <a:ext cx="12192000" cy="8490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3"/>
          <p:cNvSpPr/>
          <p:nvPr/>
        </p:nvSpPr>
        <p:spPr>
          <a:xfrm>
            <a:off x="707923" y="1196953"/>
            <a:ext cx="10648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فسر: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الطبقة الوسطى في الشرايين أكثر سمكًا من الطبقات الأخرى في الأوعية الدموية الأخر ى.</a:t>
            </a:r>
          </a:p>
        </p:txBody>
      </p:sp>
      <p:sp>
        <p:nvSpPr>
          <p:cNvPr id="12" name="مستطيل 3"/>
          <p:cNvSpPr/>
          <p:nvPr/>
        </p:nvSpPr>
        <p:spPr>
          <a:xfrm>
            <a:off x="707923" y="2918836"/>
            <a:ext cx="10648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تحتوي الأوردة الكبيرة على صمامات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" name="عنصر نائب للمحتوى 5"/>
          <p:cNvSpPr txBox="1">
            <a:spLocks/>
          </p:cNvSpPr>
          <p:nvPr/>
        </p:nvSpPr>
        <p:spPr bwMode="auto">
          <a:xfrm>
            <a:off x="707923" y="3564273"/>
            <a:ext cx="106483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لتمنع الدم من الرجوع في الاتجاه المعاكس لجريانه.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3"/>
          <p:cNvSpPr/>
          <p:nvPr/>
        </p:nvSpPr>
        <p:spPr>
          <a:xfrm>
            <a:off x="707922" y="4610624"/>
            <a:ext cx="10648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الدم المؤكسج الذي يغذي الطرفين السفليين يغادر القلب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من خلال: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908378" y="5351457"/>
            <a:ext cx="4399904" cy="396506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الأوردة والشرايين معًا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54304" y="5951398"/>
            <a:ext cx="4397431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</a:t>
            </a:r>
            <a:r>
              <a:rPr lang="ar-BH" dirty="0" smtClean="0"/>
              <a:t>. </a:t>
            </a:r>
            <a:r>
              <a:rPr lang="ar-BH" altLang="en-US" dirty="0" smtClean="0">
                <a:ea typeface="Times New Roman" panose="02020603050405020304" pitchFamily="18" charset="0"/>
              </a:rPr>
              <a:t>الشعيرات الدموية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902461" y="5942217"/>
            <a:ext cx="4399904" cy="398341"/>
          </a:xfrm>
          <a:prstGeom prst="rect">
            <a:avLst/>
          </a:prstGeom>
          <a:solidFill>
            <a:srgbClr val="FDF0E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</a:t>
            </a:r>
            <a:r>
              <a:rPr lang="ar-BH" dirty="0" smtClean="0"/>
              <a:t>.</a:t>
            </a:r>
            <a:r>
              <a:rPr lang="ar-BH" dirty="0"/>
              <a:t> </a:t>
            </a:r>
            <a:r>
              <a:rPr lang="ar-BH" altLang="en-US" dirty="0" smtClean="0">
                <a:ea typeface="Times New Roman" panose="02020603050405020304" pitchFamily="18" charset="0"/>
              </a:rPr>
              <a:t>الشرايين فقط.</a:t>
            </a:r>
            <a:endParaRPr lang="ar-BH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9768" y="5360637"/>
            <a:ext cx="4401967" cy="387325"/>
          </a:xfrm>
          <a:prstGeom prst="rect">
            <a:avLst/>
          </a:prstGeom>
          <a:solidFill>
            <a:srgbClr val="F4EED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الأوردة فقط</a:t>
            </a:r>
            <a:endParaRPr lang="en-US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57286" y="5978002"/>
            <a:ext cx="332163" cy="342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8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7924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BH" sz="3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الهـدف الثالث: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توضيح تركيب القلب وكيف ينبض بانتظام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1422" y="3066093"/>
            <a:ext cx="4402589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spcBef>
                <a:spcPct val="20000"/>
              </a:spcBef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القلب من 4 حجرات: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7923" y="877448"/>
            <a:ext cx="8908025" cy="4987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عضو عضلي أجوف بحجم قبضة اليد يوجد في منتصف الصدر تقريبًا.</a:t>
            </a:r>
          </a:p>
        </p:txBody>
      </p:sp>
      <p:sp>
        <p:nvSpPr>
          <p:cNvPr id="8" name="Oval 7"/>
          <p:cNvSpPr/>
          <p:nvPr/>
        </p:nvSpPr>
        <p:spPr>
          <a:xfrm>
            <a:off x="9910680" y="818701"/>
            <a:ext cx="1681830" cy="5390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القلب: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6302154" y="2383573"/>
            <a:ext cx="3608526" cy="629289"/>
          </a:xfrm>
          <a:prstGeom prst="ellipse">
            <a:avLst/>
          </a:prstGeom>
          <a:solidFill>
            <a:srgbClr val="7B233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تركيب القلب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34"/>
          <p:cNvSpPr/>
          <p:nvPr/>
        </p:nvSpPr>
        <p:spPr>
          <a:xfrm>
            <a:off x="330669" y="5465288"/>
            <a:ext cx="11229767" cy="8925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يفصل الجانب الأيمن عن الجانب الأيسر من القلب جدار عضلي قوي، ويكون </a:t>
            </a:r>
            <a:r>
              <a:rPr lang="ar-BH" sz="26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الجدار بين </a:t>
            </a:r>
            <a:r>
              <a:rPr lang="ar-BH" sz="2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الأذينين أقل سمكًا منه بين البطينين.                 </a:t>
            </a:r>
            <a:endParaRPr lang="en-US" sz="26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04070" y="5916484"/>
            <a:ext cx="1182331" cy="421045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فسر؟</a:t>
            </a:r>
            <a:endParaRPr lang="en-US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81816" y="4552418"/>
            <a:ext cx="70665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17475" indent="-117475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حجرتان يشكلان الجزء السفلي من القلب هما البطينان الأيمن والأيسر اللذان يضخان الدم بعيدًا عن القلب.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3510" y="3657389"/>
            <a:ext cx="70611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117475" indent="-117475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حجرتان يشكلان الجزء العلوي من القلب هما الأذينان الأيمن والأيسر اللذان يستقبلان الدم العائد إلى القلب.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3510" y="1446319"/>
            <a:ext cx="7050501" cy="873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القلب </a:t>
            </a:r>
            <a:r>
              <a:rPr lang="ar-BH" sz="24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وظيفتي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ضخ الدم في الوقت نفسه، فيضخ الدم المؤكسج إلى كافة أنحاء الجسم، ويضخ الدم غير المؤكسج إلى الرئتين. 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8735" y="5896175"/>
            <a:ext cx="5333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لصغر حجم العمل الذي يؤديانه بالمقارنة بعمل البطينين. </a:t>
            </a:r>
            <a:endParaRPr lang="en-US" sz="2400" b="1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0357"/>
            <a:ext cx="3027680" cy="270587"/>
          </a:xfrm>
        </p:spPr>
        <p:txBody>
          <a:bodyPr/>
          <a:lstStyle/>
          <a:p>
            <a:pPr algn="r" rtl="1"/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الأحياء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211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حيا 215، حيا </a:t>
            </a:r>
            <a:r>
              <a:rPr lang="en-US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1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80) جهاز الدوران</a:t>
            </a:r>
            <a:endParaRPr lang="en-US" sz="1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1514738"/>
            <a:ext cx="3627434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15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1859</Words>
  <Application>Microsoft Office PowerPoint</Application>
  <PresentationFormat>Widescreen</PresentationFormat>
  <Paragraphs>227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Office Theme</vt:lpstr>
      <vt:lpstr>PowerPoint Presentation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Hossam  Ismail Mashali</cp:lastModifiedBy>
  <cp:revision>81</cp:revision>
  <dcterms:created xsi:type="dcterms:W3CDTF">2020-06-12T13:27:08Z</dcterms:created>
  <dcterms:modified xsi:type="dcterms:W3CDTF">2021-09-08T06:31:51Z</dcterms:modified>
</cp:coreProperties>
</file>