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BC0CC-106A-4D50-80D9-689A2E38578D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5423958-E795-443C-BE0D-AD8FC4BE3BB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عناصر الطقس والمناخ</a:t>
          </a:r>
          <a:endParaRPr lang="en-US" sz="1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54DF33-712C-4723-8E98-637266CAEA67}" type="parTrans" cxnId="{85159EF0-4960-46A0-A6E6-EC49529BA0A5}">
      <dgm:prSet/>
      <dgm:spPr/>
      <dgm:t>
        <a:bodyPr/>
        <a:lstStyle/>
        <a:p>
          <a:endParaRPr lang="en-US"/>
        </a:p>
      </dgm:t>
    </dgm:pt>
    <dgm:pt modelId="{160E3D7F-B755-4E95-9451-82DA30616CE2}" type="sibTrans" cxnId="{85159EF0-4960-46A0-A6E6-EC49529BA0A5}">
      <dgm:prSet/>
      <dgm:spPr/>
      <dgm:t>
        <a:bodyPr/>
        <a:lstStyle/>
        <a:p>
          <a:endParaRPr lang="en-US"/>
        </a:p>
      </dgm:t>
    </dgm:pt>
    <dgm:pt modelId="{F59FE512-7F9A-40FF-8600-0C31BD3588AE}">
      <dgm:prSet phldrT="[Text]"/>
      <dgm:spPr/>
      <dgm:t>
        <a:bodyPr/>
        <a:lstStyle/>
        <a:p>
          <a:r>
            <a:rPr lang="ar-BH" b="1" dirty="0" smtClean="0">
              <a:cs typeface="Simplified Arabic" panose="02020603050405020304"/>
            </a:rPr>
            <a:t>.........</a:t>
          </a:r>
          <a:endParaRPr lang="en-US" dirty="0"/>
        </a:p>
      </dgm:t>
    </dgm:pt>
    <dgm:pt modelId="{C0556878-C456-4BB9-B180-97C591060F4C}" type="parTrans" cxnId="{F7B41BF0-C95E-4581-B5D0-5F7663451A30}">
      <dgm:prSet/>
      <dgm:spPr/>
      <dgm:t>
        <a:bodyPr/>
        <a:lstStyle/>
        <a:p>
          <a:endParaRPr lang="en-US"/>
        </a:p>
      </dgm:t>
    </dgm:pt>
    <dgm:pt modelId="{D7AC20D2-1441-45B2-BDF5-A1BF32FE1EE3}" type="sibTrans" cxnId="{F7B41BF0-C95E-4581-B5D0-5F7663451A30}">
      <dgm:prSet/>
      <dgm:spPr/>
      <dgm:t>
        <a:bodyPr/>
        <a:lstStyle/>
        <a:p>
          <a:endParaRPr lang="en-US"/>
        </a:p>
      </dgm:t>
    </dgm:pt>
    <dgm:pt modelId="{FEFE71B5-1EF4-45B4-B92C-43C570E5F0CE}">
      <dgm:prSet phldrT="[Text]"/>
      <dgm:spPr/>
      <dgm:t>
        <a:bodyPr/>
        <a:lstStyle/>
        <a:p>
          <a:r>
            <a:rPr lang="ar-BH" b="1" dirty="0" smtClean="0">
              <a:cs typeface="Simplified Arabic" panose="02020603050405020304"/>
            </a:rPr>
            <a:t>.........</a:t>
          </a:r>
          <a:endParaRPr lang="en-US" dirty="0"/>
        </a:p>
      </dgm:t>
    </dgm:pt>
    <dgm:pt modelId="{7CBE963B-1BAE-41D1-B64A-4EB477E99DDC}" type="parTrans" cxnId="{F5C55142-84C5-4BCE-AF61-8B8CA252E37C}">
      <dgm:prSet/>
      <dgm:spPr/>
      <dgm:t>
        <a:bodyPr/>
        <a:lstStyle/>
        <a:p>
          <a:endParaRPr lang="en-US"/>
        </a:p>
      </dgm:t>
    </dgm:pt>
    <dgm:pt modelId="{A563E44B-5F1F-4072-977A-103D14B48393}" type="sibTrans" cxnId="{F5C55142-84C5-4BCE-AF61-8B8CA252E37C}">
      <dgm:prSet/>
      <dgm:spPr/>
      <dgm:t>
        <a:bodyPr/>
        <a:lstStyle/>
        <a:p>
          <a:endParaRPr lang="en-US"/>
        </a:p>
      </dgm:t>
    </dgm:pt>
    <dgm:pt modelId="{DF633FB3-4540-49DA-AC92-31684DC96091}">
      <dgm:prSet phldrT="[Text]"/>
      <dgm:spPr/>
      <dgm:t>
        <a:bodyPr/>
        <a:lstStyle/>
        <a:p>
          <a:r>
            <a:rPr lang="ar-BH" b="1" dirty="0" smtClean="0">
              <a:cs typeface="Simplified Arabic" panose="02020603050405020304"/>
            </a:rPr>
            <a:t>.........</a:t>
          </a:r>
          <a:endParaRPr lang="en-US" dirty="0"/>
        </a:p>
      </dgm:t>
    </dgm:pt>
    <dgm:pt modelId="{921B18C4-AF13-4BC8-8911-95FDCAFBE678}" type="parTrans" cxnId="{ED8ADAEE-21BC-4A15-B1D5-CE08DCA2576F}">
      <dgm:prSet/>
      <dgm:spPr/>
      <dgm:t>
        <a:bodyPr/>
        <a:lstStyle/>
        <a:p>
          <a:endParaRPr lang="en-US"/>
        </a:p>
      </dgm:t>
    </dgm:pt>
    <dgm:pt modelId="{183FAD81-6B3A-409F-9B29-859959F8B7F3}" type="sibTrans" cxnId="{ED8ADAEE-21BC-4A15-B1D5-CE08DCA2576F}">
      <dgm:prSet/>
      <dgm:spPr/>
      <dgm:t>
        <a:bodyPr/>
        <a:lstStyle/>
        <a:p>
          <a:endParaRPr lang="en-US"/>
        </a:p>
      </dgm:t>
    </dgm:pt>
    <dgm:pt modelId="{794CE1AD-AF9E-4572-9039-BB407665CE48}">
      <dgm:prSet phldrT="[Text]" custT="1"/>
      <dgm:spPr/>
      <dgm:t>
        <a:bodyPr/>
        <a:lstStyle/>
        <a:p>
          <a:r>
            <a:rPr lang="ar-BH" sz="2000" b="1" dirty="0" smtClean="0">
              <a:cs typeface="Simplified Arabic" panose="02020603050405020304"/>
            </a:rPr>
            <a:t>........</a:t>
          </a:r>
          <a:endParaRPr lang="en-US" sz="2000" b="1" dirty="0">
            <a:cs typeface="Simplified Arabic" panose="02020603050405020304"/>
          </a:endParaRPr>
        </a:p>
      </dgm:t>
    </dgm:pt>
    <dgm:pt modelId="{5B0F0A58-188E-482B-B671-AD6BBA2C607E}" type="parTrans" cxnId="{C0ADC89B-A9A2-4432-A03A-B7A0D61268A6}">
      <dgm:prSet/>
      <dgm:spPr/>
      <dgm:t>
        <a:bodyPr/>
        <a:lstStyle/>
        <a:p>
          <a:endParaRPr lang="en-US"/>
        </a:p>
      </dgm:t>
    </dgm:pt>
    <dgm:pt modelId="{A48C05A3-8E92-43E3-85DB-A1C1D9ED694E}" type="sibTrans" cxnId="{C0ADC89B-A9A2-4432-A03A-B7A0D61268A6}">
      <dgm:prSet/>
      <dgm:spPr/>
      <dgm:t>
        <a:bodyPr/>
        <a:lstStyle/>
        <a:p>
          <a:endParaRPr lang="en-US"/>
        </a:p>
      </dgm:t>
    </dgm:pt>
    <dgm:pt modelId="{47556583-0602-468C-B9FA-3BFB4BBA2FF0}">
      <dgm:prSet/>
      <dgm:spPr/>
      <dgm:t>
        <a:bodyPr/>
        <a:lstStyle/>
        <a:p>
          <a:r>
            <a:rPr lang="ar-BH" b="1" dirty="0" smtClean="0">
              <a:cs typeface="Simplified Arabic" panose="02020603050405020304"/>
            </a:rPr>
            <a:t>.........</a:t>
          </a:r>
          <a:endParaRPr lang="en-US" dirty="0"/>
        </a:p>
      </dgm:t>
    </dgm:pt>
    <dgm:pt modelId="{C1BF6ED7-B5E8-482F-89B3-B83E710BC63E}" type="parTrans" cxnId="{9AFA4833-C687-418A-A3BF-25113CA6FE86}">
      <dgm:prSet/>
      <dgm:spPr/>
      <dgm:t>
        <a:bodyPr/>
        <a:lstStyle/>
        <a:p>
          <a:endParaRPr lang="en-US"/>
        </a:p>
      </dgm:t>
    </dgm:pt>
    <dgm:pt modelId="{8D393AE9-3BD8-4485-82E9-5811F21939C4}" type="sibTrans" cxnId="{9AFA4833-C687-418A-A3BF-25113CA6FE86}">
      <dgm:prSet/>
      <dgm:spPr/>
      <dgm:t>
        <a:bodyPr/>
        <a:lstStyle/>
        <a:p>
          <a:endParaRPr lang="en-US"/>
        </a:p>
      </dgm:t>
    </dgm:pt>
    <dgm:pt modelId="{249A4C8A-88FB-48CE-B115-0C072ABE0516}">
      <dgm:prSet/>
      <dgm:spPr/>
      <dgm:t>
        <a:bodyPr/>
        <a:lstStyle/>
        <a:p>
          <a:r>
            <a:rPr lang="ar-BH" b="1" dirty="0" smtClean="0">
              <a:cs typeface="Simplified Arabic" panose="02020603050405020304"/>
            </a:rPr>
            <a:t>.........</a:t>
          </a:r>
          <a:endParaRPr lang="en-US" dirty="0"/>
        </a:p>
      </dgm:t>
    </dgm:pt>
    <dgm:pt modelId="{2FF979AD-AFDA-40C6-AC68-A0ED79BE47A8}" type="parTrans" cxnId="{49691464-3889-4854-A058-AFB85B2560B2}">
      <dgm:prSet/>
      <dgm:spPr/>
      <dgm:t>
        <a:bodyPr/>
        <a:lstStyle/>
        <a:p>
          <a:endParaRPr lang="en-US"/>
        </a:p>
      </dgm:t>
    </dgm:pt>
    <dgm:pt modelId="{169551DE-CE6C-4EA9-81E3-FE243589C944}" type="sibTrans" cxnId="{49691464-3889-4854-A058-AFB85B2560B2}">
      <dgm:prSet/>
      <dgm:spPr/>
      <dgm:t>
        <a:bodyPr/>
        <a:lstStyle/>
        <a:p>
          <a:endParaRPr lang="en-US"/>
        </a:p>
      </dgm:t>
    </dgm:pt>
    <dgm:pt modelId="{49F250E1-A48F-429A-9D2E-8BA3D0F38078}">
      <dgm:prSet/>
      <dgm:spPr/>
      <dgm:t>
        <a:bodyPr/>
        <a:lstStyle/>
        <a:p>
          <a:r>
            <a:rPr lang="ar-BH" b="1" dirty="0" smtClean="0">
              <a:cs typeface="Simplified Arabic" panose="02020603050405020304"/>
            </a:rPr>
            <a:t>.........</a:t>
          </a:r>
          <a:endParaRPr lang="en-US" dirty="0"/>
        </a:p>
      </dgm:t>
    </dgm:pt>
    <dgm:pt modelId="{27CFD149-AE2B-48A5-A67D-085303D58E8B}" type="parTrans" cxnId="{7907F538-1BBC-46EB-9DAD-9C89EFC5E54D}">
      <dgm:prSet/>
      <dgm:spPr/>
      <dgm:t>
        <a:bodyPr/>
        <a:lstStyle/>
        <a:p>
          <a:endParaRPr lang="en-US"/>
        </a:p>
      </dgm:t>
    </dgm:pt>
    <dgm:pt modelId="{445B26B3-1995-4312-B2D1-456CE8687885}" type="sibTrans" cxnId="{7907F538-1BBC-46EB-9DAD-9C89EFC5E54D}">
      <dgm:prSet/>
      <dgm:spPr/>
      <dgm:t>
        <a:bodyPr/>
        <a:lstStyle/>
        <a:p>
          <a:endParaRPr lang="en-US"/>
        </a:p>
      </dgm:t>
    </dgm:pt>
    <dgm:pt modelId="{65EE0968-FE61-40FA-990C-27AB246D04BA}">
      <dgm:prSet/>
      <dgm:spPr/>
      <dgm:t>
        <a:bodyPr/>
        <a:lstStyle/>
        <a:p>
          <a:r>
            <a:rPr lang="ar-BH" b="1" dirty="0" smtClean="0">
              <a:cs typeface="Simplified Arabic" panose="02020603050405020304"/>
            </a:rPr>
            <a:t>.........</a:t>
          </a:r>
          <a:endParaRPr lang="en-US" dirty="0"/>
        </a:p>
      </dgm:t>
    </dgm:pt>
    <dgm:pt modelId="{1E895A1D-67DD-436B-AAF9-1919ECF4295A}" type="parTrans" cxnId="{76F380E0-A9C5-48F0-A2A9-CF64C3C62FF6}">
      <dgm:prSet/>
      <dgm:spPr/>
      <dgm:t>
        <a:bodyPr/>
        <a:lstStyle/>
        <a:p>
          <a:endParaRPr lang="en-US"/>
        </a:p>
      </dgm:t>
    </dgm:pt>
    <dgm:pt modelId="{5EE86396-CE90-4E33-BE5B-75A2FB0FE2A9}" type="sibTrans" cxnId="{76F380E0-A9C5-48F0-A2A9-CF64C3C62FF6}">
      <dgm:prSet/>
      <dgm:spPr/>
      <dgm:t>
        <a:bodyPr/>
        <a:lstStyle/>
        <a:p>
          <a:endParaRPr lang="en-US"/>
        </a:p>
      </dgm:t>
    </dgm:pt>
    <dgm:pt modelId="{83246ABD-1559-43E5-8110-06BDF363136F}" type="pres">
      <dgm:prSet presAssocID="{F49BC0CC-106A-4D50-80D9-689A2E3857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39E9C-CB19-43EE-93BE-391FE0A746AC}" type="pres">
      <dgm:prSet presAssocID="{D5423958-E795-443C-BE0D-AD8FC4BE3BB4}" presName="centerShape" presStyleLbl="node0" presStyleIdx="0" presStyleCnt="1" custScaleX="203018" custScaleY="176376"/>
      <dgm:spPr/>
      <dgm:t>
        <a:bodyPr/>
        <a:lstStyle/>
        <a:p>
          <a:endParaRPr lang="en-US"/>
        </a:p>
      </dgm:t>
    </dgm:pt>
    <dgm:pt modelId="{29E96812-A0D9-4698-966A-BC52B605A68A}" type="pres">
      <dgm:prSet presAssocID="{2FF979AD-AFDA-40C6-AC68-A0ED79BE47A8}" presName="Name9" presStyleLbl="parChTrans1D2" presStyleIdx="0" presStyleCnt="8"/>
      <dgm:spPr/>
      <dgm:t>
        <a:bodyPr/>
        <a:lstStyle/>
        <a:p>
          <a:endParaRPr lang="en-US"/>
        </a:p>
      </dgm:t>
    </dgm:pt>
    <dgm:pt modelId="{97CC7ED1-16BD-4EE0-BB44-6858AC3A7B3F}" type="pres">
      <dgm:prSet presAssocID="{2FF979AD-AFDA-40C6-AC68-A0ED79BE47A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29AAB249-26D7-400F-B3EE-DF81AE1E61DB}" type="pres">
      <dgm:prSet presAssocID="{249A4C8A-88FB-48CE-B115-0C072ABE051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3F504-7518-447C-8EBC-92B15B01D46C}" type="pres">
      <dgm:prSet presAssocID="{1E895A1D-67DD-436B-AAF9-1919ECF4295A}" presName="Name9" presStyleLbl="parChTrans1D2" presStyleIdx="1" presStyleCnt="8"/>
      <dgm:spPr/>
      <dgm:t>
        <a:bodyPr/>
        <a:lstStyle/>
        <a:p>
          <a:endParaRPr lang="en-US"/>
        </a:p>
      </dgm:t>
    </dgm:pt>
    <dgm:pt modelId="{888F6762-93F0-4AF8-BA6E-0FEED8A1E82E}" type="pres">
      <dgm:prSet presAssocID="{1E895A1D-67DD-436B-AAF9-1919ECF4295A}" presName="connTx" presStyleLbl="parChTrans1D2" presStyleIdx="1" presStyleCnt="8"/>
      <dgm:spPr/>
      <dgm:t>
        <a:bodyPr/>
        <a:lstStyle/>
        <a:p>
          <a:endParaRPr lang="en-US"/>
        </a:p>
      </dgm:t>
    </dgm:pt>
    <dgm:pt modelId="{0AC90CD4-FA3A-46EA-B442-4051903EDFB4}" type="pres">
      <dgm:prSet presAssocID="{65EE0968-FE61-40FA-990C-27AB246D04BA}" presName="node" presStyleLbl="node1" presStyleIdx="1" presStyleCnt="8" custRadScaleRad="104227" custRadScaleInc="-10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61966-7F40-4D78-B6FB-54F11E57843C}" type="pres">
      <dgm:prSet presAssocID="{27CFD149-AE2B-48A5-A67D-085303D58E8B}" presName="Name9" presStyleLbl="parChTrans1D2" presStyleIdx="2" presStyleCnt="8"/>
      <dgm:spPr/>
      <dgm:t>
        <a:bodyPr/>
        <a:lstStyle/>
        <a:p>
          <a:endParaRPr lang="en-US"/>
        </a:p>
      </dgm:t>
    </dgm:pt>
    <dgm:pt modelId="{55CB1C7A-5859-4094-8990-EEBBAB80F8B4}" type="pres">
      <dgm:prSet presAssocID="{27CFD149-AE2B-48A5-A67D-085303D58E8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D0FFDE73-8DE4-40BC-B47A-73B2E8DDAE27}" type="pres">
      <dgm:prSet presAssocID="{49F250E1-A48F-429A-9D2E-8BA3D0F3807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F6816-8994-4BB2-8006-BD2939AE4550}" type="pres">
      <dgm:prSet presAssocID="{C1BF6ED7-B5E8-482F-89B3-B83E710BC63E}" presName="Name9" presStyleLbl="parChTrans1D2" presStyleIdx="3" presStyleCnt="8"/>
      <dgm:spPr/>
      <dgm:t>
        <a:bodyPr/>
        <a:lstStyle/>
        <a:p>
          <a:endParaRPr lang="en-US"/>
        </a:p>
      </dgm:t>
    </dgm:pt>
    <dgm:pt modelId="{966EA71D-6D9C-437A-B0B2-CFA7852224FE}" type="pres">
      <dgm:prSet presAssocID="{C1BF6ED7-B5E8-482F-89B3-B83E710BC63E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ED5CC3F-6019-4A4D-A2E4-89DB9B7E2A70}" type="pres">
      <dgm:prSet presAssocID="{47556583-0602-468C-B9FA-3BFB4BBA2FF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610E9-6FDF-4A6E-877E-B0C3B47E9E94}" type="pres">
      <dgm:prSet presAssocID="{C0556878-C456-4BB9-B180-97C591060F4C}" presName="Name9" presStyleLbl="parChTrans1D2" presStyleIdx="4" presStyleCnt="8"/>
      <dgm:spPr/>
      <dgm:t>
        <a:bodyPr/>
        <a:lstStyle/>
        <a:p>
          <a:endParaRPr lang="en-US"/>
        </a:p>
      </dgm:t>
    </dgm:pt>
    <dgm:pt modelId="{1010D846-9D9E-48D5-AC0C-881E182432A4}" type="pres">
      <dgm:prSet presAssocID="{C0556878-C456-4BB9-B180-97C591060F4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5903FDF-45D8-4586-8DEB-65E72ECFE211}" type="pres">
      <dgm:prSet presAssocID="{F59FE512-7F9A-40FF-8600-0C31BD3588A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8D219-068A-48F7-8DC3-71909426FD88}" type="pres">
      <dgm:prSet presAssocID="{7CBE963B-1BAE-41D1-B64A-4EB477E99DDC}" presName="Name9" presStyleLbl="parChTrans1D2" presStyleIdx="5" presStyleCnt="8"/>
      <dgm:spPr/>
      <dgm:t>
        <a:bodyPr/>
        <a:lstStyle/>
        <a:p>
          <a:endParaRPr lang="en-US"/>
        </a:p>
      </dgm:t>
    </dgm:pt>
    <dgm:pt modelId="{027D8B1A-DA29-455D-8869-F8F12E734588}" type="pres">
      <dgm:prSet presAssocID="{7CBE963B-1BAE-41D1-B64A-4EB477E99DD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5D8C220-E4C5-4C93-979D-D544965C48E7}" type="pres">
      <dgm:prSet presAssocID="{FEFE71B5-1EF4-45B4-B92C-43C570E5F0C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BB497-8E8E-4E86-AF6F-AAC5A0AB45BC}" type="pres">
      <dgm:prSet presAssocID="{921B18C4-AF13-4BC8-8911-95FDCAFBE678}" presName="Name9" presStyleLbl="parChTrans1D2" presStyleIdx="6" presStyleCnt="8"/>
      <dgm:spPr/>
      <dgm:t>
        <a:bodyPr/>
        <a:lstStyle/>
        <a:p>
          <a:endParaRPr lang="en-US"/>
        </a:p>
      </dgm:t>
    </dgm:pt>
    <dgm:pt modelId="{994DFF05-445E-46D9-8DCA-03509D9AB5EC}" type="pres">
      <dgm:prSet presAssocID="{921B18C4-AF13-4BC8-8911-95FDCAFBE678}" presName="connTx" presStyleLbl="parChTrans1D2" presStyleIdx="6" presStyleCnt="8"/>
      <dgm:spPr/>
      <dgm:t>
        <a:bodyPr/>
        <a:lstStyle/>
        <a:p>
          <a:endParaRPr lang="en-US"/>
        </a:p>
      </dgm:t>
    </dgm:pt>
    <dgm:pt modelId="{FC9D8C12-63FA-47AE-8730-D9C06093A142}" type="pres">
      <dgm:prSet presAssocID="{DF633FB3-4540-49DA-AC92-31684DC9609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E9437-477D-4EAA-9900-CCBD48FB6088}" type="pres">
      <dgm:prSet presAssocID="{5B0F0A58-188E-482B-B671-AD6BBA2C607E}" presName="Name9" presStyleLbl="parChTrans1D2" presStyleIdx="7" presStyleCnt="8"/>
      <dgm:spPr/>
      <dgm:t>
        <a:bodyPr/>
        <a:lstStyle/>
        <a:p>
          <a:endParaRPr lang="en-US"/>
        </a:p>
      </dgm:t>
    </dgm:pt>
    <dgm:pt modelId="{930DC097-DCE9-4177-A433-BB42B1CDCC28}" type="pres">
      <dgm:prSet presAssocID="{5B0F0A58-188E-482B-B671-AD6BBA2C607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3AC8D171-FE58-4A66-903B-B873B98E3739}" type="pres">
      <dgm:prSet presAssocID="{794CE1AD-AF9E-4572-9039-BB407665CE48}" presName="node" presStyleLbl="node1" presStyleIdx="7" presStyleCnt="8" custScaleX="112491" custScaleY="111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9F4B86-DCA8-45BA-8B0D-D178FF9F7D88}" type="presOf" srcId="{7CBE963B-1BAE-41D1-B64A-4EB477E99DDC}" destId="{027D8B1A-DA29-455D-8869-F8F12E734588}" srcOrd="1" destOrd="0" presId="urn:microsoft.com/office/officeart/2005/8/layout/radial1"/>
    <dgm:cxn modelId="{E7063780-9EAE-4DC2-98C9-77706A895B30}" type="presOf" srcId="{2FF979AD-AFDA-40C6-AC68-A0ED79BE47A8}" destId="{29E96812-A0D9-4698-966A-BC52B605A68A}" srcOrd="0" destOrd="0" presId="urn:microsoft.com/office/officeart/2005/8/layout/radial1"/>
    <dgm:cxn modelId="{F7B41BF0-C95E-4581-B5D0-5F7663451A30}" srcId="{D5423958-E795-443C-BE0D-AD8FC4BE3BB4}" destId="{F59FE512-7F9A-40FF-8600-0C31BD3588AE}" srcOrd="4" destOrd="0" parTransId="{C0556878-C456-4BB9-B180-97C591060F4C}" sibTransId="{D7AC20D2-1441-45B2-BDF5-A1BF32FE1EE3}"/>
    <dgm:cxn modelId="{FDD7DDB4-4A71-491C-9E3F-1A5D42AD7907}" type="presOf" srcId="{2FF979AD-AFDA-40C6-AC68-A0ED79BE47A8}" destId="{97CC7ED1-16BD-4EE0-BB44-6858AC3A7B3F}" srcOrd="1" destOrd="0" presId="urn:microsoft.com/office/officeart/2005/8/layout/radial1"/>
    <dgm:cxn modelId="{5FDABA78-43B9-4063-AFD6-B3ACC4D72EB1}" type="presOf" srcId="{C0556878-C456-4BB9-B180-97C591060F4C}" destId="{0F9610E9-6FDF-4A6E-877E-B0C3B47E9E94}" srcOrd="0" destOrd="0" presId="urn:microsoft.com/office/officeart/2005/8/layout/radial1"/>
    <dgm:cxn modelId="{7779D4B2-45B1-418C-A8CB-FB250AB9BAAC}" type="presOf" srcId="{1E895A1D-67DD-436B-AAF9-1919ECF4295A}" destId="{FED3F504-7518-447C-8EBC-92B15B01D46C}" srcOrd="0" destOrd="0" presId="urn:microsoft.com/office/officeart/2005/8/layout/radial1"/>
    <dgm:cxn modelId="{F241BB28-D03E-4F8B-BFDB-EFB716A4DEEC}" type="presOf" srcId="{FEFE71B5-1EF4-45B4-B92C-43C570E5F0CE}" destId="{35D8C220-E4C5-4C93-979D-D544965C48E7}" srcOrd="0" destOrd="0" presId="urn:microsoft.com/office/officeart/2005/8/layout/radial1"/>
    <dgm:cxn modelId="{24C0671A-9474-4BC5-B856-8037B3B07B00}" type="presOf" srcId="{D5423958-E795-443C-BE0D-AD8FC4BE3BB4}" destId="{93239E9C-CB19-43EE-93BE-391FE0A746AC}" srcOrd="0" destOrd="0" presId="urn:microsoft.com/office/officeart/2005/8/layout/radial1"/>
    <dgm:cxn modelId="{7907F538-1BBC-46EB-9DAD-9C89EFC5E54D}" srcId="{D5423958-E795-443C-BE0D-AD8FC4BE3BB4}" destId="{49F250E1-A48F-429A-9D2E-8BA3D0F38078}" srcOrd="2" destOrd="0" parTransId="{27CFD149-AE2B-48A5-A67D-085303D58E8B}" sibTransId="{445B26B3-1995-4312-B2D1-456CE8687885}"/>
    <dgm:cxn modelId="{6EAD5693-F3B0-4556-858E-0E4BC9CE45E2}" type="presOf" srcId="{249A4C8A-88FB-48CE-B115-0C072ABE0516}" destId="{29AAB249-26D7-400F-B3EE-DF81AE1E61DB}" srcOrd="0" destOrd="0" presId="urn:microsoft.com/office/officeart/2005/8/layout/radial1"/>
    <dgm:cxn modelId="{B939BE33-79FB-44A2-A878-24E52BB6636C}" type="presOf" srcId="{65EE0968-FE61-40FA-990C-27AB246D04BA}" destId="{0AC90CD4-FA3A-46EA-B442-4051903EDFB4}" srcOrd="0" destOrd="0" presId="urn:microsoft.com/office/officeart/2005/8/layout/radial1"/>
    <dgm:cxn modelId="{76F380E0-A9C5-48F0-A2A9-CF64C3C62FF6}" srcId="{D5423958-E795-443C-BE0D-AD8FC4BE3BB4}" destId="{65EE0968-FE61-40FA-990C-27AB246D04BA}" srcOrd="1" destOrd="0" parTransId="{1E895A1D-67DD-436B-AAF9-1919ECF4295A}" sibTransId="{5EE86396-CE90-4E33-BE5B-75A2FB0FE2A9}"/>
    <dgm:cxn modelId="{7B197851-D78F-4C76-A096-93B6DFE04765}" type="presOf" srcId="{27CFD149-AE2B-48A5-A67D-085303D58E8B}" destId="{03861966-7F40-4D78-B6FB-54F11E57843C}" srcOrd="0" destOrd="0" presId="urn:microsoft.com/office/officeart/2005/8/layout/radial1"/>
    <dgm:cxn modelId="{F8EDC5AD-9818-4677-83CC-3D7ACEB7B28F}" type="presOf" srcId="{7CBE963B-1BAE-41D1-B64A-4EB477E99DDC}" destId="{96D8D219-068A-48F7-8DC3-71909426FD88}" srcOrd="0" destOrd="0" presId="urn:microsoft.com/office/officeart/2005/8/layout/radial1"/>
    <dgm:cxn modelId="{CDC41CBF-FC85-48F8-94F8-14D348003F14}" type="presOf" srcId="{794CE1AD-AF9E-4572-9039-BB407665CE48}" destId="{3AC8D171-FE58-4A66-903B-B873B98E3739}" srcOrd="0" destOrd="0" presId="urn:microsoft.com/office/officeart/2005/8/layout/radial1"/>
    <dgm:cxn modelId="{F5C55142-84C5-4BCE-AF61-8B8CA252E37C}" srcId="{D5423958-E795-443C-BE0D-AD8FC4BE3BB4}" destId="{FEFE71B5-1EF4-45B4-B92C-43C570E5F0CE}" srcOrd="5" destOrd="0" parTransId="{7CBE963B-1BAE-41D1-B64A-4EB477E99DDC}" sibTransId="{A563E44B-5F1F-4072-977A-103D14B48393}"/>
    <dgm:cxn modelId="{A14BB1B7-2C74-47CC-9749-8DAF7B137C9D}" type="presOf" srcId="{47556583-0602-468C-B9FA-3BFB4BBA2FF0}" destId="{2ED5CC3F-6019-4A4D-A2E4-89DB9B7E2A70}" srcOrd="0" destOrd="0" presId="urn:microsoft.com/office/officeart/2005/8/layout/radial1"/>
    <dgm:cxn modelId="{C0ADC89B-A9A2-4432-A03A-B7A0D61268A6}" srcId="{D5423958-E795-443C-BE0D-AD8FC4BE3BB4}" destId="{794CE1AD-AF9E-4572-9039-BB407665CE48}" srcOrd="7" destOrd="0" parTransId="{5B0F0A58-188E-482B-B671-AD6BBA2C607E}" sibTransId="{A48C05A3-8E92-43E3-85DB-A1C1D9ED694E}"/>
    <dgm:cxn modelId="{79127E2A-8C62-4BA2-B2D4-5C70763D4F11}" type="presOf" srcId="{F59FE512-7F9A-40FF-8600-0C31BD3588AE}" destId="{95903FDF-45D8-4586-8DEB-65E72ECFE211}" srcOrd="0" destOrd="0" presId="urn:microsoft.com/office/officeart/2005/8/layout/radial1"/>
    <dgm:cxn modelId="{EFE91EE8-22A5-48C5-9908-8EFA1FB4FE3D}" type="presOf" srcId="{C1BF6ED7-B5E8-482F-89B3-B83E710BC63E}" destId="{BEBF6816-8994-4BB2-8006-BD2939AE4550}" srcOrd="0" destOrd="0" presId="urn:microsoft.com/office/officeart/2005/8/layout/radial1"/>
    <dgm:cxn modelId="{D63372B2-A1EC-4733-9A1B-77C7F0FF083E}" type="presOf" srcId="{921B18C4-AF13-4BC8-8911-95FDCAFBE678}" destId="{C82BB497-8E8E-4E86-AF6F-AAC5A0AB45BC}" srcOrd="0" destOrd="0" presId="urn:microsoft.com/office/officeart/2005/8/layout/radial1"/>
    <dgm:cxn modelId="{1D32D8CF-2FC7-43ED-804F-75A7C09DBED8}" type="presOf" srcId="{DF633FB3-4540-49DA-AC92-31684DC96091}" destId="{FC9D8C12-63FA-47AE-8730-D9C06093A142}" srcOrd="0" destOrd="0" presId="urn:microsoft.com/office/officeart/2005/8/layout/radial1"/>
    <dgm:cxn modelId="{49691464-3889-4854-A058-AFB85B2560B2}" srcId="{D5423958-E795-443C-BE0D-AD8FC4BE3BB4}" destId="{249A4C8A-88FB-48CE-B115-0C072ABE0516}" srcOrd="0" destOrd="0" parTransId="{2FF979AD-AFDA-40C6-AC68-A0ED79BE47A8}" sibTransId="{169551DE-CE6C-4EA9-81E3-FE243589C944}"/>
    <dgm:cxn modelId="{85159EF0-4960-46A0-A6E6-EC49529BA0A5}" srcId="{F49BC0CC-106A-4D50-80D9-689A2E38578D}" destId="{D5423958-E795-443C-BE0D-AD8FC4BE3BB4}" srcOrd="0" destOrd="0" parTransId="{0454DF33-712C-4723-8E98-637266CAEA67}" sibTransId="{160E3D7F-B755-4E95-9451-82DA30616CE2}"/>
    <dgm:cxn modelId="{47936B72-39C7-484A-804C-6959DDF6655B}" type="presOf" srcId="{49F250E1-A48F-429A-9D2E-8BA3D0F38078}" destId="{D0FFDE73-8DE4-40BC-B47A-73B2E8DDAE27}" srcOrd="0" destOrd="0" presId="urn:microsoft.com/office/officeart/2005/8/layout/radial1"/>
    <dgm:cxn modelId="{A79F13D5-1FAA-47F1-BC7D-A5FBCD9B9362}" type="presOf" srcId="{5B0F0A58-188E-482B-B671-AD6BBA2C607E}" destId="{930DC097-DCE9-4177-A433-BB42B1CDCC28}" srcOrd="1" destOrd="0" presId="urn:microsoft.com/office/officeart/2005/8/layout/radial1"/>
    <dgm:cxn modelId="{F4587699-59BF-42DE-958E-B76A7C175555}" type="presOf" srcId="{F49BC0CC-106A-4D50-80D9-689A2E38578D}" destId="{83246ABD-1559-43E5-8110-06BDF363136F}" srcOrd="0" destOrd="0" presId="urn:microsoft.com/office/officeart/2005/8/layout/radial1"/>
    <dgm:cxn modelId="{DE50983F-6C76-4149-AADF-F70AAEBBDBA5}" type="presOf" srcId="{27CFD149-AE2B-48A5-A67D-085303D58E8B}" destId="{55CB1C7A-5859-4094-8990-EEBBAB80F8B4}" srcOrd="1" destOrd="0" presId="urn:microsoft.com/office/officeart/2005/8/layout/radial1"/>
    <dgm:cxn modelId="{9AFA4833-C687-418A-A3BF-25113CA6FE86}" srcId="{D5423958-E795-443C-BE0D-AD8FC4BE3BB4}" destId="{47556583-0602-468C-B9FA-3BFB4BBA2FF0}" srcOrd="3" destOrd="0" parTransId="{C1BF6ED7-B5E8-482F-89B3-B83E710BC63E}" sibTransId="{8D393AE9-3BD8-4485-82E9-5811F21939C4}"/>
    <dgm:cxn modelId="{ED8ADAEE-21BC-4A15-B1D5-CE08DCA2576F}" srcId="{D5423958-E795-443C-BE0D-AD8FC4BE3BB4}" destId="{DF633FB3-4540-49DA-AC92-31684DC96091}" srcOrd="6" destOrd="0" parTransId="{921B18C4-AF13-4BC8-8911-95FDCAFBE678}" sibTransId="{183FAD81-6B3A-409F-9B29-859959F8B7F3}"/>
    <dgm:cxn modelId="{D80FC024-DACA-423A-949A-BE74ED45B5E3}" type="presOf" srcId="{C0556878-C456-4BB9-B180-97C591060F4C}" destId="{1010D846-9D9E-48D5-AC0C-881E182432A4}" srcOrd="1" destOrd="0" presId="urn:microsoft.com/office/officeart/2005/8/layout/radial1"/>
    <dgm:cxn modelId="{E897FDC3-FFB9-4464-A6DC-EE332EA91947}" type="presOf" srcId="{1E895A1D-67DD-436B-AAF9-1919ECF4295A}" destId="{888F6762-93F0-4AF8-BA6E-0FEED8A1E82E}" srcOrd="1" destOrd="0" presId="urn:microsoft.com/office/officeart/2005/8/layout/radial1"/>
    <dgm:cxn modelId="{E9007B04-A3D3-4FC5-8E84-07E11DB97AEF}" type="presOf" srcId="{921B18C4-AF13-4BC8-8911-95FDCAFBE678}" destId="{994DFF05-445E-46D9-8DCA-03509D9AB5EC}" srcOrd="1" destOrd="0" presId="urn:microsoft.com/office/officeart/2005/8/layout/radial1"/>
    <dgm:cxn modelId="{3AE6DC27-D2BE-4EE0-9E17-23A0CD89DCE4}" type="presOf" srcId="{C1BF6ED7-B5E8-482F-89B3-B83E710BC63E}" destId="{966EA71D-6D9C-437A-B0B2-CFA7852224FE}" srcOrd="1" destOrd="0" presId="urn:microsoft.com/office/officeart/2005/8/layout/radial1"/>
    <dgm:cxn modelId="{70C40170-6713-4791-B89E-184376DC0557}" type="presOf" srcId="{5B0F0A58-188E-482B-B671-AD6BBA2C607E}" destId="{DCBE9437-477D-4EAA-9900-CCBD48FB6088}" srcOrd="0" destOrd="0" presId="urn:microsoft.com/office/officeart/2005/8/layout/radial1"/>
    <dgm:cxn modelId="{4A6215AD-1911-48BE-B971-138A6E126DB4}" type="presParOf" srcId="{83246ABD-1559-43E5-8110-06BDF363136F}" destId="{93239E9C-CB19-43EE-93BE-391FE0A746AC}" srcOrd="0" destOrd="0" presId="urn:microsoft.com/office/officeart/2005/8/layout/radial1"/>
    <dgm:cxn modelId="{02739C25-6F7A-467A-A4E4-57AB69F01858}" type="presParOf" srcId="{83246ABD-1559-43E5-8110-06BDF363136F}" destId="{29E96812-A0D9-4698-966A-BC52B605A68A}" srcOrd="1" destOrd="0" presId="urn:microsoft.com/office/officeart/2005/8/layout/radial1"/>
    <dgm:cxn modelId="{805A42DD-CCA1-4B56-B584-1474224CA336}" type="presParOf" srcId="{29E96812-A0D9-4698-966A-BC52B605A68A}" destId="{97CC7ED1-16BD-4EE0-BB44-6858AC3A7B3F}" srcOrd="0" destOrd="0" presId="urn:microsoft.com/office/officeart/2005/8/layout/radial1"/>
    <dgm:cxn modelId="{6E18352B-CE48-4126-9F25-2222D50E07AC}" type="presParOf" srcId="{83246ABD-1559-43E5-8110-06BDF363136F}" destId="{29AAB249-26D7-400F-B3EE-DF81AE1E61DB}" srcOrd="2" destOrd="0" presId="urn:microsoft.com/office/officeart/2005/8/layout/radial1"/>
    <dgm:cxn modelId="{99B97F16-CB20-4306-8441-028EA74E5EE1}" type="presParOf" srcId="{83246ABD-1559-43E5-8110-06BDF363136F}" destId="{FED3F504-7518-447C-8EBC-92B15B01D46C}" srcOrd="3" destOrd="0" presId="urn:microsoft.com/office/officeart/2005/8/layout/radial1"/>
    <dgm:cxn modelId="{56BEE56B-AD8E-4736-B3A0-3FECD6AA9D12}" type="presParOf" srcId="{FED3F504-7518-447C-8EBC-92B15B01D46C}" destId="{888F6762-93F0-4AF8-BA6E-0FEED8A1E82E}" srcOrd="0" destOrd="0" presId="urn:microsoft.com/office/officeart/2005/8/layout/radial1"/>
    <dgm:cxn modelId="{B7B7CDF6-CD2C-4445-B9A6-C964F39BCCCE}" type="presParOf" srcId="{83246ABD-1559-43E5-8110-06BDF363136F}" destId="{0AC90CD4-FA3A-46EA-B442-4051903EDFB4}" srcOrd="4" destOrd="0" presId="urn:microsoft.com/office/officeart/2005/8/layout/radial1"/>
    <dgm:cxn modelId="{4C5C0EB6-0B99-4038-B4EF-9B51DFA4608B}" type="presParOf" srcId="{83246ABD-1559-43E5-8110-06BDF363136F}" destId="{03861966-7F40-4D78-B6FB-54F11E57843C}" srcOrd="5" destOrd="0" presId="urn:microsoft.com/office/officeart/2005/8/layout/radial1"/>
    <dgm:cxn modelId="{AF621B22-FAED-4D1A-A417-E49A7326594E}" type="presParOf" srcId="{03861966-7F40-4D78-B6FB-54F11E57843C}" destId="{55CB1C7A-5859-4094-8990-EEBBAB80F8B4}" srcOrd="0" destOrd="0" presId="urn:microsoft.com/office/officeart/2005/8/layout/radial1"/>
    <dgm:cxn modelId="{3BD579A2-0579-47A0-B331-EB02B46C4D23}" type="presParOf" srcId="{83246ABD-1559-43E5-8110-06BDF363136F}" destId="{D0FFDE73-8DE4-40BC-B47A-73B2E8DDAE27}" srcOrd="6" destOrd="0" presId="urn:microsoft.com/office/officeart/2005/8/layout/radial1"/>
    <dgm:cxn modelId="{114050FB-CA59-4DEE-9953-E4BF2DB56AAA}" type="presParOf" srcId="{83246ABD-1559-43E5-8110-06BDF363136F}" destId="{BEBF6816-8994-4BB2-8006-BD2939AE4550}" srcOrd="7" destOrd="0" presId="urn:microsoft.com/office/officeart/2005/8/layout/radial1"/>
    <dgm:cxn modelId="{DBCC70E5-E657-4817-B13F-4A4A257AFB95}" type="presParOf" srcId="{BEBF6816-8994-4BB2-8006-BD2939AE4550}" destId="{966EA71D-6D9C-437A-B0B2-CFA7852224FE}" srcOrd="0" destOrd="0" presId="urn:microsoft.com/office/officeart/2005/8/layout/radial1"/>
    <dgm:cxn modelId="{80867831-9774-4E2B-95EB-98A632C09CEB}" type="presParOf" srcId="{83246ABD-1559-43E5-8110-06BDF363136F}" destId="{2ED5CC3F-6019-4A4D-A2E4-89DB9B7E2A70}" srcOrd="8" destOrd="0" presId="urn:microsoft.com/office/officeart/2005/8/layout/radial1"/>
    <dgm:cxn modelId="{79F605B8-0594-4C13-AD9C-7C8A3120876E}" type="presParOf" srcId="{83246ABD-1559-43E5-8110-06BDF363136F}" destId="{0F9610E9-6FDF-4A6E-877E-B0C3B47E9E94}" srcOrd="9" destOrd="0" presId="urn:microsoft.com/office/officeart/2005/8/layout/radial1"/>
    <dgm:cxn modelId="{342B69B7-52E4-4F25-8CA7-C7930D4A5353}" type="presParOf" srcId="{0F9610E9-6FDF-4A6E-877E-B0C3B47E9E94}" destId="{1010D846-9D9E-48D5-AC0C-881E182432A4}" srcOrd="0" destOrd="0" presId="urn:microsoft.com/office/officeart/2005/8/layout/radial1"/>
    <dgm:cxn modelId="{8303C907-5E6E-42E0-A3E9-DA61ACD4FF5C}" type="presParOf" srcId="{83246ABD-1559-43E5-8110-06BDF363136F}" destId="{95903FDF-45D8-4586-8DEB-65E72ECFE211}" srcOrd="10" destOrd="0" presId="urn:microsoft.com/office/officeart/2005/8/layout/radial1"/>
    <dgm:cxn modelId="{4CA466BD-0287-4D53-8441-966F124475BF}" type="presParOf" srcId="{83246ABD-1559-43E5-8110-06BDF363136F}" destId="{96D8D219-068A-48F7-8DC3-71909426FD88}" srcOrd="11" destOrd="0" presId="urn:microsoft.com/office/officeart/2005/8/layout/radial1"/>
    <dgm:cxn modelId="{612413AB-0F0B-4C75-95A0-F73C9DC7F662}" type="presParOf" srcId="{96D8D219-068A-48F7-8DC3-71909426FD88}" destId="{027D8B1A-DA29-455D-8869-F8F12E734588}" srcOrd="0" destOrd="0" presId="urn:microsoft.com/office/officeart/2005/8/layout/radial1"/>
    <dgm:cxn modelId="{4AD1581F-4677-40C0-8DA9-00D121FB8C31}" type="presParOf" srcId="{83246ABD-1559-43E5-8110-06BDF363136F}" destId="{35D8C220-E4C5-4C93-979D-D544965C48E7}" srcOrd="12" destOrd="0" presId="urn:microsoft.com/office/officeart/2005/8/layout/radial1"/>
    <dgm:cxn modelId="{BD9FAE25-2295-448C-B439-56979132C35A}" type="presParOf" srcId="{83246ABD-1559-43E5-8110-06BDF363136F}" destId="{C82BB497-8E8E-4E86-AF6F-AAC5A0AB45BC}" srcOrd="13" destOrd="0" presId="urn:microsoft.com/office/officeart/2005/8/layout/radial1"/>
    <dgm:cxn modelId="{7932544D-D695-421F-9992-4A7CCE656B3C}" type="presParOf" srcId="{C82BB497-8E8E-4E86-AF6F-AAC5A0AB45BC}" destId="{994DFF05-445E-46D9-8DCA-03509D9AB5EC}" srcOrd="0" destOrd="0" presId="urn:microsoft.com/office/officeart/2005/8/layout/radial1"/>
    <dgm:cxn modelId="{B71717C7-197A-4DFA-B580-F642B691154D}" type="presParOf" srcId="{83246ABD-1559-43E5-8110-06BDF363136F}" destId="{FC9D8C12-63FA-47AE-8730-D9C06093A142}" srcOrd="14" destOrd="0" presId="urn:microsoft.com/office/officeart/2005/8/layout/radial1"/>
    <dgm:cxn modelId="{BF76CC61-6D17-4D5A-9264-81A2C61453CF}" type="presParOf" srcId="{83246ABD-1559-43E5-8110-06BDF363136F}" destId="{DCBE9437-477D-4EAA-9900-CCBD48FB6088}" srcOrd="15" destOrd="0" presId="urn:microsoft.com/office/officeart/2005/8/layout/radial1"/>
    <dgm:cxn modelId="{B43149AA-B63E-40BE-838A-52ED63AACCE3}" type="presParOf" srcId="{DCBE9437-477D-4EAA-9900-CCBD48FB6088}" destId="{930DC097-DCE9-4177-A433-BB42B1CDCC28}" srcOrd="0" destOrd="0" presId="urn:microsoft.com/office/officeart/2005/8/layout/radial1"/>
    <dgm:cxn modelId="{B31C3CDB-6B28-473B-BA85-7CF1655EF1D4}" type="presParOf" srcId="{83246ABD-1559-43E5-8110-06BDF363136F}" destId="{3AC8D171-FE58-4A66-903B-B873B98E373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BC0CC-106A-4D50-80D9-689A2E38578D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5423958-E795-443C-BE0D-AD8FC4BE3BB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عناصر الطقس والمناخ</a:t>
          </a:r>
          <a:endParaRPr lang="en-US" sz="28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454DF33-712C-4723-8E98-637266CAEA67}" type="parTrans" cxnId="{85159EF0-4960-46A0-A6E6-EC49529BA0A5}">
      <dgm:prSet/>
      <dgm:spPr/>
      <dgm:t>
        <a:bodyPr/>
        <a:lstStyle/>
        <a:p>
          <a:endParaRPr lang="en-US"/>
        </a:p>
      </dgm:t>
    </dgm:pt>
    <dgm:pt modelId="{160E3D7F-B755-4E95-9451-82DA30616CE2}" type="sibTrans" cxnId="{85159EF0-4960-46A0-A6E6-EC49529BA0A5}">
      <dgm:prSet/>
      <dgm:spPr/>
      <dgm:t>
        <a:bodyPr/>
        <a:lstStyle/>
        <a:p>
          <a:endParaRPr lang="en-US"/>
        </a:p>
      </dgm:t>
    </dgm:pt>
    <dgm:pt modelId="{F59FE512-7F9A-40FF-8600-0C31BD3588AE}">
      <dgm:prSet phldrT="[Text]"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الت</a:t>
          </a:r>
          <a:r>
            <a: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ّ</a:t>
          </a:r>
          <a:r>
            <a:rPr lang="ar-SA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غيم</a:t>
          </a:r>
          <a:endParaRPr lang="en-US" sz="2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556878-C456-4BB9-B180-97C591060F4C}" type="parTrans" cxnId="{F7B41BF0-C95E-4581-B5D0-5F7663451A30}">
      <dgm:prSet/>
      <dgm:spPr/>
      <dgm:t>
        <a:bodyPr/>
        <a:lstStyle/>
        <a:p>
          <a:endParaRPr lang="en-US"/>
        </a:p>
      </dgm:t>
    </dgm:pt>
    <dgm:pt modelId="{D7AC20D2-1441-45B2-BDF5-A1BF32FE1EE3}" type="sibTrans" cxnId="{F7B41BF0-C95E-4581-B5D0-5F7663451A30}">
      <dgm:prSet/>
      <dgm:spPr/>
      <dgm:t>
        <a:bodyPr/>
        <a:lstStyle/>
        <a:p>
          <a:endParaRPr lang="en-US"/>
        </a:p>
      </dgm:t>
    </dgm:pt>
    <dgm:pt modelId="{FEFE71B5-1EF4-45B4-B92C-43C570E5F0CE}">
      <dgm:prSet phldrT="[Text]"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التساقط</a:t>
          </a:r>
          <a:endParaRPr lang="en-US" sz="2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CBE963B-1BAE-41D1-B64A-4EB477E99DDC}" type="parTrans" cxnId="{F5C55142-84C5-4BCE-AF61-8B8CA252E37C}">
      <dgm:prSet/>
      <dgm:spPr/>
      <dgm:t>
        <a:bodyPr/>
        <a:lstStyle/>
        <a:p>
          <a:endParaRPr lang="en-US"/>
        </a:p>
      </dgm:t>
    </dgm:pt>
    <dgm:pt modelId="{A563E44B-5F1F-4072-977A-103D14B48393}" type="sibTrans" cxnId="{F5C55142-84C5-4BCE-AF61-8B8CA252E37C}">
      <dgm:prSet/>
      <dgm:spPr/>
      <dgm:t>
        <a:bodyPr/>
        <a:lstStyle/>
        <a:p>
          <a:endParaRPr lang="en-US"/>
        </a:p>
      </dgm:t>
    </dgm:pt>
    <dgm:pt modelId="{DF633FB3-4540-49DA-AC92-31684DC96091}">
      <dgm:prSet phldrT="[Text]"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الرياح</a:t>
          </a:r>
          <a:endParaRPr lang="en-US" sz="2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21B18C4-AF13-4BC8-8911-95FDCAFBE678}" type="parTrans" cxnId="{ED8ADAEE-21BC-4A15-B1D5-CE08DCA2576F}">
      <dgm:prSet/>
      <dgm:spPr/>
      <dgm:t>
        <a:bodyPr/>
        <a:lstStyle/>
        <a:p>
          <a:endParaRPr lang="en-US"/>
        </a:p>
      </dgm:t>
    </dgm:pt>
    <dgm:pt modelId="{183FAD81-6B3A-409F-9B29-859959F8B7F3}" type="sibTrans" cxnId="{ED8ADAEE-21BC-4A15-B1D5-CE08DCA2576F}">
      <dgm:prSet/>
      <dgm:spPr/>
      <dgm:t>
        <a:bodyPr/>
        <a:lstStyle/>
        <a:p>
          <a:endParaRPr lang="en-US"/>
        </a:p>
      </dgm:t>
    </dgm:pt>
    <dgm:pt modelId="{794CE1AD-AF9E-4572-9039-BB407665CE48}">
      <dgm:prSet phldrT="[Text]"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rPr>
            <a:t>حرارة الهواء</a:t>
          </a:r>
          <a:endParaRPr lang="en-US" sz="2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B0F0A58-188E-482B-B671-AD6BBA2C607E}" type="parTrans" cxnId="{C0ADC89B-A9A2-4432-A03A-B7A0D61268A6}">
      <dgm:prSet/>
      <dgm:spPr/>
      <dgm:t>
        <a:bodyPr/>
        <a:lstStyle/>
        <a:p>
          <a:endParaRPr lang="en-US"/>
        </a:p>
      </dgm:t>
    </dgm:pt>
    <dgm:pt modelId="{A48C05A3-8E92-43E3-85DB-A1C1D9ED694E}" type="sibTrans" cxnId="{C0ADC89B-A9A2-4432-A03A-B7A0D61268A6}">
      <dgm:prSet/>
      <dgm:spPr/>
      <dgm:t>
        <a:bodyPr/>
        <a:lstStyle/>
        <a:p>
          <a:endParaRPr lang="en-US"/>
        </a:p>
      </dgm:t>
    </dgm:pt>
    <dgm:pt modelId="{47556583-0602-468C-B9FA-3BFB4BBA2FF0}">
      <dgm:prSet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rPr>
            <a:t>الضغط الجوي</a:t>
          </a:r>
          <a:endParaRPr lang="en-US" sz="2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BF6ED7-B5E8-482F-89B3-B83E710BC63E}" type="parTrans" cxnId="{9AFA4833-C687-418A-A3BF-25113CA6FE86}">
      <dgm:prSet/>
      <dgm:spPr/>
      <dgm:t>
        <a:bodyPr/>
        <a:lstStyle/>
        <a:p>
          <a:endParaRPr lang="en-US"/>
        </a:p>
      </dgm:t>
    </dgm:pt>
    <dgm:pt modelId="{8D393AE9-3BD8-4485-82E9-5811F21939C4}" type="sibTrans" cxnId="{9AFA4833-C687-418A-A3BF-25113CA6FE86}">
      <dgm:prSet/>
      <dgm:spPr/>
      <dgm:t>
        <a:bodyPr/>
        <a:lstStyle/>
        <a:p>
          <a:endParaRPr lang="en-US"/>
        </a:p>
      </dgm:t>
    </dgm:pt>
    <dgm:pt modelId="{249A4C8A-88FB-48CE-B115-0C072ABE0516}">
      <dgm:prSet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سطوع الشمس</a:t>
          </a:r>
          <a:endParaRPr lang="en-US" sz="2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F979AD-AFDA-40C6-AC68-A0ED79BE47A8}" type="parTrans" cxnId="{49691464-3889-4854-A058-AFB85B2560B2}">
      <dgm:prSet/>
      <dgm:spPr/>
      <dgm:t>
        <a:bodyPr/>
        <a:lstStyle/>
        <a:p>
          <a:endParaRPr lang="en-US"/>
        </a:p>
      </dgm:t>
    </dgm:pt>
    <dgm:pt modelId="{169551DE-CE6C-4EA9-81E3-FE243589C944}" type="sibTrans" cxnId="{49691464-3889-4854-A058-AFB85B2560B2}">
      <dgm:prSet/>
      <dgm:spPr/>
      <dgm:t>
        <a:bodyPr/>
        <a:lstStyle/>
        <a:p>
          <a:endParaRPr lang="en-US"/>
        </a:p>
      </dgm:t>
    </dgm:pt>
    <dgm:pt modelId="{49F250E1-A48F-429A-9D2E-8BA3D0F38078}">
      <dgm:prSet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الرطوبة</a:t>
          </a:r>
          <a:endParaRPr lang="en-US" sz="2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7CFD149-AE2B-48A5-A67D-085303D58E8B}" type="parTrans" cxnId="{7907F538-1BBC-46EB-9DAD-9C89EFC5E54D}">
      <dgm:prSet/>
      <dgm:spPr/>
      <dgm:t>
        <a:bodyPr/>
        <a:lstStyle/>
        <a:p>
          <a:endParaRPr lang="en-US"/>
        </a:p>
      </dgm:t>
    </dgm:pt>
    <dgm:pt modelId="{445B26B3-1995-4312-B2D1-456CE8687885}" type="sibTrans" cxnId="{7907F538-1BBC-46EB-9DAD-9C89EFC5E54D}">
      <dgm:prSet/>
      <dgm:spPr/>
      <dgm:t>
        <a:bodyPr/>
        <a:lstStyle/>
        <a:p>
          <a:endParaRPr lang="en-US"/>
        </a:p>
      </dgm:t>
    </dgm:pt>
    <dgm:pt modelId="{65EE0968-FE61-40FA-990C-27AB246D04BA}">
      <dgm:prSet custT="1"/>
      <dgm:spPr/>
      <dgm:t>
        <a:bodyPr/>
        <a:lstStyle/>
        <a:p>
          <a:pPr rtl="1"/>
          <a:r>
            <a:rPr lang="ar-SA" sz="2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الأشعة الشمسية</a:t>
          </a:r>
          <a:endParaRPr lang="en-US" sz="2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895A1D-67DD-436B-AAF9-1919ECF4295A}" type="parTrans" cxnId="{76F380E0-A9C5-48F0-A2A9-CF64C3C62FF6}">
      <dgm:prSet/>
      <dgm:spPr/>
      <dgm:t>
        <a:bodyPr/>
        <a:lstStyle/>
        <a:p>
          <a:endParaRPr lang="en-US"/>
        </a:p>
      </dgm:t>
    </dgm:pt>
    <dgm:pt modelId="{5EE86396-CE90-4E33-BE5B-75A2FB0FE2A9}" type="sibTrans" cxnId="{76F380E0-A9C5-48F0-A2A9-CF64C3C62FF6}">
      <dgm:prSet/>
      <dgm:spPr/>
      <dgm:t>
        <a:bodyPr/>
        <a:lstStyle/>
        <a:p>
          <a:endParaRPr lang="en-US"/>
        </a:p>
      </dgm:t>
    </dgm:pt>
    <dgm:pt modelId="{83246ABD-1559-43E5-8110-06BDF363136F}" type="pres">
      <dgm:prSet presAssocID="{F49BC0CC-106A-4D50-80D9-689A2E3857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239E9C-CB19-43EE-93BE-391FE0A746AC}" type="pres">
      <dgm:prSet presAssocID="{D5423958-E795-443C-BE0D-AD8FC4BE3BB4}" presName="centerShape" presStyleLbl="node0" presStyleIdx="0" presStyleCnt="1" custScaleX="212734" custScaleY="180580"/>
      <dgm:spPr/>
      <dgm:t>
        <a:bodyPr/>
        <a:lstStyle/>
        <a:p>
          <a:endParaRPr lang="en-US"/>
        </a:p>
      </dgm:t>
    </dgm:pt>
    <dgm:pt modelId="{29E96812-A0D9-4698-966A-BC52B605A68A}" type="pres">
      <dgm:prSet presAssocID="{2FF979AD-AFDA-40C6-AC68-A0ED79BE47A8}" presName="Name9" presStyleLbl="parChTrans1D2" presStyleIdx="0" presStyleCnt="8"/>
      <dgm:spPr/>
      <dgm:t>
        <a:bodyPr/>
        <a:lstStyle/>
        <a:p>
          <a:endParaRPr lang="en-US"/>
        </a:p>
      </dgm:t>
    </dgm:pt>
    <dgm:pt modelId="{97CC7ED1-16BD-4EE0-BB44-6858AC3A7B3F}" type="pres">
      <dgm:prSet presAssocID="{2FF979AD-AFDA-40C6-AC68-A0ED79BE47A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29AAB249-26D7-400F-B3EE-DF81AE1E61DB}" type="pres">
      <dgm:prSet presAssocID="{249A4C8A-88FB-48CE-B115-0C072ABE051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3F504-7518-447C-8EBC-92B15B01D46C}" type="pres">
      <dgm:prSet presAssocID="{1E895A1D-67DD-436B-AAF9-1919ECF4295A}" presName="Name9" presStyleLbl="parChTrans1D2" presStyleIdx="1" presStyleCnt="8"/>
      <dgm:spPr/>
      <dgm:t>
        <a:bodyPr/>
        <a:lstStyle/>
        <a:p>
          <a:endParaRPr lang="en-US"/>
        </a:p>
      </dgm:t>
    </dgm:pt>
    <dgm:pt modelId="{888F6762-93F0-4AF8-BA6E-0FEED8A1E82E}" type="pres">
      <dgm:prSet presAssocID="{1E895A1D-67DD-436B-AAF9-1919ECF4295A}" presName="connTx" presStyleLbl="parChTrans1D2" presStyleIdx="1" presStyleCnt="8"/>
      <dgm:spPr/>
      <dgm:t>
        <a:bodyPr/>
        <a:lstStyle/>
        <a:p>
          <a:endParaRPr lang="en-US"/>
        </a:p>
      </dgm:t>
    </dgm:pt>
    <dgm:pt modelId="{0AC90CD4-FA3A-46EA-B442-4051903EDFB4}" type="pres">
      <dgm:prSet presAssocID="{65EE0968-FE61-40FA-990C-27AB246D04BA}" presName="node" presStyleLbl="node1" presStyleIdx="1" presStyleCnt="8" custScaleX="122263" custScaleY="113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61966-7F40-4D78-B6FB-54F11E57843C}" type="pres">
      <dgm:prSet presAssocID="{27CFD149-AE2B-48A5-A67D-085303D58E8B}" presName="Name9" presStyleLbl="parChTrans1D2" presStyleIdx="2" presStyleCnt="8"/>
      <dgm:spPr/>
      <dgm:t>
        <a:bodyPr/>
        <a:lstStyle/>
        <a:p>
          <a:endParaRPr lang="en-US"/>
        </a:p>
      </dgm:t>
    </dgm:pt>
    <dgm:pt modelId="{55CB1C7A-5859-4094-8990-EEBBAB80F8B4}" type="pres">
      <dgm:prSet presAssocID="{27CFD149-AE2B-48A5-A67D-085303D58E8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D0FFDE73-8DE4-40BC-B47A-73B2E8DDAE27}" type="pres">
      <dgm:prSet presAssocID="{49F250E1-A48F-429A-9D2E-8BA3D0F3807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F6816-8994-4BB2-8006-BD2939AE4550}" type="pres">
      <dgm:prSet presAssocID="{C1BF6ED7-B5E8-482F-89B3-B83E710BC63E}" presName="Name9" presStyleLbl="parChTrans1D2" presStyleIdx="3" presStyleCnt="8"/>
      <dgm:spPr/>
      <dgm:t>
        <a:bodyPr/>
        <a:lstStyle/>
        <a:p>
          <a:endParaRPr lang="en-US"/>
        </a:p>
      </dgm:t>
    </dgm:pt>
    <dgm:pt modelId="{966EA71D-6D9C-437A-B0B2-CFA7852224FE}" type="pres">
      <dgm:prSet presAssocID="{C1BF6ED7-B5E8-482F-89B3-B83E710BC63E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ED5CC3F-6019-4A4D-A2E4-89DB9B7E2A70}" type="pres">
      <dgm:prSet presAssocID="{47556583-0602-468C-B9FA-3BFB4BBA2FF0}" presName="node" presStyleLbl="node1" presStyleIdx="3" presStyleCnt="8" custScaleX="121557" custScaleY="115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610E9-6FDF-4A6E-877E-B0C3B47E9E94}" type="pres">
      <dgm:prSet presAssocID="{C0556878-C456-4BB9-B180-97C591060F4C}" presName="Name9" presStyleLbl="parChTrans1D2" presStyleIdx="4" presStyleCnt="8"/>
      <dgm:spPr/>
      <dgm:t>
        <a:bodyPr/>
        <a:lstStyle/>
        <a:p>
          <a:endParaRPr lang="en-US"/>
        </a:p>
      </dgm:t>
    </dgm:pt>
    <dgm:pt modelId="{1010D846-9D9E-48D5-AC0C-881E182432A4}" type="pres">
      <dgm:prSet presAssocID="{C0556878-C456-4BB9-B180-97C591060F4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95903FDF-45D8-4586-8DEB-65E72ECFE211}" type="pres">
      <dgm:prSet presAssocID="{F59FE512-7F9A-40FF-8600-0C31BD3588AE}" presName="node" presStyleLbl="node1" presStyleIdx="4" presStyleCnt="8" custRadScaleRad="100246" custRadScaleInc="1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8D219-068A-48F7-8DC3-71909426FD88}" type="pres">
      <dgm:prSet presAssocID="{7CBE963B-1BAE-41D1-B64A-4EB477E99DDC}" presName="Name9" presStyleLbl="parChTrans1D2" presStyleIdx="5" presStyleCnt="8"/>
      <dgm:spPr/>
      <dgm:t>
        <a:bodyPr/>
        <a:lstStyle/>
        <a:p>
          <a:endParaRPr lang="en-US"/>
        </a:p>
      </dgm:t>
    </dgm:pt>
    <dgm:pt modelId="{027D8B1A-DA29-455D-8869-F8F12E734588}" type="pres">
      <dgm:prSet presAssocID="{7CBE963B-1BAE-41D1-B64A-4EB477E99DD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5D8C220-E4C5-4C93-979D-D544965C48E7}" type="pres">
      <dgm:prSet presAssocID="{FEFE71B5-1EF4-45B4-B92C-43C570E5F0CE}" presName="node" presStyleLbl="node1" presStyleIdx="5" presStyleCnt="8" custScaleX="121556" custScaleY="121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BB497-8E8E-4E86-AF6F-AAC5A0AB45BC}" type="pres">
      <dgm:prSet presAssocID="{921B18C4-AF13-4BC8-8911-95FDCAFBE678}" presName="Name9" presStyleLbl="parChTrans1D2" presStyleIdx="6" presStyleCnt="8"/>
      <dgm:spPr/>
      <dgm:t>
        <a:bodyPr/>
        <a:lstStyle/>
        <a:p>
          <a:endParaRPr lang="en-US"/>
        </a:p>
      </dgm:t>
    </dgm:pt>
    <dgm:pt modelId="{994DFF05-445E-46D9-8DCA-03509D9AB5EC}" type="pres">
      <dgm:prSet presAssocID="{921B18C4-AF13-4BC8-8911-95FDCAFBE678}" presName="connTx" presStyleLbl="parChTrans1D2" presStyleIdx="6" presStyleCnt="8"/>
      <dgm:spPr/>
      <dgm:t>
        <a:bodyPr/>
        <a:lstStyle/>
        <a:p>
          <a:endParaRPr lang="en-US"/>
        </a:p>
      </dgm:t>
    </dgm:pt>
    <dgm:pt modelId="{FC9D8C12-63FA-47AE-8730-D9C06093A142}" type="pres">
      <dgm:prSet presAssocID="{DF633FB3-4540-49DA-AC92-31684DC9609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E9437-477D-4EAA-9900-CCBD48FB6088}" type="pres">
      <dgm:prSet presAssocID="{5B0F0A58-188E-482B-B671-AD6BBA2C607E}" presName="Name9" presStyleLbl="parChTrans1D2" presStyleIdx="7" presStyleCnt="8"/>
      <dgm:spPr/>
      <dgm:t>
        <a:bodyPr/>
        <a:lstStyle/>
        <a:p>
          <a:endParaRPr lang="en-US"/>
        </a:p>
      </dgm:t>
    </dgm:pt>
    <dgm:pt modelId="{930DC097-DCE9-4177-A433-BB42B1CDCC28}" type="pres">
      <dgm:prSet presAssocID="{5B0F0A58-188E-482B-B671-AD6BBA2C607E}" presName="connTx" presStyleLbl="parChTrans1D2" presStyleIdx="7" presStyleCnt="8"/>
      <dgm:spPr/>
      <dgm:t>
        <a:bodyPr/>
        <a:lstStyle/>
        <a:p>
          <a:endParaRPr lang="en-US"/>
        </a:p>
      </dgm:t>
    </dgm:pt>
    <dgm:pt modelId="{3AC8D171-FE58-4A66-903B-B873B98E3739}" type="pres">
      <dgm:prSet presAssocID="{794CE1AD-AF9E-4572-9039-BB407665CE4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22F484-B5F8-4A81-B49A-CFEF78389A0B}" type="presOf" srcId="{C0556878-C456-4BB9-B180-97C591060F4C}" destId="{0F9610E9-6FDF-4A6E-877E-B0C3B47E9E94}" srcOrd="0" destOrd="0" presId="urn:microsoft.com/office/officeart/2005/8/layout/radial1"/>
    <dgm:cxn modelId="{AC2F3902-C765-4BF1-B929-E65FCD5BA5AE}" type="presOf" srcId="{27CFD149-AE2B-48A5-A67D-085303D58E8B}" destId="{55CB1C7A-5859-4094-8990-EEBBAB80F8B4}" srcOrd="1" destOrd="0" presId="urn:microsoft.com/office/officeart/2005/8/layout/radial1"/>
    <dgm:cxn modelId="{ED8ADAEE-21BC-4A15-B1D5-CE08DCA2576F}" srcId="{D5423958-E795-443C-BE0D-AD8FC4BE3BB4}" destId="{DF633FB3-4540-49DA-AC92-31684DC96091}" srcOrd="6" destOrd="0" parTransId="{921B18C4-AF13-4BC8-8911-95FDCAFBE678}" sibTransId="{183FAD81-6B3A-409F-9B29-859959F8B7F3}"/>
    <dgm:cxn modelId="{94263C60-1B2B-4DB6-8691-51D47EAC82F4}" type="presOf" srcId="{47556583-0602-468C-B9FA-3BFB4BBA2FF0}" destId="{2ED5CC3F-6019-4A4D-A2E4-89DB9B7E2A70}" srcOrd="0" destOrd="0" presId="urn:microsoft.com/office/officeart/2005/8/layout/radial1"/>
    <dgm:cxn modelId="{9AFA4833-C687-418A-A3BF-25113CA6FE86}" srcId="{D5423958-E795-443C-BE0D-AD8FC4BE3BB4}" destId="{47556583-0602-468C-B9FA-3BFB4BBA2FF0}" srcOrd="3" destOrd="0" parTransId="{C1BF6ED7-B5E8-482F-89B3-B83E710BC63E}" sibTransId="{8D393AE9-3BD8-4485-82E9-5811F21939C4}"/>
    <dgm:cxn modelId="{CF584EE4-3596-499C-9A00-34C381419E47}" type="presOf" srcId="{27CFD149-AE2B-48A5-A67D-085303D58E8B}" destId="{03861966-7F40-4D78-B6FB-54F11E57843C}" srcOrd="0" destOrd="0" presId="urn:microsoft.com/office/officeart/2005/8/layout/radial1"/>
    <dgm:cxn modelId="{F5C55142-84C5-4BCE-AF61-8B8CA252E37C}" srcId="{D5423958-E795-443C-BE0D-AD8FC4BE3BB4}" destId="{FEFE71B5-1EF4-45B4-B92C-43C570E5F0CE}" srcOrd="5" destOrd="0" parTransId="{7CBE963B-1BAE-41D1-B64A-4EB477E99DDC}" sibTransId="{A563E44B-5F1F-4072-977A-103D14B48393}"/>
    <dgm:cxn modelId="{76F380E0-A9C5-48F0-A2A9-CF64C3C62FF6}" srcId="{D5423958-E795-443C-BE0D-AD8FC4BE3BB4}" destId="{65EE0968-FE61-40FA-990C-27AB246D04BA}" srcOrd="1" destOrd="0" parTransId="{1E895A1D-67DD-436B-AAF9-1919ECF4295A}" sibTransId="{5EE86396-CE90-4E33-BE5B-75A2FB0FE2A9}"/>
    <dgm:cxn modelId="{F59756E3-0496-45F4-884B-80060E8269ED}" type="presOf" srcId="{FEFE71B5-1EF4-45B4-B92C-43C570E5F0CE}" destId="{35D8C220-E4C5-4C93-979D-D544965C48E7}" srcOrd="0" destOrd="0" presId="urn:microsoft.com/office/officeart/2005/8/layout/radial1"/>
    <dgm:cxn modelId="{7907F538-1BBC-46EB-9DAD-9C89EFC5E54D}" srcId="{D5423958-E795-443C-BE0D-AD8FC4BE3BB4}" destId="{49F250E1-A48F-429A-9D2E-8BA3D0F38078}" srcOrd="2" destOrd="0" parTransId="{27CFD149-AE2B-48A5-A67D-085303D58E8B}" sibTransId="{445B26B3-1995-4312-B2D1-456CE8687885}"/>
    <dgm:cxn modelId="{8DC21357-20B5-477A-BE40-302292EB48FD}" type="presOf" srcId="{7CBE963B-1BAE-41D1-B64A-4EB477E99DDC}" destId="{027D8B1A-DA29-455D-8869-F8F12E734588}" srcOrd="1" destOrd="0" presId="urn:microsoft.com/office/officeart/2005/8/layout/radial1"/>
    <dgm:cxn modelId="{E5A98BF4-8AB1-4A1C-9869-7756C6023999}" type="presOf" srcId="{249A4C8A-88FB-48CE-B115-0C072ABE0516}" destId="{29AAB249-26D7-400F-B3EE-DF81AE1E61DB}" srcOrd="0" destOrd="0" presId="urn:microsoft.com/office/officeart/2005/8/layout/radial1"/>
    <dgm:cxn modelId="{F7B41BF0-C95E-4581-B5D0-5F7663451A30}" srcId="{D5423958-E795-443C-BE0D-AD8FC4BE3BB4}" destId="{F59FE512-7F9A-40FF-8600-0C31BD3588AE}" srcOrd="4" destOrd="0" parTransId="{C0556878-C456-4BB9-B180-97C591060F4C}" sibTransId="{D7AC20D2-1441-45B2-BDF5-A1BF32FE1EE3}"/>
    <dgm:cxn modelId="{85159EF0-4960-46A0-A6E6-EC49529BA0A5}" srcId="{F49BC0CC-106A-4D50-80D9-689A2E38578D}" destId="{D5423958-E795-443C-BE0D-AD8FC4BE3BB4}" srcOrd="0" destOrd="0" parTransId="{0454DF33-712C-4723-8E98-637266CAEA67}" sibTransId="{160E3D7F-B755-4E95-9451-82DA30616CE2}"/>
    <dgm:cxn modelId="{C0ADC89B-A9A2-4432-A03A-B7A0D61268A6}" srcId="{D5423958-E795-443C-BE0D-AD8FC4BE3BB4}" destId="{794CE1AD-AF9E-4572-9039-BB407665CE48}" srcOrd="7" destOrd="0" parTransId="{5B0F0A58-188E-482B-B671-AD6BBA2C607E}" sibTransId="{A48C05A3-8E92-43E3-85DB-A1C1D9ED694E}"/>
    <dgm:cxn modelId="{32A1CE10-310F-4452-A49D-C4489DFCC042}" type="presOf" srcId="{2FF979AD-AFDA-40C6-AC68-A0ED79BE47A8}" destId="{97CC7ED1-16BD-4EE0-BB44-6858AC3A7B3F}" srcOrd="1" destOrd="0" presId="urn:microsoft.com/office/officeart/2005/8/layout/radial1"/>
    <dgm:cxn modelId="{4F1A285E-2B3B-4DA5-A459-50054267D252}" type="presOf" srcId="{921B18C4-AF13-4BC8-8911-95FDCAFBE678}" destId="{C82BB497-8E8E-4E86-AF6F-AAC5A0AB45BC}" srcOrd="0" destOrd="0" presId="urn:microsoft.com/office/officeart/2005/8/layout/radial1"/>
    <dgm:cxn modelId="{BC7D60D3-3662-4BC1-B877-E683BA12538B}" type="presOf" srcId="{794CE1AD-AF9E-4572-9039-BB407665CE48}" destId="{3AC8D171-FE58-4A66-903B-B873B98E3739}" srcOrd="0" destOrd="0" presId="urn:microsoft.com/office/officeart/2005/8/layout/radial1"/>
    <dgm:cxn modelId="{4238C37A-9A15-4E94-B388-ED6492BB35E1}" type="presOf" srcId="{DF633FB3-4540-49DA-AC92-31684DC96091}" destId="{FC9D8C12-63FA-47AE-8730-D9C06093A142}" srcOrd="0" destOrd="0" presId="urn:microsoft.com/office/officeart/2005/8/layout/radial1"/>
    <dgm:cxn modelId="{4666A7DC-6EAF-47FD-A3F3-6A4EDE5C47A6}" type="presOf" srcId="{5B0F0A58-188E-482B-B671-AD6BBA2C607E}" destId="{DCBE9437-477D-4EAA-9900-CCBD48FB6088}" srcOrd="0" destOrd="0" presId="urn:microsoft.com/office/officeart/2005/8/layout/radial1"/>
    <dgm:cxn modelId="{7AC367C1-9C9E-43B8-89CD-B8E15ADAC12D}" type="presOf" srcId="{49F250E1-A48F-429A-9D2E-8BA3D0F38078}" destId="{D0FFDE73-8DE4-40BC-B47A-73B2E8DDAE27}" srcOrd="0" destOrd="0" presId="urn:microsoft.com/office/officeart/2005/8/layout/radial1"/>
    <dgm:cxn modelId="{A30AEA2F-78A7-491D-A4C3-ED78D1142AC3}" type="presOf" srcId="{2FF979AD-AFDA-40C6-AC68-A0ED79BE47A8}" destId="{29E96812-A0D9-4698-966A-BC52B605A68A}" srcOrd="0" destOrd="0" presId="urn:microsoft.com/office/officeart/2005/8/layout/radial1"/>
    <dgm:cxn modelId="{A9A66768-0ECA-4150-B312-E4D7D20B31D0}" type="presOf" srcId="{7CBE963B-1BAE-41D1-B64A-4EB477E99DDC}" destId="{96D8D219-068A-48F7-8DC3-71909426FD88}" srcOrd="0" destOrd="0" presId="urn:microsoft.com/office/officeart/2005/8/layout/radial1"/>
    <dgm:cxn modelId="{ACB21226-4580-445F-B18B-8990A3D4CA75}" type="presOf" srcId="{C0556878-C456-4BB9-B180-97C591060F4C}" destId="{1010D846-9D9E-48D5-AC0C-881E182432A4}" srcOrd="1" destOrd="0" presId="urn:microsoft.com/office/officeart/2005/8/layout/radial1"/>
    <dgm:cxn modelId="{9C019777-7894-4D21-BA96-510C932ECF06}" type="presOf" srcId="{F59FE512-7F9A-40FF-8600-0C31BD3588AE}" destId="{95903FDF-45D8-4586-8DEB-65E72ECFE211}" srcOrd="0" destOrd="0" presId="urn:microsoft.com/office/officeart/2005/8/layout/radial1"/>
    <dgm:cxn modelId="{C1FA5733-412B-4388-8E75-0A1EA7494B47}" type="presOf" srcId="{65EE0968-FE61-40FA-990C-27AB246D04BA}" destId="{0AC90CD4-FA3A-46EA-B442-4051903EDFB4}" srcOrd="0" destOrd="0" presId="urn:microsoft.com/office/officeart/2005/8/layout/radial1"/>
    <dgm:cxn modelId="{B386D54C-5D08-4713-9830-1E0BE58F4AAB}" type="presOf" srcId="{C1BF6ED7-B5E8-482F-89B3-B83E710BC63E}" destId="{966EA71D-6D9C-437A-B0B2-CFA7852224FE}" srcOrd="1" destOrd="0" presId="urn:microsoft.com/office/officeart/2005/8/layout/radial1"/>
    <dgm:cxn modelId="{CD554824-EFAD-49DC-9D06-D91313EB5386}" type="presOf" srcId="{F49BC0CC-106A-4D50-80D9-689A2E38578D}" destId="{83246ABD-1559-43E5-8110-06BDF363136F}" srcOrd="0" destOrd="0" presId="urn:microsoft.com/office/officeart/2005/8/layout/radial1"/>
    <dgm:cxn modelId="{91D82F63-B0FE-4C63-914D-7970DFAF69A3}" type="presOf" srcId="{C1BF6ED7-B5E8-482F-89B3-B83E710BC63E}" destId="{BEBF6816-8994-4BB2-8006-BD2939AE4550}" srcOrd="0" destOrd="0" presId="urn:microsoft.com/office/officeart/2005/8/layout/radial1"/>
    <dgm:cxn modelId="{319C1182-E2E6-4D37-869B-A36FD99B9A11}" type="presOf" srcId="{1E895A1D-67DD-436B-AAF9-1919ECF4295A}" destId="{888F6762-93F0-4AF8-BA6E-0FEED8A1E82E}" srcOrd="1" destOrd="0" presId="urn:microsoft.com/office/officeart/2005/8/layout/radial1"/>
    <dgm:cxn modelId="{C2A775A3-1DA1-4C22-99A1-1F162CEE2971}" type="presOf" srcId="{D5423958-E795-443C-BE0D-AD8FC4BE3BB4}" destId="{93239E9C-CB19-43EE-93BE-391FE0A746AC}" srcOrd="0" destOrd="0" presId="urn:microsoft.com/office/officeart/2005/8/layout/radial1"/>
    <dgm:cxn modelId="{49691464-3889-4854-A058-AFB85B2560B2}" srcId="{D5423958-E795-443C-BE0D-AD8FC4BE3BB4}" destId="{249A4C8A-88FB-48CE-B115-0C072ABE0516}" srcOrd="0" destOrd="0" parTransId="{2FF979AD-AFDA-40C6-AC68-A0ED79BE47A8}" sibTransId="{169551DE-CE6C-4EA9-81E3-FE243589C944}"/>
    <dgm:cxn modelId="{F21CCC42-6280-4AEB-9CCE-74EEC61DCF5E}" type="presOf" srcId="{1E895A1D-67DD-436B-AAF9-1919ECF4295A}" destId="{FED3F504-7518-447C-8EBC-92B15B01D46C}" srcOrd="0" destOrd="0" presId="urn:microsoft.com/office/officeart/2005/8/layout/radial1"/>
    <dgm:cxn modelId="{6C5BDA92-11F4-4271-B676-19A69B16FE12}" type="presOf" srcId="{5B0F0A58-188E-482B-B671-AD6BBA2C607E}" destId="{930DC097-DCE9-4177-A433-BB42B1CDCC28}" srcOrd="1" destOrd="0" presId="urn:microsoft.com/office/officeart/2005/8/layout/radial1"/>
    <dgm:cxn modelId="{6D73D843-AA1F-439E-8E12-03C56A97F3AD}" type="presOf" srcId="{921B18C4-AF13-4BC8-8911-95FDCAFBE678}" destId="{994DFF05-445E-46D9-8DCA-03509D9AB5EC}" srcOrd="1" destOrd="0" presId="urn:microsoft.com/office/officeart/2005/8/layout/radial1"/>
    <dgm:cxn modelId="{DAB96E63-3C48-4BCC-B7AB-B5D064C163C6}" type="presParOf" srcId="{83246ABD-1559-43E5-8110-06BDF363136F}" destId="{93239E9C-CB19-43EE-93BE-391FE0A746AC}" srcOrd="0" destOrd="0" presId="urn:microsoft.com/office/officeart/2005/8/layout/radial1"/>
    <dgm:cxn modelId="{4BE3B876-2B45-4AFE-A52F-61D58CE31152}" type="presParOf" srcId="{83246ABD-1559-43E5-8110-06BDF363136F}" destId="{29E96812-A0D9-4698-966A-BC52B605A68A}" srcOrd="1" destOrd="0" presId="urn:microsoft.com/office/officeart/2005/8/layout/radial1"/>
    <dgm:cxn modelId="{246EE45D-9C6C-4A37-903E-3A6DB777D9A5}" type="presParOf" srcId="{29E96812-A0D9-4698-966A-BC52B605A68A}" destId="{97CC7ED1-16BD-4EE0-BB44-6858AC3A7B3F}" srcOrd="0" destOrd="0" presId="urn:microsoft.com/office/officeart/2005/8/layout/radial1"/>
    <dgm:cxn modelId="{14209CB1-19D2-4966-9ADF-8331DFF7AF1F}" type="presParOf" srcId="{83246ABD-1559-43E5-8110-06BDF363136F}" destId="{29AAB249-26D7-400F-B3EE-DF81AE1E61DB}" srcOrd="2" destOrd="0" presId="urn:microsoft.com/office/officeart/2005/8/layout/radial1"/>
    <dgm:cxn modelId="{AD1EC92D-6A5C-4499-BFAC-3FBFAC867D87}" type="presParOf" srcId="{83246ABD-1559-43E5-8110-06BDF363136F}" destId="{FED3F504-7518-447C-8EBC-92B15B01D46C}" srcOrd="3" destOrd="0" presId="urn:microsoft.com/office/officeart/2005/8/layout/radial1"/>
    <dgm:cxn modelId="{2F7C00D2-62F3-4FDC-9C7F-8258902CCB03}" type="presParOf" srcId="{FED3F504-7518-447C-8EBC-92B15B01D46C}" destId="{888F6762-93F0-4AF8-BA6E-0FEED8A1E82E}" srcOrd="0" destOrd="0" presId="urn:microsoft.com/office/officeart/2005/8/layout/radial1"/>
    <dgm:cxn modelId="{4FD99DF9-C5E6-48E1-A227-40AD0246231D}" type="presParOf" srcId="{83246ABD-1559-43E5-8110-06BDF363136F}" destId="{0AC90CD4-FA3A-46EA-B442-4051903EDFB4}" srcOrd="4" destOrd="0" presId="urn:microsoft.com/office/officeart/2005/8/layout/radial1"/>
    <dgm:cxn modelId="{D8F8093D-EBFB-4A36-AB19-A91EA84057C5}" type="presParOf" srcId="{83246ABD-1559-43E5-8110-06BDF363136F}" destId="{03861966-7F40-4D78-B6FB-54F11E57843C}" srcOrd="5" destOrd="0" presId="urn:microsoft.com/office/officeart/2005/8/layout/radial1"/>
    <dgm:cxn modelId="{98703EA9-D76D-4F8C-A28B-5F426BEDD3F4}" type="presParOf" srcId="{03861966-7F40-4D78-B6FB-54F11E57843C}" destId="{55CB1C7A-5859-4094-8990-EEBBAB80F8B4}" srcOrd="0" destOrd="0" presId="urn:microsoft.com/office/officeart/2005/8/layout/radial1"/>
    <dgm:cxn modelId="{82545931-D15C-4DD5-9910-F1BC22345AF8}" type="presParOf" srcId="{83246ABD-1559-43E5-8110-06BDF363136F}" destId="{D0FFDE73-8DE4-40BC-B47A-73B2E8DDAE27}" srcOrd="6" destOrd="0" presId="urn:microsoft.com/office/officeart/2005/8/layout/radial1"/>
    <dgm:cxn modelId="{70AD485F-7BF6-43A1-8922-DFE952193030}" type="presParOf" srcId="{83246ABD-1559-43E5-8110-06BDF363136F}" destId="{BEBF6816-8994-4BB2-8006-BD2939AE4550}" srcOrd="7" destOrd="0" presId="urn:microsoft.com/office/officeart/2005/8/layout/radial1"/>
    <dgm:cxn modelId="{DC3DDEA7-71D2-47B4-A6ED-9C239A43064D}" type="presParOf" srcId="{BEBF6816-8994-4BB2-8006-BD2939AE4550}" destId="{966EA71D-6D9C-437A-B0B2-CFA7852224FE}" srcOrd="0" destOrd="0" presId="urn:microsoft.com/office/officeart/2005/8/layout/radial1"/>
    <dgm:cxn modelId="{7AFFA433-AB83-4D37-870D-B8C0603CE5F1}" type="presParOf" srcId="{83246ABD-1559-43E5-8110-06BDF363136F}" destId="{2ED5CC3F-6019-4A4D-A2E4-89DB9B7E2A70}" srcOrd="8" destOrd="0" presId="urn:microsoft.com/office/officeart/2005/8/layout/radial1"/>
    <dgm:cxn modelId="{17A1A124-339B-4D3A-9858-59BF5A289E81}" type="presParOf" srcId="{83246ABD-1559-43E5-8110-06BDF363136F}" destId="{0F9610E9-6FDF-4A6E-877E-B0C3B47E9E94}" srcOrd="9" destOrd="0" presId="urn:microsoft.com/office/officeart/2005/8/layout/radial1"/>
    <dgm:cxn modelId="{1E02AD06-F1FE-448E-BAAB-4DFC2F0F83C0}" type="presParOf" srcId="{0F9610E9-6FDF-4A6E-877E-B0C3B47E9E94}" destId="{1010D846-9D9E-48D5-AC0C-881E182432A4}" srcOrd="0" destOrd="0" presId="urn:microsoft.com/office/officeart/2005/8/layout/radial1"/>
    <dgm:cxn modelId="{1A130E5F-AD30-4679-9B8D-7905B2F6D4A0}" type="presParOf" srcId="{83246ABD-1559-43E5-8110-06BDF363136F}" destId="{95903FDF-45D8-4586-8DEB-65E72ECFE211}" srcOrd="10" destOrd="0" presId="urn:microsoft.com/office/officeart/2005/8/layout/radial1"/>
    <dgm:cxn modelId="{0000401F-2D4F-48DD-A9D5-03E6303991A8}" type="presParOf" srcId="{83246ABD-1559-43E5-8110-06BDF363136F}" destId="{96D8D219-068A-48F7-8DC3-71909426FD88}" srcOrd="11" destOrd="0" presId="urn:microsoft.com/office/officeart/2005/8/layout/radial1"/>
    <dgm:cxn modelId="{257251E9-C853-4A6D-AAD5-3C14C707677C}" type="presParOf" srcId="{96D8D219-068A-48F7-8DC3-71909426FD88}" destId="{027D8B1A-DA29-455D-8869-F8F12E734588}" srcOrd="0" destOrd="0" presId="urn:microsoft.com/office/officeart/2005/8/layout/radial1"/>
    <dgm:cxn modelId="{92BD4D14-F314-4CEE-8E6E-8CA8B7541294}" type="presParOf" srcId="{83246ABD-1559-43E5-8110-06BDF363136F}" destId="{35D8C220-E4C5-4C93-979D-D544965C48E7}" srcOrd="12" destOrd="0" presId="urn:microsoft.com/office/officeart/2005/8/layout/radial1"/>
    <dgm:cxn modelId="{1F30CEE6-A91C-40C6-9837-F54275B9B1B5}" type="presParOf" srcId="{83246ABD-1559-43E5-8110-06BDF363136F}" destId="{C82BB497-8E8E-4E86-AF6F-AAC5A0AB45BC}" srcOrd="13" destOrd="0" presId="urn:microsoft.com/office/officeart/2005/8/layout/radial1"/>
    <dgm:cxn modelId="{7CB06AEB-2452-4F92-8837-CFB2CA13F428}" type="presParOf" srcId="{C82BB497-8E8E-4E86-AF6F-AAC5A0AB45BC}" destId="{994DFF05-445E-46D9-8DCA-03509D9AB5EC}" srcOrd="0" destOrd="0" presId="urn:microsoft.com/office/officeart/2005/8/layout/radial1"/>
    <dgm:cxn modelId="{D90B7006-1FEE-4EC3-AEF5-76E44489E7DA}" type="presParOf" srcId="{83246ABD-1559-43E5-8110-06BDF363136F}" destId="{FC9D8C12-63FA-47AE-8730-D9C06093A142}" srcOrd="14" destOrd="0" presId="urn:microsoft.com/office/officeart/2005/8/layout/radial1"/>
    <dgm:cxn modelId="{4DF18007-46A4-4119-916C-BA5FBF2CE662}" type="presParOf" srcId="{83246ABD-1559-43E5-8110-06BDF363136F}" destId="{DCBE9437-477D-4EAA-9900-CCBD48FB6088}" srcOrd="15" destOrd="0" presId="urn:microsoft.com/office/officeart/2005/8/layout/radial1"/>
    <dgm:cxn modelId="{A33DE9F8-93E4-4068-96DE-924F234D8B18}" type="presParOf" srcId="{DCBE9437-477D-4EAA-9900-CCBD48FB6088}" destId="{930DC097-DCE9-4177-A433-BB42B1CDCC28}" srcOrd="0" destOrd="0" presId="urn:microsoft.com/office/officeart/2005/8/layout/radial1"/>
    <dgm:cxn modelId="{57037C18-FF83-4550-A3DA-9F3531C72270}" type="presParOf" srcId="{83246ABD-1559-43E5-8110-06BDF363136F}" destId="{3AC8D171-FE58-4A66-903B-B873B98E373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6917" y="2041285"/>
            <a:ext cx="8014447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الثّانوية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المستوى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الثّاني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المقرّر: الجغرافيا الطّبيعيّة ( أجا 211)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1711" y="3398014"/>
            <a:ext cx="38555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BH" sz="4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دّرس الثالث عشر: </a:t>
            </a:r>
          </a:p>
          <a:p>
            <a:pPr algn="ctr">
              <a:lnSpc>
                <a:spcPct val="150000"/>
              </a:lnSpc>
            </a:pPr>
            <a:r>
              <a:rPr lang="ar-BH" sz="4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الطقس والمناخ</a:t>
            </a:r>
            <a:endParaRPr lang="ar-SA" sz="4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8" t="19681" r="43285" b="10550"/>
          <a:stretch>
            <a:fillRect/>
          </a:stretch>
        </p:blipFill>
        <p:spPr bwMode="auto">
          <a:xfrm>
            <a:off x="270641" y="2039638"/>
            <a:ext cx="3306276" cy="411911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57" y="3988871"/>
            <a:ext cx="2441314" cy="17456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46101"/>
            <a:ext cx="11443447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الطقس والمناخ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84141" y="2420474"/>
            <a:ext cx="4326810" cy="33001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الريح هي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الهواء المتحرك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من مناطق الضغط المرتفع نحو مناطق الضغط المنخفض.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يقترن 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سم الريح بسرعتها 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وجبهتها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BH" sz="20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يقصد بجبهة الريح: الجبهة التي تأتي منها الريح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تقاس الرياح بالعقدة أو بعدد الأمتار المقطوعة في الثانية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 كلم/ساعة).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أنواع الرياح: رياح تجارية – رياح </a:t>
            </a:r>
            <a:r>
              <a:rPr lang="ar-BH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قليمية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كالرياح الموسمية – رياح محلية كنسيم البر ونسيم البحر في بلدان الخليج العربي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0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lvl="0" algn="just" rtl="1">
              <a:lnSpc>
                <a:spcPct val="150000"/>
              </a:lnSpc>
            </a:pPr>
            <a:endParaRPr lang="ar-SA" sz="1400" b="1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5438" y="1897254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ياح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49616" y="1897254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طوبة 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468" y="1897254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ساقط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80330" y="2420474"/>
            <a:ext cx="3482788" cy="3300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هي بخار الماء في الهواء.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كلما ارتفعت الحرارة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ادت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قدرة الهواء على استيعاب كميات أكبر من بخار الماء.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يقابل كل حرارة معينة للهواء كمية قصوى محددة من بخار الماء لا يمكن للهواء أن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يتجاوزها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وبذلك تتكون الرطوبة.</a:t>
            </a:r>
            <a:endParaRPr lang="en-US" sz="2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5080" y="2420474"/>
            <a:ext cx="3506992" cy="3300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عندما يرتفع الهواء الرطب 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تت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اقص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حرارته، فلا يعود قادر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 على حمل كمية بخار الماء نفسها التي كان يحتويها.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كمية بخار الماء الزائدة تتحول بالتكاثف إلى حبيبات ماء صغيرة جد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 هي التي تتشكل منها الغيوم.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تتلاحم حبيبات الغيوم لتشكل قطرات كبيرة يجبرها وزنها على التساقط. </a:t>
            </a:r>
          </a:p>
          <a:p>
            <a:pPr lvl="0" algn="just">
              <a:lnSpc>
                <a:spcPct val="150000"/>
              </a:lnSpc>
            </a:pPr>
            <a:endParaRPr lang="ar-SA" sz="1600" b="1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73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allAtOnce" animBg="1"/>
      <p:bldP spid="9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244812"/>
            <a:ext cx="11443447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الطقس والمناخ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5004" y="2098958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حرارة الهواء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66328" y="2622178"/>
            <a:ext cx="5701553" cy="29180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تقاس 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بالدرجات من سلم سيليوس أو السلم المئوي.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حرارة الهواء اليومية متبدلة على مدار ساعات 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اليوم، </a:t>
            </a:r>
            <a:r>
              <a:rPr lang="ar-BH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فهناك حرارة قصوى وحرارة دنيا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BH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الحرارة القصوى 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تسجل بعد ساعتين من مرور الشمس وسط السماء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يؤدي عدم تساوي كميات الأشعة الشمسية الواصلة إلى سطح الأرض إلى نشوء مناطق حرارية متباينة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BH" sz="19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indent="-342900" algn="just" rtl="1"/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المعدل اليومي للحرارة 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=</a:t>
            </a:r>
            <a:r>
              <a:rPr lang="ar-SA" sz="1900" b="1" u="sng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الحرارة </a:t>
            </a:r>
            <a:r>
              <a:rPr lang="ar-SA" sz="1900" b="1" u="sng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اليومية </a:t>
            </a:r>
            <a:r>
              <a:rPr lang="ar-SA" sz="1900" b="1" u="sng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الدنيا</a:t>
            </a:r>
            <a:r>
              <a:rPr lang="ar-BH" sz="1900" b="1" u="sng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1900" b="1" u="sng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+ </a:t>
            </a:r>
            <a:r>
              <a:rPr lang="ar-SA" sz="1900" b="1" u="sng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الحرارة اليومية </a:t>
            </a:r>
            <a:r>
              <a:rPr lang="ar-SA" sz="1900" b="1" u="sng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القصوى</a:t>
            </a:r>
            <a:endParaRPr lang="ar-BH" sz="1900" b="1" u="sng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indent="-342900" algn="ctr" rtl="1"/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endParaRPr lang="ar-SA" sz="19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8291" y="2068821"/>
            <a:ext cx="1944216" cy="5533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الضغط الجوي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9623" y="2622178"/>
            <a:ext cx="5701553" cy="2985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الضغط الجوي 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هو 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وزن الهواء الذي يعلو 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مكان ما على سطح الأرض،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ينخفض 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كلما ازداد الارتفاع عن سطح الأرض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sz="19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مراكز الضغط الجوي المرتفع تتراوح قيمة الضغط الجوي عادة بين 1020و1030 مليبار عند مستوى سطح البحر، وقد تتجاوز 1080 </a:t>
            </a:r>
            <a:r>
              <a:rPr lang="ar-SA" sz="19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ليبار، 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ويشار 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للضغط الجوي المرتفع في الخرائط المناخية بعلامة (+).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  <a:defRPr/>
            </a:pP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مراكز الضغط الجوي المنخفض تتراوح قيمة الضغط الجوي عادة بين 1000و980 مليبار عند مستوى سطح البحر، وقد تتدنى إلى 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ما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دون 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875 </a:t>
            </a:r>
            <a:r>
              <a:rPr lang="ar-SA" sz="19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ليبار، 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ويشار </a:t>
            </a:r>
            <a:r>
              <a:rPr lang="ar-SA" sz="19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للضغط الجوي المنخفض في الخرائط المناخية بعلامة 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</a:t>
            </a:r>
            <a:r>
              <a:rPr lang="ar-BH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)ـ</a:t>
            </a:r>
            <a:r>
              <a:rPr lang="ar-SA" sz="19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sz="19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3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allAtOnce" animBg="1"/>
      <p:bldP spid="9" grpId="0" build="allAtOnce" animBg="1"/>
      <p:bldP spid="12" grpId="0" build="allAtOnce" animBg="1"/>
      <p:bldP spid="1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58359"/>
            <a:ext cx="11563329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الثالث: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الطقس والمناخ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41" y="2420548"/>
            <a:ext cx="3926540" cy="303499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b="14178"/>
          <a:stretch/>
        </p:blipFill>
        <p:spPr>
          <a:xfrm>
            <a:off x="3109470" y="2458590"/>
            <a:ext cx="3988165" cy="298746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189258" y="1936834"/>
            <a:ext cx="3778623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 3: المناطق الحرارية على سطح الأرض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9013" y="2009026"/>
            <a:ext cx="3778623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 4: المطر </a:t>
            </a:r>
            <a:r>
              <a:rPr lang="ar-BH" sz="22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التضاريسي</a:t>
            </a:r>
            <a:endParaRPr lang="ar-BH" sz="22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623" y="2613811"/>
            <a:ext cx="2487706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تان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ثم أجب عن الآتي:</a:t>
            </a:r>
          </a:p>
          <a:p>
            <a:pPr marL="342900" indent="-342900" algn="just" rtl="1">
              <a:buAutoNum type="arabicPeriod"/>
            </a:pP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ذكر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المؤثرة في الطقس والمناخ الواردة في الصور.</a:t>
            </a:r>
          </a:p>
          <a:p>
            <a:pPr marL="342900" indent="-342900" algn="just" rtl="1">
              <a:buAutoNum type="arabicPeriod"/>
            </a:pP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هناك عوامل آخرى مؤثرة في الطقس والمناخ؟</a:t>
            </a:r>
          </a:p>
        </p:txBody>
      </p:sp>
    </p:spTree>
    <p:extLst>
      <p:ext uri="{BB962C8B-B14F-4D97-AF65-F5344CB8AC3E}">
        <p14:creationId xmlns:p14="http://schemas.microsoft.com/office/powerpoint/2010/main" val="36335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221143"/>
            <a:ext cx="11539276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836" y="2297619"/>
            <a:ext cx="1161825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1">
              <a:buFont typeface="Symbol" panose="05050102010706020507" pitchFamily="18" charset="2"/>
              <a:buChar char=""/>
            </a:pP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العوامل المؤثرة في الطقس والمناخ 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641" y="3103470"/>
            <a:ext cx="11618258" cy="22621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المساحات القارية والبحرية.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الارتفاع عن سطح البحر.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الجبال.</a:t>
            </a:r>
          </a:p>
          <a:p>
            <a:pPr marL="342900" indent="-342900" algn="r" rtl="1">
              <a:lnSpc>
                <a:spcPct val="150000"/>
              </a:lnSpc>
              <a:buFont typeface="Symbol" panose="05050102010706020507" pitchFamily="18" charset="2"/>
              <a:buChar char=""/>
            </a:pP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الموقع من دوائر العرض.</a:t>
            </a:r>
          </a:p>
        </p:txBody>
      </p:sp>
    </p:spTree>
    <p:extLst>
      <p:ext uri="{BB962C8B-B14F-4D97-AF65-F5344CB8AC3E}">
        <p14:creationId xmlns:p14="http://schemas.microsoft.com/office/powerpoint/2010/main" val="26278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77718"/>
            <a:ext cx="11618259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001" y="2241830"/>
            <a:ext cx="1161825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1">
              <a:buFont typeface="Symbol" panose="05050102010706020507" pitchFamily="18" charset="2"/>
              <a:buChar char=""/>
            </a:pP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العوامل المؤثرة في الطقس والمناخ 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623" y="2968352"/>
            <a:ext cx="9654989" cy="2816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المناطق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الواقعة بين دائرتي العرض 30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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شمال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 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و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30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 جنوب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 حارة 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و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رطبة عند الاستواء، وحارة وجافة عند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المدارين.</a:t>
            </a:r>
            <a:endParaRPr lang="ar-BH" sz="24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Symbol" panose="05050102010706020507" pitchFamily="18" charset="2"/>
            </a:endParaRP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المناطق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الواقعة بين دائرتي العرض 30و60 شمال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 وجنوب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 معتدلة مائلة إلى الدفء لجهة دائرة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30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،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ومائلة إلى البرودة لجهة دائرة العرض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60.</a:t>
            </a:r>
            <a:endParaRPr lang="ar-BH" sz="24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Symbol" panose="05050102010706020507" pitchFamily="18" charset="2"/>
            </a:endParaRPr>
          </a:p>
          <a:p>
            <a:pPr marL="342900" indent="-342900" algn="just" rtl="1">
              <a:lnSpc>
                <a:spcPct val="150000"/>
              </a:lnSpc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المناطق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الواقعة بين دائرتي العرض 60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شمال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 وجنوب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ونقطتي القطب باردة جد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ا. </a:t>
            </a:r>
            <a:endParaRPr lang="en-US" sz="2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2977" y="3553389"/>
            <a:ext cx="1411941" cy="14754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موقع المكان من دوائر العرض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9978998" y="4134114"/>
            <a:ext cx="55132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47536"/>
            <a:ext cx="11618259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624" y="1902373"/>
            <a:ext cx="1161825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1">
              <a:buFont typeface="Symbol" panose="05050102010706020507" pitchFamily="18" charset="2"/>
              <a:buChar char=""/>
            </a:pP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العوامل المؤثرة في الطقس والمناخ 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45962" y="2589618"/>
            <a:ext cx="1721920" cy="10143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الارتفاع عن سطح 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البحر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623" y="2619499"/>
            <a:ext cx="928650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الارتفاع تنخفض حرارة الهواء بمعدل درجة مئوية واحدة لكل 150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متر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ارتفاع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وهذا ما يؤدي إلى تدرج المناخ في المناطق الجبلية.</a:t>
            </a:r>
            <a:endParaRPr lang="en-US" sz="2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9636126" y="2814151"/>
            <a:ext cx="55132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257835" y="4573079"/>
            <a:ext cx="1710047" cy="5533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الجبال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9623" y="3779487"/>
            <a:ext cx="926868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§"/>
            </a:pP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جبال والتلال لا توقف حركة الرياح بل تجبرها على الارتفاع أو الانحراف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 الهبوط تبع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 لاتجاه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منحدراتها.</a:t>
            </a:r>
            <a:endParaRPr lang="ar-BH" sz="24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الرياح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الرطبة عند اصطدامها بجبل أو سلسلة جبلية تضطر للارتفاع لكي تكمل طريقها، وعندما ترتفع يبرد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هوا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ء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ها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ويتكاثف بخارها وتسبب متساقطات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غزيرة.</a:t>
            </a:r>
            <a:endParaRPr lang="ar-BH" sz="24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بعد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اجتيازها الحاجز الجبلي تعود إلى الهبوط، </a:t>
            </a:r>
            <a:r>
              <a:rPr lang="ar-SA" sz="2400" b="1" dirty="0" err="1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فينضغط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هوا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ء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ها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ويسخن وتقل رطوبتها وتقل كثير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 المتساقطات الناتجة منها.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9662409" y="4657604"/>
            <a:ext cx="55132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241665"/>
            <a:ext cx="11419335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623" y="1956161"/>
            <a:ext cx="1141933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 rtl="1">
              <a:buFont typeface="Symbol" panose="05050102010706020507" pitchFamily="18" charset="2"/>
              <a:buChar char=""/>
            </a:pP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العوامل المؤثرة في الطقس والمناخ 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33218" y="3000380"/>
            <a:ext cx="1635740" cy="1936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تأثير المساحات القارية والواجهات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1">
              <a:lnSpc>
                <a:spcPct val="107000"/>
              </a:lnSpc>
            </a:pP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البحرية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9623" y="2865908"/>
            <a:ext cx="9210012" cy="23906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endParaRPr lang="ar-SA" sz="500" b="1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  <a:sym typeface="Symbol" panose="05050102010706020507" pitchFamily="18" charset="2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الرياح الرطبة القادمة من المحيطات تسقط معظم أمطارها لدى وصولها إلى المساحات القارية </a:t>
            </a: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.</a:t>
            </a:r>
            <a:endParaRPr lang="ar-BH" sz="24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Symbol" panose="05050102010706020507" pitchFamily="18" charset="2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تقل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هذه الأمطار كلما زاد توغل هذه الرياح داخل القارات، لذلك نجد أن السواحل الغربية </a:t>
            </a:r>
            <a:r>
              <a:rPr lang="ar-BH" sz="24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لل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مناطق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المعتدلة أكثر أمطار</a:t>
            </a:r>
            <a:r>
              <a:rPr lang="ar-BH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ً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ودف</a:t>
            </a:r>
            <a:r>
              <a:rPr lang="ar-BH" sz="24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ئا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من السواحل الشرقية، أما السواحل الشرقية في منطقة ما بين المدارين فهي كثيرة الأمطار، بينما السواحل الغربية جافة </a:t>
            </a: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وصحراوية.</a:t>
            </a:r>
            <a:endParaRPr lang="ar-BH" sz="24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Symbol" panose="05050102010706020507" pitchFamily="18" charset="2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تؤثر </a:t>
            </a:r>
            <a:r>
              <a:rPr lang="ar-SA" sz="24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Symbol" panose="05050102010706020507" pitchFamily="18" charset="2"/>
              </a:rPr>
              <a:t>التيارات البحرية في مناخ السواحل التي تمر بالقرب منها، فالتيارات الحارة تسهم في زيادة الدفء والأمطار بينما تسبب الباردة حدوث الجفاف.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9559635" y="3717825"/>
            <a:ext cx="55132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0" y="2311208"/>
            <a:ext cx="5782235" cy="38140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81683" y="1848569"/>
            <a:ext cx="3778623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 5: الأقاليم المناخية الكبرى في العالم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623" y="3406706"/>
            <a:ext cx="532346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noFill/>
          </a:ln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الخريطة</a:t>
            </a: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أجب عن 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سؤال الآتي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SA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</a:pP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المناخات </a:t>
            </a: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السائدة في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العالم</a:t>
            </a:r>
            <a:r>
              <a:rPr lang="ar-BH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ذكر مثال لكل مناخ</a:t>
            </a:r>
            <a:r>
              <a:rPr lang="ar-SA" sz="2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4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349624" y="1187877"/>
            <a:ext cx="11510682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الرابع: الأقاليم المناخية والمناخات الكبرى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27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56260" y="1255315"/>
            <a:ext cx="11611622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260" y="2025168"/>
            <a:ext cx="11611622" cy="38164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rtl="1"/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تختلف عناصر المناخ والعوامل المؤثرة فيه من منطقة إلى أخرى، مما يؤدي إلى اختلاف 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المناخات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سطح الأرض.</a:t>
            </a:r>
          </a:p>
          <a:p>
            <a:pPr algn="just" rtl="1"/>
            <a:r>
              <a:rPr lang="ar-SA" sz="2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المناطق الحارة تسود </a:t>
            </a:r>
            <a:r>
              <a:rPr lang="ar-SA" sz="2200" b="1" u="sng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المناخات</a:t>
            </a:r>
            <a:r>
              <a:rPr lang="ar-SA" sz="2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التالية:</a:t>
            </a: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ستوائي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(وسط إفريقيا وشمال أمريكا الجنوبية وماليزيا 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ندونيسيا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المداري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(وسط وجنوب 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فر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قيا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ووسط وجنوب 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مريكا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الجنوبية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وشمال وشرق 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ستراليا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 </a:t>
            </a:r>
            <a:endPara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الموسمي (جنوب شرق آسيا).</a:t>
            </a:r>
            <a:endPara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الصحراوي (شبة الجزيرة العربية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والصحراء الكبرى شمال إفريقيا)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المناطق المعتدلة تسود </a:t>
            </a:r>
            <a:r>
              <a:rPr lang="ar-SA" sz="2200" b="1" u="sng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المناخات</a:t>
            </a:r>
            <a:r>
              <a:rPr lang="ar-SA" sz="2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التالية</a:t>
            </a:r>
            <a:r>
              <a:rPr lang="ar-SA" sz="2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المتوسطي (المناطق المحيطة بالبحر المتوسط في شمال إفريقيا وجنوب أوروبا).</a:t>
            </a:r>
            <a:endPara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المعتدل المحيطي والقاري(شمال آسيا خصوصاً روسيا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ومعظم أوروبا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وشمال أمريكا الشمالية وكندا).</a:t>
            </a:r>
            <a:endParaRPr lang="ar-SA" sz="2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SA" sz="2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المناطق الباردة يسود المناخ التالي</a:t>
            </a:r>
            <a:r>
              <a:rPr lang="ar-SA" sz="2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</a:p>
          <a:p>
            <a:pPr marL="342900" indent="-342900" algn="just" rtl="1">
              <a:buFont typeface="Wingdings" pitchFamily="2" charset="2"/>
              <a:buChar char="§"/>
            </a:pP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 القطبي (القارة القطبية الجنوبية 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نتركتيكا</a:t>
            </a:r>
            <a:r>
              <a:rPr lang="ar-BH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والمنطقة القطبية شمال آسيا وكندا </a:t>
            </a:r>
            <a:r>
              <a:rPr lang="ar-SA" sz="22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وغرينلاند</a:t>
            </a:r>
            <a:r>
              <a:rPr lang="ar-SA" sz="2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  <a:endParaRPr lang="ar-BH" sz="22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505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4776" y="2584875"/>
            <a:ext cx="1106693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BH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implified Arabic"/>
              </a:rPr>
              <a:t>انتهى </a:t>
            </a:r>
            <a:r>
              <a:rPr lang="ar-BH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implified Arabic"/>
              </a:rPr>
              <a:t>الدّرس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Simplified Arabic"/>
            </a:endParaRPr>
          </a:p>
        </p:txBody>
      </p:sp>
    </p:spTree>
    <p:extLst>
      <p:ext uri="{BB962C8B-B14F-4D97-AF65-F5344CB8AC3E}">
        <p14:creationId xmlns:p14="http://schemas.microsoft.com/office/powerpoint/2010/main" val="7279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349623" y="1199865"/>
            <a:ext cx="11443447" cy="907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</a:t>
            </a: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 </a:t>
            </a: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349623" y="2293558"/>
            <a:ext cx="11443447" cy="35828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يتوق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 من الط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 في نهاية الد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رس أن</a:t>
            </a: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04000" lvl="1" indent="-504000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يتعرّف المفاهيم الآتية: الطّقس – المناخ – المعدّل اليومي للحرارة – الضّغط الجوّي. </a:t>
            </a:r>
          </a:p>
          <a:p>
            <a:pPr marL="504000" lvl="1" indent="-504000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يقارن 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بين عناصر الط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 والمناخ.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04000" lvl="1" indent="-504000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يحدّد 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العوامل </a:t>
            </a:r>
            <a:r>
              <a:rPr lang="ar-SA" sz="26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المؤث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6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في الط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 والمناخ.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04000" lvl="1" indent="-504000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يوضّح 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المناطق المناخي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والمناخات الكبرى على سطح الأرض.  </a:t>
            </a:r>
            <a:endParaRPr lang="ar-BH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04000" lvl="1" indent="-504000" algn="just" rtl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يقرأ 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خريطة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وإحصائيّات تتعلّق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A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المناخات وتحليلها</a:t>
            </a:r>
            <a:r>
              <a:rPr lang="ar-BH" sz="2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349623" y="1199865"/>
            <a:ext cx="11443447" cy="907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المقدمة</a:t>
            </a:r>
            <a:endParaRPr lang="ar-BH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349623" y="2293558"/>
            <a:ext cx="11443447" cy="1686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rtl="1">
              <a:lnSpc>
                <a:spcPct val="200000"/>
              </a:lnSpc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يهتم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الط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 والمناخ بدراسة الأحوال الجوي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 وتأثيرات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ها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على الأرض والإنسان.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فما هو الطقس؟ وما هو المناخ؟ وما هي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عناصر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كلّ  منهما؟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وما هي العوامل المؤثّرة فيهما؟</a:t>
            </a: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61209"/>
            <a:ext cx="11419335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BH" sz="36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الأوّل: الفرق بين الطّقس والمُناخ</a:t>
            </a:r>
            <a:endParaRPr lang="ar-BH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1133" t="17460" r="30044" b="56662"/>
          <a:stretch/>
        </p:blipFill>
        <p:spPr bwMode="auto">
          <a:xfrm>
            <a:off x="3852581" y="4687781"/>
            <a:ext cx="8030676" cy="1555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14955" t="41780" r="55799" b="27665"/>
          <a:stretch/>
        </p:blipFill>
        <p:spPr bwMode="auto">
          <a:xfrm>
            <a:off x="7247965" y="2243772"/>
            <a:ext cx="4520993" cy="1953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69210" y="1782126"/>
            <a:ext cx="4699748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 1: الطقس في مدينة أبو ظبي يوم 17 مارس 1990</a:t>
            </a:r>
            <a:endParaRPr lang="en-US" sz="22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9146" y="4239719"/>
            <a:ext cx="5889812" cy="43088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/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مستند 2: مناخ دولة الإمارات العربية المتحدة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623" y="1997569"/>
            <a:ext cx="5056095" cy="2369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marL="342900" indent="-342900" algn="just" rtl="1">
              <a:buAutoNum type="arabicPeriod"/>
            </a:pPr>
            <a:endParaRPr lang="ar-SA" sz="800" b="1" dirty="0" smtClean="0">
              <a:solidFill>
                <a:schemeClr val="accent1">
                  <a:lumMod val="7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المستندات ثم أجب عن الأسئلة ال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آتية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342900" indent="-342900" algn="just" rtl="1">
              <a:buAutoNum type="arabicPeriod"/>
            </a:pP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حالة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مدينة أبوظبي يوم 17 مارس 1990.</a:t>
            </a:r>
          </a:p>
          <a:p>
            <a:pPr marL="342900" indent="-342900" algn="just" rtl="1">
              <a:buAutoNum type="arabicPeriod"/>
            </a:pP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بالاعتماد على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معد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لات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الحرارة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وكم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يات</a:t>
            </a:r>
            <a:r>
              <a:rPr lang="ar-BH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ساقط حد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المناخ في دولة الإمارات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العربي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342900" indent="-342900" algn="just" rtl="1">
              <a:buAutoNum type="arabicPeriod"/>
            </a:pP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سم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err="1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الجوي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أبوظبي 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بالط</a:t>
            </a:r>
            <a:r>
              <a:rPr lang="ar-BH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 </a:t>
            </a:r>
            <a:r>
              <a:rPr lang="ar-SA" sz="22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وفي الإمارات بالمناخ</a:t>
            </a:r>
            <a:r>
              <a:rPr lang="ar-SA" sz="22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ar-BH" sz="22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endParaRPr lang="ar-BH" sz="8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67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201324"/>
            <a:ext cx="11419335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56121" y="1987134"/>
            <a:ext cx="3112837" cy="3875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457200" indent="-457200" algn="just" rtl="1">
              <a:buFont typeface="+mj-lt"/>
              <a:buAutoNum type="arabicPeriod"/>
              <a:tabLst>
                <a:tab pos="403225" algn="l"/>
              </a:tabLst>
            </a:pP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حالة الط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 في مدينة أبو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ظبي يوم 17 مارس 1990.</a:t>
            </a:r>
            <a:endParaRPr lang="ar-BH" sz="2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just" rtl="1"/>
            <a:endParaRPr lang="ar-BH" sz="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حرارة معتدلة.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رطوبة نسبيّة مرتفعة.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سرعة الرّياح بطيئة.</a:t>
            </a:r>
          </a:p>
          <a:p>
            <a:pPr marL="457200" indent="-457200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نسبة كبيرة من الإشعاع الشّمسي.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623" y="1987134"/>
            <a:ext cx="4155142" cy="3875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ctr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تسمية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الحالة الجوي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في أبو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ظبي بالط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 وفي الإمارات بالمناخ</a:t>
            </a:r>
            <a:endParaRPr lang="ar-BH" sz="2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indent="-342900" algn="r" rtl="1"/>
            <a:endParaRPr lang="ar-BH" sz="800" b="1" dirty="0" smtClean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03225" indent="-403225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سمّيت الحالة الجوّية في أبو ظبي بالطّقس، لأنّه تمّ رصد الحالة الجوّية لفترة قصيرة.</a:t>
            </a:r>
          </a:p>
          <a:p>
            <a:pPr marL="403225" indent="-403225" algn="just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سمّيت الحالة الجوّية في الإمارات بالمناخ، لأنّه تمّ رصد الحالة الجوّية لفترة طويلة.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4389" y="1976074"/>
            <a:ext cx="3455893" cy="3886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 algn="just" rtl="1"/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المناخ في دولة الإمارات العربي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ة.</a:t>
            </a:r>
            <a:r>
              <a:rPr lang="ar-BH" sz="24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</a:p>
          <a:p>
            <a:pPr marL="342900" indent="-342900" algn="just" rtl="1"/>
            <a:endParaRPr lang="ar-BH" sz="800" b="1" dirty="0" smtClean="0">
              <a:solidFill>
                <a:srgbClr val="C00000"/>
              </a:solidFill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03225" indent="-403225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ar-BH" sz="24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ينتمي مناخ الإمارات إلى المناخ الصّحراوي.</a:t>
            </a:r>
          </a:p>
        </p:txBody>
      </p:sp>
    </p:spTree>
    <p:extLst>
      <p:ext uri="{BB962C8B-B14F-4D97-AF65-F5344CB8AC3E}">
        <p14:creationId xmlns:p14="http://schemas.microsoft.com/office/powerpoint/2010/main" val="17596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74430"/>
            <a:ext cx="11419335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الفرق بين الطقس والمناخ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67056" y="2116489"/>
            <a:ext cx="4271274" cy="4136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just" rtl="1">
              <a:lnSpc>
                <a:spcPct val="200000"/>
              </a:lnSpc>
            </a:pP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هو الحالة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الجو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ية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8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ائدة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في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مكان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معي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 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خلال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مد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زمني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قصيرة لا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تتعد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ى 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بضعة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أي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ام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1279780" y="2116489"/>
            <a:ext cx="4166280" cy="41363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" rtl="1">
              <a:lnSpc>
                <a:spcPct val="200000"/>
              </a:lnSpc>
            </a:pP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هو الحالة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الجوي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</a:t>
            </a:r>
            <a:r>
              <a:rPr lang="ar-SA" sz="28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الس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ائدة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مكان معي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 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خلال 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مد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زمني</a:t>
            </a:r>
            <a:r>
              <a:rPr lang="ar-BH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 </a:t>
            </a:r>
            <a:r>
              <a:rPr lang="ar-SA" sz="28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طويلة تصل إلى 30 سنة.</a:t>
            </a:r>
          </a:p>
        </p:txBody>
      </p:sp>
      <p:sp>
        <p:nvSpPr>
          <p:cNvPr id="12" name="Oval 11"/>
          <p:cNvSpPr/>
          <p:nvPr/>
        </p:nvSpPr>
        <p:spPr>
          <a:xfrm>
            <a:off x="8968359" y="1865804"/>
            <a:ext cx="1758336" cy="84664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</a:t>
            </a:r>
            <a:r>
              <a:rPr lang="ar-BH" sz="3600" b="1" dirty="0" smtClean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 smtClean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</a:t>
            </a:r>
            <a:endParaRPr lang="ar-SA" sz="3600" b="1" dirty="0">
              <a:ln w="0"/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25415" y="1859353"/>
            <a:ext cx="1606014" cy="8640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المناخ</a:t>
            </a:r>
          </a:p>
        </p:txBody>
      </p:sp>
    </p:spTree>
    <p:extLst>
      <p:ext uri="{BB962C8B-B14F-4D97-AF65-F5344CB8AC3E}">
        <p14:creationId xmlns:p14="http://schemas.microsoft.com/office/powerpoint/2010/main" val="148025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1341" y="3135072"/>
            <a:ext cx="278120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1">
            <a:spAutoFit/>
          </a:bodyPr>
          <a:lstStyle/>
          <a:p>
            <a:pPr marL="342900" indent="-342900" algn="r" rtl="1">
              <a:buAutoNum type="arabicPeriod"/>
            </a:pPr>
            <a:r>
              <a:rPr lang="ar-BH" sz="2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</a:t>
            </a:r>
            <a:r>
              <a:rPr lang="ar-BH" sz="2400" b="1" dirty="0" smtClean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الشّكل التّالي</a:t>
            </a:r>
            <a:r>
              <a:rPr lang="ar-BH" sz="24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2400" b="1" dirty="0"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15921111"/>
              </p:ext>
            </p:extLst>
          </p:nvPr>
        </p:nvGraphicFramePr>
        <p:xfrm>
          <a:off x="1735806" y="1828800"/>
          <a:ext cx="8037870" cy="418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عنوان 1"/>
          <p:cNvSpPr txBox="1">
            <a:spLocks/>
          </p:cNvSpPr>
          <p:nvPr/>
        </p:nvSpPr>
        <p:spPr>
          <a:xfrm>
            <a:off x="349623" y="1177718"/>
            <a:ext cx="11443447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الثاني: عناصر الطقس والمناخ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5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61955"/>
            <a:ext cx="11443447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53665508"/>
              </p:ext>
            </p:extLst>
          </p:nvPr>
        </p:nvGraphicFramePr>
        <p:xfrm>
          <a:off x="1815353" y="1965702"/>
          <a:ext cx="7839636" cy="4233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77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239E9C-CB19-43EE-93BE-391FE0A746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93239E9C-CB19-43EE-93BE-391FE0A746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E96812-A0D9-4698-966A-BC52B605A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29E96812-A0D9-4698-966A-BC52B605A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AAB249-26D7-400F-B3EE-DF81AE1E6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29AAB249-26D7-400F-B3EE-DF81AE1E6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D3F504-7518-447C-8EBC-92B15B01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FED3F504-7518-447C-8EBC-92B15B01D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C90CD4-FA3A-46EA-B442-4051903ED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0AC90CD4-FA3A-46EA-B442-4051903ED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861966-7F40-4D78-B6FB-54F11E578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03861966-7F40-4D78-B6FB-54F11E578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FFDE73-8DE4-40BC-B47A-73B2E8DDA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graphicEl>
                                              <a:dgm id="{D0FFDE73-8DE4-40BC-B47A-73B2E8DDA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BF6816-8994-4BB2-8006-BD2939AE4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BEBF6816-8994-4BB2-8006-BD2939AE4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D5CC3F-6019-4A4D-A2E4-89DB9B7E2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2ED5CC3F-6019-4A4D-A2E4-89DB9B7E2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9610E9-6FDF-4A6E-877E-B0C3B47E9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0F9610E9-6FDF-4A6E-877E-B0C3B47E9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5903FDF-45D8-4586-8DEB-65E72ECFE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95903FDF-45D8-4586-8DEB-65E72ECFE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D8D219-068A-48F7-8DC3-71909426FD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graphicEl>
                                              <a:dgm id="{96D8D219-068A-48F7-8DC3-71909426FD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D8C220-E4C5-4C93-979D-D544965C4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graphicEl>
                                              <a:dgm id="{35D8C220-E4C5-4C93-979D-D544965C4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82BB497-8E8E-4E86-AF6F-AAC5A0A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C82BB497-8E8E-4E86-AF6F-AAC5A0A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9D8C12-63FA-47AE-8730-D9C06093A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graphicEl>
                                              <a:dgm id="{FC9D8C12-63FA-47AE-8730-D9C06093A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BE9437-477D-4EAA-9900-CCBD48FB6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graphicEl>
                                              <a:dgm id="{DCBE9437-477D-4EAA-9900-CCBD48FB6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C8D171-FE58-4A66-903B-B873B98E3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3AC8D171-FE58-4A66-903B-B873B98E3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3">
            <a:extLst>
              <a:ext uri="{FF2B5EF4-FFF2-40B4-BE49-F238E27FC236}">
                <a16:creationId xmlns:a16="http://schemas.microsoft.com/office/drawing/2014/main" xmlns="" id="{4B3C9DE7-92D6-469E-8AE9-CB0338F9207B}"/>
              </a:ext>
            </a:extLst>
          </p:cNvPr>
          <p:cNvSpPr/>
          <p:nvPr/>
        </p:nvSpPr>
        <p:spPr>
          <a:xfrm>
            <a:off x="349623" y="367610"/>
            <a:ext cx="2245659" cy="426461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الطقس والمناخ-أجا 211</a:t>
            </a:r>
            <a:endParaRPr lang="ar-BH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349623" y="1195280"/>
            <a:ext cx="11419335" cy="561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ar-BH" sz="4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عناصر الطقس والمناخ</a:t>
            </a: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21151" y="2487707"/>
            <a:ext cx="3746731" cy="3583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just">
              <a:lnSpc>
                <a:spcPct val="107000"/>
              </a:lnSpc>
            </a:pPr>
            <a:endParaRPr lang="ar-SA" sz="1400" b="1" dirty="0">
              <a:latin typeface="Simplified Arabic" panose="02020603050405020304" pitchFamily="18" charset="-78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282575" indent="-282575" algn="just" rtl="1">
              <a:buFont typeface="Arial" panose="020B0604020202020204" pitchFamily="34" charset="0"/>
              <a:buChar char="•"/>
            </a:pP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الشّمس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هي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المصدر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الر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ئيسي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للحرارة على سطح الأرض.</a:t>
            </a:r>
          </a:p>
          <a:p>
            <a:pPr marL="282575" indent="-282575" algn="just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بقدر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ما تكون زاوية سقوط الأشعة الشمسية عمودية وعدد ساعات سطوع الشمس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طويل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ة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تكون كمية الطاقة الشمسية كبيرة وفاعلة.</a:t>
            </a:r>
          </a:p>
          <a:p>
            <a:pPr marL="282575" indent="-282575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المناطق الواقعة بين المدارين تتلقى أكبر كمية من الطاقة الشمسية وتقل هذه الكمية تدريجي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 كلما ابتعدنا نحو القطبين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ar-SA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6890" y="1964487"/>
            <a:ext cx="236466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الأشع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 </a:t>
            </a:r>
            <a:r>
              <a:rPr lang="ar-SA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مسية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9238" y="1963169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التغي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5975" y="1946741"/>
            <a:ext cx="194421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سطوع </a:t>
            </a:r>
            <a:r>
              <a:rPr lang="ar-SA" sz="2800" b="1" dirty="0" err="1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</a:t>
            </a:r>
            <a:r>
              <a:rPr lang="ar-BH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28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مس</a:t>
            </a:r>
            <a:endParaRPr lang="ar-SA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08929" y="2487707"/>
            <a:ext cx="3724835" cy="35990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BH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التغيّم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هو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جزء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قبة السماء محجوب بالغيوم فوق منطقة جغرافية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معينة.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endParaRPr lang="ar-SA" sz="2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يقاس </a:t>
            </a:r>
            <a:r>
              <a:rPr lang="ar-SA" sz="2000" b="1" dirty="0" err="1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بالـأوكتا</a:t>
            </a:r>
            <a:r>
              <a:rPr lang="ar-SA" sz="2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 </a:t>
            </a:r>
            <a:r>
              <a:rPr lang="ar-BH" sz="2000" b="1" dirty="0" err="1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ثُ</a:t>
            </a:r>
            <a:r>
              <a:rPr lang="ar-SA" sz="2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منية  </a:t>
            </a:r>
            <a:r>
              <a:rPr lang="ar-BH" sz="2000" b="1" dirty="0" smtClean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(جزء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 ثمانية)، فإذا كانت السماء صافية يكون 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التغي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 (صفر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أوكتا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وإذا كانت السماء مغطاة كلي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 بالغيوم يكون 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التغي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 (ثمانية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أوكتايات).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تكون درجة 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التغي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منخفضة في أيام الصيف ومرتفعة في أيام الشتاء. </a:t>
            </a:r>
            <a:endParaRPr lang="en-US" sz="2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624" y="2487707"/>
            <a:ext cx="3576918" cy="35839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t"/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ُ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عبر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عنه بعدد ساعات سطوع الشمس في اليوم أو الشهر أو السنة، ويختلف هذا العدد باختلاف الفصول والموقع من دوائر العرض ودرجة </a:t>
            </a:r>
            <a:r>
              <a:rPr lang="ar-SA" sz="2000" b="1" dirty="0" err="1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التغي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ّ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يرتفع عدد ساعات </a:t>
            </a:r>
            <a:r>
              <a:rPr lang="ar-SA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سطوع </a:t>
            </a:r>
            <a:r>
              <a:rPr lang="ar-SA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الشمس السنوية في الصحاري الواقعة بين المدارين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lang="ar-BH" sz="2000" b="1" dirty="0" smtClean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ويقل </a:t>
            </a:r>
            <a:r>
              <a:rPr lang="ar-BH" sz="2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في المحيطات القطبية.</a:t>
            </a:r>
            <a:endParaRPr lang="ar-SA" sz="2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03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allAtOnce" animBg="1"/>
      <p:bldP spid="9" grpId="0" build="allAtOnce" animBg="1"/>
      <p:bldP spid="12" grpId="0" build="allAtOnce" animBg="1"/>
      <p:bldP spid="13" grpId="0" build="allAtOnce" animBg="1"/>
      <p:bldP spid="14" grpId="0" build="allAtOnce" animBg="1"/>
      <p:bldP spid="1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70</TotalTime>
  <Words>1708</Words>
  <Application>Microsoft Office PowerPoint</Application>
  <PresentationFormat>Widescreen</PresentationFormat>
  <Paragraphs>191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Sakkal Majalla</vt:lpstr>
      <vt:lpstr>Simplified Arabic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Mothafer Abdul Mahmood Alrawashda</cp:lastModifiedBy>
  <cp:revision>10</cp:revision>
  <cp:lastPrinted>2021-01-17T11:49:49Z</cp:lastPrinted>
  <dcterms:created xsi:type="dcterms:W3CDTF">2020-03-04T10:47:58Z</dcterms:created>
  <dcterms:modified xsi:type="dcterms:W3CDTF">2021-03-10T08:44:55Z</dcterms:modified>
</cp:coreProperties>
</file>