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2"/>
  </p:notesMasterIdLst>
  <p:sldIdLst>
    <p:sldId id="256" r:id="rId3"/>
    <p:sldId id="279" r:id="rId4"/>
    <p:sldId id="322" r:id="rId5"/>
    <p:sldId id="293" r:id="rId6"/>
    <p:sldId id="292" r:id="rId7"/>
    <p:sldId id="305" r:id="rId8"/>
    <p:sldId id="311" r:id="rId9"/>
    <p:sldId id="294" r:id="rId10"/>
    <p:sldId id="290" r:id="rId11"/>
    <p:sldId id="316" r:id="rId12"/>
    <p:sldId id="321" r:id="rId13"/>
    <p:sldId id="317" r:id="rId14"/>
    <p:sldId id="313" r:id="rId15"/>
    <p:sldId id="284" r:id="rId16"/>
    <p:sldId id="295" r:id="rId17"/>
    <p:sldId id="304" r:id="rId18"/>
    <p:sldId id="303" r:id="rId19"/>
    <p:sldId id="314" r:id="rId20"/>
    <p:sldId id="28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EE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napToGrid="0">
      <p:cViewPr varScale="1">
        <p:scale>
          <a:sx n="18" d="100"/>
          <a:sy n="18" d="100"/>
        </p:scale>
        <p:origin x="2844" y="28"/>
      </p:cViewPr>
      <p:guideLst/>
    </p:cSldViewPr>
  </p:slideViewPr>
  <p:notesTextViewPr>
    <p:cViewPr>
      <p:scale>
        <a:sx n="1" d="1"/>
        <a:sy n="1" d="1"/>
      </p:scale>
      <p:origin x="0" y="0"/>
    </p:cViewPr>
  </p:notesTextViewPr>
  <p:sorterViewPr>
    <p:cViewPr varScale="1">
      <p:scale>
        <a:sx n="1" d="1"/>
        <a:sy n="1" d="1"/>
      </p:scale>
      <p:origin x="0" y="-93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1ABCE6-40F2-46DF-9617-D82F1C711A9B}" type="doc">
      <dgm:prSet loTypeId="urn:microsoft.com/office/officeart/2005/8/layout/cycle8" loCatId="cycle" qsTypeId="urn:microsoft.com/office/officeart/2005/8/quickstyle/simple1" qsCatId="simple" csTypeId="urn:microsoft.com/office/officeart/2005/8/colors/colorful1" csCatId="colorful" phldr="1"/>
      <dgm:spPr/>
    </dgm:pt>
    <dgm:pt modelId="{1D255DA5-6D14-4B54-8885-DE4F6180FAB5}">
      <dgm:prSet phldrT="[نص]" custT="1"/>
      <dgm:spPr/>
      <dgm:t>
        <a:bodyPr/>
        <a:lstStyle/>
        <a:p>
          <a:pPr rtl="1"/>
          <a:r>
            <a:rPr lang="ar-SA" sz="2400" dirty="0">
              <a:latin typeface="Sakkal Majalla" panose="02000000000000000000" pitchFamily="2" charset="-78"/>
              <a:cs typeface="Sakkal Majalla" panose="02000000000000000000" pitchFamily="2" charset="-78"/>
            </a:rPr>
            <a:t>المفهوم</a:t>
          </a:r>
        </a:p>
      </dgm:t>
    </dgm:pt>
    <dgm:pt modelId="{6F3FDA8E-9C50-4C72-85D2-49736CD68EBB}" type="parTrans" cxnId="{F2A1B7E8-C62A-408E-87BC-8038065326D2}">
      <dgm:prSet/>
      <dgm:spPr/>
      <dgm:t>
        <a:bodyPr/>
        <a:lstStyle/>
        <a:p>
          <a:pPr rtl="1"/>
          <a:endParaRPr lang="ar-SA"/>
        </a:p>
      </dgm:t>
    </dgm:pt>
    <dgm:pt modelId="{46377E91-D96D-4D6A-8405-3105C1BE04D6}" type="sibTrans" cxnId="{F2A1B7E8-C62A-408E-87BC-8038065326D2}">
      <dgm:prSet/>
      <dgm:spPr/>
      <dgm:t>
        <a:bodyPr/>
        <a:lstStyle/>
        <a:p>
          <a:pPr rtl="1"/>
          <a:endParaRPr lang="ar-SA"/>
        </a:p>
      </dgm:t>
    </dgm:pt>
    <dgm:pt modelId="{E7979946-E998-4A4B-86A0-80CEC52584DC}">
      <dgm:prSet phldrT="[نص]"/>
      <dgm:spPr/>
      <dgm:t>
        <a:bodyPr/>
        <a:lstStyle/>
        <a:p>
          <a:pPr rtl="1"/>
          <a:r>
            <a:rPr lang="ar-SA" dirty="0">
              <a:latin typeface="Sakkal Majalla" panose="02000000000000000000" pitchFamily="2" charset="-78"/>
              <a:cs typeface="Sakkal Majalla" panose="02000000000000000000" pitchFamily="2" charset="-78"/>
            </a:rPr>
            <a:t>المؤشرات</a:t>
          </a:r>
        </a:p>
      </dgm:t>
    </dgm:pt>
    <dgm:pt modelId="{A8669E6C-22AF-4C16-966F-16FF1176DC77}" type="parTrans" cxnId="{D23654D8-901A-45A1-8EBB-85B65AE5C72A}">
      <dgm:prSet/>
      <dgm:spPr/>
      <dgm:t>
        <a:bodyPr/>
        <a:lstStyle/>
        <a:p>
          <a:pPr rtl="1"/>
          <a:endParaRPr lang="ar-SA"/>
        </a:p>
      </dgm:t>
    </dgm:pt>
    <dgm:pt modelId="{315CF9C2-D397-4847-BB08-E94909AD8EA7}" type="sibTrans" cxnId="{D23654D8-901A-45A1-8EBB-85B65AE5C72A}">
      <dgm:prSet/>
      <dgm:spPr/>
      <dgm:t>
        <a:bodyPr/>
        <a:lstStyle/>
        <a:p>
          <a:pPr rtl="1"/>
          <a:endParaRPr lang="ar-SA"/>
        </a:p>
      </dgm:t>
    </dgm:pt>
    <dgm:pt modelId="{B9134112-0743-471D-AC7C-CC796EBD7765}">
      <dgm:prSet custT="1"/>
      <dgm:spPr/>
      <dgm:t>
        <a:bodyPr/>
        <a:lstStyle/>
        <a:p>
          <a:pPr rtl="1"/>
          <a:r>
            <a:rPr lang="ar-SA" sz="2800" dirty="0">
              <a:latin typeface="Sakkal Majalla" panose="02000000000000000000" pitchFamily="2" charset="-78"/>
              <a:cs typeface="Sakkal Majalla" panose="02000000000000000000" pitchFamily="2" charset="-78"/>
            </a:rPr>
            <a:t>البناء</a:t>
          </a:r>
          <a:endParaRPr lang="ar-SA" sz="2200" dirty="0">
            <a:latin typeface="Sakkal Majalla" panose="02000000000000000000" pitchFamily="2" charset="-78"/>
            <a:cs typeface="Sakkal Majalla" panose="02000000000000000000" pitchFamily="2" charset="-78"/>
          </a:endParaRPr>
        </a:p>
      </dgm:t>
    </dgm:pt>
    <dgm:pt modelId="{5041AB78-96DD-44FD-8F60-16380327A353}" type="parTrans" cxnId="{4A251A71-0EED-40A5-AD0A-0D90629F5A59}">
      <dgm:prSet/>
      <dgm:spPr/>
      <dgm:t>
        <a:bodyPr/>
        <a:lstStyle/>
        <a:p>
          <a:pPr rtl="1"/>
          <a:endParaRPr lang="ar-SA"/>
        </a:p>
      </dgm:t>
    </dgm:pt>
    <dgm:pt modelId="{175C3D6C-B704-4B3D-A6A0-9B3F4EA78343}" type="sibTrans" cxnId="{4A251A71-0EED-40A5-AD0A-0D90629F5A59}">
      <dgm:prSet/>
      <dgm:spPr/>
      <dgm:t>
        <a:bodyPr/>
        <a:lstStyle/>
        <a:p>
          <a:pPr rtl="1"/>
          <a:endParaRPr lang="ar-SA"/>
        </a:p>
      </dgm:t>
    </dgm:pt>
    <dgm:pt modelId="{E1E7B5AB-0EFA-4B14-8A74-534D651E9198}" type="pres">
      <dgm:prSet presAssocID="{B41ABCE6-40F2-46DF-9617-D82F1C711A9B}" presName="compositeShape" presStyleCnt="0">
        <dgm:presLayoutVars>
          <dgm:chMax val="7"/>
          <dgm:dir/>
          <dgm:resizeHandles val="exact"/>
        </dgm:presLayoutVars>
      </dgm:prSet>
      <dgm:spPr/>
    </dgm:pt>
    <dgm:pt modelId="{809C5855-103A-4E09-906C-2174BA54AA50}" type="pres">
      <dgm:prSet presAssocID="{B41ABCE6-40F2-46DF-9617-D82F1C711A9B}" presName="wedge1" presStyleLbl="node1" presStyleIdx="0" presStyleCnt="3"/>
      <dgm:spPr/>
    </dgm:pt>
    <dgm:pt modelId="{B395F1E4-78FD-41BB-9FC0-E9E8986BCF0A}" type="pres">
      <dgm:prSet presAssocID="{B41ABCE6-40F2-46DF-9617-D82F1C711A9B}" presName="dummy1a" presStyleCnt="0"/>
      <dgm:spPr/>
    </dgm:pt>
    <dgm:pt modelId="{494A7C08-6309-47B7-9FBD-391992FF1315}" type="pres">
      <dgm:prSet presAssocID="{B41ABCE6-40F2-46DF-9617-D82F1C711A9B}" presName="dummy1b" presStyleCnt="0"/>
      <dgm:spPr/>
    </dgm:pt>
    <dgm:pt modelId="{7E42A9AE-2BDA-4DA3-A34E-F9C736A8F05B}" type="pres">
      <dgm:prSet presAssocID="{B41ABCE6-40F2-46DF-9617-D82F1C711A9B}" presName="wedge1Tx" presStyleLbl="node1" presStyleIdx="0" presStyleCnt="3">
        <dgm:presLayoutVars>
          <dgm:chMax val="0"/>
          <dgm:chPref val="0"/>
          <dgm:bulletEnabled val="1"/>
        </dgm:presLayoutVars>
      </dgm:prSet>
      <dgm:spPr/>
    </dgm:pt>
    <dgm:pt modelId="{7C85F5B9-30D2-4F74-B991-89251504711C}" type="pres">
      <dgm:prSet presAssocID="{B41ABCE6-40F2-46DF-9617-D82F1C711A9B}" presName="wedge2" presStyleLbl="node1" presStyleIdx="1" presStyleCnt="3"/>
      <dgm:spPr/>
    </dgm:pt>
    <dgm:pt modelId="{FC8C657D-B88B-4E29-9A0F-0A4F0283CA3A}" type="pres">
      <dgm:prSet presAssocID="{B41ABCE6-40F2-46DF-9617-D82F1C711A9B}" presName="dummy2a" presStyleCnt="0"/>
      <dgm:spPr/>
    </dgm:pt>
    <dgm:pt modelId="{EE73AF18-EC56-4199-AD97-0975866A7DE5}" type="pres">
      <dgm:prSet presAssocID="{B41ABCE6-40F2-46DF-9617-D82F1C711A9B}" presName="dummy2b" presStyleCnt="0"/>
      <dgm:spPr/>
    </dgm:pt>
    <dgm:pt modelId="{E15CF68E-7EBD-4A15-9F6D-7E2EC1E4FCA2}" type="pres">
      <dgm:prSet presAssocID="{B41ABCE6-40F2-46DF-9617-D82F1C711A9B}" presName="wedge2Tx" presStyleLbl="node1" presStyleIdx="1" presStyleCnt="3">
        <dgm:presLayoutVars>
          <dgm:chMax val="0"/>
          <dgm:chPref val="0"/>
          <dgm:bulletEnabled val="1"/>
        </dgm:presLayoutVars>
      </dgm:prSet>
      <dgm:spPr/>
    </dgm:pt>
    <dgm:pt modelId="{A09DE69C-DFDC-4BC7-891C-A1E890FDD630}" type="pres">
      <dgm:prSet presAssocID="{B41ABCE6-40F2-46DF-9617-D82F1C711A9B}" presName="wedge3" presStyleLbl="node1" presStyleIdx="2" presStyleCnt="3"/>
      <dgm:spPr/>
    </dgm:pt>
    <dgm:pt modelId="{3C1379F6-1BAA-45DB-80EE-1826FF03B0B9}" type="pres">
      <dgm:prSet presAssocID="{B41ABCE6-40F2-46DF-9617-D82F1C711A9B}" presName="dummy3a" presStyleCnt="0"/>
      <dgm:spPr/>
    </dgm:pt>
    <dgm:pt modelId="{11EBF30D-150D-472E-B9AE-E3B1F7F39E8F}" type="pres">
      <dgm:prSet presAssocID="{B41ABCE6-40F2-46DF-9617-D82F1C711A9B}" presName="dummy3b" presStyleCnt="0"/>
      <dgm:spPr/>
    </dgm:pt>
    <dgm:pt modelId="{3820898D-EAFD-4E7E-A77C-08F08F8A9981}" type="pres">
      <dgm:prSet presAssocID="{B41ABCE6-40F2-46DF-9617-D82F1C711A9B}" presName="wedge3Tx" presStyleLbl="node1" presStyleIdx="2" presStyleCnt="3">
        <dgm:presLayoutVars>
          <dgm:chMax val="0"/>
          <dgm:chPref val="0"/>
          <dgm:bulletEnabled val="1"/>
        </dgm:presLayoutVars>
      </dgm:prSet>
      <dgm:spPr/>
    </dgm:pt>
    <dgm:pt modelId="{87131ADB-1DF3-4234-BAB1-62E5F0118375}" type="pres">
      <dgm:prSet presAssocID="{46377E91-D96D-4D6A-8405-3105C1BE04D6}" presName="arrowWedge1" presStyleLbl="fgSibTrans2D1" presStyleIdx="0" presStyleCnt="3"/>
      <dgm:spPr/>
    </dgm:pt>
    <dgm:pt modelId="{89449B64-8D9C-406E-80FF-5D9EDE20DFBE}" type="pres">
      <dgm:prSet presAssocID="{175C3D6C-B704-4B3D-A6A0-9B3F4EA78343}" presName="arrowWedge2" presStyleLbl="fgSibTrans2D1" presStyleIdx="1" presStyleCnt="3"/>
      <dgm:spPr/>
    </dgm:pt>
    <dgm:pt modelId="{42AC90CA-0468-436D-8E0D-436BD70A391F}" type="pres">
      <dgm:prSet presAssocID="{315CF9C2-D397-4847-BB08-E94909AD8EA7}" presName="arrowWedge3" presStyleLbl="fgSibTrans2D1" presStyleIdx="2" presStyleCnt="3"/>
      <dgm:spPr/>
    </dgm:pt>
  </dgm:ptLst>
  <dgm:cxnLst>
    <dgm:cxn modelId="{46DA5B00-D0D4-439E-9A1B-E3179C617BA5}" type="presOf" srcId="{B9134112-0743-471D-AC7C-CC796EBD7765}" destId="{E15CF68E-7EBD-4A15-9F6D-7E2EC1E4FCA2}" srcOrd="1" destOrd="0" presId="urn:microsoft.com/office/officeart/2005/8/layout/cycle8"/>
    <dgm:cxn modelId="{3CE83B5C-A503-4FAC-9330-405AC68553D5}" type="presOf" srcId="{B9134112-0743-471D-AC7C-CC796EBD7765}" destId="{7C85F5B9-30D2-4F74-B991-89251504711C}" srcOrd="0" destOrd="0" presId="urn:microsoft.com/office/officeart/2005/8/layout/cycle8"/>
    <dgm:cxn modelId="{4A251A71-0EED-40A5-AD0A-0D90629F5A59}" srcId="{B41ABCE6-40F2-46DF-9617-D82F1C711A9B}" destId="{B9134112-0743-471D-AC7C-CC796EBD7765}" srcOrd="1" destOrd="0" parTransId="{5041AB78-96DD-44FD-8F60-16380327A353}" sibTransId="{175C3D6C-B704-4B3D-A6A0-9B3F4EA78343}"/>
    <dgm:cxn modelId="{DC061582-FD75-4A52-A840-485F86D8B026}" type="presOf" srcId="{E7979946-E998-4A4B-86A0-80CEC52584DC}" destId="{3820898D-EAFD-4E7E-A77C-08F08F8A9981}" srcOrd="1" destOrd="0" presId="urn:microsoft.com/office/officeart/2005/8/layout/cycle8"/>
    <dgm:cxn modelId="{46CE0097-6B34-4BA5-91FF-5EC4C15D750B}" type="presOf" srcId="{1D255DA5-6D14-4B54-8885-DE4F6180FAB5}" destId="{7E42A9AE-2BDA-4DA3-A34E-F9C736A8F05B}" srcOrd="1" destOrd="0" presId="urn:microsoft.com/office/officeart/2005/8/layout/cycle8"/>
    <dgm:cxn modelId="{FE7B68A7-B182-4F56-9367-B30E7BA09E85}" type="presOf" srcId="{B41ABCE6-40F2-46DF-9617-D82F1C711A9B}" destId="{E1E7B5AB-0EFA-4B14-8A74-534D651E9198}" srcOrd="0" destOrd="0" presId="urn:microsoft.com/office/officeart/2005/8/layout/cycle8"/>
    <dgm:cxn modelId="{4A6D0BB0-CB88-4AB5-A3C5-83FC47B67F46}" type="presOf" srcId="{E7979946-E998-4A4B-86A0-80CEC52584DC}" destId="{A09DE69C-DFDC-4BC7-891C-A1E890FDD630}" srcOrd="0" destOrd="0" presId="urn:microsoft.com/office/officeart/2005/8/layout/cycle8"/>
    <dgm:cxn modelId="{D23654D8-901A-45A1-8EBB-85B65AE5C72A}" srcId="{B41ABCE6-40F2-46DF-9617-D82F1C711A9B}" destId="{E7979946-E998-4A4B-86A0-80CEC52584DC}" srcOrd="2" destOrd="0" parTransId="{A8669E6C-22AF-4C16-966F-16FF1176DC77}" sibTransId="{315CF9C2-D397-4847-BB08-E94909AD8EA7}"/>
    <dgm:cxn modelId="{F2A1B7E8-C62A-408E-87BC-8038065326D2}" srcId="{B41ABCE6-40F2-46DF-9617-D82F1C711A9B}" destId="{1D255DA5-6D14-4B54-8885-DE4F6180FAB5}" srcOrd="0" destOrd="0" parTransId="{6F3FDA8E-9C50-4C72-85D2-49736CD68EBB}" sibTransId="{46377E91-D96D-4D6A-8405-3105C1BE04D6}"/>
    <dgm:cxn modelId="{46636CF2-C52C-4D31-86E8-E64DD89DB4FD}" type="presOf" srcId="{1D255DA5-6D14-4B54-8885-DE4F6180FAB5}" destId="{809C5855-103A-4E09-906C-2174BA54AA50}" srcOrd="0" destOrd="0" presId="urn:microsoft.com/office/officeart/2005/8/layout/cycle8"/>
    <dgm:cxn modelId="{FFF60E6C-7CB6-46F7-8B83-7A1E3788AC4D}" type="presParOf" srcId="{E1E7B5AB-0EFA-4B14-8A74-534D651E9198}" destId="{809C5855-103A-4E09-906C-2174BA54AA50}" srcOrd="0" destOrd="0" presId="urn:microsoft.com/office/officeart/2005/8/layout/cycle8"/>
    <dgm:cxn modelId="{75D10B0B-F951-4F12-88DC-E4D63B6BE3A0}" type="presParOf" srcId="{E1E7B5AB-0EFA-4B14-8A74-534D651E9198}" destId="{B395F1E4-78FD-41BB-9FC0-E9E8986BCF0A}" srcOrd="1" destOrd="0" presId="urn:microsoft.com/office/officeart/2005/8/layout/cycle8"/>
    <dgm:cxn modelId="{4870C8C4-5AD2-4169-AFE7-66A521A05477}" type="presParOf" srcId="{E1E7B5AB-0EFA-4B14-8A74-534D651E9198}" destId="{494A7C08-6309-47B7-9FBD-391992FF1315}" srcOrd="2" destOrd="0" presId="urn:microsoft.com/office/officeart/2005/8/layout/cycle8"/>
    <dgm:cxn modelId="{1B596DDB-1232-4667-8460-01EEB872B256}" type="presParOf" srcId="{E1E7B5AB-0EFA-4B14-8A74-534D651E9198}" destId="{7E42A9AE-2BDA-4DA3-A34E-F9C736A8F05B}" srcOrd="3" destOrd="0" presId="urn:microsoft.com/office/officeart/2005/8/layout/cycle8"/>
    <dgm:cxn modelId="{458B607F-111D-4461-AA9A-FE83B10909C2}" type="presParOf" srcId="{E1E7B5AB-0EFA-4B14-8A74-534D651E9198}" destId="{7C85F5B9-30D2-4F74-B991-89251504711C}" srcOrd="4" destOrd="0" presId="urn:microsoft.com/office/officeart/2005/8/layout/cycle8"/>
    <dgm:cxn modelId="{6D7F604F-19C3-4A86-94ED-1C052141D66B}" type="presParOf" srcId="{E1E7B5AB-0EFA-4B14-8A74-534D651E9198}" destId="{FC8C657D-B88B-4E29-9A0F-0A4F0283CA3A}" srcOrd="5" destOrd="0" presId="urn:microsoft.com/office/officeart/2005/8/layout/cycle8"/>
    <dgm:cxn modelId="{B9B796BA-850E-4735-A39D-E0CE872E26F3}" type="presParOf" srcId="{E1E7B5AB-0EFA-4B14-8A74-534D651E9198}" destId="{EE73AF18-EC56-4199-AD97-0975866A7DE5}" srcOrd="6" destOrd="0" presId="urn:microsoft.com/office/officeart/2005/8/layout/cycle8"/>
    <dgm:cxn modelId="{7FA82684-E982-4166-BBDD-2DADAC26CB12}" type="presParOf" srcId="{E1E7B5AB-0EFA-4B14-8A74-534D651E9198}" destId="{E15CF68E-7EBD-4A15-9F6D-7E2EC1E4FCA2}" srcOrd="7" destOrd="0" presId="urn:microsoft.com/office/officeart/2005/8/layout/cycle8"/>
    <dgm:cxn modelId="{E85418E2-B6A2-4C20-A3D2-4E4BD14B2FA1}" type="presParOf" srcId="{E1E7B5AB-0EFA-4B14-8A74-534D651E9198}" destId="{A09DE69C-DFDC-4BC7-891C-A1E890FDD630}" srcOrd="8" destOrd="0" presId="urn:microsoft.com/office/officeart/2005/8/layout/cycle8"/>
    <dgm:cxn modelId="{BA3B22B1-2184-4D37-9009-E74E0F3E2343}" type="presParOf" srcId="{E1E7B5AB-0EFA-4B14-8A74-534D651E9198}" destId="{3C1379F6-1BAA-45DB-80EE-1826FF03B0B9}" srcOrd="9" destOrd="0" presId="urn:microsoft.com/office/officeart/2005/8/layout/cycle8"/>
    <dgm:cxn modelId="{962A4D26-3102-434A-9A00-E61B4CA9E3DF}" type="presParOf" srcId="{E1E7B5AB-0EFA-4B14-8A74-534D651E9198}" destId="{11EBF30D-150D-472E-B9AE-E3B1F7F39E8F}" srcOrd="10" destOrd="0" presId="urn:microsoft.com/office/officeart/2005/8/layout/cycle8"/>
    <dgm:cxn modelId="{CD4ABDC6-4A1C-48DD-A63E-46BBD987C915}" type="presParOf" srcId="{E1E7B5AB-0EFA-4B14-8A74-534D651E9198}" destId="{3820898D-EAFD-4E7E-A77C-08F08F8A9981}" srcOrd="11" destOrd="0" presId="urn:microsoft.com/office/officeart/2005/8/layout/cycle8"/>
    <dgm:cxn modelId="{11D50E10-FACA-4B5D-A5DE-1F99F20D3B33}" type="presParOf" srcId="{E1E7B5AB-0EFA-4B14-8A74-534D651E9198}" destId="{87131ADB-1DF3-4234-BAB1-62E5F0118375}" srcOrd="12" destOrd="0" presId="urn:microsoft.com/office/officeart/2005/8/layout/cycle8"/>
    <dgm:cxn modelId="{76A55DF2-E30A-4E78-A895-4D6A47A850B6}" type="presParOf" srcId="{E1E7B5AB-0EFA-4B14-8A74-534D651E9198}" destId="{89449B64-8D9C-406E-80FF-5D9EDE20DFBE}" srcOrd="13" destOrd="0" presId="urn:microsoft.com/office/officeart/2005/8/layout/cycle8"/>
    <dgm:cxn modelId="{80E6D88C-F3D1-4365-984E-F6705914012A}" type="presParOf" srcId="{E1E7B5AB-0EFA-4B14-8A74-534D651E9198}" destId="{42AC90CA-0468-436D-8E0D-436BD70A391F}" srcOrd="1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947FE2-60D3-4466-90F0-802607246444}" type="doc">
      <dgm:prSet loTypeId="urn:microsoft.com/office/officeart/2005/8/layout/cycle4" loCatId="cycle" qsTypeId="urn:microsoft.com/office/officeart/2005/8/quickstyle/simple1" qsCatId="simple" csTypeId="urn:microsoft.com/office/officeart/2005/8/colors/colorful2" csCatId="colorful" phldr="1"/>
      <dgm:spPr/>
      <dgm:t>
        <a:bodyPr/>
        <a:lstStyle/>
        <a:p>
          <a:pPr rtl="1"/>
          <a:endParaRPr lang="ar-SA"/>
        </a:p>
      </dgm:t>
    </dgm:pt>
    <dgm:pt modelId="{3804AEE2-83AD-4B20-B3AD-CDAD43D5F1EB}">
      <dgm:prSet phldrT="[نص]" custT="1"/>
      <dgm:spPr/>
      <dgm:t>
        <a:bodyPr/>
        <a:lstStyle/>
        <a:p>
          <a:pPr rtl="1"/>
          <a:r>
            <a:rPr lang="ar-SA" sz="2000" b="1" dirty="0">
              <a:solidFill>
                <a:schemeClr val="bg1"/>
              </a:solidFill>
              <a:latin typeface="Sakkal Majalla" panose="02000000000000000000" pitchFamily="2" charset="-78"/>
              <a:cs typeface="Sakkal Majalla" panose="02000000000000000000" pitchFamily="2" charset="-78"/>
            </a:rPr>
            <a:t>الانتقال من الكليّات إلى الجزئيات</a:t>
          </a:r>
          <a:r>
            <a:rPr lang="ar-BH" sz="2000" b="1" dirty="0">
              <a:solidFill>
                <a:schemeClr val="bg1"/>
              </a:solidFill>
              <a:latin typeface="Sakkal Majalla" panose="02000000000000000000" pitchFamily="2" charset="-78"/>
              <a:cs typeface="Sakkal Majalla" panose="02000000000000000000" pitchFamily="2" charset="-78"/>
            </a:rPr>
            <a:t>.</a:t>
          </a:r>
          <a:endParaRPr lang="ar-SA" sz="2000" b="1" dirty="0">
            <a:solidFill>
              <a:schemeClr val="bg1"/>
            </a:solidFill>
            <a:latin typeface="Sakkal Majalla" panose="02000000000000000000" pitchFamily="2" charset="-78"/>
            <a:cs typeface="Sakkal Majalla" panose="02000000000000000000" pitchFamily="2" charset="-78"/>
          </a:endParaRPr>
        </a:p>
      </dgm:t>
    </dgm:pt>
    <dgm:pt modelId="{C82C1C63-0987-4EDF-90ED-78CDD9288644}" type="parTrans" cxnId="{31107075-FC5D-4147-8A6E-6383E9922049}">
      <dgm:prSet/>
      <dgm:spPr/>
      <dgm:t>
        <a:bodyPr/>
        <a:lstStyle/>
        <a:p>
          <a:pPr rtl="1"/>
          <a:endParaRPr lang="ar-SA"/>
        </a:p>
      </dgm:t>
    </dgm:pt>
    <dgm:pt modelId="{9ADBD7A8-7EFC-41BD-ADC4-C97A40BE5D06}" type="sibTrans" cxnId="{31107075-FC5D-4147-8A6E-6383E9922049}">
      <dgm:prSet/>
      <dgm:spPr/>
      <dgm:t>
        <a:bodyPr/>
        <a:lstStyle/>
        <a:p>
          <a:pPr rtl="1"/>
          <a:endParaRPr lang="ar-SA"/>
        </a:p>
      </dgm:t>
    </dgm:pt>
    <dgm:pt modelId="{114B48BF-49D3-43B7-AE0A-0DC535BE5EB8}">
      <dgm:prSet phldrT="[نص]" custT="1"/>
      <dgm:spPr/>
      <dgm:t>
        <a:bodyPr/>
        <a:lstStyle/>
        <a:p>
          <a:pPr algn="just" rtl="1"/>
          <a:endParaRPr lang="ar-SA" sz="1050" b="1" dirty="0">
            <a:latin typeface="Sakkal Majalla" panose="02000000000000000000" pitchFamily="2" charset="-78"/>
            <a:cs typeface="Sakkal Majalla" panose="02000000000000000000" pitchFamily="2" charset="-78"/>
          </a:endParaRPr>
        </a:p>
      </dgm:t>
    </dgm:pt>
    <dgm:pt modelId="{336D7D36-AE82-4AE6-8128-A76490175378}" type="parTrans" cxnId="{C3C1C333-D6EA-481E-B1F6-096F698141D9}">
      <dgm:prSet/>
      <dgm:spPr/>
      <dgm:t>
        <a:bodyPr/>
        <a:lstStyle/>
        <a:p>
          <a:pPr rtl="1"/>
          <a:endParaRPr lang="ar-SA"/>
        </a:p>
      </dgm:t>
    </dgm:pt>
    <dgm:pt modelId="{ECE0E66D-420F-42DA-B660-07381B4E426A}" type="sibTrans" cxnId="{C3C1C333-D6EA-481E-B1F6-096F698141D9}">
      <dgm:prSet/>
      <dgm:spPr/>
      <dgm:t>
        <a:bodyPr/>
        <a:lstStyle/>
        <a:p>
          <a:pPr rtl="1"/>
          <a:endParaRPr lang="ar-SA"/>
        </a:p>
      </dgm:t>
    </dgm:pt>
    <dgm:pt modelId="{A3B3637D-5DCF-4877-A6B0-4B52EC31245B}">
      <dgm:prSet phldrT="[نص]" custT="1"/>
      <dgm:spPr/>
      <dgm:t>
        <a:bodyPr/>
        <a:lstStyle/>
        <a:p>
          <a:pPr rtl="1"/>
          <a:r>
            <a:rPr lang="ar-SA" sz="2000" b="1" u="none" dirty="0">
              <a:latin typeface="Sakkal Majalla" panose="02000000000000000000" pitchFamily="2" charset="-78"/>
              <a:cs typeface="Sakkal Majalla" panose="02000000000000000000" pitchFamily="2" charset="-78"/>
            </a:rPr>
            <a:t>است</a:t>
          </a:r>
          <a:r>
            <a:rPr lang="ar-BH" sz="2000" b="1" u="none" dirty="0">
              <a:latin typeface="Sakkal Majalla" panose="02000000000000000000" pitchFamily="2" charset="-78"/>
              <a:cs typeface="Sakkal Majalla" panose="02000000000000000000" pitchFamily="2" charset="-78"/>
            </a:rPr>
            <a:t>عمال</a:t>
          </a:r>
          <a:r>
            <a:rPr lang="ar-SA" sz="2000" b="1" u="none" dirty="0">
              <a:latin typeface="Sakkal Majalla" panose="02000000000000000000" pitchFamily="2" charset="-78"/>
              <a:cs typeface="Sakkal Majalla" panose="02000000000000000000" pitchFamily="2" charset="-78"/>
            </a:rPr>
            <a:t> روابط التعليل والتفسير</a:t>
          </a:r>
          <a:r>
            <a:rPr lang="ar-BH" sz="2000" b="1" u="none" dirty="0">
              <a:latin typeface="Sakkal Majalla" panose="02000000000000000000" pitchFamily="2" charset="-78"/>
              <a:cs typeface="Sakkal Majalla" panose="02000000000000000000" pitchFamily="2" charset="-78"/>
            </a:rPr>
            <a:t>.</a:t>
          </a:r>
          <a:endParaRPr lang="ar-SA" sz="2000" b="1" u="none" dirty="0">
            <a:latin typeface="Sakkal Majalla" panose="02000000000000000000" pitchFamily="2" charset="-78"/>
            <a:cs typeface="Sakkal Majalla" panose="02000000000000000000" pitchFamily="2" charset="-78"/>
          </a:endParaRPr>
        </a:p>
      </dgm:t>
    </dgm:pt>
    <dgm:pt modelId="{D39216CF-F6E2-4D1D-ABB1-0AD078E50CBC}" type="parTrans" cxnId="{68986912-D508-45F8-9A91-375B10B7F494}">
      <dgm:prSet/>
      <dgm:spPr/>
      <dgm:t>
        <a:bodyPr/>
        <a:lstStyle/>
        <a:p>
          <a:pPr rtl="1"/>
          <a:endParaRPr lang="ar-SA"/>
        </a:p>
      </dgm:t>
    </dgm:pt>
    <dgm:pt modelId="{FAC3C9B2-0FE3-4690-A2A5-075547834025}" type="sibTrans" cxnId="{68986912-D508-45F8-9A91-375B10B7F494}">
      <dgm:prSet/>
      <dgm:spPr/>
      <dgm:t>
        <a:bodyPr/>
        <a:lstStyle/>
        <a:p>
          <a:pPr rtl="1"/>
          <a:endParaRPr lang="ar-SA"/>
        </a:p>
      </dgm:t>
    </dgm:pt>
    <dgm:pt modelId="{8170DD1C-36DB-4857-B465-B5818969EAAC}">
      <dgm:prSet phldrT="[نص]" custT="1"/>
      <dgm:spPr/>
      <dgm:t>
        <a:bodyPr/>
        <a:lstStyle/>
        <a:p>
          <a:pPr rtl="1"/>
          <a:r>
            <a:rPr lang="ar-SA" sz="2000" b="1" dirty="0">
              <a:solidFill>
                <a:schemeClr val="bg1"/>
              </a:solidFill>
              <a:latin typeface="Sakkal Majalla" panose="02000000000000000000" pitchFamily="2" charset="-78"/>
              <a:cs typeface="Sakkal Majalla" panose="02000000000000000000" pitchFamily="2" charset="-78"/>
            </a:rPr>
            <a:t>ظروف الزمان والمكان</a:t>
          </a:r>
          <a:r>
            <a:rPr lang="ar-BH" sz="2000" b="1" dirty="0">
              <a:solidFill>
                <a:schemeClr val="bg1"/>
              </a:solidFill>
              <a:latin typeface="Sakkal Majalla" panose="02000000000000000000" pitchFamily="2" charset="-78"/>
              <a:cs typeface="Sakkal Majalla" panose="02000000000000000000" pitchFamily="2" charset="-78"/>
            </a:rPr>
            <a:t>.</a:t>
          </a:r>
          <a:r>
            <a:rPr lang="ar-SA" sz="2000" b="1" dirty="0">
              <a:solidFill>
                <a:schemeClr val="bg1"/>
              </a:solidFill>
              <a:latin typeface="Sakkal Majalla" panose="02000000000000000000" pitchFamily="2" charset="-78"/>
              <a:cs typeface="Sakkal Majalla" panose="02000000000000000000" pitchFamily="2" charset="-78"/>
            </a:rPr>
            <a:t> </a:t>
          </a:r>
        </a:p>
      </dgm:t>
    </dgm:pt>
    <dgm:pt modelId="{49644E24-CDD0-4D06-ABB2-6DC65817A29D}" type="parTrans" cxnId="{DA0D56F7-388B-4210-9FF0-84D51FE46EA2}">
      <dgm:prSet/>
      <dgm:spPr/>
      <dgm:t>
        <a:bodyPr/>
        <a:lstStyle/>
        <a:p>
          <a:pPr rtl="1"/>
          <a:endParaRPr lang="ar-SA"/>
        </a:p>
      </dgm:t>
    </dgm:pt>
    <dgm:pt modelId="{9553D031-EF6D-4894-8288-D2BA12D21CE8}" type="sibTrans" cxnId="{DA0D56F7-388B-4210-9FF0-84D51FE46EA2}">
      <dgm:prSet/>
      <dgm:spPr/>
      <dgm:t>
        <a:bodyPr/>
        <a:lstStyle/>
        <a:p>
          <a:pPr rtl="1"/>
          <a:endParaRPr lang="ar-SA"/>
        </a:p>
      </dgm:t>
    </dgm:pt>
    <dgm:pt modelId="{4CD3F7BF-3ABA-42FD-9294-A0C68EEFC37D}">
      <dgm:prSet phldrT="[نص]" custT="1"/>
      <dgm:spPr/>
      <dgm:t>
        <a:bodyPr/>
        <a:lstStyle/>
        <a:p>
          <a:pPr rtl="1"/>
          <a:r>
            <a:rPr lang="ar-SA" sz="2000" b="1" dirty="0">
              <a:solidFill>
                <a:schemeClr val="tx1"/>
              </a:solidFill>
              <a:latin typeface="Sakkal Majalla" pitchFamily="2" charset="-78"/>
              <a:cs typeface="Sakkal Majalla" pitchFamily="2" charset="-78"/>
            </a:rPr>
            <a:t>المكان:  ( </a:t>
          </a:r>
          <a:r>
            <a:rPr lang="ar-SA" sz="2000" b="1" dirty="0">
              <a:solidFill>
                <a:srgbClr val="FF0000"/>
              </a:solidFill>
              <a:latin typeface="Sakkal Majalla" pitchFamily="2" charset="-78"/>
              <a:cs typeface="Sakkal Majalla" pitchFamily="2" charset="-78"/>
            </a:rPr>
            <a:t>سكاوندجين ـ: داهر </a:t>
          </a:r>
          <a:r>
            <a:rPr lang="ar-SA" sz="2000" b="1" dirty="0">
              <a:solidFill>
                <a:schemeClr val="tx1"/>
              </a:solidFill>
              <a:latin typeface="Sakkal Majalla" pitchFamily="2" charset="-78"/>
              <a:cs typeface="Sakkal Majalla" pitchFamily="2" charset="-78"/>
            </a:rPr>
            <a:t>)</a:t>
          </a:r>
          <a:r>
            <a:rPr lang="ar-BH" sz="2000" b="1" dirty="0">
              <a:solidFill>
                <a:schemeClr val="tx1"/>
              </a:solidFill>
              <a:latin typeface="Sakkal Majalla" pitchFamily="2" charset="-78"/>
              <a:cs typeface="Sakkal Majalla" pitchFamily="2" charset="-78"/>
            </a:rPr>
            <a:t>.</a:t>
          </a:r>
          <a:endParaRPr lang="ar-SA" sz="1600" b="1" dirty="0">
            <a:latin typeface="Sakkal Majalla" panose="02000000000000000000" pitchFamily="2" charset="-78"/>
            <a:cs typeface="Sakkal Majalla" panose="02000000000000000000" pitchFamily="2" charset="-78"/>
          </a:endParaRPr>
        </a:p>
      </dgm:t>
    </dgm:pt>
    <dgm:pt modelId="{05F25512-F79B-4DC5-A2CB-243F8A0119CF}" type="sibTrans" cxnId="{35582B23-EAD4-4117-A75F-AE26B009BDD5}">
      <dgm:prSet/>
      <dgm:spPr/>
      <dgm:t>
        <a:bodyPr/>
        <a:lstStyle/>
        <a:p>
          <a:pPr rtl="1"/>
          <a:endParaRPr lang="ar-SA"/>
        </a:p>
      </dgm:t>
    </dgm:pt>
    <dgm:pt modelId="{E64FA9B3-0186-4857-8217-7F7FD22D3D34}" type="parTrans" cxnId="{35582B23-EAD4-4117-A75F-AE26B009BDD5}">
      <dgm:prSet/>
      <dgm:spPr/>
      <dgm:t>
        <a:bodyPr/>
        <a:lstStyle/>
        <a:p>
          <a:pPr rtl="1"/>
          <a:endParaRPr lang="ar-SA"/>
        </a:p>
      </dgm:t>
    </dgm:pt>
    <dgm:pt modelId="{514B2AA2-D203-4203-90D4-5F83F0011038}">
      <dgm:prSet phldrT="[نص]" custT="1"/>
      <dgm:spPr/>
      <dgm:t>
        <a:bodyPr/>
        <a:lstStyle/>
        <a:p>
          <a:pPr rtl="1"/>
          <a:r>
            <a:rPr lang="ar-SA" sz="2000" b="1" dirty="0">
              <a:solidFill>
                <a:srgbClr val="FF0000"/>
              </a:solidFill>
              <a:latin typeface="Sakkal Majalla" pitchFamily="2" charset="-78"/>
              <a:cs typeface="Sakkal Majalla" pitchFamily="2" charset="-78"/>
            </a:rPr>
            <a:t>إن</a:t>
          </a:r>
          <a:r>
            <a:rPr lang="ar-BH" sz="2000" b="1" dirty="0">
              <a:solidFill>
                <a:srgbClr val="FF0000"/>
              </a:solidFill>
              <a:latin typeface="Sakkal Majalla" pitchFamily="2" charset="-78"/>
              <a:cs typeface="Sakkal Majalla" pitchFamily="2" charset="-78"/>
            </a:rPr>
            <a:t>ّ</a:t>
          </a:r>
          <a:r>
            <a:rPr lang="ar-SA" sz="2000" b="1" dirty="0">
              <a:solidFill>
                <a:srgbClr val="FF0000"/>
              </a:solidFill>
              <a:latin typeface="Sakkal Majalla" pitchFamily="2" charset="-78"/>
              <a:cs typeface="Sakkal Majalla" pitchFamily="2" charset="-78"/>
            </a:rPr>
            <a:t> </a:t>
          </a:r>
          <a:r>
            <a:rPr lang="ar-SA" sz="2000" b="1" dirty="0">
              <a:solidFill>
                <a:schemeClr val="tx1"/>
              </a:solidFill>
              <a:latin typeface="Sakkal Majalla" pitchFamily="2" charset="-78"/>
              <a:cs typeface="Sakkal Majalla" pitchFamily="2" charset="-78"/>
            </a:rPr>
            <a:t>العاقل</a:t>
          </a:r>
          <a:r>
            <a:rPr lang="ar-BH" sz="2000" b="1" dirty="0">
              <a:solidFill>
                <a:schemeClr val="tx1"/>
              </a:solidFill>
              <a:latin typeface="Sakkal Majalla" pitchFamily="2" charset="-78"/>
              <a:cs typeface="Sakkal Majalla" pitchFamily="2" charset="-78"/>
            </a:rPr>
            <a:t>َ</a:t>
          </a:r>
          <a:r>
            <a:rPr lang="ar-SA" sz="2000" b="1" dirty="0">
              <a:solidFill>
                <a:schemeClr val="tx1"/>
              </a:solidFill>
              <a:latin typeface="Sakkal Majalla" pitchFamily="2" charset="-78"/>
              <a:cs typeface="Sakkal Majalla" pitchFamily="2" charset="-78"/>
            </a:rPr>
            <a:t> لا يعدل بالإخوان شيئ</a:t>
          </a:r>
          <a:r>
            <a:rPr lang="ar-BH" sz="2000" b="1" dirty="0">
              <a:solidFill>
                <a:schemeClr val="tx1"/>
              </a:solidFill>
              <a:latin typeface="Sakkal Majalla" pitchFamily="2" charset="-78"/>
              <a:cs typeface="Sakkal Majalla" pitchFamily="2" charset="-78"/>
            </a:rPr>
            <a:t>ً</a:t>
          </a:r>
          <a:r>
            <a:rPr lang="ar-SA" sz="2000" b="1" dirty="0">
              <a:solidFill>
                <a:schemeClr val="tx1"/>
              </a:solidFill>
              <a:latin typeface="Sakkal Majalla" pitchFamily="2" charset="-78"/>
              <a:cs typeface="Sakkal Majalla" pitchFamily="2" charset="-78"/>
            </a:rPr>
            <a:t>ا.</a:t>
          </a:r>
          <a:endParaRPr lang="ar-SA" sz="1400" b="1" dirty="0">
            <a:latin typeface="Sakkal Majalla" panose="02000000000000000000" pitchFamily="2" charset="-78"/>
            <a:cs typeface="Sakkal Majalla" panose="02000000000000000000" pitchFamily="2" charset="-78"/>
          </a:endParaRPr>
        </a:p>
      </dgm:t>
    </dgm:pt>
    <dgm:pt modelId="{2BBEAB57-2E11-4256-9309-97E6EDAD287B}" type="sibTrans" cxnId="{858B9AAC-234E-41B2-A417-1EB171E4B94B}">
      <dgm:prSet/>
      <dgm:spPr/>
      <dgm:t>
        <a:bodyPr/>
        <a:lstStyle/>
        <a:p>
          <a:pPr rtl="1"/>
          <a:endParaRPr lang="ar-SA"/>
        </a:p>
      </dgm:t>
    </dgm:pt>
    <dgm:pt modelId="{F2AD0849-8D21-4A05-AB4C-0E30D9F85EA7}" type="parTrans" cxnId="{858B9AAC-234E-41B2-A417-1EB171E4B94B}">
      <dgm:prSet/>
      <dgm:spPr/>
      <dgm:t>
        <a:bodyPr/>
        <a:lstStyle/>
        <a:p>
          <a:pPr rtl="1"/>
          <a:endParaRPr lang="ar-SA"/>
        </a:p>
      </dgm:t>
    </dgm:pt>
    <dgm:pt modelId="{F8B6C49B-F50F-4FD0-B6EE-8ED293E2E0B1}">
      <dgm:prSet phldrT="[نص]" custT="1"/>
      <dgm:spPr/>
      <dgm:t>
        <a:bodyPr/>
        <a:lstStyle/>
        <a:p>
          <a:pPr rtl="1"/>
          <a:r>
            <a:rPr lang="ar-SA" sz="2000" b="1" dirty="0">
              <a:solidFill>
                <a:schemeClr val="bg1"/>
              </a:solidFill>
              <a:latin typeface="Sakkal Majalla" panose="02000000000000000000" pitchFamily="2" charset="-78"/>
              <a:ea typeface="+mj-ea"/>
              <a:cs typeface="Sakkal Majalla" panose="02000000000000000000" pitchFamily="2" charset="-78"/>
            </a:rPr>
            <a:t>است</a:t>
          </a:r>
          <a:r>
            <a:rPr lang="ar-BH" sz="2000" b="1" dirty="0">
              <a:solidFill>
                <a:schemeClr val="bg1"/>
              </a:solidFill>
              <a:latin typeface="Sakkal Majalla" panose="02000000000000000000" pitchFamily="2" charset="-78"/>
              <a:ea typeface="+mj-ea"/>
              <a:cs typeface="Sakkal Majalla" panose="02000000000000000000" pitchFamily="2" charset="-78"/>
            </a:rPr>
            <a:t>عمال</a:t>
          </a:r>
          <a:r>
            <a:rPr lang="ar-SA" sz="2000" b="1" dirty="0">
              <a:solidFill>
                <a:schemeClr val="bg1"/>
              </a:solidFill>
              <a:latin typeface="Sakkal Majalla" panose="02000000000000000000" pitchFamily="2" charset="-78"/>
              <a:ea typeface="+mj-ea"/>
              <a:cs typeface="Sakkal Majalla" panose="02000000000000000000" pitchFamily="2" charset="-78"/>
            </a:rPr>
            <a:t> صيغ الشرط والاستفهام</a:t>
          </a:r>
          <a:r>
            <a:rPr lang="ar-BH" sz="2000" b="1" dirty="0">
              <a:solidFill>
                <a:schemeClr val="bg1"/>
              </a:solidFill>
              <a:latin typeface="Sakkal Majalla" panose="02000000000000000000" pitchFamily="2" charset="-78"/>
              <a:ea typeface="+mj-ea"/>
              <a:cs typeface="Sakkal Majalla" panose="02000000000000000000" pitchFamily="2" charset="-78"/>
            </a:rPr>
            <a:t>.</a:t>
          </a:r>
          <a:r>
            <a:rPr lang="ar-SA" sz="2000" b="1" dirty="0">
              <a:solidFill>
                <a:schemeClr val="bg1"/>
              </a:solidFill>
              <a:latin typeface="Sakkal Majalla" panose="02000000000000000000" pitchFamily="2" charset="-78"/>
              <a:ea typeface="+mj-ea"/>
              <a:cs typeface="Sakkal Majalla" panose="02000000000000000000" pitchFamily="2" charset="-78"/>
            </a:rPr>
            <a:t> </a:t>
          </a:r>
          <a:endParaRPr lang="ar-SA" sz="1800" b="1" dirty="0">
            <a:solidFill>
              <a:schemeClr val="bg1"/>
            </a:solidFill>
            <a:latin typeface="Sakkal Majalla" panose="02000000000000000000" pitchFamily="2" charset="-78"/>
            <a:cs typeface="Sakkal Majalla" panose="02000000000000000000" pitchFamily="2" charset="-78"/>
          </a:endParaRPr>
        </a:p>
      </dgm:t>
    </dgm:pt>
    <dgm:pt modelId="{8B8DA239-08F4-4EB0-A569-80AD5B8C0EDA}" type="sibTrans" cxnId="{6DB1B9FC-AE8F-4E3C-B6E9-9EE8925A4F79}">
      <dgm:prSet/>
      <dgm:spPr/>
      <dgm:t>
        <a:bodyPr/>
        <a:lstStyle/>
        <a:p>
          <a:pPr rtl="1"/>
          <a:endParaRPr lang="ar-SA"/>
        </a:p>
      </dgm:t>
    </dgm:pt>
    <dgm:pt modelId="{29531FB0-0DBB-4676-BC04-ECFC268AFD78}" type="parTrans" cxnId="{6DB1B9FC-AE8F-4E3C-B6E9-9EE8925A4F79}">
      <dgm:prSet/>
      <dgm:spPr/>
      <dgm:t>
        <a:bodyPr/>
        <a:lstStyle/>
        <a:p>
          <a:pPr rtl="1"/>
          <a:endParaRPr lang="ar-SA"/>
        </a:p>
      </dgm:t>
    </dgm:pt>
    <dgm:pt modelId="{A3465D98-6014-4749-ABCC-BFDBC092CD86}">
      <dgm:prSet phldrT="[نص]" custT="1"/>
      <dgm:spPr/>
      <dgm:t>
        <a:bodyPr/>
        <a:lstStyle/>
        <a:p>
          <a:pPr rtl="1"/>
          <a:endParaRPr lang="ar-SA" sz="1600" b="1" dirty="0">
            <a:latin typeface="Sakkal Majalla" panose="02000000000000000000" pitchFamily="2" charset="-78"/>
            <a:cs typeface="Sakkal Majalla" panose="02000000000000000000" pitchFamily="2" charset="-78"/>
          </a:endParaRPr>
        </a:p>
      </dgm:t>
    </dgm:pt>
    <dgm:pt modelId="{57A9548E-7B72-4AC4-99F0-A5E65D2FDDBE}" type="parTrans" cxnId="{BCF8F7E3-A0A5-402C-A5CD-93580F1ADFA3}">
      <dgm:prSet/>
      <dgm:spPr/>
      <dgm:t>
        <a:bodyPr/>
        <a:lstStyle/>
        <a:p>
          <a:pPr rtl="1"/>
          <a:endParaRPr lang="ar-SA"/>
        </a:p>
      </dgm:t>
    </dgm:pt>
    <dgm:pt modelId="{3DD6A6E0-9CE7-4F0D-8267-2CA3EAB4029E}" type="sibTrans" cxnId="{BCF8F7E3-A0A5-402C-A5CD-93580F1ADFA3}">
      <dgm:prSet/>
      <dgm:spPr/>
      <dgm:t>
        <a:bodyPr/>
        <a:lstStyle/>
        <a:p>
          <a:pPr rtl="1"/>
          <a:endParaRPr lang="ar-SA"/>
        </a:p>
      </dgm:t>
    </dgm:pt>
    <dgm:pt modelId="{D2E13A83-0223-467E-91A1-7A22949739E0}">
      <dgm:prSet phldrT="[نص]"/>
      <dgm:spPr/>
      <dgm:t>
        <a:bodyPr/>
        <a:lstStyle/>
        <a:p>
          <a:pPr algn="r" rtl="1"/>
          <a:endParaRPr lang="ar-SA" sz="900" dirty="0"/>
        </a:p>
      </dgm:t>
    </dgm:pt>
    <dgm:pt modelId="{E8AFCC7B-6942-447F-B005-3779EBCAEA0D}" type="parTrans" cxnId="{B39D3BE4-2B6A-4EAD-8E88-43AEE9BAC16A}">
      <dgm:prSet/>
      <dgm:spPr/>
      <dgm:t>
        <a:bodyPr/>
        <a:lstStyle/>
        <a:p>
          <a:pPr rtl="1"/>
          <a:endParaRPr lang="ar-SA"/>
        </a:p>
      </dgm:t>
    </dgm:pt>
    <dgm:pt modelId="{4F1BF492-D630-4344-A40B-ACAD4029B019}" type="sibTrans" cxnId="{B39D3BE4-2B6A-4EAD-8E88-43AEE9BAC16A}">
      <dgm:prSet/>
      <dgm:spPr/>
      <dgm:t>
        <a:bodyPr/>
        <a:lstStyle/>
        <a:p>
          <a:pPr rtl="1"/>
          <a:endParaRPr lang="ar-SA"/>
        </a:p>
      </dgm:t>
    </dgm:pt>
    <dgm:pt modelId="{95067507-BAFD-4AF2-8E38-8384A10A1027}">
      <dgm:prSet phldrT="[نص]" custT="1"/>
      <dgm:spPr/>
      <dgm:t>
        <a:bodyPr/>
        <a:lstStyle/>
        <a:p>
          <a:pPr algn="r" rtl="1"/>
          <a:r>
            <a:rPr lang="ar-SA" sz="1800" b="1" dirty="0">
              <a:latin typeface="Sakkal Majalla" panose="02000000000000000000" pitchFamily="2" charset="-78"/>
              <a:cs typeface="Sakkal Majalla" panose="02000000000000000000" pitchFamily="2" charset="-78"/>
            </a:rPr>
            <a:t>النتيجة:  (</a:t>
          </a:r>
          <a:r>
            <a:rPr lang="ar-SA" sz="1800" b="1" dirty="0">
              <a:solidFill>
                <a:srgbClr val="FF0000"/>
              </a:solidFill>
              <a:latin typeface="Sakkal Majalla" pitchFamily="2" charset="-78"/>
              <a:cs typeface="Sakkal Majalla" pitchFamily="2" charset="-78"/>
            </a:rPr>
            <a:t>لا يعدل الإخوان شيئًا</a:t>
          </a:r>
          <a:r>
            <a:rPr lang="ar-SA" sz="1800" b="1" dirty="0">
              <a:latin typeface="Sakkal Majalla" panose="02000000000000000000" pitchFamily="2" charset="-78"/>
              <a:cs typeface="Sakkal Majalla" panose="02000000000000000000" pitchFamily="2" charset="-78"/>
            </a:rPr>
            <a:t>).</a:t>
          </a:r>
        </a:p>
      </dgm:t>
    </dgm:pt>
    <dgm:pt modelId="{8943252C-E72F-42B7-9C4A-3A31C33F91BA}" type="parTrans" cxnId="{A91262FA-210C-4A73-9AFB-7FAB35954985}">
      <dgm:prSet/>
      <dgm:spPr/>
      <dgm:t>
        <a:bodyPr/>
        <a:lstStyle/>
        <a:p>
          <a:pPr rtl="1"/>
          <a:endParaRPr lang="ar-SA"/>
        </a:p>
      </dgm:t>
    </dgm:pt>
    <dgm:pt modelId="{36B26C39-B991-426F-84C3-B558D8F3D3ED}" type="sibTrans" cxnId="{A91262FA-210C-4A73-9AFB-7FAB35954985}">
      <dgm:prSet/>
      <dgm:spPr/>
      <dgm:t>
        <a:bodyPr/>
        <a:lstStyle/>
        <a:p>
          <a:pPr rtl="1"/>
          <a:endParaRPr lang="ar-SA"/>
        </a:p>
      </dgm:t>
    </dgm:pt>
    <dgm:pt modelId="{3D0ACF1A-426C-4BE6-8BCE-DD5AB7BF10F3}">
      <dgm:prSet custT="1"/>
      <dgm:spPr/>
      <dgm:t>
        <a:bodyPr/>
        <a:lstStyle/>
        <a:p>
          <a:pPr rtl="1"/>
          <a:r>
            <a:rPr lang="ar-SA" sz="2000" b="1" dirty="0">
              <a:solidFill>
                <a:srgbClr val="FF0000"/>
              </a:solidFill>
              <a:latin typeface="Sakkal Majalla" pitchFamily="2" charset="-78"/>
              <a:cs typeface="Sakkal Majalla" pitchFamily="2" charset="-78"/>
            </a:rPr>
            <a:t>فحد</a:t>
          </a:r>
          <a:r>
            <a:rPr lang="ar-BH" sz="2000" b="1" dirty="0">
              <a:solidFill>
                <a:srgbClr val="FF0000"/>
              </a:solidFill>
              <a:latin typeface="Sakkal Majalla" pitchFamily="2" charset="-78"/>
              <a:cs typeface="Sakkal Majalla" pitchFamily="2" charset="-78"/>
            </a:rPr>
            <a:t>ّ</a:t>
          </a:r>
          <a:r>
            <a:rPr lang="ar-SA" sz="2000" b="1" dirty="0">
              <a:solidFill>
                <a:srgbClr val="FF0000"/>
              </a:solidFill>
              <a:latin typeface="Sakkal Majalla" pitchFamily="2" charset="-78"/>
              <a:cs typeface="Sakkal Majalla" pitchFamily="2" charset="-78"/>
            </a:rPr>
            <a:t>ث</a:t>
          </a:r>
          <a:r>
            <a:rPr lang="ar-BH" sz="2000" b="1" dirty="0">
              <a:solidFill>
                <a:srgbClr val="FF0000"/>
              </a:solidFill>
              <a:latin typeface="Sakkal Majalla" pitchFamily="2" charset="-78"/>
              <a:cs typeface="Sakkal Majalla" pitchFamily="2" charset="-78"/>
            </a:rPr>
            <a:t>ْ</a:t>
          </a:r>
          <a:r>
            <a:rPr lang="ar-SA" sz="2000" b="1" dirty="0" err="1">
              <a:solidFill>
                <a:srgbClr val="FF0000"/>
              </a:solidFill>
              <a:latin typeface="Sakkal Majalla" pitchFamily="2" charset="-78"/>
              <a:cs typeface="Sakkal Majalla" pitchFamily="2" charset="-78"/>
            </a:rPr>
            <a:t>ني</a:t>
          </a:r>
          <a:r>
            <a:rPr lang="ar-SA" sz="2000" b="1" dirty="0">
              <a:solidFill>
                <a:srgbClr val="FF0000"/>
              </a:solidFill>
              <a:latin typeface="Sakkal Majalla" pitchFamily="2" charset="-78"/>
              <a:cs typeface="Sakkal Majalla" pitchFamily="2" charset="-78"/>
            </a:rPr>
            <a:t> </a:t>
          </a:r>
          <a:r>
            <a:rPr lang="ar-SA" sz="2000" b="1" dirty="0">
              <a:solidFill>
                <a:schemeClr val="tx1"/>
              </a:solidFill>
              <a:latin typeface="Sakkal Majalla" pitchFamily="2" charset="-78"/>
              <a:cs typeface="Sakkal Majalla" pitchFamily="2" charset="-78"/>
            </a:rPr>
            <a:t>عن إخوان الصفاء.</a:t>
          </a:r>
        </a:p>
      </dgm:t>
    </dgm:pt>
    <dgm:pt modelId="{33F1556E-C62A-4A80-801F-02E3F2F594AA}" type="parTrans" cxnId="{69C4EEBA-6AD5-498A-B9B0-F71FFBCC6858}">
      <dgm:prSet/>
      <dgm:spPr/>
      <dgm:t>
        <a:bodyPr/>
        <a:lstStyle/>
        <a:p>
          <a:pPr rtl="1"/>
          <a:endParaRPr lang="ar-SA"/>
        </a:p>
      </dgm:t>
    </dgm:pt>
    <dgm:pt modelId="{76059BEC-D37C-42D6-8D6D-04296833BB11}" type="sibTrans" cxnId="{69C4EEBA-6AD5-498A-B9B0-F71FFBCC6858}">
      <dgm:prSet/>
      <dgm:spPr/>
      <dgm:t>
        <a:bodyPr/>
        <a:lstStyle/>
        <a:p>
          <a:pPr rtl="1"/>
          <a:endParaRPr lang="ar-SA"/>
        </a:p>
      </dgm:t>
    </dgm:pt>
    <dgm:pt modelId="{E42EC84A-8E14-4345-B51E-9E5885A9D96C}">
      <dgm:prSet custT="1"/>
      <dgm:spPr/>
      <dgm:t>
        <a:bodyPr/>
        <a:lstStyle/>
        <a:p>
          <a:pPr rtl="1"/>
          <a:r>
            <a:rPr lang="ar-SA" sz="2000" b="1" dirty="0">
              <a:solidFill>
                <a:srgbClr val="FF0000"/>
              </a:solidFill>
              <a:latin typeface="Sakkal Majalla" pitchFamily="2" charset="-78"/>
              <a:cs typeface="Sakkal Majalla" pitchFamily="2" charset="-78"/>
            </a:rPr>
            <a:t>ـ كيف</a:t>
          </a:r>
          <a:r>
            <a:rPr lang="ar-SA" sz="2000" b="1" dirty="0">
              <a:solidFill>
                <a:schemeClr val="tx1"/>
              </a:solidFill>
              <a:latin typeface="Sakkal Majalla" pitchFamily="2" charset="-78"/>
              <a:cs typeface="Sakkal Majalla" pitchFamily="2" charset="-78"/>
            </a:rPr>
            <a:t> يُبتدأ تواصلهم؟</a:t>
          </a:r>
        </a:p>
      </dgm:t>
    </dgm:pt>
    <dgm:pt modelId="{E2542022-72D6-482D-8795-0743484E99D1}" type="parTrans" cxnId="{E83B6FC9-F39A-4748-B919-14EAAB52404C}">
      <dgm:prSet/>
      <dgm:spPr/>
      <dgm:t>
        <a:bodyPr/>
        <a:lstStyle/>
        <a:p>
          <a:pPr rtl="1"/>
          <a:endParaRPr lang="ar-SA"/>
        </a:p>
      </dgm:t>
    </dgm:pt>
    <dgm:pt modelId="{69FDC870-6BA7-4870-81DF-4B496864AE55}" type="sibTrans" cxnId="{E83B6FC9-F39A-4748-B919-14EAAB52404C}">
      <dgm:prSet/>
      <dgm:spPr/>
      <dgm:t>
        <a:bodyPr/>
        <a:lstStyle/>
        <a:p>
          <a:pPr rtl="1"/>
          <a:endParaRPr lang="ar-SA"/>
        </a:p>
      </dgm:t>
    </dgm:pt>
    <dgm:pt modelId="{C92C2C10-D64C-433A-8921-FB39F7560335}">
      <dgm:prSet custT="1"/>
      <dgm:spPr/>
      <dgm:t>
        <a:bodyPr/>
        <a:lstStyle/>
        <a:p>
          <a:pPr rtl="1"/>
          <a:r>
            <a:rPr lang="ar-SA" sz="2000" b="1" dirty="0">
              <a:solidFill>
                <a:srgbClr val="FF0000"/>
              </a:solidFill>
              <a:latin typeface="Sakkal Majalla" pitchFamily="2" charset="-78"/>
              <a:cs typeface="Sakkal Majalla" pitchFamily="2" charset="-78"/>
            </a:rPr>
            <a:t>ف</a:t>
          </a:r>
          <a:r>
            <a:rPr lang="ar-SA" sz="2000" b="1" dirty="0">
              <a:solidFill>
                <a:schemeClr val="tx1"/>
              </a:solidFill>
              <a:latin typeface="Sakkal Majalla" pitchFamily="2" charset="-78"/>
              <a:cs typeface="Sakkal Majalla" pitchFamily="2" charset="-78"/>
            </a:rPr>
            <a:t>الإخوان</a:t>
          </a:r>
          <a:r>
            <a:rPr lang="ar-BH" sz="2000" b="1" dirty="0">
              <a:solidFill>
                <a:schemeClr val="tx1"/>
              </a:solidFill>
              <a:latin typeface="Sakkal Majalla" pitchFamily="2" charset="-78"/>
              <a:cs typeface="Sakkal Majalla" pitchFamily="2" charset="-78"/>
            </a:rPr>
            <a:t>ُ</a:t>
          </a:r>
          <a:r>
            <a:rPr lang="ar-SA" sz="2000" b="1" dirty="0">
              <a:solidFill>
                <a:schemeClr val="tx1"/>
              </a:solidFill>
              <a:latin typeface="Sakkal Majalla" pitchFamily="2" charset="-78"/>
              <a:cs typeface="Sakkal Majalla" pitchFamily="2" charset="-78"/>
            </a:rPr>
            <a:t> هم الأعوان</a:t>
          </a:r>
          <a:r>
            <a:rPr lang="ar-BH" sz="2000" b="1" dirty="0">
              <a:solidFill>
                <a:schemeClr val="tx1"/>
              </a:solidFill>
              <a:latin typeface="Sakkal Majalla" pitchFamily="2" charset="-78"/>
              <a:cs typeface="Sakkal Majalla" pitchFamily="2" charset="-78"/>
            </a:rPr>
            <a:t>ُ</a:t>
          </a:r>
          <a:r>
            <a:rPr lang="ar-SA" sz="2000" b="1" dirty="0">
              <a:solidFill>
                <a:schemeClr val="tx1"/>
              </a:solidFill>
              <a:latin typeface="Sakkal Majalla" pitchFamily="2" charset="-78"/>
              <a:cs typeface="Sakkal Majalla" pitchFamily="2" charset="-78"/>
            </a:rPr>
            <a:t>.</a:t>
          </a:r>
          <a:endParaRPr lang="en-US" sz="2000" b="1" dirty="0">
            <a:solidFill>
              <a:schemeClr val="tx1"/>
            </a:solidFill>
            <a:latin typeface="Sakkal Majalla" pitchFamily="2" charset="-78"/>
            <a:cs typeface="Sakkal Majalla" pitchFamily="2" charset="-78"/>
          </a:endParaRPr>
        </a:p>
      </dgm:t>
    </dgm:pt>
    <dgm:pt modelId="{4412B1D2-3826-4768-961B-1CAA12F3375C}" type="parTrans" cxnId="{E38F8833-0D13-4B87-A0A8-A829B221DFDE}">
      <dgm:prSet/>
      <dgm:spPr/>
      <dgm:t>
        <a:bodyPr/>
        <a:lstStyle/>
        <a:p>
          <a:pPr rtl="1"/>
          <a:endParaRPr lang="ar-SA"/>
        </a:p>
      </dgm:t>
    </dgm:pt>
    <dgm:pt modelId="{35C6F5AA-7A19-4245-BFC1-E9A5127B6C27}" type="sibTrans" cxnId="{E38F8833-0D13-4B87-A0A8-A829B221DFDE}">
      <dgm:prSet/>
      <dgm:spPr/>
      <dgm:t>
        <a:bodyPr/>
        <a:lstStyle/>
        <a:p>
          <a:pPr rtl="1"/>
          <a:endParaRPr lang="ar-SA"/>
        </a:p>
      </dgm:t>
    </dgm:pt>
    <dgm:pt modelId="{7F973EA4-D8A5-4253-BF05-774B44597F8B}">
      <dgm:prSet custT="1"/>
      <dgm:spPr/>
      <dgm:t>
        <a:bodyPr/>
        <a:lstStyle/>
        <a:p>
          <a:pPr rtl="1"/>
          <a:endParaRPr lang="ar-SA" sz="2000" b="1" dirty="0">
            <a:solidFill>
              <a:schemeClr val="tx1"/>
            </a:solidFill>
            <a:latin typeface="Sakkal Majalla" pitchFamily="2" charset="-78"/>
            <a:cs typeface="Sakkal Majalla" pitchFamily="2" charset="-78"/>
          </a:endParaRPr>
        </a:p>
      </dgm:t>
    </dgm:pt>
    <dgm:pt modelId="{4E429938-BE18-47E4-AD14-E7347AFA67D3}" type="parTrans" cxnId="{471E5F85-6AD5-4D49-9236-2F7D1EAB2B5B}">
      <dgm:prSet/>
      <dgm:spPr/>
      <dgm:t>
        <a:bodyPr/>
        <a:lstStyle/>
        <a:p>
          <a:pPr rtl="1"/>
          <a:endParaRPr lang="ar-SA"/>
        </a:p>
      </dgm:t>
    </dgm:pt>
    <dgm:pt modelId="{FE4AC96A-4943-4E3A-BBB9-46B7673350D9}" type="sibTrans" cxnId="{471E5F85-6AD5-4D49-9236-2F7D1EAB2B5B}">
      <dgm:prSet/>
      <dgm:spPr/>
      <dgm:t>
        <a:bodyPr/>
        <a:lstStyle/>
        <a:p>
          <a:pPr rtl="1"/>
          <a:endParaRPr lang="ar-SA"/>
        </a:p>
      </dgm:t>
    </dgm:pt>
    <dgm:pt modelId="{2CDB1880-0DC4-49D7-8D49-C7D2192DE591}">
      <dgm:prSet phldrT="[نص]" custT="1"/>
      <dgm:spPr/>
      <dgm:t>
        <a:bodyPr/>
        <a:lstStyle/>
        <a:p>
          <a:pPr algn="r" rtl="1"/>
          <a:endParaRPr lang="ar-SA" sz="1800" b="1" dirty="0">
            <a:latin typeface="Sakkal Majalla" panose="02000000000000000000" pitchFamily="2" charset="-78"/>
            <a:cs typeface="Sakkal Majalla" panose="02000000000000000000" pitchFamily="2" charset="-78"/>
          </a:endParaRPr>
        </a:p>
      </dgm:t>
    </dgm:pt>
    <dgm:pt modelId="{6571C626-E4BE-48EA-B49A-B95079C45D80}" type="parTrans" cxnId="{B2C763F5-AE8D-4E35-A7D4-0FD3A0AFEDC2}">
      <dgm:prSet/>
      <dgm:spPr/>
      <dgm:t>
        <a:bodyPr/>
        <a:lstStyle/>
        <a:p>
          <a:pPr rtl="1"/>
          <a:endParaRPr lang="ar-SA"/>
        </a:p>
      </dgm:t>
    </dgm:pt>
    <dgm:pt modelId="{68B9F893-D826-4CEE-8ADF-9D4B9AC50801}" type="sibTrans" cxnId="{B2C763F5-AE8D-4E35-A7D4-0FD3A0AFEDC2}">
      <dgm:prSet/>
      <dgm:spPr/>
      <dgm:t>
        <a:bodyPr/>
        <a:lstStyle/>
        <a:p>
          <a:pPr rtl="1"/>
          <a:endParaRPr lang="ar-SA"/>
        </a:p>
      </dgm:t>
    </dgm:pt>
    <dgm:pt modelId="{C8D16C89-571B-4061-99A8-35D3C56853C6}">
      <dgm:prSet phldrT="[نص]" custT="1"/>
      <dgm:spPr/>
      <dgm:t>
        <a:bodyPr/>
        <a:lstStyle/>
        <a:p>
          <a:pPr algn="r" rtl="1"/>
          <a:endParaRPr lang="ar-SA" sz="1800" b="1" dirty="0">
            <a:latin typeface="Sakkal Majalla" panose="02000000000000000000" pitchFamily="2" charset="-78"/>
            <a:cs typeface="Sakkal Majalla" panose="02000000000000000000" pitchFamily="2" charset="-78"/>
          </a:endParaRPr>
        </a:p>
      </dgm:t>
    </dgm:pt>
    <dgm:pt modelId="{E11861E6-9655-4B17-A7A4-1C3B0D37165F}" type="parTrans" cxnId="{CABCD4CE-2D49-422B-8D75-90768259634E}">
      <dgm:prSet/>
      <dgm:spPr/>
      <dgm:t>
        <a:bodyPr/>
        <a:lstStyle/>
        <a:p>
          <a:pPr rtl="1"/>
          <a:endParaRPr lang="ar-SA"/>
        </a:p>
      </dgm:t>
    </dgm:pt>
    <dgm:pt modelId="{13E9D328-7DD9-4F95-98F4-29A450197521}" type="sibTrans" cxnId="{CABCD4CE-2D49-422B-8D75-90768259634E}">
      <dgm:prSet/>
      <dgm:spPr/>
      <dgm:t>
        <a:bodyPr/>
        <a:lstStyle/>
        <a:p>
          <a:pPr rtl="1"/>
          <a:endParaRPr lang="ar-SA"/>
        </a:p>
      </dgm:t>
    </dgm:pt>
    <dgm:pt modelId="{66E1AADD-5CF9-4A90-9775-B8636FEC1835}">
      <dgm:prSet phldrT="[نص]" custT="1"/>
      <dgm:spPr/>
      <dgm:t>
        <a:bodyPr/>
        <a:lstStyle/>
        <a:p>
          <a:pPr algn="r" rtl="1"/>
          <a:endParaRPr lang="ar-SA" sz="1800" b="1" dirty="0">
            <a:latin typeface="Sakkal Majalla" panose="02000000000000000000" pitchFamily="2" charset="-78"/>
            <a:cs typeface="Sakkal Majalla" panose="02000000000000000000" pitchFamily="2" charset="-78"/>
          </a:endParaRPr>
        </a:p>
      </dgm:t>
    </dgm:pt>
    <dgm:pt modelId="{DE80B4C1-A6B9-47DF-8325-90172100EE12}" type="parTrans" cxnId="{B83F5A83-E942-4302-A01B-08A83D1E3EC0}">
      <dgm:prSet/>
      <dgm:spPr/>
      <dgm:t>
        <a:bodyPr/>
        <a:lstStyle/>
        <a:p>
          <a:pPr rtl="1"/>
          <a:endParaRPr lang="ar-SA"/>
        </a:p>
      </dgm:t>
    </dgm:pt>
    <dgm:pt modelId="{7C1F60BC-0ADB-4952-8FD0-94AA7E17E897}" type="sibTrans" cxnId="{B83F5A83-E942-4302-A01B-08A83D1E3EC0}">
      <dgm:prSet/>
      <dgm:spPr/>
      <dgm:t>
        <a:bodyPr/>
        <a:lstStyle/>
        <a:p>
          <a:pPr rtl="1"/>
          <a:endParaRPr lang="ar-SA"/>
        </a:p>
      </dgm:t>
    </dgm:pt>
    <dgm:pt modelId="{0690FAB7-4116-49C6-9764-D3B2552B7F91}">
      <dgm:prSet phldrT="[نص]" custT="1"/>
      <dgm:spPr/>
      <dgm:t>
        <a:bodyPr/>
        <a:lstStyle/>
        <a:p>
          <a:pPr algn="just" rtl="1"/>
          <a:r>
            <a:rPr lang="ar-SA" sz="1800" b="1" dirty="0">
              <a:latin typeface="Sakkal Majalla" panose="02000000000000000000" pitchFamily="2" charset="-78"/>
              <a:cs typeface="Sakkal Majalla" panose="02000000000000000000" pitchFamily="2" charset="-78"/>
            </a:rPr>
            <a:t> الدليل والمثال: (</a:t>
          </a:r>
          <a:r>
            <a:rPr lang="ar-SA" sz="1800" b="1" dirty="0">
              <a:solidFill>
                <a:srgbClr val="FF0000"/>
              </a:solidFill>
              <a:latin typeface="Sakkal Majalla" panose="02000000000000000000" pitchFamily="2" charset="-78"/>
              <a:cs typeface="Sakkal Majalla" panose="02000000000000000000" pitchFamily="2" charset="-78"/>
            </a:rPr>
            <a:t>ومن</a:t>
          </a:r>
          <a:r>
            <a:rPr lang="ar-SA" sz="1800" b="1" dirty="0">
              <a:latin typeface="Sakkal Majalla" panose="02000000000000000000" pitchFamily="2" charset="-78"/>
              <a:cs typeface="Sakkal Majalla" panose="02000000000000000000" pitchFamily="2" charset="-78"/>
            </a:rPr>
            <a:t> </a:t>
          </a:r>
          <a:r>
            <a:rPr lang="ar-SA" sz="1800" b="1" dirty="0">
              <a:solidFill>
                <a:srgbClr val="FF0000"/>
              </a:solidFill>
              <a:latin typeface="Sakkal Majalla" pitchFamily="2" charset="-78"/>
              <a:cs typeface="Sakkal Majalla" pitchFamily="2" charset="-78"/>
            </a:rPr>
            <a:t>أمثال</a:t>
          </a:r>
          <a:r>
            <a:rPr lang="ar-BH" sz="1800" b="1" dirty="0">
              <a:solidFill>
                <a:srgbClr val="FF0000"/>
              </a:solidFill>
              <a:latin typeface="Sakkal Majalla" pitchFamily="2" charset="-78"/>
              <a:cs typeface="Sakkal Majalla" pitchFamily="2" charset="-78"/>
            </a:rPr>
            <a:t>ِ</a:t>
          </a:r>
          <a:r>
            <a:rPr lang="ar-SA" sz="1800" b="1" dirty="0">
              <a:solidFill>
                <a:srgbClr val="FF0000"/>
              </a:solidFill>
              <a:latin typeface="Sakkal Majalla" pitchFamily="2" charset="-78"/>
              <a:cs typeface="Sakkal Majalla" pitchFamily="2" charset="-78"/>
            </a:rPr>
            <a:t> ذلك مثل</a:t>
          </a:r>
          <a:r>
            <a:rPr lang="ar-BH" sz="1800" b="1" dirty="0">
              <a:solidFill>
                <a:srgbClr val="FF0000"/>
              </a:solidFill>
              <a:latin typeface="Sakkal Majalla" pitchFamily="2" charset="-78"/>
              <a:cs typeface="Sakkal Majalla" pitchFamily="2" charset="-78"/>
            </a:rPr>
            <a:t>ُ</a:t>
          </a:r>
          <a:r>
            <a:rPr lang="ar-SA" sz="1800" b="1" dirty="0">
              <a:solidFill>
                <a:srgbClr val="FF0000"/>
              </a:solidFill>
              <a:latin typeface="Sakkal Majalla" pitchFamily="2" charset="-78"/>
              <a:cs typeface="Sakkal Majalla" pitchFamily="2" charset="-78"/>
            </a:rPr>
            <a:t> الحمامة المطوّقة</a:t>
          </a:r>
          <a:r>
            <a:rPr lang="ar-SA" sz="1800" b="1" dirty="0">
              <a:latin typeface="Sakkal Majalla" panose="02000000000000000000" pitchFamily="2" charset="-78"/>
              <a:cs typeface="Sakkal Majalla" panose="02000000000000000000" pitchFamily="2" charset="-78"/>
            </a:rPr>
            <a:t>).</a:t>
          </a:r>
        </a:p>
      </dgm:t>
    </dgm:pt>
    <dgm:pt modelId="{C3EBBF41-8A82-4708-927F-6CC64606C4D4}" type="parTrans" cxnId="{D724AAF9-EE48-4CAC-A905-CF9BD0DB6984}">
      <dgm:prSet/>
      <dgm:spPr/>
      <dgm:t>
        <a:bodyPr/>
        <a:lstStyle/>
        <a:p>
          <a:pPr rtl="1"/>
          <a:endParaRPr lang="ar-SA"/>
        </a:p>
      </dgm:t>
    </dgm:pt>
    <dgm:pt modelId="{CCA36FCF-0FA7-45E1-936D-28E355F69DFF}" type="sibTrans" cxnId="{D724AAF9-EE48-4CAC-A905-CF9BD0DB6984}">
      <dgm:prSet/>
      <dgm:spPr/>
      <dgm:t>
        <a:bodyPr/>
        <a:lstStyle/>
        <a:p>
          <a:pPr rtl="1"/>
          <a:endParaRPr lang="ar-SA"/>
        </a:p>
      </dgm:t>
    </dgm:pt>
    <dgm:pt modelId="{182375A3-7FB1-4B25-943E-5D390C512E1C}">
      <dgm:prSet custT="1"/>
      <dgm:spPr/>
      <dgm:t>
        <a:bodyPr/>
        <a:lstStyle/>
        <a:p>
          <a:pPr rtl="1"/>
          <a:endParaRPr lang="fr-FR" sz="2000" dirty="0">
            <a:solidFill>
              <a:schemeClr val="tx1"/>
            </a:solidFill>
            <a:latin typeface="Sakkal Majalla" pitchFamily="2" charset="-78"/>
            <a:cs typeface="Sakkal Majalla" pitchFamily="2" charset="-78"/>
          </a:endParaRPr>
        </a:p>
      </dgm:t>
    </dgm:pt>
    <dgm:pt modelId="{99BEEE1F-C709-4BE6-BE0E-A4B172FE884F}" type="parTrans" cxnId="{5FE0ADE2-C661-4DC7-B4F9-A5EB6A99388D}">
      <dgm:prSet/>
      <dgm:spPr/>
      <dgm:t>
        <a:bodyPr/>
        <a:lstStyle/>
        <a:p>
          <a:pPr rtl="1"/>
          <a:endParaRPr lang="ar-SA"/>
        </a:p>
      </dgm:t>
    </dgm:pt>
    <dgm:pt modelId="{B8584B32-8B63-4E67-8045-40EB2FEFB050}" type="sibTrans" cxnId="{5FE0ADE2-C661-4DC7-B4F9-A5EB6A99388D}">
      <dgm:prSet/>
      <dgm:spPr/>
      <dgm:t>
        <a:bodyPr/>
        <a:lstStyle/>
        <a:p>
          <a:pPr rtl="1"/>
          <a:endParaRPr lang="ar-SA"/>
        </a:p>
      </dgm:t>
    </dgm:pt>
    <dgm:pt modelId="{F77F11CB-A561-4A3B-9DBD-20B67ED91635}">
      <dgm:prSet custT="1"/>
      <dgm:spPr/>
      <dgm:t>
        <a:bodyPr/>
        <a:lstStyle/>
        <a:p>
          <a:pPr rtl="1"/>
          <a:r>
            <a:rPr lang="ar-SA" sz="2000" b="1" dirty="0">
              <a:solidFill>
                <a:schemeClr val="tx1"/>
              </a:solidFill>
              <a:latin typeface="Sakkal Majalla" pitchFamily="2" charset="-78"/>
              <a:cs typeface="Sakkal Majalla" pitchFamily="2" charset="-78"/>
            </a:rPr>
            <a:t>الزمان: </a:t>
          </a:r>
          <a:r>
            <a:rPr lang="ar-SA" sz="2000" b="1" dirty="0">
              <a:solidFill>
                <a:srgbClr val="FF0000"/>
              </a:solidFill>
              <a:latin typeface="Sakkal Majalla" pitchFamily="2" charset="-78"/>
              <a:cs typeface="Sakkal Majalla" pitchFamily="2" charset="-78"/>
            </a:rPr>
            <a:t>زمن قديم غير محدد</a:t>
          </a:r>
          <a:r>
            <a:rPr lang="ar-BH" sz="2000" b="1" dirty="0">
              <a:solidFill>
                <a:schemeClr val="tx1"/>
              </a:solidFill>
              <a:latin typeface="Sakkal Majalla" pitchFamily="2" charset="-78"/>
              <a:cs typeface="Sakkal Majalla" pitchFamily="2" charset="-78"/>
            </a:rPr>
            <a:t>.</a:t>
          </a:r>
          <a:endParaRPr lang="fr-FR" sz="2000" b="1" dirty="0">
            <a:solidFill>
              <a:schemeClr val="tx1"/>
            </a:solidFill>
            <a:latin typeface="Sakkal Majalla" pitchFamily="2" charset="-78"/>
            <a:cs typeface="Sakkal Majalla" pitchFamily="2" charset="-78"/>
          </a:endParaRPr>
        </a:p>
      </dgm:t>
    </dgm:pt>
    <dgm:pt modelId="{F9EDFAE5-C99B-4BF3-978F-64831E932FCC}" type="parTrans" cxnId="{380F2002-DA53-4591-A4A2-9823031D2829}">
      <dgm:prSet/>
      <dgm:spPr/>
      <dgm:t>
        <a:bodyPr/>
        <a:lstStyle/>
        <a:p>
          <a:pPr rtl="1"/>
          <a:endParaRPr lang="ar-SA"/>
        </a:p>
      </dgm:t>
    </dgm:pt>
    <dgm:pt modelId="{51F228E9-9E11-49E8-9055-9C66392004FC}" type="sibTrans" cxnId="{380F2002-DA53-4591-A4A2-9823031D2829}">
      <dgm:prSet/>
      <dgm:spPr/>
      <dgm:t>
        <a:bodyPr/>
        <a:lstStyle/>
        <a:p>
          <a:pPr rtl="1"/>
          <a:endParaRPr lang="ar-SA"/>
        </a:p>
      </dgm:t>
    </dgm:pt>
    <dgm:pt modelId="{E6088D5A-3BAB-4472-804D-E9CD6BC00278}" type="pres">
      <dgm:prSet presAssocID="{31947FE2-60D3-4466-90F0-802607246444}" presName="cycleMatrixDiagram" presStyleCnt="0">
        <dgm:presLayoutVars>
          <dgm:chMax val="1"/>
          <dgm:dir/>
          <dgm:animLvl val="lvl"/>
          <dgm:resizeHandles val="exact"/>
        </dgm:presLayoutVars>
      </dgm:prSet>
      <dgm:spPr/>
    </dgm:pt>
    <dgm:pt modelId="{A49AC3F2-EA11-4C79-BA10-03C0717AD76E}" type="pres">
      <dgm:prSet presAssocID="{31947FE2-60D3-4466-90F0-802607246444}" presName="children" presStyleCnt="0"/>
      <dgm:spPr/>
    </dgm:pt>
    <dgm:pt modelId="{3CA33F8F-8EAF-4C52-B02C-68B2890B28EB}" type="pres">
      <dgm:prSet presAssocID="{31947FE2-60D3-4466-90F0-802607246444}" presName="child1group" presStyleCnt="0"/>
      <dgm:spPr/>
    </dgm:pt>
    <dgm:pt modelId="{8031A79C-206B-462D-AA9B-9A193B08BFD3}" type="pres">
      <dgm:prSet presAssocID="{31947FE2-60D3-4466-90F0-802607246444}" presName="child1" presStyleLbl="bgAcc1" presStyleIdx="0" presStyleCnt="4" custScaleX="192779" custScaleY="118189" custLinFactNeighborX="-45441" custLinFactNeighborY="16352"/>
      <dgm:spPr/>
    </dgm:pt>
    <dgm:pt modelId="{E70ED184-414A-4581-9B15-D615A099C095}" type="pres">
      <dgm:prSet presAssocID="{31947FE2-60D3-4466-90F0-802607246444}" presName="child1Text" presStyleLbl="bgAcc1" presStyleIdx="0" presStyleCnt="4">
        <dgm:presLayoutVars>
          <dgm:bulletEnabled val="1"/>
        </dgm:presLayoutVars>
      </dgm:prSet>
      <dgm:spPr/>
    </dgm:pt>
    <dgm:pt modelId="{DB6A9030-F519-4AC9-A109-78EF06225781}" type="pres">
      <dgm:prSet presAssocID="{31947FE2-60D3-4466-90F0-802607246444}" presName="child2group" presStyleCnt="0"/>
      <dgm:spPr/>
    </dgm:pt>
    <dgm:pt modelId="{AA0D785F-BAFB-48ED-855F-C60511D33712}" type="pres">
      <dgm:prSet presAssocID="{31947FE2-60D3-4466-90F0-802607246444}" presName="child2" presStyleLbl="bgAcc1" presStyleIdx="1" presStyleCnt="4" custScaleX="188210" custLinFactNeighborX="36578" custLinFactNeighborY="13350"/>
      <dgm:spPr/>
    </dgm:pt>
    <dgm:pt modelId="{2FEA7D57-682B-49EB-AA84-FE0B563DD7A5}" type="pres">
      <dgm:prSet presAssocID="{31947FE2-60D3-4466-90F0-802607246444}" presName="child2Text" presStyleLbl="bgAcc1" presStyleIdx="1" presStyleCnt="4">
        <dgm:presLayoutVars>
          <dgm:bulletEnabled val="1"/>
        </dgm:presLayoutVars>
      </dgm:prSet>
      <dgm:spPr/>
    </dgm:pt>
    <dgm:pt modelId="{EB5054BC-CE29-474D-8F3F-1D839D8F5C29}" type="pres">
      <dgm:prSet presAssocID="{31947FE2-60D3-4466-90F0-802607246444}" presName="child3group" presStyleCnt="0"/>
      <dgm:spPr/>
    </dgm:pt>
    <dgm:pt modelId="{99CFFD63-6265-4480-A530-515AE395E1AE}" type="pres">
      <dgm:prSet presAssocID="{31947FE2-60D3-4466-90F0-802607246444}" presName="child3" presStyleLbl="bgAcc1" presStyleIdx="2" presStyleCnt="4" custScaleX="185814" custScaleY="138673" custLinFactNeighborX="41550" custLinFactNeighborY="-17423"/>
      <dgm:spPr/>
    </dgm:pt>
    <dgm:pt modelId="{2E588528-CD92-44F4-ADFA-A369C45F8B65}" type="pres">
      <dgm:prSet presAssocID="{31947FE2-60D3-4466-90F0-802607246444}" presName="child3Text" presStyleLbl="bgAcc1" presStyleIdx="2" presStyleCnt="4">
        <dgm:presLayoutVars>
          <dgm:bulletEnabled val="1"/>
        </dgm:presLayoutVars>
      </dgm:prSet>
      <dgm:spPr/>
    </dgm:pt>
    <dgm:pt modelId="{E4E8260C-2D73-4B1D-8C95-96F7A4586BA6}" type="pres">
      <dgm:prSet presAssocID="{31947FE2-60D3-4466-90F0-802607246444}" presName="child4group" presStyleCnt="0"/>
      <dgm:spPr/>
    </dgm:pt>
    <dgm:pt modelId="{CCCBC257-10F4-4DC4-836F-48333013D908}" type="pres">
      <dgm:prSet presAssocID="{31947FE2-60D3-4466-90F0-802607246444}" presName="child4" presStyleLbl="bgAcc1" presStyleIdx="3" presStyleCnt="4" custScaleX="193647" custScaleY="120639" custLinFactNeighborX="-43914" custLinFactNeighborY="-17693"/>
      <dgm:spPr/>
    </dgm:pt>
    <dgm:pt modelId="{6DA762D2-A192-458D-9F74-B0F82A0EF24B}" type="pres">
      <dgm:prSet presAssocID="{31947FE2-60D3-4466-90F0-802607246444}" presName="child4Text" presStyleLbl="bgAcc1" presStyleIdx="3" presStyleCnt="4">
        <dgm:presLayoutVars>
          <dgm:bulletEnabled val="1"/>
        </dgm:presLayoutVars>
      </dgm:prSet>
      <dgm:spPr/>
    </dgm:pt>
    <dgm:pt modelId="{23872BD8-BFBE-4F9A-8E5D-B510F137594B}" type="pres">
      <dgm:prSet presAssocID="{31947FE2-60D3-4466-90F0-802607246444}" presName="childPlaceholder" presStyleCnt="0"/>
      <dgm:spPr/>
    </dgm:pt>
    <dgm:pt modelId="{F4143D8E-C7D8-4DAE-842F-224CF7C660CC}" type="pres">
      <dgm:prSet presAssocID="{31947FE2-60D3-4466-90F0-802607246444}" presName="circle" presStyleCnt="0"/>
      <dgm:spPr/>
    </dgm:pt>
    <dgm:pt modelId="{1059B99D-C7F3-4491-8D01-703AF7446A0F}" type="pres">
      <dgm:prSet presAssocID="{31947FE2-60D3-4466-90F0-802607246444}" presName="quadrant1" presStyleLbl="node1" presStyleIdx="0" presStyleCnt="4">
        <dgm:presLayoutVars>
          <dgm:chMax val="1"/>
          <dgm:bulletEnabled val="1"/>
        </dgm:presLayoutVars>
      </dgm:prSet>
      <dgm:spPr/>
    </dgm:pt>
    <dgm:pt modelId="{963555F9-8677-45AD-A803-DBBA5C66A762}" type="pres">
      <dgm:prSet presAssocID="{31947FE2-60D3-4466-90F0-802607246444}" presName="quadrant2" presStyleLbl="node1" presStyleIdx="1" presStyleCnt="4">
        <dgm:presLayoutVars>
          <dgm:chMax val="1"/>
          <dgm:bulletEnabled val="1"/>
        </dgm:presLayoutVars>
      </dgm:prSet>
      <dgm:spPr/>
    </dgm:pt>
    <dgm:pt modelId="{9A03FBD2-A666-4D87-A830-2AF3F21B4B57}" type="pres">
      <dgm:prSet presAssocID="{31947FE2-60D3-4466-90F0-802607246444}" presName="quadrant3" presStyleLbl="node1" presStyleIdx="2" presStyleCnt="4">
        <dgm:presLayoutVars>
          <dgm:chMax val="1"/>
          <dgm:bulletEnabled val="1"/>
        </dgm:presLayoutVars>
      </dgm:prSet>
      <dgm:spPr/>
    </dgm:pt>
    <dgm:pt modelId="{983ACB46-228A-4987-AEB6-D37C40E5909F}" type="pres">
      <dgm:prSet presAssocID="{31947FE2-60D3-4466-90F0-802607246444}" presName="quadrant4" presStyleLbl="node1" presStyleIdx="3" presStyleCnt="4">
        <dgm:presLayoutVars>
          <dgm:chMax val="1"/>
          <dgm:bulletEnabled val="1"/>
        </dgm:presLayoutVars>
      </dgm:prSet>
      <dgm:spPr/>
    </dgm:pt>
    <dgm:pt modelId="{4E4F2983-C4CC-443B-963E-17491A1F4B1D}" type="pres">
      <dgm:prSet presAssocID="{31947FE2-60D3-4466-90F0-802607246444}" presName="quadrantPlaceholder" presStyleCnt="0"/>
      <dgm:spPr/>
    </dgm:pt>
    <dgm:pt modelId="{BF386FCF-2B10-48AE-9A72-B94A85AE4D2F}" type="pres">
      <dgm:prSet presAssocID="{31947FE2-60D3-4466-90F0-802607246444}" presName="center1" presStyleLbl="fgShp" presStyleIdx="0" presStyleCnt="2"/>
      <dgm:spPr/>
    </dgm:pt>
    <dgm:pt modelId="{DC55B33D-6DD0-4182-B025-53C17D57118B}" type="pres">
      <dgm:prSet presAssocID="{31947FE2-60D3-4466-90F0-802607246444}" presName="center2" presStyleLbl="fgShp" presStyleIdx="1" presStyleCnt="2"/>
      <dgm:spPr/>
    </dgm:pt>
  </dgm:ptLst>
  <dgm:cxnLst>
    <dgm:cxn modelId="{380F2002-DA53-4591-A4A2-9823031D2829}" srcId="{8170DD1C-36DB-4857-B465-B5818969EAAC}" destId="{F77F11CB-A561-4A3B-9DBD-20B67ED91635}" srcOrd="1" destOrd="0" parTransId="{F9EDFAE5-C99B-4BF3-978F-64831E932FCC}" sibTransId="{51F228E9-9E11-49E8-9055-9C66392004FC}"/>
    <dgm:cxn modelId="{E4232D03-6388-423A-94C8-2997AAB92FA0}" type="presOf" srcId="{C92C2C10-D64C-433A-8921-FB39F7560335}" destId="{2E588528-CD92-44F4-ADFA-A369C45F8B65}" srcOrd="1" destOrd="1" presId="urn:microsoft.com/office/officeart/2005/8/layout/cycle4"/>
    <dgm:cxn modelId="{F2AA1209-FCFB-42D0-B0BB-7477E3468B87}" type="presOf" srcId="{C92C2C10-D64C-433A-8921-FB39F7560335}" destId="{99CFFD63-6265-4480-A530-515AE395E1AE}" srcOrd="0" destOrd="1" presId="urn:microsoft.com/office/officeart/2005/8/layout/cycle4"/>
    <dgm:cxn modelId="{881AA309-FE70-4CDB-BD40-7FC0A31C0842}" type="presOf" srcId="{2CDB1880-0DC4-49D7-8D49-C7D2192DE591}" destId="{8031A79C-206B-462D-AA9B-9A193B08BFD3}" srcOrd="0" destOrd="4" presId="urn:microsoft.com/office/officeart/2005/8/layout/cycle4"/>
    <dgm:cxn modelId="{BE5D150B-CAE6-46E1-93C1-5C1546AB532A}" type="presOf" srcId="{C8D16C89-571B-4061-99A8-35D3C56853C6}" destId="{8031A79C-206B-462D-AA9B-9A193B08BFD3}" srcOrd="0" destOrd="1" presId="urn:microsoft.com/office/officeart/2005/8/layout/cycle4"/>
    <dgm:cxn modelId="{FF78150B-826C-4D0D-8BCB-A061BC058AAF}" type="presOf" srcId="{7F973EA4-D8A5-4253-BF05-774B44597F8B}" destId="{2FEA7D57-682B-49EB-AA84-FE0B563DD7A5}" srcOrd="1" destOrd="1" presId="urn:microsoft.com/office/officeart/2005/8/layout/cycle4"/>
    <dgm:cxn modelId="{68986912-D508-45F8-9A91-375B10B7F494}" srcId="{31947FE2-60D3-4466-90F0-802607246444}" destId="{A3B3637D-5DCF-4877-A6B0-4B52EC31245B}" srcOrd="2" destOrd="0" parTransId="{D39216CF-F6E2-4D1D-ABB1-0AD078E50CBC}" sibTransId="{FAC3C9B2-0FE3-4690-A2A5-075547834025}"/>
    <dgm:cxn modelId="{B27F8C13-4660-4A6B-8542-1664C2633CFE}" type="presOf" srcId="{95067507-BAFD-4AF2-8E38-8384A10A1027}" destId="{8031A79C-206B-462D-AA9B-9A193B08BFD3}" srcOrd="0" destOrd="0" presId="urn:microsoft.com/office/officeart/2005/8/layout/cycle4"/>
    <dgm:cxn modelId="{9EA8791B-BA14-4487-82DE-2649DEECE6F3}" type="presOf" srcId="{0690FAB7-4116-49C6-9764-D3B2552B7F91}" destId="{E70ED184-414A-4581-9B15-D615A099C095}" srcOrd="1" destOrd="3" presId="urn:microsoft.com/office/officeart/2005/8/layout/cycle4"/>
    <dgm:cxn modelId="{5D7FA420-C60E-4E3B-B87C-C310B24F193B}" type="presOf" srcId="{4CD3F7BF-3ABA-42FD-9294-A0C68EEFC37D}" destId="{6DA762D2-A192-458D-9F74-B0F82A0EF24B}" srcOrd="1" destOrd="0" presId="urn:microsoft.com/office/officeart/2005/8/layout/cycle4"/>
    <dgm:cxn modelId="{35582B23-EAD4-4117-A75F-AE26B009BDD5}" srcId="{8170DD1C-36DB-4857-B465-B5818969EAAC}" destId="{4CD3F7BF-3ABA-42FD-9294-A0C68EEFC37D}" srcOrd="0" destOrd="0" parTransId="{E64FA9B3-0186-4857-8217-7F7FD22D3D34}" sibTransId="{05F25512-F79B-4DC5-A2CB-243F8A0119CF}"/>
    <dgm:cxn modelId="{FBDF382D-1C8A-4F6A-AE21-B10F474C5622}" type="presOf" srcId="{E42EC84A-8E14-4345-B51E-9E5885A9D96C}" destId="{2FEA7D57-682B-49EB-AA84-FE0B563DD7A5}" srcOrd="1" destOrd="3" presId="urn:microsoft.com/office/officeart/2005/8/layout/cycle4"/>
    <dgm:cxn modelId="{A3A72630-4746-4B14-B3D3-22173E1B42C5}" type="presOf" srcId="{66E1AADD-5CF9-4A90-9775-B8636FEC1835}" destId="{8031A79C-206B-462D-AA9B-9A193B08BFD3}" srcOrd="0" destOrd="2" presId="urn:microsoft.com/office/officeart/2005/8/layout/cycle4"/>
    <dgm:cxn modelId="{E38F8833-0D13-4B87-A0A8-A829B221DFDE}" srcId="{A3B3637D-5DCF-4877-A6B0-4B52EC31245B}" destId="{C92C2C10-D64C-433A-8921-FB39F7560335}" srcOrd="1" destOrd="0" parTransId="{4412B1D2-3826-4768-961B-1CAA12F3375C}" sibTransId="{35C6F5AA-7A19-4245-BFC1-E9A5127B6C27}"/>
    <dgm:cxn modelId="{C3C1C333-D6EA-481E-B1F6-096F698141D9}" srcId="{F8B6C49B-F50F-4FD0-B6EE-8ED293E2E0B1}" destId="{114B48BF-49D3-43B7-AE0A-0DC535BE5EB8}" srcOrd="0" destOrd="0" parTransId="{336D7D36-AE82-4AE6-8128-A76490175378}" sibTransId="{ECE0E66D-420F-42DA-B660-07381B4E426A}"/>
    <dgm:cxn modelId="{9D006837-9003-4508-B98A-8DE09416E548}" type="presOf" srcId="{0690FAB7-4116-49C6-9764-D3B2552B7F91}" destId="{8031A79C-206B-462D-AA9B-9A193B08BFD3}" srcOrd="0" destOrd="3" presId="urn:microsoft.com/office/officeart/2005/8/layout/cycle4"/>
    <dgm:cxn modelId="{F9DC433C-4B93-4666-BD94-B610673D434B}" type="presOf" srcId="{A3465D98-6014-4749-ABCC-BFDBC092CD86}" destId="{2E588528-CD92-44F4-ADFA-A369C45F8B65}" srcOrd="1" destOrd="2" presId="urn:microsoft.com/office/officeart/2005/8/layout/cycle4"/>
    <dgm:cxn modelId="{CB7A6747-A936-4B11-82CA-92302F3A5B5E}" type="presOf" srcId="{A3465D98-6014-4749-ABCC-BFDBC092CD86}" destId="{99CFFD63-6265-4480-A530-515AE395E1AE}" srcOrd="0" destOrd="2" presId="urn:microsoft.com/office/officeart/2005/8/layout/cycle4"/>
    <dgm:cxn modelId="{CB01196B-71D2-406F-9895-B3C7FA3B7804}" type="presOf" srcId="{182375A3-7FB1-4B25-943E-5D390C512E1C}" destId="{6DA762D2-A192-458D-9F74-B0F82A0EF24B}" srcOrd="1" destOrd="2" presId="urn:microsoft.com/office/officeart/2005/8/layout/cycle4"/>
    <dgm:cxn modelId="{51DB644E-7918-4F57-908E-573384667807}" type="presOf" srcId="{A3B3637D-5DCF-4877-A6B0-4B52EC31245B}" destId="{9A03FBD2-A666-4D87-A830-2AF3F21B4B57}" srcOrd="0" destOrd="0" presId="urn:microsoft.com/office/officeart/2005/8/layout/cycle4"/>
    <dgm:cxn modelId="{6D0C7E4F-11DE-439B-A165-C1D0C2BCA19B}" type="presOf" srcId="{F8B6C49B-F50F-4FD0-B6EE-8ED293E2E0B1}" destId="{963555F9-8677-45AD-A803-DBBA5C66A762}" srcOrd="0" destOrd="0" presId="urn:microsoft.com/office/officeart/2005/8/layout/cycle4"/>
    <dgm:cxn modelId="{B4658C50-DABE-4846-8FFB-012DF4BD0A2E}" type="presOf" srcId="{66E1AADD-5CF9-4A90-9775-B8636FEC1835}" destId="{E70ED184-414A-4581-9B15-D615A099C095}" srcOrd="1" destOrd="2" presId="urn:microsoft.com/office/officeart/2005/8/layout/cycle4"/>
    <dgm:cxn modelId="{2805C054-AEC5-48F9-8698-0A7091528EE0}" type="presOf" srcId="{182375A3-7FB1-4B25-943E-5D390C512E1C}" destId="{CCCBC257-10F4-4DC4-836F-48333013D908}" srcOrd="0" destOrd="2" presId="urn:microsoft.com/office/officeart/2005/8/layout/cycle4"/>
    <dgm:cxn modelId="{B4D13655-59CE-43D1-A151-7675A5EDAC6E}" type="presOf" srcId="{114B48BF-49D3-43B7-AE0A-0DC535BE5EB8}" destId="{2FEA7D57-682B-49EB-AA84-FE0B563DD7A5}" srcOrd="1" destOrd="0" presId="urn:microsoft.com/office/officeart/2005/8/layout/cycle4"/>
    <dgm:cxn modelId="{31107075-FC5D-4147-8A6E-6383E9922049}" srcId="{31947FE2-60D3-4466-90F0-802607246444}" destId="{3804AEE2-83AD-4B20-B3AD-CDAD43D5F1EB}" srcOrd="0" destOrd="0" parTransId="{C82C1C63-0987-4EDF-90ED-78CDD9288644}" sibTransId="{9ADBD7A8-7EFC-41BD-ADC4-C97A40BE5D06}"/>
    <dgm:cxn modelId="{F29FDF78-958C-4543-846A-FE936B3CBC4D}" type="presOf" srcId="{3D0ACF1A-426C-4BE6-8BCE-DD5AB7BF10F3}" destId="{2FEA7D57-682B-49EB-AA84-FE0B563DD7A5}" srcOrd="1" destOrd="2" presId="urn:microsoft.com/office/officeart/2005/8/layout/cycle4"/>
    <dgm:cxn modelId="{F36DB281-9C68-49F3-BB06-9E2E2501E599}" type="presOf" srcId="{3D0ACF1A-426C-4BE6-8BCE-DD5AB7BF10F3}" destId="{AA0D785F-BAFB-48ED-855F-C60511D33712}" srcOrd="0" destOrd="2" presId="urn:microsoft.com/office/officeart/2005/8/layout/cycle4"/>
    <dgm:cxn modelId="{B83F5A83-E942-4302-A01B-08A83D1E3EC0}" srcId="{3804AEE2-83AD-4B20-B3AD-CDAD43D5F1EB}" destId="{66E1AADD-5CF9-4A90-9775-B8636FEC1835}" srcOrd="2" destOrd="0" parTransId="{DE80B4C1-A6B9-47DF-8325-90172100EE12}" sibTransId="{7C1F60BC-0ADB-4952-8FD0-94AA7E17E897}"/>
    <dgm:cxn modelId="{471E5F85-6AD5-4D49-9236-2F7D1EAB2B5B}" srcId="{F8B6C49B-F50F-4FD0-B6EE-8ED293E2E0B1}" destId="{7F973EA4-D8A5-4253-BF05-774B44597F8B}" srcOrd="1" destOrd="0" parTransId="{4E429938-BE18-47E4-AD14-E7347AFA67D3}" sibTransId="{FE4AC96A-4943-4E3A-BBB9-46B7673350D9}"/>
    <dgm:cxn modelId="{E0547A8E-DE97-4BD7-9A90-ABD0CCA9C77E}" type="presOf" srcId="{F77F11CB-A561-4A3B-9DBD-20B67ED91635}" destId="{6DA762D2-A192-458D-9F74-B0F82A0EF24B}" srcOrd="1" destOrd="1" presId="urn:microsoft.com/office/officeart/2005/8/layout/cycle4"/>
    <dgm:cxn modelId="{50E61C95-C8C4-454C-A87F-C6B15B656D9E}" type="presOf" srcId="{3804AEE2-83AD-4B20-B3AD-CDAD43D5F1EB}" destId="{1059B99D-C7F3-4491-8D01-703AF7446A0F}" srcOrd="0" destOrd="0" presId="urn:microsoft.com/office/officeart/2005/8/layout/cycle4"/>
    <dgm:cxn modelId="{99321599-EF38-4E05-BF1F-4F0653DB7572}" type="presOf" srcId="{F77F11CB-A561-4A3B-9DBD-20B67ED91635}" destId="{CCCBC257-10F4-4DC4-836F-48333013D908}" srcOrd="0" destOrd="1" presId="urn:microsoft.com/office/officeart/2005/8/layout/cycle4"/>
    <dgm:cxn modelId="{9746C6A3-4B7A-47EF-8ECD-4ADD6A9C597E}" type="presOf" srcId="{2CDB1880-0DC4-49D7-8D49-C7D2192DE591}" destId="{E70ED184-414A-4581-9B15-D615A099C095}" srcOrd="1" destOrd="4" presId="urn:microsoft.com/office/officeart/2005/8/layout/cycle4"/>
    <dgm:cxn modelId="{858B9AAC-234E-41B2-A417-1EB171E4B94B}" srcId="{A3B3637D-5DCF-4877-A6B0-4B52EC31245B}" destId="{514B2AA2-D203-4203-90D4-5F83F0011038}" srcOrd="0" destOrd="0" parTransId="{F2AD0849-8D21-4A05-AB4C-0E30D9F85EA7}" sibTransId="{2BBEAB57-2E11-4256-9309-97E6EDAD287B}"/>
    <dgm:cxn modelId="{6235C8B4-7F82-4201-8B87-EF0B78CB0E6D}" type="presOf" srcId="{8170DD1C-36DB-4857-B465-B5818969EAAC}" destId="{983ACB46-228A-4987-AEB6-D37C40E5909F}" srcOrd="0" destOrd="0" presId="urn:microsoft.com/office/officeart/2005/8/layout/cycle4"/>
    <dgm:cxn modelId="{2E8674B5-6394-47B6-A54A-266E3F9C11FF}" type="presOf" srcId="{D2E13A83-0223-467E-91A1-7A22949739E0}" destId="{8031A79C-206B-462D-AA9B-9A193B08BFD3}" srcOrd="0" destOrd="5" presId="urn:microsoft.com/office/officeart/2005/8/layout/cycle4"/>
    <dgm:cxn modelId="{69C4EEBA-6AD5-498A-B9B0-F71FFBCC6858}" srcId="{F8B6C49B-F50F-4FD0-B6EE-8ED293E2E0B1}" destId="{3D0ACF1A-426C-4BE6-8BCE-DD5AB7BF10F3}" srcOrd="2" destOrd="0" parTransId="{33F1556E-C62A-4A80-801F-02E3F2F594AA}" sibTransId="{76059BEC-D37C-42D6-8D6D-04296833BB11}"/>
    <dgm:cxn modelId="{71F87BBB-2FC6-46A1-89FC-1A22539AD348}" type="presOf" srcId="{D2E13A83-0223-467E-91A1-7A22949739E0}" destId="{E70ED184-414A-4581-9B15-D615A099C095}" srcOrd="1" destOrd="5" presId="urn:microsoft.com/office/officeart/2005/8/layout/cycle4"/>
    <dgm:cxn modelId="{FD23DFBF-1BC4-4EE5-8201-8E1B9E23E199}" type="presOf" srcId="{514B2AA2-D203-4203-90D4-5F83F0011038}" destId="{2E588528-CD92-44F4-ADFA-A369C45F8B65}" srcOrd="1" destOrd="0" presId="urn:microsoft.com/office/officeart/2005/8/layout/cycle4"/>
    <dgm:cxn modelId="{5ECD3DC6-6AF2-4BB7-AC48-74AFC755372E}" type="presOf" srcId="{114B48BF-49D3-43B7-AE0A-0DC535BE5EB8}" destId="{AA0D785F-BAFB-48ED-855F-C60511D33712}" srcOrd="0" destOrd="0" presId="urn:microsoft.com/office/officeart/2005/8/layout/cycle4"/>
    <dgm:cxn modelId="{E83B6FC9-F39A-4748-B919-14EAAB52404C}" srcId="{F8B6C49B-F50F-4FD0-B6EE-8ED293E2E0B1}" destId="{E42EC84A-8E14-4345-B51E-9E5885A9D96C}" srcOrd="3" destOrd="0" parTransId="{E2542022-72D6-482D-8795-0743484E99D1}" sibTransId="{69FDC870-6BA7-4870-81DF-4B496864AE55}"/>
    <dgm:cxn modelId="{4D54E1C9-5269-4D15-BB5B-12288FA22F88}" type="presOf" srcId="{514B2AA2-D203-4203-90D4-5F83F0011038}" destId="{99CFFD63-6265-4480-A530-515AE395E1AE}" srcOrd="0" destOrd="0" presId="urn:microsoft.com/office/officeart/2005/8/layout/cycle4"/>
    <dgm:cxn modelId="{FDD951CD-4325-4027-A13C-AD3930BACFFF}" type="presOf" srcId="{E42EC84A-8E14-4345-B51E-9E5885A9D96C}" destId="{AA0D785F-BAFB-48ED-855F-C60511D33712}" srcOrd="0" destOrd="3" presId="urn:microsoft.com/office/officeart/2005/8/layout/cycle4"/>
    <dgm:cxn modelId="{CABCD4CE-2D49-422B-8D75-90768259634E}" srcId="{3804AEE2-83AD-4B20-B3AD-CDAD43D5F1EB}" destId="{C8D16C89-571B-4061-99A8-35D3C56853C6}" srcOrd="1" destOrd="0" parTransId="{E11861E6-9655-4B17-A7A4-1C3B0D37165F}" sibTransId="{13E9D328-7DD9-4F95-98F4-29A450197521}"/>
    <dgm:cxn modelId="{B41733E0-54CE-4C77-9F4F-025F7E6FC8CA}" type="presOf" srcId="{95067507-BAFD-4AF2-8E38-8384A10A1027}" destId="{E70ED184-414A-4581-9B15-D615A099C095}" srcOrd="1" destOrd="0" presId="urn:microsoft.com/office/officeart/2005/8/layout/cycle4"/>
    <dgm:cxn modelId="{5FE0ADE2-C661-4DC7-B4F9-A5EB6A99388D}" srcId="{8170DD1C-36DB-4857-B465-B5818969EAAC}" destId="{182375A3-7FB1-4B25-943E-5D390C512E1C}" srcOrd="2" destOrd="0" parTransId="{99BEEE1F-C709-4BE6-BE0E-A4B172FE884F}" sibTransId="{B8584B32-8B63-4E67-8045-40EB2FEFB050}"/>
    <dgm:cxn modelId="{BCF8F7E3-A0A5-402C-A5CD-93580F1ADFA3}" srcId="{A3B3637D-5DCF-4877-A6B0-4B52EC31245B}" destId="{A3465D98-6014-4749-ABCC-BFDBC092CD86}" srcOrd="2" destOrd="0" parTransId="{57A9548E-7B72-4AC4-99F0-A5E65D2FDDBE}" sibTransId="{3DD6A6E0-9CE7-4F0D-8267-2CA3EAB4029E}"/>
    <dgm:cxn modelId="{B39D3BE4-2B6A-4EAD-8E88-43AEE9BAC16A}" srcId="{3804AEE2-83AD-4B20-B3AD-CDAD43D5F1EB}" destId="{D2E13A83-0223-467E-91A1-7A22949739E0}" srcOrd="5" destOrd="0" parTransId="{E8AFCC7B-6942-447F-B005-3779EBCAEA0D}" sibTransId="{4F1BF492-D630-4344-A40B-ACAD4029B019}"/>
    <dgm:cxn modelId="{E5FDA8E4-5D35-4458-9DCD-AC14ED3024D6}" type="presOf" srcId="{C8D16C89-571B-4061-99A8-35D3C56853C6}" destId="{E70ED184-414A-4581-9B15-D615A099C095}" srcOrd="1" destOrd="1" presId="urn:microsoft.com/office/officeart/2005/8/layout/cycle4"/>
    <dgm:cxn modelId="{214E61EC-EB72-4C3F-88EC-973E3699D7F7}" type="presOf" srcId="{4CD3F7BF-3ABA-42FD-9294-A0C68EEFC37D}" destId="{CCCBC257-10F4-4DC4-836F-48333013D908}" srcOrd="0" destOrd="0" presId="urn:microsoft.com/office/officeart/2005/8/layout/cycle4"/>
    <dgm:cxn modelId="{B2CD50EC-881C-4946-8860-6437B170DC2B}" type="presOf" srcId="{7F973EA4-D8A5-4253-BF05-774B44597F8B}" destId="{AA0D785F-BAFB-48ED-855F-C60511D33712}" srcOrd="0" destOrd="1" presId="urn:microsoft.com/office/officeart/2005/8/layout/cycle4"/>
    <dgm:cxn modelId="{B2C763F5-AE8D-4E35-A7D4-0FD3A0AFEDC2}" srcId="{3804AEE2-83AD-4B20-B3AD-CDAD43D5F1EB}" destId="{2CDB1880-0DC4-49D7-8D49-C7D2192DE591}" srcOrd="4" destOrd="0" parTransId="{6571C626-E4BE-48EA-B49A-B95079C45D80}" sibTransId="{68B9F893-D826-4CEE-8ADF-9D4B9AC50801}"/>
    <dgm:cxn modelId="{DA0D56F7-388B-4210-9FF0-84D51FE46EA2}" srcId="{31947FE2-60D3-4466-90F0-802607246444}" destId="{8170DD1C-36DB-4857-B465-B5818969EAAC}" srcOrd="3" destOrd="0" parTransId="{49644E24-CDD0-4D06-ABB2-6DC65817A29D}" sibTransId="{9553D031-EF6D-4894-8288-D2BA12D21CE8}"/>
    <dgm:cxn modelId="{50B548F9-0613-4DDB-A373-92AF3CDB6A20}" type="presOf" srcId="{31947FE2-60D3-4466-90F0-802607246444}" destId="{E6088D5A-3BAB-4472-804D-E9CD6BC00278}" srcOrd="0" destOrd="0" presId="urn:microsoft.com/office/officeart/2005/8/layout/cycle4"/>
    <dgm:cxn modelId="{D724AAF9-EE48-4CAC-A905-CF9BD0DB6984}" srcId="{3804AEE2-83AD-4B20-B3AD-CDAD43D5F1EB}" destId="{0690FAB7-4116-49C6-9764-D3B2552B7F91}" srcOrd="3" destOrd="0" parTransId="{C3EBBF41-8A82-4708-927F-6CC64606C4D4}" sibTransId="{CCA36FCF-0FA7-45E1-936D-28E355F69DFF}"/>
    <dgm:cxn modelId="{A91262FA-210C-4A73-9AFB-7FAB35954985}" srcId="{3804AEE2-83AD-4B20-B3AD-CDAD43D5F1EB}" destId="{95067507-BAFD-4AF2-8E38-8384A10A1027}" srcOrd="0" destOrd="0" parTransId="{8943252C-E72F-42B7-9C4A-3A31C33F91BA}" sibTransId="{36B26C39-B991-426F-84C3-B558D8F3D3ED}"/>
    <dgm:cxn modelId="{6DB1B9FC-AE8F-4E3C-B6E9-9EE8925A4F79}" srcId="{31947FE2-60D3-4466-90F0-802607246444}" destId="{F8B6C49B-F50F-4FD0-B6EE-8ED293E2E0B1}" srcOrd="1" destOrd="0" parTransId="{29531FB0-0DBB-4676-BC04-ECFC268AFD78}" sibTransId="{8B8DA239-08F4-4EB0-A569-80AD5B8C0EDA}"/>
    <dgm:cxn modelId="{17A1B11F-3C17-420C-A0EC-ECA6B6096751}" type="presParOf" srcId="{E6088D5A-3BAB-4472-804D-E9CD6BC00278}" destId="{A49AC3F2-EA11-4C79-BA10-03C0717AD76E}" srcOrd="0" destOrd="0" presId="urn:microsoft.com/office/officeart/2005/8/layout/cycle4"/>
    <dgm:cxn modelId="{0650EF49-ED6C-4CDF-96A0-00AB634CCE7E}" type="presParOf" srcId="{A49AC3F2-EA11-4C79-BA10-03C0717AD76E}" destId="{3CA33F8F-8EAF-4C52-B02C-68B2890B28EB}" srcOrd="0" destOrd="0" presId="urn:microsoft.com/office/officeart/2005/8/layout/cycle4"/>
    <dgm:cxn modelId="{DDAA09D6-6EC7-4F59-918D-5BCEEE38EB96}" type="presParOf" srcId="{3CA33F8F-8EAF-4C52-B02C-68B2890B28EB}" destId="{8031A79C-206B-462D-AA9B-9A193B08BFD3}" srcOrd="0" destOrd="0" presId="urn:microsoft.com/office/officeart/2005/8/layout/cycle4"/>
    <dgm:cxn modelId="{9DFBA3E1-FCD4-4166-8929-BA516AFDF5CD}" type="presParOf" srcId="{3CA33F8F-8EAF-4C52-B02C-68B2890B28EB}" destId="{E70ED184-414A-4581-9B15-D615A099C095}" srcOrd="1" destOrd="0" presId="urn:microsoft.com/office/officeart/2005/8/layout/cycle4"/>
    <dgm:cxn modelId="{8D01AF1B-2AC9-46FB-9BA0-8898A5CCD978}" type="presParOf" srcId="{A49AC3F2-EA11-4C79-BA10-03C0717AD76E}" destId="{DB6A9030-F519-4AC9-A109-78EF06225781}" srcOrd="1" destOrd="0" presId="urn:microsoft.com/office/officeart/2005/8/layout/cycle4"/>
    <dgm:cxn modelId="{4FC8192E-F6D1-4344-97E3-FFF6533B54E9}" type="presParOf" srcId="{DB6A9030-F519-4AC9-A109-78EF06225781}" destId="{AA0D785F-BAFB-48ED-855F-C60511D33712}" srcOrd="0" destOrd="0" presId="urn:microsoft.com/office/officeart/2005/8/layout/cycle4"/>
    <dgm:cxn modelId="{5A38F97D-5B47-4A95-BFDA-D81E5B6B478C}" type="presParOf" srcId="{DB6A9030-F519-4AC9-A109-78EF06225781}" destId="{2FEA7D57-682B-49EB-AA84-FE0B563DD7A5}" srcOrd="1" destOrd="0" presId="urn:microsoft.com/office/officeart/2005/8/layout/cycle4"/>
    <dgm:cxn modelId="{2101E047-0954-4F62-BBB5-7B37D064AD04}" type="presParOf" srcId="{A49AC3F2-EA11-4C79-BA10-03C0717AD76E}" destId="{EB5054BC-CE29-474D-8F3F-1D839D8F5C29}" srcOrd="2" destOrd="0" presId="urn:microsoft.com/office/officeart/2005/8/layout/cycle4"/>
    <dgm:cxn modelId="{73604375-77C6-45B2-BCCA-6ECF81BF8560}" type="presParOf" srcId="{EB5054BC-CE29-474D-8F3F-1D839D8F5C29}" destId="{99CFFD63-6265-4480-A530-515AE395E1AE}" srcOrd="0" destOrd="0" presId="urn:microsoft.com/office/officeart/2005/8/layout/cycle4"/>
    <dgm:cxn modelId="{3659CF49-23E0-4C9C-89F2-AE2D8BC004A1}" type="presParOf" srcId="{EB5054BC-CE29-474D-8F3F-1D839D8F5C29}" destId="{2E588528-CD92-44F4-ADFA-A369C45F8B65}" srcOrd="1" destOrd="0" presId="urn:microsoft.com/office/officeart/2005/8/layout/cycle4"/>
    <dgm:cxn modelId="{6E310B6E-CF34-4A36-85E7-E4B83CAAF8C6}" type="presParOf" srcId="{A49AC3F2-EA11-4C79-BA10-03C0717AD76E}" destId="{E4E8260C-2D73-4B1D-8C95-96F7A4586BA6}" srcOrd="3" destOrd="0" presId="urn:microsoft.com/office/officeart/2005/8/layout/cycle4"/>
    <dgm:cxn modelId="{76B819A1-4D6D-41B1-82B5-38750B77769D}" type="presParOf" srcId="{E4E8260C-2D73-4B1D-8C95-96F7A4586BA6}" destId="{CCCBC257-10F4-4DC4-836F-48333013D908}" srcOrd="0" destOrd="0" presId="urn:microsoft.com/office/officeart/2005/8/layout/cycle4"/>
    <dgm:cxn modelId="{6DB8AD79-0B4E-43CB-88CE-671F9911FB96}" type="presParOf" srcId="{E4E8260C-2D73-4B1D-8C95-96F7A4586BA6}" destId="{6DA762D2-A192-458D-9F74-B0F82A0EF24B}" srcOrd="1" destOrd="0" presId="urn:microsoft.com/office/officeart/2005/8/layout/cycle4"/>
    <dgm:cxn modelId="{78C80C97-6024-4D8C-A040-713B601383B5}" type="presParOf" srcId="{A49AC3F2-EA11-4C79-BA10-03C0717AD76E}" destId="{23872BD8-BFBE-4F9A-8E5D-B510F137594B}" srcOrd="4" destOrd="0" presId="urn:microsoft.com/office/officeart/2005/8/layout/cycle4"/>
    <dgm:cxn modelId="{0D5080AE-FB3C-49E9-B386-B0416298740F}" type="presParOf" srcId="{E6088D5A-3BAB-4472-804D-E9CD6BC00278}" destId="{F4143D8E-C7D8-4DAE-842F-224CF7C660CC}" srcOrd="1" destOrd="0" presId="urn:microsoft.com/office/officeart/2005/8/layout/cycle4"/>
    <dgm:cxn modelId="{AB3D9010-62C1-4D3C-944A-1E566F56B65E}" type="presParOf" srcId="{F4143D8E-C7D8-4DAE-842F-224CF7C660CC}" destId="{1059B99D-C7F3-4491-8D01-703AF7446A0F}" srcOrd="0" destOrd="0" presId="urn:microsoft.com/office/officeart/2005/8/layout/cycle4"/>
    <dgm:cxn modelId="{0A0E70CF-7B3A-4CE4-9189-4DD674E57BC0}" type="presParOf" srcId="{F4143D8E-C7D8-4DAE-842F-224CF7C660CC}" destId="{963555F9-8677-45AD-A803-DBBA5C66A762}" srcOrd="1" destOrd="0" presId="urn:microsoft.com/office/officeart/2005/8/layout/cycle4"/>
    <dgm:cxn modelId="{374198E7-DBB4-46B1-A1F0-476C91835378}" type="presParOf" srcId="{F4143D8E-C7D8-4DAE-842F-224CF7C660CC}" destId="{9A03FBD2-A666-4D87-A830-2AF3F21B4B57}" srcOrd="2" destOrd="0" presId="urn:microsoft.com/office/officeart/2005/8/layout/cycle4"/>
    <dgm:cxn modelId="{EF17B339-F614-4072-BE2C-A72EA8DCA74F}" type="presParOf" srcId="{F4143D8E-C7D8-4DAE-842F-224CF7C660CC}" destId="{983ACB46-228A-4987-AEB6-D37C40E5909F}" srcOrd="3" destOrd="0" presId="urn:microsoft.com/office/officeart/2005/8/layout/cycle4"/>
    <dgm:cxn modelId="{282A2467-9093-4AC7-8336-E0AB28E99EAD}" type="presParOf" srcId="{F4143D8E-C7D8-4DAE-842F-224CF7C660CC}" destId="{4E4F2983-C4CC-443B-963E-17491A1F4B1D}" srcOrd="4" destOrd="0" presId="urn:microsoft.com/office/officeart/2005/8/layout/cycle4"/>
    <dgm:cxn modelId="{B41F7221-3B58-4C2A-B0E1-FBA79338FF56}" type="presParOf" srcId="{E6088D5A-3BAB-4472-804D-E9CD6BC00278}" destId="{BF386FCF-2B10-48AE-9A72-B94A85AE4D2F}" srcOrd="2" destOrd="0" presId="urn:microsoft.com/office/officeart/2005/8/layout/cycle4"/>
    <dgm:cxn modelId="{29D9FD61-EA47-4C2A-B3EF-6E4DF2D9BBF6}" type="presParOf" srcId="{E6088D5A-3BAB-4472-804D-E9CD6BC00278}" destId="{DC55B33D-6DD0-4182-B025-53C17D57118B}"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9C5855-103A-4E09-906C-2174BA54AA50}">
      <dsp:nvSpPr>
        <dsp:cNvPr id="0" name=""/>
        <dsp:cNvSpPr/>
      </dsp:nvSpPr>
      <dsp:spPr>
        <a:xfrm>
          <a:off x="1694678" y="171292"/>
          <a:ext cx="2213623" cy="2213623"/>
        </a:xfrm>
        <a:prstGeom prst="pie">
          <a:avLst>
            <a:gd name="adj1" fmla="val 16200000"/>
            <a:gd name="adj2" fmla="val 180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1">
            <a:lnSpc>
              <a:spcPct val="90000"/>
            </a:lnSpc>
            <a:spcBef>
              <a:spcPct val="0"/>
            </a:spcBef>
            <a:spcAft>
              <a:spcPct val="35000"/>
            </a:spcAft>
            <a:buNone/>
          </a:pPr>
          <a:r>
            <a:rPr lang="ar-SA" sz="2400" kern="1200" dirty="0">
              <a:latin typeface="Sakkal Majalla" panose="02000000000000000000" pitchFamily="2" charset="-78"/>
              <a:cs typeface="Sakkal Majalla" panose="02000000000000000000" pitchFamily="2" charset="-78"/>
            </a:rPr>
            <a:t>المفهوم</a:t>
          </a:r>
        </a:p>
      </dsp:txBody>
      <dsp:txXfrm>
        <a:off x="2861310" y="640369"/>
        <a:ext cx="790579" cy="658816"/>
      </dsp:txXfrm>
    </dsp:sp>
    <dsp:sp modelId="{7C85F5B9-30D2-4F74-B991-89251504711C}">
      <dsp:nvSpPr>
        <dsp:cNvPr id="0" name=""/>
        <dsp:cNvSpPr/>
      </dsp:nvSpPr>
      <dsp:spPr>
        <a:xfrm>
          <a:off x="1649088" y="250350"/>
          <a:ext cx="2213623" cy="2213623"/>
        </a:xfrm>
        <a:prstGeom prst="pie">
          <a:avLst>
            <a:gd name="adj1" fmla="val 1800000"/>
            <a:gd name="adj2" fmla="val 90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rtl="1">
            <a:lnSpc>
              <a:spcPct val="90000"/>
            </a:lnSpc>
            <a:spcBef>
              <a:spcPct val="0"/>
            </a:spcBef>
            <a:spcAft>
              <a:spcPct val="35000"/>
            </a:spcAft>
            <a:buNone/>
          </a:pPr>
          <a:r>
            <a:rPr lang="ar-SA" sz="2800" kern="1200" dirty="0">
              <a:latin typeface="Sakkal Majalla" panose="02000000000000000000" pitchFamily="2" charset="-78"/>
              <a:cs typeface="Sakkal Majalla" panose="02000000000000000000" pitchFamily="2" charset="-78"/>
            </a:rPr>
            <a:t>البناء</a:t>
          </a:r>
          <a:endParaRPr lang="ar-SA" sz="2200" kern="1200" dirty="0">
            <a:latin typeface="Sakkal Majalla" panose="02000000000000000000" pitchFamily="2" charset="-78"/>
            <a:cs typeface="Sakkal Majalla" panose="02000000000000000000" pitchFamily="2" charset="-78"/>
          </a:endParaRPr>
        </a:p>
      </dsp:txBody>
      <dsp:txXfrm>
        <a:off x="2176141" y="1686570"/>
        <a:ext cx="1185869" cy="579758"/>
      </dsp:txXfrm>
    </dsp:sp>
    <dsp:sp modelId="{A09DE69C-DFDC-4BC7-891C-A1E890FDD630}">
      <dsp:nvSpPr>
        <dsp:cNvPr id="0" name=""/>
        <dsp:cNvSpPr/>
      </dsp:nvSpPr>
      <dsp:spPr>
        <a:xfrm>
          <a:off x="1603498" y="171292"/>
          <a:ext cx="2213623" cy="2213623"/>
        </a:xfrm>
        <a:prstGeom prst="pie">
          <a:avLst>
            <a:gd name="adj1" fmla="val 9000000"/>
            <a:gd name="adj2" fmla="val 1620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rtl="1">
            <a:lnSpc>
              <a:spcPct val="90000"/>
            </a:lnSpc>
            <a:spcBef>
              <a:spcPct val="0"/>
            </a:spcBef>
            <a:spcAft>
              <a:spcPct val="35000"/>
            </a:spcAft>
            <a:buNone/>
          </a:pPr>
          <a:r>
            <a:rPr lang="ar-SA" sz="2200" kern="1200" dirty="0">
              <a:latin typeface="Sakkal Majalla" panose="02000000000000000000" pitchFamily="2" charset="-78"/>
              <a:cs typeface="Sakkal Majalla" panose="02000000000000000000" pitchFamily="2" charset="-78"/>
            </a:rPr>
            <a:t>المؤشرات</a:t>
          </a:r>
        </a:p>
      </dsp:txBody>
      <dsp:txXfrm>
        <a:off x="1859909" y="640369"/>
        <a:ext cx="790579" cy="658816"/>
      </dsp:txXfrm>
    </dsp:sp>
    <dsp:sp modelId="{87131ADB-1DF3-4234-BAB1-62E5F0118375}">
      <dsp:nvSpPr>
        <dsp:cNvPr id="0" name=""/>
        <dsp:cNvSpPr/>
      </dsp:nvSpPr>
      <dsp:spPr>
        <a:xfrm>
          <a:off x="1557827" y="34258"/>
          <a:ext cx="2487691" cy="2487691"/>
        </a:xfrm>
        <a:prstGeom prst="circularArrow">
          <a:avLst>
            <a:gd name="adj1" fmla="val 5085"/>
            <a:gd name="adj2" fmla="val 327528"/>
            <a:gd name="adj3" fmla="val 1472472"/>
            <a:gd name="adj4" fmla="val 16199432"/>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9449B64-8D9C-406E-80FF-5D9EDE20DFBE}">
      <dsp:nvSpPr>
        <dsp:cNvPr id="0" name=""/>
        <dsp:cNvSpPr/>
      </dsp:nvSpPr>
      <dsp:spPr>
        <a:xfrm>
          <a:off x="1512054" y="113176"/>
          <a:ext cx="2487691" cy="2487691"/>
        </a:xfrm>
        <a:prstGeom prst="circularArrow">
          <a:avLst>
            <a:gd name="adj1" fmla="val 5085"/>
            <a:gd name="adj2" fmla="val 327528"/>
            <a:gd name="adj3" fmla="val 8671970"/>
            <a:gd name="adj4" fmla="val 1800502"/>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2AC90CA-0468-436D-8E0D-436BD70A391F}">
      <dsp:nvSpPr>
        <dsp:cNvPr id="0" name=""/>
        <dsp:cNvSpPr/>
      </dsp:nvSpPr>
      <dsp:spPr>
        <a:xfrm>
          <a:off x="1466281" y="34258"/>
          <a:ext cx="2487691" cy="2487691"/>
        </a:xfrm>
        <a:prstGeom prst="circularArrow">
          <a:avLst>
            <a:gd name="adj1" fmla="val 5085"/>
            <a:gd name="adj2" fmla="val 327528"/>
            <a:gd name="adj3" fmla="val 15873039"/>
            <a:gd name="adj4" fmla="val 9000000"/>
            <a:gd name="adj5" fmla="val 593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CFFD63-6265-4480-A530-515AE395E1AE}">
      <dsp:nvSpPr>
        <dsp:cNvPr id="0" name=""/>
        <dsp:cNvSpPr/>
      </dsp:nvSpPr>
      <dsp:spPr>
        <a:xfrm>
          <a:off x="5858696" y="2608159"/>
          <a:ext cx="4320080" cy="2088470"/>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marL="228600" lvl="1" indent="-228600" algn="r" defTabSz="889000" rtl="1">
            <a:lnSpc>
              <a:spcPct val="90000"/>
            </a:lnSpc>
            <a:spcBef>
              <a:spcPct val="0"/>
            </a:spcBef>
            <a:spcAft>
              <a:spcPct val="15000"/>
            </a:spcAft>
            <a:buChar char="•"/>
          </a:pPr>
          <a:r>
            <a:rPr lang="ar-SA" sz="2000" b="1" kern="1200" dirty="0">
              <a:solidFill>
                <a:srgbClr val="FF0000"/>
              </a:solidFill>
              <a:latin typeface="Sakkal Majalla" pitchFamily="2" charset="-78"/>
              <a:cs typeface="Sakkal Majalla" pitchFamily="2" charset="-78"/>
            </a:rPr>
            <a:t>إن</a:t>
          </a:r>
          <a:r>
            <a:rPr lang="ar-BH" sz="2000" b="1" kern="1200" dirty="0">
              <a:solidFill>
                <a:srgbClr val="FF0000"/>
              </a:solidFill>
              <a:latin typeface="Sakkal Majalla" pitchFamily="2" charset="-78"/>
              <a:cs typeface="Sakkal Majalla" pitchFamily="2" charset="-78"/>
            </a:rPr>
            <a:t>ّ</a:t>
          </a:r>
          <a:r>
            <a:rPr lang="ar-SA" sz="2000" b="1" kern="1200" dirty="0">
              <a:solidFill>
                <a:srgbClr val="FF0000"/>
              </a:solidFill>
              <a:latin typeface="Sakkal Majalla" pitchFamily="2" charset="-78"/>
              <a:cs typeface="Sakkal Majalla" pitchFamily="2" charset="-78"/>
            </a:rPr>
            <a:t> </a:t>
          </a:r>
          <a:r>
            <a:rPr lang="ar-SA" sz="2000" b="1" kern="1200" dirty="0">
              <a:solidFill>
                <a:schemeClr val="tx1"/>
              </a:solidFill>
              <a:latin typeface="Sakkal Majalla" pitchFamily="2" charset="-78"/>
              <a:cs typeface="Sakkal Majalla" pitchFamily="2" charset="-78"/>
            </a:rPr>
            <a:t>العاقل</a:t>
          </a:r>
          <a:r>
            <a:rPr lang="ar-BH" sz="2000" b="1" kern="1200" dirty="0">
              <a:solidFill>
                <a:schemeClr val="tx1"/>
              </a:solidFill>
              <a:latin typeface="Sakkal Majalla" pitchFamily="2" charset="-78"/>
              <a:cs typeface="Sakkal Majalla" pitchFamily="2" charset="-78"/>
            </a:rPr>
            <a:t>َ</a:t>
          </a:r>
          <a:r>
            <a:rPr lang="ar-SA" sz="2000" b="1" kern="1200" dirty="0">
              <a:solidFill>
                <a:schemeClr val="tx1"/>
              </a:solidFill>
              <a:latin typeface="Sakkal Majalla" pitchFamily="2" charset="-78"/>
              <a:cs typeface="Sakkal Majalla" pitchFamily="2" charset="-78"/>
            </a:rPr>
            <a:t> لا يعدل بالإخوان شيئ</a:t>
          </a:r>
          <a:r>
            <a:rPr lang="ar-BH" sz="2000" b="1" kern="1200" dirty="0">
              <a:solidFill>
                <a:schemeClr val="tx1"/>
              </a:solidFill>
              <a:latin typeface="Sakkal Majalla" pitchFamily="2" charset="-78"/>
              <a:cs typeface="Sakkal Majalla" pitchFamily="2" charset="-78"/>
            </a:rPr>
            <a:t>ً</a:t>
          </a:r>
          <a:r>
            <a:rPr lang="ar-SA" sz="2000" b="1" kern="1200" dirty="0">
              <a:solidFill>
                <a:schemeClr val="tx1"/>
              </a:solidFill>
              <a:latin typeface="Sakkal Majalla" pitchFamily="2" charset="-78"/>
              <a:cs typeface="Sakkal Majalla" pitchFamily="2" charset="-78"/>
            </a:rPr>
            <a:t>ا.</a:t>
          </a:r>
          <a:endParaRPr lang="ar-SA" sz="1400" b="1" kern="1200" dirty="0">
            <a:latin typeface="Sakkal Majalla" pitchFamily="2" charset="-78"/>
            <a:cs typeface="Sakkal Majalla" pitchFamily="2" charset="-78"/>
          </a:endParaRPr>
        </a:p>
        <a:p>
          <a:pPr marL="228600" lvl="1" indent="-228600" algn="r" defTabSz="889000" rtl="1">
            <a:lnSpc>
              <a:spcPct val="90000"/>
            </a:lnSpc>
            <a:spcBef>
              <a:spcPct val="0"/>
            </a:spcBef>
            <a:spcAft>
              <a:spcPct val="15000"/>
            </a:spcAft>
            <a:buChar char="•"/>
          </a:pPr>
          <a:r>
            <a:rPr lang="ar-SA" sz="2000" b="1" kern="1200" dirty="0">
              <a:solidFill>
                <a:srgbClr val="FF0000"/>
              </a:solidFill>
              <a:latin typeface="Sakkal Majalla" pitchFamily="2" charset="-78"/>
              <a:cs typeface="Sakkal Majalla" pitchFamily="2" charset="-78"/>
            </a:rPr>
            <a:t>ف</a:t>
          </a:r>
          <a:r>
            <a:rPr lang="ar-SA" sz="2000" b="1" kern="1200" dirty="0">
              <a:solidFill>
                <a:schemeClr val="tx1"/>
              </a:solidFill>
              <a:latin typeface="Sakkal Majalla" pitchFamily="2" charset="-78"/>
              <a:cs typeface="Sakkal Majalla" pitchFamily="2" charset="-78"/>
            </a:rPr>
            <a:t>الإخوان</a:t>
          </a:r>
          <a:r>
            <a:rPr lang="ar-BH" sz="2000" b="1" kern="1200" dirty="0">
              <a:solidFill>
                <a:schemeClr val="tx1"/>
              </a:solidFill>
              <a:latin typeface="Sakkal Majalla" pitchFamily="2" charset="-78"/>
              <a:cs typeface="Sakkal Majalla" pitchFamily="2" charset="-78"/>
            </a:rPr>
            <a:t>ُ</a:t>
          </a:r>
          <a:r>
            <a:rPr lang="ar-SA" sz="2000" b="1" kern="1200" dirty="0">
              <a:solidFill>
                <a:schemeClr val="tx1"/>
              </a:solidFill>
              <a:latin typeface="Sakkal Majalla" pitchFamily="2" charset="-78"/>
              <a:cs typeface="Sakkal Majalla" pitchFamily="2" charset="-78"/>
            </a:rPr>
            <a:t> هم الأعوان</a:t>
          </a:r>
          <a:r>
            <a:rPr lang="ar-BH" sz="2000" b="1" kern="1200" dirty="0">
              <a:solidFill>
                <a:schemeClr val="tx1"/>
              </a:solidFill>
              <a:latin typeface="Sakkal Majalla" pitchFamily="2" charset="-78"/>
              <a:cs typeface="Sakkal Majalla" pitchFamily="2" charset="-78"/>
            </a:rPr>
            <a:t>ُ</a:t>
          </a:r>
          <a:r>
            <a:rPr lang="ar-SA" sz="2000" b="1" kern="1200" dirty="0">
              <a:solidFill>
                <a:schemeClr val="tx1"/>
              </a:solidFill>
              <a:latin typeface="Sakkal Majalla" pitchFamily="2" charset="-78"/>
              <a:cs typeface="Sakkal Majalla" pitchFamily="2" charset="-78"/>
            </a:rPr>
            <a:t>.</a:t>
          </a:r>
          <a:endParaRPr lang="en-US" sz="2000" b="1" kern="1200" dirty="0">
            <a:solidFill>
              <a:schemeClr val="tx1"/>
            </a:solidFill>
            <a:latin typeface="Sakkal Majalla" pitchFamily="2" charset="-78"/>
            <a:cs typeface="Sakkal Majalla" pitchFamily="2" charset="-78"/>
          </a:endParaRPr>
        </a:p>
        <a:p>
          <a:pPr marL="171450" lvl="1" indent="-171450" algn="r" defTabSz="711200" rtl="1">
            <a:lnSpc>
              <a:spcPct val="90000"/>
            </a:lnSpc>
            <a:spcBef>
              <a:spcPct val="0"/>
            </a:spcBef>
            <a:spcAft>
              <a:spcPct val="15000"/>
            </a:spcAft>
            <a:buChar char="•"/>
          </a:pPr>
          <a:endParaRPr lang="ar-SA" sz="1600" b="1" kern="1200" dirty="0">
            <a:latin typeface="Sakkal Majalla" panose="02000000000000000000" pitchFamily="2" charset="-78"/>
            <a:cs typeface="Sakkal Majalla" panose="02000000000000000000" pitchFamily="2" charset="-78"/>
          </a:endParaRPr>
        </a:p>
      </dsp:txBody>
      <dsp:txXfrm>
        <a:off x="7200598" y="3176154"/>
        <a:ext cx="2932302" cy="1474599"/>
      </dsp:txXfrm>
    </dsp:sp>
    <dsp:sp modelId="{CCCBC257-10F4-4DC4-836F-48333013D908}">
      <dsp:nvSpPr>
        <dsp:cNvPr id="0" name=""/>
        <dsp:cNvSpPr/>
      </dsp:nvSpPr>
      <dsp:spPr>
        <a:xfrm>
          <a:off x="0" y="2739893"/>
          <a:ext cx="4502194" cy="1816871"/>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marL="228600" lvl="1" indent="-228600" algn="r" defTabSz="889000" rtl="1">
            <a:lnSpc>
              <a:spcPct val="90000"/>
            </a:lnSpc>
            <a:spcBef>
              <a:spcPct val="0"/>
            </a:spcBef>
            <a:spcAft>
              <a:spcPct val="15000"/>
            </a:spcAft>
            <a:buChar char="•"/>
          </a:pPr>
          <a:r>
            <a:rPr lang="ar-SA" sz="2000" b="1" kern="1200" dirty="0">
              <a:solidFill>
                <a:schemeClr val="tx1"/>
              </a:solidFill>
              <a:latin typeface="Sakkal Majalla" pitchFamily="2" charset="-78"/>
              <a:cs typeface="Sakkal Majalla" pitchFamily="2" charset="-78"/>
            </a:rPr>
            <a:t>المكان:  ( </a:t>
          </a:r>
          <a:r>
            <a:rPr lang="ar-SA" sz="2000" b="1" kern="1200" dirty="0">
              <a:solidFill>
                <a:srgbClr val="FF0000"/>
              </a:solidFill>
              <a:latin typeface="Sakkal Majalla" pitchFamily="2" charset="-78"/>
              <a:cs typeface="Sakkal Majalla" pitchFamily="2" charset="-78"/>
            </a:rPr>
            <a:t>سكاوندجين ـ: داهر </a:t>
          </a:r>
          <a:r>
            <a:rPr lang="ar-SA" sz="2000" b="1" kern="1200" dirty="0">
              <a:solidFill>
                <a:schemeClr val="tx1"/>
              </a:solidFill>
              <a:latin typeface="Sakkal Majalla" pitchFamily="2" charset="-78"/>
              <a:cs typeface="Sakkal Majalla" pitchFamily="2" charset="-78"/>
            </a:rPr>
            <a:t>)</a:t>
          </a:r>
          <a:r>
            <a:rPr lang="ar-BH" sz="2000" b="1" kern="1200" dirty="0">
              <a:solidFill>
                <a:schemeClr val="tx1"/>
              </a:solidFill>
              <a:latin typeface="Sakkal Majalla" pitchFamily="2" charset="-78"/>
              <a:cs typeface="Sakkal Majalla" pitchFamily="2" charset="-78"/>
            </a:rPr>
            <a:t>.</a:t>
          </a:r>
          <a:endParaRPr lang="ar-SA" sz="1600" b="1" kern="1200" dirty="0">
            <a:latin typeface="Sakkal Majalla" pitchFamily="2" charset="-78"/>
            <a:cs typeface="Sakkal Majalla" pitchFamily="2" charset="-78"/>
          </a:endParaRPr>
        </a:p>
        <a:p>
          <a:pPr marL="228600" lvl="1" indent="-228600" algn="r" defTabSz="889000" rtl="1">
            <a:lnSpc>
              <a:spcPct val="90000"/>
            </a:lnSpc>
            <a:spcBef>
              <a:spcPct val="0"/>
            </a:spcBef>
            <a:spcAft>
              <a:spcPct val="15000"/>
            </a:spcAft>
            <a:buChar char="•"/>
          </a:pPr>
          <a:r>
            <a:rPr lang="ar-SA" sz="2000" b="1" kern="1200" dirty="0">
              <a:solidFill>
                <a:schemeClr val="tx1"/>
              </a:solidFill>
              <a:latin typeface="Sakkal Majalla" pitchFamily="2" charset="-78"/>
              <a:cs typeface="Sakkal Majalla" pitchFamily="2" charset="-78"/>
            </a:rPr>
            <a:t>الزمان: </a:t>
          </a:r>
          <a:r>
            <a:rPr lang="ar-SA" sz="2000" b="1" kern="1200" dirty="0">
              <a:solidFill>
                <a:srgbClr val="FF0000"/>
              </a:solidFill>
              <a:latin typeface="Sakkal Majalla" pitchFamily="2" charset="-78"/>
              <a:cs typeface="Sakkal Majalla" pitchFamily="2" charset="-78"/>
            </a:rPr>
            <a:t>زمن قديم غير محدد</a:t>
          </a:r>
          <a:r>
            <a:rPr lang="ar-BH" sz="2000" b="1" kern="1200" dirty="0">
              <a:solidFill>
                <a:schemeClr val="tx1"/>
              </a:solidFill>
              <a:latin typeface="Sakkal Majalla" pitchFamily="2" charset="-78"/>
              <a:cs typeface="Sakkal Majalla" pitchFamily="2" charset="-78"/>
            </a:rPr>
            <a:t>.</a:t>
          </a:r>
          <a:endParaRPr lang="fr-FR" sz="2000" b="1" kern="1200" dirty="0">
            <a:solidFill>
              <a:schemeClr val="tx1"/>
            </a:solidFill>
            <a:latin typeface="Sakkal Majalla" pitchFamily="2" charset="-78"/>
            <a:cs typeface="Sakkal Majalla" pitchFamily="2" charset="-78"/>
          </a:endParaRPr>
        </a:p>
        <a:p>
          <a:pPr marL="228600" lvl="1" indent="-228600" algn="r" defTabSz="889000" rtl="1">
            <a:lnSpc>
              <a:spcPct val="90000"/>
            </a:lnSpc>
            <a:spcBef>
              <a:spcPct val="0"/>
            </a:spcBef>
            <a:spcAft>
              <a:spcPct val="15000"/>
            </a:spcAft>
            <a:buChar char="•"/>
          </a:pPr>
          <a:endParaRPr lang="fr-FR" sz="2000" kern="1200" dirty="0">
            <a:solidFill>
              <a:schemeClr val="tx1"/>
            </a:solidFill>
            <a:latin typeface="Sakkal Majalla" pitchFamily="2" charset="-78"/>
            <a:cs typeface="Sakkal Majalla" pitchFamily="2" charset="-78"/>
          </a:endParaRPr>
        </a:p>
      </dsp:txBody>
      <dsp:txXfrm>
        <a:off x="39911" y="3234022"/>
        <a:ext cx="3071713" cy="1282831"/>
      </dsp:txXfrm>
    </dsp:sp>
    <dsp:sp modelId="{AA0D785F-BAFB-48ED-855F-C60511D33712}">
      <dsp:nvSpPr>
        <dsp:cNvPr id="0" name=""/>
        <dsp:cNvSpPr/>
      </dsp:nvSpPr>
      <dsp:spPr>
        <a:xfrm>
          <a:off x="5715247" y="162494"/>
          <a:ext cx="4375786" cy="1506039"/>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t" anchorCtr="0">
          <a:noAutofit/>
        </a:bodyPr>
        <a:lstStyle/>
        <a:p>
          <a:pPr marL="57150" lvl="1" indent="-57150" algn="just" defTabSz="466725" rtl="1">
            <a:lnSpc>
              <a:spcPct val="90000"/>
            </a:lnSpc>
            <a:spcBef>
              <a:spcPct val="0"/>
            </a:spcBef>
            <a:spcAft>
              <a:spcPct val="15000"/>
            </a:spcAft>
            <a:buChar char="•"/>
          </a:pPr>
          <a:endParaRPr lang="ar-SA" sz="1050" b="1" kern="1200" dirty="0">
            <a:latin typeface="Sakkal Majalla" panose="02000000000000000000" pitchFamily="2" charset="-78"/>
            <a:cs typeface="Sakkal Majalla" panose="02000000000000000000" pitchFamily="2" charset="-78"/>
          </a:endParaRPr>
        </a:p>
        <a:p>
          <a:pPr marL="228600" lvl="1" indent="-228600" algn="r" defTabSz="889000" rtl="1">
            <a:lnSpc>
              <a:spcPct val="90000"/>
            </a:lnSpc>
            <a:spcBef>
              <a:spcPct val="0"/>
            </a:spcBef>
            <a:spcAft>
              <a:spcPct val="15000"/>
            </a:spcAft>
            <a:buChar char="•"/>
          </a:pPr>
          <a:endParaRPr lang="ar-SA" sz="2000" b="1" kern="1200" dirty="0">
            <a:solidFill>
              <a:schemeClr val="tx1"/>
            </a:solidFill>
            <a:latin typeface="Sakkal Majalla" pitchFamily="2" charset="-78"/>
            <a:cs typeface="Sakkal Majalla" pitchFamily="2" charset="-78"/>
          </a:endParaRPr>
        </a:p>
        <a:p>
          <a:pPr marL="228600" lvl="1" indent="-228600" algn="r" defTabSz="889000" rtl="1">
            <a:lnSpc>
              <a:spcPct val="90000"/>
            </a:lnSpc>
            <a:spcBef>
              <a:spcPct val="0"/>
            </a:spcBef>
            <a:spcAft>
              <a:spcPct val="15000"/>
            </a:spcAft>
            <a:buChar char="•"/>
          </a:pPr>
          <a:r>
            <a:rPr lang="ar-SA" sz="2000" b="1" kern="1200" dirty="0">
              <a:solidFill>
                <a:srgbClr val="FF0000"/>
              </a:solidFill>
              <a:latin typeface="Sakkal Majalla" pitchFamily="2" charset="-78"/>
              <a:cs typeface="Sakkal Majalla" pitchFamily="2" charset="-78"/>
            </a:rPr>
            <a:t>فحد</a:t>
          </a:r>
          <a:r>
            <a:rPr lang="ar-BH" sz="2000" b="1" kern="1200" dirty="0">
              <a:solidFill>
                <a:srgbClr val="FF0000"/>
              </a:solidFill>
              <a:latin typeface="Sakkal Majalla" pitchFamily="2" charset="-78"/>
              <a:cs typeface="Sakkal Majalla" pitchFamily="2" charset="-78"/>
            </a:rPr>
            <a:t>ّ</a:t>
          </a:r>
          <a:r>
            <a:rPr lang="ar-SA" sz="2000" b="1" kern="1200" dirty="0">
              <a:solidFill>
                <a:srgbClr val="FF0000"/>
              </a:solidFill>
              <a:latin typeface="Sakkal Majalla" pitchFamily="2" charset="-78"/>
              <a:cs typeface="Sakkal Majalla" pitchFamily="2" charset="-78"/>
            </a:rPr>
            <a:t>ث</a:t>
          </a:r>
          <a:r>
            <a:rPr lang="ar-BH" sz="2000" b="1" kern="1200" dirty="0">
              <a:solidFill>
                <a:srgbClr val="FF0000"/>
              </a:solidFill>
              <a:latin typeface="Sakkal Majalla" pitchFamily="2" charset="-78"/>
              <a:cs typeface="Sakkal Majalla" pitchFamily="2" charset="-78"/>
            </a:rPr>
            <a:t>ْ</a:t>
          </a:r>
          <a:r>
            <a:rPr lang="ar-SA" sz="2000" b="1" kern="1200" dirty="0" err="1">
              <a:solidFill>
                <a:srgbClr val="FF0000"/>
              </a:solidFill>
              <a:latin typeface="Sakkal Majalla" pitchFamily="2" charset="-78"/>
              <a:cs typeface="Sakkal Majalla" pitchFamily="2" charset="-78"/>
            </a:rPr>
            <a:t>ني</a:t>
          </a:r>
          <a:r>
            <a:rPr lang="ar-SA" sz="2000" b="1" kern="1200" dirty="0">
              <a:solidFill>
                <a:srgbClr val="FF0000"/>
              </a:solidFill>
              <a:latin typeface="Sakkal Majalla" pitchFamily="2" charset="-78"/>
              <a:cs typeface="Sakkal Majalla" pitchFamily="2" charset="-78"/>
            </a:rPr>
            <a:t> </a:t>
          </a:r>
          <a:r>
            <a:rPr lang="ar-SA" sz="2000" b="1" kern="1200" dirty="0">
              <a:solidFill>
                <a:schemeClr val="tx1"/>
              </a:solidFill>
              <a:latin typeface="Sakkal Majalla" pitchFamily="2" charset="-78"/>
              <a:cs typeface="Sakkal Majalla" pitchFamily="2" charset="-78"/>
            </a:rPr>
            <a:t>عن إخوان الصفاء.</a:t>
          </a:r>
        </a:p>
        <a:p>
          <a:pPr marL="228600" lvl="1" indent="-228600" algn="r" defTabSz="889000" rtl="1">
            <a:lnSpc>
              <a:spcPct val="90000"/>
            </a:lnSpc>
            <a:spcBef>
              <a:spcPct val="0"/>
            </a:spcBef>
            <a:spcAft>
              <a:spcPct val="15000"/>
            </a:spcAft>
            <a:buChar char="•"/>
          </a:pPr>
          <a:r>
            <a:rPr lang="ar-SA" sz="2000" b="1" kern="1200" dirty="0">
              <a:solidFill>
                <a:srgbClr val="FF0000"/>
              </a:solidFill>
              <a:latin typeface="Sakkal Majalla" pitchFamily="2" charset="-78"/>
              <a:cs typeface="Sakkal Majalla" pitchFamily="2" charset="-78"/>
            </a:rPr>
            <a:t>ـ كيف</a:t>
          </a:r>
          <a:r>
            <a:rPr lang="ar-SA" sz="2000" b="1" kern="1200" dirty="0">
              <a:solidFill>
                <a:schemeClr val="tx1"/>
              </a:solidFill>
              <a:latin typeface="Sakkal Majalla" pitchFamily="2" charset="-78"/>
              <a:cs typeface="Sakkal Majalla" pitchFamily="2" charset="-78"/>
            </a:rPr>
            <a:t> يُبتدأ تواصلهم؟</a:t>
          </a:r>
        </a:p>
      </dsp:txBody>
      <dsp:txXfrm>
        <a:off x="7061066" y="195577"/>
        <a:ext cx="2996884" cy="1063363"/>
      </dsp:txXfrm>
    </dsp:sp>
    <dsp:sp modelId="{8031A79C-206B-462D-AA9B-9A193B08BFD3}">
      <dsp:nvSpPr>
        <dsp:cNvPr id="0" name=""/>
        <dsp:cNvSpPr/>
      </dsp:nvSpPr>
      <dsp:spPr>
        <a:xfrm>
          <a:off x="0" y="70738"/>
          <a:ext cx="4482013" cy="1779973"/>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r" defTabSz="800100" rtl="1">
            <a:lnSpc>
              <a:spcPct val="90000"/>
            </a:lnSpc>
            <a:spcBef>
              <a:spcPct val="0"/>
            </a:spcBef>
            <a:spcAft>
              <a:spcPct val="15000"/>
            </a:spcAft>
            <a:buChar char="•"/>
          </a:pPr>
          <a:r>
            <a:rPr lang="ar-SA" sz="1800" b="1" kern="1200" dirty="0">
              <a:latin typeface="Sakkal Majalla" panose="02000000000000000000" pitchFamily="2" charset="-78"/>
              <a:cs typeface="Sakkal Majalla" panose="02000000000000000000" pitchFamily="2" charset="-78"/>
            </a:rPr>
            <a:t>النتيجة:  (</a:t>
          </a:r>
          <a:r>
            <a:rPr lang="ar-SA" sz="1800" b="1" kern="1200" dirty="0">
              <a:solidFill>
                <a:srgbClr val="FF0000"/>
              </a:solidFill>
              <a:latin typeface="Sakkal Majalla" panose="02000000000000000000" pitchFamily="2" charset="-78"/>
              <a:cs typeface="Sakkal Majalla" panose="02000000000000000000" pitchFamily="2" charset="-78"/>
            </a:rPr>
            <a:t>لا يعدل الإخوان شيئًا</a:t>
          </a:r>
          <a:r>
            <a:rPr lang="ar-SA" sz="1800" b="1" kern="1200" dirty="0">
              <a:latin typeface="Sakkal Majalla" panose="02000000000000000000" pitchFamily="2" charset="-78"/>
              <a:cs typeface="Sakkal Majalla" panose="02000000000000000000" pitchFamily="2" charset="-78"/>
            </a:rPr>
            <a:t>).</a:t>
          </a:r>
        </a:p>
        <a:p>
          <a:pPr marL="171450" lvl="1" indent="-171450" algn="r" defTabSz="800100" rtl="1">
            <a:lnSpc>
              <a:spcPct val="90000"/>
            </a:lnSpc>
            <a:spcBef>
              <a:spcPct val="0"/>
            </a:spcBef>
            <a:spcAft>
              <a:spcPct val="15000"/>
            </a:spcAft>
            <a:buChar char="•"/>
          </a:pPr>
          <a:endParaRPr lang="ar-SA" sz="1800" b="1" kern="1200" dirty="0">
            <a:latin typeface="Sakkal Majalla" panose="02000000000000000000" pitchFamily="2" charset="-78"/>
            <a:cs typeface="Sakkal Majalla" panose="02000000000000000000" pitchFamily="2" charset="-78"/>
          </a:endParaRPr>
        </a:p>
        <a:p>
          <a:pPr marL="171450" lvl="1" indent="-171450" algn="r" defTabSz="800100" rtl="1">
            <a:lnSpc>
              <a:spcPct val="90000"/>
            </a:lnSpc>
            <a:spcBef>
              <a:spcPct val="0"/>
            </a:spcBef>
            <a:spcAft>
              <a:spcPct val="15000"/>
            </a:spcAft>
            <a:buChar char="•"/>
          </a:pPr>
          <a:endParaRPr lang="ar-SA" sz="1800" b="1" kern="1200" dirty="0">
            <a:latin typeface="Sakkal Majalla" panose="02000000000000000000" pitchFamily="2" charset="-78"/>
            <a:cs typeface="Sakkal Majalla" panose="02000000000000000000" pitchFamily="2" charset="-78"/>
          </a:endParaRPr>
        </a:p>
        <a:p>
          <a:pPr marL="171450" lvl="1" indent="-171450" algn="just" defTabSz="800100" rtl="1">
            <a:lnSpc>
              <a:spcPct val="90000"/>
            </a:lnSpc>
            <a:spcBef>
              <a:spcPct val="0"/>
            </a:spcBef>
            <a:spcAft>
              <a:spcPct val="15000"/>
            </a:spcAft>
            <a:buChar char="•"/>
          </a:pPr>
          <a:r>
            <a:rPr lang="ar-SA" sz="1800" b="1" kern="1200" dirty="0">
              <a:latin typeface="Sakkal Majalla" panose="02000000000000000000" pitchFamily="2" charset="-78"/>
              <a:cs typeface="Sakkal Majalla" panose="02000000000000000000" pitchFamily="2" charset="-78"/>
            </a:rPr>
            <a:t> الدليل والمثال: (</a:t>
          </a:r>
          <a:r>
            <a:rPr lang="ar-SA" sz="1800" b="1" kern="1200" dirty="0">
              <a:solidFill>
                <a:srgbClr val="FF0000"/>
              </a:solidFill>
              <a:latin typeface="Sakkal Majalla" panose="02000000000000000000" pitchFamily="2" charset="-78"/>
              <a:cs typeface="Sakkal Majalla" panose="02000000000000000000" pitchFamily="2" charset="-78"/>
            </a:rPr>
            <a:t>ومن</a:t>
          </a:r>
          <a:r>
            <a:rPr lang="ar-SA" sz="1800" b="1" kern="1200" dirty="0">
              <a:latin typeface="Sakkal Majalla" panose="02000000000000000000" pitchFamily="2" charset="-78"/>
              <a:cs typeface="Sakkal Majalla" panose="02000000000000000000" pitchFamily="2" charset="-78"/>
            </a:rPr>
            <a:t> </a:t>
          </a:r>
          <a:r>
            <a:rPr lang="ar-SA" sz="1800" b="1" kern="1200" dirty="0">
              <a:solidFill>
                <a:srgbClr val="FF0000"/>
              </a:solidFill>
              <a:latin typeface="Sakkal Majalla" panose="02000000000000000000" pitchFamily="2" charset="-78"/>
              <a:cs typeface="Sakkal Majalla" panose="02000000000000000000" pitchFamily="2" charset="-78"/>
            </a:rPr>
            <a:t>أمثال</a:t>
          </a:r>
          <a:r>
            <a:rPr lang="ar-BH" sz="1800" b="1" kern="1200" dirty="0">
              <a:solidFill>
                <a:srgbClr val="FF0000"/>
              </a:solidFill>
              <a:latin typeface="Sakkal Majalla" panose="02000000000000000000" pitchFamily="2" charset="-78"/>
              <a:cs typeface="Sakkal Majalla" panose="02000000000000000000" pitchFamily="2" charset="-78"/>
            </a:rPr>
            <a:t>ِ</a:t>
          </a:r>
          <a:r>
            <a:rPr lang="ar-SA" sz="1800" b="1" kern="1200" dirty="0">
              <a:solidFill>
                <a:srgbClr val="FF0000"/>
              </a:solidFill>
              <a:latin typeface="Sakkal Majalla" panose="02000000000000000000" pitchFamily="2" charset="-78"/>
              <a:cs typeface="Sakkal Majalla" panose="02000000000000000000" pitchFamily="2" charset="-78"/>
            </a:rPr>
            <a:t> ذلك مثل</a:t>
          </a:r>
          <a:r>
            <a:rPr lang="ar-BH" sz="1800" b="1" kern="1200" dirty="0">
              <a:solidFill>
                <a:srgbClr val="FF0000"/>
              </a:solidFill>
              <a:latin typeface="Sakkal Majalla" panose="02000000000000000000" pitchFamily="2" charset="-78"/>
              <a:cs typeface="Sakkal Majalla" panose="02000000000000000000" pitchFamily="2" charset="-78"/>
            </a:rPr>
            <a:t>ُ</a:t>
          </a:r>
          <a:r>
            <a:rPr lang="ar-SA" sz="1800" b="1" kern="1200" dirty="0">
              <a:solidFill>
                <a:srgbClr val="FF0000"/>
              </a:solidFill>
              <a:latin typeface="Sakkal Majalla" panose="02000000000000000000" pitchFamily="2" charset="-78"/>
              <a:cs typeface="Sakkal Majalla" panose="02000000000000000000" pitchFamily="2" charset="-78"/>
            </a:rPr>
            <a:t> الحمامة المطوّقة</a:t>
          </a:r>
          <a:r>
            <a:rPr lang="ar-SA" sz="1800" b="1" kern="1200" dirty="0">
              <a:latin typeface="Sakkal Majalla" panose="02000000000000000000" pitchFamily="2" charset="-78"/>
              <a:cs typeface="Sakkal Majalla" panose="02000000000000000000" pitchFamily="2" charset="-78"/>
            </a:rPr>
            <a:t>).</a:t>
          </a:r>
        </a:p>
        <a:p>
          <a:pPr marL="171450" lvl="1" indent="-171450" algn="r" defTabSz="800100" rtl="1">
            <a:lnSpc>
              <a:spcPct val="90000"/>
            </a:lnSpc>
            <a:spcBef>
              <a:spcPct val="0"/>
            </a:spcBef>
            <a:spcAft>
              <a:spcPct val="15000"/>
            </a:spcAft>
            <a:buChar char="•"/>
          </a:pPr>
          <a:endParaRPr lang="ar-SA" sz="1800" b="1" kern="1200" dirty="0">
            <a:latin typeface="Sakkal Majalla" panose="02000000000000000000" pitchFamily="2" charset="-78"/>
            <a:cs typeface="Sakkal Majalla" panose="02000000000000000000" pitchFamily="2" charset="-78"/>
          </a:endParaRPr>
        </a:p>
        <a:p>
          <a:pPr marL="57150" lvl="1" indent="-57150" algn="r" defTabSz="400050" rtl="1">
            <a:lnSpc>
              <a:spcPct val="90000"/>
            </a:lnSpc>
            <a:spcBef>
              <a:spcPct val="0"/>
            </a:spcBef>
            <a:spcAft>
              <a:spcPct val="15000"/>
            </a:spcAft>
            <a:buChar char="•"/>
          </a:pPr>
          <a:endParaRPr lang="ar-SA" sz="900" kern="1200" dirty="0"/>
        </a:p>
      </dsp:txBody>
      <dsp:txXfrm>
        <a:off x="39100" y="109838"/>
        <a:ext cx="3059209" cy="1256780"/>
      </dsp:txXfrm>
    </dsp:sp>
    <dsp:sp modelId="{1059B99D-C7F3-4491-8D01-703AF7446A0F}">
      <dsp:nvSpPr>
        <dsp:cNvPr id="0" name=""/>
        <dsp:cNvSpPr/>
      </dsp:nvSpPr>
      <dsp:spPr>
        <a:xfrm>
          <a:off x="3039526" y="306825"/>
          <a:ext cx="2037860" cy="2037860"/>
        </a:xfrm>
        <a:prstGeom prst="pieWedg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1">
            <a:lnSpc>
              <a:spcPct val="90000"/>
            </a:lnSpc>
            <a:spcBef>
              <a:spcPct val="0"/>
            </a:spcBef>
            <a:spcAft>
              <a:spcPct val="35000"/>
            </a:spcAft>
            <a:buNone/>
          </a:pPr>
          <a:r>
            <a:rPr lang="ar-SA" sz="2000" b="1" kern="1200" dirty="0">
              <a:solidFill>
                <a:schemeClr val="bg1"/>
              </a:solidFill>
              <a:latin typeface="Sakkal Majalla" panose="02000000000000000000" pitchFamily="2" charset="-78"/>
              <a:cs typeface="Sakkal Majalla" panose="02000000000000000000" pitchFamily="2" charset="-78"/>
            </a:rPr>
            <a:t>الانتقال من الكليّات إلى الجزئيات</a:t>
          </a:r>
          <a:r>
            <a:rPr lang="ar-BH" sz="2000" b="1" kern="1200" dirty="0">
              <a:solidFill>
                <a:schemeClr val="bg1"/>
              </a:solidFill>
              <a:latin typeface="Sakkal Majalla" panose="02000000000000000000" pitchFamily="2" charset="-78"/>
              <a:cs typeface="Sakkal Majalla" panose="02000000000000000000" pitchFamily="2" charset="-78"/>
            </a:rPr>
            <a:t>.</a:t>
          </a:r>
          <a:endParaRPr lang="ar-SA" sz="2000" b="1" kern="1200" dirty="0">
            <a:solidFill>
              <a:schemeClr val="bg1"/>
            </a:solidFill>
            <a:latin typeface="Sakkal Majalla" panose="02000000000000000000" pitchFamily="2" charset="-78"/>
            <a:cs typeface="Sakkal Majalla" panose="02000000000000000000" pitchFamily="2" charset="-78"/>
          </a:endParaRPr>
        </a:p>
      </dsp:txBody>
      <dsp:txXfrm>
        <a:off x="3636401" y="903700"/>
        <a:ext cx="1440985" cy="1440985"/>
      </dsp:txXfrm>
    </dsp:sp>
    <dsp:sp modelId="{963555F9-8677-45AD-A803-DBBA5C66A762}">
      <dsp:nvSpPr>
        <dsp:cNvPr id="0" name=""/>
        <dsp:cNvSpPr/>
      </dsp:nvSpPr>
      <dsp:spPr>
        <a:xfrm rot="5400000">
          <a:off x="5171513" y="306825"/>
          <a:ext cx="2037860" cy="2037860"/>
        </a:xfrm>
        <a:prstGeom prst="pieWedge">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1">
            <a:lnSpc>
              <a:spcPct val="90000"/>
            </a:lnSpc>
            <a:spcBef>
              <a:spcPct val="0"/>
            </a:spcBef>
            <a:spcAft>
              <a:spcPct val="35000"/>
            </a:spcAft>
            <a:buNone/>
          </a:pPr>
          <a:r>
            <a:rPr lang="ar-SA" sz="2000" b="1" kern="1200" dirty="0">
              <a:solidFill>
                <a:schemeClr val="bg1"/>
              </a:solidFill>
              <a:latin typeface="Sakkal Majalla" panose="02000000000000000000" pitchFamily="2" charset="-78"/>
              <a:ea typeface="+mj-ea"/>
              <a:cs typeface="Sakkal Majalla" panose="02000000000000000000" pitchFamily="2" charset="-78"/>
            </a:rPr>
            <a:t>است</a:t>
          </a:r>
          <a:r>
            <a:rPr lang="ar-BH" sz="2000" b="1" kern="1200" dirty="0">
              <a:solidFill>
                <a:schemeClr val="bg1"/>
              </a:solidFill>
              <a:latin typeface="Sakkal Majalla" panose="02000000000000000000" pitchFamily="2" charset="-78"/>
              <a:ea typeface="+mj-ea"/>
              <a:cs typeface="Sakkal Majalla" panose="02000000000000000000" pitchFamily="2" charset="-78"/>
            </a:rPr>
            <a:t>عمال</a:t>
          </a:r>
          <a:r>
            <a:rPr lang="ar-SA" sz="2000" b="1" kern="1200" dirty="0">
              <a:solidFill>
                <a:schemeClr val="bg1"/>
              </a:solidFill>
              <a:latin typeface="Sakkal Majalla" panose="02000000000000000000" pitchFamily="2" charset="-78"/>
              <a:ea typeface="+mj-ea"/>
              <a:cs typeface="Sakkal Majalla" panose="02000000000000000000" pitchFamily="2" charset="-78"/>
            </a:rPr>
            <a:t> صيغ الشرط والاستفهام</a:t>
          </a:r>
          <a:r>
            <a:rPr lang="ar-BH" sz="2000" b="1" kern="1200" dirty="0">
              <a:solidFill>
                <a:schemeClr val="bg1"/>
              </a:solidFill>
              <a:latin typeface="Sakkal Majalla" panose="02000000000000000000" pitchFamily="2" charset="-78"/>
              <a:ea typeface="+mj-ea"/>
              <a:cs typeface="Sakkal Majalla" panose="02000000000000000000" pitchFamily="2" charset="-78"/>
            </a:rPr>
            <a:t>.</a:t>
          </a:r>
          <a:r>
            <a:rPr lang="ar-SA" sz="2000" b="1" kern="1200" dirty="0">
              <a:solidFill>
                <a:schemeClr val="bg1"/>
              </a:solidFill>
              <a:latin typeface="Sakkal Majalla" panose="02000000000000000000" pitchFamily="2" charset="-78"/>
              <a:ea typeface="+mj-ea"/>
              <a:cs typeface="Sakkal Majalla" panose="02000000000000000000" pitchFamily="2" charset="-78"/>
            </a:rPr>
            <a:t> </a:t>
          </a:r>
          <a:endParaRPr lang="ar-SA" sz="1800" b="1" kern="1200" dirty="0">
            <a:solidFill>
              <a:schemeClr val="bg1"/>
            </a:solidFill>
            <a:latin typeface="Sakkal Majalla" panose="02000000000000000000" pitchFamily="2" charset="-78"/>
            <a:cs typeface="Sakkal Majalla" panose="02000000000000000000" pitchFamily="2" charset="-78"/>
          </a:endParaRPr>
        </a:p>
      </dsp:txBody>
      <dsp:txXfrm rot="-5400000">
        <a:off x="5171513" y="903700"/>
        <a:ext cx="1440985" cy="1440985"/>
      </dsp:txXfrm>
    </dsp:sp>
    <dsp:sp modelId="{9A03FBD2-A666-4D87-A830-2AF3F21B4B57}">
      <dsp:nvSpPr>
        <dsp:cNvPr id="0" name=""/>
        <dsp:cNvSpPr/>
      </dsp:nvSpPr>
      <dsp:spPr>
        <a:xfrm rot="10800000">
          <a:off x="5171513" y="2438813"/>
          <a:ext cx="2037860" cy="2037860"/>
        </a:xfrm>
        <a:prstGeom prst="pieWedge">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1">
            <a:lnSpc>
              <a:spcPct val="90000"/>
            </a:lnSpc>
            <a:spcBef>
              <a:spcPct val="0"/>
            </a:spcBef>
            <a:spcAft>
              <a:spcPct val="35000"/>
            </a:spcAft>
            <a:buNone/>
          </a:pPr>
          <a:r>
            <a:rPr lang="ar-SA" sz="2000" b="1" u="none" kern="1200" dirty="0">
              <a:latin typeface="Sakkal Majalla" panose="02000000000000000000" pitchFamily="2" charset="-78"/>
              <a:cs typeface="Sakkal Majalla" panose="02000000000000000000" pitchFamily="2" charset="-78"/>
            </a:rPr>
            <a:t>است</a:t>
          </a:r>
          <a:r>
            <a:rPr lang="ar-BH" sz="2000" b="1" u="none" kern="1200" dirty="0">
              <a:latin typeface="Sakkal Majalla" panose="02000000000000000000" pitchFamily="2" charset="-78"/>
              <a:cs typeface="Sakkal Majalla" panose="02000000000000000000" pitchFamily="2" charset="-78"/>
            </a:rPr>
            <a:t>عمال</a:t>
          </a:r>
          <a:r>
            <a:rPr lang="ar-SA" sz="2000" b="1" u="none" kern="1200" dirty="0">
              <a:latin typeface="Sakkal Majalla" panose="02000000000000000000" pitchFamily="2" charset="-78"/>
              <a:cs typeface="Sakkal Majalla" panose="02000000000000000000" pitchFamily="2" charset="-78"/>
            </a:rPr>
            <a:t> روابط التعليل والتفسير</a:t>
          </a:r>
          <a:r>
            <a:rPr lang="ar-BH" sz="2000" b="1" u="none" kern="1200" dirty="0">
              <a:latin typeface="Sakkal Majalla" panose="02000000000000000000" pitchFamily="2" charset="-78"/>
              <a:cs typeface="Sakkal Majalla" panose="02000000000000000000" pitchFamily="2" charset="-78"/>
            </a:rPr>
            <a:t>.</a:t>
          </a:r>
          <a:endParaRPr lang="ar-SA" sz="2000" b="1" u="none" kern="1200" dirty="0">
            <a:latin typeface="Sakkal Majalla" panose="02000000000000000000" pitchFamily="2" charset="-78"/>
            <a:cs typeface="Sakkal Majalla" panose="02000000000000000000" pitchFamily="2" charset="-78"/>
          </a:endParaRPr>
        </a:p>
      </dsp:txBody>
      <dsp:txXfrm rot="10800000">
        <a:off x="5171513" y="2438813"/>
        <a:ext cx="1440985" cy="1440985"/>
      </dsp:txXfrm>
    </dsp:sp>
    <dsp:sp modelId="{983ACB46-228A-4987-AEB6-D37C40E5909F}">
      <dsp:nvSpPr>
        <dsp:cNvPr id="0" name=""/>
        <dsp:cNvSpPr/>
      </dsp:nvSpPr>
      <dsp:spPr>
        <a:xfrm rot="16200000">
          <a:off x="3039526" y="2438813"/>
          <a:ext cx="2037860" cy="2037860"/>
        </a:xfrm>
        <a:prstGeom prst="pieWedge">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1">
            <a:lnSpc>
              <a:spcPct val="90000"/>
            </a:lnSpc>
            <a:spcBef>
              <a:spcPct val="0"/>
            </a:spcBef>
            <a:spcAft>
              <a:spcPct val="35000"/>
            </a:spcAft>
            <a:buNone/>
          </a:pPr>
          <a:r>
            <a:rPr lang="ar-SA" sz="2000" b="1" kern="1200" dirty="0">
              <a:solidFill>
                <a:schemeClr val="bg1"/>
              </a:solidFill>
              <a:latin typeface="Sakkal Majalla" panose="02000000000000000000" pitchFamily="2" charset="-78"/>
              <a:cs typeface="Sakkal Majalla" panose="02000000000000000000" pitchFamily="2" charset="-78"/>
            </a:rPr>
            <a:t>ظروف الزمان والمكان</a:t>
          </a:r>
          <a:r>
            <a:rPr lang="ar-BH" sz="2000" b="1" kern="1200" dirty="0">
              <a:solidFill>
                <a:schemeClr val="bg1"/>
              </a:solidFill>
              <a:latin typeface="Sakkal Majalla" panose="02000000000000000000" pitchFamily="2" charset="-78"/>
              <a:cs typeface="Sakkal Majalla" panose="02000000000000000000" pitchFamily="2" charset="-78"/>
            </a:rPr>
            <a:t>.</a:t>
          </a:r>
          <a:r>
            <a:rPr lang="ar-SA" sz="2000" b="1" kern="1200" dirty="0">
              <a:solidFill>
                <a:schemeClr val="bg1"/>
              </a:solidFill>
              <a:latin typeface="Sakkal Majalla" panose="02000000000000000000" pitchFamily="2" charset="-78"/>
              <a:cs typeface="Sakkal Majalla" panose="02000000000000000000" pitchFamily="2" charset="-78"/>
            </a:rPr>
            <a:t> </a:t>
          </a:r>
        </a:p>
      </dsp:txBody>
      <dsp:txXfrm rot="5400000">
        <a:off x="3636401" y="2438813"/>
        <a:ext cx="1440985" cy="1440985"/>
      </dsp:txXfrm>
    </dsp:sp>
    <dsp:sp modelId="{BF386FCF-2B10-48AE-9A72-B94A85AE4D2F}">
      <dsp:nvSpPr>
        <dsp:cNvPr id="0" name=""/>
        <dsp:cNvSpPr/>
      </dsp:nvSpPr>
      <dsp:spPr>
        <a:xfrm>
          <a:off x="4772648" y="1968175"/>
          <a:ext cx="703603" cy="611828"/>
        </a:xfrm>
        <a:prstGeom prst="circularArrow">
          <a:avLst/>
        </a:prstGeom>
        <a:solidFill>
          <a:schemeClr val="accent2">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C55B33D-6DD0-4182-B025-53C17D57118B}">
      <dsp:nvSpPr>
        <dsp:cNvPr id="0" name=""/>
        <dsp:cNvSpPr/>
      </dsp:nvSpPr>
      <dsp:spPr>
        <a:xfrm rot="10800000">
          <a:off x="4772648" y="2203494"/>
          <a:ext cx="703603" cy="611828"/>
        </a:xfrm>
        <a:prstGeom prst="circularArrow">
          <a:avLst/>
        </a:prstGeom>
        <a:solidFill>
          <a:schemeClr val="accent2">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FA3E41-DF5A-4B01-AEF0-1D1BBC8963C9}" type="datetimeFigureOut">
              <a:rPr lang="en-US" smtClean="0"/>
              <a:t>10/5/2021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E921D5-FBE2-48C6-91B5-981652E35CFB}" type="slidenum">
              <a:rPr lang="en-US" smtClean="0"/>
              <a:t>‹#›</a:t>
            </a:fld>
            <a:endParaRPr lang="en-US"/>
          </a:p>
        </p:txBody>
      </p:sp>
    </p:spTree>
    <p:extLst>
      <p:ext uri="{BB962C8B-B14F-4D97-AF65-F5344CB8AC3E}">
        <p14:creationId xmlns:p14="http://schemas.microsoft.com/office/powerpoint/2010/main" val="1567367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BH" dirty="0"/>
          </a:p>
        </p:txBody>
      </p:sp>
      <p:sp>
        <p:nvSpPr>
          <p:cNvPr id="4" name="عنصر نائب لرقم الشريحة 3"/>
          <p:cNvSpPr>
            <a:spLocks noGrp="1"/>
          </p:cNvSpPr>
          <p:nvPr>
            <p:ph type="sldNum" sz="quarter" idx="5"/>
          </p:nvPr>
        </p:nvSpPr>
        <p:spPr/>
        <p:txBody>
          <a:bodyPr/>
          <a:lstStyle/>
          <a:p>
            <a:fld id="{F3E921D5-FBE2-48C6-91B5-981652E35CFB}" type="slidenum">
              <a:rPr lang="en-US" smtClean="0"/>
              <a:t>3</a:t>
            </a:fld>
            <a:endParaRPr lang="en-US"/>
          </a:p>
        </p:txBody>
      </p:sp>
    </p:spTree>
    <p:extLst>
      <p:ext uri="{BB962C8B-B14F-4D97-AF65-F5344CB8AC3E}">
        <p14:creationId xmlns:p14="http://schemas.microsoft.com/office/powerpoint/2010/main" val="949688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5BB54EE-DF0D-4FA1-B48F-C292469C25C4}"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905636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495067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104229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5BB54EE-DF0D-4FA1-B48F-C292469C25C4}" type="datetimeFigureOut">
              <a:rPr lang="en-US" smtClean="0">
                <a:solidFill>
                  <a:prstClr val="black">
                    <a:tint val="75000"/>
                  </a:prstClr>
                </a:solidFill>
              </a:rPr>
              <a:pPr/>
              <a:t>10/5/2021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0715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solidFill>
                  <a:prstClr val="black">
                    <a:tint val="75000"/>
                  </a:prstClr>
                </a:solidFill>
              </a:rPr>
              <a:pPr/>
              <a:t>10/5/2021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57916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BB54EE-DF0D-4FA1-B48F-C292469C25C4}" type="datetimeFigureOut">
              <a:rPr lang="en-US" smtClean="0">
                <a:solidFill>
                  <a:prstClr val="black">
                    <a:tint val="75000"/>
                  </a:prstClr>
                </a:solidFill>
              </a:rPr>
              <a:pPr/>
              <a:t>10/5/2021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822039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5BB54EE-DF0D-4FA1-B48F-C292469C25C4}" type="datetimeFigureOut">
              <a:rPr lang="en-US" smtClean="0">
                <a:solidFill>
                  <a:prstClr val="black">
                    <a:tint val="75000"/>
                  </a:prstClr>
                </a:solidFill>
              </a:rPr>
              <a:pPr/>
              <a:t>10/5/2021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361788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BB54EE-DF0D-4FA1-B48F-C292469C25C4}" type="datetimeFigureOut">
              <a:rPr lang="en-US" smtClean="0">
                <a:solidFill>
                  <a:prstClr val="black">
                    <a:tint val="75000"/>
                  </a:prstClr>
                </a:solidFill>
              </a:rPr>
              <a:pPr/>
              <a:t>10/5/2021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26130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BB54EE-DF0D-4FA1-B48F-C292469C25C4}" type="datetimeFigureOut">
              <a:rPr lang="en-US" smtClean="0">
                <a:solidFill>
                  <a:prstClr val="black">
                    <a:tint val="75000"/>
                  </a:prstClr>
                </a:solidFill>
              </a:rPr>
              <a:pPr/>
              <a:t>10/5/2021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12358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B54EE-DF0D-4FA1-B48F-C292469C25C4}" type="datetimeFigureOut">
              <a:rPr lang="en-US" smtClean="0">
                <a:solidFill>
                  <a:prstClr val="black">
                    <a:tint val="75000"/>
                  </a:prstClr>
                </a:solidFill>
              </a:rPr>
              <a:pPr/>
              <a:t>10/5/2021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08164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solidFill>
                  <a:prstClr val="black">
                    <a:tint val="75000"/>
                  </a:prstClr>
                </a:solidFill>
              </a:rPr>
              <a:pPr/>
              <a:t>10/5/2021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34096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41077490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solidFill>
                  <a:prstClr val="black">
                    <a:tint val="75000"/>
                  </a:prstClr>
                </a:solidFill>
              </a:rPr>
              <a:pPr/>
              <a:t>10/5/2021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23691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solidFill>
                  <a:prstClr val="black">
                    <a:tint val="75000"/>
                  </a:prstClr>
                </a:solidFill>
              </a:rPr>
              <a:pPr/>
              <a:t>10/5/2021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72022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solidFill>
                  <a:prstClr val="black">
                    <a:tint val="75000"/>
                  </a:prstClr>
                </a:solidFill>
              </a:rPr>
              <a:pPr/>
              <a:t>10/5/2021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11361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BB54EE-DF0D-4FA1-B48F-C292469C25C4}"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58170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5BB54EE-DF0D-4FA1-B48F-C292469C25C4}" type="datetimeFigureOut">
              <a:rPr lang="en-US" smtClean="0"/>
              <a:t>10/5/2021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934561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BB54EE-DF0D-4FA1-B48F-C292469C25C4}" type="datetimeFigureOut">
              <a:rPr lang="en-US" smtClean="0"/>
              <a:t>10/5/2021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922307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BB54EE-DF0D-4FA1-B48F-C292469C25C4}" type="datetimeFigureOut">
              <a:rPr lang="en-US" smtClean="0"/>
              <a:t>10/5/2021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095030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B54EE-DF0D-4FA1-B48F-C292469C25C4}" type="datetimeFigureOut">
              <a:rPr lang="en-US" smtClean="0"/>
              <a:t>10/5/2021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215593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10/5/2021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810518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10/5/2021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805427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extLst>
              <a:ext uri="{BEBA8EAE-BF5A-486C-A8C5-ECC9F3942E4B}">
                <a14:imgProps xmlns:a14="http://schemas.microsoft.com/office/drawing/2010/main">
                  <a14:imgLayer r:embed="rId14">
                    <a14:imgEffect>
                      <a14:sharpenSoften amount="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B54EE-DF0D-4FA1-B48F-C292469C25C4}" type="datetimeFigureOut">
              <a:rPr lang="en-US" smtClean="0"/>
              <a:t>10/5/2021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20112-F681-4D23-BAD6-386DBC2EFDE9}" type="slidenum">
              <a:rPr lang="en-US" smtClean="0"/>
              <a:t>‹#›</a:t>
            </a:fld>
            <a:endParaRPr lang="en-US"/>
          </a:p>
        </p:txBody>
      </p:sp>
    </p:spTree>
    <p:extLst>
      <p:ext uri="{BB962C8B-B14F-4D97-AF65-F5344CB8AC3E}">
        <p14:creationId xmlns:p14="http://schemas.microsoft.com/office/powerpoint/2010/main" val="4280765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8000">
              <a:srgbClr val="ECECEC"/>
            </a:gs>
            <a:gs pos="39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B54EE-DF0D-4FA1-B48F-C292469C25C4}" type="datetimeFigureOut">
              <a:rPr lang="en-US" smtClean="0">
                <a:solidFill>
                  <a:prstClr val="black">
                    <a:tint val="75000"/>
                  </a:prstClr>
                </a:solidFill>
              </a:rPr>
              <a:pPr/>
              <a:t>10/5/2021</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20112-F681-4D23-BAD6-386DBC2EFD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30923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png"/><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34523" y="4759637"/>
            <a:ext cx="5895147" cy="830997"/>
          </a:xfrm>
          <a:prstGeom prst="rect">
            <a:avLst/>
          </a:prstGeom>
        </p:spPr>
        <p:txBody>
          <a:bodyPr wrap="square">
            <a:spAutoFit/>
          </a:bodyPr>
          <a:lstStyle/>
          <a:p>
            <a:pPr algn="ctr"/>
            <a:r>
              <a:rPr lang="ar-BH" sz="2400" b="1" dirty="0">
                <a:latin typeface="Sakkal Majalla" panose="02000000000000000000" pitchFamily="2" charset="-78"/>
                <a:cs typeface="Sakkal Majalla" panose="02000000000000000000" pitchFamily="2" charset="-78"/>
              </a:rPr>
              <a:t>اللغة العربيّة – مقرّر عرب 213(الشعر العربيّ القديم) </a:t>
            </a:r>
          </a:p>
          <a:p>
            <a:pPr algn="ctr" rtl="1"/>
            <a:r>
              <a:rPr lang="ar-BH" sz="2400" b="1" dirty="0">
                <a:latin typeface="Sakkal Majalla" panose="02000000000000000000" pitchFamily="2" charset="-78"/>
                <a:cs typeface="Sakkal Majalla" panose="02000000000000000000" pitchFamily="2" charset="-78"/>
              </a:rPr>
              <a:t>الصف الثاني الثانويّ – الفصل الدراسيّ الأوّل 2021-2022م</a:t>
            </a:r>
            <a:r>
              <a:rPr lang="en-GB" sz="2400" b="1" dirty="0">
                <a:latin typeface="Sakkal Majalla" panose="02000000000000000000" pitchFamily="2" charset="-78"/>
                <a:cs typeface="Sakkal Majalla" panose="02000000000000000000" pitchFamily="2" charset="-78"/>
              </a:rPr>
              <a:t> </a:t>
            </a:r>
            <a:endParaRPr lang="ar-BH" sz="2400" b="1" dirty="0">
              <a:latin typeface="Sakkal Majalla" panose="02000000000000000000" pitchFamily="2" charset="-78"/>
              <a:cs typeface="Sakkal Majalla" panose="02000000000000000000" pitchFamily="2" charset="-78"/>
            </a:endParaRPr>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2100" y="1554974"/>
            <a:ext cx="4035425" cy="4812642"/>
          </a:xfrm>
          <a:prstGeom prst="rect">
            <a:avLst/>
          </a:prstGeom>
        </p:spPr>
      </p:pic>
      <p:sp>
        <p:nvSpPr>
          <p:cNvPr id="8" name="Title 8">
            <a:extLst>
              <a:ext uri="{FF2B5EF4-FFF2-40B4-BE49-F238E27FC236}">
                <a16:creationId xmlns:a16="http://schemas.microsoft.com/office/drawing/2014/main" id="{92CE7BAD-77E2-4F9D-B3EF-89891002B538}"/>
              </a:ext>
            </a:extLst>
          </p:cNvPr>
          <p:cNvSpPr txBox="1">
            <a:spLocks/>
          </p:cNvSpPr>
          <p:nvPr/>
        </p:nvSpPr>
        <p:spPr>
          <a:xfrm>
            <a:off x="1286225" y="2603500"/>
            <a:ext cx="6234660" cy="1421295"/>
          </a:xfrm>
          <a:prstGeom prst="rect">
            <a:avLst/>
          </a:prstGeom>
          <a:solidFill>
            <a:srgbClr val="C00000"/>
          </a:solidFill>
          <a:ln w="12700" cap="flat" cmpd="sng" algn="ctr">
            <a:noFill/>
            <a:prstDash val="solid"/>
            <a:miter lim="800000"/>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1" anchor="ctr">
            <a:normAutofit fontScale="77500" lnSpcReduction="20000"/>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br>
              <a:rPr lang="ar-BH" sz="4800" b="1" dirty="0">
                <a:solidFill>
                  <a:srgbClr val="FF0000"/>
                </a:solidFill>
                <a:latin typeface="Sakkal Majalla" panose="02000000000000000000" pitchFamily="2" charset="-78"/>
                <a:cs typeface="Sakkal Majalla" panose="02000000000000000000" pitchFamily="2" charset="-78"/>
              </a:rPr>
            </a:br>
            <a:r>
              <a:rPr lang="ar-BH" b="1" dirty="0">
                <a:solidFill>
                  <a:schemeClr val="bg1"/>
                </a:solidFill>
                <a:latin typeface="Sakkal Majalla" panose="02000000000000000000" pitchFamily="2" charset="-78"/>
                <a:cs typeface="Sakkal Majalla" panose="02000000000000000000" pitchFamily="2" charset="-78"/>
              </a:rPr>
              <a:t>الإنتاج الكتابيّ: إنتاج نصّ حجاجيّ</a:t>
            </a:r>
            <a:endParaRPr lang="en-US" b="1" dirty="0">
              <a:solidFill>
                <a:schemeClr val="bg1"/>
              </a:solidFill>
              <a:latin typeface="Sakkal Majalla" panose="02000000000000000000" pitchFamily="2" charset="-78"/>
              <a:cs typeface="Sakkal Majalla" panose="02000000000000000000" pitchFamily="2" charset="-78"/>
            </a:endParaRPr>
          </a:p>
          <a:p>
            <a:r>
              <a:rPr lang="ar-BH" sz="4000" b="1" dirty="0">
                <a:solidFill>
                  <a:schemeClr val="bg1"/>
                </a:solidFill>
                <a:latin typeface="Sakkal Majalla" panose="02000000000000000000" pitchFamily="2" charset="-78"/>
                <a:cs typeface="Sakkal Majalla" panose="02000000000000000000" pitchFamily="2" charset="-78"/>
              </a:rPr>
              <a:t> </a:t>
            </a:r>
            <a:endParaRPr lang="en-US" sz="2800" b="1"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255457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animEffect transition="in" filter="fade">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
        <p:nvSpPr>
          <p:cNvPr id="8" name="مربع نص 1"/>
          <p:cNvSpPr txBox="1"/>
          <p:nvPr/>
        </p:nvSpPr>
        <p:spPr>
          <a:xfrm>
            <a:off x="0" y="0"/>
            <a:ext cx="2675965" cy="338554"/>
          </a:xfrm>
          <a:prstGeom prst="rect">
            <a:avLst/>
          </a:prstGeom>
          <a:solidFill>
            <a:schemeClr val="accent4">
              <a:lumMod val="60000"/>
              <a:lumOff val="40000"/>
            </a:schemeClr>
          </a:solidFill>
        </p:spPr>
        <p:txBody>
          <a:bodyPr wrap="square" rtlCol="0">
            <a:spAutoFit/>
          </a:bodyPr>
          <a:lstStyle/>
          <a:p>
            <a:pPr algn="ctr"/>
            <a:r>
              <a:rPr lang="ar-BH" sz="1600" dirty="0">
                <a:solidFill>
                  <a:prstClr val="black"/>
                </a:solidFill>
                <a:latin typeface="Sakkal Majalla" panose="02000000000000000000" pitchFamily="2" charset="-78"/>
                <a:cs typeface="Sakkal Majalla" panose="02000000000000000000" pitchFamily="2" charset="-78"/>
              </a:rPr>
              <a:t>عرب213- الإنتاج الكتابي</a:t>
            </a:r>
            <a:r>
              <a:rPr lang="ar-SA" sz="1600" dirty="0">
                <a:solidFill>
                  <a:prstClr val="black"/>
                </a:solidFill>
                <a:latin typeface="Sakkal Majalla" panose="02000000000000000000" pitchFamily="2" charset="-78"/>
                <a:cs typeface="Sakkal Majalla" panose="02000000000000000000" pitchFamily="2" charset="-78"/>
              </a:rPr>
              <a:t>(النمط الحجاجي)</a:t>
            </a:r>
            <a:endParaRPr lang="en-US" sz="1600" dirty="0">
              <a:solidFill>
                <a:prstClr val="black"/>
              </a:solidFill>
              <a:latin typeface="Sakkal Majalla" panose="02000000000000000000" pitchFamily="2" charset="-78"/>
              <a:cs typeface="Sakkal Majalla" panose="02000000000000000000" pitchFamily="2" charset="-78"/>
            </a:endParaRPr>
          </a:p>
        </p:txBody>
      </p:sp>
      <p:sp>
        <p:nvSpPr>
          <p:cNvPr id="2" name="مستطيل 1"/>
          <p:cNvSpPr/>
          <p:nvPr/>
        </p:nvSpPr>
        <p:spPr>
          <a:xfrm>
            <a:off x="360448" y="1369130"/>
            <a:ext cx="10858500" cy="452431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rtl="1"/>
            <a:r>
              <a:rPr lang="ar-SA" sz="3200" dirty="0"/>
              <a:t>	</a:t>
            </a:r>
            <a:r>
              <a:rPr lang="ar-SA" sz="3200" dirty="0">
                <a:latin typeface="Sakkal Majalla" panose="02000000000000000000" pitchFamily="2" charset="-78"/>
                <a:cs typeface="Sakkal Majalla" panose="02000000000000000000" pitchFamily="2" charset="-78"/>
              </a:rPr>
              <a:t>قال بيدبا: زعموا أنه كان بأرض (سكاوندجين)، عند مدينة (داهر)، مكان كثير الصيد، ينتابه الصيادون، وكان في ذلك المكان شجرة كثيرة الأغصان ملتفة الورق فيها وكر غراب فبينما هو ذات يوم ساقط في وكره إذ بصر بصياد قبيح المنظر، سيئ الخلق، على عاتقه شبكة، وفي يده عصًا، مقبلاً نحو الشجرة، فذعر منه الغراب؛ وقال: لقد ساق هذا الرجل إلى هذا المكان إما ح</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يني وإما ح</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ين غيري. فلأثبتن مكاني حتى أنظر ماذا يصنع. ثُمَّ إنَّ الصي</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اد نصب شبكته، ونثر عليها الحبّ، وكَمَنَ قريبًا منها، فلم يلبث إلا قليل</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ا، حتى مر</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ت به حمامة يقال لها المطوَّقة، وكانت سيدة الحمام ومعها حمامٌ كثيرٌ؛ فعَمِيَت هي وصواحبها عن الشَّرَكِ، فوقعنَ على الحبِّ يلتقطنه فعلقن في الشبكة كلهن؛ وأقبل الصيادُ فرحًا مسرورًا. فجعلت كلُّ حمامةٍ تضطرب في حبائلها وتلتمس الخلاص لنفسها. </a:t>
            </a:r>
          </a:p>
        </p:txBody>
      </p:sp>
    </p:spTree>
    <p:extLst>
      <p:ext uri="{BB962C8B-B14F-4D97-AF65-F5344CB8AC3E}">
        <p14:creationId xmlns:p14="http://schemas.microsoft.com/office/powerpoint/2010/main" val="2246896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
        <p:nvSpPr>
          <p:cNvPr id="8" name="مربع نص 1"/>
          <p:cNvSpPr txBox="1"/>
          <p:nvPr/>
        </p:nvSpPr>
        <p:spPr>
          <a:xfrm>
            <a:off x="0" y="0"/>
            <a:ext cx="2675965" cy="338554"/>
          </a:xfrm>
          <a:prstGeom prst="rect">
            <a:avLst/>
          </a:prstGeom>
          <a:solidFill>
            <a:schemeClr val="accent4">
              <a:lumMod val="60000"/>
              <a:lumOff val="40000"/>
            </a:schemeClr>
          </a:solidFill>
        </p:spPr>
        <p:txBody>
          <a:bodyPr wrap="square" rtlCol="0">
            <a:spAutoFit/>
          </a:bodyPr>
          <a:lstStyle/>
          <a:p>
            <a:pPr algn="ctr"/>
            <a:r>
              <a:rPr lang="ar-BH" sz="1600" dirty="0">
                <a:solidFill>
                  <a:prstClr val="black"/>
                </a:solidFill>
                <a:latin typeface="Sakkal Majalla" panose="02000000000000000000" pitchFamily="2" charset="-78"/>
                <a:cs typeface="Sakkal Majalla" panose="02000000000000000000" pitchFamily="2" charset="-78"/>
              </a:rPr>
              <a:t>عرب213- الإنتاج الكتابي</a:t>
            </a:r>
            <a:r>
              <a:rPr lang="ar-SA" sz="1600" dirty="0">
                <a:solidFill>
                  <a:prstClr val="black"/>
                </a:solidFill>
                <a:latin typeface="Sakkal Majalla" panose="02000000000000000000" pitchFamily="2" charset="-78"/>
                <a:cs typeface="Sakkal Majalla" panose="02000000000000000000" pitchFamily="2" charset="-78"/>
              </a:rPr>
              <a:t>(النمط الحجاجي)</a:t>
            </a:r>
            <a:endParaRPr lang="en-US" sz="1600" dirty="0">
              <a:solidFill>
                <a:prstClr val="black"/>
              </a:solidFill>
              <a:latin typeface="Sakkal Majalla" panose="02000000000000000000" pitchFamily="2" charset="-78"/>
              <a:cs typeface="Sakkal Majalla" panose="02000000000000000000" pitchFamily="2" charset="-78"/>
            </a:endParaRPr>
          </a:p>
        </p:txBody>
      </p:sp>
      <p:sp>
        <p:nvSpPr>
          <p:cNvPr id="2" name="مستطيل 1"/>
          <p:cNvSpPr/>
          <p:nvPr/>
        </p:nvSpPr>
        <p:spPr>
          <a:xfrm>
            <a:off x="360448" y="1128368"/>
            <a:ext cx="10858500" cy="501675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rtl="1"/>
            <a:r>
              <a:rPr lang="ar-SA" sz="3200" dirty="0">
                <a:latin typeface="Sakkal Majalla" panose="02000000000000000000" pitchFamily="2" charset="-78"/>
                <a:cs typeface="Sakkal Majalla" panose="02000000000000000000" pitchFamily="2" charset="-78"/>
              </a:rPr>
              <a:t>	قالت المطوَّقةُ: لا ت</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خ</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اذلن في المعالجة ولا تكن نفس إحداكنّ أهم إليها من نفس صاحبتها؛ ولكن نتعاون جميعًا، فنقلع الشبكة فينجو بعضنا ببعض؛ فقلعن الشبكة جميعهن بتعاونهن، وعلون في الجوِّ؛ ولم يقطع الصيّاد رجاءه منهن، وظن</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 أن</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هن لا يجاوزن إلاّ قريبًا ويقعن. فقال الغرابُ: لأتبعهن وأنظر ما يكون منهن. فالتفتت المطوَّقة فرأت الصيّاد يتبعهن. فقالت للحمام: هذا الصيّاد مجدٌّ في طلبكنّ، فإن نحن أخذنا في الفضاء لم يخف عليه أمرنا ولم يزل يتبعنا وإن نحن توجهنا إلى العمران خفي عليه أمرنا، وانصرف. وبمكان كذا جرذٌ هو لي أخ؛ فلو انتهينا إليه قطع عنا هذا الشرك. ففعلن ذلك. وأيس الصيّاد منهن وانصرف. وتبعهن الغراب. فلما انتهت الحمامة المطوّقة إلى الجرذ، أمرت الحمام أن يسقطن، فوقعن؛ وكان للجرذ مائة جحرٍ للمخاوف فنادته المطوّقة باسمه، وكان اسمه (زيرك)، فأجابها الجرذ من جحره: من أنت؟ قالت: أنا خليلتك المطوقة.</a:t>
            </a:r>
          </a:p>
        </p:txBody>
      </p:sp>
    </p:spTree>
    <p:extLst>
      <p:ext uri="{BB962C8B-B14F-4D97-AF65-F5344CB8AC3E}">
        <p14:creationId xmlns:p14="http://schemas.microsoft.com/office/powerpoint/2010/main" val="1956846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
        <p:nvSpPr>
          <p:cNvPr id="8" name="مربع نص 1"/>
          <p:cNvSpPr txBox="1"/>
          <p:nvPr/>
        </p:nvSpPr>
        <p:spPr>
          <a:xfrm>
            <a:off x="0" y="0"/>
            <a:ext cx="2675965" cy="338554"/>
          </a:xfrm>
          <a:prstGeom prst="rect">
            <a:avLst/>
          </a:prstGeom>
          <a:solidFill>
            <a:schemeClr val="accent4">
              <a:lumMod val="60000"/>
              <a:lumOff val="40000"/>
            </a:schemeClr>
          </a:solidFill>
        </p:spPr>
        <p:txBody>
          <a:bodyPr wrap="square" rtlCol="0">
            <a:spAutoFit/>
          </a:bodyPr>
          <a:lstStyle/>
          <a:p>
            <a:pPr algn="ctr"/>
            <a:r>
              <a:rPr lang="ar-BH" sz="1600" dirty="0">
                <a:solidFill>
                  <a:prstClr val="black"/>
                </a:solidFill>
                <a:latin typeface="Sakkal Majalla" panose="02000000000000000000" pitchFamily="2" charset="-78"/>
                <a:cs typeface="Sakkal Majalla" panose="02000000000000000000" pitchFamily="2" charset="-78"/>
              </a:rPr>
              <a:t>عرب213- الإنتاج الكتابي</a:t>
            </a:r>
            <a:r>
              <a:rPr lang="ar-SA" sz="1600" dirty="0">
                <a:solidFill>
                  <a:prstClr val="black"/>
                </a:solidFill>
                <a:latin typeface="Sakkal Majalla" panose="02000000000000000000" pitchFamily="2" charset="-78"/>
                <a:cs typeface="Sakkal Majalla" panose="02000000000000000000" pitchFamily="2" charset="-78"/>
              </a:rPr>
              <a:t>(النمط الحجاجي)</a:t>
            </a:r>
            <a:endParaRPr lang="en-US" sz="1600" dirty="0">
              <a:solidFill>
                <a:prstClr val="black"/>
              </a:solidFill>
              <a:latin typeface="Sakkal Majalla" panose="02000000000000000000" pitchFamily="2" charset="-78"/>
              <a:cs typeface="Sakkal Majalla" panose="02000000000000000000" pitchFamily="2" charset="-78"/>
            </a:endParaRPr>
          </a:p>
        </p:txBody>
      </p:sp>
      <p:sp>
        <p:nvSpPr>
          <p:cNvPr id="2" name="مستطيل 1"/>
          <p:cNvSpPr/>
          <p:nvPr/>
        </p:nvSpPr>
        <p:spPr>
          <a:xfrm>
            <a:off x="360448" y="1115668"/>
            <a:ext cx="10858500" cy="501675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rtl="1"/>
            <a:r>
              <a:rPr lang="ar-SA" sz="3200" dirty="0">
                <a:latin typeface="Sakkal Majalla" panose="02000000000000000000" pitchFamily="2" charset="-78"/>
                <a:cs typeface="Sakkal Majalla" panose="02000000000000000000" pitchFamily="2" charset="-78"/>
              </a:rPr>
              <a:t>	فأقبل إليها الجرذ يسعى، فقال لها: ما أوقعك في هذه الورطة؟ قالت له: ألم تعلم أنه ليس من الخير والشر شيء إلا هو مقدرٌ على من تصيبه المقادير، وهي التي أوقعتني في هذه الورطة؛ فقد لا يمتنع من القدر من هو أقوى مني وأعظم أمرًا، وقد تنكسف الشمس والقمر إذا قضي ذلك عليهما. ثم إن الجرذ أخذ في قرض العقد الذي فيه المطوَّقة. فقالت له المطوَّقة: ابدأ بقطع عقد سائر الحمام، وبعد ذلك أقبل على عقدي</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 وأعادت ذلك عليه مرارًا، وهو لا يلتفت إلى قولها، فلما أكثرت عليه القول وكررت، قال لها: لقد كررت القول عليّ كأنك ليس لك في نفسك حاجة، ولا لك عليها شفقة، ولا ترعين لها حقًّا. قالت: إني أخاف، إن أنت بدأت بقطع عقدي أن تمل وتكسل عن قطع ما بقي؛ وعرفت أنك إن بدأت بهنَّ قبلي، وكنت أنا الأخيرة لم ترضَ وإن أدركك الفتور أن أبقى في الشرك. قال الجرذ: هذا مما يزيد الرغبة والمودة فيك. ثم إن الجرذ أخذ في قرض الشبكة حتى فرغ منها، فانطلقت المطوَّقة وحمامها معها.</a:t>
            </a:r>
          </a:p>
        </p:txBody>
      </p:sp>
      <p:sp>
        <p:nvSpPr>
          <p:cNvPr id="3" name="مستطيل 2"/>
          <p:cNvSpPr/>
          <p:nvPr/>
        </p:nvSpPr>
        <p:spPr>
          <a:xfrm>
            <a:off x="547153" y="6317875"/>
            <a:ext cx="2868093" cy="369332"/>
          </a:xfrm>
          <a:prstGeom prst="rect">
            <a:avLst/>
          </a:prstGeom>
        </p:spPr>
        <p:txBody>
          <a:bodyPr wrap="none">
            <a:spAutoFit/>
          </a:bodyPr>
          <a:lstStyle/>
          <a:p>
            <a:pPr marL="285750" indent="-285750" rtl="1">
              <a:buFont typeface="Wingdings" panose="05000000000000000000" pitchFamily="2" charset="2"/>
              <a:buChar char="§"/>
            </a:pPr>
            <a:r>
              <a:rPr lang="ar-SA" b="1" dirty="0">
                <a:latin typeface="Sakkal Majalla" panose="02000000000000000000" pitchFamily="2" charset="-78"/>
                <a:cs typeface="Sakkal Majalla" panose="02000000000000000000" pitchFamily="2" charset="-78"/>
              </a:rPr>
              <a:t>الحمامة المطوّقة والجرذ لابن المقفع.</a:t>
            </a:r>
            <a:endParaRPr lang="ar-SA" dirty="0"/>
          </a:p>
        </p:txBody>
      </p:sp>
    </p:spTree>
    <p:extLst>
      <p:ext uri="{BB962C8B-B14F-4D97-AF65-F5344CB8AC3E}">
        <p14:creationId xmlns:p14="http://schemas.microsoft.com/office/powerpoint/2010/main" val="2565966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grpSp>
        <p:nvGrpSpPr>
          <p:cNvPr id="11" name="مجموعة 10"/>
          <p:cNvGrpSpPr/>
          <p:nvPr/>
        </p:nvGrpSpPr>
        <p:grpSpPr>
          <a:xfrm>
            <a:off x="7232650" y="3032319"/>
            <a:ext cx="2968264" cy="1190342"/>
            <a:chOff x="5009891" y="342776"/>
            <a:chExt cx="4035635" cy="1270310"/>
          </a:xfrm>
        </p:grpSpPr>
        <p:sp>
          <p:nvSpPr>
            <p:cNvPr id="12" name="مستطيل مستدير الزوايا 11"/>
            <p:cNvSpPr/>
            <p:nvPr/>
          </p:nvSpPr>
          <p:spPr>
            <a:xfrm>
              <a:off x="5009891" y="342776"/>
              <a:ext cx="4035635" cy="1270310"/>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3" name="مستطيل 12"/>
            <p:cNvSpPr/>
            <p:nvPr/>
          </p:nvSpPr>
          <p:spPr>
            <a:xfrm>
              <a:off x="5009891" y="366642"/>
              <a:ext cx="4011768" cy="114783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ar-SA" sz="3600" b="1" dirty="0">
                  <a:latin typeface="Sakkal Majalla" panose="02000000000000000000" pitchFamily="2" charset="-78"/>
                  <a:cs typeface="Sakkal Majalla" panose="02000000000000000000" pitchFamily="2" charset="-78"/>
                </a:rPr>
                <a:t>بناء النص الحجاجي</a:t>
              </a:r>
              <a:endParaRPr lang="en-US" sz="3900" b="1" kern="1200" dirty="0">
                <a:latin typeface="Sakkal Majalla" panose="02000000000000000000" pitchFamily="2" charset="-78"/>
                <a:cs typeface="Sakkal Majalla" panose="02000000000000000000" pitchFamily="2" charset="-78"/>
              </a:endParaRPr>
            </a:p>
          </p:txBody>
        </p:sp>
      </p:grpSp>
      <p:sp>
        <p:nvSpPr>
          <p:cNvPr id="4" name="مستطيل مستدير الزوايا 3"/>
          <p:cNvSpPr/>
          <p:nvPr/>
        </p:nvSpPr>
        <p:spPr>
          <a:xfrm>
            <a:off x="2428875" y="2072621"/>
            <a:ext cx="3736975" cy="907499"/>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lvl="0" algn="ctr" rtl="1"/>
            <a:r>
              <a:rPr lang="ar-SA" sz="3200" b="1" dirty="0">
                <a:solidFill>
                  <a:srgbClr val="FF0000"/>
                </a:solidFill>
                <a:latin typeface="Sakkal Majalla" pitchFamily="2" charset="-78"/>
                <a:cs typeface="Sakkal Majalla" pitchFamily="2" charset="-78"/>
              </a:rPr>
              <a:t>الأطروحة: </a:t>
            </a:r>
            <a:endParaRPr lang="ar-SA" sz="3200" b="1" dirty="0">
              <a:solidFill>
                <a:prstClr val="black"/>
              </a:solidFill>
              <a:latin typeface="Sakkal Majalla" pitchFamily="2" charset="-78"/>
              <a:cs typeface="Sakkal Majalla" pitchFamily="2" charset="-78"/>
            </a:endParaRPr>
          </a:p>
          <a:p>
            <a:pPr lvl="0" algn="ctr" rtl="1"/>
            <a:r>
              <a:rPr lang="ar-BH" sz="2400" b="1" dirty="0">
                <a:solidFill>
                  <a:prstClr val="black"/>
                </a:solidFill>
                <a:latin typeface="Sakkal Majalla" pitchFamily="2" charset="-78"/>
                <a:cs typeface="Sakkal Majalla" pitchFamily="2" charset="-78"/>
              </a:rPr>
              <a:t>إنّ العاقل لا يعدل ب</a:t>
            </a:r>
            <a:r>
              <a:rPr lang="ar-SA" sz="2400" b="1" dirty="0">
                <a:solidFill>
                  <a:prstClr val="black"/>
                </a:solidFill>
                <a:latin typeface="Sakkal Majalla" pitchFamily="2" charset="-78"/>
                <a:cs typeface="Sakkal Majalla" pitchFamily="2" charset="-78"/>
              </a:rPr>
              <a:t>الإخوان </a:t>
            </a:r>
            <a:r>
              <a:rPr lang="ar-BH" sz="2400" b="1" dirty="0">
                <a:solidFill>
                  <a:prstClr val="black"/>
                </a:solidFill>
                <a:latin typeface="Sakkal Majalla" pitchFamily="2" charset="-78"/>
                <a:cs typeface="Sakkal Majalla" pitchFamily="2" charset="-78"/>
              </a:rPr>
              <a:t>شيئ</a:t>
            </a:r>
            <a:r>
              <a:rPr lang="ar-SA" sz="2400" b="1" dirty="0">
                <a:solidFill>
                  <a:prstClr val="black"/>
                </a:solidFill>
                <a:latin typeface="Sakkal Majalla" pitchFamily="2" charset="-78"/>
                <a:cs typeface="Sakkal Majalla" pitchFamily="2" charset="-78"/>
              </a:rPr>
              <a:t>ً</a:t>
            </a:r>
            <a:r>
              <a:rPr lang="ar-BH" sz="2400" b="1" dirty="0">
                <a:solidFill>
                  <a:prstClr val="black"/>
                </a:solidFill>
                <a:latin typeface="Sakkal Majalla" pitchFamily="2" charset="-78"/>
                <a:cs typeface="Sakkal Majalla" pitchFamily="2" charset="-78"/>
              </a:rPr>
              <a:t>ا.</a:t>
            </a:r>
            <a:endParaRPr lang="ar-SA" sz="2400" b="1" dirty="0">
              <a:solidFill>
                <a:prstClr val="black"/>
              </a:solidFill>
              <a:latin typeface="Sakkal Majalla" pitchFamily="2" charset="-78"/>
              <a:cs typeface="Sakkal Majalla" pitchFamily="2" charset="-78"/>
            </a:endParaRPr>
          </a:p>
        </p:txBody>
      </p:sp>
      <p:sp>
        <p:nvSpPr>
          <p:cNvPr id="19" name="مستطيل مستدير الزوايا 18"/>
          <p:cNvSpPr/>
          <p:nvPr/>
        </p:nvSpPr>
        <p:spPr>
          <a:xfrm>
            <a:off x="2428875" y="3155631"/>
            <a:ext cx="3736975" cy="891519"/>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lvl="0" algn="ctr" rtl="1"/>
            <a:r>
              <a:rPr lang="ar-SA" sz="3200" b="1" dirty="0">
                <a:solidFill>
                  <a:srgbClr val="FF0000"/>
                </a:solidFill>
                <a:latin typeface="Sakkal Majalla" pitchFamily="2" charset="-78"/>
                <a:cs typeface="Sakkal Majalla" pitchFamily="2" charset="-78"/>
              </a:rPr>
              <a:t>سيرورة الحجاج</a:t>
            </a:r>
            <a:r>
              <a:rPr lang="ar-BH" sz="3200" b="1" dirty="0">
                <a:solidFill>
                  <a:srgbClr val="FF0000"/>
                </a:solidFill>
                <a:latin typeface="Sakkal Majalla" pitchFamily="2" charset="-78"/>
                <a:cs typeface="Sakkal Majalla" pitchFamily="2" charset="-78"/>
              </a:rPr>
              <a:t>: </a:t>
            </a:r>
            <a:endParaRPr lang="ar-SA" sz="3200" b="1" dirty="0">
              <a:solidFill>
                <a:prstClr val="black"/>
              </a:solidFill>
              <a:latin typeface="Sakkal Majalla" pitchFamily="2" charset="-78"/>
              <a:cs typeface="Sakkal Majalla" pitchFamily="2" charset="-78"/>
            </a:endParaRPr>
          </a:p>
          <a:p>
            <a:pPr lvl="0" algn="ctr" rtl="1"/>
            <a:r>
              <a:rPr lang="ar-BH" sz="2400" b="1" dirty="0">
                <a:solidFill>
                  <a:prstClr val="black"/>
                </a:solidFill>
                <a:latin typeface="Sakkal Majalla" pitchFamily="2" charset="-78"/>
                <a:cs typeface="Sakkal Majalla" pitchFamily="2" charset="-78"/>
              </a:rPr>
              <a:t>قصّة الحمامة المطوّقة والجرذ.</a:t>
            </a:r>
            <a:endParaRPr lang="ar-SA" sz="2400" b="1" dirty="0">
              <a:solidFill>
                <a:prstClr val="black"/>
              </a:solidFill>
              <a:latin typeface="Sakkal Majalla" pitchFamily="2" charset="-78"/>
              <a:cs typeface="Sakkal Majalla" pitchFamily="2" charset="-78"/>
            </a:endParaRPr>
          </a:p>
        </p:txBody>
      </p:sp>
      <p:sp>
        <p:nvSpPr>
          <p:cNvPr id="20" name="مستطيل مستدير الزوايا 19"/>
          <p:cNvSpPr/>
          <p:nvPr/>
        </p:nvSpPr>
        <p:spPr>
          <a:xfrm>
            <a:off x="2428875" y="4222661"/>
            <a:ext cx="3736975" cy="1477312"/>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r>
              <a:rPr lang="ar-SA" sz="3200" b="1" dirty="0">
                <a:solidFill>
                  <a:srgbClr val="FF0000"/>
                </a:solidFill>
                <a:latin typeface="Sakkal Majalla" pitchFamily="2" charset="-78"/>
                <a:cs typeface="Sakkal Majalla" pitchFamily="2" charset="-78"/>
              </a:rPr>
              <a:t>ال</a:t>
            </a:r>
            <a:r>
              <a:rPr lang="ar-BH" sz="3200" b="1" dirty="0">
                <a:solidFill>
                  <a:srgbClr val="FF0000"/>
                </a:solidFill>
                <a:latin typeface="Sakkal Majalla" pitchFamily="2" charset="-78"/>
                <a:cs typeface="Sakkal Majalla" pitchFamily="2" charset="-78"/>
              </a:rPr>
              <a:t>نتي</a:t>
            </a:r>
            <a:r>
              <a:rPr lang="ar-SA" sz="3200" b="1" dirty="0" err="1">
                <a:solidFill>
                  <a:srgbClr val="FF0000"/>
                </a:solidFill>
                <a:latin typeface="Sakkal Majalla" pitchFamily="2" charset="-78"/>
                <a:cs typeface="Sakkal Majalla" pitchFamily="2" charset="-78"/>
              </a:rPr>
              <a:t>جة</a:t>
            </a:r>
            <a:r>
              <a:rPr lang="ar-BH" sz="3200" b="1" dirty="0">
                <a:solidFill>
                  <a:srgbClr val="FF0000"/>
                </a:solidFill>
                <a:latin typeface="Sakkal Majalla" pitchFamily="2" charset="-78"/>
                <a:cs typeface="Sakkal Majalla" pitchFamily="2" charset="-78"/>
              </a:rPr>
              <a:t>: </a:t>
            </a:r>
            <a:endParaRPr lang="ar-SA" sz="3200" b="1" dirty="0">
              <a:solidFill>
                <a:srgbClr val="FF0000"/>
              </a:solidFill>
              <a:latin typeface="Sakkal Majalla" pitchFamily="2" charset="-78"/>
              <a:cs typeface="Sakkal Majalla" pitchFamily="2" charset="-78"/>
            </a:endParaRPr>
          </a:p>
          <a:p>
            <a:pPr algn="ctr" rtl="1"/>
            <a:r>
              <a:rPr lang="ar-BH" sz="2400" b="1" dirty="0">
                <a:solidFill>
                  <a:schemeClr val="tx1"/>
                </a:solidFill>
                <a:latin typeface="Sakkal Majalla" pitchFamily="2" charset="-78"/>
                <a:cs typeface="Sakkal Majalla" pitchFamily="2" charset="-78"/>
              </a:rPr>
              <a:t>انغلاق النصّ على نجاح تدبير الحمامة وتحقيق التوافق المنشود بين الحجة والأطروحة. </a:t>
            </a:r>
            <a:endParaRPr lang="ar-SA" sz="2400" b="1" dirty="0">
              <a:solidFill>
                <a:schemeClr val="tx1"/>
              </a:solidFill>
              <a:latin typeface="Sakkal Majalla" pitchFamily="2" charset="-78"/>
              <a:cs typeface="Sakkal Majalla" pitchFamily="2" charset="-78"/>
            </a:endParaRPr>
          </a:p>
        </p:txBody>
      </p:sp>
      <p:sp>
        <p:nvSpPr>
          <p:cNvPr id="14" name="Title 8"/>
          <p:cNvSpPr>
            <a:spLocks noGrp="1"/>
          </p:cNvSpPr>
          <p:nvPr>
            <p:ph type="title"/>
          </p:nvPr>
        </p:nvSpPr>
        <p:spPr>
          <a:xfrm>
            <a:off x="4279901" y="768644"/>
            <a:ext cx="3771899" cy="734164"/>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noAutofit/>
          </a:bodyPr>
          <a:lstStyle/>
          <a:p>
            <a:pPr algn="ctr"/>
            <a:r>
              <a:rPr lang="ar-SA" sz="2800" b="1" dirty="0">
                <a:solidFill>
                  <a:schemeClr val="bg1"/>
                </a:solidFill>
                <a:latin typeface="Sakkal Majalla" panose="02000000000000000000" pitchFamily="2" charset="-78"/>
                <a:ea typeface="+mj-ea"/>
                <a:cs typeface="Sakkal Majalla" panose="02000000000000000000" pitchFamily="2" charset="-78"/>
              </a:rPr>
              <a:t>إجابة النّشاط التدريبيّ الأوّل</a:t>
            </a:r>
            <a:endParaRPr lang="ar-BH" sz="2800" b="1" dirty="0">
              <a:solidFill>
                <a:schemeClr val="bg1"/>
              </a:solidFill>
              <a:latin typeface="Sakkal Majalla" panose="02000000000000000000" pitchFamily="2" charset="-78"/>
              <a:ea typeface="+mj-ea"/>
              <a:cs typeface="Sakkal Majalla" panose="02000000000000000000" pitchFamily="2" charset="-78"/>
            </a:endParaRPr>
          </a:p>
        </p:txBody>
      </p:sp>
      <p:sp>
        <p:nvSpPr>
          <p:cNvPr id="2" name="قوس كبير أيمن 1"/>
          <p:cNvSpPr/>
          <p:nvPr/>
        </p:nvSpPr>
        <p:spPr>
          <a:xfrm>
            <a:off x="6273800" y="2400300"/>
            <a:ext cx="850900" cy="2717800"/>
          </a:xfrm>
          <a:prstGeom prst="rightBrace">
            <a:avLst/>
          </a:prstGeom>
        </p:spPr>
        <p:style>
          <a:lnRef idx="1">
            <a:schemeClr val="dk1"/>
          </a:lnRef>
          <a:fillRef idx="0">
            <a:schemeClr val="dk1"/>
          </a:fillRef>
          <a:effectRef idx="0">
            <a:schemeClr val="dk1"/>
          </a:effectRef>
          <a:fontRef idx="minor">
            <a:schemeClr val="tx1"/>
          </a:fontRef>
        </p:style>
        <p:txBody>
          <a:bodyPr rtlCol="1" anchor="ctr"/>
          <a:lstStyle/>
          <a:p>
            <a:pPr algn="ctr"/>
            <a:endParaRPr lang="ar-SA"/>
          </a:p>
        </p:txBody>
      </p:sp>
      <p:sp>
        <p:nvSpPr>
          <p:cNvPr id="15" name="مربع نص 1"/>
          <p:cNvSpPr txBox="1"/>
          <p:nvPr/>
        </p:nvSpPr>
        <p:spPr>
          <a:xfrm>
            <a:off x="0" y="0"/>
            <a:ext cx="2675965" cy="338554"/>
          </a:xfrm>
          <a:prstGeom prst="rect">
            <a:avLst/>
          </a:prstGeom>
          <a:solidFill>
            <a:schemeClr val="accent4">
              <a:lumMod val="60000"/>
              <a:lumOff val="40000"/>
            </a:schemeClr>
          </a:solidFill>
        </p:spPr>
        <p:txBody>
          <a:bodyPr wrap="square" rtlCol="0">
            <a:spAutoFit/>
          </a:bodyPr>
          <a:lstStyle/>
          <a:p>
            <a:pPr algn="ctr"/>
            <a:r>
              <a:rPr lang="ar-BH" sz="1600" dirty="0">
                <a:solidFill>
                  <a:prstClr val="black"/>
                </a:solidFill>
                <a:latin typeface="Sakkal Majalla" panose="02000000000000000000" pitchFamily="2" charset="-78"/>
                <a:cs typeface="Sakkal Majalla" panose="02000000000000000000" pitchFamily="2" charset="-78"/>
              </a:rPr>
              <a:t>عرب213- الإنتاج الكتابي</a:t>
            </a:r>
            <a:r>
              <a:rPr lang="ar-SA" sz="1600" dirty="0">
                <a:solidFill>
                  <a:prstClr val="black"/>
                </a:solidFill>
                <a:latin typeface="Sakkal Majalla" panose="02000000000000000000" pitchFamily="2" charset="-78"/>
                <a:cs typeface="Sakkal Majalla" panose="02000000000000000000" pitchFamily="2" charset="-78"/>
              </a:rPr>
              <a:t>(النمط الحجاجي)</a:t>
            </a:r>
            <a:endParaRPr lang="en-US" sz="1600" dirty="0">
              <a:solidFill>
                <a:prstClr val="black"/>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923270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9" grpId="0" animBg="1"/>
      <p:bldP spid="20" grpId="0" animBg="1"/>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
        <p:nvSpPr>
          <p:cNvPr id="8" name="Title 8"/>
          <p:cNvSpPr>
            <a:spLocks noGrp="1"/>
          </p:cNvSpPr>
          <p:nvPr>
            <p:ph type="title"/>
          </p:nvPr>
        </p:nvSpPr>
        <p:spPr>
          <a:xfrm>
            <a:off x="4133849" y="464822"/>
            <a:ext cx="3771899" cy="472899"/>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noAutofit/>
          </a:bodyPr>
          <a:lstStyle/>
          <a:p>
            <a:pPr algn="ctr"/>
            <a:r>
              <a:rPr lang="ar-SA" sz="2800" b="1" dirty="0">
                <a:solidFill>
                  <a:schemeClr val="bg1"/>
                </a:solidFill>
                <a:latin typeface="Sakkal Majalla" panose="02000000000000000000" pitchFamily="2" charset="-78"/>
                <a:ea typeface="+mj-ea"/>
                <a:cs typeface="Sakkal Majalla" panose="02000000000000000000" pitchFamily="2" charset="-78"/>
              </a:rPr>
              <a:t>تابع إجابة النّشاط التدريبيّ الأوّل</a:t>
            </a:r>
            <a:endParaRPr lang="ar-BH" sz="2800" b="1" dirty="0">
              <a:solidFill>
                <a:schemeClr val="bg1"/>
              </a:solidFill>
              <a:latin typeface="Sakkal Majalla" panose="02000000000000000000" pitchFamily="2" charset="-78"/>
              <a:ea typeface="+mj-ea"/>
              <a:cs typeface="Sakkal Majalla" panose="02000000000000000000" pitchFamily="2" charset="-78"/>
            </a:endParaRPr>
          </a:p>
        </p:txBody>
      </p:sp>
      <p:graphicFrame>
        <p:nvGraphicFramePr>
          <p:cNvPr id="15" name="رسم تخطيطي 14"/>
          <p:cNvGraphicFramePr/>
          <p:nvPr>
            <p:extLst>
              <p:ext uri="{D42A27DB-BD31-4B8C-83A1-F6EECF244321}">
                <p14:modId xmlns:p14="http://schemas.microsoft.com/office/powerpoint/2010/main" val="2353479841"/>
              </p:ext>
            </p:extLst>
          </p:nvPr>
        </p:nvGraphicFramePr>
        <p:xfrm>
          <a:off x="850900" y="1475333"/>
          <a:ext cx="10248900" cy="47834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مربع نص 2"/>
          <p:cNvSpPr txBox="1"/>
          <p:nvPr/>
        </p:nvSpPr>
        <p:spPr>
          <a:xfrm>
            <a:off x="1790700" y="1037235"/>
            <a:ext cx="7978773" cy="523220"/>
          </a:xfrm>
          <a:prstGeom prst="rect">
            <a:avLst/>
          </a:prstGeom>
          <a:noFill/>
        </p:spPr>
        <p:txBody>
          <a:bodyPr wrap="square" rtlCol="1">
            <a:spAutoFit/>
          </a:bodyPr>
          <a:lstStyle/>
          <a:p>
            <a:pPr algn="ctr"/>
            <a:r>
              <a:rPr lang="ar-SA" sz="2800" b="1" dirty="0">
                <a:solidFill>
                  <a:srgbClr val="FF0000"/>
                </a:solidFill>
                <a:latin typeface="Sakkal Majalla" panose="02000000000000000000" pitchFamily="2" charset="-78"/>
                <a:cs typeface="Sakkal Majalla" panose="02000000000000000000" pitchFamily="2" charset="-78"/>
              </a:rPr>
              <a:t>مؤشرات النمط الحجاجي والشواهد في نص</a:t>
            </a:r>
            <a:r>
              <a:rPr lang="ar-BH" sz="2800" b="1" dirty="0">
                <a:solidFill>
                  <a:srgbClr val="FF0000"/>
                </a:solidFill>
                <a:latin typeface="Sakkal Majalla" panose="02000000000000000000" pitchFamily="2" charset="-78"/>
                <a:cs typeface="Sakkal Majalla" panose="02000000000000000000" pitchFamily="2" charset="-78"/>
              </a:rPr>
              <a:t>ّ</a:t>
            </a:r>
            <a:r>
              <a:rPr lang="ar-SA" sz="2800" b="1" dirty="0">
                <a:solidFill>
                  <a:srgbClr val="FF0000"/>
                </a:solidFill>
                <a:latin typeface="Sakkal Majalla" panose="02000000000000000000" pitchFamily="2" charset="-78"/>
                <a:cs typeface="Sakkal Majalla" panose="02000000000000000000" pitchFamily="2" charset="-78"/>
              </a:rPr>
              <a:t> الحمامة المطوّقة والجرذ:</a:t>
            </a:r>
          </a:p>
        </p:txBody>
      </p:sp>
      <p:sp>
        <p:nvSpPr>
          <p:cNvPr id="4" name="وسيلة شرح مستطيلة مستديرة الزوايا 3"/>
          <p:cNvSpPr/>
          <p:nvPr/>
        </p:nvSpPr>
        <p:spPr>
          <a:xfrm>
            <a:off x="8924995" y="1690023"/>
            <a:ext cx="1739132" cy="338584"/>
          </a:xfrm>
          <a:prstGeom prst="wedgeRoundRectCallout">
            <a:avLst>
              <a:gd name="adj1" fmla="val -20833"/>
              <a:gd name="adj2" fmla="val 115013"/>
              <a:gd name="adj3" fmla="val 16667"/>
            </a:avLst>
          </a:prstGeom>
          <a:solidFill>
            <a:schemeClr val="accent6"/>
          </a:solidFill>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ar-SA" sz="1600" b="1" dirty="0">
                <a:latin typeface="Sakkal Majalla" panose="02000000000000000000" pitchFamily="2" charset="-78"/>
                <a:cs typeface="Sakkal Majalla" panose="02000000000000000000" pitchFamily="2" charset="-78"/>
              </a:rPr>
              <a:t>الطلب – أقوال الملك</a:t>
            </a:r>
            <a:r>
              <a:rPr lang="ar-SA" dirty="0"/>
              <a:t> </a:t>
            </a:r>
          </a:p>
        </p:txBody>
      </p:sp>
      <p:sp>
        <p:nvSpPr>
          <p:cNvPr id="14" name="وسيلة شرح مستطيلة مستديرة الزوايا 13"/>
          <p:cNvSpPr/>
          <p:nvPr/>
        </p:nvSpPr>
        <p:spPr>
          <a:xfrm>
            <a:off x="8673332" y="4187270"/>
            <a:ext cx="2242458" cy="338584"/>
          </a:xfrm>
          <a:prstGeom prst="wedgeRoundRectCallout">
            <a:avLst>
              <a:gd name="adj1" fmla="val -20833"/>
              <a:gd name="adj2" fmla="val 115013"/>
              <a:gd name="adj3" fmla="val 16667"/>
            </a:avLst>
          </a:prstGeom>
          <a:solidFill>
            <a:schemeClr val="accent6"/>
          </a:solidFill>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ar-SA" sz="1600" b="1" dirty="0">
                <a:latin typeface="Sakkal Majalla" panose="02000000000000000000" pitchFamily="2" charset="-78"/>
                <a:cs typeface="Sakkal Majalla" panose="02000000000000000000" pitchFamily="2" charset="-78"/>
              </a:rPr>
              <a:t>جواب الطلب– أقوال  الفيلسوف</a:t>
            </a:r>
            <a:endParaRPr lang="ar-SA" dirty="0"/>
          </a:p>
        </p:txBody>
      </p:sp>
      <p:sp>
        <p:nvSpPr>
          <p:cNvPr id="18" name="سهم للأسفل 17"/>
          <p:cNvSpPr/>
          <p:nvPr/>
        </p:nvSpPr>
        <p:spPr>
          <a:xfrm>
            <a:off x="2578100" y="1916213"/>
            <a:ext cx="266700" cy="719465"/>
          </a:xfrm>
          <a:prstGeom prst="downArrow">
            <a:avLst/>
          </a:prstGeom>
          <a:solidFill>
            <a:srgbClr val="00B050"/>
          </a:solidFill>
        </p:spPr>
        <p:style>
          <a:lnRef idx="2">
            <a:schemeClr val="accent6"/>
          </a:lnRef>
          <a:fillRef idx="1">
            <a:schemeClr val="lt1"/>
          </a:fillRef>
          <a:effectRef idx="0">
            <a:schemeClr val="accent6"/>
          </a:effectRef>
          <a:fontRef idx="minor">
            <a:schemeClr val="dk1"/>
          </a:fontRef>
        </p:style>
        <p:txBody>
          <a:bodyPr rtlCol="1" anchor="ctr"/>
          <a:lstStyle/>
          <a:p>
            <a:pPr algn="ctr"/>
            <a:endParaRPr lang="ar-SA"/>
          </a:p>
        </p:txBody>
      </p:sp>
      <p:sp>
        <p:nvSpPr>
          <p:cNvPr id="12" name="مربع نص 1"/>
          <p:cNvSpPr txBox="1"/>
          <p:nvPr/>
        </p:nvSpPr>
        <p:spPr>
          <a:xfrm>
            <a:off x="0" y="0"/>
            <a:ext cx="2675965" cy="338554"/>
          </a:xfrm>
          <a:prstGeom prst="rect">
            <a:avLst/>
          </a:prstGeom>
          <a:solidFill>
            <a:schemeClr val="accent4">
              <a:lumMod val="60000"/>
              <a:lumOff val="40000"/>
            </a:schemeClr>
          </a:solidFill>
        </p:spPr>
        <p:txBody>
          <a:bodyPr wrap="square" rtlCol="0">
            <a:spAutoFit/>
          </a:bodyPr>
          <a:lstStyle/>
          <a:p>
            <a:pPr algn="ctr"/>
            <a:r>
              <a:rPr lang="ar-BH" sz="1600" dirty="0">
                <a:solidFill>
                  <a:prstClr val="black"/>
                </a:solidFill>
                <a:latin typeface="Sakkal Majalla" panose="02000000000000000000" pitchFamily="2" charset="-78"/>
                <a:cs typeface="Sakkal Majalla" panose="02000000000000000000" pitchFamily="2" charset="-78"/>
              </a:rPr>
              <a:t>عرب213- الإنتاج الكتابي</a:t>
            </a:r>
            <a:r>
              <a:rPr lang="ar-SA" sz="1600" dirty="0">
                <a:solidFill>
                  <a:prstClr val="black"/>
                </a:solidFill>
                <a:latin typeface="Sakkal Majalla" panose="02000000000000000000" pitchFamily="2" charset="-78"/>
                <a:cs typeface="Sakkal Majalla" panose="02000000000000000000" pitchFamily="2" charset="-78"/>
              </a:rPr>
              <a:t>(النمط الحجاجي)</a:t>
            </a:r>
            <a:endParaRPr lang="en-US" sz="1600" dirty="0">
              <a:solidFill>
                <a:prstClr val="black"/>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455768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
        <p:nvSpPr>
          <p:cNvPr id="10" name="Title 8"/>
          <p:cNvSpPr>
            <a:spLocks noGrp="1"/>
          </p:cNvSpPr>
          <p:nvPr>
            <p:ph type="title"/>
          </p:nvPr>
        </p:nvSpPr>
        <p:spPr>
          <a:xfrm>
            <a:off x="8144897" y="1674017"/>
            <a:ext cx="2980303" cy="708496"/>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normAutofit fontScale="90000"/>
          </a:bodyPr>
          <a:lstStyle/>
          <a:p>
            <a:pPr algn="ctr"/>
            <a:r>
              <a:rPr lang="ar-SA" sz="3600" b="1" dirty="0">
                <a:solidFill>
                  <a:schemeClr val="bg1"/>
                </a:solidFill>
                <a:latin typeface="Sakkal Majalla" panose="02000000000000000000" pitchFamily="2" charset="-78"/>
                <a:ea typeface="+mj-ea"/>
                <a:cs typeface="Sakkal Majalla" panose="02000000000000000000" pitchFamily="2" charset="-78"/>
              </a:rPr>
              <a:t>النَّشاط التدريبيّ الثّاني</a:t>
            </a:r>
            <a:endParaRPr lang="ar-BH" sz="3600" b="1" dirty="0">
              <a:solidFill>
                <a:schemeClr val="bg1"/>
              </a:solidFill>
              <a:latin typeface="Sakkal Majalla" panose="02000000000000000000" pitchFamily="2" charset="-78"/>
              <a:ea typeface="+mj-ea"/>
              <a:cs typeface="Sakkal Majalla" panose="02000000000000000000" pitchFamily="2" charset="-78"/>
            </a:endParaRPr>
          </a:p>
        </p:txBody>
      </p:sp>
      <p:sp>
        <p:nvSpPr>
          <p:cNvPr id="8" name="Title 1">
            <a:extLst>
              <a:ext uri="{FF2B5EF4-FFF2-40B4-BE49-F238E27FC236}">
                <a16:creationId xmlns:a16="http://schemas.microsoft.com/office/drawing/2014/main" id="{DC56CC29-230F-4E5F-BFA6-C313AF0AB099}"/>
              </a:ext>
            </a:extLst>
          </p:cNvPr>
          <p:cNvSpPr txBox="1">
            <a:spLocks/>
          </p:cNvSpPr>
          <p:nvPr/>
        </p:nvSpPr>
        <p:spPr>
          <a:xfrm>
            <a:off x="1418261" y="2028265"/>
            <a:ext cx="2515408" cy="641750"/>
          </a:xfrm>
          <a:prstGeom prst="rect">
            <a:avLst/>
          </a:prstGeom>
          <a:solidFill>
            <a:srgbClr val="FFE75A"/>
          </a:solidFill>
        </p:spPr>
        <p:style>
          <a:lnRef idx="0">
            <a:schemeClr val="accent4"/>
          </a:lnRef>
          <a:fillRef idx="3">
            <a:schemeClr val="accent4"/>
          </a:fillRef>
          <a:effectRef idx="3">
            <a:schemeClr val="accent4"/>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ar-SA" sz="3600" b="1"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ورش العمل</a:t>
            </a:r>
            <a:endParaRPr lang="ar-BH" sz="3600" b="1"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pic>
        <p:nvPicPr>
          <p:cNvPr id="12" name="صورة 11">
            <a:extLst>
              <a:ext uri="{FF2B5EF4-FFF2-40B4-BE49-F238E27FC236}">
                <a16:creationId xmlns:a16="http://schemas.microsoft.com/office/drawing/2014/main" id="{2FDB005B-5E15-4EF8-B3A1-FFEFFE2188D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53835" y="973293"/>
            <a:ext cx="1377277" cy="1260759"/>
          </a:xfrm>
          <a:prstGeom prst="rect">
            <a:avLst/>
          </a:prstGeom>
          <a:effectLst>
            <a:outerShdw blurRad="50800" dist="38100" dir="2700000" algn="tl" rotWithShape="0">
              <a:prstClr val="black">
                <a:alpha val="40000"/>
              </a:prstClr>
            </a:outerShdw>
          </a:effectLst>
        </p:spPr>
      </p:pic>
      <p:sp>
        <p:nvSpPr>
          <p:cNvPr id="4" name="مستطيل 3"/>
          <p:cNvSpPr/>
          <p:nvPr/>
        </p:nvSpPr>
        <p:spPr>
          <a:xfrm>
            <a:off x="4140200" y="2983427"/>
            <a:ext cx="6985000" cy="255454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rtl="1"/>
            <a:r>
              <a:rPr lang="ar-SA" sz="3200" b="1" dirty="0">
                <a:solidFill>
                  <a:schemeClr val="accent1">
                    <a:lumMod val="75000"/>
                  </a:schemeClr>
                </a:solidFill>
                <a:latin typeface="Sakkal Majalla" pitchFamily="2" charset="-78"/>
                <a:cs typeface="Sakkal Majalla" pitchFamily="2" charset="-78"/>
              </a:rPr>
              <a:t>           عُدْ</a:t>
            </a:r>
            <a:r>
              <a:rPr lang="ar-BH" sz="3200" b="1" dirty="0">
                <a:solidFill>
                  <a:schemeClr val="accent1">
                    <a:lumMod val="75000"/>
                  </a:schemeClr>
                </a:solidFill>
                <a:latin typeface="Sakkal Majalla" pitchFamily="2" charset="-78"/>
                <a:cs typeface="Sakkal Majalla" pitchFamily="2" charset="-78"/>
              </a:rPr>
              <a:t> إلى كتابِ "كليلة ودمنة" لعبدالله بن المقفع، واقرأ حكاية «</a:t>
            </a:r>
            <a:r>
              <a:rPr lang="ar-BH" sz="3200" b="1" dirty="0">
                <a:solidFill>
                  <a:srgbClr val="FF0000"/>
                </a:solidFill>
                <a:latin typeface="Sakkal Majalla" pitchFamily="2" charset="-78"/>
                <a:cs typeface="Sakkal Majalla" pitchFamily="2" charset="-78"/>
              </a:rPr>
              <a:t>الثعلب والطبل</a:t>
            </a:r>
            <a:r>
              <a:rPr lang="ar-BH" sz="3200" b="1" dirty="0">
                <a:solidFill>
                  <a:schemeClr val="accent1">
                    <a:lumMod val="75000"/>
                  </a:schemeClr>
                </a:solidFill>
                <a:latin typeface="Sakkal Majalla" pitchFamily="2" charset="-78"/>
                <a:cs typeface="Sakkal Majalla" pitchFamily="2" charset="-78"/>
              </a:rPr>
              <a:t>»، ثم اجعلها مكان قصة «</a:t>
            </a:r>
            <a:r>
              <a:rPr lang="ar-BH" sz="3200" b="1" dirty="0">
                <a:solidFill>
                  <a:srgbClr val="00B050"/>
                </a:solidFill>
                <a:latin typeface="Sakkal Majalla" pitchFamily="2" charset="-78"/>
                <a:cs typeface="Sakkal Majalla" pitchFamily="2" charset="-78"/>
              </a:rPr>
              <a:t>الحمامة </a:t>
            </a:r>
            <a:r>
              <a:rPr lang="ar-SA" sz="3200" b="1" dirty="0">
                <a:solidFill>
                  <a:srgbClr val="00B050"/>
                </a:solidFill>
                <a:latin typeface="Sakkal Majalla" pitchFamily="2" charset="-78"/>
                <a:cs typeface="Sakkal Majalla" pitchFamily="2" charset="-78"/>
              </a:rPr>
              <a:t>المطوّقة </a:t>
            </a:r>
            <a:r>
              <a:rPr lang="ar-BH" sz="3200" b="1" dirty="0">
                <a:solidFill>
                  <a:srgbClr val="00B050"/>
                </a:solidFill>
                <a:latin typeface="Sakkal Majalla" pitchFamily="2" charset="-78"/>
                <a:cs typeface="Sakkal Majalla" pitchFamily="2" charset="-78"/>
              </a:rPr>
              <a:t>والجرذ</a:t>
            </a:r>
            <a:r>
              <a:rPr lang="ar-BH" sz="3200" b="1" dirty="0">
                <a:solidFill>
                  <a:schemeClr val="accent1">
                    <a:lumMod val="75000"/>
                  </a:schemeClr>
                </a:solidFill>
                <a:latin typeface="Sakkal Majalla" pitchFamily="2" charset="-78"/>
                <a:cs typeface="Sakkal Majalla" pitchFamily="2" charset="-78"/>
              </a:rPr>
              <a:t>» في حوارِ الملك والفيلسوف (بالمقطع الأوّل من النصّ)، </a:t>
            </a:r>
            <a:r>
              <a:rPr lang="ar-SA" sz="3200" b="1" dirty="0">
                <a:latin typeface="Sakkal Majalla" panose="02000000000000000000" pitchFamily="2" charset="-78"/>
                <a:cs typeface="Sakkal Majalla" panose="02000000000000000000" pitchFamily="2" charset="-78"/>
              </a:rPr>
              <a:t>وذلك في فقرةٍ واحدةٍ مراعيًّا مؤشرات النمط الحجاجي وادعمها بالشواهد. </a:t>
            </a:r>
          </a:p>
        </p:txBody>
      </p:sp>
      <p:sp>
        <p:nvSpPr>
          <p:cNvPr id="2" name="سهم إلى اليسار 1"/>
          <p:cNvSpPr/>
          <p:nvPr/>
        </p:nvSpPr>
        <p:spPr>
          <a:xfrm>
            <a:off x="1389126" y="4162290"/>
            <a:ext cx="2601335" cy="609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مربع نص 1"/>
          <p:cNvSpPr txBox="1"/>
          <p:nvPr/>
        </p:nvSpPr>
        <p:spPr>
          <a:xfrm>
            <a:off x="0" y="0"/>
            <a:ext cx="2675965" cy="338554"/>
          </a:xfrm>
          <a:prstGeom prst="rect">
            <a:avLst/>
          </a:prstGeom>
          <a:solidFill>
            <a:schemeClr val="accent4">
              <a:lumMod val="60000"/>
              <a:lumOff val="40000"/>
            </a:schemeClr>
          </a:solidFill>
        </p:spPr>
        <p:txBody>
          <a:bodyPr wrap="square" rtlCol="0">
            <a:spAutoFit/>
          </a:bodyPr>
          <a:lstStyle/>
          <a:p>
            <a:pPr algn="ctr"/>
            <a:r>
              <a:rPr lang="ar-BH" sz="1600" dirty="0">
                <a:solidFill>
                  <a:prstClr val="black"/>
                </a:solidFill>
                <a:latin typeface="Sakkal Majalla" panose="02000000000000000000" pitchFamily="2" charset="-78"/>
                <a:cs typeface="Sakkal Majalla" panose="02000000000000000000" pitchFamily="2" charset="-78"/>
              </a:rPr>
              <a:t>عرب213- الإنتاج الكتابي</a:t>
            </a:r>
            <a:r>
              <a:rPr lang="ar-SA" sz="1600" dirty="0">
                <a:solidFill>
                  <a:prstClr val="black"/>
                </a:solidFill>
                <a:latin typeface="Sakkal Majalla" panose="02000000000000000000" pitchFamily="2" charset="-78"/>
                <a:cs typeface="Sakkal Majalla" panose="02000000000000000000" pitchFamily="2" charset="-78"/>
              </a:rPr>
              <a:t>(النمط الحجاجي)</a:t>
            </a:r>
            <a:endParaRPr lang="en-US" sz="1600" dirty="0">
              <a:solidFill>
                <a:prstClr val="black"/>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713003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8" grpId="0" animBg="1"/>
      <p:bldP spid="4" grpId="0" animBg="1"/>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
        <p:nvSpPr>
          <p:cNvPr id="11" name="Title 8"/>
          <p:cNvSpPr>
            <a:spLocks noGrp="1"/>
          </p:cNvSpPr>
          <p:nvPr>
            <p:ph type="title"/>
          </p:nvPr>
        </p:nvSpPr>
        <p:spPr>
          <a:xfrm>
            <a:off x="4089400" y="571500"/>
            <a:ext cx="3437774" cy="866505"/>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noAutofit/>
          </a:bodyPr>
          <a:lstStyle/>
          <a:p>
            <a:pPr algn="ctr"/>
            <a:r>
              <a:rPr lang="ar-SA" sz="3200" b="1" dirty="0">
                <a:solidFill>
                  <a:schemeClr val="bg1"/>
                </a:solidFill>
                <a:latin typeface="Sakkal Majalla" panose="02000000000000000000" pitchFamily="2" charset="-78"/>
                <a:ea typeface="+mj-ea"/>
                <a:cs typeface="Sakkal Majalla" panose="02000000000000000000" pitchFamily="2" charset="-78"/>
              </a:rPr>
              <a:t>نموذج إجابة </a:t>
            </a:r>
            <a:br>
              <a:rPr lang="ar-SA" sz="3200" b="1" dirty="0">
                <a:solidFill>
                  <a:schemeClr val="bg1"/>
                </a:solidFill>
                <a:latin typeface="Sakkal Majalla" panose="02000000000000000000" pitchFamily="2" charset="-78"/>
                <a:ea typeface="+mj-ea"/>
                <a:cs typeface="Sakkal Majalla" panose="02000000000000000000" pitchFamily="2" charset="-78"/>
              </a:rPr>
            </a:br>
            <a:r>
              <a:rPr lang="ar-SA" sz="3200" b="1" dirty="0">
                <a:solidFill>
                  <a:schemeClr val="bg1"/>
                </a:solidFill>
                <a:latin typeface="Sakkal Majalla" panose="02000000000000000000" pitchFamily="2" charset="-78"/>
                <a:ea typeface="+mj-ea"/>
                <a:cs typeface="Sakkal Majalla" panose="02000000000000000000" pitchFamily="2" charset="-78"/>
              </a:rPr>
              <a:t>النّشاط التدريبيّ الثّاني</a:t>
            </a:r>
            <a:endParaRPr lang="ar-BH" sz="3200" b="1" dirty="0">
              <a:solidFill>
                <a:schemeClr val="bg1"/>
              </a:solidFill>
              <a:latin typeface="Sakkal Majalla" panose="02000000000000000000" pitchFamily="2" charset="-78"/>
              <a:ea typeface="+mj-ea"/>
              <a:cs typeface="Sakkal Majalla" panose="02000000000000000000" pitchFamily="2" charset="-78"/>
            </a:endParaRPr>
          </a:p>
        </p:txBody>
      </p:sp>
      <p:sp>
        <p:nvSpPr>
          <p:cNvPr id="10" name="مستطيل 9"/>
          <p:cNvSpPr/>
          <p:nvPr/>
        </p:nvSpPr>
        <p:spPr>
          <a:xfrm>
            <a:off x="270642" y="1544442"/>
            <a:ext cx="11299058" cy="452431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rtl="1"/>
            <a:r>
              <a:rPr lang="ar-SA" sz="3200" dirty="0">
                <a:solidFill>
                  <a:schemeClr val="tx1">
                    <a:lumMod val="95000"/>
                    <a:lumOff val="5000"/>
                  </a:schemeClr>
                </a:solidFill>
                <a:latin typeface="Sakkal Majalla" pitchFamily="2" charset="-78"/>
                <a:cs typeface="Sakkal Majalla" pitchFamily="2" charset="-78"/>
              </a:rPr>
              <a:t>	</a:t>
            </a:r>
            <a:r>
              <a:rPr lang="ar-BH" sz="3200" b="1" dirty="0">
                <a:solidFill>
                  <a:schemeClr val="tx1">
                    <a:lumMod val="95000"/>
                    <a:lumOff val="5000"/>
                  </a:schemeClr>
                </a:solidFill>
                <a:latin typeface="Sakkal Majalla" pitchFamily="2" charset="-78"/>
                <a:cs typeface="Sakkal Majalla" pitchFamily="2" charset="-78"/>
              </a:rPr>
              <a:t>قالَ دبشليمُ الملكُ لبيدبا الفيسلوفِ: قد سمِعْتُ مَثَلَ الشيء الصغير كيف يكون له شأنٌ عظيمٌ، وكيف يُحْتَاجُ إليه رغم صِغَره. فحدّثْني، إنْ رأيتَ، عنِ الشيء العظيمِ الذي يُظَنُّ به النفعُ وهو صِفْرٌ منه. قال الفيلسوفُ: </a:t>
            </a:r>
            <a:r>
              <a:rPr lang="ar-BH" sz="3200" b="1" dirty="0">
                <a:solidFill>
                  <a:srgbClr val="FF0000"/>
                </a:solidFill>
                <a:latin typeface="Sakkal Majalla" pitchFamily="2" charset="-78"/>
                <a:cs typeface="Sakkal Majalla" pitchFamily="2" charset="-78"/>
              </a:rPr>
              <a:t>إنّ العاقلَ مَنْ لا يغترّ بظاهِر الأشياءِ، ولا يُصدِر الأحكامَ إلّا بعد الاختبار، فالتجربة هي أساس الرأي عندَ الحُكماء. </a:t>
            </a:r>
            <a:endParaRPr lang="ar-SA" sz="3200" b="1" dirty="0">
              <a:solidFill>
                <a:srgbClr val="FF0000"/>
              </a:solidFill>
              <a:latin typeface="Sakkal Majalla" pitchFamily="2" charset="-78"/>
              <a:cs typeface="Sakkal Majalla" pitchFamily="2" charset="-78"/>
            </a:endParaRPr>
          </a:p>
          <a:p>
            <a:pPr algn="just" rtl="1"/>
            <a:r>
              <a:rPr lang="ar-SA" sz="3200" b="1" dirty="0">
                <a:solidFill>
                  <a:srgbClr val="FF0000"/>
                </a:solidFill>
                <a:latin typeface="Sakkal Majalla" pitchFamily="2" charset="-78"/>
                <a:cs typeface="Sakkal Majalla" pitchFamily="2" charset="-78"/>
              </a:rPr>
              <a:t>	</a:t>
            </a:r>
            <a:r>
              <a:rPr lang="ar-BH" sz="3200" b="1" u="sng" dirty="0">
                <a:solidFill>
                  <a:srgbClr val="00B050"/>
                </a:solidFill>
                <a:latin typeface="Sakkal Majalla" pitchFamily="2" charset="-78"/>
                <a:cs typeface="Sakkal Majalla" pitchFamily="2" charset="-78"/>
              </a:rPr>
              <a:t>ومِنْ أمْثال ذلك </a:t>
            </a:r>
            <a:r>
              <a:rPr lang="ar-BH" sz="3200" b="1" dirty="0">
                <a:solidFill>
                  <a:srgbClr val="0070C0"/>
                </a:solidFill>
                <a:latin typeface="Sakkal Majalla" pitchFamily="2" charset="-78"/>
                <a:cs typeface="Sakkal Majalla" pitchFamily="2" charset="-78"/>
              </a:rPr>
              <a:t>مَثَلُ الثعلبِ والطبلِ. قال الملكُ: وكيف كان ذلك؟ قال الفيلسوفُ: زعموا أنَّ ثعلبًا أتَى أَجَمَةً فيها طبلٌ مُعلّقٌ على شجرةٍ، وكلّما هبّتِ الريحُ على أغصانِ تلك الشجرةِ حرّكَتْها، فضربتِ الطبلَ، فسُمِعَ له صوتٌ عظيمٌ باهرٌ. فتوجّهَ الثعلبُ نحوَهُ لأجلِ ما سَمِع من عظيمِ صوتِه، فلمّا أتاهُ وجدَهُ ضخــم</a:t>
            </a:r>
            <a:r>
              <a:rPr lang="ar-SA" sz="3200" b="1" dirty="0">
                <a:solidFill>
                  <a:srgbClr val="0070C0"/>
                </a:solidFill>
                <a:latin typeface="Sakkal Majalla" panose="02000000000000000000" pitchFamily="2" charset="-78"/>
                <a:cs typeface="Sakkal Majalla" panose="02000000000000000000" pitchFamily="2" charset="-78"/>
              </a:rPr>
              <a:t>ً</a:t>
            </a:r>
            <a:r>
              <a:rPr lang="ar-BH" sz="3200" b="1" dirty="0">
                <a:solidFill>
                  <a:srgbClr val="0070C0"/>
                </a:solidFill>
                <a:latin typeface="Sakkal Majalla" panose="02000000000000000000" pitchFamily="2" charset="-78"/>
                <a:cs typeface="Sakkal Majalla" panose="02000000000000000000" pitchFamily="2" charset="-78"/>
              </a:rPr>
              <a:t>ا</a:t>
            </a:r>
            <a:r>
              <a:rPr lang="ar-SA" sz="3200" b="1" dirty="0">
                <a:solidFill>
                  <a:srgbClr val="0070C0"/>
                </a:solidFill>
                <a:latin typeface="Sakkal Majalla" panose="02000000000000000000" pitchFamily="2" charset="-78"/>
                <a:cs typeface="Sakkal Majalla" panose="02000000000000000000" pitchFamily="2" charset="-78"/>
              </a:rPr>
              <a:t>،</a:t>
            </a:r>
            <a:r>
              <a:rPr lang="ar-BH" sz="3200" b="1" dirty="0">
                <a:solidFill>
                  <a:srgbClr val="0070C0"/>
                </a:solidFill>
                <a:latin typeface="Sakkal Majalla" panose="02000000000000000000" pitchFamily="2" charset="-78"/>
                <a:cs typeface="Sakkal Majalla" panose="02000000000000000000" pitchFamily="2" charset="-78"/>
              </a:rPr>
              <a:t> فأيقنَ في نفسَه بكثرةِ الشحمِ و اللّحمِ</a:t>
            </a:r>
            <a:r>
              <a:rPr lang="ar-SA" sz="3200" b="1" dirty="0">
                <a:solidFill>
                  <a:srgbClr val="0070C0"/>
                </a:solidFill>
                <a:latin typeface="Sakkal Majalla" panose="02000000000000000000" pitchFamily="2" charset="-78"/>
                <a:cs typeface="Sakkal Majalla" panose="02000000000000000000" pitchFamily="2" charset="-78"/>
              </a:rPr>
              <a:t>،</a:t>
            </a:r>
            <a:r>
              <a:rPr lang="ar-BH" sz="3200" b="1" dirty="0">
                <a:solidFill>
                  <a:srgbClr val="0070C0"/>
                </a:solidFill>
                <a:latin typeface="Sakkal Majalla" panose="02000000000000000000" pitchFamily="2" charset="-78"/>
                <a:cs typeface="Sakkal Majalla" panose="02000000000000000000" pitchFamily="2" charset="-78"/>
              </a:rPr>
              <a:t> فعالجَهُ حتى شقَّهُ. فلمّا رآهُ أجْوَفَ لا شيءَ فيه قالَ: لا أدري، لعلَّ أفشلَ الأشياءِ أجهرُهَا صوتًا و أعظَمُها جُثّةً.</a:t>
            </a:r>
          </a:p>
        </p:txBody>
      </p:sp>
      <p:sp>
        <p:nvSpPr>
          <p:cNvPr id="8" name="مربع نص 1"/>
          <p:cNvSpPr txBox="1"/>
          <p:nvPr/>
        </p:nvSpPr>
        <p:spPr>
          <a:xfrm>
            <a:off x="0" y="0"/>
            <a:ext cx="2675965" cy="338554"/>
          </a:xfrm>
          <a:prstGeom prst="rect">
            <a:avLst/>
          </a:prstGeom>
          <a:solidFill>
            <a:schemeClr val="accent4">
              <a:lumMod val="60000"/>
              <a:lumOff val="40000"/>
            </a:schemeClr>
          </a:solidFill>
        </p:spPr>
        <p:txBody>
          <a:bodyPr wrap="square" rtlCol="0">
            <a:spAutoFit/>
          </a:bodyPr>
          <a:lstStyle/>
          <a:p>
            <a:pPr algn="ctr"/>
            <a:r>
              <a:rPr lang="ar-BH" sz="1600" dirty="0">
                <a:solidFill>
                  <a:prstClr val="black"/>
                </a:solidFill>
                <a:latin typeface="Sakkal Majalla" panose="02000000000000000000" pitchFamily="2" charset="-78"/>
                <a:cs typeface="Sakkal Majalla" panose="02000000000000000000" pitchFamily="2" charset="-78"/>
              </a:rPr>
              <a:t>عرب213- الإنتاج الكتابي</a:t>
            </a:r>
            <a:r>
              <a:rPr lang="ar-SA" sz="1600" dirty="0">
                <a:solidFill>
                  <a:prstClr val="black"/>
                </a:solidFill>
                <a:latin typeface="Sakkal Majalla" panose="02000000000000000000" pitchFamily="2" charset="-78"/>
                <a:cs typeface="Sakkal Majalla" panose="02000000000000000000" pitchFamily="2" charset="-78"/>
              </a:rPr>
              <a:t>(النمط الحجاجي)</a:t>
            </a:r>
            <a:endParaRPr lang="en-US" sz="1600" dirty="0">
              <a:solidFill>
                <a:prstClr val="black"/>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85776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
        <p:nvSpPr>
          <p:cNvPr id="10" name="Title 8"/>
          <p:cNvSpPr>
            <a:spLocks noGrp="1"/>
          </p:cNvSpPr>
          <p:nvPr>
            <p:ph type="title"/>
          </p:nvPr>
        </p:nvSpPr>
        <p:spPr>
          <a:xfrm>
            <a:off x="8238645" y="1960959"/>
            <a:ext cx="2980303" cy="708496"/>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normAutofit fontScale="90000"/>
          </a:bodyPr>
          <a:lstStyle/>
          <a:p>
            <a:pPr algn="ctr"/>
            <a:r>
              <a:rPr lang="ar-SA" sz="3600" b="1" dirty="0">
                <a:solidFill>
                  <a:schemeClr val="bg1"/>
                </a:solidFill>
                <a:latin typeface="Sakkal Majalla" panose="02000000000000000000" pitchFamily="2" charset="-78"/>
                <a:ea typeface="+mj-ea"/>
                <a:cs typeface="Sakkal Majalla" panose="02000000000000000000" pitchFamily="2" charset="-78"/>
              </a:rPr>
              <a:t>النَّشاط التدريبيّ الثّالث</a:t>
            </a:r>
            <a:endParaRPr lang="ar-BH" sz="3600" b="1" dirty="0">
              <a:solidFill>
                <a:schemeClr val="bg1"/>
              </a:solidFill>
              <a:latin typeface="Sakkal Majalla" panose="02000000000000000000" pitchFamily="2" charset="-78"/>
              <a:ea typeface="+mj-ea"/>
              <a:cs typeface="Sakkal Majalla" panose="02000000000000000000" pitchFamily="2" charset="-78"/>
            </a:endParaRPr>
          </a:p>
        </p:txBody>
      </p:sp>
      <p:sp>
        <p:nvSpPr>
          <p:cNvPr id="8" name="Title 1">
            <a:extLst>
              <a:ext uri="{FF2B5EF4-FFF2-40B4-BE49-F238E27FC236}">
                <a16:creationId xmlns:a16="http://schemas.microsoft.com/office/drawing/2014/main" id="{DC56CC29-230F-4E5F-BFA6-C313AF0AB099}"/>
              </a:ext>
            </a:extLst>
          </p:cNvPr>
          <p:cNvSpPr txBox="1">
            <a:spLocks/>
          </p:cNvSpPr>
          <p:nvPr/>
        </p:nvSpPr>
        <p:spPr>
          <a:xfrm>
            <a:off x="1418261" y="2028265"/>
            <a:ext cx="2515408" cy="641750"/>
          </a:xfrm>
          <a:prstGeom prst="rect">
            <a:avLst/>
          </a:prstGeom>
          <a:solidFill>
            <a:srgbClr val="FFE75A"/>
          </a:solidFill>
        </p:spPr>
        <p:style>
          <a:lnRef idx="0">
            <a:schemeClr val="accent4"/>
          </a:lnRef>
          <a:fillRef idx="3">
            <a:schemeClr val="accent4"/>
          </a:fillRef>
          <a:effectRef idx="3">
            <a:schemeClr val="accent4"/>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ar-SA" sz="3600" b="1"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تكليفات فردية</a:t>
            </a:r>
            <a:endParaRPr lang="ar-BH" sz="3600" b="1"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pic>
        <p:nvPicPr>
          <p:cNvPr id="12" name="صورة 11">
            <a:extLst>
              <a:ext uri="{FF2B5EF4-FFF2-40B4-BE49-F238E27FC236}">
                <a16:creationId xmlns:a16="http://schemas.microsoft.com/office/drawing/2014/main" id="{2FDB005B-5E15-4EF8-B3A1-FFEFFE2188D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53835" y="973293"/>
            <a:ext cx="1377277" cy="1260759"/>
          </a:xfrm>
          <a:prstGeom prst="rect">
            <a:avLst/>
          </a:prstGeom>
          <a:effectLst>
            <a:outerShdw blurRad="50800" dist="38100" dir="2700000" algn="tl" rotWithShape="0">
              <a:prstClr val="black">
                <a:alpha val="40000"/>
              </a:prstClr>
            </a:outerShdw>
          </a:effectLst>
        </p:spPr>
      </p:pic>
      <p:sp>
        <p:nvSpPr>
          <p:cNvPr id="4" name="مستطيل 3"/>
          <p:cNvSpPr/>
          <p:nvPr/>
        </p:nvSpPr>
        <p:spPr>
          <a:xfrm>
            <a:off x="4029362" y="3504873"/>
            <a:ext cx="7189586" cy="206210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rtl="1"/>
            <a:r>
              <a:rPr lang="ar-SA" sz="3200" b="1" dirty="0">
                <a:latin typeface="Sakkal Majalla" panose="02000000000000000000" pitchFamily="2" charset="-78"/>
                <a:cs typeface="Sakkal Majalla" panose="02000000000000000000" pitchFamily="2" charset="-78"/>
              </a:rPr>
              <a:t>اكتب نصًّا تتناول فيه </a:t>
            </a:r>
            <a:r>
              <a:rPr lang="ar-SA" sz="3200" b="1" dirty="0">
                <a:solidFill>
                  <a:srgbClr val="FF0000"/>
                </a:solidFill>
                <a:latin typeface="Sakkal Majalla" panose="02000000000000000000" pitchFamily="2" charset="-78"/>
                <a:cs typeface="Sakkal Majalla" panose="02000000000000000000" pitchFamily="2" charset="-78"/>
              </a:rPr>
              <a:t>دور المرأة في المجتمع</a:t>
            </a:r>
          </a:p>
          <a:p>
            <a:pPr algn="just" rtl="1"/>
            <a:r>
              <a:rPr lang="ar-SA" sz="3200" b="1" dirty="0">
                <a:latin typeface="Sakkal Majalla" panose="02000000000000000000" pitchFamily="2" charset="-78"/>
                <a:cs typeface="Sakkal Majalla" panose="02000000000000000000" pitchFamily="2" charset="-78"/>
              </a:rPr>
              <a:t>مع مراعاة ما يلزم في بناء النمط الحجاجي (الأطروحة، سيرورة الحجاج، النتيحة)، وادعمه بالمؤشرات والشواهد الكافية. </a:t>
            </a:r>
          </a:p>
        </p:txBody>
      </p:sp>
      <p:sp>
        <p:nvSpPr>
          <p:cNvPr id="2" name="سهم إلى اليسار 1"/>
          <p:cNvSpPr/>
          <p:nvPr/>
        </p:nvSpPr>
        <p:spPr>
          <a:xfrm>
            <a:off x="1389126" y="4162290"/>
            <a:ext cx="2601335" cy="609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مربع نص 1"/>
          <p:cNvSpPr txBox="1"/>
          <p:nvPr/>
        </p:nvSpPr>
        <p:spPr>
          <a:xfrm>
            <a:off x="0" y="0"/>
            <a:ext cx="2675965" cy="338554"/>
          </a:xfrm>
          <a:prstGeom prst="rect">
            <a:avLst/>
          </a:prstGeom>
          <a:solidFill>
            <a:schemeClr val="accent4">
              <a:lumMod val="60000"/>
              <a:lumOff val="40000"/>
            </a:schemeClr>
          </a:solidFill>
        </p:spPr>
        <p:txBody>
          <a:bodyPr wrap="square" rtlCol="0">
            <a:spAutoFit/>
          </a:bodyPr>
          <a:lstStyle/>
          <a:p>
            <a:pPr algn="ctr"/>
            <a:r>
              <a:rPr lang="ar-BH" sz="1600" dirty="0">
                <a:solidFill>
                  <a:prstClr val="black"/>
                </a:solidFill>
                <a:latin typeface="Sakkal Majalla" panose="02000000000000000000" pitchFamily="2" charset="-78"/>
                <a:cs typeface="Sakkal Majalla" panose="02000000000000000000" pitchFamily="2" charset="-78"/>
              </a:rPr>
              <a:t>عرب213- الإنتاج الكتابي</a:t>
            </a:r>
            <a:r>
              <a:rPr lang="ar-SA" sz="1600" dirty="0">
                <a:solidFill>
                  <a:prstClr val="black"/>
                </a:solidFill>
                <a:latin typeface="Sakkal Majalla" panose="02000000000000000000" pitchFamily="2" charset="-78"/>
                <a:cs typeface="Sakkal Majalla" panose="02000000000000000000" pitchFamily="2" charset="-78"/>
              </a:rPr>
              <a:t>(النمط الحجاجي)</a:t>
            </a:r>
            <a:endParaRPr lang="en-US" sz="1600" dirty="0">
              <a:solidFill>
                <a:prstClr val="black"/>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626181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8" grpId="0" animBg="1"/>
      <p:bldP spid="4" grpId="0" animBg="1"/>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
        <p:nvSpPr>
          <p:cNvPr id="8" name="Title 8"/>
          <p:cNvSpPr>
            <a:spLocks noGrp="1"/>
          </p:cNvSpPr>
          <p:nvPr>
            <p:ph type="title"/>
          </p:nvPr>
        </p:nvSpPr>
        <p:spPr>
          <a:xfrm>
            <a:off x="3597622" y="228983"/>
            <a:ext cx="4368800" cy="708496"/>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normAutofit/>
          </a:bodyPr>
          <a:lstStyle/>
          <a:p>
            <a:pPr algn="ctr"/>
            <a:r>
              <a:rPr lang="ar-SA" sz="2800" b="1" dirty="0">
                <a:solidFill>
                  <a:schemeClr val="bg1"/>
                </a:solidFill>
                <a:latin typeface="Sakkal Majalla" panose="02000000000000000000" pitchFamily="2" charset="-78"/>
                <a:ea typeface="+mj-ea"/>
                <a:cs typeface="Sakkal Majalla" panose="02000000000000000000" pitchFamily="2" charset="-78"/>
              </a:rPr>
              <a:t>نموذج إجابة النّشاط التدريبيّ الثّالث</a:t>
            </a:r>
            <a:endParaRPr lang="ar-BH" sz="2800" b="1" dirty="0">
              <a:solidFill>
                <a:schemeClr val="bg1"/>
              </a:solidFill>
              <a:latin typeface="Sakkal Majalla" panose="02000000000000000000" pitchFamily="2" charset="-78"/>
              <a:ea typeface="+mj-ea"/>
              <a:cs typeface="Sakkal Majalla" panose="02000000000000000000" pitchFamily="2" charset="-78"/>
            </a:endParaRPr>
          </a:p>
        </p:txBody>
      </p:sp>
      <p:sp>
        <p:nvSpPr>
          <p:cNvPr id="2" name="مستطيل 1"/>
          <p:cNvSpPr/>
          <p:nvPr/>
        </p:nvSpPr>
        <p:spPr>
          <a:xfrm>
            <a:off x="270641" y="1099985"/>
            <a:ext cx="8709760" cy="5016758"/>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just" rtl="1"/>
            <a:r>
              <a:rPr lang="ar-SA" sz="3200" b="1" dirty="0">
                <a:solidFill>
                  <a:srgbClr val="000076"/>
                </a:solidFill>
                <a:latin typeface="Sakkal Majalla" pitchFamily="2" charset="-78"/>
                <a:cs typeface="Sakkal Majalla" pitchFamily="2" charset="-78"/>
              </a:rPr>
              <a:t>         </a:t>
            </a:r>
            <a:r>
              <a:rPr lang="ar-BH" sz="2400" b="1" dirty="0">
                <a:solidFill>
                  <a:srgbClr val="FF0000"/>
                </a:solidFill>
                <a:latin typeface="Sakkal Majalla" pitchFamily="2" charset="-78"/>
                <a:cs typeface="Sakkal Majalla" pitchFamily="2" charset="-78"/>
              </a:rPr>
              <a:t>يقولُ بعضُ الرجال إنّ هذه المَدَنيَّةَ إنّما هي زراعةٌ وصِناعَةٌ وأدواتٌ وآلاتٌ وثقافةٌ وعُلومٌ وفُنونٌ وآدابٌ، فأين المرأةُ مِن كلّ ذلك؟ الرجلُ هو الذي ابتكَرَ وأنتجَ، والمرأةُ تَستغلُّ ذلك الإنتاجَ وتَستَهلِكُه.</a:t>
            </a:r>
          </a:p>
          <a:p>
            <a:pPr algn="just" rtl="1"/>
            <a:r>
              <a:rPr lang="ar-SA" sz="2400" b="1" dirty="0">
                <a:solidFill>
                  <a:srgbClr val="000076"/>
                </a:solidFill>
                <a:latin typeface="Sakkal Majalla" pitchFamily="2" charset="-78"/>
                <a:cs typeface="Sakkal Majalla" pitchFamily="2" charset="-78"/>
              </a:rPr>
              <a:t>          </a:t>
            </a:r>
            <a:r>
              <a:rPr lang="ar-BH" sz="2400" b="1" dirty="0">
                <a:solidFill>
                  <a:srgbClr val="00B050"/>
                </a:solidFill>
                <a:latin typeface="Sakkal Majalla" pitchFamily="2" charset="-78"/>
                <a:cs typeface="Sakkal Majalla" pitchFamily="2" charset="-78"/>
              </a:rPr>
              <a:t>أمّا أنا فأقول إنّ المرأةَ تقومُ بِدورِها في المجتمع بكفاءة وأَلْمَعِيَّة، وتُساهِمُ في بِناء صَرحِ المَدَنيّة مثلها مثل الرجل، تَجدُها في المؤتمرات الاجتماعيّة، والمُنظَّمات الاقتصاديّة، والهيئات العلميّة، حتّى مؤتمرات السياسة الدوليّة تشترك المرأةُ فيها عُضوًا وموظّفةً ومُترجِمَةً ومُحرِّرَةً، فما بالُك بِمؤتمر العائلة، والعائلةُ خليّة المجتمع ولبِنَتُه ونسيجُه، أو هي بالأحرى نواتُه الأساسيّة التي تتناسقُ حولَها دوائرُ النشاط والحضارة.</a:t>
            </a:r>
          </a:p>
          <a:p>
            <a:pPr algn="just" rtl="1"/>
            <a:r>
              <a:rPr lang="ar-SA" sz="2400" b="1" dirty="0">
                <a:solidFill>
                  <a:srgbClr val="00B050"/>
                </a:solidFill>
                <a:latin typeface="Sakkal Majalla" pitchFamily="2" charset="-78"/>
                <a:cs typeface="Sakkal Majalla" pitchFamily="2" charset="-78"/>
              </a:rPr>
              <a:t>        </a:t>
            </a:r>
            <a:r>
              <a:rPr lang="ar-BH" sz="2400" b="1" dirty="0">
                <a:solidFill>
                  <a:srgbClr val="00B050"/>
                </a:solidFill>
                <a:latin typeface="Sakkal Majalla" pitchFamily="2" charset="-78"/>
                <a:cs typeface="Sakkal Majalla" pitchFamily="2" charset="-78"/>
              </a:rPr>
              <a:t>وكما تكون العائلة يكون المجتمع، وإذا جاز لي التشبيهُ هنا قلتُ إنّ المرأةَ دعامةُ العائلة وجوُّها وروحُها، أمّا الرجلُ فجُدران العائلة وواجهتُها وسقفُها. وهل مِن قيامٍ للجدران، وهل مِن مَتانَةٍ للسقف بغير أساسٍ مكين؟</a:t>
            </a:r>
          </a:p>
          <a:p>
            <a:pPr algn="just" rtl="1"/>
            <a:r>
              <a:rPr lang="ar-SA" sz="2400" b="1" dirty="0">
                <a:solidFill>
                  <a:srgbClr val="000076"/>
                </a:solidFill>
                <a:latin typeface="Sakkal Majalla" pitchFamily="2" charset="-78"/>
                <a:cs typeface="Sakkal Majalla" pitchFamily="2" charset="-78"/>
              </a:rPr>
              <a:t>          </a:t>
            </a:r>
            <a:r>
              <a:rPr lang="ar-BH" sz="2400" b="1" dirty="0">
                <a:solidFill>
                  <a:srgbClr val="000076"/>
                </a:solidFill>
                <a:latin typeface="Sakkal Majalla" pitchFamily="2" charset="-78"/>
                <a:cs typeface="Sakkal Majalla" pitchFamily="2" charset="-78"/>
              </a:rPr>
              <a:t>إذًا على الرجال الذين يُنكرون فضلَ المرأة على المدَنيّة الحديثة أن يُغيّروا مِن نظرتِهم هذه، وإلّا قُلنا لهم إنّ فضلَها أسبقُ مِن فضلِكم. </a:t>
            </a:r>
            <a:r>
              <a:rPr lang="ar-SA" sz="2400" b="1" dirty="0">
                <a:solidFill>
                  <a:srgbClr val="000076"/>
                </a:solidFill>
                <a:latin typeface="Sakkal Majalla" pitchFamily="2" charset="-78"/>
                <a:cs typeface="Sakkal Majalla" pitchFamily="2" charset="-78"/>
              </a:rPr>
              <a:t>                                                                                                     </a:t>
            </a:r>
            <a:r>
              <a:rPr lang="ar-SA" b="1" dirty="0">
                <a:solidFill>
                  <a:schemeClr val="tx1"/>
                </a:solidFill>
                <a:latin typeface="Sakkal Majalla" pitchFamily="2" charset="-78"/>
                <a:cs typeface="Sakkal Majalla" pitchFamily="2" charset="-78"/>
              </a:rPr>
              <a:t>مي زيادة</a:t>
            </a:r>
            <a:endParaRPr lang="ar-BH" sz="2400" b="1" dirty="0">
              <a:solidFill>
                <a:schemeClr val="tx1"/>
              </a:solidFill>
              <a:latin typeface="Sakkal Majalla" pitchFamily="2" charset="-78"/>
              <a:cs typeface="Sakkal Majalla" pitchFamily="2" charset="-78"/>
            </a:endParaRPr>
          </a:p>
        </p:txBody>
      </p:sp>
      <p:sp>
        <p:nvSpPr>
          <p:cNvPr id="10" name="قوس كبير أيمن 9"/>
          <p:cNvSpPr/>
          <p:nvPr/>
        </p:nvSpPr>
        <p:spPr>
          <a:xfrm>
            <a:off x="9132634" y="1099985"/>
            <a:ext cx="341566" cy="1186015"/>
          </a:xfrm>
          <a:prstGeom prst="rightBrace">
            <a:avLst/>
          </a:prstGeom>
        </p:spPr>
        <p:style>
          <a:lnRef idx="1">
            <a:schemeClr val="dk1"/>
          </a:lnRef>
          <a:fillRef idx="0">
            <a:schemeClr val="dk1"/>
          </a:fillRef>
          <a:effectRef idx="0">
            <a:schemeClr val="dk1"/>
          </a:effectRef>
          <a:fontRef idx="minor">
            <a:schemeClr val="tx1"/>
          </a:fontRef>
        </p:style>
        <p:txBody>
          <a:bodyPr rtlCol="1" anchor="ctr"/>
          <a:lstStyle/>
          <a:p>
            <a:pPr algn="ctr"/>
            <a:endParaRPr lang="ar-SA"/>
          </a:p>
        </p:txBody>
      </p:sp>
      <p:sp>
        <p:nvSpPr>
          <p:cNvPr id="11" name="قوس كبير أيمن 10"/>
          <p:cNvSpPr/>
          <p:nvPr/>
        </p:nvSpPr>
        <p:spPr>
          <a:xfrm>
            <a:off x="9132634" y="2445259"/>
            <a:ext cx="341566" cy="2820000"/>
          </a:xfrm>
          <a:prstGeom prst="rightBrace">
            <a:avLst/>
          </a:prstGeom>
        </p:spPr>
        <p:style>
          <a:lnRef idx="1">
            <a:schemeClr val="dk1"/>
          </a:lnRef>
          <a:fillRef idx="0">
            <a:schemeClr val="dk1"/>
          </a:fillRef>
          <a:effectRef idx="0">
            <a:schemeClr val="dk1"/>
          </a:effectRef>
          <a:fontRef idx="minor">
            <a:schemeClr val="tx1"/>
          </a:fontRef>
        </p:style>
        <p:txBody>
          <a:bodyPr rtlCol="1" anchor="ctr"/>
          <a:lstStyle/>
          <a:p>
            <a:pPr algn="ctr"/>
            <a:endParaRPr lang="ar-SA"/>
          </a:p>
        </p:txBody>
      </p:sp>
      <p:sp>
        <p:nvSpPr>
          <p:cNvPr id="12" name="قوس كبير أيمن 11"/>
          <p:cNvSpPr/>
          <p:nvPr/>
        </p:nvSpPr>
        <p:spPr>
          <a:xfrm>
            <a:off x="9132634" y="5412681"/>
            <a:ext cx="341566" cy="704062"/>
          </a:xfrm>
          <a:prstGeom prst="rightBrace">
            <a:avLst/>
          </a:prstGeom>
        </p:spPr>
        <p:style>
          <a:lnRef idx="1">
            <a:schemeClr val="dk1"/>
          </a:lnRef>
          <a:fillRef idx="0">
            <a:schemeClr val="dk1"/>
          </a:fillRef>
          <a:effectRef idx="0">
            <a:schemeClr val="dk1"/>
          </a:effectRef>
          <a:fontRef idx="minor">
            <a:schemeClr val="tx1"/>
          </a:fontRef>
        </p:style>
        <p:txBody>
          <a:bodyPr rtlCol="1" anchor="ctr"/>
          <a:lstStyle/>
          <a:p>
            <a:pPr algn="ctr"/>
            <a:endParaRPr lang="ar-SA"/>
          </a:p>
        </p:txBody>
      </p:sp>
      <p:sp>
        <p:nvSpPr>
          <p:cNvPr id="4" name="مستطيل 3"/>
          <p:cNvSpPr/>
          <p:nvPr/>
        </p:nvSpPr>
        <p:spPr>
          <a:xfrm>
            <a:off x="9662727" y="1542490"/>
            <a:ext cx="1259273" cy="36933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ar-SA" b="1" dirty="0">
                <a:solidFill>
                  <a:srgbClr val="FF0000"/>
                </a:solidFill>
                <a:latin typeface="Sakkal Majalla" pitchFamily="2" charset="-78"/>
                <a:cs typeface="Sakkal Majalla" pitchFamily="2" charset="-78"/>
              </a:rPr>
              <a:t>الأطروحة:</a:t>
            </a:r>
            <a:endParaRPr lang="ar-SA" dirty="0"/>
          </a:p>
        </p:txBody>
      </p:sp>
      <p:sp>
        <p:nvSpPr>
          <p:cNvPr id="13" name="مستطيل 12"/>
          <p:cNvSpPr/>
          <p:nvPr/>
        </p:nvSpPr>
        <p:spPr>
          <a:xfrm>
            <a:off x="9626433" y="3670593"/>
            <a:ext cx="1295567" cy="36933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l" rtl="1"/>
            <a:r>
              <a:rPr lang="ar-SA" b="1" dirty="0">
                <a:solidFill>
                  <a:srgbClr val="FF0000"/>
                </a:solidFill>
                <a:latin typeface="Sakkal Majalla" pitchFamily="2" charset="-78"/>
                <a:cs typeface="Sakkal Majalla" pitchFamily="2" charset="-78"/>
              </a:rPr>
              <a:t>سيرورة الحجاج:</a:t>
            </a:r>
            <a:endParaRPr lang="ar-SA" dirty="0"/>
          </a:p>
        </p:txBody>
      </p:sp>
      <p:sp>
        <p:nvSpPr>
          <p:cNvPr id="14" name="مستطيل 13"/>
          <p:cNvSpPr/>
          <p:nvPr/>
        </p:nvSpPr>
        <p:spPr>
          <a:xfrm>
            <a:off x="9626433" y="5580046"/>
            <a:ext cx="1163116" cy="36933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ar-SA" b="1" dirty="0">
                <a:solidFill>
                  <a:srgbClr val="FF0000"/>
                </a:solidFill>
                <a:latin typeface="Sakkal Majalla" pitchFamily="2" charset="-78"/>
                <a:cs typeface="Sakkal Majalla" pitchFamily="2" charset="-78"/>
              </a:rPr>
              <a:t>النتيجة:</a:t>
            </a:r>
            <a:endParaRPr lang="ar-SA" dirty="0"/>
          </a:p>
        </p:txBody>
      </p:sp>
      <p:sp>
        <p:nvSpPr>
          <p:cNvPr id="15" name="مربع نص 1"/>
          <p:cNvSpPr txBox="1"/>
          <p:nvPr/>
        </p:nvSpPr>
        <p:spPr>
          <a:xfrm>
            <a:off x="0" y="0"/>
            <a:ext cx="2675965" cy="338554"/>
          </a:xfrm>
          <a:prstGeom prst="rect">
            <a:avLst/>
          </a:prstGeom>
          <a:solidFill>
            <a:schemeClr val="accent4">
              <a:lumMod val="60000"/>
              <a:lumOff val="40000"/>
            </a:schemeClr>
          </a:solidFill>
        </p:spPr>
        <p:txBody>
          <a:bodyPr wrap="square" rtlCol="0">
            <a:spAutoFit/>
          </a:bodyPr>
          <a:lstStyle/>
          <a:p>
            <a:pPr algn="ctr"/>
            <a:r>
              <a:rPr lang="ar-BH" sz="1600" dirty="0">
                <a:solidFill>
                  <a:prstClr val="black"/>
                </a:solidFill>
                <a:latin typeface="Sakkal Majalla" panose="02000000000000000000" pitchFamily="2" charset="-78"/>
                <a:cs typeface="Sakkal Majalla" panose="02000000000000000000" pitchFamily="2" charset="-78"/>
              </a:rPr>
              <a:t>عرب213- الإنتاج الكتابي</a:t>
            </a:r>
            <a:r>
              <a:rPr lang="ar-SA" sz="1600" dirty="0">
                <a:solidFill>
                  <a:prstClr val="black"/>
                </a:solidFill>
                <a:latin typeface="Sakkal Majalla" panose="02000000000000000000" pitchFamily="2" charset="-78"/>
                <a:cs typeface="Sakkal Majalla" panose="02000000000000000000" pitchFamily="2" charset="-78"/>
              </a:rPr>
              <a:t>(النمط الحجاجي)</a:t>
            </a:r>
            <a:endParaRPr lang="en-US" sz="1600" dirty="0">
              <a:solidFill>
                <a:prstClr val="black"/>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883859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 end="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12" grpId="0" animBg="1"/>
      <p:bldP spid="4"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
        <p:nvSpPr>
          <p:cNvPr id="8" name="Title 3"/>
          <p:cNvSpPr>
            <a:spLocks noGrp="1"/>
          </p:cNvSpPr>
          <p:nvPr>
            <p:ph idx="1"/>
          </p:nvPr>
        </p:nvSpPr>
        <p:spPr>
          <a:xfrm>
            <a:off x="2843234" y="2192489"/>
            <a:ext cx="5956210" cy="2337469"/>
          </a:xfrm>
        </p:spPr>
        <p:style>
          <a:lnRef idx="2">
            <a:schemeClr val="accent2"/>
          </a:lnRef>
          <a:fillRef idx="1">
            <a:schemeClr val="lt1"/>
          </a:fillRef>
          <a:effectRef idx="0">
            <a:schemeClr val="accent2"/>
          </a:effectRef>
          <a:fontRef idx="minor">
            <a:schemeClr val="dk1"/>
          </a:fontRef>
        </p:style>
        <p:txBody>
          <a:bodyPr>
            <a:noAutofit/>
          </a:bodyPr>
          <a:lstStyle/>
          <a:p>
            <a:pPr marL="0" indent="0" algn="ctr" rtl="1">
              <a:buNone/>
            </a:pPr>
            <a:r>
              <a:rPr lang="ar-BH" sz="7200" b="1" dirty="0">
                <a:ln w="22225">
                  <a:solidFill>
                    <a:schemeClr val="accent2"/>
                  </a:solidFill>
                  <a:prstDash val="solid"/>
                </a:ln>
                <a:solidFill>
                  <a:schemeClr val="accent2">
                    <a:lumMod val="40000"/>
                    <a:lumOff val="60000"/>
                  </a:schemeClr>
                </a:solidFill>
                <a:latin typeface="Sakkal Majalla" panose="02000000000000000000" pitchFamily="2" charset="-78"/>
                <a:cs typeface="Sakkal Majalla" panose="02000000000000000000" pitchFamily="2" charset="-78"/>
              </a:rPr>
              <a:t>أشكركم</a:t>
            </a:r>
            <a:br>
              <a:rPr lang="en-US" sz="7200" b="1" dirty="0">
                <a:ln w="22225">
                  <a:solidFill>
                    <a:schemeClr val="accent2"/>
                  </a:solidFill>
                  <a:prstDash val="solid"/>
                </a:ln>
                <a:solidFill>
                  <a:schemeClr val="accent2">
                    <a:lumMod val="40000"/>
                    <a:lumOff val="60000"/>
                  </a:schemeClr>
                </a:solidFill>
                <a:latin typeface="Sakkal Majalla" panose="02000000000000000000" pitchFamily="2" charset="-78"/>
                <a:cs typeface="Sakkal Majalla" panose="02000000000000000000" pitchFamily="2" charset="-78"/>
              </a:rPr>
            </a:br>
            <a:r>
              <a:rPr lang="ar-BH" sz="7200" b="1" dirty="0">
                <a:ln w="22225">
                  <a:solidFill>
                    <a:schemeClr val="accent2"/>
                  </a:solidFill>
                  <a:prstDash val="solid"/>
                </a:ln>
                <a:solidFill>
                  <a:schemeClr val="accent2">
                    <a:lumMod val="40000"/>
                    <a:lumOff val="60000"/>
                  </a:schemeClr>
                </a:solidFill>
                <a:latin typeface="Sakkal Majalla" panose="02000000000000000000" pitchFamily="2" charset="-78"/>
                <a:cs typeface="Sakkal Majalla" panose="02000000000000000000" pitchFamily="2" charset="-78"/>
              </a:rPr>
              <a:t>وإلى لقاء في درس آخر</a:t>
            </a:r>
            <a:endParaRPr lang="en-US" sz="7200" b="1" dirty="0">
              <a:ln w="22225">
                <a:solidFill>
                  <a:schemeClr val="accent2"/>
                </a:solidFill>
                <a:prstDash val="solid"/>
              </a:ln>
              <a:solidFill>
                <a:schemeClr val="accent2">
                  <a:lumMod val="40000"/>
                  <a:lumOff val="60000"/>
                </a:schemeClr>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89863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
        <p:nvSpPr>
          <p:cNvPr id="9" name="مربع نص 1"/>
          <p:cNvSpPr txBox="1"/>
          <p:nvPr/>
        </p:nvSpPr>
        <p:spPr>
          <a:xfrm>
            <a:off x="0" y="0"/>
            <a:ext cx="2675965" cy="338554"/>
          </a:xfrm>
          <a:prstGeom prst="rect">
            <a:avLst/>
          </a:prstGeom>
          <a:solidFill>
            <a:schemeClr val="accent4">
              <a:lumMod val="60000"/>
              <a:lumOff val="40000"/>
            </a:schemeClr>
          </a:solidFill>
        </p:spPr>
        <p:txBody>
          <a:bodyPr wrap="square" rtlCol="0">
            <a:spAutoFit/>
          </a:bodyPr>
          <a:lstStyle/>
          <a:p>
            <a:pPr algn="ctr"/>
            <a:r>
              <a:rPr lang="ar-BH" sz="1600" dirty="0">
                <a:solidFill>
                  <a:prstClr val="black"/>
                </a:solidFill>
                <a:latin typeface="Sakkal Majalla" panose="02000000000000000000" pitchFamily="2" charset="-78"/>
                <a:cs typeface="Sakkal Majalla" panose="02000000000000000000" pitchFamily="2" charset="-78"/>
              </a:rPr>
              <a:t>عرب213- الإنتاج الكتابي</a:t>
            </a:r>
            <a:r>
              <a:rPr lang="ar-SA" sz="1600" dirty="0">
                <a:solidFill>
                  <a:prstClr val="black"/>
                </a:solidFill>
                <a:latin typeface="Sakkal Majalla" panose="02000000000000000000" pitchFamily="2" charset="-78"/>
                <a:cs typeface="Sakkal Majalla" panose="02000000000000000000" pitchFamily="2" charset="-78"/>
              </a:rPr>
              <a:t>(النمط الحجاجي)</a:t>
            </a:r>
            <a:endParaRPr lang="en-US" sz="1600" dirty="0">
              <a:solidFill>
                <a:prstClr val="black"/>
              </a:solidFill>
              <a:latin typeface="Sakkal Majalla" panose="02000000000000000000" pitchFamily="2" charset="-78"/>
              <a:cs typeface="Sakkal Majalla" panose="02000000000000000000" pitchFamily="2" charset="-78"/>
            </a:endParaRPr>
          </a:p>
        </p:txBody>
      </p:sp>
      <p:sp>
        <p:nvSpPr>
          <p:cNvPr id="10" name="Title 8"/>
          <p:cNvSpPr>
            <a:spLocks noGrp="1"/>
          </p:cNvSpPr>
          <p:nvPr>
            <p:ph type="title"/>
          </p:nvPr>
        </p:nvSpPr>
        <p:spPr>
          <a:xfrm>
            <a:off x="8950325" y="1557900"/>
            <a:ext cx="2541132" cy="708496"/>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normAutofit/>
          </a:bodyPr>
          <a:lstStyle/>
          <a:p>
            <a:pPr algn="ctr"/>
            <a:r>
              <a:rPr lang="ar-SA" sz="4000" b="1" dirty="0">
                <a:solidFill>
                  <a:schemeClr val="bg1"/>
                </a:solidFill>
                <a:latin typeface="Sakkal Majalla" panose="02000000000000000000" pitchFamily="2" charset="-78"/>
                <a:ea typeface="+mj-ea"/>
                <a:cs typeface="Sakkal Majalla" panose="02000000000000000000" pitchFamily="2" charset="-78"/>
              </a:rPr>
              <a:t>أ</a:t>
            </a:r>
            <a:r>
              <a:rPr lang="ar-BH" sz="4000" b="1" dirty="0">
                <a:solidFill>
                  <a:schemeClr val="bg1"/>
                </a:solidFill>
                <a:latin typeface="Sakkal Majalla" panose="02000000000000000000" pitchFamily="2" charset="-78"/>
                <a:ea typeface="+mj-ea"/>
                <a:cs typeface="Sakkal Majalla" panose="02000000000000000000" pitchFamily="2" charset="-78"/>
              </a:rPr>
              <a:t>هد</a:t>
            </a:r>
            <a:r>
              <a:rPr lang="ar-SA" sz="4000" b="1" dirty="0">
                <a:solidFill>
                  <a:schemeClr val="bg1"/>
                </a:solidFill>
                <a:latin typeface="Sakkal Majalla" panose="02000000000000000000" pitchFamily="2" charset="-78"/>
                <a:ea typeface="+mj-ea"/>
                <a:cs typeface="Sakkal Majalla" panose="02000000000000000000" pitchFamily="2" charset="-78"/>
              </a:rPr>
              <a:t>ا</a:t>
            </a:r>
            <a:r>
              <a:rPr lang="ar-BH" sz="4000" b="1" dirty="0">
                <a:solidFill>
                  <a:schemeClr val="bg1"/>
                </a:solidFill>
                <a:latin typeface="Sakkal Majalla" panose="02000000000000000000" pitchFamily="2" charset="-78"/>
                <a:ea typeface="+mj-ea"/>
                <a:cs typeface="Sakkal Majalla" panose="02000000000000000000" pitchFamily="2" charset="-78"/>
              </a:rPr>
              <a:t>فُ الدرس</a:t>
            </a:r>
          </a:p>
        </p:txBody>
      </p:sp>
      <p:sp>
        <p:nvSpPr>
          <p:cNvPr id="11" name="مربع نص 10">
            <a:extLst>
              <a:ext uri="{FF2B5EF4-FFF2-40B4-BE49-F238E27FC236}">
                <a16:creationId xmlns:a16="http://schemas.microsoft.com/office/drawing/2014/main" id="{95A7A3F8-1665-4B20-8189-4F984E8DF68C}"/>
              </a:ext>
            </a:extLst>
          </p:cNvPr>
          <p:cNvSpPr txBox="1"/>
          <p:nvPr/>
        </p:nvSpPr>
        <p:spPr>
          <a:xfrm>
            <a:off x="1414182" y="2718550"/>
            <a:ext cx="10005392" cy="3170099"/>
          </a:xfrm>
          <a:prstGeom prst="rect">
            <a:avLst/>
          </a:prstGeom>
          <a:noFill/>
        </p:spPr>
        <p:txBody>
          <a:bodyPr wrap="square">
            <a:spAutoFit/>
          </a:bodyPr>
          <a:lstStyle/>
          <a:p>
            <a:pPr algn="r" rtl="1"/>
            <a:r>
              <a:rPr lang="ar-SA" sz="4000" b="1" u="sng" dirty="0">
                <a:solidFill>
                  <a:schemeClr val="accent1">
                    <a:lumMod val="50000"/>
                  </a:schemeClr>
                </a:solidFill>
                <a:latin typeface="Sakkal Majalla" panose="02000000000000000000" pitchFamily="2" charset="-78"/>
                <a:cs typeface="Sakkal Majalla" panose="02000000000000000000" pitchFamily="2" charset="-78"/>
              </a:rPr>
              <a:t>يتوقَّعُ من الطالبِ في نهايةِ هذا الدَّرسِ أنْ يكونَ قادرًا على أن:</a:t>
            </a:r>
            <a:endParaRPr lang="ar-BH" sz="4000" b="1" u="sng" dirty="0">
              <a:solidFill>
                <a:schemeClr val="accent1">
                  <a:lumMod val="50000"/>
                </a:schemeClr>
              </a:solidFill>
              <a:latin typeface="Sakkal Majalla" panose="02000000000000000000" pitchFamily="2" charset="-78"/>
              <a:cs typeface="Sakkal Majalla" panose="02000000000000000000" pitchFamily="2" charset="-78"/>
            </a:endParaRPr>
          </a:p>
          <a:p>
            <a:pPr algn="r" rtl="1"/>
            <a:endParaRPr lang="ar-SA" sz="3200" b="1" dirty="0">
              <a:solidFill>
                <a:srgbClr val="0070C0"/>
              </a:solidFill>
              <a:latin typeface="Sakkal Majalla" panose="02000000000000000000" pitchFamily="2" charset="-78"/>
              <a:cs typeface="Sakkal Majalla" panose="02000000000000000000" pitchFamily="2" charset="-78"/>
            </a:endParaRPr>
          </a:p>
          <a:p>
            <a:pPr algn="r" rtl="1"/>
            <a:r>
              <a:rPr lang="ar-SA" sz="3200" b="1" dirty="0">
                <a:solidFill>
                  <a:srgbClr val="C00000"/>
                </a:solidFill>
                <a:latin typeface="Sakkal Majalla" panose="02000000000000000000" pitchFamily="2" charset="-78"/>
                <a:cs typeface="Sakkal Majalla" panose="02000000000000000000" pitchFamily="2" charset="-78"/>
              </a:rPr>
              <a:t>1- يوضِّح مفهوم النمط الحجاجي محددًا مكونات بنائه وأبرز مؤشراته.</a:t>
            </a:r>
          </a:p>
          <a:p>
            <a:pPr algn="r" rtl="1"/>
            <a:r>
              <a:rPr lang="ar-SA" sz="3200" b="1" dirty="0">
                <a:solidFill>
                  <a:srgbClr val="C00000"/>
                </a:solidFill>
                <a:latin typeface="Sakkal Majalla" panose="02000000000000000000" pitchFamily="2" charset="-78"/>
                <a:cs typeface="Sakkal Majalla" panose="02000000000000000000" pitchFamily="2" charset="-78"/>
              </a:rPr>
              <a:t>2- يعيِّن مكونات بناء النمط الحجاجي والمؤشرات والشواهد في النصّ المعطى له.</a:t>
            </a:r>
          </a:p>
          <a:p>
            <a:pPr algn="r" rtl="1"/>
            <a:r>
              <a:rPr lang="ar-SA" sz="3200" b="1" dirty="0">
                <a:solidFill>
                  <a:srgbClr val="C00000"/>
                </a:solidFill>
                <a:latin typeface="Sakkal Majalla" panose="02000000000000000000" pitchFamily="2" charset="-78"/>
                <a:cs typeface="Sakkal Majalla" panose="02000000000000000000" pitchFamily="2" charset="-78"/>
              </a:rPr>
              <a:t>3- يكمل النصّ المعطى بفقرة من النمط الحجاجي سليمة المبنى والمعنى.</a:t>
            </a:r>
          </a:p>
          <a:p>
            <a:pPr algn="r" rtl="1"/>
            <a:r>
              <a:rPr lang="ar-SA" sz="3200" b="1" dirty="0">
                <a:solidFill>
                  <a:srgbClr val="C00000"/>
                </a:solidFill>
                <a:latin typeface="Sakkal Majalla" panose="02000000000000000000" pitchFamily="2" charset="-78"/>
                <a:cs typeface="Sakkal Majalla" panose="02000000000000000000" pitchFamily="2" charset="-78"/>
              </a:rPr>
              <a:t>4- يكتب </a:t>
            </a:r>
            <a:r>
              <a:rPr lang="ar-BH" sz="3200" b="1" dirty="0">
                <a:solidFill>
                  <a:srgbClr val="C00000"/>
                </a:solidFill>
                <a:latin typeface="Sakkal Majalla" panose="02000000000000000000" pitchFamily="2" charset="-78"/>
                <a:cs typeface="Sakkal Majalla" panose="02000000000000000000" pitchFamily="2" charset="-78"/>
              </a:rPr>
              <a:t>نصّ</a:t>
            </a:r>
            <a:r>
              <a:rPr lang="ar-SA" sz="3200" b="1" dirty="0">
                <a:solidFill>
                  <a:srgbClr val="C00000"/>
                </a:solidFill>
                <a:latin typeface="Sakkal Majalla" panose="02000000000000000000" pitchFamily="2" charset="-78"/>
                <a:cs typeface="Sakkal Majalla" panose="02000000000000000000" pitchFamily="2" charset="-78"/>
              </a:rPr>
              <a:t>ًا</a:t>
            </a:r>
            <a:r>
              <a:rPr lang="ar-BH" sz="3200" b="1" dirty="0">
                <a:solidFill>
                  <a:srgbClr val="C00000"/>
                </a:solidFill>
                <a:latin typeface="Sakkal Majalla" panose="02000000000000000000" pitchFamily="2" charset="-78"/>
                <a:cs typeface="Sakkal Majalla" panose="02000000000000000000" pitchFamily="2" charset="-78"/>
              </a:rPr>
              <a:t> </a:t>
            </a:r>
            <a:r>
              <a:rPr lang="ar-SA" sz="3200" b="1" dirty="0">
                <a:solidFill>
                  <a:srgbClr val="C00000"/>
                </a:solidFill>
                <a:latin typeface="Sakkal Majalla" panose="02000000000000000000" pitchFamily="2" charset="-78"/>
                <a:cs typeface="Sakkal Majalla" panose="02000000000000000000" pitchFamily="2" charset="-78"/>
              </a:rPr>
              <a:t>حجاجيًّا مكتملاً سليم المبنى والمعنى</a:t>
            </a:r>
            <a:r>
              <a:rPr lang="ar-BH" sz="3200" b="1" dirty="0">
                <a:solidFill>
                  <a:srgbClr val="C00000"/>
                </a:solidFill>
                <a:latin typeface="Sakkal Majalla" panose="02000000000000000000" pitchFamily="2" charset="-78"/>
                <a:cs typeface="Sakkal Majalla" panose="02000000000000000000" pitchFamily="2" charset="-78"/>
              </a:rPr>
              <a:t>.</a:t>
            </a:r>
            <a:endParaRPr lang="en-US" sz="3200" b="1" dirty="0">
              <a:solidFill>
                <a:srgbClr val="C0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58800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
        <p:nvSpPr>
          <p:cNvPr id="9" name="مربع نص 1"/>
          <p:cNvSpPr txBox="1"/>
          <p:nvPr/>
        </p:nvSpPr>
        <p:spPr>
          <a:xfrm>
            <a:off x="0" y="0"/>
            <a:ext cx="2675965" cy="338554"/>
          </a:xfrm>
          <a:prstGeom prst="rect">
            <a:avLst/>
          </a:prstGeom>
          <a:solidFill>
            <a:schemeClr val="accent4">
              <a:lumMod val="60000"/>
              <a:lumOff val="40000"/>
            </a:schemeClr>
          </a:solidFill>
        </p:spPr>
        <p:txBody>
          <a:bodyPr wrap="square" rtlCol="0">
            <a:spAutoFit/>
          </a:bodyPr>
          <a:lstStyle/>
          <a:p>
            <a:pPr algn="ctr"/>
            <a:r>
              <a:rPr lang="ar-BH" sz="1600" dirty="0">
                <a:solidFill>
                  <a:prstClr val="black"/>
                </a:solidFill>
                <a:latin typeface="Sakkal Majalla" panose="02000000000000000000" pitchFamily="2" charset="-78"/>
                <a:cs typeface="Sakkal Majalla" panose="02000000000000000000" pitchFamily="2" charset="-78"/>
              </a:rPr>
              <a:t>عرب213- الإنتاج الكتابي</a:t>
            </a:r>
            <a:r>
              <a:rPr lang="ar-SA" sz="1600" dirty="0">
                <a:solidFill>
                  <a:prstClr val="black"/>
                </a:solidFill>
                <a:latin typeface="Sakkal Majalla" panose="02000000000000000000" pitchFamily="2" charset="-78"/>
                <a:cs typeface="Sakkal Majalla" panose="02000000000000000000" pitchFamily="2" charset="-78"/>
              </a:rPr>
              <a:t>(النمط الحجاجي)</a:t>
            </a:r>
            <a:endParaRPr lang="en-US" sz="1600" dirty="0">
              <a:solidFill>
                <a:prstClr val="black"/>
              </a:solidFill>
              <a:latin typeface="Sakkal Majalla" panose="02000000000000000000" pitchFamily="2" charset="-78"/>
              <a:cs typeface="Sakkal Majalla" panose="02000000000000000000" pitchFamily="2" charset="-78"/>
            </a:endParaRPr>
          </a:p>
        </p:txBody>
      </p:sp>
      <p:sp>
        <p:nvSpPr>
          <p:cNvPr id="10" name="Title 8"/>
          <p:cNvSpPr>
            <a:spLocks noGrp="1"/>
          </p:cNvSpPr>
          <p:nvPr>
            <p:ph type="title"/>
          </p:nvPr>
        </p:nvSpPr>
        <p:spPr>
          <a:xfrm>
            <a:off x="5006975" y="700325"/>
            <a:ext cx="2541132" cy="708496"/>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normAutofit/>
          </a:bodyPr>
          <a:lstStyle/>
          <a:p>
            <a:pPr algn="ctr"/>
            <a:r>
              <a:rPr lang="ar-BH" sz="3600" b="1" dirty="0">
                <a:solidFill>
                  <a:schemeClr val="bg1"/>
                </a:solidFill>
                <a:latin typeface="Sakkal Majalla" panose="02000000000000000000" pitchFamily="2" charset="-78"/>
                <a:cs typeface="Sakkal Majalla" panose="02000000000000000000" pitchFamily="2" charset="-78"/>
              </a:rPr>
              <a:t>معايير القرائية</a:t>
            </a:r>
            <a:endParaRPr lang="ar-BH" sz="3600" b="1" dirty="0">
              <a:solidFill>
                <a:schemeClr val="bg1"/>
              </a:solidFill>
              <a:latin typeface="Sakkal Majalla" panose="02000000000000000000" pitchFamily="2" charset="-78"/>
              <a:ea typeface="+mj-ea"/>
              <a:cs typeface="Sakkal Majalla" panose="02000000000000000000" pitchFamily="2" charset="-78"/>
            </a:endParaRPr>
          </a:p>
        </p:txBody>
      </p:sp>
      <p:sp>
        <p:nvSpPr>
          <p:cNvPr id="11" name="مربع نص 10">
            <a:extLst>
              <a:ext uri="{FF2B5EF4-FFF2-40B4-BE49-F238E27FC236}">
                <a16:creationId xmlns:a16="http://schemas.microsoft.com/office/drawing/2014/main" id="{95A7A3F8-1665-4B20-8189-4F984E8DF68C}"/>
              </a:ext>
            </a:extLst>
          </p:cNvPr>
          <p:cNvSpPr txBox="1"/>
          <p:nvPr/>
        </p:nvSpPr>
        <p:spPr>
          <a:xfrm>
            <a:off x="457200" y="1570818"/>
            <a:ext cx="11177132" cy="1077218"/>
          </a:xfrm>
          <a:prstGeom prst="rect">
            <a:avLst/>
          </a:prstGeom>
          <a:noFill/>
        </p:spPr>
        <p:txBody>
          <a:bodyPr wrap="square">
            <a:spAutoFit/>
          </a:bodyPr>
          <a:lstStyle/>
          <a:p>
            <a:pPr algn="r"/>
            <a:r>
              <a:rPr lang="ar-BH" sz="3200" b="1" dirty="0">
                <a:solidFill>
                  <a:schemeClr val="accent1">
                    <a:lumMod val="50000"/>
                  </a:schemeClr>
                </a:solidFill>
                <a:latin typeface="Sakkal Majalla" panose="02000000000000000000" pitchFamily="2" charset="-78"/>
                <a:cs typeface="Sakkal Majalla" panose="02000000000000000000" pitchFamily="2" charset="-78"/>
              </a:rPr>
              <a:t>يوظّف مُكتسباته اللغويّة والأدبيّة والثقافيّة في إنتاج نصـــــــــــوص وخطابات متنوّعــــــة الأغراض والمقاصد في مختلف الأنماط الكتابيّة.</a:t>
            </a:r>
          </a:p>
        </p:txBody>
      </p:sp>
      <p:sp>
        <p:nvSpPr>
          <p:cNvPr id="8" name="مربع نص 7">
            <a:extLst>
              <a:ext uri="{FF2B5EF4-FFF2-40B4-BE49-F238E27FC236}">
                <a16:creationId xmlns:a16="http://schemas.microsoft.com/office/drawing/2014/main" id="{7358E571-C3B7-4AB2-A5FD-2E4DAF854403}"/>
              </a:ext>
            </a:extLst>
          </p:cNvPr>
          <p:cNvSpPr txBox="1"/>
          <p:nvPr/>
        </p:nvSpPr>
        <p:spPr>
          <a:xfrm>
            <a:off x="737732" y="2810033"/>
            <a:ext cx="10896600" cy="3046988"/>
          </a:xfrm>
          <a:prstGeom prst="rect">
            <a:avLst/>
          </a:prstGeom>
          <a:noFill/>
        </p:spPr>
        <p:txBody>
          <a:bodyPr wrap="square" rtlCol="1">
            <a:spAutoFit/>
          </a:bodyPr>
          <a:lstStyle/>
          <a:p>
            <a:pPr marL="457200" indent="-457200" algn="r" rtl="1">
              <a:buFont typeface="Wingdings" panose="05000000000000000000" pitchFamily="2" charset="2"/>
              <a:buChar char="Ø"/>
            </a:pPr>
            <a:r>
              <a:rPr lang="ar-BH" sz="3200" dirty="0">
                <a:solidFill>
                  <a:srgbClr val="A50021"/>
                </a:solidFill>
                <a:latin typeface="Sakkal Majalla" panose="02000000000000000000" pitchFamily="2" charset="-78"/>
                <a:cs typeface="Sakkal Majalla" panose="02000000000000000000" pitchFamily="2" charset="-78"/>
              </a:rPr>
              <a:t>يحدّد المطلوب من موضوع الكتابة ويضبط حدوده وعناصره.</a:t>
            </a:r>
          </a:p>
          <a:p>
            <a:pPr marL="457200" indent="-457200" algn="r" rtl="1">
              <a:buFont typeface="Wingdings" panose="05000000000000000000" pitchFamily="2" charset="2"/>
              <a:buChar char="Ø"/>
            </a:pPr>
            <a:r>
              <a:rPr lang="ar-BH" sz="3200" dirty="0">
                <a:solidFill>
                  <a:srgbClr val="A50021"/>
                </a:solidFill>
                <a:latin typeface="Sakkal Majalla" panose="02000000000000000000" pitchFamily="2" charset="-78"/>
                <a:cs typeface="Sakkal Majalla" panose="02000000000000000000" pitchFamily="2" charset="-78"/>
              </a:rPr>
              <a:t>يصمّم خطة للكتابة مراعيًا وضعية التواصل الكتابي ومقاصده. </a:t>
            </a:r>
          </a:p>
          <a:p>
            <a:pPr marL="457200" indent="-457200" algn="r" rtl="1">
              <a:buFont typeface="Wingdings" panose="05000000000000000000" pitchFamily="2" charset="2"/>
              <a:buChar char="Ø"/>
            </a:pPr>
            <a:r>
              <a:rPr lang="ar-BH" sz="3200" dirty="0">
                <a:solidFill>
                  <a:srgbClr val="A50021"/>
                </a:solidFill>
                <a:latin typeface="Sakkal Majalla" panose="02000000000000000000" pitchFamily="2" charset="-78"/>
                <a:cs typeface="Sakkal Majalla" panose="02000000000000000000" pitchFamily="2" charset="-78"/>
              </a:rPr>
              <a:t>يكتب موضوعات إنشائيّة سرديّة ووصفيّة </a:t>
            </a:r>
            <a:r>
              <a:rPr lang="ar-BH" sz="3200" dirty="0" err="1">
                <a:solidFill>
                  <a:srgbClr val="A50021"/>
                </a:solidFill>
                <a:latin typeface="Sakkal Majalla" panose="02000000000000000000" pitchFamily="2" charset="-78"/>
                <a:cs typeface="Sakkal Majalla" panose="02000000000000000000" pitchFamily="2" charset="-78"/>
              </a:rPr>
              <a:t>وحجاجيّة</a:t>
            </a:r>
            <a:r>
              <a:rPr lang="ar-BH" sz="3200" dirty="0">
                <a:solidFill>
                  <a:srgbClr val="A50021"/>
                </a:solidFill>
                <a:latin typeface="Sakkal Majalla" panose="02000000000000000000" pitchFamily="2" charset="-78"/>
                <a:cs typeface="Sakkal Majalla" panose="02000000000000000000" pitchFamily="2" charset="-78"/>
              </a:rPr>
              <a:t> مستوفية الخصائص الفنّيّة. </a:t>
            </a:r>
          </a:p>
          <a:p>
            <a:pPr marL="457200" indent="-457200" algn="r" rtl="1">
              <a:buFont typeface="Wingdings" panose="05000000000000000000" pitchFamily="2" charset="2"/>
              <a:buChar char="Ø"/>
            </a:pPr>
            <a:r>
              <a:rPr lang="ar-BH" sz="3200" dirty="0">
                <a:solidFill>
                  <a:srgbClr val="A50021"/>
                </a:solidFill>
                <a:latin typeface="Sakkal Majalla" panose="02000000000000000000" pitchFamily="2" charset="-78"/>
                <a:cs typeface="Sakkal Majalla" panose="02000000000000000000" pitchFamily="2" charset="-78"/>
              </a:rPr>
              <a:t>يكتب بلغة سليمة ملائمة لطبيعة النصّ المزمع كتابته.</a:t>
            </a:r>
          </a:p>
          <a:p>
            <a:pPr marL="457200" indent="-457200" algn="r" rtl="1">
              <a:buFont typeface="Wingdings" panose="05000000000000000000" pitchFamily="2" charset="2"/>
              <a:buChar char="Ø"/>
            </a:pPr>
            <a:r>
              <a:rPr lang="ar-BH" sz="3200" dirty="0">
                <a:solidFill>
                  <a:srgbClr val="A50021"/>
                </a:solidFill>
                <a:latin typeface="Sakkal Majalla" panose="02000000000000000000" pitchFamily="2" charset="-78"/>
                <a:cs typeface="Sakkal Majalla" panose="02000000000000000000" pitchFamily="2" charset="-78"/>
              </a:rPr>
              <a:t>يكتب بخطّ واضح ومقروء، ويوزّع محتويات منتجه الكتابيّ على فضاء الورقة توزيعًا محكما.</a:t>
            </a:r>
          </a:p>
          <a:p>
            <a:pPr marL="457200" indent="-457200" algn="r" rtl="1">
              <a:buFont typeface="Wingdings" panose="05000000000000000000" pitchFamily="2" charset="2"/>
              <a:buChar char="Ø"/>
            </a:pPr>
            <a:r>
              <a:rPr lang="ar-BH" sz="3200" dirty="0">
                <a:solidFill>
                  <a:srgbClr val="A50021"/>
                </a:solidFill>
                <a:latin typeface="Sakkal Majalla" panose="02000000000000000000" pitchFamily="2" charset="-78"/>
                <a:cs typeface="Sakkal Majalla" panose="02000000000000000000" pitchFamily="2" charset="-78"/>
              </a:rPr>
              <a:t>يحيل إلى مراجع معينة للاستدلال على رأيه في قضية مطروحة أو بيان موقفه منها.</a:t>
            </a:r>
          </a:p>
        </p:txBody>
      </p:sp>
    </p:spTree>
    <p:extLst>
      <p:ext uri="{BB962C8B-B14F-4D97-AF65-F5344CB8AC3E}">
        <p14:creationId xmlns:p14="http://schemas.microsoft.com/office/powerpoint/2010/main" val="751002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Vertical)">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
        <p:nvSpPr>
          <p:cNvPr id="10" name="Title 8"/>
          <p:cNvSpPr>
            <a:spLocks noGrp="1"/>
          </p:cNvSpPr>
          <p:nvPr>
            <p:ph type="title"/>
          </p:nvPr>
        </p:nvSpPr>
        <p:spPr>
          <a:xfrm>
            <a:off x="8788654" y="2036940"/>
            <a:ext cx="2541132" cy="708496"/>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normAutofit fontScale="90000"/>
          </a:bodyPr>
          <a:lstStyle/>
          <a:p>
            <a:pPr algn="ctr"/>
            <a:r>
              <a:rPr lang="ar-SA" sz="3600" b="1" dirty="0">
                <a:solidFill>
                  <a:schemeClr val="bg1"/>
                </a:solidFill>
                <a:latin typeface="Sakkal Majalla" panose="02000000000000000000" pitchFamily="2" charset="-78"/>
                <a:ea typeface="+mj-ea"/>
                <a:cs typeface="Sakkal Majalla" panose="02000000000000000000" pitchFamily="2" charset="-78"/>
              </a:rPr>
              <a:t>النشاط التمهيدي</a:t>
            </a:r>
            <a:endParaRPr lang="ar-BH" sz="3600" b="1" dirty="0">
              <a:solidFill>
                <a:schemeClr val="bg1"/>
              </a:solidFill>
              <a:latin typeface="Sakkal Majalla" panose="02000000000000000000" pitchFamily="2" charset="-78"/>
              <a:ea typeface="+mj-ea"/>
              <a:cs typeface="Sakkal Majalla" panose="02000000000000000000" pitchFamily="2" charset="-78"/>
            </a:endParaRPr>
          </a:p>
        </p:txBody>
      </p:sp>
      <p:sp>
        <p:nvSpPr>
          <p:cNvPr id="8" name="Title 1">
            <a:extLst>
              <a:ext uri="{FF2B5EF4-FFF2-40B4-BE49-F238E27FC236}">
                <a16:creationId xmlns:a16="http://schemas.microsoft.com/office/drawing/2014/main" id="{DC56CC29-230F-4E5F-BFA6-C313AF0AB099}"/>
              </a:ext>
            </a:extLst>
          </p:cNvPr>
          <p:cNvSpPr txBox="1">
            <a:spLocks/>
          </p:cNvSpPr>
          <p:nvPr/>
        </p:nvSpPr>
        <p:spPr>
          <a:xfrm>
            <a:off x="774296" y="4499825"/>
            <a:ext cx="2515408" cy="641750"/>
          </a:xfrm>
          <a:prstGeom prst="rect">
            <a:avLst/>
          </a:prstGeom>
          <a:solidFill>
            <a:srgbClr val="FFE75A"/>
          </a:solidFill>
        </p:spPr>
        <p:style>
          <a:lnRef idx="0">
            <a:schemeClr val="accent4"/>
          </a:lnRef>
          <a:fillRef idx="3">
            <a:schemeClr val="accent4"/>
          </a:fillRef>
          <a:effectRef idx="3">
            <a:schemeClr val="accent4"/>
          </a:effectRef>
          <a:fontRef idx="minor">
            <a:schemeClr val="lt1"/>
          </a:fontRef>
        </p:style>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ar-SA" sz="40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جلسة عصف ذهني</a:t>
            </a:r>
            <a:endParaRPr lang="ar-BH" sz="40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graphicFrame>
        <p:nvGraphicFramePr>
          <p:cNvPr id="3" name="رسم تخطيطي 2"/>
          <p:cNvGraphicFramePr/>
          <p:nvPr>
            <p:extLst>
              <p:ext uri="{D42A27DB-BD31-4B8C-83A1-F6EECF244321}">
                <p14:modId xmlns:p14="http://schemas.microsoft.com/office/powerpoint/2010/main" val="3559545382"/>
              </p:ext>
            </p:extLst>
          </p:nvPr>
        </p:nvGraphicFramePr>
        <p:xfrm>
          <a:off x="2032000" y="3503067"/>
          <a:ext cx="5511800" cy="26352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مستطيل 3"/>
          <p:cNvSpPr/>
          <p:nvPr/>
        </p:nvSpPr>
        <p:spPr>
          <a:xfrm>
            <a:off x="4787900" y="3245761"/>
            <a:ext cx="6096000" cy="861774"/>
          </a:xfrm>
          <a:prstGeom prst="rect">
            <a:avLst/>
          </a:prstGeom>
        </p:spPr>
        <p:txBody>
          <a:bodyPr>
            <a:spAutoFit/>
          </a:bodyPr>
          <a:lstStyle/>
          <a:p>
            <a:pPr algn="r"/>
            <a:r>
              <a:rPr lang="ar-SA" sz="3200" b="1" u="sng" dirty="0">
                <a:latin typeface="Sakkal Majalla" panose="02000000000000000000" pitchFamily="2" charset="-78"/>
                <a:cs typeface="Sakkal Majalla" panose="02000000000000000000" pitchFamily="2" charset="-78"/>
              </a:rPr>
              <a:t>مناقشة النمط الحجاجي من الجوانب الآتية :</a:t>
            </a:r>
          </a:p>
          <a:p>
            <a:pPr algn="ctr"/>
            <a:endParaRPr lang="ar-SA" dirty="0">
              <a:latin typeface="Sakkal Majalla" panose="02000000000000000000" pitchFamily="2" charset="-78"/>
              <a:cs typeface="Sakkal Majalla" panose="02000000000000000000" pitchFamily="2" charset="-78"/>
            </a:endParaRPr>
          </a:p>
        </p:txBody>
      </p:sp>
      <p:sp>
        <p:nvSpPr>
          <p:cNvPr id="11" name="مربع نص 1"/>
          <p:cNvSpPr txBox="1"/>
          <p:nvPr/>
        </p:nvSpPr>
        <p:spPr>
          <a:xfrm>
            <a:off x="0" y="0"/>
            <a:ext cx="2675965" cy="338554"/>
          </a:xfrm>
          <a:prstGeom prst="rect">
            <a:avLst/>
          </a:prstGeom>
          <a:solidFill>
            <a:schemeClr val="accent4">
              <a:lumMod val="60000"/>
              <a:lumOff val="40000"/>
            </a:schemeClr>
          </a:solidFill>
        </p:spPr>
        <p:txBody>
          <a:bodyPr wrap="square" rtlCol="0">
            <a:spAutoFit/>
          </a:bodyPr>
          <a:lstStyle/>
          <a:p>
            <a:pPr algn="ctr"/>
            <a:r>
              <a:rPr lang="ar-BH" sz="1600" dirty="0">
                <a:solidFill>
                  <a:prstClr val="black"/>
                </a:solidFill>
                <a:latin typeface="Sakkal Majalla" panose="02000000000000000000" pitchFamily="2" charset="-78"/>
                <a:cs typeface="Sakkal Majalla" panose="02000000000000000000" pitchFamily="2" charset="-78"/>
              </a:rPr>
              <a:t>عرب213- الإنتاج الكتابي</a:t>
            </a:r>
            <a:r>
              <a:rPr lang="ar-SA" sz="1600" dirty="0">
                <a:solidFill>
                  <a:prstClr val="black"/>
                </a:solidFill>
                <a:latin typeface="Sakkal Majalla" panose="02000000000000000000" pitchFamily="2" charset="-78"/>
                <a:cs typeface="Sakkal Majalla" panose="02000000000000000000" pitchFamily="2" charset="-78"/>
              </a:rPr>
              <a:t>(النمط الحجاجي)</a:t>
            </a:r>
            <a:endParaRPr lang="en-US" sz="1600" dirty="0">
              <a:solidFill>
                <a:prstClr val="black"/>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763771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8" grpId="0" animBg="1"/>
      <p:bldGraphic spid="3"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
        <p:nvSpPr>
          <p:cNvPr id="10" name="Title 8"/>
          <p:cNvSpPr>
            <a:spLocks noGrp="1"/>
          </p:cNvSpPr>
          <p:nvPr>
            <p:ph type="title"/>
          </p:nvPr>
        </p:nvSpPr>
        <p:spPr>
          <a:xfrm>
            <a:off x="3416300" y="400111"/>
            <a:ext cx="4762500" cy="1225496"/>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normAutofit fontScale="90000"/>
          </a:bodyPr>
          <a:lstStyle/>
          <a:p>
            <a:pPr algn="ctr"/>
            <a:r>
              <a:rPr lang="ar-SA" b="1" dirty="0">
                <a:solidFill>
                  <a:schemeClr val="bg1"/>
                </a:solidFill>
                <a:latin typeface="Sakkal Majalla" panose="02000000000000000000" pitchFamily="2" charset="-78"/>
                <a:ea typeface="+mj-ea"/>
                <a:cs typeface="Sakkal Majalla" panose="02000000000000000000" pitchFamily="2" charset="-78"/>
              </a:rPr>
              <a:t>المدخل</a:t>
            </a:r>
            <a:br>
              <a:rPr lang="ar-SA" b="1" dirty="0">
                <a:solidFill>
                  <a:schemeClr val="bg1"/>
                </a:solidFill>
                <a:latin typeface="Sakkal Majalla" panose="02000000000000000000" pitchFamily="2" charset="-78"/>
                <a:ea typeface="+mj-ea"/>
                <a:cs typeface="Sakkal Majalla" panose="02000000000000000000" pitchFamily="2" charset="-78"/>
              </a:rPr>
            </a:br>
            <a:r>
              <a:rPr lang="ar-SA" b="1" dirty="0">
                <a:solidFill>
                  <a:schemeClr val="bg1"/>
                </a:solidFill>
                <a:latin typeface="Sakkal Majalla" panose="02000000000000000000" pitchFamily="2" charset="-78"/>
                <a:ea typeface="+mj-ea"/>
                <a:cs typeface="Sakkal Majalla" panose="02000000000000000000" pitchFamily="2" charset="-78"/>
              </a:rPr>
              <a:t>إلى النمط الحجاجي </a:t>
            </a:r>
            <a:endParaRPr lang="ar-BH" b="1" dirty="0">
              <a:solidFill>
                <a:schemeClr val="bg1"/>
              </a:solidFill>
              <a:latin typeface="Sakkal Majalla" panose="02000000000000000000" pitchFamily="2" charset="-78"/>
              <a:ea typeface="+mj-ea"/>
              <a:cs typeface="Sakkal Majalla" panose="02000000000000000000" pitchFamily="2" charset="-78"/>
            </a:endParaRPr>
          </a:p>
        </p:txBody>
      </p:sp>
      <p:grpSp>
        <p:nvGrpSpPr>
          <p:cNvPr id="11" name="مجموعة 10"/>
          <p:cNvGrpSpPr/>
          <p:nvPr/>
        </p:nvGrpSpPr>
        <p:grpSpPr>
          <a:xfrm>
            <a:off x="8349483" y="3387597"/>
            <a:ext cx="2861489" cy="814853"/>
            <a:chOff x="6184037" y="342776"/>
            <a:chExt cx="2861489" cy="814853"/>
          </a:xfrm>
        </p:grpSpPr>
        <p:sp>
          <p:nvSpPr>
            <p:cNvPr id="12" name="مستطيل مستدير الزوايا 11"/>
            <p:cNvSpPr/>
            <p:nvPr/>
          </p:nvSpPr>
          <p:spPr>
            <a:xfrm>
              <a:off x="6184037" y="342776"/>
              <a:ext cx="2861489" cy="814853"/>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3" name="مستطيل 12"/>
            <p:cNvSpPr/>
            <p:nvPr/>
          </p:nvSpPr>
          <p:spPr>
            <a:xfrm>
              <a:off x="6207903" y="366642"/>
              <a:ext cx="2813757" cy="76712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ar-SA" sz="3600" dirty="0">
                  <a:latin typeface="Sakkal Majalla" panose="02000000000000000000" pitchFamily="2" charset="-78"/>
                  <a:cs typeface="Sakkal Majalla" panose="02000000000000000000" pitchFamily="2" charset="-78"/>
                </a:rPr>
                <a:t>م</a:t>
              </a:r>
              <a:r>
                <a:rPr lang="ar-SA" sz="3600" kern="1200" dirty="0">
                  <a:latin typeface="Sakkal Majalla" panose="02000000000000000000" pitchFamily="2" charset="-78"/>
                  <a:cs typeface="Sakkal Majalla" panose="02000000000000000000" pitchFamily="2" charset="-78"/>
                </a:rPr>
                <a:t>فهوم الحجاج</a:t>
              </a:r>
              <a:endParaRPr lang="en-US" sz="3900" kern="1200" dirty="0">
                <a:latin typeface="Sakkal Majalla" panose="02000000000000000000" pitchFamily="2" charset="-78"/>
                <a:cs typeface="Sakkal Majalla" panose="02000000000000000000" pitchFamily="2" charset="-78"/>
              </a:endParaRPr>
            </a:p>
          </p:txBody>
        </p:sp>
      </p:grpSp>
      <p:sp>
        <p:nvSpPr>
          <p:cNvPr id="16" name="مستطيل 15"/>
          <p:cNvSpPr/>
          <p:nvPr/>
        </p:nvSpPr>
        <p:spPr>
          <a:xfrm>
            <a:off x="820881" y="2397529"/>
            <a:ext cx="6918772" cy="1025891"/>
          </a:xfrm>
          <a:prstGeom prst="rect">
            <a:avLst/>
          </a:prstGeom>
        </p:spPr>
        <p:style>
          <a:lnRef idx="2">
            <a:schemeClr val="accent2"/>
          </a:lnRef>
          <a:fillRef idx="1">
            <a:schemeClr val="lt1"/>
          </a:fillRef>
          <a:effectRef idx="0">
            <a:schemeClr val="accent2"/>
          </a:effectRef>
          <a:fontRef idx="minor">
            <a:schemeClr val="dk1"/>
          </a:fontRef>
        </p:style>
        <p:txBody>
          <a:bodyPr spcFirstLastPara="0" vert="horz" wrap="square" lIns="68580" tIns="45720" rIns="68580" bIns="45720" numCol="1" spcCol="1270" anchor="ctr" anchorCtr="0">
            <a:noAutofit/>
          </a:bodyPr>
          <a:lstStyle/>
          <a:p>
            <a:pPr lvl="0" algn="just" defTabSz="1600200" rtl="1">
              <a:lnSpc>
                <a:spcPct val="90000"/>
              </a:lnSpc>
              <a:spcBef>
                <a:spcPct val="0"/>
              </a:spcBef>
              <a:spcAft>
                <a:spcPct val="35000"/>
              </a:spcAft>
            </a:pPr>
            <a:r>
              <a:rPr lang="ar-SA" sz="2800" b="1" dirty="0">
                <a:solidFill>
                  <a:prstClr val="black"/>
                </a:solidFill>
                <a:latin typeface="Sakkal Majalla" panose="02000000000000000000" pitchFamily="2" charset="-78"/>
                <a:cs typeface="Sakkal Majalla" panose="02000000000000000000" pitchFamily="2" charset="-78"/>
              </a:rPr>
              <a:t>في المعجم الوسيط: حاجّهُ: مُحاجّةً وحِجاجًا، جادله ويقال احتجَّ عليه: أقام عليه الحُجة وعارضه، والحُجة من الدَّليلِ والبيّنةِ. </a:t>
            </a:r>
            <a:endParaRPr lang="en-US" sz="3200" b="1" dirty="0">
              <a:solidFill>
                <a:prstClr val="black"/>
              </a:solidFill>
              <a:latin typeface="Sakkal Majalla" panose="02000000000000000000" pitchFamily="2" charset="-78"/>
              <a:cs typeface="Sakkal Majalla" panose="02000000000000000000" pitchFamily="2" charset="-78"/>
            </a:endParaRPr>
          </a:p>
        </p:txBody>
      </p:sp>
      <p:sp>
        <p:nvSpPr>
          <p:cNvPr id="17" name="مستطيل 16"/>
          <p:cNvSpPr/>
          <p:nvPr/>
        </p:nvSpPr>
        <p:spPr>
          <a:xfrm>
            <a:off x="820881" y="3804420"/>
            <a:ext cx="6918772" cy="1783580"/>
          </a:xfrm>
          <a:prstGeom prst="rect">
            <a:avLst/>
          </a:prstGeom>
        </p:spPr>
        <p:style>
          <a:lnRef idx="2">
            <a:schemeClr val="accent2"/>
          </a:lnRef>
          <a:fillRef idx="1">
            <a:schemeClr val="lt1"/>
          </a:fillRef>
          <a:effectRef idx="0">
            <a:schemeClr val="accent2"/>
          </a:effectRef>
          <a:fontRef idx="minor">
            <a:schemeClr val="dk1"/>
          </a:fontRef>
        </p:style>
        <p:txBody>
          <a:bodyPr spcFirstLastPara="0" vert="horz" wrap="square" lIns="68580" tIns="45720" rIns="68580" bIns="45720" numCol="1" spcCol="1270" anchor="ctr" anchorCtr="0">
            <a:noAutofit/>
          </a:bodyPr>
          <a:lstStyle/>
          <a:p>
            <a:pPr lvl="0" algn="just" defTabSz="1600200" rtl="1">
              <a:lnSpc>
                <a:spcPct val="90000"/>
              </a:lnSpc>
              <a:spcBef>
                <a:spcPct val="0"/>
              </a:spcBef>
              <a:spcAft>
                <a:spcPct val="35000"/>
              </a:spcAft>
            </a:pPr>
            <a:r>
              <a:rPr lang="ar-SA" sz="2800" b="1" dirty="0">
                <a:solidFill>
                  <a:prstClr val="black"/>
                </a:solidFill>
                <a:latin typeface="Sakkal Majalla" panose="02000000000000000000" pitchFamily="2" charset="-78"/>
                <a:cs typeface="Sakkal Majalla" panose="02000000000000000000" pitchFamily="2" charset="-78"/>
              </a:rPr>
              <a:t>وفي الاصطلاح: الحجاج مجموعة من الحُجج يُؤتى بها لدعم أُطروحة معيّنةٍ أو دحضها، والحجاج يهتمُّ بالحُججِ وكيفية انتظامها في الخطاب؛ بهدف دفع الأذهان إلى التسليم بما يُعرضُ عليها من أطروحات أو زيادة في درجة ذلك التسليم.</a:t>
            </a:r>
            <a:endParaRPr lang="en-US" sz="3200" b="1" dirty="0">
              <a:solidFill>
                <a:prstClr val="black"/>
              </a:solidFill>
              <a:latin typeface="Sakkal Majalla" panose="02000000000000000000" pitchFamily="2" charset="-78"/>
              <a:cs typeface="Sakkal Majalla" panose="02000000000000000000" pitchFamily="2" charset="-78"/>
            </a:endParaRPr>
          </a:p>
        </p:txBody>
      </p:sp>
      <p:sp>
        <p:nvSpPr>
          <p:cNvPr id="14" name="مربع نص 1"/>
          <p:cNvSpPr txBox="1"/>
          <p:nvPr/>
        </p:nvSpPr>
        <p:spPr>
          <a:xfrm>
            <a:off x="0" y="0"/>
            <a:ext cx="2675965" cy="338554"/>
          </a:xfrm>
          <a:prstGeom prst="rect">
            <a:avLst/>
          </a:prstGeom>
          <a:solidFill>
            <a:schemeClr val="accent4">
              <a:lumMod val="60000"/>
              <a:lumOff val="40000"/>
            </a:schemeClr>
          </a:solidFill>
        </p:spPr>
        <p:txBody>
          <a:bodyPr wrap="square" rtlCol="0">
            <a:spAutoFit/>
          </a:bodyPr>
          <a:lstStyle/>
          <a:p>
            <a:pPr algn="ctr"/>
            <a:r>
              <a:rPr lang="ar-BH" sz="1600" dirty="0">
                <a:solidFill>
                  <a:prstClr val="black"/>
                </a:solidFill>
                <a:latin typeface="Sakkal Majalla" panose="02000000000000000000" pitchFamily="2" charset="-78"/>
                <a:cs typeface="Sakkal Majalla" panose="02000000000000000000" pitchFamily="2" charset="-78"/>
              </a:rPr>
              <a:t>عرب213- الإنتاج الكتابي</a:t>
            </a:r>
            <a:r>
              <a:rPr lang="ar-SA" sz="1600" dirty="0">
                <a:solidFill>
                  <a:prstClr val="black"/>
                </a:solidFill>
                <a:latin typeface="Sakkal Majalla" panose="02000000000000000000" pitchFamily="2" charset="-78"/>
                <a:cs typeface="Sakkal Majalla" panose="02000000000000000000" pitchFamily="2" charset="-78"/>
              </a:rPr>
              <a:t>(النمط الحجاجي)</a:t>
            </a:r>
            <a:endParaRPr lang="en-US" sz="1600" dirty="0">
              <a:solidFill>
                <a:prstClr val="black"/>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720319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6"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
        <p:nvSpPr>
          <p:cNvPr id="10" name="Title 8"/>
          <p:cNvSpPr>
            <a:spLocks noGrp="1"/>
          </p:cNvSpPr>
          <p:nvPr>
            <p:ph type="title"/>
          </p:nvPr>
        </p:nvSpPr>
        <p:spPr>
          <a:xfrm>
            <a:off x="3416300" y="400111"/>
            <a:ext cx="4762500" cy="1225496"/>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normAutofit fontScale="90000"/>
          </a:bodyPr>
          <a:lstStyle/>
          <a:p>
            <a:pPr algn="ctr"/>
            <a:r>
              <a:rPr lang="ar-SA" b="1" dirty="0">
                <a:solidFill>
                  <a:schemeClr val="bg1"/>
                </a:solidFill>
                <a:latin typeface="Sakkal Majalla" panose="02000000000000000000" pitchFamily="2" charset="-78"/>
                <a:ea typeface="+mj-ea"/>
                <a:cs typeface="Sakkal Majalla" panose="02000000000000000000" pitchFamily="2" charset="-78"/>
              </a:rPr>
              <a:t>المدخل</a:t>
            </a:r>
            <a:br>
              <a:rPr lang="ar-SA" b="1" dirty="0">
                <a:solidFill>
                  <a:schemeClr val="bg1"/>
                </a:solidFill>
                <a:latin typeface="Sakkal Majalla" panose="02000000000000000000" pitchFamily="2" charset="-78"/>
                <a:ea typeface="+mj-ea"/>
                <a:cs typeface="Sakkal Majalla" panose="02000000000000000000" pitchFamily="2" charset="-78"/>
              </a:rPr>
            </a:br>
            <a:r>
              <a:rPr lang="ar-SA" b="1" dirty="0">
                <a:solidFill>
                  <a:schemeClr val="bg1"/>
                </a:solidFill>
                <a:latin typeface="Sakkal Majalla" panose="02000000000000000000" pitchFamily="2" charset="-78"/>
                <a:ea typeface="+mj-ea"/>
                <a:cs typeface="Sakkal Majalla" panose="02000000000000000000" pitchFamily="2" charset="-78"/>
              </a:rPr>
              <a:t>إلى النمط الحجاجي </a:t>
            </a:r>
            <a:endParaRPr lang="ar-BH" b="1" dirty="0">
              <a:solidFill>
                <a:schemeClr val="bg1"/>
              </a:solidFill>
              <a:latin typeface="Sakkal Majalla" panose="02000000000000000000" pitchFamily="2" charset="-78"/>
              <a:ea typeface="+mj-ea"/>
              <a:cs typeface="Sakkal Majalla" panose="02000000000000000000" pitchFamily="2" charset="-78"/>
            </a:endParaRPr>
          </a:p>
        </p:txBody>
      </p:sp>
      <p:grpSp>
        <p:nvGrpSpPr>
          <p:cNvPr id="11" name="مجموعة 10"/>
          <p:cNvGrpSpPr/>
          <p:nvPr/>
        </p:nvGrpSpPr>
        <p:grpSpPr>
          <a:xfrm>
            <a:off x="6248397" y="3124200"/>
            <a:ext cx="2599019" cy="685800"/>
            <a:chOff x="5009889" y="342776"/>
            <a:chExt cx="3532564" cy="1270310"/>
          </a:xfrm>
        </p:grpSpPr>
        <p:sp>
          <p:nvSpPr>
            <p:cNvPr id="12" name="مستطيل مستدير الزوايا 11"/>
            <p:cNvSpPr/>
            <p:nvPr/>
          </p:nvSpPr>
          <p:spPr>
            <a:xfrm>
              <a:off x="5009893" y="342776"/>
              <a:ext cx="3532560" cy="1270310"/>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3" name="مستطيل 12"/>
            <p:cNvSpPr/>
            <p:nvPr/>
          </p:nvSpPr>
          <p:spPr>
            <a:xfrm>
              <a:off x="5009889" y="366643"/>
              <a:ext cx="3532562" cy="114783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ar-SA" sz="2800" b="1" dirty="0">
                  <a:latin typeface="Sakkal Majalla" panose="02000000000000000000" pitchFamily="2" charset="-78"/>
                  <a:cs typeface="Sakkal Majalla" panose="02000000000000000000" pitchFamily="2" charset="-78"/>
                </a:rPr>
                <a:t>بناء النص الحجاجي</a:t>
              </a:r>
              <a:endParaRPr lang="en-US" sz="3200" b="1" kern="1200" dirty="0">
                <a:latin typeface="Sakkal Majalla" panose="02000000000000000000" pitchFamily="2" charset="-78"/>
                <a:cs typeface="Sakkal Majalla" panose="02000000000000000000" pitchFamily="2" charset="-78"/>
              </a:endParaRPr>
            </a:p>
          </p:txBody>
        </p:sp>
      </p:grpSp>
      <p:sp>
        <p:nvSpPr>
          <p:cNvPr id="4" name="مستطيل مستدير الزوايا 3"/>
          <p:cNvSpPr/>
          <p:nvPr/>
        </p:nvSpPr>
        <p:spPr>
          <a:xfrm>
            <a:off x="2844800" y="2072901"/>
            <a:ext cx="2806700" cy="907219"/>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defTabSz="1600200" rtl="1">
              <a:lnSpc>
                <a:spcPct val="90000"/>
              </a:lnSpc>
              <a:spcBef>
                <a:spcPct val="0"/>
              </a:spcBef>
              <a:spcAft>
                <a:spcPct val="35000"/>
              </a:spcAft>
            </a:pPr>
            <a:r>
              <a:rPr lang="ar-SA" sz="2000" b="1" u="sng" dirty="0">
                <a:solidFill>
                  <a:schemeClr val="tx1"/>
                </a:solidFill>
                <a:latin typeface="Sakkal Majalla" panose="02000000000000000000" pitchFamily="2" charset="-78"/>
                <a:cs typeface="Sakkal Majalla" panose="02000000000000000000" pitchFamily="2" charset="-78"/>
              </a:rPr>
              <a:t>الأطروحة</a:t>
            </a:r>
            <a:r>
              <a:rPr lang="ar-SA" sz="2000" b="1" dirty="0">
                <a:solidFill>
                  <a:schemeClr val="tx1"/>
                </a:solidFill>
                <a:latin typeface="Sakkal Majalla" panose="02000000000000000000" pitchFamily="2" charset="-78"/>
                <a:cs typeface="Sakkal Majalla" panose="02000000000000000000" pitchFamily="2" charset="-78"/>
              </a:rPr>
              <a:t> </a:t>
            </a:r>
          </a:p>
          <a:p>
            <a:pPr algn="ctr" defTabSz="1600200">
              <a:lnSpc>
                <a:spcPct val="90000"/>
              </a:lnSpc>
              <a:spcBef>
                <a:spcPct val="0"/>
              </a:spcBef>
              <a:spcAft>
                <a:spcPct val="35000"/>
              </a:spcAft>
            </a:pPr>
            <a:r>
              <a:rPr lang="ar-SA" sz="1600" b="1" dirty="0">
                <a:solidFill>
                  <a:srgbClr val="00B050"/>
                </a:solidFill>
                <a:latin typeface="Sakkal Majalla" panose="02000000000000000000" pitchFamily="2" charset="-78"/>
                <a:cs typeface="Sakkal Majalla" panose="02000000000000000000" pitchFamily="2" charset="-78"/>
              </a:rPr>
              <a:t>المدعومة / المدحوضة </a:t>
            </a:r>
          </a:p>
          <a:p>
            <a:pPr algn="ctr" defTabSz="1600200">
              <a:lnSpc>
                <a:spcPct val="90000"/>
              </a:lnSpc>
              <a:spcBef>
                <a:spcPct val="0"/>
              </a:spcBef>
              <a:spcAft>
                <a:spcPct val="35000"/>
              </a:spcAft>
            </a:pPr>
            <a:r>
              <a:rPr lang="ar-SA" sz="1600" b="1" dirty="0">
                <a:solidFill>
                  <a:srgbClr val="00B050"/>
                </a:solidFill>
                <a:latin typeface="Sakkal Majalla" panose="02000000000000000000" pitchFamily="2" charset="-78"/>
                <a:cs typeface="Sakkal Majalla" panose="02000000000000000000" pitchFamily="2" charset="-78"/>
              </a:rPr>
              <a:t>(الإشكالية مدار البحث والنقاش).</a:t>
            </a:r>
          </a:p>
        </p:txBody>
      </p:sp>
      <p:sp>
        <p:nvSpPr>
          <p:cNvPr id="19" name="مستطيل مستدير الزوايا 18"/>
          <p:cNvSpPr/>
          <p:nvPr/>
        </p:nvSpPr>
        <p:spPr>
          <a:xfrm>
            <a:off x="2844800" y="3030867"/>
            <a:ext cx="2806700" cy="944233"/>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defTabSz="1600200">
              <a:lnSpc>
                <a:spcPct val="90000"/>
              </a:lnSpc>
              <a:spcBef>
                <a:spcPct val="0"/>
              </a:spcBef>
              <a:spcAft>
                <a:spcPct val="35000"/>
              </a:spcAft>
            </a:pPr>
            <a:r>
              <a:rPr lang="ar-SA" sz="2000" b="1" u="sng" dirty="0">
                <a:solidFill>
                  <a:schemeClr val="tx1"/>
                </a:solidFill>
                <a:latin typeface="Sakkal Majalla" panose="02000000000000000000" pitchFamily="2" charset="-78"/>
                <a:cs typeface="Sakkal Majalla" panose="02000000000000000000" pitchFamily="2" charset="-78"/>
              </a:rPr>
              <a:t>سيرورة الحجاج</a:t>
            </a:r>
          </a:p>
          <a:p>
            <a:pPr algn="ctr" defTabSz="1600200">
              <a:lnSpc>
                <a:spcPct val="90000"/>
              </a:lnSpc>
              <a:spcBef>
                <a:spcPct val="0"/>
              </a:spcBef>
              <a:spcAft>
                <a:spcPct val="35000"/>
              </a:spcAft>
            </a:pPr>
            <a:r>
              <a:rPr lang="ar-SA" sz="1600" b="1" dirty="0">
                <a:solidFill>
                  <a:srgbClr val="00B050"/>
                </a:solidFill>
                <a:latin typeface="Sakkal Majalla" panose="02000000000000000000" pitchFamily="2" charset="-78"/>
                <a:cs typeface="Sakkal Majalla" panose="02000000000000000000" pitchFamily="2" charset="-78"/>
              </a:rPr>
              <a:t>وتتضمن الحُجج بأنواعها وكيفية انتظامها وأسلوب عرضها.</a:t>
            </a:r>
          </a:p>
        </p:txBody>
      </p:sp>
      <p:sp>
        <p:nvSpPr>
          <p:cNvPr id="20" name="مستطيل مستدير الزوايا 19"/>
          <p:cNvSpPr/>
          <p:nvPr/>
        </p:nvSpPr>
        <p:spPr>
          <a:xfrm>
            <a:off x="2823882" y="4030890"/>
            <a:ext cx="2827618" cy="878762"/>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defTabSz="1600200">
              <a:lnSpc>
                <a:spcPct val="90000"/>
              </a:lnSpc>
              <a:spcBef>
                <a:spcPct val="0"/>
              </a:spcBef>
              <a:spcAft>
                <a:spcPct val="35000"/>
              </a:spcAft>
            </a:pPr>
            <a:r>
              <a:rPr lang="ar-SA" sz="2000" b="1" u="sng" dirty="0">
                <a:solidFill>
                  <a:schemeClr val="tx1"/>
                </a:solidFill>
                <a:latin typeface="Sakkal Majalla" panose="02000000000000000000" pitchFamily="2" charset="-78"/>
                <a:cs typeface="Sakkal Majalla" panose="02000000000000000000" pitchFamily="2" charset="-78"/>
              </a:rPr>
              <a:t>النتيجة</a:t>
            </a:r>
          </a:p>
          <a:p>
            <a:pPr algn="ctr" defTabSz="1600200">
              <a:lnSpc>
                <a:spcPct val="90000"/>
              </a:lnSpc>
              <a:spcBef>
                <a:spcPct val="0"/>
              </a:spcBef>
              <a:spcAft>
                <a:spcPct val="35000"/>
              </a:spcAft>
            </a:pPr>
            <a:r>
              <a:rPr lang="ar-SA" sz="1600" dirty="0">
                <a:solidFill>
                  <a:srgbClr val="00B050"/>
                </a:solidFill>
                <a:latin typeface="Sakkal Majalla" panose="02000000000000000000" pitchFamily="2" charset="-78"/>
                <a:cs typeface="Sakkal Majalla" panose="02000000000000000000" pitchFamily="2" charset="-78"/>
              </a:rPr>
              <a:t>(</a:t>
            </a:r>
            <a:r>
              <a:rPr lang="ar-SA" sz="1600" b="1" dirty="0">
                <a:solidFill>
                  <a:srgbClr val="00B050"/>
                </a:solidFill>
                <a:latin typeface="Sakkal Majalla" panose="02000000000000000000" pitchFamily="2" charset="-78"/>
                <a:cs typeface="Sakkal Majalla" panose="02000000000000000000" pitchFamily="2" charset="-78"/>
              </a:rPr>
              <a:t>الخلاصة أو الحُكم الذي انتهى إليه المحاجّ).</a:t>
            </a:r>
          </a:p>
        </p:txBody>
      </p:sp>
      <p:sp>
        <p:nvSpPr>
          <p:cNvPr id="2" name="قوس كبير أيمن 1"/>
          <p:cNvSpPr/>
          <p:nvPr/>
        </p:nvSpPr>
        <p:spPr>
          <a:xfrm>
            <a:off x="5797550" y="2290133"/>
            <a:ext cx="368299" cy="2425700"/>
          </a:xfrm>
          <a:prstGeom prst="rightBrace">
            <a:avLst/>
          </a:prstGeom>
        </p:spPr>
        <p:style>
          <a:lnRef idx="1">
            <a:schemeClr val="dk1"/>
          </a:lnRef>
          <a:fillRef idx="0">
            <a:schemeClr val="dk1"/>
          </a:fillRef>
          <a:effectRef idx="0">
            <a:schemeClr val="dk1"/>
          </a:effectRef>
          <a:fontRef idx="minor">
            <a:schemeClr val="tx1"/>
          </a:fontRef>
        </p:style>
        <p:txBody>
          <a:bodyPr rtlCol="1" anchor="ctr"/>
          <a:lstStyle/>
          <a:p>
            <a:pPr algn="ctr"/>
            <a:endParaRPr lang="ar-SA"/>
          </a:p>
        </p:txBody>
      </p:sp>
      <p:sp>
        <p:nvSpPr>
          <p:cNvPr id="14" name="مربع نص 1"/>
          <p:cNvSpPr txBox="1"/>
          <p:nvPr/>
        </p:nvSpPr>
        <p:spPr>
          <a:xfrm>
            <a:off x="0" y="0"/>
            <a:ext cx="2675965" cy="338554"/>
          </a:xfrm>
          <a:prstGeom prst="rect">
            <a:avLst/>
          </a:prstGeom>
          <a:solidFill>
            <a:schemeClr val="accent4">
              <a:lumMod val="60000"/>
              <a:lumOff val="40000"/>
            </a:schemeClr>
          </a:solidFill>
        </p:spPr>
        <p:txBody>
          <a:bodyPr wrap="square" rtlCol="0">
            <a:spAutoFit/>
          </a:bodyPr>
          <a:lstStyle/>
          <a:p>
            <a:pPr algn="ctr"/>
            <a:r>
              <a:rPr lang="ar-BH" sz="1600" dirty="0">
                <a:solidFill>
                  <a:prstClr val="black"/>
                </a:solidFill>
                <a:latin typeface="Sakkal Majalla" panose="02000000000000000000" pitchFamily="2" charset="-78"/>
                <a:cs typeface="Sakkal Majalla" panose="02000000000000000000" pitchFamily="2" charset="-78"/>
              </a:rPr>
              <a:t>عرب213- الإنتاج الكتابي</a:t>
            </a:r>
            <a:r>
              <a:rPr lang="ar-SA" sz="1600" dirty="0">
                <a:solidFill>
                  <a:prstClr val="black"/>
                </a:solidFill>
                <a:latin typeface="Sakkal Majalla" panose="02000000000000000000" pitchFamily="2" charset="-78"/>
                <a:cs typeface="Sakkal Majalla" panose="02000000000000000000" pitchFamily="2" charset="-78"/>
              </a:rPr>
              <a:t>(النمط الحجاجي)</a:t>
            </a:r>
            <a:endParaRPr lang="en-US" sz="1600" dirty="0">
              <a:solidFill>
                <a:prstClr val="black"/>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030901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4" grpId="0" animBg="1"/>
      <p:bldP spid="19" grpId="0" animBg="1"/>
      <p:bldP spid="20" grpId="0" animBg="1"/>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
        <p:nvSpPr>
          <p:cNvPr id="10" name="Title 8"/>
          <p:cNvSpPr>
            <a:spLocks noGrp="1"/>
          </p:cNvSpPr>
          <p:nvPr>
            <p:ph type="title"/>
          </p:nvPr>
        </p:nvSpPr>
        <p:spPr>
          <a:xfrm>
            <a:off x="5530311" y="1330403"/>
            <a:ext cx="6028303" cy="641750"/>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normAutofit/>
          </a:bodyPr>
          <a:lstStyle/>
          <a:p>
            <a:pPr algn="ctr"/>
            <a:r>
              <a:rPr lang="ar-SA" sz="3600" b="1" dirty="0">
                <a:solidFill>
                  <a:schemeClr val="bg1"/>
                </a:solidFill>
                <a:latin typeface="Sakkal Majalla" panose="02000000000000000000" pitchFamily="2" charset="-78"/>
                <a:ea typeface="+mj-ea"/>
                <a:cs typeface="Sakkal Majalla" panose="02000000000000000000" pitchFamily="2" charset="-78"/>
              </a:rPr>
              <a:t>أبرز مؤشرات النمط الحجاجي:</a:t>
            </a:r>
            <a:endParaRPr lang="ar-BH" sz="3600" b="1" dirty="0">
              <a:solidFill>
                <a:schemeClr val="bg1"/>
              </a:solidFill>
              <a:latin typeface="Sakkal Majalla" panose="02000000000000000000" pitchFamily="2" charset="-78"/>
              <a:ea typeface="+mj-ea"/>
              <a:cs typeface="Sakkal Majalla" panose="02000000000000000000" pitchFamily="2" charset="-78"/>
            </a:endParaRPr>
          </a:p>
        </p:txBody>
      </p:sp>
      <p:sp>
        <p:nvSpPr>
          <p:cNvPr id="8" name="Title 1">
            <a:extLst>
              <a:ext uri="{FF2B5EF4-FFF2-40B4-BE49-F238E27FC236}">
                <a16:creationId xmlns:a16="http://schemas.microsoft.com/office/drawing/2014/main" id="{DC56CC29-230F-4E5F-BFA6-C313AF0AB099}"/>
              </a:ext>
            </a:extLst>
          </p:cNvPr>
          <p:cNvSpPr txBox="1">
            <a:spLocks/>
          </p:cNvSpPr>
          <p:nvPr/>
        </p:nvSpPr>
        <p:spPr>
          <a:xfrm>
            <a:off x="762709" y="1155072"/>
            <a:ext cx="1536701" cy="796787"/>
          </a:xfrm>
          <a:prstGeom prst="rect">
            <a:avLst/>
          </a:prstGeom>
          <a:solidFill>
            <a:srgbClr val="FFE75A"/>
          </a:solidFill>
        </p:spPr>
        <p:style>
          <a:lnRef idx="0">
            <a:schemeClr val="accent4"/>
          </a:lnRef>
          <a:fillRef idx="3">
            <a:schemeClr val="accent4"/>
          </a:fillRef>
          <a:effectRef idx="3">
            <a:schemeClr val="accent4"/>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ar-SA" sz="40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إضاءة </a:t>
            </a:r>
            <a:endParaRPr lang="ar-BH"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3" name="مربع نص 2"/>
          <p:cNvSpPr txBox="1"/>
          <p:nvPr/>
        </p:nvSpPr>
        <p:spPr>
          <a:xfrm>
            <a:off x="762709" y="2122853"/>
            <a:ext cx="10795905" cy="3970318"/>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lgn="r" rtl="1"/>
            <a:r>
              <a:rPr lang="ar-SA" sz="2800" b="1" dirty="0">
                <a:solidFill>
                  <a:schemeClr val="tx1"/>
                </a:solidFill>
                <a:latin typeface="Sakkal Majalla" panose="02000000000000000000" pitchFamily="2" charset="-78"/>
                <a:ea typeface="+mj-ea"/>
                <a:cs typeface="Sakkal Majalla" panose="02000000000000000000" pitchFamily="2" charset="-78"/>
              </a:rPr>
              <a:t>1- المؤشرات التي تحيل إلى المرسل ( أنا ، نحن، ... ).</a:t>
            </a:r>
          </a:p>
          <a:p>
            <a:pPr algn="r" rtl="1"/>
            <a:r>
              <a:rPr lang="ar-SA" sz="2800" b="1" dirty="0">
                <a:solidFill>
                  <a:schemeClr val="tx1"/>
                </a:solidFill>
                <a:latin typeface="Sakkal Majalla" panose="02000000000000000000" pitchFamily="2" charset="-78"/>
                <a:ea typeface="+mj-ea"/>
                <a:cs typeface="Sakkal Majalla" panose="02000000000000000000" pitchFamily="2" charset="-78"/>
              </a:rPr>
              <a:t>2- المؤشرات التي تحيل إلى المرسل إليه ( أنت، أنتم،... ).</a:t>
            </a:r>
          </a:p>
          <a:p>
            <a:pPr algn="r" rtl="1"/>
            <a:r>
              <a:rPr lang="ar-SA" sz="2800" b="1" dirty="0">
                <a:solidFill>
                  <a:schemeClr val="tx1"/>
                </a:solidFill>
                <a:latin typeface="Sakkal Majalla" panose="02000000000000000000" pitchFamily="2" charset="-78"/>
                <a:ea typeface="+mj-ea"/>
                <a:cs typeface="Sakkal Majalla" panose="02000000000000000000" pitchFamily="2" charset="-78"/>
              </a:rPr>
              <a:t>3- ظروف الزمان والمكان.</a:t>
            </a:r>
          </a:p>
          <a:p>
            <a:pPr algn="r" rtl="1"/>
            <a:r>
              <a:rPr lang="ar-SA" sz="2800" b="1" dirty="0">
                <a:solidFill>
                  <a:schemeClr val="tx1"/>
                </a:solidFill>
                <a:latin typeface="Sakkal Majalla" panose="02000000000000000000" pitchFamily="2" charset="-78"/>
                <a:ea typeface="+mj-ea"/>
                <a:cs typeface="Sakkal Majalla" panose="02000000000000000000" pitchFamily="2" charset="-78"/>
              </a:rPr>
              <a:t>4- صيغ الشرط والاستفهام والتعجب.</a:t>
            </a:r>
          </a:p>
          <a:p>
            <a:pPr algn="r" rtl="1"/>
            <a:r>
              <a:rPr lang="ar-SA" sz="2800" b="1" dirty="0">
                <a:solidFill>
                  <a:schemeClr val="tx1"/>
                </a:solidFill>
                <a:latin typeface="Sakkal Majalla" panose="02000000000000000000" pitchFamily="2" charset="-78"/>
                <a:ea typeface="+mj-ea"/>
                <a:cs typeface="Sakkal Majalla" panose="02000000000000000000" pitchFamily="2" charset="-78"/>
              </a:rPr>
              <a:t>5- عبارات التأكيد والشك</a:t>
            </a:r>
            <a:r>
              <a:rPr lang="ar-BH" sz="2800" b="1" dirty="0">
                <a:solidFill>
                  <a:schemeClr val="tx1"/>
                </a:solidFill>
                <a:latin typeface="Sakkal Majalla" panose="02000000000000000000" pitchFamily="2" charset="-78"/>
                <a:ea typeface="+mj-ea"/>
                <a:cs typeface="Sakkal Majalla" panose="02000000000000000000" pitchFamily="2" charset="-78"/>
              </a:rPr>
              <a:t>ّ</a:t>
            </a:r>
            <a:r>
              <a:rPr lang="ar-SA" sz="2800" b="1" dirty="0">
                <a:solidFill>
                  <a:schemeClr val="tx1"/>
                </a:solidFill>
                <a:latin typeface="Sakkal Majalla" panose="02000000000000000000" pitchFamily="2" charset="-78"/>
                <a:ea typeface="+mj-ea"/>
                <a:cs typeface="Sakkal Majalla" panose="02000000000000000000" pitchFamily="2" charset="-78"/>
              </a:rPr>
              <a:t> ( لا شكّ، بالتأكيد، قطعًا،... ).</a:t>
            </a:r>
          </a:p>
          <a:p>
            <a:pPr algn="r" rtl="1"/>
            <a:r>
              <a:rPr lang="ar-SA" sz="2800" b="1" dirty="0">
                <a:solidFill>
                  <a:schemeClr val="tx1"/>
                </a:solidFill>
                <a:latin typeface="Sakkal Majalla" panose="02000000000000000000" pitchFamily="2" charset="-78"/>
                <a:ea typeface="+mj-ea"/>
                <a:cs typeface="Sakkal Majalla" panose="02000000000000000000" pitchFamily="2" charset="-78"/>
              </a:rPr>
              <a:t>6- النبر والتنغيم والسخرية ... بقصد إقناع القارئ أو دحض الآراء.</a:t>
            </a:r>
          </a:p>
          <a:p>
            <a:pPr algn="r" rtl="1"/>
            <a:r>
              <a:rPr lang="ar-SA" sz="2800" b="1" dirty="0">
                <a:solidFill>
                  <a:schemeClr val="tx1"/>
                </a:solidFill>
                <a:latin typeface="Sakkal Majalla" panose="02000000000000000000" pitchFamily="2" charset="-78"/>
                <a:ea typeface="+mj-ea"/>
                <a:cs typeface="Sakkal Majalla" panose="02000000000000000000" pitchFamily="2" charset="-78"/>
              </a:rPr>
              <a:t>7- وفرة الروابط (السبب والنتيجة، التعارض والاستدراك، الإلحاق والضم</a:t>
            </a:r>
            <a:r>
              <a:rPr lang="ar-BH" sz="2800" b="1" dirty="0">
                <a:solidFill>
                  <a:schemeClr val="tx1"/>
                </a:solidFill>
                <a:latin typeface="Sakkal Majalla" panose="02000000000000000000" pitchFamily="2" charset="-78"/>
                <a:ea typeface="+mj-ea"/>
                <a:cs typeface="Sakkal Majalla" panose="02000000000000000000" pitchFamily="2" charset="-78"/>
              </a:rPr>
              <a:t>ّ</a:t>
            </a:r>
            <a:r>
              <a:rPr lang="ar-SA" sz="2800" b="1" dirty="0">
                <a:solidFill>
                  <a:schemeClr val="tx1"/>
                </a:solidFill>
                <a:latin typeface="Sakkal Majalla" panose="02000000000000000000" pitchFamily="2" charset="-78"/>
                <a:ea typeface="+mj-ea"/>
                <a:cs typeface="Sakkal Majalla" panose="02000000000000000000" pitchFamily="2" charset="-78"/>
              </a:rPr>
              <a:t> والاستنتاج).</a:t>
            </a:r>
          </a:p>
          <a:p>
            <a:pPr algn="r" rtl="1"/>
            <a:r>
              <a:rPr lang="ar-SA" sz="2800" b="1" dirty="0">
                <a:solidFill>
                  <a:schemeClr val="tx1"/>
                </a:solidFill>
                <a:latin typeface="Sakkal Majalla" panose="02000000000000000000" pitchFamily="2" charset="-78"/>
                <a:ea typeface="+mj-ea"/>
                <a:cs typeface="Sakkal Majalla" panose="02000000000000000000" pitchFamily="2" charset="-78"/>
              </a:rPr>
              <a:t>8- بناء النص</a:t>
            </a:r>
            <a:r>
              <a:rPr lang="ar-BH" sz="2800" b="1" dirty="0">
                <a:solidFill>
                  <a:schemeClr val="tx1"/>
                </a:solidFill>
                <a:latin typeface="Sakkal Majalla" panose="02000000000000000000" pitchFamily="2" charset="-78"/>
                <a:ea typeface="+mj-ea"/>
                <a:cs typeface="Sakkal Majalla" panose="02000000000000000000" pitchFamily="2" charset="-78"/>
              </a:rPr>
              <a:t>ّ</a:t>
            </a:r>
            <a:r>
              <a:rPr lang="ar-SA" sz="2800" b="1" dirty="0">
                <a:solidFill>
                  <a:schemeClr val="tx1"/>
                </a:solidFill>
                <a:latin typeface="Sakkal Majalla" panose="02000000000000000000" pitchFamily="2" charset="-78"/>
                <a:ea typeface="+mj-ea"/>
                <a:cs typeface="Sakkal Majalla" panose="02000000000000000000" pitchFamily="2" charset="-78"/>
              </a:rPr>
              <a:t> غالبًا من الكليَّات (النتائج والمحصلات) إلى الجزئي</a:t>
            </a:r>
            <a:r>
              <a:rPr lang="ar-BH" sz="2800" b="1" dirty="0">
                <a:solidFill>
                  <a:schemeClr val="tx1"/>
                </a:solidFill>
                <a:latin typeface="Sakkal Majalla" panose="02000000000000000000" pitchFamily="2" charset="-78"/>
                <a:ea typeface="+mj-ea"/>
                <a:cs typeface="Sakkal Majalla" panose="02000000000000000000" pitchFamily="2" charset="-78"/>
              </a:rPr>
              <a:t>ّ</a:t>
            </a:r>
            <a:r>
              <a:rPr lang="ar-SA" sz="2800" b="1" dirty="0">
                <a:solidFill>
                  <a:schemeClr val="tx1"/>
                </a:solidFill>
                <a:latin typeface="Sakkal Majalla" panose="02000000000000000000" pitchFamily="2" charset="-78"/>
                <a:ea typeface="+mj-ea"/>
                <a:cs typeface="Sakkal Majalla" panose="02000000000000000000" pitchFamily="2" charset="-78"/>
              </a:rPr>
              <a:t>ات (الأدل</a:t>
            </a:r>
            <a:r>
              <a:rPr lang="ar-BH" sz="2800" b="1" dirty="0">
                <a:solidFill>
                  <a:schemeClr val="tx1"/>
                </a:solidFill>
                <a:latin typeface="Sakkal Majalla" panose="02000000000000000000" pitchFamily="2" charset="-78"/>
                <a:ea typeface="+mj-ea"/>
                <a:cs typeface="Sakkal Majalla" panose="02000000000000000000" pitchFamily="2" charset="-78"/>
              </a:rPr>
              <a:t>ّ</a:t>
            </a:r>
            <a:r>
              <a:rPr lang="ar-SA" sz="2800" b="1" dirty="0">
                <a:solidFill>
                  <a:schemeClr val="tx1"/>
                </a:solidFill>
                <a:latin typeface="Sakkal Majalla" panose="02000000000000000000" pitchFamily="2" charset="-78"/>
                <a:ea typeface="+mj-ea"/>
                <a:cs typeface="Sakkal Majalla" panose="02000000000000000000" pitchFamily="2" charset="-78"/>
              </a:rPr>
              <a:t>ة والأمثلة والشواهد ...).</a:t>
            </a:r>
          </a:p>
          <a:p>
            <a:pPr algn="r" rtl="1"/>
            <a:r>
              <a:rPr lang="ar-SA" sz="2800" b="1" dirty="0">
                <a:solidFill>
                  <a:schemeClr val="tx1"/>
                </a:solidFill>
                <a:latin typeface="Sakkal Majalla" panose="02000000000000000000" pitchFamily="2" charset="-78"/>
                <a:ea typeface="+mj-ea"/>
                <a:cs typeface="Sakkal Majalla" panose="02000000000000000000" pitchFamily="2" charset="-78"/>
              </a:rPr>
              <a:t>9- الدق</a:t>
            </a:r>
            <a:r>
              <a:rPr lang="ar-BH" sz="2800" b="1" dirty="0">
                <a:solidFill>
                  <a:schemeClr val="tx1"/>
                </a:solidFill>
                <a:latin typeface="Sakkal Majalla" panose="02000000000000000000" pitchFamily="2" charset="-78"/>
                <a:ea typeface="+mj-ea"/>
                <a:cs typeface="Sakkal Majalla" panose="02000000000000000000" pitchFamily="2" charset="-78"/>
              </a:rPr>
              <a:t>ّ</a:t>
            </a:r>
            <a:r>
              <a:rPr lang="ar-SA" sz="2800" b="1" dirty="0">
                <a:solidFill>
                  <a:schemeClr val="tx1"/>
                </a:solidFill>
                <a:latin typeface="Sakkal Majalla" panose="02000000000000000000" pitchFamily="2" charset="-78"/>
                <a:ea typeface="+mj-ea"/>
                <a:cs typeface="Sakkal Majalla" panose="02000000000000000000" pitchFamily="2" charset="-78"/>
              </a:rPr>
              <a:t>ة والوضوح في عرض الأفكار، والابتعاد </a:t>
            </a:r>
            <a:r>
              <a:rPr lang="ar-BH" sz="2800" b="1" dirty="0">
                <a:solidFill>
                  <a:schemeClr val="tx1"/>
                </a:solidFill>
                <a:latin typeface="Sakkal Majalla" panose="02000000000000000000" pitchFamily="2" charset="-78"/>
                <a:ea typeface="+mj-ea"/>
                <a:cs typeface="Sakkal Majalla" panose="02000000000000000000" pitchFamily="2" charset="-78"/>
              </a:rPr>
              <a:t>عن</a:t>
            </a:r>
            <a:r>
              <a:rPr lang="ar-SA" sz="2800" b="1" dirty="0">
                <a:solidFill>
                  <a:schemeClr val="tx1"/>
                </a:solidFill>
                <a:latin typeface="Sakkal Majalla" panose="02000000000000000000" pitchFamily="2" charset="-78"/>
                <a:ea typeface="+mj-ea"/>
                <a:cs typeface="Sakkal Majalla" panose="02000000000000000000" pitchFamily="2" charset="-78"/>
              </a:rPr>
              <a:t> التعقيد اللفظي</a:t>
            </a:r>
            <a:r>
              <a:rPr lang="ar-BH" sz="2800" b="1" dirty="0">
                <a:solidFill>
                  <a:schemeClr val="tx1"/>
                </a:solidFill>
                <a:latin typeface="Sakkal Majalla" panose="02000000000000000000" pitchFamily="2" charset="-78"/>
                <a:ea typeface="+mj-ea"/>
                <a:cs typeface="Sakkal Majalla" panose="02000000000000000000" pitchFamily="2" charset="-78"/>
              </a:rPr>
              <a:t>ّ</a:t>
            </a:r>
            <a:r>
              <a:rPr lang="ar-SA" sz="2800" b="1" dirty="0">
                <a:solidFill>
                  <a:schemeClr val="tx1"/>
                </a:solidFill>
                <a:latin typeface="Sakkal Majalla" panose="02000000000000000000" pitchFamily="2" charset="-78"/>
                <a:ea typeface="+mj-ea"/>
                <a:cs typeface="Sakkal Majalla" panose="02000000000000000000" pitchFamily="2" charset="-78"/>
              </a:rPr>
              <a:t> والغموض.</a:t>
            </a:r>
          </a:p>
        </p:txBody>
      </p:sp>
      <p:pic>
        <p:nvPicPr>
          <p:cNvPr id="13" name="صورة 12">
            <a:extLst>
              <a:ext uri="{FF2B5EF4-FFF2-40B4-BE49-F238E27FC236}">
                <a16:creationId xmlns:a16="http://schemas.microsoft.com/office/drawing/2014/main" id="{2FDB005B-5E15-4EF8-B3A1-FFEFFE2188D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0771" y="481094"/>
            <a:ext cx="1377277" cy="1260759"/>
          </a:xfrm>
          <a:prstGeom prst="rect">
            <a:avLst/>
          </a:prstGeom>
          <a:effectLst>
            <a:outerShdw blurRad="50800" dist="38100" dir="2700000" algn="tl" rotWithShape="0">
              <a:prstClr val="black">
                <a:alpha val="40000"/>
              </a:prstClr>
            </a:outerShdw>
          </a:effectLst>
        </p:spPr>
      </p:pic>
      <p:sp>
        <p:nvSpPr>
          <p:cNvPr id="11" name="مربع نص 1"/>
          <p:cNvSpPr txBox="1"/>
          <p:nvPr/>
        </p:nvSpPr>
        <p:spPr>
          <a:xfrm>
            <a:off x="0" y="0"/>
            <a:ext cx="2675965" cy="338554"/>
          </a:xfrm>
          <a:prstGeom prst="rect">
            <a:avLst/>
          </a:prstGeom>
          <a:solidFill>
            <a:schemeClr val="accent4">
              <a:lumMod val="60000"/>
              <a:lumOff val="40000"/>
            </a:schemeClr>
          </a:solidFill>
        </p:spPr>
        <p:txBody>
          <a:bodyPr wrap="square" rtlCol="0">
            <a:spAutoFit/>
          </a:bodyPr>
          <a:lstStyle/>
          <a:p>
            <a:pPr algn="ctr"/>
            <a:r>
              <a:rPr lang="ar-BH" sz="1600" dirty="0">
                <a:solidFill>
                  <a:prstClr val="black"/>
                </a:solidFill>
                <a:latin typeface="Sakkal Majalla" panose="02000000000000000000" pitchFamily="2" charset="-78"/>
                <a:cs typeface="Sakkal Majalla" panose="02000000000000000000" pitchFamily="2" charset="-78"/>
              </a:rPr>
              <a:t>عرب213- الإنتاج الكتابي</a:t>
            </a:r>
            <a:r>
              <a:rPr lang="ar-SA" sz="1600" dirty="0">
                <a:solidFill>
                  <a:prstClr val="black"/>
                </a:solidFill>
                <a:latin typeface="Sakkal Majalla" panose="02000000000000000000" pitchFamily="2" charset="-78"/>
                <a:cs typeface="Sakkal Majalla" panose="02000000000000000000" pitchFamily="2" charset="-78"/>
              </a:rPr>
              <a:t>(النمط الحجاجي)</a:t>
            </a:r>
            <a:endParaRPr lang="en-US" sz="1600" dirty="0">
              <a:solidFill>
                <a:prstClr val="black"/>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75203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8"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
        <p:nvSpPr>
          <p:cNvPr id="10" name="Title 8"/>
          <p:cNvSpPr>
            <a:spLocks noGrp="1"/>
          </p:cNvSpPr>
          <p:nvPr>
            <p:ph type="title"/>
          </p:nvPr>
        </p:nvSpPr>
        <p:spPr>
          <a:xfrm>
            <a:off x="8349483" y="2036940"/>
            <a:ext cx="2980303" cy="708496"/>
          </a:xfrm>
          <a:prstGeom prst="rect">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normAutofit fontScale="90000"/>
          </a:bodyPr>
          <a:lstStyle/>
          <a:p>
            <a:pPr algn="ctr"/>
            <a:r>
              <a:rPr lang="ar-SA" sz="3600" b="1" dirty="0">
                <a:solidFill>
                  <a:schemeClr val="bg1"/>
                </a:solidFill>
                <a:latin typeface="Sakkal Majalla" panose="02000000000000000000" pitchFamily="2" charset="-78"/>
                <a:ea typeface="+mj-ea"/>
                <a:cs typeface="Sakkal Majalla" panose="02000000000000000000" pitchFamily="2" charset="-78"/>
              </a:rPr>
              <a:t>النَّشاط التدريبيّ الأوّل</a:t>
            </a:r>
            <a:endParaRPr lang="ar-BH" sz="3600" b="1" dirty="0">
              <a:solidFill>
                <a:schemeClr val="bg1"/>
              </a:solidFill>
              <a:latin typeface="Sakkal Majalla" panose="02000000000000000000" pitchFamily="2" charset="-78"/>
              <a:ea typeface="+mj-ea"/>
              <a:cs typeface="Sakkal Majalla" panose="02000000000000000000" pitchFamily="2" charset="-78"/>
            </a:endParaRPr>
          </a:p>
        </p:txBody>
      </p:sp>
      <p:sp>
        <p:nvSpPr>
          <p:cNvPr id="8" name="Title 1">
            <a:extLst>
              <a:ext uri="{FF2B5EF4-FFF2-40B4-BE49-F238E27FC236}">
                <a16:creationId xmlns:a16="http://schemas.microsoft.com/office/drawing/2014/main" id="{DC56CC29-230F-4E5F-BFA6-C313AF0AB099}"/>
              </a:ext>
            </a:extLst>
          </p:cNvPr>
          <p:cNvSpPr txBox="1">
            <a:spLocks/>
          </p:cNvSpPr>
          <p:nvPr/>
        </p:nvSpPr>
        <p:spPr>
          <a:xfrm>
            <a:off x="1418261" y="2028264"/>
            <a:ext cx="2515408" cy="829236"/>
          </a:xfrm>
          <a:prstGeom prst="rect">
            <a:avLst/>
          </a:prstGeom>
          <a:solidFill>
            <a:srgbClr val="FFE75A"/>
          </a:solidFill>
        </p:spPr>
        <p:style>
          <a:lnRef idx="0">
            <a:schemeClr val="accent4"/>
          </a:lnRef>
          <a:fillRef idx="3">
            <a:schemeClr val="accent4"/>
          </a:fillRef>
          <a:effectRef idx="3">
            <a:schemeClr val="accent4"/>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ar-SA" sz="2800" b="1"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مجموعات التعلم</a:t>
            </a:r>
            <a:endParaRPr lang="ar-BH" sz="2800" b="1"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4" name="مستطيل 3"/>
          <p:cNvSpPr/>
          <p:nvPr/>
        </p:nvSpPr>
        <p:spPr>
          <a:xfrm>
            <a:off x="4140200" y="2983427"/>
            <a:ext cx="6096000" cy="255454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r"/>
            <a:endParaRPr lang="ar-SA" sz="3200" b="1" u="sng" dirty="0">
              <a:latin typeface="Sakkal Majalla" panose="02000000000000000000" pitchFamily="2" charset="-78"/>
              <a:cs typeface="Sakkal Majalla" panose="02000000000000000000" pitchFamily="2" charset="-78"/>
            </a:endParaRPr>
          </a:p>
          <a:p>
            <a:pPr algn="ctr"/>
            <a:r>
              <a:rPr lang="ar-SA" sz="3200" b="1" dirty="0">
                <a:latin typeface="Sakkal Majalla" panose="02000000000000000000" pitchFamily="2" charset="-78"/>
                <a:cs typeface="Sakkal Majalla" panose="02000000000000000000" pitchFamily="2" charset="-78"/>
              </a:rPr>
              <a:t>فيما يأتي نصٌّ </a:t>
            </a:r>
          </a:p>
          <a:p>
            <a:pPr algn="ctr"/>
            <a:r>
              <a:rPr lang="ar-SA" sz="3200" b="1" dirty="0">
                <a:latin typeface="Sakkal Majalla" panose="02000000000000000000" pitchFamily="2" charset="-78"/>
                <a:cs typeface="Sakkal Majalla" panose="02000000000000000000" pitchFamily="2" charset="-78"/>
              </a:rPr>
              <a:t>يغلب عليه النمط الحجاجي</a:t>
            </a:r>
            <a:r>
              <a:rPr lang="ar-BH" sz="3200" b="1" dirty="0">
                <a:latin typeface="Sakkal Majalla" panose="02000000000000000000" pitchFamily="2" charset="-78"/>
                <a:cs typeface="Sakkal Majalla" panose="02000000000000000000" pitchFamily="2" charset="-78"/>
              </a:rPr>
              <a:t>ّ</a:t>
            </a:r>
            <a:endParaRPr lang="ar-SA" sz="3200" b="1" dirty="0">
              <a:latin typeface="Sakkal Majalla" panose="02000000000000000000" pitchFamily="2" charset="-78"/>
              <a:cs typeface="Sakkal Majalla" panose="02000000000000000000" pitchFamily="2" charset="-78"/>
            </a:endParaRPr>
          </a:p>
          <a:p>
            <a:pPr algn="ctr"/>
            <a:r>
              <a:rPr lang="ar-SA" sz="3200" b="1" dirty="0">
                <a:latin typeface="Sakkal Majalla" panose="02000000000000000000" pitchFamily="2" charset="-78"/>
                <a:cs typeface="Sakkal Majalla" panose="02000000000000000000" pitchFamily="2" charset="-78"/>
              </a:rPr>
              <a:t>عيّن مكونات بناء ذلك النمط، وأبرز المؤش</a:t>
            </a:r>
            <a:r>
              <a:rPr lang="ar-BH" sz="3200" b="1" dirty="0">
                <a:latin typeface="Sakkal Majalla" panose="02000000000000000000" pitchFamily="2" charset="-78"/>
                <a:cs typeface="Sakkal Majalla" panose="02000000000000000000" pitchFamily="2" charset="-78"/>
              </a:rPr>
              <a:t>ّ</a:t>
            </a:r>
            <a:r>
              <a:rPr lang="ar-SA" sz="3200" b="1" dirty="0">
                <a:latin typeface="Sakkal Majalla" panose="02000000000000000000" pitchFamily="2" charset="-78"/>
                <a:cs typeface="Sakkal Majalla" panose="02000000000000000000" pitchFamily="2" charset="-78"/>
              </a:rPr>
              <a:t>رات الدَّالة عليه مدعومةً بالشواهد.</a:t>
            </a:r>
          </a:p>
        </p:txBody>
      </p:sp>
      <p:sp>
        <p:nvSpPr>
          <p:cNvPr id="2" name="سهم إلى اليسار 1"/>
          <p:cNvSpPr/>
          <p:nvPr/>
        </p:nvSpPr>
        <p:spPr>
          <a:xfrm>
            <a:off x="1389126" y="4162290"/>
            <a:ext cx="2601335" cy="609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مربع نص 1"/>
          <p:cNvSpPr txBox="1"/>
          <p:nvPr/>
        </p:nvSpPr>
        <p:spPr>
          <a:xfrm>
            <a:off x="0" y="0"/>
            <a:ext cx="2675965" cy="338554"/>
          </a:xfrm>
          <a:prstGeom prst="rect">
            <a:avLst/>
          </a:prstGeom>
          <a:solidFill>
            <a:schemeClr val="accent4">
              <a:lumMod val="60000"/>
              <a:lumOff val="40000"/>
            </a:schemeClr>
          </a:solidFill>
        </p:spPr>
        <p:txBody>
          <a:bodyPr wrap="square" rtlCol="0">
            <a:spAutoFit/>
          </a:bodyPr>
          <a:lstStyle/>
          <a:p>
            <a:pPr algn="ctr"/>
            <a:r>
              <a:rPr lang="ar-BH" sz="1600" dirty="0">
                <a:solidFill>
                  <a:prstClr val="black"/>
                </a:solidFill>
                <a:latin typeface="Sakkal Majalla" panose="02000000000000000000" pitchFamily="2" charset="-78"/>
                <a:cs typeface="Sakkal Majalla" panose="02000000000000000000" pitchFamily="2" charset="-78"/>
              </a:rPr>
              <a:t>عرب213- الإنتاج الكتابي</a:t>
            </a:r>
            <a:r>
              <a:rPr lang="ar-SA" sz="1600" dirty="0">
                <a:solidFill>
                  <a:prstClr val="black"/>
                </a:solidFill>
                <a:latin typeface="Sakkal Majalla" panose="02000000000000000000" pitchFamily="2" charset="-78"/>
                <a:cs typeface="Sakkal Majalla" panose="02000000000000000000" pitchFamily="2" charset="-78"/>
              </a:rPr>
              <a:t>(النمط الحجاجي)</a:t>
            </a:r>
            <a:endParaRPr lang="en-US" sz="1600" dirty="0">
              <a:solidFill>
                <a:prstClr val="black"/>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870387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8" grpId="0" animBg="1"/>
      <p:bldP spid="4" grpId="0" animBg="1"/>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الأول 2021-2022م</a:t>
            </a:r>
            <a:endParaRPr lang="en-US" sz="1100" dirty="0">
              <a:solidFill>
                <a:prstClr val="black"/>
              </a:solidFill>
              <a:ea typeface="Calibri" panose="020F0502020204030204" pitchFamily="34" charset="0"/>
              <a:cs typeface="Arial" panose="020B0604020202020204" pitchFamily="34" charset="0"/>
            </a:endParaRPr>
          </a:p>
        </p:txBody>
      </p:sp>
      <p:sp>
        <p:nvSpPr>
          <p:cNvPr id="8" name="مربع نص 1"/>
          <p:cNvSpPr txBox="1"/>
          <p:nvPr/>
        </p:nvSpPr>
        <p:spPr>
          <a:xfrm>
            <a:off x="0" y="0"/>
            <a:ext cx="2675965" cy="338554"/>
          </a:xfrm>
          <a:prstGeom prst="rect">
            <a:avLst/>
          </a:prstGeom>
          <a:solidFill>
            <a:schemeClr val="accent4">
              <a:lumMod val="60000"/>
              <a:lumOff val="40000"/>
            </a:schemeClr>
          </a:solidFill>
        </p:spPr>
        <p:txBody>
          <a:bodyPr wrap="square" rtlCol="0">
            <a:spAutoFit/>
          </a:bodyPr>
          <a:lstStyle/>
          <a:p>
            <a:pPr algn="ctr"/>
            <a:r>
              <a:rPr lang="ar-BH" sz="1600" dirty="0">
                <a:solidFill>
                  <a:prstClr val="black"/>
                </a:solidFill>
                <a:latin typeface="Sakkal Majalla" panose="02000000000000000000" pitchFamily="2" charset="-78"/>
                <a:cs typeface="Sakkal Majalla" panose="02000000000000000000" pitchFamily="2" charset="-78"/>
              </a:rPr>
              <a:t>عرب213- الإنتاج الكتابي</a:t>
            </a:r>
            <a:r>
              <a:rPr lang="ar-SA" sz="1600" dirty="0">
                <a:solidFill>
                  <a:prstClr val="black"/>
                </a:solidFill>
                <a:latin typeface="Sakkal Majalla" panose="02000000000000000000" pitchFamily="2" charset="-78"/>
                <a:cs typeface="Sakkal Majalla" panose="02000000000000000000" pitchFamily="2" charset="-78"/>
              </a:rPr>
              <a:t>(النمط الحجاجي)</a:t>
            </a:r>
            <a:endParaRPr lang="en-US" sz="1600" dirty="0">
              <a:solidFill>
                <a:prstClr val="black"/>
              </a:solidFill>
              <a:latin typeface="Sakkal Majalla" panose="02000000000000000000" pitchFamily="2" charset="-78"/>
              <a:cs typeface="Sakkal Majalla" panose="02000000000000000000" pitchFamily="2" charset="-78"/>
            </a:endParaRPr>
          </a:p>
        </p:txBody>
      </p:sp>
      <p:sp>
        <p:nvSpPr>
          <p:cNvPr id="2" name="مستطيل 1"/>
          <p:cNvSpPr/>
          <p:nvPr/>
        </p:nvSpPr>
        <p:spPr>
          <a:xfrm>
            <a:off x="590549" y="2718550"/>
            <a:ext cx="10858500" cy="261610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rtl="1"/>
            <a:r>
              <a:rPr lang="ar-SA" sz="3600" dirty="0">
                <a:latin typeface="Sakkal Majalla" panose="02000000000000000000" pitchFamily="2" charset="-78"/>
                <a:cs typeface="Sakkal Majalla" panose="02000000000000000000" pitchFamily="2" charset="-78"/>
              </a:rPr>
              <a:t>           </a:t>
            </a:r>
            <a:r>
              <a:rPr lang="ar-SA" sz="3200" dirty="0">
                <a:latin typeface="Sakkal Majalla" panose="02000000000000000000" pitchFamily="2" charset="-78"/>
                <a:cs typeface="Sakkal Majalla" panose="02000000000000000000" pitchFamily="2" charset="-78"/>
              </a:rPr>
              <a:t>قال دبشليم الملك لبيدبا الفيلسوف: قد سمعت مثل</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 المتحاب</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ين كيف قطع بينهما الكذوب وإلى ماذا صار عاقبة أمره من بعد ذلك. فحد</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ثني</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إن رأيت</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عن إخوان الصفاء كيف ي</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بتدأ تواصلهم وي</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ستمتع بعضهم ببعض؟ قال الفيلسوف: إن</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 العاقل لا يعدل بالإخوان شيئًا. فالإخوان هم الأعوان على الخير كل</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ه، والمؤاسون عند ما ينوب من المكروه. ومن أمثال ذلك مثل الحمامة المطوقة والجرذ والظبي والغراب. قال الملك: وكيف كان ذلك؟ </a:t>
            </a:r>
          </a:p>
        </p:txBody>
      </p:sp>
      <p:sp>
        <p:nvSpPr>
          <p:cNvPr id="3" name="مستطيل 2"/>
          <p:cNvSpPr/>
          <p:nvPr/>
        </p:nvSpPr>
        <p:spPr>
          <a:xfrm>
            <a:off x="3980618" y="1484352"/>
            <a:ext cx="4078361" cy="769441"/>
          </a:xfrm>
          <a:prstGeom prst="rect">
            <a:avLst/>
          </a:prstGeom>
          <a:ln w="38100"/>
        </p:spPr>
        <p:style>
          <a:lnRef idx="2">
            <a:schemeClr val="accent2"/>
          </a:lnRef>
          <a:fillRef idx="1">
            <a:schemeClr val="lt1"/>
          </a:fillRef>
          <a:effectRef idx="0">
            <a:schemeClr val="accent2"/>
          </a:effectRef>
          <a:fontRef idx="minor">
            <a:schemeClr val="dk1"/>
          </a:fontRef>
        </p:style>
        <p:txBody>
          <a:bodyPr wrap="none">
            <a:spAutoFit/>
          </a:bodyPr>
          <a:lstStyle/>
          <a:p>
            <a:pPr rtl="1"/>
            <a:r>
              <a:rPr lang="ar-SA" sz="4400" b="1" dirty="0">
                <a:solidFill>
                  <a:srgbClr val="FF0000"/>
                </a:solidFill>
                <a:latin typeface="Sakkal Majalla" panose="02000000000000000000" pitchFamily="2" charset="-78"/>
                <a:cs typeface="Sakkal Majalla" panose="02000000000000000000" pitchFamily="2" charset="-78"/>
              </a:rPr>
              <a:t>الحمامة المطوّقة والجرذ</a:t>
            </a:r>
            <a:endParaRPr lang="ar-SA" sz="4400" dirty="0">
              <a:solidFill>
                <a:srgbClr val="FF0000"/>
              </a:solidFill>
            </a:endParaRPr>
          </a:p>
        </p:txBody>
      </p:sp>
    </p:spTree>
    <p:extLst>
      <p:ext uri="{BB962C8B-B14F-4D97-AF65-F5344CB8AC3E}">
        <p14:creationId xmlns:p14="http://schemas.microsoft.com/office/powerpoint/2010/main" val="1996312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TMPLT.potx</Template>
  <TotalTime>0</TotalTime>
  <Words>1951</Words>
  <Application>Microsoft Office PowerPoint</Application>
  <PresentationFormat>شاشة عريضة</PresentationFormat>
  <Paragraphs>140</Paragraphs>
  <Slides>19</Slides>
  <Notes>1</Notes>
  <HiddenSlides>0</HiddenSlides>
  <MMClips>0</MMClips>
  <ScaleCrop>false</ScaleCrop>
  <HeadingPairs>
    <vt:vector size="6" baseType="variant">
      <vt:variant>
        <vt:lpstr>الخطوط المستخدمة</vt:lpstr>
      </vt:variant>
      <vt:variant>
        <vt:i4>5</vt:i4>
      </vt:variant>
      <vt:variant>
        <vt:lpstr>نسق</vt:lpstr>
      </vt:variant>
      <vt:variant>
        <vt:i4>2</vt:i4>
      </vt:variant>
      <vt:variant>
        <vt:lpstr>عناوين الشرائح</vt:lpstr>
      </vt:variant>
      <vt:variant>
        <vt:i4>19</vt:i4>
      </vt:variant>
    </vt:vector>
  </HeadingPairs>
  <TitlesOfParts>
    <vt:vector size="26" baseType="lpstr">
      <vt:lpstr>Arial</vt:lpstr>
      <vt:lpstr>Calibri</vt:lpstr>
      <vt:lpstr>Calibri Light</vt:lpstr>
      <vt:lpstr>Sakkal Majalla</vt:lpstr>
      <vt:lpstr>Wingdings</vt:lpstr>
      <vt:lpstr>Office Theme</vt:lpstr>
      <vt:lpstr>2_Office Theme</vt:lpstr>
      <vt:lpstr>عرض تقديمي في PowerPoint</vt:lpstr>
      <vt:lpstr>أهدافُ الدرس</vt:lpstr>
      <vt:lpstr>معايير القرائية</vt:lpstr>
      <vt:lpstr>النشاط التمهيدي</vt:lpstr>
      <vt:lpstr>المدخل إلى النمط الحجاجي </vt:lpstr>
      <vt:lpstr>المدخل إلى النمط الحجاجي </vt:lpstr>
      <vt:lpstr>أبرز مؤشرات النمط الحجاجي:</vt:lpstr>
      <vt:lpstr>النَّشاط التدريبيّ الأوّل</vt:lpstr>
      <vt:lpstr>عرض تقديمي في PowerPoint</vt:lpstr>
      <vt:lpstr>عرض تقديمي في PowerPoint</vt:lpstr>
      <vt:lpstr>عرض تقديمي في PowerPoint</vt:lpstr>
      <vt:lpstr>عرض تقديمي في PowerPoint</vt:lpstr>
      <vt:lpstr>إجابة النّشاط التدريبيّ الأوّل</vt:lpstr>
      <vt:lpstr>تابع إجابة النّشاط التدريبيّ الأوّل</vt:lpstr>
      <vt:lpstr>النَّشاط التدريبيّ الثّاني</vt:lpstr>
      <vt:lpstr>نموذج إجابة  النّشاط التدريبيّ الثّاني</vt:lpstr>
      <vt:lpstr>النَّشاط التدريبيّ الثّالث</vt:lpstr>
      <vt:lpstr>نموذج إجابة النّشاط التدريبيّ الثّالث</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Maryam Khaled Mohamed Ebrahim Busaad</dc:creator>
  <cp:lastModifiedBy>Khawla Mohamed Ahmed Bujaffal</cp:lastModifiedBy>
  <cp:revision>210</cp:revision>
  <dcterms:created xsi:type="dcterms:W3CDTF">2020-03-04T10:47:58Z</dcterms:created>
  <dcterms:modified xsi:type="dcterms:W3CDTF">2021-10-05T06:55:37Z</dcterms:modified>
</cp:coreProperties>
</file>