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8" r:id="rId3"/>
    <p:sldId id="278" r:id="rId4"/>
    <p:sldId id="279" r:id="rId5"/>
    <p:sldId id="261" r:id="rId6"/>
    <p:sldId id="280" r:id="rId7"/>
    <p:sldId id="281" r:id="rId8"/>
    <p:sldId id="262" r:id="rId9"/>
    <p:sldId id="263" r:id="rId10"/>
    <p:sldId id="282" r:id="rId11"/>
    <p:sldId id="283" r:id="rId12"/>
    <p:sldId id="284" r:id="rId13"/>
    <p:sldId id="285" r:id="rId14"/>
    <p:sldId id="286" r:id="rId15"/>
    <p:sldId id="274" r:id="rId16"/>
    <p:sldId id="275" r:id="rId17"/>
    <p:sldId id="277" r:id="rId18"/>
  </p:sldIdLst>
  <p:sldSz cx="12192000" cy="6858000"/>
  <p:notesSz cx="7010400" cy="92964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2781"/>
    <a:srgbClr val="0000CC"/>
    <a:srgbClr val="70233F"/>
    <a:srgbClr val="EE895C"/>
    <a:srgbClr val="E1E1FF"/>
    <a:srgbClr val="817CA8"/>
    <a:srgbClr val="990000"/>
    <a:srgbClr val="DBC3D5"/>
    <a:srgbClr val="D0C8DA"/>
    <a:srgbClr val="CC4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3792" autoAdjust="0"/>
  </p:normalViewPr>
  <p:slideViewPr>
    <p:cSldViewPr snapToGrid="0">
      <p:cViewPr varScale="1">
        <p:scale>
          <a:sx n="67" d="100"/>
          <a:sy n="67" d="100"/>
        </p:scale>
        <p:origin x="600" y="4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81D7EC-C47A-4A00-83E9-FBDE01158D99}" type="doc">
      <dgm:prSet loTypeId="urn:microsoft.com/office/officeart/2008/layout/AlternatingHexagons" loCatId="list" qsTypeId="urn:microsoft.com/office/officeart/2005/8/quickstyle/3d1" qsCatId="3D" csTypeId="urn:microsoft.com/office/officeart/2005/8/colors/colorful3" csCatId="colorful" phldr="1"/>
      <dgm:spPr/>
      <dgm:t>
        <a:bodyPr/>
        <a:lstStyle/>
        <a:p>
          <a:endParaRPr lang="en-US"/>
        </a:p>
      </dgm:t>
    </dgm:pt>
    <dgm:pt modelId="{DF632B98-5A79-4F60-88E5-F60FA486172F}">
      <dgm:prSet phldrT="[Text]" phldr="1"/>
      <dgm:spPr/>
      <dgm:t>
        <a:bodyPr/>
        <a:lstStyle/>
        <a:p>
          <a:endParaRPr lang="en-US"/>
        </a:p>
      </dgm:t>
    </dgm:pt>
    <dgm:pt modelId="{BAA96A39-ADA3-4005-B57C-0620993AF4D6}" type="parTrans" cxnId="{A631436A-79BB-47AD-BDC9-0E8B96D56AA1}">
      <dgm:prSet/>
      <dgm:spPr/>
      <dgm:t>
        <a:bodyPr/>
        <a:lstStyle/>
        <a:p>
          <a:endParaRPr lang="en-US"/>
        </a:p>
      </dgm:t>
    </dgm:pt>
    <dgm:pt modelId="{D1A1FAA7-FD82-4D58-9D86-AD243354038E}" type="sibTrans" cxnId="{A631436A-79BB-47AD-BDC9-0E8B96D56AA1}">
      <dgm:prSet/>
      <dgm:spPr/>
      <dgm:t>
        <a:bodyPr/>
        <a:lstStyle/>
        <a:p>
          <a:endParaRPr lang="en-US"/>
        </a:p>
      </dgm:t>
    </dgm:pt>
    <dgm:pt modelId="{3C45CA3C-DBA3-4E87-975F-10266552D175}">
      <dgm:prSet phldrT="[Text]"/>
      <dgm:spPr/>
      <dgm:t>
        <a:bodyPr/>
        <a:lstStyle/>
        <a:p>
          <a:endParaRPr lang="en-US" dirty="0"/>
        </a:p>
      </dgm:t>
    </dgm:pt>
    <dgm:pt modelId="{E02ED9FC-AE15-40F8-88A1-19E9133EFC6D}" type="parTrans" cxnId="{89CF68B9-1C36-4F60-B679-E1F40CE38F98}">
      <dgm:prSet/>
      <dgm:spPr/>
      <dgm:t>
        <a:bodyPr/>
        <a:lstStyle/>
        <a:p>
          <a:endParaRPr lang="en-US"/>
        </a:p>
      </dgm:t>
    </dgm:pt>
    <dgm:pt modelId="{882BEB9A-7798-481F-AC8E-C6EB981316E2}" type="sibTrans" cxnId="{89CF68B9-1C36-4F60-B679-E1F40CE38F98}">
      <dgm:prSet/>
      <dgm:spPr/>
      <dgm:t>
        <a:bodyPr/>
        <a:lstStyle/>
        <a:p>
          <a:endParaRPr lang="en-US"/>
        </a:p>
      </dgm:t>
    </dgm:pt>
    <dgm:pt modelId="{1B67A716-B389-46F5-AB5E-AE0BA4B751A8}">
      <dgm:prSet phldrT="[Text]" custT="1"/>
      <dgm:spPr/>
      <dgm:t>
        <a:bodyPr/>
        <a:lstStyle/>
        <a:p>
          <a:pPr algn="r"/>
          <a:r>
            <a:rPr lang="ar-BH" sz="2800" b="1" dirty="0">
              <a:solidFill>
                <a:schemeClr val="tx1"/>
              </a:solidFill>
              <a:latin typeface="Sakkal Majalla" panose="02000000000000000000" pitchFamily="2" charset="-78"/>
              <a:cs typeface="Sakkal Majalla" panose="02000000000000000000" pitchFamily="2" charset="-78"/>
            </a:rPr>
            <a:t>كِتابٌ</a:t>
          </a:r>
          <a:endParaRPr lang="en-US" sz="2800" b="1" dirty="0">
            <a:solidFill>
              <a:schemeClr val="tx1"/>
            </a:solidFill>
            <a:latin typeface="Sakkal Majalla" panose="02000000000000000000" pitchFamily="2" charset="-78"/>
            <a:cs typeface="Sakkal Majalla" panose="02000000000000000000" pitchFamily="2" charset="-78"/>
          </a:endParaRPr>
        </a:p>
      </dgm:t>
    </dgm:pt>
    <dgm:pt modelId="{353ABBB0-E527-4163-BB77-4A9843EE5747}" type="parTrans" cxnId="{9381EB8A-1147-438E-9B76-81E57CE0FF24}">
      <dgm:prSet/>
      <dgm:spPr/>
      <dgm:t>
        <a:bodyPr/>
        <a:lstStyle/>
        <a:p>
          <a:endParaRPr lang="en-US"/>
        </a:p>
      </dgm:t>
    </dgm:pt>
    <dgm:pt modelId="{C8388108-4BEF-458A-BE96-E7AA949D19E2}" type="sibTrans" cxnId="{9381EB8A-1147-438E-9B76-81E57CE0FF24}">
      <dgm:prSet custT="1"/>
      <dgm:spPr/>
      <dgm:t>
        <a:bodyPr/>
        <a:lstStyle/>
        <a:p>
          <a:r>
            <a:rPr lang="ar-BH" sz="2800" b="1" dirty="0">
              <a:solidFill>
                <a:schemeClr val="tx1"/>
              </a:solidFill>
              <a:latin typeface="Sakkal Majalla" panose="02000000000000000000" pitchFamily="2" charset="-78"/>
              <a:cs typeface="Sakkal Majalla" panose="02000000000000000000" pitchFamily="2" charset="-78"/>
            </a:rPr>
            <a:t>تَعاوُنٌ</a:t>
          </a:r>
          <a:endParaRPr lang="en-US" sz="2800" b="1" dirty="0">
            <a:solidFill>
              <a:schemeClr val="tx1"/>
            </a:solidFill>
            <a:latin typeface="Sakkal Majalla" panose="02000000000000000000" pitchFamily="2" charset="-78"/>
            <a:cs typeface="Sakkal Majalla" panose="02000000000000000000" pitchFamily="2" charset="-78"/>
          </a:endParaRPr>
        </a:p>
      </dgm:t>
    </dgm:pt>
    <dgm:pt modelId="{90AB6721-D361-4D14-AAF1-D28173C00235}">
      <dgm:prSet phldrT="[Text]" custT="1"/>
      <dgm:spPr/>
      <dgm:t>
        <a:bodyPr/>
        <a:lstStyle/>
        <a:p>
          <a:pPr algn="ctr"/>
          <a:r>
            <a:rPr lang="ar-BH" sz="2800" b="1" dirty="0">
              <a:latin typeface="Sakkal Majalla" panose="02000000000000000000" pitchFamily="2" charset="-78"/>
              <a:cs typeface="Sakkal Majalla" panose="02000000000000000000" pitchFamily="2" charset="-78"/>
            </a:rPr>
            <a:t>     خَوْفٌ</a:t>
          </a:r>
          <a:endParaRPr lang="en-US" sz="2800" b="1" dirty="0">
            <a:latin typeface="Sakkal Majalla" panose="02000000000000000000" pitchFamily="2" charset="-78"/>
            <a:cs typeface="Sakkal Majalla" panose="02000000000000000000" pitchFamily="2" charset="-78"/>
          </a:endParaRPr>
        </a:p>
      </dgm:t>
    </dgm:pt>
    <dgm:pt modelId="{8709100D-6930-473A-96DF-CCBD43226F5A}" type="parTrans" cxnId="{B38064FC-B7BC-4BB6-B38E-1122006E54CD}">
      <dgm:prSet/>
      <dgm:spPr/>
      <dgm:t>
        <a:bodyPr/>
        <a:lstStyle/>
        <a:p>
          <a:endParaRPr lang="en-US"/>
        </a:p>
      </dgm:t>
    </dgm:pt>
    <dgm:pt modelId="{EC8209DA-8FB9-4369-99E9-968A0B8E6D03}" type="sibTrans" cxnId="{B38064FC-B7BC-4BB6-B38E-1122006E54CD}">
      <dgm:prSet/>
      <dgm:spPr/>
      <dgm:t>
        <a:bodyPr/>
        <a:lstStyle/>
        <a:p>
          <a:endParaRPr lang="en-US"/>
        </a:p>
      </dgm:t>
    </dgm:pt>
    <dgm:pt modelId="{8BA5E4E7-AD45-4D71-9F2C-D2E43E2FA7C0}">
      <dgm:prSet phldrT="[Text]"/>
      <dgm:spPr/>
      <dgm:t>
        <a:bodyPr/>
        <a:lstStyle/>
        <a:p>
          <a:endParaRPr lang="en-US" dirty="0"/>
        </a:p>
      </dgm:t>
    </dgm:pt>
    <dgm:pt modelId="{01D44055-BDE0-4519-84CE-501A524C5197}" type="parTrans" cxnId="{C47E95A7-0B41-4B0D-B907-DC06EE204276}">
      <dgm:prSet/>
      <dgm:spPr/>
      <dgm:t>
        <a:bodyPr/>
        <a:lstStyle/>
        <a:p>
          <a:endParaRPr lang="en-US"/>
        </a:p>
      </dgm:t>
    </dgm:pt>
    <dgm:pt modelId="{B54C5AC6-AFC7-41A0-936D-B233B7C459C1}" type="sibTrans" cxnId="{C47E95A7-0B41-4B0D-B907-DC06EE204276}">
      <dgm:prSet/>
      <dgm:spPr/>
      <dgm:t>
        <a:bodyPr/>
        <a:lstStyle/>
        <a:p>
          <a:endParaRPr lang="en-US"/>
        </a:p>
      </dgm:t>
    </dgm:pt>
    <dgm:pt modelId="{A873A058-2D68-4510-AE95-C3DEB1ED8E82}">
      <dgm:prSet phldrT="[Text]" custT="1"/>
      <dgm:spPr/>
      <dgm:t>
        <a:bodyPr/>
        <a:lstStyle/>
        <a:p>
          <a:pPr algn="r"/>
          <a:r>
            <a:rPr lang="ar-BH" sz="2800" b="1" dirty="0">
              <a:solidFill>
                <a:schemeClr val="tx1"/>
              </a:solidFill>
              <a:latin typeface="Sakkal Majalla" panose="02000000000000000000" pitchFamily="2" charset="-78"/>
              <a:cs typeface="Sakkal Majalla" panose="02000000000000000000" pitchFamily="2" charset="-78"/>
            </a:rPr>
            <a:t>فَهْمٌ</a:t>
          </a:r>
          <a:endParaRPr lang="en-US" sz="2800" b="1" dirty="0">
            <a:solidFill>
              <a:schemeClr val="tx1"/>
            </a:solidFill>
            <a:latin typeface="Sakkal Majalla" panose="02000000000000000000" pitchFamily="2" charset="-78"/>
            <a:cs typeface="Sakkal Majalla" panose="02000000000000000000" pitchFamily="2" charset="-78"/>
          </a:endParaRPr>
        </a:p>
      </dgm:t>
    </dgm:pt>
    <dgm:pt modelId="{F3BB72BD-1EF2-4C38-BDFC-69358BFD7E2F}" type="sibTrans" cxnId="{80F5B2BF-7F3B-4682-843B-FF0B8E12CC86}">
      <dgm:prSet custT="1"/>
      <dgm:spPr/>
      <dgm:t>
        <a:bodyPr/>
        <a:lstStyle/>
        <a:p>
          <a:r>
            <a:rPr lang="ar-BH" sz="2800" b="1" dirty="0">
              <a:solidFill>
                <a:schemeClr val="tx1"/>
              </a:solidFill>
              <a:latin typeface="Sakkal Majalla" panose="02000000000000000000" pitchFamily="2" charset="-78"/>
              <a:cs typeface="Sakkal Majalla" panose="02000000000000000000" pitchFamily="2" charset="-78"/>
            </a:rPr>
            <a:t>صِدْقٌ</a:t>
          </a:r>
          <a:endParaRPr lang="en-US" sz="2800" b="1" dirty="0">
            <a:solidFill>
              <a:schemeClr val="tx1"/>
            </a:solidFill>
            <a:latin typeface="Sakkal Majalla" panose="02000000000000000000" pitchFamily="2" charset="-78"/>
            <a:cs typeface="Sakkal Majalla" panose="02000000000000000000" pitchFamily="2" charset="-78"/>
          </a:endParaRPr>
        </a:p>
      </dgm:t>
    </dgm:pt>
    <dgm:pt modelId="{84826E12-7C13-470C-8316-9E635EC24E2D}" type="parTrans" cxnId="{80F5B2BF-7F3B-4682-843B-FF0B8E12CC86}">
      <dgm:prSet/>
      <dgm:spPr/>
      <dgm:t>
        <a:bodyPr/>
        <a:lstStyle/>
        <a:p>
          <a:endParaRPr lang="en-US"/>
        </a:p>
      </dgm:t>
    </dgm:pt>
    <dgm:pt modelId="{A94B9D11-6921-4F9A-BF3D-266E75361E7A}">
      <dgm:prSet custT="1"/>
      <dgm:spPr/>
      <dgm:t>
        <a:bodyPr/>
        <a:lstStyle/>
        <a:p>
          <a:pPr algn="r" rtl="1"/>
          <a:r>
            <a:rPr lang="ar-BH" sz="2800" b="1" dirty="0">
              <a:solidFill>
                <a:schemeClr val="tx1"/>
              </a:solidFill>
              <a:latin typeface="Sakkal Majalla" panose="02000000000000000000" pitchFamily="2" charset="-78"/>
              <a:cs typeface="Sakkal Majalla" panose="02000000000000000000" pitchFamily="2" charset="-78"/>
            </a:rPr>
            <a:t>لَوْمٌ</a:t>
          </a:r>
          <a:endParaRPr lang="en-US" sz="2800" b="1" dirty="0">
            <a:solidFill>
              <a:schemeClr val="tx1"/>
            </a:solidFill>
            <a:latin typeface="Sakkal Majalla" panose="02000000000000000000" pitchFamily="2" charset="-78"/>
            <a:cs typeface="Sakkal Majalla" panose="02000000000000000000" pitchFamily="2" charset="-78"/>
          </a:endParaRPr>
        </a:p>
      </dgm:t>
    </dgm:pt>
    <dgm:pt modelId="{CF681276-B14F-42D0-9735-BC2A8266B022}" type="sibTrans" cxnId="{E3481A1E-97AE-42D8-B929-9BE1AA504AFB}">
      <dgm:prSet custT="1"/>
      <dgm:spPr/>
      <dgm:t>
        <a:bodyPr/>
        <a:lstStyle/>
        <a:p>
          <a:r>
            <a:rPr lang="ar-BH" sz="2800" b="1" dirty="0">
              <a:solidFill>
                <a:schemeClr val="tx1"/>
              </a:solidFill>
              <a:latin typeface="Sakkal Majalla" panose="02000000000000000000" pitchFamily="2" charset="-78"/>
              <a:cs typeface="Sakkal Majalla" panose="02000000000000000000" pitchFamily="2" charset="-78"/>
            </a:rPr>
            <a:t>مُثابَرَةٌ</a:t>
          </a:r>
          <a:endParaRPr lang="en-US" sz="2800" b="1" dirty="0">
            <a:solidFill>
              <a:schemeClr val="tx1"/>
            </a:solidFill>
            <a:latin typeface="Sakkal Majalla" panose="02000000000000000000" pitchFamily="2" charset="-78"/>
            <a:cs typeface="Sakkal Majalla" panose="02000000000000000000" pitchFamily="2" charset="-78"/>
          </a:endParaRPr>
        </a:p>
      </dgm:t>
    </dgm:pt>
    <dgm:pt modelId="{E1E4D3E7-CA21-431A-BA4F-FD66B64DA19A}" type="parTrans" cxnId="{E3481A1E-97AE-42D8-B929-9BE1AA504AFB}">
      <dgm:prSet/>
      <dgm:spPr/>
      <dgm:t>
        <a:bodyPr/>
        <a:lstStyle/>
        <a:p>
          <a:endParaRPr lang="en-US"/>
        </a:p>
      </dgm:t>
    </dgm:pt>
    <dgm:pt modelId="{37A67CD9-5CA4-460D-91A6-37ED3BEF1FE2}" type="pres">
      <dgm:prSet presAssocID="{2A81D7EC-C47A-4A00-83E9-FBDE01158D99}" presName="Name0" presStyleCnt="0">
        <dgm:presLayoutVars>
          <dgm:chMax/>
          <dgm:chPref/>
          <dgm:dir/>
          <dgm:animLvl val="lvl"/>
        </dgm:presLayoutVars>
      </dgm:prSet>
      <dgm:spPr/>
    </dgm:pt>
    <dgm:pt modelId="{4E15A3A4-C2E9-4351-A9FA-91BD14C1CEFD}" type="pres">
      <dgm:prSet presAssocID="{DF632B98-5A79-4F60-88E5-F60FA486172F}" presName="composite" presStyleCnt="0"/>
      <dgm:spPr/>
    </dgm:pt>
    <dgm:pt modelId="{E80350F5-EAD2-4348-AA5B-0B32D048F007}" type="pres">
      <dgm:prSet presAssocID="{DF632B98-5A79-4F60-88E5-F60FA486172F}" presName="Parent1" presStyleLbl="node1" presStyleIdx="0" presStyleCnt="8" custLinFactX="5051" custLinFactY="69304" custLinFactNeighborX="100000" custLinFactNeighborY="100000">
        <dgm:presLayoutVars>
          <dgm:chMax val="1"/>
          <dgm:chPref val="1"/>
          <dgm:bulletEnabled val="1"/>
        </dgm:presLayoutVars>
      </dgm:prSet>
      <dgm:spPr/>
    </dgm:pt>
    <dgm:pt modelId="{E629DD34-104D-4366-A668-30C5721A7418}" type="pres">
      <dgm:prSet presAssocID="{DF632B98-5A79-4F60-88E5-F60FA486172F}" presName="Childtext1" presStyleLbl="revTx" presStyleIdx="0" presStyleCnt="4">
        <dgm:presLayoutVars>
          <dgm:chMax val="0"/>
          <dgm:chPref val="0"/>
          <dgm:bulletEnabled val="1"/>
        </dgm:presLayoutVars>
      </dgm:prSet>
      <dgm:spPr/>
    </dgm:pt>
    <dgm:pt modelId="{1C1D0000-A15F-47E5-B9E0-004135D3DBBE}" type="pres">
      <dgm:prSet presAssocID="{DF632B98-5A79-4F60-88E5-F60FA486172F}" presName="BalanceSpacing" presStyleCnt="0"/>
      <dgm:spPr/>
    </dgm:pt>
    <dgm:pt modelId="{DF55FCC2-6947-414D-B122-DC573819D110}" type="pres">
      <dgm:prSet presAssocID="{DF632B98-5A79-4F60-88E5-F60FA486172F}" presName="BalanceSpacing1" presStyleCnt="0"/>
      <dgm:spPr/>
    </dgm:pt>
    <dgm:pt modelId="{04295C89-6456-41AF-AA75-9677A72B7405}" type="pres">
      <dgm:prSet presAssocID="{D1A1FAA7-FD82-4D58-9D86-AD243354038E}" presName="Accent1Text" presStyleLbl="node1" presStyleIdx="1" presStyleCnt="8" custLinFactX="100000" custLinFactY="70053" custLinFactNeighborX="112015" custLinFactNeighborY="100000"/>
      <dgm:spPr/>
    </dgm:pt>
    <dgm:pt modelId="{FD7ABED1-2EEC-4EDA-A45B-7245E21F1294}" type="pres">
      <dgm:prSet presAssocID="{D1A1FAA7-FD82-4D58-9D86-AD243354038E}" presName="spaceBetweenRectangles" presStyleCnt="0"/>
      <dgm:spPr/>
    </dgm:pt>
    <dgm:pt modelId="{8F98AB37-6585-4333-AE69-43DEB7CAA46E}" type="pres">
      <dgm:prSet presAssocID="{A873A058-2D68-4510-AE95-C3DEB1ED8E82}" presName="composite" presStyleCnt="0"/>
      <dgm:spPr/>
    </dgm:pt>
    <dgm:pt modelId="{200ECE3C-BFFE-4716-943D-4C7846AFDA5C}" type="pres">
      <dgm:prSet presAssocID="{A873A058-2D68-4510-AE95-C3DEB1ED8E82}" presName="Parent1" presStyleLbl="node1" presStyleIdx="2" presStyleCnt="8">
        <dgm:presLayoutVars>
          <dgm:chMax val="1"/>
          <dgm:chPref val="1"/>
          <dgm:bulletEnabled val="1"/>
        </dgm:presLayoutVars>
      </dgm:prSet>
      <dgm:spPr/>
    </dgm:pt>
    <dgm:pt modelId="{BDF351E8-2E68-4093-8C4D-110AA27C8D7A}" type="pres">
      <dgm:prSet presAssocID="{A873A058-2D68-4510-AE95-C3DEB1ED8E82}" presName="Childtext1" presStyleLbl="revTx" presStyleIdx="1" presStyleCnt="4">
        <dgm:presLayoutVars>
          <dgm:chMax val="0"/>
          <dgm:chPref val="0"/>
          <dgm:bulletEnabled val="1"/>
        </dgm:presLayoutVars>
      </dgm:prSet>
      <dgm:spPr/>
    </dgm:pt>
    <dgm:pt modelId="{29DBFCF4-700F-41E0-8785-8D229A9C1A20}" type="pres">
      <dgm:prSet presAssocID="{A873A058-2D68-4510-AE95-C3DEB1ED8E82}" presName="BalanceSpacing" presStyleCnt="0"/>
      <dgm:spPr/>
    </dgm:pt>
    <dgm:pt modelId="{19A95203-09B3-431A-B227-D343531E093C}" type="pres">
      <dgm:prSet presAssocID="{A873A058-2D68-4510-AE95-C3DEB1ED8E82}" presName="BalanceSpacing1" presStyleCnt="0"/>
      <dgm:spPr/>
    </dgm:pt>
    <dgm:pt modelId="{AE8CA169-A5CE-4069-B605-88219817E997}" type="pres">
      <dgm:prSet presAssocID="{F3BB72BD-1EF2-4C38-BDFC-69358BFD7E2F}" presName="Accent1Text" presStyleLbl="node1" presStyleIdx="3" presStyleCnt="8"/>
      <dgm:spPr/>
    </dgm:pt>
    <dgm:pt modelId="{7089BB16-AA95-4D1E-967D-FD3F22A1229D}" type="pres">
      <dgm:prSet presAssocID="{F3BB72BD-1EF2-4C38-BDFC-69358BFD7E2F}" presName="spaceBetweenRectangles" presStyleCnt="0"/>
      <dgm:spPr/>
    </dgm:pt>
    <dgm:pt modelId="{9898A4A9-75D0-475C-9936-162E0CEC5DA1}" type="pres">
      <dgm:prSet presAssocID="{1B67A716-B389-46F5-AB5E-AE0BA4B751A8}" presName="composite" presStyleCnt="0"/>
      <dgm:spPr/>
    </dgm:pt>
    <dgm:pt modelId="{A8473A19-2088-4947-AA5F-817095CBF378}" type="pres">
      <dgm:prSet presAssocID="{1B67A716-B389-46F5-AB5E-AE0BA4B751A8}" presName="Parent1" presStyleLbl="node1" presStyleIdx="4" presStyleCnt="8" custLinFactX="-3198" custLinFactNeighborX="-100000" custLinFactNeighborY="49">
        <dgm:presLayoutVars>
          <dgm:chMax val="1"/>
          <dgm:chPref val="1"/>
          <dgm:bulletEnabled val="1"/>
        </dgm:presLayoutVars>
      </dgm:prSet>
      <dgm:spPr/>
    </dgm:pt>
    <dgm:pt modelId="{B7F10DB2-661A-483B-B4BE-577E1AE31661}" type="pres">
      <dgm:prSet presAssocID="{1B67A716-B389-46F5-AB5E-AE0BA4B751A8}" presName="Childtext1" presStyleLbl="revTx" presStyleIdx="2" presStyleCnt="4">
        <dgm:presLayoutVars>
          <dgm:chMax val="0"/>
          <dgm:chPref val="0"/>
          <dgm:bulletEnabled val="1"/>
        </dgm:presLayoutVars>
      </dgm:prSet>
      <dgm:spPr/>
    </dgm:pt>
    <dgm:pt modelId="{35EF8883-B021-4E24-A8A2-4AF22A72D56E}" type="pres">
      <dgm:prSet presAssocID="{1B67A716-B389-46F5-AB5E-AE0BA4B751A8}" presName="BalanceSpacing" presStyleCnt="0"/>
      <dgm:spPr/>
    </dgm:pt>
    <dgm:pt modelId="{897951A0-0C17-4CFC-A1AC-8533ADD01052}" type="pres">
      <dgm:prSet presAssocID="{1B67A716-B389-46F5-AB5E-AE0BA4B751A8}" presName="BalanceSpacing1" presStyleCnt="0"/>
      <dgm:spPr/>
    </dgm:pt>
    <dgm:pt modelId="{A45018CF-D9F7-4DEE-8485-A5FCE1131F21}" type="pres">
      <dgm:prSet presAssocID="{C8388108-4BEF-458A-BE96-E7AA949D19E2}" presName="Accent1Text" presStyleLbl="node1" presStyleIdx="5" presStyleCnt="8" custLinFactX="8812" custLinFactNeighborX="100000" custLinFactNeighborY="49"/>
      <dgm:spPr/>
    </dgm:pt>
    <dgm:pt modelId="{D977BD89-BBE5-448B-AB6A-E55BFC0984F5}" type="pres">
      <dgm:prSet presAssocID="{C8388108-4BEF-458A-BE96-E7AA949D19E2}" presName="spaceBetweenRectangles" presStyleCnt="0"/>
      <dgm:spPr/>
    </dgm:pt>
    <dgm:pt modelId="{82636C47-AFF9-4111-83A3-4990A19FDE28}" type="pres">
      <dgm:prSet presAssocID="{A94B9D11-6921-4F9A-BF3D-266E75361E7A}" presName="composite" presStyleCnt="0"/>
      <dgm:spPr/>
    </dgm:pt>
    <dgm:pt modelId="{6B347D8D-F2D7-480C-8F4C-B6DB845863AE}" type="pres">
      <dgm:prSet presAssocID="{A94B9D11-6921-4F9A-BF3D-266E75361E7A}" presName="Parent1" presStyleLbl="node1" presStyleIdx="6" presStyleCnt="8">
        <dgm:presLayoutVars>
          <dgm:chMax val="1"/>
          <dgm:chPref val="1"/>
          <dgm:bulletEnabled val="1"/>
        </dgm:presLayoutVars>
      </dgm:prSet>
      <dgm:spPr/>
    </dgm:pt>
    <dgm:pt modelId="{4948C616-8C08-4679-A316-86330344CB56}" type="pres">
      <dgm:prSet presAssocID="{A94B9D11-6921-4F9A-BF3D-266E75361E7A}" presName="Childtext1" presStyleLbl="revTx" presStyleIdx="3" presStyleCnt="4">
        <dgm:presLayoutVars>
          <dgm:chMax val="0"/>
          <dgm:chPref val="0"/>
          <dgm:bulletEnabled val="1"/>
        </dgm:presLayoutVars>
      </dgm:prSet>
      <dgm:spPr/>
    </dgm:pt>
    <dgm:pt modelId="{75075C5A-D1F4-4478-923D-E41EF75F36B8}" type="pres">
      <dgm:prSet presAssocID="{A94B9D11-6921-4F9A-BF3D-266E75361E7A}" presName="BalanceSpacing" presStyleCnt="0"/>
      <dgm:spPr/>
    </dgm:pt>
    <dgm:pt modelId="{1B04867B-3777-4C76-9439-B1B9556A031A}" type="pres">
      <dgm:prSet presAssocID="{A94B9D11-6921-4F9A-BF3D-266E75361E7A}" presName="BalanceSpacing1" presStyleCnt="0"/>
      <dgm:spPr/>
    </dgm:pt>
    <dgm:pt modelId="{2D10FC9E-986B-465D-BE11-777AB2D5915A}" type="pres">
      <dgm:prSet presAssocID="{CF681276-B14F-42D0-9735-BC2A8266B022}" presName="Accent1Text" presStyleLbl="node1" presStyleIdx="7" presStyleCnt="8" custLinFactNeighborX="-861" custLinFactNeighborY="-749"/>
      <dgm:spPr/>
    </dgm:pt>
  </dgm:ptLst>
  <dgm:cxnLst>
    <dgm:cxn modelId="{E3481A1E-97AE-42D8-B929-9BE1AA504AFB}" srcId="{2A81D7EC-C47A-4A00-83E9-FBDE01158D99}" destId="{A94B9D11-6921-4F9A-BF3D-266E75361E7A}" srcOrd="3" destOrd="0" parTransId="{E1E4D3E7-CA21-431A-BA4F-FD66B64DA19A}" sibTransId="{CF681276-B14F-42D0-9735-BC2A8266B022}"/>
    <dgm:cxn modelId="{DFFE893A-6262-453F-A378-46209E17DB3F}" type="presOf" srcId="{A873A058-2D68-4510-AE95-C3DEB1ED8E82}" destId="{200ECE3C-BFFE-4716-943D-4C7846AFDA5C}" srcOrd="0" destOrd="0" presId="urn:microsoft.com/office/officeart/2008/layout/AlternatingHexagons"/>
    <dgm:cxn modelId="{A631436A-79BB-47AD-BDC9-0E8B96D56AA1}" srcId="{2A81D7EC-C47A-4A00-83E9-FBDE01158D99}" destId="{DF632B98-5A79-4F60-88E5-F60FA486172F}" srcOrd="0" destOrd="0" parTransId="{BAA96A39-ADA3-4005-B57C-0620993AF4D6}" sibTransId="{D1A1FAA7-FD82-4D58-9D86-AD243354038E}"/>
    <dgm:cxn modelId="{28F01C4B-D89B-41B5-959B-06C8DE023574}" type="presOf" srcId="{3C45CA3C-DBA3-4E87-975F-10266552D175}" destId="{BDF351E8-2E68-4093-8C4D-110AA27C8D7A}" srcOrd="0" destOrd="0" presId="urn:microsoft.com/office/officeart/2008/layout/AlternatingHexagons"/>
    <dgm:cxn modelId="{CDFC6559-D803-416B-8F3D-1D684C595DF2}" type="presOf" srcId="{F3BB72BD-1EF2-4C38-BDFC-69358BFD7E2F}" destId="{AE8CA169-A5CE-4069-B605-88219817E997}" srcOrd="0" destOrd="0" presId="urn:microsoft.com/office/officeart/2008/layout/AlternatingHexagons"/>
    <dgm:cxn modelId="{F422C07D-59BE-42E3-8F35-0B52B836F475}" type="presOf" srcId="{A94B9D11-6921-4F9A-BF3D-266E75361E7A}" destId="{6B347D8D-F2D7-480C-8F4C-B6DB845863AE}" srcOrd="0" destOrd="0" presId="urn:microsoft.com/office/officeart/2008/layout/AlternatingHexagons"/>
    <dgm:cxn modelId="{E40C127E-1ED9-4328-BA9B-B24651B6ED38}" type="presOf" srcId="{90AB6721-D361-4D14-AAF1-D28173C00235}" destId="{B7F10DB2-661A-483B-B4BE-577E1AE31661}" srcOrd="0" destOrd="0" presId="urn:microsoft.com/office/officeart/2008/layout/AlternatingHexagons"/>
    <dgm:cxn modelId="{9381EB8A-1147-438E-9B76-81E57CE0FF24}" srcId="{2A81D7EC-C47A-4A00-83E9-FBDE01158D99}" destId="{1B67A716-B389-46F5-AB5E-AE0BA4B751A8}" srcOrd="2" destOrd="0" parTransId="{353ABBB0-E527-4163-BB77-4A9843EE5747}" sibTransId="{C8388108-4BEF-458A-BE96-E7AA949D19E2}"/>
    <dgm:cxn modelId="{EFF7F2A5-76B3-4788-9123-464352593525}" type="presOf" srcId="{CF681276-B14F-42D0-9735-BC2A8266B022}" destId="{2D10FC9E-986B-465D-BE11-777AB2D5915A}" srcOrd="0" destOrd="0" presId="urn:microsoft.com/office/officeart/2008/layout/AlternatingHexagons"/>
    <dgm:cxn modelId="{C47E95A7-0B41-4B0D-B907-DC06EE204276}" srcId="{A873A058-2D68-4510-AE95-C3DEB1ED8E82}" destId="{8BA5E4E7-AD45-4D71-9F2C-D2E43E2FA7C0}" srcOrd="1" destOrd="0" parTransId="{01D44055-BDE0-4519-84CE-501A524C5197}" sibTransId="{B54C5AC6-AFC7-41A0-936D-B233B7C459C1}"/>
    <dgm:cxn modelId="{85A9A6A9-FA9E-4B9B-B4C3-771A5393DDDD}" type="presOf" srcId="{DF632B98-5A79-4F60-88E5-F60FA486172F}" destId="{E80350F5-EAD2-4348-AA5B-0B32D048F007}" srcOrd="0" destOrd="0" presId="urn:microsoft.com/office/officeart/2008/layout/AlternatingHexagons"/>
    <dgm:cxn modelId="{DC0FC3AA-E669-4EB4-96E2-C882FDB3266D}" type="presOf" srcId="{8BA5E4E7-AD45-4D71-9F2C-D2E43E2FA7C0}" destId="{BDF351E8-2E68-4093-8C4D-110AA27C8D7A}" srcOrd="0" destOrd="1" presId="urn:microsoft.com/office/officeart/2008/layout/AlternatingHexagons"/>
    <dgm:cxn modelId="{89CF68B9-1C36-4F60-B679-E1F40CE38F98}" srcId="{A873A058-2D68-4510-AE95-C3DEB1ED8E82}" destId="{3C45CA3C-DBA3-4E87-975F-10266552D175}" srcOrd="0" destOrd="0" parTransId="{E02ED9FC-AE15-40F8-88A1-19E9133EFC6D}" sibTransId="{882BEB9A-7798-481F-AC8E-C6EB981316E2}"/>
    <dgm:cxn modelId="{80F5B2BF-7F3B-4682-843B-FF0B8E12CC86}" srcId="{2A81D7EC-C47A-4A00-83E9-FBDE01158D99}" destId="{A873A058-2D68-4510-AE95-C3DEB1ED8E82}" srcOrd="1" destOrd="0" parTransId="{84826E12-7C13-470C-8316-9E635EC24E2D}" sibTransId="{F3BB72BD-1EF2-4C38-BDFC-69358BFD7E2F}"/>
    <dgm:cxn modelId="{335878C1-4D76-4C67-92D5-CF9472A8D8F2}" type="presOf" srcId="{1B67A716-B389-46F5-AB5E-AE0BA4B751A8}" destId="{A8473A19-2088-4947-AA5F-817095CBF378}" srcOrd="0" destOrd="0" presId="urn:microsoft.com/office/officeart/2008/layout/AlternatingHexagons"/>
    <dgm:cxn modelId="{C11FF2C8-D3D7-4087-A8FE-225AB47913D7}" type="presOf" srcId="{D1A1FAA7-FD82-4D58-9D86-AD243354038E}" destId="{04295C89-6456-41AF-AA75-9677A72B7405}" srcOrd="0" destOrd="0" presId="urn:microsoft.com/office/officeart/2008/layout/AlternatingHexagons"/>
    <dgm:cxn modelId="{D6D263D9-EFE3-42AD-89F4-8185ACCF53DC}" type="presOf" srcId="{C8388108-4BEF-458A-BE96-E7AA949D19E2}" destId="{A45018CF-D9F7-4DEE-8485-A5FCE1131F21}" srcOrd="0" destOrd="0" presId="urn:microsoft.com/office/officeart/2008/layout/AlternatingHexagons"/>
    <dgm:cxn modelId="{B38064FC-B7BC-4BB6-B38E-1122006E54CD}" srcId="{1B67A716-B389-46F5-AB5E-AE0BA4B751A8}" destId="{90AB6721-D361-4D14-AAF1-D28173C00235}" srcOrd="0" destOrd="0" parTransId="{8709100D-6930-473A-96DF-CCBD43226F5A}" sibTransId="{EC8209DA-8FB9-4369-99E9-968A0B8E6D03}"/>
    <dgm:cxn modelId="{64CD9BFC-F44E-4F9F-83E4-CEDA030C3889}" type="presOf" srcId="{2A81D7EC-C47A-4A00-83E9-FBDE01158D99}" destId="{37A67CD9-5CA4-460D-91A6-37ED3BEF1FE2}" srcOrd="0" destOrd="0" presId="urn:microsoft.com/office/officeart/2008/layout/AlternatingHexagons"/>
    <dgm:cxn modelId="{A61453B4-033D-431E-8DD4-10D8DE5423F3}" type="presParOf" srcId="{37A67CD9-5CA4-460D-91A6-37ED3BEF1FE2}" destId="{4E15A3A4-C2E9-4351-A9FA-91BD14C1CEFD}" srcOrd="0" destOrd="0" presId="urn:microsoft.com/office/officeart/2008/layout/AlternatingHexagons"/>
    <dgm:cxn modelId="{63649227-27DC-4F9E-8160-4E00ABF261C1}" type="presParOf" srcId="{4E15A3A4-C2E9-4351-A9FA-91BD14C1CEFD}" destId="{E80350F5-EAD2-4348-AA5B-0B32D048F007}" srcOrd="0" destOrd="0" presId="urn:microsoft.com/office/officeart/2008/layout/AlternatingHexagons"/>
    <dgm:cxn modelId="{44D7CB8A-3E58-4202-8EBA-CBBA9D017B04}" type="presParOf" srcId="{4E15A3A4-C2E9-4351-A9FA-91BD14C1CEFD}" destId="{E629DD34-104D-4366-A668-30C5721A7418}" srcOrd="1" destOrd="0" presId="urn:microsoft.com/office/officeart/2008/layout/AlternatingHexagons"/>
    <dgm:cxn modelId="{C80D7E34-3CAC-4DCF-932E-3B70D06010DD}" type="presParOf" srcId="{4E15A3A4-C2E9-4351-A9FA-91BD14C1CEFD}" destId="{1C1D0000-A15F-47E5-B9E0-004135D3DBBE}" srcOrd="2" destOrd="0" presId="urn:microsoft.com/office/officeart/2008/layout/AlternatingHexagons"/>
    <dgm:cxn modelId="{24726FD3-83AE-4A1C-B6F6-BC54D6AD0D79}" type="presParOf" srcId="{4E15A3A4-C2E9-4351-A9FA-91BD14C1CEFD}" destId="{DF55FCC2-6947-414D-B122-DC573819D110}" srcOrd="3" destOrd="0" presId="urn:microsoft.com/office/officeart/2008/layout/AlternatingHexagons"/>
    <dgm:cxn modelId="{6E83A2B3-156F-479B-A839-ABEF84665EE5}" type="presParOf" srcId="{4E15A3A4-C2E9-4351-A9FA-91BD14C1CEFD}" destId="{04295C89-6456-41AF-AA75-9677A72B7405}" srcOrd="4" destOrd="0" presId="urn:microsoft.com/office/officeart/2008/layout/AlternatingHexagons"/>
    <dgm:cxn modelId="{B1B90362-93E8-4991-9067-8E3F15EA3673}" type="presParOf" srcId="{37A67CD9-5CA4-460D-91A6-37ED3BEF1FE2}" destId="{FD7ABED1-2EEC-4EDA-A45B-7245E21F1294}" srcOrd="1" destOrd="0" presId="urn:microsoft.com/office/officeart/2008/layout/AlternatingHexagons"/>
    <dgm:cxn modelId="{CE6EEBE3-B125-4BBB-8BB1-D21F2ED3EA43}" type="presParOf" srcId="{37A67CD9-5CA4-460D-91A6-37ED3BEF1FE2}" destId="{8F98AB37-6585-4333-AE69-43DEB7CAA46E}" srcOrd="2" destOrd="0" presId="urn:microsoft.com/office/officeart/2008/layout/AlternatingHexagons"/>
    <dgm:cxn modelId="{FFCD0D2E-B82D-494D-912F-AABCF06CA302}" type="presParOf" srcId="{8F98AB37-6585-4333-AE69-43DEB7CAA46E}" destId="{200ECE3C-BFFE-4716-943D-4C7846AFDA5C}" srcOrd="0" destOrd="0" presId="urn:microsoft.com/office/officeart/2008/layout/AlternatingHexagons"/>
    <dgm:cxn modelId="{11F4B3D7-14E1-4792-83B0-CF5BB791E6DD}" type="presParOf" srcId="{8F98AB37-6585-4333-AE69-43DEB7CAA46E}" destId="{BDF351E8-2E68-4093-8C4D-110AA27C8D7A}" srcOrd="1" destOrd="0" presId="urn:microsoft.com/office/officeart/2008/layout/AlternatingHexagons"/>
    <dgm:cxn modelId="{AE94E694-BB86-403B-AD95-E7317B365629}" type="presParOf" srcId="{8F98AB37-6585-4333-AE69-43DEB7CAA46E}" destId="{29DBFCF4-700F-41E0-8785-8D229A9C1A20}" srcOrd="2" destOrd="0" presId="urn:microsoft.com/office/officeart/2008/layout/AlternatingHexagons"/>
    <dgm:cxn modelId="{EF506407-53FD-48BE-8588-8CCC4A0B65CC}" type="presParOf" srcId="{8F98AB37-6585-4333-AE69-43DEB7CAA46E}" destId="{19A95203-09B3-431A-B227-D343531E093C}" srcOrd="3" destOrd="0" presId="urn:microsoft.com/office/officeart/2008/layout/AlternatingHexagons"/>
    <dgm:cxn modelId="{F33232BB-3A2F-454F-A1FF-1E73F7608B1C}" type="presParOf" srcId="{8F98AB37-6585-4333-AE69-43DEB7CAA46E}" destId="{AE8CA169-A5CE-4069-B605-88219817E997}" srcOrd="4" destOrd="0" presId="urn:microsoft.com/office/officeart/2008/layout/AlternatingHexagons"/>
    <dgm:cxn modelId="{E6AAC296-35BD-4C03-B779-234977E94473}" type="presParOf" srcId="{37A67CD9-5CA4-460D-91A6-37ED3BEF1FE2}" destId="{7089BB16-AA95-4D1E-967D-FD3F22A1229D}" srcOrd="3" destOrd="0" presId="urn:microsoft.com/office/officeart/2008/layout/AlternatingHexagons"/>
    <dgm:cxn modelId="{EC8E976A-017B-4830-A8CE-625E996E2701}" type="presParOf" srcId="{37A67CD9-5CA4-460D-91A6-37ED3BEF1FE2}" destId="{9898A4A9-75D0-475C-9936-162E0CEC5DA1}" srcOrd="4" destOrd="0" presId="urn:microsoft.com/office/officeart/2008/layout/AlternatingHexagons"/>
    <dgm:cxn modelId="{E623CB1F-3563-4CBC-AA83-2618EE5F4925}" type="presParOf" srcId="{9898A4A9-75D0-475C-9936-162E0CEC5DA1}" destId="{A8473A19-2088-4947-AA5F-817095CBF378}" srcOrd="0" destOrd="0" presId="urn:microsoft.com/office/officeart/2008/layout/AlternatingHexagons"/>
    <dgm:cxn modelId="{4941A3EC-BFD5-47CC-B95D-8F54D78EA27E}" type="presParOf" srcId="{9898A4A9-75D0-475C-9936-162E0CEC5DA1}" destId="{B7F10DB2-661A-483B-B4BE-577E1AE31661}" srcOrd="1" destOrd="0" presId="urn:microsoft.com/office/officeart/2008/layout/AlternatingHexagons"/>
    <dgm:cxn modelId="{F0C3ECE4-CDFC-472F-B6B1-68C3AC0C08CC}" type="presParOf" srcId="{9898A4A9-75D0-475C-9936-162E0CEC5DA1}" destId="{35EF8883-B021-4E24-A8A2-4AF22A72D56E}" srcOrd="2" destOrd="0" presId="urn:microsoft.com/office/officeart/2008/layout/AlternatingHexagons"/>
    <dgm:cxn modelId="{C9431228-ABF2-4F90-BDBD-91C80DA9AD20}" type="presParOf" srcId="{9898A4A9-75D0-475C-9936-162E0CEC5DA1}" destId="{897951A0-0C17-4CFC-A1AC-8533ADD01052}" srcOrd="3" destOrd="0" presId="urn:microsoft.com/office/officeart/2008/layout/AlternatingHexagons"/>
    <dgm:cxn modelId="{BEE9F52E-4261-4DC0-AD01-6BA01667A49A}" type="presParOf" srcId="{9898A4A9-75D0-475C-9936-162E0CEC5DA1}" destId="{A45018CF-D9F7-4DEE-8485-A5FCE1131F21}" srcOrd="4" destOrd="0" presId="urn:microsoft.com/office/officeart/2008/layout/AlternatingHexagons"/>
    <dgm:cxn modelId="{E862D8A1-C3EF-4A52-9E65-0C3FE3997781}" type="presParOf" srcId="{37A67CD9-5CA4-460D-91A6-37ED3BEF1FE2}" destId="{D977BD89-BBE5-448B-AB6A-E55BFC0984F5}" srcOrd="5" destOrd="0" presId="urn:microsoft.com/office/officeart/2008/layout/AlternatingHexagons"/>
    <dgm:cxn modelId="{5A55F735-1408-4131-BEA8-1568DA743BDF}" type="presParOf" srcId="{37A67CD9-5CA4-460D-91A6-37ED3BEF1FE2}" destId="{82636C47-AFF9-4111-83A3-4990A19FDE28}" srcOrd="6" destOrd="0" presId="urn:microsoft.com/office/officeart/2008/layout/AlternatingHexagons"/>
    <dgm:cxn modelId="{22DB5A9C-38B5-4AA9-AC29-A8A0CEE35F93}" type="presParOf" srcId="{82636C47-AFF9-4111-83A3-4990A19FDE28}" destId="{6B347D8D-F2D7-480C-8F4C-B6DB845863AE}" srcOrd="0" destOrd="0" presId="urn:microsoft.com/office/officeart/2008/layout/AlternatingHexagons"/>
    <dgm:cxn modelId="{AEC97150-8BD1-450B-B713-FF9991481802}" type="presParOf" srcId="{82636C47-AFF9-4111-83A3-4990A19FDE28}" destId="{4948C616-8C08-4679-A316-86330344CB56}" srcOrd="1" destOrd="0" presId="urn:microsoft.com/office/officeart/2008/layout/AlternatingHexagons"/>
    <dgm:cxn modelId="{08776F32-64E7-4346-9F28-AF0CA06FD4C0}" type="presParOf" srcId="{82636C47-AFF9-4111-83A3-4990A19FDE28}" destId="{75075C5A-D1F4-4478-923D-E41EF75F36B8}" srcOrd="2" destOrd="0" presId="urn:microsoft.com/office/officeart/2008/layout/AlternatingHexagons"/>
    <dgm:cxn modelId="{20999A5C-1F63-4C4F-A7FB-07736CD6340E}" type="presParOf" srcId="{82636C47-AFF9-4111-83A3-4990A19FDE28}" destId="{1B04867B-3777-4C76-9439-B1B9556A031A}" srcOrd="3" destOrd="0" presId="urn:microsoft.com/office/officeart/2008/layout/AlternatingHexagons"/>
    <dgm:cxn modelId="{D93F9D9B-9A47-43C7-94F2-8A3746BE9024}" type="presParOf" srcId="{82636C47-AFF9-4111-83A3-4990A19FDE28}" destId="{2D10FC9E-986B-465D-BE11-777AB2D5915A}"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81D7EC-C47A-4A00-83E9-FBDE01158D99}" type="doc">
      <dgm:prSet loTypeId="urn:microsoft.com/office/officeart/2008/layout/AlternatingHexagons" loCatId="list" qsTypeId="urn:microsoft.com/office/officeart/2005/8/quickstyle/3d1" qsCatId="3D" csTypeId="urn:microsoft.com/office/officeart/2005/8/colors/colorful1" csCatId="colorful" phldr="1"/>
      <dgm:spPr/>
      <dgm:t>
        <a:bodyPr/>
        <a:lstStyle/>
        <a:p>
          <a:endParaRPr lang="en-US"/>
        </a:p>
      </dgm:t>
    </dgm:pt>
    <dgm:pt modelId="{DF632B98-5A79-4F60-88E5-F60FA486172F}">
      <dgm:prSet phldrT="[Text]" phldr="1"/>
      <dgm:spPr/>
      <dgm:t>
        <a:bodyPr/>
        <a:lstStyle/>
        <a:p>
          <a:endParaRPr lang="en-US"/>
        </a:p>
      </dgm:t>
    </dgm:pt>
    <dgm:pt modelId="{BAA96A39-ADA3-4005-B57C-0620993AF4D6}" type="parTrans" cxnId="{A631436A-79BB-47AD-BDC9-0E8B96D56AA1}">
      <dgm:prSet/>
      <dgm:spPr/>
      <dgm:t>
        <a:bodyPr/>
        <a:lstStyle/>
        <a:p>
          <a:endParaRPr lang="en-US"/>
        </a:p>
      </dgm:t>
    </dgm:pt>
    <dgm:pt modelId="{D1A1FAA7-FD82-4D58-9D86-AD243354038E}" type="sibTrans" cxnId="{A631436A-79BB-47AD-BDC9-0E8B96D56AA1}">
      <dgm:prSet/>
      <dgm:spPr/>
      <dgm:t>
        <a:bodyPr/>
        <a:lstStyle/>
        <a:p>
          <a:endParaRPr lang="en-US"/>
        </a:p>
      </dgm:t>
    </dgm:pt>
    <dgm:pt modelId="{A873A058-2D68-4510-AE95-C3DEB1ED8E82}">
      <dgm:prSet phldrT="[Text]" custT="1"/>
      <dgm:spPr/>
      <dgm:t>
        <a:bodyPr/>
        <a:lstStyle/>
        <a:p>
          <a:pPr algn="ctr" rtl="1"/>
          <a:r>
            <a:rPr lang="ar-BH" sz="2800" b="1" dirty="0">
              <a:solidFill>
                <a:schemeClr val="tx1"/>
              </a:solidFill>
              <a:latin typeface="Sakkal Majalla" panose="02000000000000000000" pitchFamily="2" charset="-78"/>
              <a:cs typeface="Sakkal Majalla" panose="02000000000000000000" pitchFamily="2" charset="-78"/>
            </a:rPr>
            <a:t>سأَلَ</a:t>
          </a:r>
          <a:endParaRPr lang="en-US" sz="2800" b="1" dirty="0">
            <a:solidFill>
              <a:schemeClr val="tx1"/>
            </a:solidFill>
            <a:latin typeface="Sakkal Majalla" panose="02000000000000000000" pitchFamily="2" charset="-78"/>
            <a:cs typeface="Sakkal Majalla" panose="02000000000000000000" pitchFamily="2" charset="-78"/>
          </a:endParaRPr>
        </a:p>
      </dgm:t>
    </dgm:pt>
    <dgm:pt modelId="{84826E12-7C13-470C-8316-9E635EC24E2D}" type="parTrans" cxnId="{80F5B2BF-7F3B-4682-843B-FF0B8E12CC86}">
      <dgm:prSet/>
      <dgm:spPr/>
      <dgm:t>
        <a:bodyPr/>
        <a:lstStyle/>
        <a:p>
          <a:endParaRPr lang="en-US"/>
        </a:p>
      </dgm:t>
    </dgm:pt>
    <dgm:pt modelId="{F3BB72BD-1EF2-4C38-BDFC-69358BFD7E2F}" type="sibTrans" cxnId="{80F5B2BF-7F3B-4682-843B-FF0B8E12CC86}">
      <dgm:prSet custT="1"/>
      <dgm:spPr/>
      <dgm:t>
        <a:bodyPr/>
        <a:lstStyle/>
        <a:p>
          <a:r>
            <a:rPr lang="ar-BH" sz="2800" b="1" dirty="0">
              <a:solidFill>
                <a:schemeClr val="tx1"/>
              </a:solidFill>
              <a:latin typeface="Sakkal Majalla" panose="02000000000000000000" pitchFamily="2" charset="-78"/>
              <a:cs typeface="Sakkal Majalla" panose="02000000000000000000" pitchFamily="2" charset="-78"/>
            </a:rPr>
            <a:t>كَتَبَ</a:t>
          </a:r>
          <a:endParaRPr lang="en-US" sz="2800" dirty="0">
            <a:solidFill>
              <a:schemeClr val="tx1"/>
            </a:solidFill>
          </a:endParaRPr>
        </a:p>
      </dgm:t>
    </dgm:pt>
    <dgm:pt modelId="{3C45CA3C-DBA3-4E87-975F-10266552D175}">
      <dgm:prSet phldrT="[Text]"/>
      <dgm:spPr/>
      <dgm:t>
        <a:bodyPr/>
        <a:lstStyle/>
        <a:p>
          <a:endParaRPr lang="en-US" dirty="0"/>
        </a:p>
      </dgm:t>
    </dgm:pt>
    <dgm:pt modelId="{E02ED9FC-AE15-40F8-88A1-19E9133EFC6D}" type="parTrans" cxnId="{89CF68B9-1C36-4F60-B679-E1F40CE38F98}">
      <dgm:prSet/>
      <dgm:spPr/>
      <dgm:t>
        <a:bodyPr/>
        <a:lstStyle/>
        <a:p>
          <a:endParaRPr lang="en-US"/>
        </a:p>
      </dgm:t>
    </dgm:pt>
    <dgm:pt modelId="{882BEB9A-7798-481F-AC8E-C6EB981316E2}" type="sibTrans" cxnId="{89CF68B9-1C36-4F60-B679-E1F40CE38F98}">
      <dgm:prSet/>
      <dgm:spPr/>
      <dgm:t>
        <a:bodyPr/>
        <a:lstStyle/>
        <a:p>
          <a:endParaRPr lang="en-US"/>
        </a:p>
      </dgm:t>
    </dgm:pt>
    <dgm:pt modelId="{1B67A716-B389-46F5-AB5E-AE0BA4B751A8}">
      <dgm:prSet phldrT="[Text]" custT="1"/>
      <dgm:spPr/>
      <dgm:t>
        <a:bodyPr/>
        <a:lstStyle/>
        <a:p>
          <a:r>
            <a:rPr lang="ar-BH" sz="2800" b="1" dirty="0">
              <a:solidFill>
                <a:schemeClr val="tx1"/>
              </a:solidFill>
              <a:latin typeface="Sakkal Majalla" panose="02000000000000000000" pitchFamily="2" charset="-78"/>
              <a:cs typeface="Sakkal Majalla" panose="02000000000000000000" pitchFamily="2" charset="-78"/>
            </a:rPr>
            <a:t>قامَ</a:t>
          </a:r>
          <a:endParaRPr lang="en-US" sz="2800" b="1" dirty="0">
            <a:solidFill>
              <a:schemeClr val="tx1"/>
            </a:solidFill>
            <a:latin typeface="Sakkal Majalla" panose="02000000000000000000" pitchFamily="2" charset="-78"/>
            <a:cs typeface="Sakkal Majalla" panose="02000000000000000000" pitchFamily="2" charset="-78"/>
          </a:endParaRPr>
        </a:p>
      </dgm:t>
    </dgm:pt>
    <dgm:pt modelId="{353ABBB0-E527-4163-BB77-4A9843EE5747}" type="parTrans" cxnId="{9381EB8A-1147-438E-9B76-81E57CE0FF24}">
      <dgm:prSet/>
      <dgm:spPr/>
      <dgm:t>
        <a:bodyPr/>
        <a:lstStyle/>
        <a:p>
          <a:endParaRPr lang="en-US"/>
        </a:p>
      </dgm:t>
    </dgm:pt>
    <dgm:pt modelId="{C8388108-4BEF-458A-BE96-E7AA949D19E2}" type="sibTrans" cxnId="{9381EB8A-1147-438E-9B76-81E57CE0FF24}">
      <dgm:prSet custT="1"/>
      <dgm:spPr/>
      <dgm:t>
        <a:bodyPr/>
        <a:lstStyle/>
        <a:p>
          <a:r>
            <a:rPr lang="ar-BH" sz="2800" b="1" dirty="0">
              <a:solidFill>
                <a:schemeClr val="tx1"/>
              </a:solidFill>
              <a:latin typeface="Sakkal Majalla" panose="02000000000000000000" pitchFamily="2" charset="-78"/>
              <a:cs typeface="Sakkal Majalla" panose="02000000000000000000" pitchFamily="2" charset="-78"/>
            </a:rPr>
            <a:t>تَكَلَّمَ</a:t>
          </a:r>
          <a:endParaRPr lang="en-US" sz="2800" b="1" dirty="0">
            <a:solidFill>
              <a:schemeClr val="tx1"/>
            </a:solidFill>
            <a:latin typeface="Sakkal Majalla" panose="02000000000000000000" pitchFamily="2" charset="-78"/>
            <a:cs typeface="Sakkal Majalla" panose="02000000000000000000" pitchFamily="2" charset="-78"/>
          </a:endParaRPr>
        </a:p>
      </dgm:t>
    </dgm:pt>
    <dgm:pt modelId="{90AB6721-D361-4D14-AAF1-D28173C00235}">
      <dgm:prSet phldrT="[Text]" custT="1"/>
      <dgm:spPr/>
      <dgm:t>
        <a:bodyPr/>
        <a:lstStyle/>
        <a:p>
          <a:pPr algn="ctr"/>
          <a:r>
            <a:rPr lang="ar-BH" sz="2800" b="1">
              <a:latin typeface="Sakkal Majalla" panose="02000000000000000000" pitchFamily="2" charset="-78"/>
              <a:cs typeface="Sakkal Majalla" panose="02000000000000000000" pitchFamily="2" charset="-78"/>
            </a:rPr>
            <a:t>     إخْلاصٌ</a:t>
          </a:r>
          <a:endParaRPr lang="en-US" sz="2800" b="1" dirty="0">
            <a:latin typeface="Sakkal Majalla" panose="02000000000000000000" pitchFamily="2" charset="-78"/>
            <a:cs typeface="Sakkal Majalla" panose="02000000000000000000" pitchFamily="2" charset="-78"/>
          </a:endParaRPr>
        </a:p>
      </dgm:t>
    </dgm:pt>
    <dgm:pt modelId="{8709100D-6930-473A-96DF-CCBD43226F5A}" type="parTrans" cxnId="{B38064FC-B7BC-4BB6-B38E-1122006E54CD}">
      <dgm:prSet/>
      <dgm:spPr/>
      <dgm:t>
        <a:bodyPr/>
        <a:lstStyle/>
        <a:p>
          <a:endParaRPr lang="en-US"/>
        </a:p>
      </dgm:t>
    </dgm:pt>
    <dgm:pt modelId="{EC8209DA-8FB9-4369-99E9-968A0B8E6D03}" type="sibTrans" cxnId="{B38064FC-B7BC-4BB6-B38E-1122006E54CD}">
      <dgm:prSet/>
      <dgm:spPr/>
      <dgm:t>
        <a:bodyPr/>
        <a:lstStyle/>
        <a:p>
          <a:endParaRPr lang="en-US"/>
        </a:p>
      </dgm:t>
    </dgm:pt>
    <dgm:pt modelId="{8BA5E4E7-AD45-4D71-9F2C-D2E43E2FA7C0}">
      <dgm:prSet phldrT="[Text]"/>
      <dgm:spPr/>
      <dgm:t>
        <a:bodyPr/>
        <a:lstStyle/>
        <a:p>
          <a:endParaRPr lang="en-US" dirty="0"/>
        </a:p>
      </dgm:t>
    </dgm:pt>
    <dgm:pt modelId="{01D44055-BDE0-4519-84CE-501A524C5197}" type="parTrans" cxnId="{C47E95A7-0B41-4B0D-B907-DC06EE204276}">
      <dgm:prSet/>
      <dgm:spPr/>
      <dgm:t>
        <a:bodyPr/>
        <a:lstStyle/>
        <a:p>
          <a:endParaRPr lang="en-US"/>
        </a:p>
      </dgm:t>
    </dgm:pt>
    <dgm:pt modelId="{B54C5AC6-AFC7-41A0-936D-B233B7C459C1}" type="sibTrans" cxnId="{C47E95A7-0B41-4B0D-B907-DC06EE204276}">
      <dgm:prSet/>
      <dgm:spPr/>
      <dgm:t>
        <a:bodyPr/>
        <a:lstStyle/>
        <a:p>
          <a:endParaRPr lang="en-US"/>
        </a:p>
      </dgm:t>
    </dgm:pt>
    <dgm:pt modelId="{A94B9D11-6921-4F9A-BF3D-266E75361E7A}">
      <dgm:prSet/>
      <dgm:spPr/>
      <dgm:t>
        <a:bodyPr/>
        <a:lstStyle/>
        <a:p>
          <a:r>
            <a:rPr lang="ar-BH" b="1" dirty="0">
              <a:solidFill>
                <a:schemeClr val="tx1"/>
              </a:solidFill>
              <a:latin typeface="Sakkal Majalla" panose="02000000000000000000" pitchFamily="2" charset="-78"/>
              <a:cs typeface="Sakkal Majalla" panose="02000000000000000000" pitchFamily="2" charset="-78"/>
            </a:rPr>
            <a:t>ناوَلَ</a:t>
          </a:r>
          <a:endParaRPr lang="en-US" dirty="0">
            <a:solidFill>
              <a:schemeClr val="tx1"/>
            </a:solidFill>
          </a:endParaRPr>
        </a:p>
      </dgm:t>
    </dgm:pt>
    <dgm:pt modelId="{E1E4D3E7-CA21-431A-BA4F-FD66B64DA19A}" type="parTrans" cxnId="{E3481A1E-97AE-42D8-B929-9BE1AA504AFB}">
      <dgm:prSet/>
      <dgm:spPr/>
      <dgm:t>
        <a:bodyPr/>
        <a:lstStyle/>
        <a:p>
          <a:endParaRPr lang="en-US"/>
        </a:p>
      </dgm:t>
    </dgm:pt>
    <dgm:pt modelId="{CF681276-B14F-42D0-9735-BC2A8266B022}" type="sibTrans" cxnId="{E3481A1E-97AE-42D8-B929-9BE1AA504AFB}">
      <dgm:prSet custT="1"/>
      <dgm:spPr/>
      <dgm:t>
        <a:bodyPr/>
        <a:lstStyle/>
        <a:p>
          <a:r>
            <a:rPr lang="ar-BH" sz="2800" b="1" dirty="0">
              <a:solidFill>
                <a:schemeClr val="tx1"/>
              </a:solidFill>
              <a:latin typeface="Sakkal Majalla" panose="02000000000000000000" pitchFamily="2" charset="-78"/>
              <a:cs typeface="Sakkal Majalla" panose="02000000000000000000" pitchFamily="2" charset="-78"/>
            </a:rPr>
            <a:t>يَعْرِفُ</a:t>
          </a:r>
          <a:endParaRPr lang="en-US" sz="2800" b="1" dirty="0">
            <a:solidFill>
              <a:schemeClr val="tx1"/>
            </a:solidFill>
            <a:latin typeface="Sakkal Majalla" panose="02000000000000000000" pitchFamily="2" charset="-78"/>
            <a:cs typeface="Sakkal Majalla" panose="02000000000000000000" pitchFamily="2" charset="-78"/>
          </a:endParaRPr>
        </a:p>
      </dgm:t>
    </dgm:pt>
    <dgm:pt modelId="{37A67CD9-5CA4-460D-91A6-37ED3BEF1FE2}" type="pres">
      <dgm:prSet presAssocID="{2A81D7EC-C47A-4A00-83E9-FBDE01158D99}" presName="Name0" presStyleCnt="0">
        <dgm:presLayoutVars>
          <dgm:chMax/>
          <dgm:chPref/>
          <dgm:dir/>
          <dgm:animLvl val="lvl"/>
        </dgm:presLayoutVars>
      </dgm:prSet>
      <dgm:spPr/>
    </dgm:pt>
    <dgm:pt modelId="{4E15A3A4-C2E9-4351-A9FA-91BD14C1CEFD}" type="pres">
      <dgm:prSet presAssocID="{DF632B98-5A79-4F60-88E5-F60FA486172F}" presName="composite" presStyleCnt="0"/>
      <dgm:spPr/>
    </dgm:pt>
    <dgm:pt modelId="{E80350F5-EAD2-4348-AA5B-0B32D048F007}" type="pres">
      <dgm:prSet presAssocID="{DF632B98-5A79-4F60-88E5-F60FA486172F}" presName="Parent1" presStyleLbl="node1" presStyleIdx="0" presStyleCnt="8" custLinFactX="5051" custLinFactY="69304" custLinFactNeighborX="100000" custLinFactNeighborY="100000">
        <dgm:presLayoutVars>
          <dgm:chMax val="1"/>
          <dgm:chPref val="1"/>
          <dgm:bulletEnabled val="1"/>
        </dgm:presLayoutVars>
      </dgm:prSet>
      <dgm:spPr/>
    </dgm:pt>
    <dgm:pt modelId="{E629DD34-104D-4366-A668-30C5721A7418}" type="pres">
      <dgm:prSet presAssocID="{DF632B98-5A79-4F60-88E5-F60FA486172F}" presName="Childtext1" presStyleLbl="revTx" presStyleIdx="0" presStyleCnt="4">
        <dgm:presLayoutVars>
          <dgm:chMax val="0"/>
          <dgm:chPref val="0"/>
          <dgm:bulletEnabled val="1"/>
        </dgm:presLayoutVars>
      </dgm:prSet>
      <dgm:spPr/>
    </dgm:pt>
    <dgm:pt modelId="{1C1D0000-A15F-47E5-B9E0-004135D3DBBE}" type="pres">
      <dgm:prSet presAssocID="{DF632B98-5A79-4F60-88E5-F60FA486172F}" presName="BalanceSpacing" presStyleCnt="0"/>
      <dgm:spPr/>
    </dgm:pt>
    <dgm:pt modelId="{DF55FCC2-6947-414D-B122-DC573819D110}" type="pres">
      <dgm:prSet presAssocID="{DF632B98-5A79-4F60-88E5-F60FA486172F}" presName="BalanceSpacing1" presStyleCnt="0"/>
      <dgm:spPr/>
    </dgm:pt>
    <dgm:pt modelId="{04295C89-6456-41AF-AA75-9677A72B7405}" type="pres">
      <dgm:prSet presAssocID="{D1A1FAA7-FD82-4D58-9D86-AD243354038E}" presName="Accent1Text" presStyleLbl="node1" presStyleIdx="1" presStyleCnt="8" custLinFactX="100000" custLinFactY="70053" custLinFactNeighborX="112015" custLinFactNeighborY="100000"/>
      <dgm:spPr/>
    </dgm:pt>
    <dgm:pt modelId="{FD7ABED1-2EEC-4EDA-A45B-7245E21F1294}" type="pres">
      <dgm:prSet presAssocID="{D1A1FAA7-FD82-4D58-9D86-AD243354038E}" presName="spaceBetweenRectangles" presStyleCnt="0"/>
      <dgm:spPr/>
    </dgm:pt>
    <dgm:pt modelId="{8F98AB37-6585-4333-AE69-43DEB7CAA46E}" type="pres">
      <dgm:prSet presAssocID="{A873A058-2D68-4510-AE95-C3DEB1ED8E82}" presName="composite" presStyleCnt="0"/>
      <dgm:spPr/>
    </dgm:pt>
    <dgm:pt modelId="{200ECE3C-BFFE-4716-943D-4C7846AFDA5C}" type="pres">
      <dgm:prSet presAssocID="{A873A058-2D68-4510-AE95-C3DEB1ED8E82}" presName="Parent1" presStyleLbl="node1" presStyleIdx="2" presStyleCnt="8">
        <dgm:presLayoutVars>
          <dgm:chMax val="1"/>
          <dgm:chPref val="1"/>
          <dgm:bulletEnabled val="1"/>
        </dgm:presLayoutVars>
      </dgm:prSet>
      <dgm:spPr/>
    </dgm:pt>
    <dgm:pt modelId="{BDF351E8-2E68-4093-8C4D-110AA27C8D7A}" type="pres">
      <dgm:prSet presAssocID="{A873A058-2D68-4510-AE95-C3DEB1ED8E82}" presName="Childtext1" presStyleLbl="revTx" presStyleIdx="1" presStyleCnt="4">
        <dgm:presLayoutVars>
          <dgm:chMax val="0"/>
          <dgm:chPref val="0"/>
          <dgm:bulletEnabled val="1"/>
        </dgm:presLayoutVars>
      </dgm:prSet>
      <dgm:spPr/>
    </dgm:pt>
    <dgm:pt modelId="{29DBFCF4-700F-41E0-8785-8D229A9C1A20}" type="pres">
      <dgm:prSet presAssocID="{A873A058-2D68-4510-AE95-C3DEB1ED8E82}" presName="BalanceSpacing" presStyleCnt="0"/>
      <dgm:spPr/>
    </dgm:pt>
    <dgm:pt modelId="{19A95203-09B3-431A-B227-D343531E093C}" type="pres">
      <dgm:prSet presAssocID="{A873A058-2D68-4510-AE95-C3DEB1ED8E82}" presName="BalanceSpacing1" presStyleCnt="0"/>
      <dgm:spPr/>
    </dgm:pt>
    <dgm:pt modelId="{AE8CA169-A5CE-4069-B605-88219817E997}" type="pres">
      <dgm:prSet presAssocID="{F3BB72BD-1EF2-4C38-BDFC-69358BFD7E2F}" presName="Accent1Text" presStyleLbl="node1" presStyleIdx="3" presStyleCnt="8"/>
      <dgm:spPr/>
    </dgm:pt>
    <dgm:pt modelId="{7089BB16-AA95-4D1E-967D-FD3F22A1229D}" type="pres">
      <dgm:prSet presAssocID="{F3BB72BD-1EF2-4C38-BDFC-69358BFD7E2F}" presName="spaceBetweenRectangles" presStyleCnt="0"/>
      <dgm:spPr/>
    </dgm:pt>
    <dgm:pt modelId="{9898A4A9-75D0-475C-9936-162E0CEC5DA1}" type="pres">
      <dgm:prSet presAssocID="{1B67A716-B389-46F5-AB5E-AE0BA4B751A8}" presName="composite" presStyleCnt="0"/>
      <dgm:spPr/>
    </dgm:pt>
    <dgm:pt modelId="{A8473A19-2088-4947-AA5F-817095CBF378}" type="pres">
      <dgm:prSet presAssocID="{1B67A716-B389-46F5-AB5E-AE0BA4B751A8}" presName="Parent1" presStyleLbl="node1" presStyleIdx="4" presStyleCnt="8">
        <dgm:presLayoutVars>
          <dgm:chMax val="1"/>
          <dgm:chPref val="1"/>
          <dgm:bulletEnabled val="1"/>
        </dgm:presLayoutVars>
      </dgm:prSet>
      <dgm:spPr/>
    </dgm:pt>
    <dgm:pt modelId="{B7F10DB2-661A-483B-B4BE-577E1AE31661}" type="pres">
      <dgm:prSet presAssocID="{1B67A716-B389-46F5-AB5E-AE0BA4B751A8}" presName="Childtext1" presStyleLbl="revTx" presStyleIdx="2" presStyleCnt="4">
        <dgm:presLayoutVars>
          <dgm:chMax val="0"/>
          <dgm:chPref val="0"/>
          <dgm:bulletEnabled val="1"/>
        </dgm:presLayoutVars>
      </dgm:prSet>
      <dgm:spPr/>
    </dgm:pt>
    <dgm:pt modelId="{35EF8883-B021-4E24-A8A2-4AF22A72D56E}" type="pres">
      <dgm:prSet presAssocID="{1B67A716-B389-46F5-AB5E-AE0BA4B751A8}" presName="BalanceSpacing" presStyleCnt="0"/>
      <dgm:spPr/>
    </dgm:pt>
    <dgm:pt modelId="{897951A0-0C17-4CFC-A1AC-8533ADD01052}" type="pres">
      <dgm:prSet presAssocID="{1B67A716-B389-46F5-AB5E-AE0BA4B751A8}" presName="BalanceSpacing1" presStyleCnt="0"/>
      <dgm:spPr/>
    </dgm:pt>
    <dgm:pt modelId="{A45018CF-D9F7-4DEE-8485-A5FCE1131F21}" type="pres">
      <dgm:prSet presAssocID="{C8388108-4BEF-458A-BE96-E7AA949D19E2}" presName="Accent1Text" presStyleLbl="node1" presStyleIdx="5" presStyleCnt="8"/>
      <dgm:spPr/>
    </dgm:pt>
    <dgm:pt modelId="{D977BD89-BBE5-448B-AB6A-E55BFC0984F5}" type="pres">
      <dgm:prSet presAssocID="{C8388108-4BEF-458A-BE96-E7AA949D19E2}" presName="spaceBetweenRectangles" presStyleCnt="0"/>
      <dgm:spPr/>
    </dgm:pt>
    <dgm:pt modelId="{82636C47-AFF9-4111-83A3-4990A19FDE28}" type="pres">
      <dgm:prSet presAssocID="{A94B9D11-6921-4F9A-BF3D-266E75361E7A}" presName="composite" presStyleCnt="0"/>
      <dgm:spPr/>
    </dgm:pt>
    <dgm:pt modelId="{6B347D8D-F2D7-480C-8F4C-B6DB845863AE}" type="pres">
      <dgm:prSet presAssocID="{A94B9D11-6921-4F9A-BF3D-266E75361E7A}" presName="Parent1" presStyleLbl="node1" presStyleIdx="6" presStyleCnt="8">
        <dgm:presLayoutVars>
          <dgm:chMax val="1"/>
          <dgm:chPref val="1"/>
          <dgm:bulletEnabled val="1"/>
        </dgm:presLayoutVars>
      </dgm:prSet>
      <dgm:spPr/>
    </dgm:pt>
    <dgm:pt modelId="{4948C616-8C08-4679-A316-86330344CB56}" type="pres">
      <dgm:prSet presAssocID="{A94B9D11-6921-4F9A-BF3D-266E75361E7A}" presName="Childtext1" presStyleLbl="revTx" presStyleIdx="3" presStyleCnt="4">
        <dgm:presLayoutVars>
          <dgm:chMax val="0"/>
          <dgm:chPref val="0"/>
          <dgm:bulletEnabled val="1"/>
        </dgm:presLayoutVars>
      </dgm:prSet>
      <dgm:spPr/>
    </dgm:pt>
    <dgm:pt modelId="{75075C5A-D1F4-4478-923D-E41EF75F36B8}" type="pres">
      <dgm:prSet presAssocID="{A94B9D11-6921-4F9A-BF3D-266E75361E7A}" presName="BalanceSpacing" presStyleCnt="0"/>
      <dgm:spPr/>
    </dgm:pt>
    <dgm:pt modelId="{1B04867B-3777-4C76-9439-B1B9556A031A}" type="pres">
      <dgm:prSet presAssocID="{A94B9D11-6921-4F9A-BF3D-266E75361E7A}" presName="BalanceSpacing1" presStyleCnt="0"/>
      <dgm:spPr/>
    </dgm:pt>
    <dgm:pt modelId="{2D10FC9E-986B-465D-BE11-777AB2D5915A}" type="pres">
      <dgm:prSet presAssocID="{CF681276-B14F-42D0-9735-BC2A8266B022}" presName="Accent1Text" presStyleLbl="node1" presStyleIdx="7" presStyleCnt="8" custLinFactNeighborX="-861" custLinFactNeighborY="-749"/>
      <dgm:spPr/>
    </dgm:pt>
  </dgm:ptLst>
  <dgm:cxnLst>
    <dgm:cxn modelId="{348B8501-E31D-4C86-B2F8-850D530003CC}" type="presOf" srcId="{CF681276-B14F-42D0-9735-BC2A8266B022}" destId="{2D10FC9E-986B-465D-BE11-777AB2D5915A}" srcOrd="0" destOrd="0" presId="urn:microsoft.com/office/officeart/2008/layout/AlternatingHexagons"/>
    <dgm:cxn modelId="{E3481A1E-97AE-42D8-B929-9BE1AA504AFB}" srcId="{2A81D7EC-C47A-4A00-83E9-FBDE01158D99}" destId="{A94B9D11-6921-4F9A-BF3D-266E75361E7A}" srcOrd="3" destOrd="0" parTransId="{E1E4D3E7-CA21-431A-BA4F-FD66B64DA19A}" sibTransId="{CF681276-B14F-42D0-9735-BC2A8266B022}"/>
    <dgm:cxn modelId="{6028C42D-D75F-4CDD-B11D-1D4650617C86}" type="presOf" srcId="{DF632B98-5A79-4F60-88E5-F60FA486172F}" destId="{E80350F5-EAD2-4348-AA5B-0B32D048F007}" srcOrd="0" destOrd="0" presId="urn:microsoft.com/office/officeart/2008/layout/AlternatingHexagons"/>
    <dgm:cxn modelId="{DA13493E-A2C4-43D7-9A77-D01EDDDA75F9}" type="presOf" srcId="{C8388108-4BEF-458A-BE96-E7AA949D19E2}" destId="{A45018CF-D9F7-4DEE-8485-A5FCE1131F21}" srcOrd="0" destOrd="0" presId="urn:microsoft.com/office/officeart/2008/layout/AlternatingHexagons"/>
    <dgm:cxn modelId="{9B5CEF67-EB5F-4F51-87CA-D564DEA4822F}" type="presOf" srcId="{2A81D7EC-C47A-4A00-83E9-FBDE01158D99}" destId="{37A67CD9-5CA4-460D-91A6-37ED3BEF1FE2}" srcOrd="0" destOrd="0" presId="urn:microsoft.com/office/officeart/2008/layout/AlternatingHexagons"/>
    <dgm:cxn modelId="{B1657949-B4E5-41DE-8A48-DA8BF83C1237}" type="presOf" srcId="{F3BB72BD-1EF2-4C38-BDFC-69358BFD7E2F}" destId="{AE8CA169-A5CE-4069-B605-88219817E997}" srcOrd="0" destOrd="0" presId="urn:microsoft.com/office/officeart/2008/layout/AlternatingHexagons"/>
    <dgm:cxn modelId="{A631436A-79BB-47AD-BDC9-0E8B96D56AA1}" srcId="{2A81D7EC-C47A-4A00-83E9-FBDE01158D99}" destId="{DF632B98-5A79-4F60-88E5-F60FA486172F}" srcOrd="0" destOrd="0" parTransId="{BAA96A39-ADA3-4005-B57C-0620993AF4D6}" sibTransId="{D1A1FAA7-FD82-4D58-9D86-AD243354038E}"/>
    <dgm:cxn modelId="{E70CC189-BE1C-4B3C-A2B2-01CDD529D57B}" type="presOf" srcId="{A94B9D11-6921-4F9A-BF3D-266E75361E7A}" destId="{6B347D8D-F2D7-480C-8F4C-B6DB845863AE}" srcOrd="0" destOrd="0" presId="urn:microsoft.com/office/officeart/2008/layout/AlternatingHexagons"/>
    <dgm:cxn modelId="{9381EB8A-1147-438E-9B76-81E57CE0FF24}" srcId="{2A81D7EC-C47A-4A00-83E9-FBDE01158D99}" destId="{1B67A716-B389-46F5-AB5E-AE0BA4B751A8}" srcOrd="2" destOrd="0" parTransId="{353ABBB0-E527-4163-BB77-4A9843EE5747}" sibTransId="{C8388108-4BEF-458A-BE96-E7AA949D19E2}"/>
    <dgm:cxn modelId="{014FC892-46E4-42CA-A0F6-3061BAB07E0A}" type="presOf" srcId="{1B67A716-B389-46F5-AB5E-AE0BA4B751A8}" destId="{A8473A19-2088-4947-AA5F-817095CBF378}" srcOrd="0" destOrd="0" presId="urn:microsoft.com/office/officeart/2008/layout/AlternatingHexagons"/>
    <dgm:cxn modelId="{C47E95A7-0B41-4B0D-B907-DC06EE204276}" srcId="{A873A058-2D68-4510-AE95-C3DEB1ED8E82}" destId="{8BA5E4E7-AD45-4D71-9F2C-D2E43E2FA7C0}" srcOrd="1" destOrd="0" parTransId="{01D44055-BDE0-4519-84CE-501A524C5197}" sibTransId="{B54C5AC6-AFC7-41A0-936D-B233B7C459C1}"/>
    <dgm:cxn modelId="{FA5965B0-3A1F-42A9-B22E-CE0DE91FB169}" type="presOf" srcId="{90AB6721-D361-4D14-AAF1-D28173C00235}" destId="{B7F10DB2-661A-483B-B4BE-577E1AE31661}" srcOrd="0" destOrd="0" presId="urn:microsoft.com/office/officeart/2008/layout/AlternatingHexagons"/>
    <dgm:cxn modelId="{914F5EB6-9538-4FB8-A7D2-B052D6320F84}" type="presOf" srcId="{8BA5E4E7-AD45-4D71-9F2C-D2E43E2FA7C0}" destId="{BDF351E8-2E68-4093-8C4D-110AA27C8D7A}" srcOrd="0" destOrd="1" presId="urn:microsoft.com/office/officeart/2008/layout/AlternatingHexagons"/>
    <dgm:cxn modelId="{89CF68B9-1C36-4F60-B679-E1F40CE38F98}" srcId="{A873A058-2D68-4510-AE95-C3DEB1ED8E82}" destId="{3C45CA3C-DBA3-4E87-975F-10266552D175}" srcOrd="0" destOrd="0" parTransId="{E02ED9FC-AE15-40F8-88A1-19E9133EFC6D}" sibTransId="{882BEB9A-7798-481F-AC8E-C6EB981316E2}"/>
    <dgm:cxn modelId="{80F5B2BF-7F3B-4682-843B-FF0B8E12CC86}" srcId="{2A81D7EC-C47A-4A00-83E9-FBDE01158D99}" destId="{A873A058-2D68-4510-AE95-C3DEB1ED8E82}" srcOrd="1" destOrd="0" parTransId="{84826E12-7C13-470C-8316-9E635EC24E2D}" sibTransId="{F3BB72BD-1EF2-4C38-BDFC-69358BFD7E2F}"/>
    <dgm:cxn modelId="{175527C6-A05D-429C-9913-8AFB82F3F7F2}" type="presOf" srcId="{3C45CA3C-DBA3-4E87-975F-10266552D175}" destId="{BDF351E8-2E68-4093-8C4D-110AA27C8D7A}" srcOrd="0" destOrd="0" presId="urn:microsoft.com/office/officeart/2008/layout/AlternatingHexagons"/>
    <dgm:cxn modelId="{258529CC-F2EA-45BB-904F-971EB5A4FA46}" type="presOf" srcId="{A873A058-2D68-4510-AE95-C3DEB1ED8E82}" destId="{200ECE3C-BFFE-4716-943D-4C7846AFDA5C}" srcOrd="0" destOrd="0" presId="urn:microsoft.com/office/officeart/2008/layout/AlternatingHexagons"/>
    <dgm:cxn modelId="{0D695BF6-8C03-4E42-9F1C-0611DE454D45}" type="presOf" srcId="{D1A1FAA7-FD82-4D58-9D86-AD243354038E}" destId="{04295C89-6456-41AF-AA75-9677A72B7405}" srcOrd="0" destOrd="0" presId="urn:microsoft.com/office/officeart/2008/layout/AlternatingHexagons"/>
    <dgm:cxn modelId="{B38064FC-B7BC-4BB6-B38E-1122006E54CD}" srcId="{1B67A716-B389-46F5-AB5E-AE0BA4B751A8}" destId="{90AB6721-D361-4D14-AAF1-D28173C00235}" srcOrd="0" destOrd="0" parTransId="{8709100D-6930-473A-96DF-CCBD43226F5A}" sibTransId="{EC8209DA-8FB9-4369-99E9-968A0B8E6D03}"/>
    <dgm:cxn modelId="{7A944C92-087E-4E9F-9F34-54196FDF521F}" type="presParOf" srcId="{37A67CD9-5CA4-460D-91A6-37ED3BEF1FE2}" destId="{4E15A3A4-C2E9-4351-A9FA-91BD14C1CEFD}" srcOrd="0" destOrd="0" presId="urn:microsoft.com/office/officeart/2008/layout/AlternatingHexagons"/>
    <dgm:cxn modelId="{FBE18C1D-E71B-479F-9B9F-2AD0018C6403}" type="presParOf" srcId="{4E15A3A4-C2E9-4351-A9FA-91BD14C1CEFD}" destId="{E80350F5-EAD2-4348-AA5B-0B32D048F007}" srcOrd="0" destOrd="0" presId="urn:microsoft.com/office/officeart/2008/layout/AlternatingHexagons"/>
    <dgm:cxn modelId="{7AC5CD1B-B76D-40EA-828D-F46605F16757}" type="presParOf" srcId="{4E15A3A4-C2E9-4351-A9FA-91BD14C1CEFD}" destId="{E629DD34-104D-4366-A668-30C5721A7418}" srcOrd="1" destOrd="0" presId="urn:microsoft.com/office/officeart/2008/layout/AlternatingHexagons"/>
    <dgm:cxn modelId="{29D3921A-4B9C-433B-AF9D-1111CB8DFEE9}" type="presParOf" srcId="{4E15A3A4-C2E9-4351-A9FA-91BD14C1CEFD}" destId="{1C1D0000-A15F-47E5-B9E0-004135D3DBBE}" srcOrd="2" destOrd="0" presId="urn:microsoft.com/office/officeart/2008/layout/AlternatingHexagons"/>
    <dgm:cxn modelId="{6823F393-EBC5-4A98-87C5-2A7CAD093321}" type="presParOf" srcId="{4E15A3A4-C2E9-4351-A9FA-91BD14C1CEFD}" destId="{DF55FCC2-6947-414D-B122-DC573819D110}" srcOrd="3" destOrd="0" presId="urn:microsoft.com/office/officeart/2008/layout/AlternatingHexagons"/>
    <dgm:cxn modelId="{0DF506EF-93E1-4BB2-B837-BCC9A87AA3D3}" type="presParOf" srcId="{4E15A3A4-C2E9-4351-A9FA-91BD14C1CEFD}" destId="{04295C89-6456-41AF-AA75-9677A72B7405}" srcOrd="4" destOrd="0" presId="urn:microsoft.com/office/officeart/2008/layout/AlternatingHexagons"/>
    <dgm:cxn modelId="{EC5A5DE4-F057-41B1-9708-2EB94C000773}" type="presParOf" srcId="{37A67CD9-5CA4-460D-91A6-37ED3BEF1FE2}" destId="{FD7ABED1-2EEC-4EDA-A45B-7245E21F1294}" srcOrd="1" destOrd="0" presId="urn:microsoft.com/office/officeart/2008/layout/AlternatingHexagons"/>
    <dgm:cxn modelId="{30240643-7B57-47E4-8BDB-72754D23B764}" type="presParOf" srcId="{37A67CD9-5CA4-460D-91A6-37ED3BEF1FE2}" destId="{8F98AB37-6585-4333-AE69-43DEB7CAA46E}" srcOrd="2" destOrd="0" presId="urn:microsoft.com/office/officeart/2008/layout/AlternatingHexagons"/>
    <dgm:cxn modelId="{9EFE0917-ABB4-436A-8451-92AE4A6E7DDC}" type="presParOf" srcId="{8F98AB37-6585-4333-AE69-43DEB7CAA46E}" destId="{200ECE3C-BFFE-4716-943D-4C7846AFDA5C}" srcOrd="0" destOrd="0" presId="urn:microsoft.com/office/officeart/2008/layout/AlternatingHexagons"/>
    <dgm:cxn modelId="{C9BA0D6C-3E2D-42E6-9D61-F17FF083283B}" type="presParOf" srcId="{8F98AB37-6585-4333-AE69-43DEB7CAA46E}" destId="{BDF351E8-2E68-4093-8C4D-110AA27C8D7A}" srcOrd="1" destOrd="0" presId="urn:microsoft.com/office/officeart/2008/layout/AlternatingHexagons"/>
    <dgm:cxn modelId="{0221A0DE-F3DA-4185-B3C6-084E307D1CC3}" type="presParOf" srcId="{8F98AB37-6585-4333-AE69-43DEB7CAA46E}" destId="{29DBFCF4-700F-41E0-8785-8D229A9C1A20}" srcOrd="2" destOrd="0" presId="urn:microsoft.com/office/officeart/2008/layout/AlternatingHexagons"/>
    <dgm:cxn modelId="{FF6FDD8F-B01E-4283-833A-F08DDF3EA109}" type="presParOf" srcId="{8F98AB37-6585-4333-AE69-43DEB7CAA46E}" destId="{19A95203-09B3-431A-B227-D343531E093C}" srcOrd="3" destOrd="0" presId="urn:microsoft.com/office/officeart/2008/layout/AlternatingHexagons"/>
    <dgm:cxn modelId="{A7F23A3A-DB1C-4DB3-9275-EA7010FD7DD5}" type="presParOf" srcId="{8F98AB37-6585-4333-AE69-43DEB7CAA46E}" destId="{AE8CA169-A5CE-4069-B605-88219817E997}" srcOrd="4" destOrd="0" presId="urn:microsoft.com/office/officeart/2008/layout/AlternatingHexagons"/>
    <dgm:cxn modelId="{F41F0797-9950-49D4-9275-6E524AD0FDAE}" type="presParOf" srcId="{37A67CD9-5CA4-460D-91A6-37ED3BEF1FE2}" destId="{7089BB16-AA95-4D1E-967D-FD3F22A1229D}" srcOrd="3" destOrd="0" presId="urn:microsoft.com/office/officeart/2008/layout/AlternatingHexagons"/>
    <dgm:cxn modelId="{9B73054E-8CE9-417D-AEF3-0DBD03320F5C}" type="presParOf" srcId="{37A67CD9-5CA4-460D-91A6-37ED3BEF1FE2}" destId="{9898A4A9-75D0-475C-9936-162E0CEC5DA1}" srcOrd="4" destOrd="0" presId="urn:microsoft.com/office/officeart/2008/layout/AlternatingHexagons"/>
    <dgm:cxn modelId="{5652C556-E08C-4B73-8D01-BB33D0B337C6}" type="presParOf" srcId="{9898A4A9-75D0-475C-9936-162E0CEC5DA1}" destId="{A8473A19-2088-4947-AA5F-817095CBF378}" srcOrd="0" destOrd="0" presId="urn:microsoft.com/office/officeart/2008/layout/AlternatingHexagons"/>
    <dgm:cxn modelId="{6B62BFC2-E96F-455B-A555-02C2DFED8FB5}" type="presParOf" srcId="{9898A4A9-75D0-475C-9936-162E0CEC5DA1}" destId="{B7F10DB2-661A-483B-B4BE-577E1AE31661}" srcOrd="1" destOrd="0" presId="urn:microsoft.com/office/officeart/2008/layout/AlternatingHexagons"/>
    <dgm:cxn modelId="{EF1CD84D-8E51-450B-9906-F66264159991}" type="presParOf" srcId="{9898A4A9-75D0-475C-9936-162E0CEC5DA1}" destId="{35EF8883-B021-4E24-A8A2-4AF22A72D56E}" srcOrd="2" destOrd="0" presId="urn:microsoft.com/office/officeart/2008/layout/AlternatingHexagons"/>
    <dgm:cxn modelId="{614092EC-E00C-4D83-B5C4-09DABD66DCCE}" type="presParOf" srcId="{9898A4A9-75D0-475C-9936-162E0CEC5DA1}" destId="{897951A0-0C17-4CFC-A1AC-8533ADD01052}" srcOrd="3" destOrd="0" presId="urn:microsoft.com/office/officeart/2008/layout/AlternatingHexagons"/>
    <dgm:cxn modelId="{46A51561-67B5-4083-BD6A-561FE704FE1C}" type="presParOf" srcId="{9898A4A9-75D0-475C-9936-162E0CEC5DA1}" destId="{A45018CF-D9F7-4DEE-8485-A5FCE1131F21}" srcOrd="4" destOrd="0" presId="urn:microsoft.com/office/officeart/2008/layout/AlternatingHexagons"/>
    <dgm:cxn modelId="{2A1A516F-9398-41D1-8523-C46B8ED6C940}" type="presParOf" srcId="{37A67CD9-5CA4-460D-91A6-37ED3BEF1FE2}" destId="{D977BD89-BBE5-448B-AB6A-E55BFC0984F5}" srcOrd="5" destOrd="0" presId="urn:microsoft.com/office/officeart/2008/layout/AlternatingHexagons"/>
    <dgm:cxn modelId="{E1000F29-3291-4331-AFD2-73AB812AA6D1}" type="presParOf" srcId="{37A67CD9-5CA4-460D-91A6-37ED3BEF1FE2}" destId="{82636C47-AFF9-4111-83A3-4990A19FDE28}" srcOrd="6" destOrd="0" presId="urn:microsoft.com/office/officeart/2008/layout/AlternatingHexagons"/>
    <dgm:cxn modelId="{9E0478BE-55C3-4396-839C-341577A034D7}" type="presParOf" srcId="{82636C47-AFF9-4111-83A3-4990A19FDE28}" destId="{6B347D8D-F2D7-480C-8F4C-B6DB845863AE}" srcOrd="0" destOrd="0" presId="urn:microsoft.com/office/officeart/2008/layout/AlternatingHexagons"/>
    <dgm:cxn modelId="{033AF2FF-A80E-4414-A010-56EF4B481D0B}" type="presParOf" srcId="{82636C47-AFF9-4111-83A3-4990A19FDE28}" destId="{4948C616-8C08-4679-A316-86330344CB56}" srcOrd="1" destOrd="0" presId="urn:microsoft.com/office/officeart/2008/layout/AlternatingHexagons"/>
    <dgm:cxn modelId="{F235508D-BAC0-4FEA-90FD-8533C8BBECD9}" type="presParOf" srcId="{82636C47-AFF9-4111-83A3-4990A19FDE28}" destId="{75075C5A-D1F4-4478-923D-E41EF75F36B8}" srcOrd="2" destOrd="0" presId="urn:microsoft.com/office/officeart/2008/layout/AlternatingHexagons"/>
    <dgm:cxn modelId="{9C98527D-A130-4192-9157-1A9B79A5FD7B}" type="presParOf" srcId="{82636C47-AFF9-4111-83A3-4990A19FDE28}" destId="{1B04867B-3777-4C76-9439-B1B9556A031A}" srcOrd="3" destOrd="0" presId="urn:microsoft.com/office/officeart/2008/layout/AlternatingHexagons"/>
    <dgm:cxn modelId="{A6752929-9036-47E3-B4F7-795C04297310}" type="presParOf" srcId="{82636C47-AFF9-4111-83A3-4990A19FDE28}" destId="{2D10FC9E-986B-465D-BE11-777AB2D5915A}"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6B35D-6139-4598-A67A-48457406CDBC}" type="doc">
      <dgm:prSet loTypeId="urn:microsoft.com/office/officeart/2005/8/layout/hList6" loCatId="list" qsTypeId="urn:microsoft.com/office/officeart/2005/8/quickstyle/3d2" qsCatId="3D" csTypeId="urn:microsoft.com/office/officeart/2005/8/colors/colorful3" csCatId="colorful" phldr="1"/>
      <dgm:spPr/>
      <dgm:t>
        <a:bodyPr/>
        <a:lstStyle/>
        <a:p>
          <a:endParaRPr lang="en-US"/>
        </a:p>
      </dgm:t>
    </dgm:pt>
    <dgm:pt modelId="{25F0974A-4277-40ED-B666-010AE54240E4}">
      <dgm:prSet phldrT="[Text]" custT="1"/>
      <dgm:spPr/>
      <dgm:t>
        <a:bodyPr/>
        <a:lstStyle/>
        <a:p>
          <a:pPr algn="ctr" rtl="1"/>
          <a:r>
            <a:rPr lang="ar-BH" sz="3200" b="1" dirty="0">
              <a:latin typeface="Sakkal Majalla" panose="02000000000000000000" pitchFamily="2" charset="-78"/>
              <a:cs typeface="Sakkal Majalla" panose="02000000000000000000" pitchFamily="2" charset="-78"/>
            </a:rPr>
            <a:t>أسماء جامدة</a:t>
          </a:r>
          <a:endParaRPr lang="en-US" sz="3200" b="1" dirty="0">
            <a:latin typeface="Sakkal Majalla" panose="02000000000000000000" pitchFamily="2" charset="-78"/>
            <a:cs typeface="Sakkal Majalla" panose="02000000000000000000" pitchFamily="2" charset="-78"/>
          </a:endParaRPr>
        </a:p>
      </dgm:t>
    </dgm:pt>
    <dgm:pt modelId="{B9BB1ADB-9A8B-4C50-BC47-E76AB5196ACA}" type="parTrans" cxnId="{4189B120-6921-43EF-9427-B8BF201D187C}">
      <dgm:prSet/>
      <dgm:spPr/>
      <dgm:t>
        <a:bodyPr/>
        <a:lstStyle/>
        <a:p>
          <a:endParaRPr lang="en-US"/>
        </a:p>
      </dgm:t>
    </dgm:pt>
    <dgm:pt modelId="{A54CD2FD-9E85-472E-8C15-EB9BDD2EDEA0}" type="sibTrans" cxnId="{4189B120-6921-43EF-9427-B8BF201D187C}">
      <dgm:prSet/>
      <dgm:spPr/>
      <dgm:t>
        <a:bodyPr/>
        <a:lstStyle/>
        <a:p>
          <a:endParaRPr lang="en-US"/>
        </a:p>
      </dgm:t>
    </dgm:pt>
    <dgm:pt modelId="{525143F3-DE8E-4C2A-8484-BAC843273015}">
      <dgm:prSet phldrT="[Text]" custT="1"/>
      <dgm:spPr/>
      <dgm:t>
        <a:bodyPr/>
        <a:lstStyle/>
        <a:p>
          <a:pPr algn="ctr" rtl="1"/>
          <a:r>
            <a:rPr lang="ar-BH" sz="3200" b="1" dirty="0">
              <a:latin typeface="Sakkal Majalla" panose="02000000000000000000" pitchFamily="2" charset="-78"/>
              <a:cs typeface="Sakkal Majalla" panose="02000000000000000000" pitchFamily="2" charset="-78"/>
            </a:rPr>
            <a:t>تدلّ على الحدث</a:t>
          </a:r>
          <a:endParaRPr lang="en-US" sz="3200" b="1" dirty="0">
            <a:latin typeface="Sakkal Majalla" panose="02000000000000000000" pitchFamily="2" charset="-78"/>
            <a:cs typeface="Sakkal Majalla" panose="02000000000000000000" pitchFamily="2" charset="-78"/>
          </a:endParaRPr>
        </a:p>
      </dgm:t>
    </dgm:pt>
    <dgm:pt modelId="{681A3C69-1831-439B-ACFA-67A1143A200B}" type="parTrans" cxnId="{665F278A-8811-427A-8730-92FF4E4FDADB}">
      <dgm:prSet/>
      <dgm:spPr/>
      <dgm:t>
        <a:bodyPr/>
        <a:lstStyle/>
        <a:p>
          <a:endParaRPr lang="en-US"/>
        </a:p>
      </dgm:t>
    </dgm:pt>
    <dgm:pt modelId="{0708C9BD-064E-4D16-85E7-9D60BD5C88C6}" type="sibTrans" cxnId="{665F278A-8811-427A-8730-92FF4E4FDADB}">
      <dgm:prSet/>
      <dgm:spPr/>
      <dgm:t>
        <a:bodyPr/>
        <a:lstStyle/>
        <a:p>
          <a:endParaRPr lang="en-US"/>
        </a:p>
      </dgm:t>
    </dgm:pt>
    <dgm:pt modelId="{C3FC8A55-797F-43A5-B777-4A29177A749B}">
      <dgm:prSet phldrT="[Text]" custT="1"/>
      <dgm:spPr/>
      <dgm:t>
        <a:bodyPr/>
        <a:lstStyle/>
        <a:p>
          <a:pPr algn="ctr" rtl="1"/>
          <a:r>
            <a:rPr lang="ar-BH" sz="3200" b="1" dirty="0">
              <a:latin typeface="Sakkal Majalla" panose="02000000000000000000" pitchFamily="2" charset="-78"/>
              <a:cs typeface="Sakkal Majalla" panose="02000000000000000000" pitchFamily="2" charset="-78"/>
            </a:rPr>
            <a:t>تتضمّن أحرف أفعالها</a:t>
          </a:r>
          <a:endParaRPr lang="en-US" sz="3200" b="1" dirty="0">
            <a:latin typeface="Sakkal Majalla" panose="02000000000000000000" pitchFamily="2" charset="-78"/>
            <a:cs typeface="Sakkal Majalla" panose="02000000000000000000" pitchFamily="2" charset="-78"/>
          </a:endParaRPr>
        </a:p>
      </dgm:t>
    </dgm:pt>
    <dgm:pt modelId="{22578600-189A-4840-9036-FDA5117B4789}" type="parTrans" cxnId="{C4CF1540-DCBA-4937-BDA3-318EAA3454F6}">
      <dgm:prSet/>
      <dgm:spPr/>
      <dgm:t>
        <a:bodyPr/>
        <a:lstStyle/>
        <a:p>
          <a:endParaRPr lang="en-US"/>
        </a:p>
      </dgm:t>
    </dgm:pt>
    <dgm:pt modelId="{43576F61-8349-44FF-ACD9-A93338F36F87}" type="sibTrans" cxnId="{C4CF1540-DCBA-4937-BDA3-318EAA3454F6}">
      <dgm:prSet/>
      <dgm:spPr/>
      <dgm:t>
        <a:bodyPr/>
        <a:lstStyle/>
        <a:p>
          <a:endParaRPr lang="en-US"/>
        </a:p>
      </dgm:t>
    </dgm:pt>
    <dgm:pt modelId="{78599594-86E7-43B6-8592-3DA33472A218}" type="pres">
      <dgm:prSet presAssocID="{6196B35D-6139-4598-A67A-48457406CDBC}" presName="Name0" presStyleCnt="0">
        <dgm:presLayoutVars>
          <dgm:dir/>
          <dgm:resizeHandles val="exact"/>
        </dgm:presLayoutVars>
      </dgm:prSet>
      <dgm:spPr/>
    </dgm:pt>
    <dgm:pt modelId="{B0325E2C-0E8C-43CE-A59F-9E8903D651D7}" type="pres">
      <dgm:prSet presAssocID="{25F0974A-4277-40ED-B666-010AE54240E4}" presName="node" presStyleLbl="node1" presStyleIdx="0" presStyleCnt="3" custAng="0" custLinFactX="242526" custLinFactNeighborX="300000" custLinFactNeighborY="20208">
        <dgm:presLayoutVars>
          <dgm:bulletEnabled val="1"/>
        </dgm:presLayoutVars>
      </dgm:prSet>
      <dgm:spPr/>
    </dgm:pt>
    <dgm:pt modelId="{A9333054-F254-47E8-9383-BDBAC0F9F175}" type="pres">
      <dgm:prSet presAssocID="{A54CD2FD-9E85-472E-8C15-EB9BDD2EDEA0}" presName="sibTrans" presStyleCnt="0"/>
      <dgm:spPr/>
    </dgm:pt>
    <dgm:pt modelId="{4575F259-4FF2-49A9-86D0-2D4DD00CB0E7}" type="pres">
      <dgm:prSet presAssocID="{525143F3-DE8E-4C2A-8484-BAC843273015}" presName="node" presStyleLbl="node1" presStyleIdx="1" presStyleCnt="3">
        <dgm:presLayoutVars>
          <dgm:bulletEnabled val="1"/>
        </dgm:presLayoutVars>
      </dgm:prSet>
      <dgm:spPr/>
    </dgm:pt>
    <dgm:pt modelId="{5E6B5166-F6C0-4571-91AA-E3AFABE0486F}" type="pres">
      <dgm:prSet presAssocID="{0708C9BD-064E-4D16-85E7-9D60BD5C88C6}" presName="sibTrans" presStyleCnt="0"/>
      <dgm:spPr/>
    </dgm:pt>
    <dgm:pt modelId="{82DF9475-DB9B-476B-901A-C65F24553D83}" type="pres">
      <dgm:prSet presAssocID="{C3FC8A55-797F-43A5-B777-4A29177A749B}" presName="node" presStyleLbl="node1" presStyleIdx="2" presStyleCnt="3" custLinFactX="-200000" custLinFactNeighborX="-253329" custLinFactNeighborY="0">
        <dgm:presLayoutVars>
          <dgm:bulletEnabled val="1"/>
        </dgm:presLayoutVars>
      </dgm:prSet>
      <dgm:spPr/>
    </dgm:pt>
  </dgm:ptLst>
  <dgm:cxnLst>
    <dgm:cxn modelId="{550FD21C-016B-482C-8C07-F9606478A490}" type="presOf" srcId="{525143F3-DE8E-4C2A-8484-BAC843273015}" destId="{4575F259-4FF2-49A9-86D0-2D4DD00CB0E7}" srcOrd="0" destOrd="0" presId="urn:microsoft.com/office/officeart/2005/8/layout/hList6"/>
    <dgm:cxn modelId="{4189B120-6921-43EF-9427-B8BF201D187C}" srcId="{6196B35D-6139-4598-A67A-48457406CDBC}" destId="{25F0974A-4277-40ED-B666-010AE54240E4}" srcOrd="0" destOrd="0" parTransId="{B9BB1ADB-9A8B-4C50-BC47-E76AB5196ACA}" sibTransId="{A54CD2FD-9E85-472E-8C15-EB9BDD2EDEA0}"/>
    <dgm:cxn modelId="{C4CF1540-DCBA-4937-BDA3-318EAA3454F6}" srcId="{6196B35D-6139-4598-A67A-48457406CDBC}" destId="{C3FC8A55-797F-43A5-B777-4A29177A749B}" srcOrd="2" destOrd="0" parTransId="{22578600-189A-4840-9036-FDA5117B4789}" sibTransId="{43576F61-8349-44FF-ACD9-A93338F36F87}"/>
    <dgm:cxn modelId="{B5AC0954-891F-435F-B471-E81713B6EAE5}" type="presOf" srcId="{C3FC8A55-797F-43A5-B777-4A29177A749B}" destId="{82DF9475-DB9B-476B-901A-C65F24553D83}" srcOrd="0" destOrd="0" presId="urn:microsoft.com/office/officeart/2005/8/layout/hList6"/>
    <dgm:cxn modelId="{665F278A-8811-427A-8730-92FF4E4FDADB}" srcId="{6196B35D-6139-4598-A67A-48457406CDBC}" destId="{525143F3-DE8E-4C2A-8484-BAC843273015}" srcOrd="1" destOrd="0" parTransId="{681A3C69-1831-439B-ACFA-67A1143A200B}" sibTransId="{0708C9BD-064E-4D16-85E7-9D60BD5C88C6}"/>
    <dgm:cxn modelId="{D44EC596-5334-4102-9BB4-50E768AF8BBE}" type="presOf" srcId="{25F0974A-4277-40ED-B666-010AE54240E4}" destId="{B0325E2C-0E8C-43CE-A59F-9E8903D651D7}" srcOrd="0" destOrd="0" presId="urn:microsoft.com/office/officeart/2005/8/layout/hList6"/>
    <dgm:cxn modelId="{06F3A6EA-7ADA-460E-8A2D-DCD1903F66D0}" type="presOf" srcId="{6196B35D-6139-4598-A67A-48457406CDBC}" destId="{78599594-86E7-43B6-8592-3DA33472A218}" srcOrd="0" destOrd="0" presId="urn:microsoft.com/office/officeart/2005/8/layout/hList6"/>
    <dgm:cxn modelId="{FE891089-12CA-4AAE-B2E9-0D31787C2A0D}" type="presParOf" srcId="{78599594-86E7-43B6-8592-3DA33472A218}" destId="{B0325E2C-0E8C-43CE-A59F-9E8903D651D7}" srcOrd="0" destOrd="0" presId="urn:microsoft.com/office/officeart/2005/8/layout/hList6"/>
    <dgm:cxn modelId="{399BAC96-7830-4239-87CE-3BBAD40AA518}" type="presParOf" srcId="{78599594-86E7-43B6-8592-3DA33472A218}" destId="{A9333054-F254-47E8-9383-BDBAC0F9F175}" srcOrd="1" destOrd="0" presId="urn:microsoft.com/office/officeart/2005/8/layout/hList6"/>
    <dgm:cxn modelId="{0C965D6E-DAEC-47D0-96DC-6E70884C6E29}" type="presParOf" srcId="{78599594-86E7-43B6-8592-3DA33472A218}" destId="{4575F259-4FF2-49A9-86D0-2D4DD00CB0E7}" srcOrd="2" destOrd="0" presId="urn:microsoft.com/office/officeart/2005/8/layout/hList6"/>
    <dgm:cxn modelId="{B70575E3-506A-4757-B9D3-8F163275583E}" type="presParOf" srcId="{78599594-86E7-43B6-8592-3DA33472A218}" destId="{5E6B5166-F6C0-4571-91AA-E3AFABE0486F}" srcOrd="3" destOrd="0" presId="urn:microsoft.com/office/officeart/2005/8/layout/hList6"/>
    <dgm:cxn modelId="{A70CA91B-582C-464E-AFBA-BC81987F18D6}" type="presParOf" srcId="{78599594-86E7-43B6-8592-3DA33472A218}" destId="{82DF9475-DB9B-476B-901A-C65F24553D83}"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5F9E20-BC89-46C6-A122-C4D3CF5BFB7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FE024539-7FE6-4548-B1F6-D8FC76235787}">
      <dgm:prSet phldrT="[Text]" custT="1"/>
      <dgm:spPr/>
      <dgm:t>
        <a:bodyPr/>
        <a:lstStyle/>
        <a:p>
          <a:r>
            <a:rPr lang="ar-BH" sz="2400" b="1" dirty="0">
              <a:latin typeface="Sakkal Majalla" panose="02000000000000000000" pitchFamily="2" charset="-78"/>
              <a:cs typeface="Sakkal Majalla" panose="02000000000000000000" pitchFamily="2" charset="-78"/>
            </a:rPr>
            <a:t>ضَـحِـكٌ</a:t>
          </a:r>
          <a:endParaRPr lang="en-US" sz="2400" b="1" dirty="0">
            <a:latin typeface="Sakkal Majalla" panose="02000000000000000000" pitchFamily="2" charset="-78"/>
            <a:cs typeface="Sakkal Majalla" panose="02000000000000000000" pitchFamily="2" charset="-78"/>
          </a:endParaRPr>
        </a:p>
      </dgm:t>
    </dgm:pt>
    <dgm:pt modelId="{E5CE40B3-9DA2-472F-9C67-857E6DD30914}" type="parTrans" cxnId="{DE2B5DF6-9D90-4C6F-B40D-815EBAB12E47}">
      <dgm:prSet/>
      <dgm:spPr/>
      <dgm:t>
        <a:bodyPr/>
        <a:lstStyle/>
        <a:p>
          <a:endParaRPr lang="en-US"/>
        </a:p>
      </dgm:t>
    </dgm:pt>
    <dgm:pt modelId="{730C2592-3061-4D96-A767-F136B0EBBC4C}" type="sibTrans" cxnId="{DE2B5DF6-9D90-4C6F-B40D-815EBAB12E47}">
      <dgm:prSet/>
      <dgm:spPr/>
      <dgm:t>
        <a:bodyPr/>
        <a:lstStyle/>
        <a:p>
          <a:endParaRPr lang="en-US"/>
        </a:p>
      </dgm:t>
    </dgm:pt>
    <dgm:pt modelId="{D2E98F0A-FD5D-4663-9E50-8F890FFD758A}">
      <dgm:prSet phldrT="[Text]" custT="1"/>
      <dgm:spPr/>
      <dgm:t>
        <a:bodyPr/>
        <a:lstStyle/>
        <a:p>
          <a:pPr algn="ctr" rtl="1"/>
          <a:r>
            <a:rPr lang="ar-BH" sz="2400" b="1" dirty="0">
              <a:latin typeface="Sakkal Majalla" panose="02000000000000000000" pitchFamily="2" charset="-78"/>
              <a:cs typeface="Sakkal Majalla" panose="02000000000000000000" pitchFamily="2" charset="-78"/>
            </a:rPr>
            <a:t>ضَـحِـكَ</a:t>
          </a:r>
          <a:endParaRPr lang="en-US" sz="2400" b="1" dirty="0">
            <a:latin typeface="Sakkal Majalla" panose="02000000000000000000" pitchFamily="2" charset="-78"/>
            <a:cs typeface="Sakkal Majalla" panose="02000000000000000000" pitchFamily="2" charset="-78"/>
          </a:endParaRPr>
        </a:p>
      </dgm:t>
    </dgm:pt>
    <dgm:pt modelId="{9B973D59-C684-46BC-9433-463CBACAE4F0}" type="parTrans" cxnId="{E72D4A6A-D531-4603-8424-6C5D4B0767C7}">
      <dgm:prSet/>
      <dgm:spPr/>
      <dgm:t>
        <a:bodyPr/>
        <a:lstStyle/>
        <a:p>
          <a:endParaRPr lang="en-US"/>
        </a:p>
      </dgm:t>
    </dgm:pt>
    <dgm:pt modelId="{5F3394B3-3DF6-428F-B3C0-A0A9D2F2C129}" type="sibTrans" cxnId="{E72D4A6A-D531-4603-8424-6C5D4B0767C7}">
      <dgm:prSet/>
      <dgm:spPr/>
      <dgm:t>
        <a:bodyPr/>
        <a:lstStyle/>
        <a:p>
          <a:endParaRPr lang="en-US"/>
        </a:p>
      </dgm:t>
    </dgm:pt>
    <dgm:pt modelId="{11727418-C97D-4459-995E-14049D9D24B0}">
      <dgm:prSet phldrT="[Text]" custT="1"/>
      <dgm:spPr/>
      <dgm:t>
        <a:bodyPr/>
        <a:lstStyle/>
        <a:p>
          <a:r>
            <a:rPr lang="ar-BH" sz="2400" b="1" dirty="0">
              <a:latin typeface="Sakkal Majalla" panose="02000000000000000000" pitchFamily="2" charset="-78"/>
              <a:cs typeface="Sakkal Majalla" panose="02000000000000000000" pitchFamily="2" charset="-78"/>
            </a:rPr>
            <a:t>صِيامٌ</a:t>
          </a:r>
          <a:endParaRPr lang="en-US" sz="2400" b="1" dirty="0">
            <a:latin typeface="Sakkal Majalla" panose="02000000000000000000" pitchFamily="2" charset="-78"/>
            <a:cs typeface="Sakkal Majalla" panose="02000000000000000000" pitchFamily="2" charset="-78"/>
          </a:endParaRPr>
        </a:p>
      </dgm:t>
    </dgm:pt>
    <dgm:pt modelId="{9CF18440-B37F-422B-A010-0DCCAC483FB5}" type="parTrans" cxnId="{AD9D50E1-62E9-44F6-AA8D-02979AD72592}">
      <dgm:prSet/>
      <dgm:spPr/>
      <dgm:t>
        <a:bodyPr/>
        <a:lstStyle/>
        <a:p>
          <a:endParaRPr lang="en-US"/>
        </a:p>
      </dgm:t>
    </dgm:pt>
    <dgm:pt modelId="{387FF3EE-5FB6-41D3-BEC8-1F41687BFDBE}" type="sibTrans" cxnId="{AD9D50E1-62E9-44F6-AA8D-02979AD72592}">
      <dgm:prSet/>
      <dgm:spPr/>
      <dgm:t>
        <a:bodyPr/>
        <a:lstStyle/>
        <a:p>
          <a:endParaRPr lang="en-US"/>
        </a:p>
      </dgm:t>
    </dgm:pt>
    <dgm:pt modelId="{4AF2BF4A-641D-462C-A24B-5B323AA67AF8}">
      <dgm:prSet phldrT="[Text]" custT="1"/>
      <dgm:spPr/>
      <dgm:t>
        <a:bodyPr/>
        <a:lstStyle/>
        <a:p>
          <a:pPr algn="ctr" rtl="1"/>
          <a:r>
            <a:rPr lang="ar-BH" sz="2400" b="1" dirty="0">
              <a:latin typeface="Sakkal Majalla" panose="02000000000000000000" pitchFamily="2" charset="-78"/>
              <a:cs typeface="Sakkal Majalla" panose="02000000000000000000" pitchFamily="2" charset="-78"/>
            </a:rPr>
            <a:t>صـامَ</a:t>
          </a:r>
          <a:endParaRPr lang="en-US" sz="2400" b="1" dirty="0">
            <a:latin typeface="Sakkal Majalla" panose="02000000000000000000" pitchFamily="2" charset="-78"/>
            <a:cs typeface="Sakkal Majalla" panose="02000000000000000000" pitchFamily="2" charset="-78"/>
          </a:endParaRPr>
        </a:p>
      </dgm:t>
    </dgm:pt>
    <dgm:pt modelId="{DBB0704C-A6FB-463D-AC6C-CC17161DB4B6}" type="parTrans" cxnId="{6A0D8B95-8E3D-4032-8DA7-EDB7E5F3258F}">
      <dgm:prSet/>
      <dgm:spPr/>
      <dgm:t>
        <a:bodyPr/>
        <a:lstStyle/>
        <a:p>
          <a:endParaRPr lang="en-US"/>
        </a:p>
      </dgm:t>
    </dgm:pt>
    <dgm:pt modelId="{F7BA13B8-2C69-44F0-B7AA-F9B242DC5C5E}" type="sibTrans" cxnId="{6A0D8B95-8E3D-4032-8DA7-EDB7E5F3258F}">
      <dgm:prSet/>
      <dgm:spPr/>
      <dgm:t>
        <a:bodyPr/>
        <a:lstStyle/>
        <a:p>
          <a:endParaRPr lang="en-US"/>
        </a:p>
      </dgm:t>
    </dgm:pt>
    <dgm:pt modelId="{120358B0-7CEA-4C4C-B507-C2480124A43B}">
      <dgm:prSet phldrT="[Text]" custT="1"/>
      <dgm:spPr/>
      <dgm:t>
        <a:bodyPr/>
        <a:lstStyle/>
        <a:p>
          <a:r>
            <a:rPr lang="ar-BH" sz="2400" b="1" dirty="0">
              <a:latin typeface="Sakkal Majalla" panose="02000000000000000000" pitchFamily="2" charset="-78"/>
              <a:cs typeface="Sakkal Majalla" panose="02000000000000000000" pitchFamily="2" charset="-78"/>
            </a:rPr>
            <a:t>استعمالٌ</a:t>
          </a:r>
          <a:endParaRPr lang="en-US" sz="2400" b="1" dirty="0">
            <a:latin typeface="Sakkal Majalla" panose="02000000000000000000" pitchFamily="2" charset="-78"/>
            <a:cs typeface="Sakkal Majalla" panose="02000000000000000000" pitchFamily="2" charset="-78"/>
          </a:endParaRPr>
        </a:p>
      </dgm:t>
    </dgm:pt>
    <dgm:pt modelId="{DDB14DC7-14E2-4BFF-B88C-A9F5207EBDA6}" type="parTrans" cxnId="{AE58235E-1CF5-4254-83FB-5B1F892719F1}">
      <dgm:prSet/>
      <dgm:spPr/>
      <dgm:t>
        <a:bodyPr/>
        <a:lstStyle/>
        <a:p>
          <a:endParaRPr lang="en-US"/>
        </a:p>
      </dgm:t>
    </dgm:pt>
    <dgm:pt modelId="{9E42E0A3-B31A-4AD5-AD70-B81CA6C1924D}" type="sibTrans" cxnId="{AE58235E-1CF5-4254-83FB-5B1F892719F1}">
      <dgm:prSet/>
      <dgm:spPr/>
      <dgm:t>
        <a:bodyPr/>
        <a:lstStyle/>
        <a:p>
          <a:endParaRPr lang="en-US"/>
        </a:p>
      </dgm:t>
    </dgm:pt>
    <dgm:pt modelId="{722B7D89-786F-48D9-A3BB-FCDCD28ABF27}">
      <dgm:prSet phldrT="[Text]" custT="1"/>
      <dgm:spPr/>
      <dgm:t>
        <a:bodyPr/>
        <a:lstStyle/>
        <a:p>
          <a:pPr algn="r" rtl="1"/>
          <a:r>
            <a:rPr lang="ar-BH" sz="2400" b="1" dirty="0">
              <a:latin typeface="Sakkal Majalla" panose="02000000000000000000" pitchFamily="2" charset="-78"/>
              <a:cs typeface="Sakkal Majalla" panose="02000000000000000000" pitchFamily="2" charset="-78"/>
            </a:rPr>
            <a:t>استَعْمَل</a:t>
          </a:r>
          <a:endParaRPr lang="en-US" sz="2400" b="1" dirty="0">
            <a:latin typeface="Sakkal Majalla" panose="02000000000000000000" pitchFamily="2" charset="-78"/>
            <a:cs typeface="Sakkal Majalla" panose="02000000000000000000" pitchFamily="2" charset="-78"/>
          </a:endParaRPr>
        </a:p>
      </dgm:t>
    </dgm:pt>
    <dgm:pt modelId="{F009B204-95AB-42DB-A2E6-B78DEA919B97}" type="parTrans" cxnId="{595CD6B4-F915-43A6-9C5A-9700DD0865D5}">
      <dgm:prSet/>
      <dgm:spPr/>
      <dgm:t>
        <a:bodyPr/>
        <a:lstStyle/>
        <a:p>
          <a:endParaRPr lang="en-US"/>
        </a:p>
      </dgm:t>
    </dgm:pt>
    <dgm:pt modelId="{77A3E921-0099-45EA-A60F-02DF113F938D}" type="sibTrans" cxnId="{595CD6B4-F915-43A6-9C5A-9700DD0865D5}">
      <dgm:prSet/>
      <dgm:spPr/>
      <dgm:t>
        <a:bodyPr/>
        <a:lstStyle/>
        <a:p>
          <a:endParaRPr lang="en-US"/>
        </a:p>
      </dgm:t>
    </dgm:pt>
    <dgm:pt modelId="{E01F3C6A-5EED-422E-9E1C-DF290F68910D}" type="pres">
      <dgm:prSet presAssocID="{D25F9E20-BC89-46C6-A122-C4D3CF5BFB73}" presName="Name0" presStyleCnt="0">
        <dgm:presLayoutVars>
          <dgm:dir/>
          <dgm:animLvl val="lvl"/>
          <dgm:resizeHandles val="exact"/>
        </dgm:presLayoutVars>
      </dgm:prSet>
      <dgm:spPr/>
    </dgm:pt>
    <dgm:pt modelId="{0A70498D-55A3-428B-BDD8-365835D74CFC}" type="pres">
      <dgm:prSet presAssocID="{FE024539-7FE6-4548-B1F6-D8FC76235787}" presName="composite" presStyleCnt="0"/>
      <dgm:spPr/>
    </dgm:pt>
    <dgm:pt modelId="{DDEF0646-AD39-447A-AC71-5795A51D4DA0}" type="pres">
      <dgm:prSet presAssocID="{FE024539-7FE6-4548-B1F6-D8FC76235787}" presName="parTx" presStyleLbl="alignNode1" presStyleIdx="0" presStyleCnt="3">
        <dgm:presLayoutVars>
          <dgm:chMax val="0"/>
          <dgm:chPref val="0"/>
          <dgm:bulletEnabled val="1"/>
        </dgm:presLayoutVars>
      </dgm:prSet>
      <dgm:spPr/>
    </dgm:pt>
    <dgm:pt modelId="{F89E9057-D3C7-4947-8D32-A86203E30FD8}" type="pres">
      <dgm:prSet presAssocID="{FE024539-7FE6-4548-B1F6-D8FC76235787}" presName="desTx" presStyleLbl="alignAccFollowNode1" presStyleIdx="0" presStyleCnt="3">
        <dgm:presLayoutVars>
          <dgm:bulletEnabled val="1"/>
        </dgm:presLayoutVars>
      </dgm:prSet>
      <dgm:spPr/>
    </dgm:pt>
    <dgm:pt modelId="{AA067F05-81FB-4FA0-89B7-2FE1F7875ED8}" type="pres">
      <dgm:prSet presAssocID="{730C2592-3061-4D96-A767-F136B0EBBC4C}" presName="space" presStyleCnt="0"/>
      <dgm:spPr/>
    </dgm:pt>
    <dgm:pt modelId="{7D0E202C-99AD-4B1F-9EFB-A875431C4FFF}" type="pres">
      <dgm:prSet presAssocID="{11727418-C97D-4459-995E-14049D9D24B0}" presName="composite" presStyleCnt="0"/>
      <dgm:spPr/>
    </dgm:pt>
    <dgm:pt modelId="{E683A407-EB7D-4AFD-96D9-89404842F411}" type="pres">
      <dgm:prSet presAssocID="{11727418-C97D-4459-995E-14049D9D24B0}" presName="parTx" presStyleLbl="alignNode1" presStyleIdx="1" presStyleCnt="3">
        <dgm:presLayoutVars>
          <dgm:chMax val="0"/>
          <dgm:chPref val="0"/>
          <dgm:bulletEnabled val="1"/>
        </dgm:presLayoutVars>
      </dgm:prSet>
      <dgm:spPr/>
    </dgm:pt>
    <dgm:pt modelId="{8B9FF28A-48F4-4885-BE95-033DAE5E4167}" type="pres">
      <dgm:prSet presAssocID="{11727418-C97D-4459-995E-14049D9D24B0}" presName="desTx" presStyleLbl="alignAccFollowNode1" presStyleIdx="1" presStyleCnt="3">
        <dgm:presLayoutVars>
          <dgm:bulletEnabled val="1"/>
        </dgm:presLayoutVars>
      </dgm:prSet>
      <dgm:spPr/>
    </dgm:pt>
    <dgm:pt modelId="{905EA974-771E-4186-B149-688CC20497FA}" type="pres">
      <dgm:prSet presAssocID="{387FF3EE-5FB6-41D3-BEC8-1F41687BFDBE}" presName="space" presStyleCnt="0"/>
      <dgm:spPr/>
    </dgm:pt>
    <dgm:pt modelId="{765D1168-C797-4EA1-8564-FB3CB6FFB29A}" type="pres">
      <dgm:prSet presAssocID="{120358B0-7CEA-4C4C-B507-C2480124A43B}" presName="composite" presStyleCnt="0"/>
      <dgm:spPr/>
    </dgm:pt>
    <dgm:pt modelId="{AD3074B5-CB10-4966-B540-9FD70F173F69}" type="pres">
      <dgm:prSet presAssocID="{120358B0-7CEA-4C4C-B507-C2480124A43B}" presName="parTx" presStyleLbl="alignNode1" presStyleIdx="2" presStyleCnt="3">
        <dgm:presLayoutVars>
          <dgm:chMax val="0"/>
          <dgm:chPref val="0"/>
          <dgm:bulletEnabled val="1"/>
        </dgm:presLayoutVars>
      </dgm:prSet>
      <dgm:spPr/>
    </dgm:pt>
    <dgm:pt modelId="{7F068532-2C9A-4F8D-93C5-5B56A8C9F9F4}" type="pres">
      <dgm:prSet presAssocID="{120358B0-7CEA-4C4C-B507-C2480124A43B}" presName="desTx" presStyleLbl="alignAccFollowNode1" presStyleIdx="2" presStyleCnt="3">
        <dgm:presLayoutVars>
          <dgm:bulletEnabled val="1"/>
        </dgm:presLayoutVars>
      </dgm:prSet>
      <dgm:spPr/>
    </dgm:pt>
  </dgm:ptLst>
  <dgm:cxnLst>
    <dgm:cxn modelId="{566FE708-EF31-491A-A341-CD3EEA35E5A4}" type="presOf" srcId="{11727418-C97D-4459-995E-14049D9D24B0}" destId="{E683A407-EB7D-4AFD-96D9-89404842F411}" srcOrd="0" destOrd="0" presId="urn:microsoft.com/office/officeart/2005/8/layout/hList1"/>
    <dgm:cxn modelId="{45986528-681D-4EBB-A364-13F7595BCBC9}" type="presOf" srcId="{120358B0-7CEA-4C4C-B507-C2480124A43B}" destId="{AD3074B5-CB10-4966-B540-9FD70F173F69}" srcOrd="0" destOrd="0" presId="urn:microsoft.com/office/officeart/2005/8/layout/hList1"/>
    <dgm:cxn modelId="{AE58235E-1CF5-4254-83FB-5B1F892719F1}" srcId="{D25F9E20-BC89-46C6-A122-C4D3CF5BFB73}" destId="{120358B0-7CEA-4C4C-B507-C2480124A43B}" srcOrd="2" destOrd="0" parTransId="{DDB14DC7-14E2-4BFF-B88C-A9F5207EBDA6}" sibTransId="{9E42E0A3-B31A-4AD5-AD70-B81CA6C1924D}"/>
    <dgm:cxn modelId="{E72D4A6A-D531-4603-8424-6C5D4B0767C7}" srcId="{FE024539-7FE6-4548-B1F6-D8FC76235787}" destId="{D2E98F0A-FD5D-4663-9E50-8F890FFD758A}" srcOrd="0" destOrd="0" parTransId="{9B973D59-C684-46BC-9433-463CBACAE4F0}" sibTransId="{5F3394B3-3DF6-428F-B3C0-A0A9D2F2C129}"/>
    <dgm:cxn modelId="{9F4E4B83-1D98-475D-A186-CE9185FC3FDB}" type="presOf" srcId="{722B7D89-786F-48D9-A3BB-FCDCD28ABF27}" destId="{7F068532-2C9A-4F8D-93C5-5B56A8C9F9F4}" srcOrd="0" destOrd="0" presId="urn:microsoft.com/office/officeart/2005/8/layout/hList1"/>
    <dgm:cxn modelId="{6A0D8B95-8E3D-4032-8DA7-EDB7E5F3258F}" srcId="{11727418-C97D-4459-995E-14049D9D24B0}" destId="{4AF2BF4A-641D-462C-A24B-5B323AA67AF8}" srcOrd="0" destOrd="0" parTransId="{DBB0704C-A6FB-463D-AC6C-CC17161DB4B6}" sibTransId="{F7BA13B8-2C69-44F0-B7AA-F9B242DC5C5E}"/>
    <dgm:cxn modelId="{A9B8B99A-5C0F-4A35-B0D2-92CEABCFE3C5}" type="presOf" srcId="{4AF2BF4A-641D-462C-A24B-5B323AA67AF8}" destId="{8B9FF28A-48F4-4885-BE95-033DAE5E4167}" srcOrd="0" destOrd="0" presId="urn:microsoft.com/office/officeart/2005/8/layout/hList1"/>
    <dgm:cxn modelId="{595CD6B4-F915-43A6-9C5A-9700DD0865D5}" srcId="{120358B0-7CEA-4C4C-B507-C2480124A43B}" destId="{722B7D89-786F-48D9-A3BB-FCDCD28ABF27}" srcOrd="0" destOrd="0" parTransId="{F009B204-95AB-42DB-A2E6-B78DEA919B97}" sibTransId="{77A3E921-0099-45EA-A60F-02DF113F938D}"/>
    <dgm:cxn modelId="{0722E7D2-D21F-4F05-B9BF-77D8FFDF4A69}" type="presOf" srcId="{D25F9E20-BC89-46C6-A122-C4D3CF5BFB73}" destId="{E01F3C6A-5EED-422E-9E1C-DF290F68910D}" srcOrd="0" destOrd="0" presId="urn:microsoft.com/office/officeart/2005/8/layout/hList1"/>
    <dgm:cxn modelId="{BC85E9D9-151E-4890-AAC6-0069823187C1}" type="presOf" srcId="{D2E98F0A-FD5D-4663-9E50-8F890FFD758A}" destId="{F89E9057-D3C7-4947-8D32-A86203E30FD8}" srcOrd="0" destOrd="0" presId="urn:microsoft.com/office/officeart/2005/8/layout/hList1"/>
    <dgm:cxn modelId="{6E5773DE-C656-4340-ABE7-C7EAD0B76FDC}" type="presOf" srcId="{FE024539-7FE6-4548-B1F6-D8FC76235787}" destId="{DDEF0646-AD39-447A-AC71-5795A51D4DA0}" srcOrd="0" destOrd="0" presId="urn:microsoft.com/office/officeart/2005/8/layout/hList1"/>
    <dgm:cxn modelId="{AD9D50E1-62E9-44F6-AA8D-02979AD72592}" srcId="{D25F9E20-BC89-46C6-A122-C4D3CF5BFB73}" destId="{11727418-C97D-4459-995E-14049D9D24B0}" srcOrd="1" destOrd="0" parTransId="{9CF18440-B37F-422B-A010-0DCCAC483FB5}" sibTransId="{387FF3EE-5FB6-41D3-BEC8-1F41687BFDBE}"/>
    <dgm:cxn modelId="{DE2B5DF6-9D90-4C6F-B40D-815EBAB12E47}" srcId="{D25F9E20-BC89-46C6-A122-C4D3CF5BFB73}" destId="{FE024539-7FE6-4548-B1F6-D8FC76235787}" srcOrd="0" destOrd="0" parTransId="{E5CE40B3-9DA2-472F-9C67-857E6DD30914}" sibTransId="{730C2592-3061-4D96-A767-F136B0EBBC4C}"/>
    <dgm:cxn modelId="{410FC391-028E-4D17-87C7-9270949404BD}" type="presParOf" srcId="{E01F3C6A-5EED-422E-9E1C-DF290F68910D}" destId="{0A70498D-55A3-428B-BDD8-365835D74CFC}" srcOrd="0" destOrd="0" presId="urn:microsoft.com/office/officeart/2005/8/layout/hList1"/>
    <dgm:cxn modelId="{FBFC71BE-C4B5-42E2-86D3-A98661DCF07E}" type="presParOf" srcId="{0A70498D-55A3-428B-BDD8-365835D74CFC}" destId="{DDEF0646-AD39-447A-AC71-5795A51D4DA0}" srcOrd="0" destOrd="0" presId="urn:microsoft.com/office/officeart/2005/8/layout/hList1"/>
    <dgm:cxn modelId="{502B1DF8-46C5-4D80-B43A-0F83248AA743}" type="presParOf" srcId="{0A70498D-55A3-428B-BDD8-365835D74CFC}" destId="{F89E9057-D3C7-4947-8D32-A86203E30FD8}" srcOrd="1" destOrd="0" presId="urn:microsoft.com/office/officeart/2005/8/layout/hList1"/>
    <dgm:cxn modelId="{2FBD0824-A78C-4963-9F9B-46D17BAEBCA0}" type="presParOf" srcId="{E01F3C6A-5EED-422E-9E1C-DF290F68910D}" destId="{AA067F05-81FB-4FA0-89B7-2FE1F7875ED8}" srcOrd="1" destOrd="0" presId="urn:microsoft.com/office/officeart/2005/8/layout/hList1"/>
    <dgm:cxn modelId="{AEE27612-A75C-4957-8AA0-98184EC1BD1D}" type="presParOf" srcId="{E01F3C6A-5EED-422E-9E1C-DF290F68910D}" destId="{7D0E202C-99AD-4B1F-9EFB-A875431C4FFF}" srcOrd="2" destOrd="0" presId="urn:microsoft.com/office/officeart/2005/8/layout/hList1"/>
    <dgm:cxn modelId="{0BE8F1AA-3000-4EAF-840E-FAF85ED29034}" type="presParOf" srcId="{7D0E202C-99AD-4B1F-9EFB-A875431C4FFF}" destId="{E683A407-EB7D-4AFD-96D9-89404842F411}" srcOrd="0" destOrd="0" presId="urn:microsoft.com/office/officeart/2005/8/layout/hList1"/>
    <dgm:cxn modelId="{777DABBB-E129-4BB2-BF49-04D30343FD93}" type="presParOf" srcId="{7D0E202C-99AD-4B1F-9EFB-A875431C4FFF}" destId="{8B9FF28A-48F4-4885-BE95-033DAE5E4167}" srcOrd="1" destOrd="0" presId="urn:microsoft.com/office/officeart/2005/8/layout/hList1"/>
    <dgm:cxn modelId="{83B203D2-8AA9-47A1-87CF-405EBF20537F}" type="presParOf" srcId="{E01F3C6A-5EED-422E-9E1C-DF290F68910D}" destId="{905EA974-771E-4186-B149-688CC20497FA}" srcOrd="3" destOrd="0" presId="urn:microsoft.com/office/officeart/2005/8/layout/hList1"/>
    <dgm:cxn modelId="{59E28720-2435-484F-9F85-CDE94AE2A723}" type="presParOf" srcId="{E01F3C6A-5EED-422E-9E1C-DF290F68910D}" destId="{765D1168-C797-4EA1-8564-FB3CB6FFB29A}" srcOrd="4" destOrd="0" presId="urn:microsoft.com/office/officeart/2005/8/layout/hList1"/>
    <dgm:cxn modelId="{15BD304D-1FEA-4E81-8DFA-2C706AE9B81A}" type="presParOf" srcId="{765D1168-C797-4EA1-8564-FB3CB6FFB29A}" destId="{AD3074B5-CB10-4966-B540-9FD70F173F69}" srcOrd="0" destOrd="0" presId="urn:microsoft.com/office/officeart/2005/8/layout/hList1"/>
    <dgm:cxn modelId="{2801FA4D-8206-4784-8D7B-68EF2973FFF0}" type="presParOf" srcId="{765D1168-C797-4EA1-8564-FB3CB6FFB29A}" destId="{7F068532-2C9A-4F8D-93C5-5B56A8C9F9F4}"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DC4014-D3F8-4EEF-8FF4-0339EE2021F2}" type="doc">
      <dgm:prSet loTypeId="urn:microsoft.com/office/officeart/2005/8/layout/arrow4" loCatId="relationship" qsTypeId="urn:microsoft.com/office/officeart/2005/8/quickstyle/simple1" qsCatId="simple" csTypeId="urn:microsoft.com/office/officeart/2005/8/colors/colorful3" csCatId="colorful" phldr="1"/>
      <dgm:spPr/>
      <dgm:t>
        <a:bodyPr/>
        <a:lstStyle/>
        <a:p>
          <a:endParaRPr lang="en-US"/>
        </a:p>
      </dgm:t>
    </dgm:pt>
    <dgm:pt modelId="{E4F8A2D1-92A8-40B7-8E3C-26DEF7242965}">
      <dgm:prSet phldrT="[Text]" custT="1"/>
      <dgm:spPr/>
      <dgm:t>
        <a:bodyPr/>
        <a:lstStyle/>
        <a:p>
          <a:pPr algn="ctr" rtl="1"/>
          <a:r>
            <a:rPr lang="ar-BH" sz="4000" b="1" dirty="0">
              <a:solidFill>
                <a:srgbClr val="CC4400"/>
              </a:solidFill>
              <a:latin typeface="Sakkal Majalla" panose="02000000000000000000" pitchFamily="2" charset="-78"/>
              <a:cs typeface="Sakkal Majalla" panose="02000000000000000000" pitchFamily="2" charset="-78"/>
            </a:rPr>
            <a:t>نستنتج</a:t>
          </a:r>
          <a:r>
            <a:rPr lang="ar-BH" sz="3300" dirty="0">
              <a:solidFill>
                <a:srgbClr val="CC4400"/>
              </a:solidFill>
              <a:latin typeface="Sakkal Majalla" panose="02000000000000000000" pitchFamily="2" charset="-78"/>
              <a:cs typeface="Sakkal Majalla" panose="02000000000000000000" pitchFamily="2" charset="-78"/>
            </a:rPr>
            <a:t> </a:t>
          </a:r>
          <a:r>
            <a:rPr lang="ar-BH" sz="3600" b="1" dirty="0">
              <a:solidFill>
                <a:srgbClr val="CC4400"/>
              </a:solidFill>
              <a:latin typeface="Sakkal Majalla" panose="02000000000000000000" pitchFamily="2" charset="-78"/>
              <a:cs typeface="Sakkal Majalla" panose="02000000000000000000" pitchFamily="2" charset="-78"/>
            </a:rPr>
            <a:t>أنّ</a:t>
          </a:r>
          <a:endParaRPr lang="en-US" sz="3600" b="1" dirty="0">
            <a:solidFill>
              <a:srgbClr val="CC4400"/>
            </a:solidFill>
            <a:latin typeface="Sakkal Majalla" panose="02000000000000000000" pitchFamily="2" charset="-78"/>
            <a:cs typeface="Sakkal Majalla" panose="02000000000000000000" pitchFamily="2" charset="-78"/>
          </a:endParaRPr>
        </a:p>
      </dgm:t>
    </dgm:pt>
    <dgm:pt modelId="{B0473531-B5C3-4C74-87DD-447CAB6B8770}" type="parTrans" cxnId="{22E4EABD-CD9B-437B-922B-C5295D9D0B1A}">
      <dgm:prSet/>
      <dgm:spPr/>
      <dgm:t>
        <a:bodyPr/>
        <a:lstStyle/>
        <a:p>
          <a:endParaRPr lang="en-US"/>
        </a:p>
      </dgm:t>
    </dgm:pt>
    <dgm:pt modelId="{7503E71F-6875-42F0-8292-52A3B6D6C6E3}" type="sibTrans" cxnId="{22E4EABD-CD9B-437B-922B-C5295D9D0B1A}">
      <dgm:prSet/>
      <dgm:spPr/>
      <dgm:t>
        <a:bodyPr/>
        <a:lstStyle/>
        <a:p>
          <a:endParaRPr lang="en-US"/>
        </a:p>
      </dgm:t>
    </dgm:pt>
    <dgm:pt modelId="{5A58C9A0-354B-47C6-BD2A-B1C6DBCA4B67}">
      <dgm:prSet phldrT="[Text]" custT="1"/>
      <dgm:spPr/>
      <dgm:t>
        <a:bodyPr/>
        <a:lstStyle/>
        <a:p>
          <a:pPr algn="just" rtl="1">
            <a:lnSpc>
              <a:spcPct val="100000"/>
            </a:lnSpc>
            <a:spcAft>
              <a:spcPts val="0"/>
            </a:spcAft>
          </a:pPr>
          <a:r>
            <a:rPr lang="ar-BH" sz="3600" b="1" dirty="0">
              <a:solidFill>
                <a:srgbClr val="002060"/>
              </a:solidFill>
              <a:latin typeface="Sakkal Majalla" panose="02000000000000000000" pitchFamily="2" charset="-78"/>
              <a:cs typeface="Sakkal Majalla" panose="02000000000000000000" pitchFamily="2" charset="-78"/>
            </a:rPr>
            <a:t>ــ الفعل يدلّ على حدث</a:t>
          </a:r>
        </a:p>
        <a:p>
          <a:pPr algn="just" rtl="1">
            <a:lnSpc>
              <a:spcPct val="100000"/>
            </a:lnSpc>
            <a:spcAft>
              <a:spcPts val="0"/>
            </a:spcAft>
          </a:pPr>
          <a:r>
            <a:rPr lang="ar-BH" sz="3600" b="1" dirty="0">
              <a:solidFill>
                <a:srgbClr val="002060"/>
              </a:solidFill>
              <a:latin typeface="Sakkal Majalla" panose="02000000000000000000" pitchFamily="2" charset="-78"/>
              <a:cs typeface="Sakkal Majalla" panose="02000000000000000000" pitchFamily="2" charset="-78"/>
            </a:rPr>
            <a:t> مقترن بزمان مُعيّن.</a:t>
          </a:r>
        </a:p>
        <a:p>
          <a:pPr algn="just" rtl="1">
            <a:lnSpc>
              <a:spcPct val="100000"/>
            </a:lnSpc>
            <a:spcAft>
              <a:spcPts val="0"/>
            </a:spcAft>
          </a:pPr>
          <a:r>
            <a:rPr lang="ar-BH" sz="3600" b="1" dirty="0">
              <a:solidFill>
                <a:srgbClr val="002060"/>
              </a:solidFill>
              <a:latin typeface="Sakkal Majalla" panose="02000000000000000000" pitchFamily="2" charset="-78"/>
              <a:cs typeface="Sakkal Majalla" panose="02000000000000000000" pitchFamily="2" charset="-78"/>
            </a:rPr>
            <a:t>ــ المصدر: يدلّ على الحدث </a:t>
          </a:r>
        </a:p>
        <a:p>
          <a:pPr algn="just" rtl="1">
            <a:lnSpc>
              <a:spcPct val="100000"/>
            </a:lnSpc>
            <a:spcAft>
              <a:spcPts val="0"/>
            </a:spcAft>
          </a:pPr>
          <a:r>
            <a:rPr lang="ar-BH" sz="3600" b="1" dirty="0">
              <a:solidFill>
                <a:srgbClr val="002060"/>
              </a:solidFill>
              <a:latin typeface="Sakkal Majalla" panose="02000000000000000000" pitchFamily="2" charset="-78"/>
              <a:cs typeface="Sakkal Majalla" panose="02000000000000000000" pitchFamily="2" charset="-78"/>
            </a:rPr>
            <a:t>مجرّدًا من الزمان.</a:t>
          </a:r>
          <a:endParaRPr lang="en-US" sz="3600" b="1" dirty="0">
            <a:solidFill>
              <a:srgbClr val="002060"/>
            </a:solidFill>
            <a:latin typeface="Sakkal Majalla" panose="02000000000000000000" pitchFamily="2" charset="-78"/>
            <a:cs typeface="Sakkal Majalla" panose="02000000000000000000" pitchFamily="2" charset="-78"/>
          </a:endParaRPr>
        </a:p>
      </dgm:t>
    </dgm:pt>
    <dgm:pt modelId="{3B727D47-0592-4F6F-9306-42BB1352EC06}" type="parTrans" cxnId="{8824597F-76DB-4D6F-8614-B3C847BFE39D}">
      <dgm:prSet/>
      <dgm:spPr/>
      <dgm:t>
        <a:bodyPr/>
        <a:lstStyle/>
        <a:p>
          <a:endParaRPr lang="en-US"/>
        </a:p>
      </dgm:t>
    </dgm:pt>
    <dgm:pt modelId="{74B4DE6D-FCBF-4E02-A58F-877C8D7FDD5D}" type="sibTrans" cxnId="{8824597F-76DB-4D6F-8614-B3C847BFE39D}">
      <dgm:prSet/>
      <dgm:spPr/>
      <dgm:t>
        <a:bodyPr/>
        <a:lstStyle/>
        <a:p>
          <a:endParaRPr lang="en-US"/>
        </a:p>
      </dgm:t>
    </dgm:pt>
    <dgm:pt modelId="{C903ABF3-A48E-493B-905A-D1BFCE146F47}" type="pres">
      <dgm:prSet presAssocID="{90DC4014-D3F8-4EEF-8FF4-0339EE2021F2}" presName="compositeShape" presStyleCnt="0">
        <dgm:presLayoutVars>
          <dgm:chMax val="2"/>
          <dgm:dir/>
          <dgm:resizeHandles val="exact"/>
        </dgm:presLayoutVars>
      </dgm:prSet>
      <dgm:spPr/>
    </dgm:pt>
    <dgm:pt modelId="{D1512D30-2EC1-4E01-99BC-6A6DE9B17B82}" type="pres">
      <dgm:prSet presAssocID="{E4F8A2D1-92A8-40B7-8E3C-26DEF7242965}" presName="upArrow" presStyleLbl="node1" presStyleIdx="0" presStyleCnt="2" custScaleX="76009" custScaleY="89802" custLinFactNeighborX="15323" custLinFactNeighborY="23675"/>
      <dgm:spPr/>
    </dgm:pt>
    <dgm:pt modelId="{8380F8AC-FD91-4489-B958-F1FC2476AF2D}" type="pres">
      <dgm:prSet presAssocID="{E4F8A2D1-92A8-40B7-8E3C-26DEF7242965}" presName="upArrowText" presStyleLbl="revTx" presStyleIdx="0" presStyleCnt="2" custScaleX="91010" custScaleY="57698" custLinFactNeighborX="13933" custLinFactNeighborY="1681">
        <dgm:presLayoutVars>
          <dgm:chMax val="0"/>
          <dgm:bulletEnabled val="1"/>
        </dgm:presLayoutVars>
      </dgm:prSet>
      <dgm:spPr/>
    </dgm:pt>
    <dgm:pt modelId="{1C6C06D6-B3AA-45B8-A4FC-D5E8D5A79262}" type="pres">
      <dgm:prSet presAssocID="{5A58C9A0-354B-47C6-BD2A-B1C6DBCA4B67}" presName="downArrow" presStyleLbl="node1" presStyleIdx="1" presStyleCnt="2" custScaleX="74789" custLinFactNeighborX="-3257" custLinFactNeighborY="15850"/>
      <dgm:spPr/>
    </dgm:pt>
    <dgm:pt modelId="{1C032F0B-2DEF-4D8C-97DC-031400B4EFBC}" type="pres">
      <dgm:prSet presAssocID="{5A58C9A0-354B-47C6-BD2A-B1C6DBCA4B67}" presName="downArrowText" presStyleLbl="revTx" presStyleIdx="1" presStyleCnt="2" custScaleX="142141" custScaleY="160449" custLinFactNeighborX="-444" custLinFactNeighborY="-13326">
        <dgm:presLayoutVars>
          <dgm:chMax val="0"/>
          <dgm:bulletEnabled val="1"/>
        </dgm:presLayoutVars>
      </dgm:prSet>
      <dgm:spPr/>
    </dgm:pt>
  </dgm:ptLst>
  <dgm:cxnLst>
    <dgm:cxn modelId="{E6A81413-3C84-4783-9B02-F33F56CB5EC4}" type="presOf" srcId="{5A58C9A0-354B-47C6-BD2A-B1C6DBCA4B67}" destId="{1C032F0B-2DEF-4D8C-97DC-031400B4EFBC}" srcOrd="0" destOrd="0" presId="urn:microsoft.com/office/officeart/2005/8/layout/arrow4"/>
    <dgm:cxn modelId="{9322524F-29C0-4597-AD12-F010E5C4E149}" type="presOf" srcId="{E4F8A2D1-92A8-40B7-8E3C-26DEF7242965}" destId="{8380F8AC-FD91-4489-B958-F1FC2476AF2D}" srcOrd="0" destOrd="0" presId="urn:microsoft.com/office/officeart/2005/8/layout/arrow4"/>
    <dgm:cxn modelId="{8824597F-76DB-4D6F-8614-B3C847BFE39D}" srcId="{90DC4014-D3F8-4EEF-8FF4-0339EE2021F2}" destId="{5A58C9A0-354B-47C6-BD2A-B1C6DBCA4B67}" srcOrd="1" destOrd="0" parTransId="{3B727D47-0592-4F6F-9306-42BB1352EC06}" sibTransId="{74B4DE6D-FCBF-4E02-A58F-877C8D7FDD5D}"/>
    <dgm:cxn modelId="{95B4CBB8-2271-48D6-A1C3-F65496B96BAE}" type="presOf" srcId="{90DC4014-D3F8-4EEF-8FF4-0339EE2021F2}" destId="{C903ABF3-A48E-493B-905A-D1BFCE146F47}" srcOrd="0" destOrd="0" presId="urn:microsoft.com/office/officeart/2005/8/layout/arrow4"/>
    <dgm:cxn modelId="{22E4EABD-CD9B-437B-922B-C5295D9D0B1A}" srcId="{90DC4014-D3F8-4EEF-8FF4-0339EE2021F2}" destId="{E4F8A2D1-92A8-40B7-8E3C-26DEF7242965}" srcOrd="0" destOrd="0" parTransId="{B0473531-B5C3-4C74-87DD-447CAB6B8770}" sibTransId="{7503E71F-6875-42F0-8292-52A3B6D6C6E3}"/>
    <dgm:cxn modelId="{7BF6663A-5E94-488D-B5E7-A20CA5DDA042}" type="presParOf" srcId="{C903ABF3-A48E-493B-905A-D1BFCE146F47}" destId="{D1512D30-2EC1-4E01-99BC-6A6DE9B17B82}" srcOrd="0" destOrd="0" presId="urn:microsoft.com/office/officeart/2005/8/layout/arrow4"/>
    <dgm:cxn modelId="{EB02E338-D89E-4745-A5B7-77C29B473350}" type="presParOf" srcId="{C903ABF3-A48E-493B-905A-D1BFCE146F47}" destId="{8380F8AC-FD91-4489-B958-F1FC2476AF2D}" srcOrd="1" destOrd="0" presId="urn:microsoft.com/office/officeart/2005/8/layout/arrow4"/>
    <dgm:cxn modelId="{960F8831-5D9B-4BB3-81C6-54CEE89ABD47}" type="presParOf" srcId="{C903ABF3-A48E-493B-905A-D1BFCE146F47}" destId="{1C6C06D6-B3AA-45B8-A4FC-D5E8D5A79262}" srcOrd="2" destOrd="0" presId="urn:microsoft.com/office/officeart/2005/8/layout/arrow4"/>
    <dgm:cxn modelId="{B790F469-FF15-4C52-AD84-FC0A01F49042}" type="presParOf" srcId="{C903ABF3-A48E-493B-905A-D1BFCE146F47}" destId="{1C032F0B-2DEF-4D8C-97DC-031400B4EFBC}" srcOrd="3" destOrd="0" presId="urn:microsoft.com/office/officeart/2005/8/layout/arrow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96B35D-6139-4598-A67A-48457406CDBC}" type="doc">
      <dgm:prSet loTypeId="urn:microsoft.com/office/officeart/2005/8/layout/hList6" loCatId="list" qsTypeId="urn:microsoft.com/office/officeart/2005/8/quickstyle/3d2" qsCatId="3D" csTypeId="urn:microsoft.com/office/officeart/2005/8/colors/colorful3" csCatId="colorful" phldr="1"/>
      <dgm:spPr/>
      <dgm:t>
        <a:bodyPr/>
        <a:lstStyle/>
        <a:p>
          <a:endParaRPr lang="en-US"/>
        </a:p>
      </dgm:t>
    </dgm:pt>
    <dgm:pt modelId="{25F0974A-4277-40ED-B666-010AE54240E4}">
      <dgm:prSet phldrT="[Text]" custT="1"/>
      <dgm:spPr/>
      <dgm:t>
        <a:bodyPr/>
        <a:lstStyle/>
        <a:p>
          <a:pPr algn="ctr" rtl="1"/>
          <a:r>
            <a:rPr lang="ar-BH" sz="2800" b="1" dirty="0">
              <a:latin typeface="Sakkal Majalla" panose="02000000000000000000" pitchFamily="2" charset="-78"/>
              <a:cs typeface="Sakkal Majalla" panose="02000000000000000000" pitchFamily="2" charset="-78"/>
            </a:rPr>
            <a:t>أفعال ثلاثيّة مُجرّدَة</a:t>
          </a:r>
          <a:endParaRPr lang="en-US" sz="2800" b="1" dirty="0">
            <a:latin typeface="Sakkal Majalla" panose="02000000000000000000" pitchFamily="2" charset="-78"/>
            <a:cs typeface="Sakkal Majalla" panose="02000000000000000000" pitchFamily="2" charset="-78"/>
          </a:endParaRPr>
        </a:p>
      </dgm:t>
    </dgm:pt>
    <dgm:pt modelId="{B9BB1ADB-9A8B-4C50-BC47-E76AB5196ACA}" type="parTrans" cxnId="{4189B120-6921-43EF-9427-B8BF201D187C}">
      <dgm:prSet/>
      <dgm:spPr/>
      <dgm:t>
        <a:bodyPr/>
        <a:lstStyle/>
        <a:p>
          <a:endParaRPr lang="en-US"/>
        </a:p>
      </dgm:t>
    </dgm:pt>
    <dgm:pt modelId="{A54CD2FD-9E85-472E-8C15-EB9BDD2EDEA0}" type="sibTrans" cxnId="{4189B120-6921-43EF-9427-B8BF201D187C}">
      <dgm:prSet/>
      <dgm:spPr/>
      <dgm:t>
        <a:bodyPr/>
        <a:lstStyle/>
        <a:p>
          <a:endParaRPr lang="en-US"/>
        </a:p>
      </dgm:t>
    </dgm:pt>
    <dgm:pt modelId="{525143F3-DE8E-4C2A-8484-BAC843273015}">
      <dgm:prSet phldrT="[Text]" custT="1"/>
      <dgm:spPr/>
      <dgm:t>
        <a:bodyPr/>
        <a:lstStyle/>
        <a:p>
          <a:pPr algn="ctr" rtl="1"/>
          <a:r>
            <a:rPr lang="ar-BH" sz="2800" b="1" dirty="0">
              <a:latin typeface="Sakkal Majalla" panose="02000000000000000000" pitchFamily="2" charset="-78"/>
              <a:cs typeface="Sakkal Majalla" panose="02000000000000000000" pitchFamily="2" charset="-78"/>
            </a:rPr>
            <a:t>كلّها على وزن (فَعَلَ)</a:t>
          </a:r>
          <a:endParaRPr lang="en-US" sz="2800" b="1" dirty="0">
            <a:latin typeface="Sakkal Majalla" panose="02000000000000000000" pitchFamily="2" charset="-78"/>
            <a:cs typeface="Sakkal Majalla" panose="02000000000000000000" pitchFamily="2" charset="-78"/>
          </a:endParaRPr>
        </a:p>
      </dgm:t>
    </dgm:pt>
    <dgm:pt modelId="{681A3C69-1831-439B-ACFA-67A1143A200B}" type="parTrans" cxnId="{665F278A-8811-427A-8730-92FF4E4FDADB}">
      <dgm:prSet/>
      <dgm:spPr/>
      <dgm:t>
        <a:bodyPr/>
        <a:lstStyle/>
        <a:p>
          <a:endParaRPr lang="en-US"/>
        </a:p>
      </dgm:t>
    </dgm:pt>
    <dgm:pt modelId="{0708C9BD-064E-4D16-85E7-9D60BD5C88C6}" type="sibTrans" cxnId="{665F278A-8811-427A-8730-92FF4E4FDADB}">
      <dgm:prSet/>
      <dgm:spPr/>
      <dgm:t>
        <a:bodyPr/>
        <a:lstStyle/>
        <a:p>
          <a:endParaRPr lang="en-US"/>
        </a:p>
      </dgm:t>
    </dgm:pt>
    <dgm:pt modelId="{C3FC8A55-797F-43A5-B777-4A29177A749B}">
      <dgm:prSet phldrT="[Text]" custT="1"/>
      <dgm:spPr/>
      <dgm:t>
        <a:bodyPr/>
        <a:lstStyle/>
        <a:p>
          <a:pPr algn="ctr" rtl="1"/>
          <a:r>
            <a:rPr lang="ar-BH" sz="2800" b="1" dirty="0">
              <a:latin typeface="Sakkal Majalla" panose="02000000000000000000" pitchFamily="2" charset="-78"/>
              <a:cs typeface="Sakkal Majalla" panose="02000000000000000000" pitchFamily="2" charset="-78"/>
            </a:rPr>
            <a:t>مصادرُها جاءت على أوزان مختلفة</a:t>
          </a:r>
          <a:endParaRPr lang="en-US" sz="2800" b="1" dirty="0">
            <a:latin typeface="Sakkal Majalla" panose="02000000000000000000" pitchFamily="2" charset="-78"/>
            <a:cs typeface="Sakkal Majalla" panose="02000000000000000000" pitchFamily="2" charset="-78"/>
          </a:endParaRPr>
        </a:p>
      </dgm:t>
    </dgm:pt>
    <dgm:pt modelId="{22578600-189A-4840-9036-FDA5117B4789}" type="parTrans" cxnId="{C4CF1540-DCBA-4937-BDA3-318EAA3454F6}">
      <dgm:prSet/>
      <dgm:spPr/>
      <dgm:t>
        <a:bodyPr/>
        <a:lstStyle/>
        <a:p>
          <a:endParaRPr lang="en-US"/>
        </a:p>
      </dgm:t>
    </dgm:pt>
    <dgm:pt modelId="{43576F61-8349-44FF-ACD9-A93338F36F87}" type="sibTrans" cxnId="{C4CF1540-DCBA-4937-BDA3-318EAA3454F6}">
      <dgm:prSet/>
      <dgm:spPr/>
      <dgm:t>
        <a:bodyPr/>
        <a:lstStyle/>
        <a:p>
          <a:endParaRPr lang="en-US"/>
        </a:p>
      </dgm:t>
    </dgm:pt>
    <dgm:pt modelId="{78599594-86E7-43B6-8592-3DA33472A218}" type="pres">
      <dgm:prSet presAssocID="{6196B35D-6139-4598-A67A-48457406CDBC}" presName="Name0" presStyleCnt="0">
        <dgm:presLayoutVars>
          <dgm:dir/>
          <dgm:resizeHandles val="exact"/>
        </dgm:presLayoutVars>
      </dgm:prSet>
      <dgm:spPr/>
    </dgm:pt>
    <dgm:pt modelId="{B0325E2C-0E8C-43CE-A59F-9E8903D651D7}" type="pres">
      <dgm:prSet presAssocID="{25F0974A-4277-40ED-B666-010AE54240E4}" presName="node" presStyleLbl="node1" presStyleIdx="0" presStyleCnt="3" custAng="0" custLinFactX="200000" custLinFactNeighborX="230140" custLinFactNeighborY="-582">
        <dgm:presLayoutVars>
          <dgm:bulletEnabled val="1"/>
        </dgm:presLayoutVars>
      </dgm:prSet>
      <dgm:spPr/>
    </dgm:pt>
    <dgm:pt modelId="{A9333054-F254-47E8-9383-BDBAC0F9F175}" type="pres">
      <dgm:prSet presAssocID="{A54CD2FD-9E85-472E-8C15-EB9BDD2EDEA0}" presName="sibTrans" presStyleCnt="0"/>
      <dgm:spPr/>
    </dgm:pt>
    <dgm:pt modelId="{4575F259-4FF2-49A9-86D0-2D4DD00CB0E7}" type="pres">
      <dgm:prSet presAssocID="{525143F3-DE8E-4C2A-8484-BAC843273015}" presName="node" presStyleLbl="node1" presStyleIdx="1" presStyleCnt="3">
        <dgm:presLayoutVars>
          <dgm:bulletEnabled val="1"/>
        </dgm:presLayoutVars>
      </dgm:prSet>
      <dgm:spPr/>
    </dgm:pt>
    <dgm:pt modelId="{5E6B5166-F6C0-4571-91AA-E3AFABE0486F}" type="pres">
      <dgm:prSet presAssocID="{0708C9BD-064E-4D16-85E7-9D60BD5C88C6}" presName="sibTrans" presStyleCnt="0"/>
      <dgm:spPr/>
    </dgm:pt>
    <dgm:pt modelId="{82DF9475-DB9B-476B-901A-C65F24553D83}" type="pres">
      <dgm:prSet presAssocID="{C3FC8A55-797F-43A5-B777-4A29177A749B}" presName="node" presStyleLbl="node1" presStyleIdx="2" presStyleCnt="3" custLinFactX="-200000" custLinFactNeighborX="-253329" custLinFactNeighborY="0">
        <dgm:presLayoutVars>
          <dgm:bulletEnabled val="1"/>
        </dgm:presLayoutVars>
      </dgm:prSet>
      <dgm:spPr/>
    </dgm:pt>
  </dgm:ptLst>
  <dgm:cxnLst>
    <dgm:cxn modelId="{4189B120-6921-43EF-9427-B8BF201D187C}" srcId="{6196B35D-6139-4598-A67A-48457406CDBC}" destId="{25F0974A-4277-40ED-B666-010AE54240E4}" srcOrd="0" destOrd="0" parTransId="{B9BB1ADB-9A8B-4C50-BC47-E76AB5196ACA}" sibTransId="{A54CD2FD-9E85-472E-8C15-EB9BDD2EDEA0}"/>
    <dgm:cxn modelId="{C4CF1540-DCBA-4937-BDA3-318EAA3454F6}" srcId="{6196B35D-6139-4598-A67A-48457406CDBC}" destId="{C3FC8A55-797F-43A5-B777-4A29177A749B}" srcOrd="2" destOrd="0" parTransId="{22578600-189A-4840-9036-FDA5117B4789}" sibTransId="{43576F61-8349-44FF-ACD9-A93338F36F87}"/>
    <dgm:cxn modelId="{33F39A4D-DA82-42CD-B6D6-EADDF64B54B1}" type="presOf" srcId="{6196B35D-6139-4598-A67A-48457406CDBC}" destId="{78599594-86E7-43B6-8592-3DA33472A218}" srcOrd="0" destOrd="0" presId="urn:microsoft.com/office/officeart/2005/8/layout/hList6"/>
    <dgm:cxn modelId="{EA7B475A-6A53-4BAF-BD97-4DB1350F41D3}" type="presOf" srcId="{C3FC8A55-797F-43A5-B777-4A29177A749B}" destId="{82DF9475-DB9B-476B-901A-C65F24553D83}" srcOrd="0" destOrd="0" presId="urn:microsoft.com/office/officeart/2005/8/layout/hList6"/>
    <dgm:cxn modelId="{665F278A-8811-427A-8730-92FF4E4FDADB}" srcId="{6196B35D-6139-4598-A67A-48457406CDBC}" destId="{525143F3-DE8E-4C2A-8484-BAC843273015}" srcOrd="1" destOrd="0" parTransId="{681A3C69-1831-439B-ACFA-67A1143A200B}" sibTransId="{0708C9BD-064E-4D16-85E7-9D60BD5C88C6}"/>
    <dgm:cxn modelId="{23049BC3-8517-4AC8-B71C-9F6A286A034B}" type="presOf" srcId="{25F0974A-4277-40ED-B666-010AE54240E4}" destId="{B0325E2C-0E8C-43CE-A59F-9E8903D651D7}" srcOrd="0" destOrd="0" presId="urn:microsoft.com/office/officeart/2005/8/layout/hList6"/>
    <dgm:cxn modelId="{B07629F6-161D-47C5-8D47-1DA6B2F65999}" type="presOf" srcId="{525143F3-DE8E-4C2A-8484-BAC843273015}" destId="{4575F259-4FF2-49A9-86D0-2D4DD00CB0E7}" srcOrd="0" destOrd="0" presId="urn:microsoft.com/office/officeart/2005/8/layout/hList6"/>
    <dgm:cxn modelId="{06623DAF-3BB9-43B8-A828-166E12ED8221}" type="presParOf" srcId="{78599594-86E7-43B6-8592-3DA33472A218}" destId="{B0325E2C-0E8C-43CE-A59F-9E8903D651D7}" srcOrd="0" destOrd="0" presId="urn:microsoft.com/office/officeart/2005/8/layout/hList6"/>
    <dgm:cxn modelId="{BD7CB936-FB5C-44E4-834A-85433BF723B5}" type="presParOf" srcId="{78599594-86E7-43B6-8592-3DA33472A218}" destId="{A9333054-F254-47E8-9383-BDBAC0F9F175}" srcOrd="1" destOrd="0" presId="urn:microsoft.com/office/officeart/2005/8/layout/hList6"/>
    <dgm:cxn modelId="{D747ADE4-0A64-4799-A61F-A0824E6BABC9}" type="presParOf" srcId="{78599594-86E7-43B6-8592-3DA33472A218}" destId="{4575F259-4FF2-49A9-86D0-2D4DD00CB0E7}" srcOrd="2" destOrd="0" presId="urn:microsoft.com/office/officeart/2005/8/layout/hList6"/>
    <dgm:cxn modelId="{57823BCE-843C-48C8-9F61-F468F2EB6F81}" type="presParOf" srcId="{78599594-86E7-43B6-8592-3DA33472A218}" destId="{5E6B5166-F6C0-4571-91AA-E3AFABE0486F}" srcOrd="3" destOrd="0" presId="urn:microsoft.com/office/officeart/2005/8/layout/hList6"/>
    <dgm:cxn modelId="{81B00823-EC28-47B8-B342-97414A509654}" type="presParOf" srcId="{78599594-86E7-43B6-8592-3DA33472A218}" destId="{82DF9475-DB9B-476B-901A-C65F24553D83}"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5F9E20-BC89-46C6-A122-C4D3CF5BFB73}"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FE024539-7FE6-4548-B1F6-D8FC76235787}">
      <dgm:prSet phldrT="[Text]" custT="1"/>
      <dgm:spPr/>
      <dgm:t>
        <a:bodyPr/>
        <a:lstStyle/>
        <a:p>
          <a:r>
            <a:rPr lang="ar-BH" sz="2400" b="1" dirty="0">
              <a:latin typeface="Sakkal Majalla" panose="02000000000000000000" pitchFamily="2" charset="-78"/>
              <a:cs typeface="Sakkal Majalla" panose="02000000000000000000" pitchFamily="2" charset="-78"/>
            </a:rPr>
            <a:t>قَرَأ</a:t>
          </a:r>
          <a:endParaRPr lang="en-US" sz="2400" b="1" dirty="0">
            <a:latin typeface="Sakkal Majalla" panose="02000000000000000000" pitchFamily="2" charset="-78"/>
            <a:cs typeface="Sakkal Majalla" panose="02000000000000000000" pitchFamily="2" charset="-78"/>
          </a:endParaRPr>
        </a:p>
      </dgm:t>
    </dgm:pt>
    <dgm:pt modelId="{E5CE40B3-9DA2-472F-9C67-857E6DD30914}" type="parTrans" cxnId="{DE2B5DF6-9D90-4C6F-B40D-815EBAB12E47}">
      <dgm:prSet/>
      <dgm:spPr/>
      <dgm:t>
        <a:bodyPr/>
        <a:lstStyle/>
        <a:p>
          <a:endParaRPr lang="en-US"/>
        </a:p>
      </dgm:t>
    </dgm:pt>
    <dgm:pt modelId="{730C2592-3061-4D96-A767-F136B0EBBC4C}" type="sibTrans" cxnId="{DE2B5DF6-9D90-4C6F-B40D-815EBAB12E47}">
      <dgm:prSet/>
      <dgm:spPr/>
      <dgm:t>
        <a:bodyPr/>
        <a:lstStyle/>
        <a:p>
          <a:endParaRPr lang="en-US"/>
        </a:p>
      </dgm:t>
    </dgm:pt>
    <dgm:pt modelId="{D2E98F0A-FD5D-4663-9E50-8F890FFD758A}">
      <dgm:prSet phldrT="[Text]" custT="1"/>
      <dgm:spPr/>
      <dgm:t>
        <a:bodyPr/>
        <a:lstStyle/>
        <a:p>
          <a:pPr algn="ctr" rtl="1"/>
          <a:r>
            <a:rPr lang="ar-BH" sz="2400" b="1" dirty="0">
              <a:latin typeface="Sakkal Majalla" panose="02000000000000000000" pitchFamily="2" charset="-78"/>
              <a:cs typeface="Sakkal Majalla" panose="02000000000000000000" pitchFamily="2" charset="-78"/>
            </a:rPr>
            <a:t>قِراءَة</a:t>
          </a:r>
          <a:endParaRPr lang="en-US" sz="2400" b="1" dirty="0">
            <a:latin typeface="Sakkal Majalla" panose="02000000000000000000" pitchFamily="2" charset="-78"/>
            <a:cs typeface="Sakkal Majalla" panose="02000000000000000000" pitchFamily="2" charset="-78"/>
          </a:endParaRPr>
        </a:p>
      </dgm:t>
    </dgm:pt>
    <dgm:pt modelId="{9B973D59-C684-46BC-9433-463CBACAE4F0}" type="parTrans" cxnId="{E72D4A6A-D531-4603-8424-6C5D4B0767C7}">
      <dgm:prSet/>
      <dgm:spPr/>
      <dgm:t>
        <a:bodyPr/>
        <a:lstStyle/>
        <a:p>
          <a:endParaRPr lang="en-US"/>
        </a:p>
      </dgm:t>
    </dgm:pt>
    <dgm:pt modelId="{5F3394B3-3DF6-428F-B3C0-A0A9D2F2C129}" type="sibTrans" cxnId="{E72D4A6A-D531-4603-8424-6C5D4B0767C7}">
      <dgm:prSet/>
      <dgm:spPr/>
      <dgm:t>
        <a:bodyPr/>
        <a:lstStyle/>
        <a:p>
          <a:endParaRPr lang="en-US"/>
        </a:p>
      </dgm:t>
    </dgm:pt>
    <dgm:pt modelId="{11727418-C97D-4459-995E-14049D9D24B0}">
      <dgm:prSet phldrT="[Text]" custT="1"/>
      <dgm:spPr/>
      <dgm:t>
        <a:bodyPr/>
        <a:lstStyle/>
        <a:p>
          <a:r>
            <a:rPr lang="ar-BH" sz="2400" b="1" dirty="0">
              <a:latin typeface="Sakkal Majalla" panose="02000000000000000000" pitchFamily="2" charset="-78"/>
              <a:cs typeface="Sakkal Majalla" panose="02000000000000000000" pitchFamily="2" charset="-78"/>
            </a:rPr>
            <a:t>خَرَجَ</a:t>
          </a:r>
          <a:endParaRPr lang="en-US" sz="2400" b="1" dirty="0">
            <a:latin typeface="Sakkal Majalla" panose="02000000000000000000" pitchFamily="2" charset="-78"/>
            <a:cs typeface="Sakkal Majalla" panose="02000000000000000000" pitchFamily="2" charset="-78"/>
          </a:endParaRPr>
        </a:p>
      </dgm:t>
    </dgm:pt>
    <dgm:pt modelId="{9CF18440-B37F-422B-A010-0DCCAC483FB5}" type="parTrans" cxnId="{AD9D50E1-62E9-44F6-AA8D-02979AD72592}">
      <dgm:prSet/>
      <dgm:spPr/>
      <dgm:t>
        <a:bodyPr/>
        <a:lstStyle/>
        <a:p>
          <a:endParaRPr lang="en-US"/>
        </a:p>
      </dgm:t>
    </dgm:pt>
    <dgm:pt modelId="{387FF3EE-5FB6-41D3-BEC8-1F41687BFDBE}" type="sibTrans" cxnId="{AD9D50E1-62E9-44F6-AA8D-02979AD72592}">
      <dgm:prSet/>
      <dgm:spPr/>
      <dgm:t>
        <a:bodyPr/>
        <a:lstStyle/>
        <a:p>
          <a:endParaRPr lang="en-US"/>
        </a:p>
      </dgm:t>
    </dgm:pt>
    <dgm:pt modelId="{4AF2BF4A-641D-462C-A24B-5B323AA67AF8}">
      <dgm:prSet phldrT="[Text]" custT="1"/>
      <dgm:spPr/>
      <dgm:t>
        <a:bodyPr/>
        <a:lstStyle/>
        <a:p>
          <a:pPr algn="r" rtl="1"/>
          <a:r>
            <a:rPr lang="ar-BH" sz="2400" b="1" dirty="0">
              <a:latin typeface="Sakkal Majalla" panose="02000000000000000000" pitchFamily="2" charset="-78"/>
              <a:cs typeface="Sakkal Majalla" panose="02000000000000000000" pitchFamily="2" charset="-78"/>
            </a:rPr>
            <a:t>خُروج</a:t>
          </a:r>
          <a:endParaRPr lang="en-US" sz="2400" b="1" dirty="0">
            <a:latin typeface="Sakkal Majalla" panose="02000000000000000000" pitchFamily="2" charset="-78"/>
            <a:cs typeface="Sakkal Majalla" panose="02000000000000000000" pitchFamily="2" charset="-78"/>
          </a:endParaRPr>
        </a:p>
      </dgm:t>
    </dgm:pt>
    <dgm:pt modelId="{DBB0704C-A6FB-463D-AC6C-CC17161DB4B6}" type="parTrans" cxnId="{6A0D8B95-8E3D-4032-8DA7-EDB7E5F3258F}">
      <dgm:prSet/>
      <dgm:spPr/>
      <dgm:t>
        <a:bodyPr/>
        <a:lstStyle/>
        <a:p>
          <a:endParaRPr lang="en-US"/>
        </a:p>
      </dgm:t>
    </dgm:pt>
    <dgm:pt modelId="{F7BA13B8-2C69-44F0-B7AA-F9B242DC5C5E}" type="sibTrans" cxnId="{6A0D8B95-8E3D-4032-8DA7-EDB7E5F3258F}">
      <dgm:prSet/>
      <dgm:spPr/>
      <dgm:t>
        <a:bodyPr/>
        <a:lstStyle/>
        <a:p>
          <a:endParaRPr lang="en-US"/>
        </a:p>
      </dgm:t>
    </dgm:pt>
    <dgm:pt modelId="{120358B0-7CEA-4C4C-B507-C2480124A43B}">
      <dgm:prSet phldrT="[Text]" custT="1"/>
      <dgm:spPr/>
      <dgm:t>
        <a:bodyPr/>
        <a:lstStyle/>
        <a:p>
          <a:r>
            <a:rPr lang="ar-BH" sz="2400" b="1" dirty="0">
              <a:latin typeface="Sakkal Majalla" panose="02000000000000000000" pitchFamily="2" charset="-78"/>
              <a:cs typeface="Sakkal Majalla" panose="02000000000000000000" pitchFamily="2" charset="-78"/>
            </a:rPr>
            <a:t>ذَهَبَ</a:t>
          </a:r>
          <a:endParaRPr lang="en-US" sz="2400" b="1" dirty="0">
            <a:latin typeface="Sakkal Majalla" panose="02000000000000000000" pitchFamily="2" charset="-78"/>
            <a:cs typeface="Sakkal Majalla" panose="02000000000000000000" pitchFamily="2" charset="-78"/>
          </a:endParaRPr>
        </a:p>
      </dgm:t>
    </dgm:pt>
    <dgm:pt modelId="{DDB14DC7-14E2-4BFF-B88C-A9F5207EBDA6}" type="parTrans" cxnId="{AE58235E-1CF5-4254-83FB-5B1F892719F1}">
      <dgm:prSet/>
      <dgm:spPr/>
      <dgm:t>
        <a:bodyPr/>
        <a:lstStyle/>
        <a:p>
          <a:endParaRPr lang="en-US"/>
        </a:p>
      </dgm:t>
    </dgm:pt>
    <dgm:pt modelId="{9E42E0A3-B31A-4AD5-AD70-B81CA6C1924D}" type="sibTrans" cxnId="{AE58235E-1CF5-4254-83FB-5B1F892719F1}">
      <dgm:prSet/>
      <dgm:spPr/>
      <dgm:t>
        <a:bodyPr/>
        <a:lstStyle/>
        <a:p>
          <a:endParaRPr lang="en-US"/>
        </a:p>
      </dgm:t>
    </dgm:pt>
    <dgm:pt modelId="{722B7D89-786F-48D9-A3BB-FCDCD28ABF27}">
      <dgm:prSet phldrT="[Text]" custT="1"/>
      <dgm:spPr/>
      <dgm:t>
        <a:bodyPr/>
        <a:lstStyle/>
        <a:p>
          <a:pPr algn="r" rtl="1"/>
          <a:r>
            <a:rPr lang="ar-BH" sz="2400" b="1" dirty="0">
              <a:latin typeface="Sakkal Majalla" panose="02000000000000000000" pitchFamily="2" charset="-78"/>
              <a:cs typeface="Sakkal Majalla" panose="02000000000000000000" pitchFamily="2" charset="-78"/>
            </a:rPr>
            <a:t>ذَهاب</a:t>
          </a:r>
          <a:endParaRPr lang="en-US" sz="2400" b="1" dirty="0">
            <a:latin typeface="Sakkal Majalla" panose="02000000000000000000" pitchFamily="2" charset="-78"/>
            <a:cs typeface="Sakkal Majalla" panose="02000000000000000000" pitchFamily="2" charset="-78"/>
          </a:endParaRPr>
        </a:p>
      </dgm:t>
    </dgm:pt>
    <dgm:pt modelId="{F009B204-95AB-42DB-A2E6-B78DEA919B97}" type="parTrans" cxnId="{595CD6B4-F915-43A6-9C5A-9700DD0865D5}">
      <dgm:prSet/>
      <dgm:spPr/>
      <dgm:t>
        <a:bodyPr/>
        <a:lstStyle/>
        <a:p>
          <a:endParaRPr lang="en-US"/>
        </a:p>
      </dgm:t>
    </dgm:pt>
    <dgm:pt modelId="{77A3E921-0099-45EA-A60F-02DF113F938D}" type="sibTrans" cxnId="{595CD6B4-F915-43A6-9C5A-9700DD0865D5}">
      <dgm:prSet/>
      <dgm:spPr/>
      <dgm:t>
        <a:bodyPr/>
        <a:lstStyle/>
        <a:p>
          <a:endParaRPr lang="en-US"/>
        </a:p>
      </dgm:t>
    </dgm:pt>
    <dgm:pt modelId="{CF00520F-B487-452A-A06D-F53802BB58E0}">
      <dgm:prSet phldrT="[Text]" custT="1"/>
      <dgm:spPr/>
      <dgm:t>
        <a:bodyPr/>
        <a:lstStyle/>
        <a:p>
          <a:pPr algn="r" rtl="1"/>
          <a:r>
            <a:rPr lang="ar-BH" sz="2400" b="1" dirty="0">
              <a:solidFill>
                <a:srgbClr val="70233F"/>
              </a:solidFill>
              <a:latin typeface="Sakkal Majalla" panose="02000000000000000000" pitchFamily="2" charset="-78"/>
              <a:cs typeface="Sakkal Majalla" panose="02000000000000000000" pitchFamily="2" charset="-78"/>
            </a:rPr>
            <a:t>(فَعال)</a:t>
          </a:r>
          <a:endParaRPr lang="en-US" sz="2400" b="1" dirty="0">
            <a:solidFill>
              <a:srgbClr val="70233F"/>
            </a:solidFill>
            <a:latin typeface="Sakkal Majalla" panose="02000000000000000000" pitchFamily="2" charset="-78"/>
            <a:cs typeface="Sakkal Majalla" panose="02000000000000000000" pitchFamily="2" charset="-78"/>
          </a:endParaRPr>
        </a:p>
      </dgm:t>
    </dgm:pt>
    <dgm:pt modelId="{BF3513CE-E162-4C20-9D5F-629D5176CD96}" type="parTrans" cxnId="{BB4A915D-6888-49A2-BC88-A6ED60D070D0}">
      <dgm:prSet/>
      <dgm:spPr/>
      <dgm:t>
        <a:bodyPr/>
        <a:lstStyle/>
        <a:p>
          <a:endParaRPr lang="en-US"/>
        </a:p>
      </dgm:t>
    </dgm:pt>
    <dgm:pt modelId="{7BAADA59-7C46-4E42-91F2-DF7DAA7130A8}" type="sibTrans" cxnId="{BB4A915D-6888-49A2-BC88-A6ED60D070D0}">
      <dgm:prSet/>
      <dgm:spPr/>
      <dgm:t>
        <a:bodyPr/>
        <a:lstStyle/>
        <a:p>
          <a:endParaRPr lang="en-US"/>
        </a:p>
      </dgm:t>
    </dgm:pt>
    <dgm:pt modelId="{485FDE72-B00D-4CB3-8589-C14959EC1FA8}">
      <dgm:prSet phldrT="[Text]" custT="1"/>
      <dgm:spPr/>
      <dgm:t>
        <a:bodyPr/>
        <a:lstStyle/>
        <a:p>
          <a:pPr algn="r" rtl="1"/>
          <a:r>
            <a:rPr lang="ar-BH" sz="2400" b="1" dirty="0">
              <a:solidFill>
                <a:srgbClr val="70233F"/>
              </a:solidFill>
              <a:latin typeface="Sakkal Majalla" panose="02000000000000000000" pitchFamily="2" charset="-78"/>
              <a:cs typeface="Sakkal Majalla" panose="02000000000000000000" pitchFamily="2" charset="-78"/>
            </a:rPr>
            <a:t>(</a:t>
          </a:r>
          <a:r>
            <a:rPr lang="ar-BH" sz="2200" b="1" dirty="0">
              <a:solidFill>
                <a:srgbClr val="70233F"/>
              </a:solidFill>
              <a:latin typeface="Sakkal Majalla" panose="02000000000000000000" pitchFamily="2" charset="-78"/>
              <a:cs typeface="Sakkal Majalla" panose="02000000000000000000" pitchFamily="2" charset="-78"/>
            </a:rPr>
            <a:t>فُعول)</a:t>
          </a:r>
          <a:endParaRPr lang="en-US" sz="2200" b="1" dirty="0">
            <a:solidFill>
              <a:srgbClr val="70233F"/>
            </a:solidFill>
            <a:latin typeface="Sakkal Majalla" panose="02000000000000000000" pitchFamily="2" charset="-78"/>
            <a:cs typeface="Sakkal Majalla" panose="02000000000000000000" pitchFamily="2" charset="-78"/>
          </a:endParaRPr>
        </a:p>
      </dgm:t>
    </dgm:pt>
    <dgm:pt modelId="{F3BC4ECE-7B6D-477B-8042-3308B4F0962A}" type="parTrans" cxnId="{4BA48FFC-865C-4EE4-80EE-9C404146B7AC}">
      <dgm:prSet/>
      <dgm:spPr/>
      <dgm:t>
        <a:bodyPr/>
        <a:lstStyle/>
        <a:p>
          <a:endParaRPr lang="en-US"/>
        </a:p>
      </dgm:t>
    </dgm:pt>
    <dgm:pt modelId="{6316608D-58CF-4205-92CC-CA9EF652A571}" type="sibTrans" cxnId="{4BA48FFC-865C-4EE4-80EE-9C404146B7AC}">
      <dgm:prSet/>
      <dgm:spPr/>
      <dgm:t>
        <a:bodyPr/>
        <a:lstStyle/>
        <a:p>
          <a:endParaRPr lang="en-US"/>
        </a:p>
      </dgm:t>
    </dgm:pt>
    <dgm:pt modelId="{6CC1A739-CB5A-4B16-9FBB-722453DBCDB1}">
      <dgm:prSet phldrT="[Text]" custT="1"/>
      <dgm:spPr/>
      <dgm:t>
        <a:bodyPr/>
        <a:lstStyle/>
        <a:p>
          <a:pPr algn="ctr" rtl="1"/>
          <a:r>
            <a:rPr lang="ar-BH" sz="2200" b="1" dirty="0">
              <a:solidFill>
                <a:srgbClr val="70233F"/>
              </a:solidFill>
              <a:latin typeface="Sakkal Majalla" panose="02000000000000000000" pitchFamily="2" charset="-78"/>
              <a:cs typeface="Sakkal Majalla" panose="02000000000000000000" pitchFamily="2" charset="-78"/>
            </a:rPr>
            <a:t>(فِعالَة)</a:t>
          </a:r>
          <a:endParaRPr lang="en-US" sz="2200" b="1" dirty="0">
            <a:solidFill>
              <a:srgbClr val="70233F"/>
            </a:solidFill>
            <a:latin typeface="Sakkal Majalla" panose="02000000000000000000" pitchFamily="2" charset="-78"/>
            <a:cs typeface="Sakkal Majalla" panose="02000000000000000000" pitchFamily="2" charset="-78"/>
          </a:endParaRPr>
        </a:p>
      </dgm:t>
    </dgm:pt>
    <dgm:pt modelId="{AB4FBEE6-9FCA-4298-B356-2797F3DE196F}" type="parTrans" cxnId="{A0D8C820-2D10-42B4-84FC-340C02DF71AE}">
      <dgm:prSet/>
      <dgm:spPr/>
      <dgm:t>
        <a:bodyPr/>
        <a:lstStyle/>
        <a:p>
          <a:endParaRPr lang="en-US"/>
        </a:p>
      </dgm:t>
    </dgm:pt>
    <dgm:pt modelId="{45D69B51-393C-4973-9411-74CED0C6A587}" type="sibTrans" cxnId="{A0D8C820-2D10-42B4-84FC-340C02DF71AE}">
      <dgm:prSet/>
      <dgm:spPr/>
      <dgm:t>
        <a:bodyPr/>
        <a:lstStyle/>
        <a:p>
          <a:endParaRPr lang="en-US"/>
        </a:p>
      </dgm:t>
    </dgm:pt>
    <dgm:pt modelId="{E01F3C6A-5EED-422E-9E1C-DF290F68910D}" type="pres">
      <dgm:prSet presAssocID="{D25F9E20-BC89-46C6-A122-C4D3CF5BFB73}" presName="Name0" presStyleCnt="0">
        <dgm:presLayoutVars>
          <dgm:dir/>
          <dgm:animLvl val="lvl"/>
          <dgm:resizeHandles val="exact"/>
        </dgm:presLayoutVars>
      </dgm:prSet>
      <dgm:spPr/>
    </dgm:pt>
    <dgm:pt modelId="{0A70498D-55A3-428B-BDD8-365835D74CFC}" type="pres">
      <dgm:prSet presAssocID="{FE024539-7FE6-4548-B1F6-D8FC76235787}" presName="composite" presStyleCnt="0"/>
      <dgm:spPr/>
    </dgm:pt>
    <dgm:pt modelId="{DDEF0646-AD39-447A-AC71-5795A51D4DA0}" type="pres">
      <dgm:prSet presAssocID="{FE024539-7FE6-4548-B1F6-D8FC76235787}" presName="parTx" presStyleLbl="alignNode1" presStyleIdx="0" presStyleCnt="3" custLinFactNeighborX="16556" custLinFactNeighborY="188">
        <dgm:presLayoutVars>
          <dgm:chMax val="0"/>
          <dgm:chPref val="0"/>
          <dgm:bulletEnabled val="1"/>
        </dgm:presLayoutVars>
      </dgm:prSet>
      <dgm:spPr/>
    </dgm:pt>
    <dgm:pt modelId="{F89E9057-D3C7-4947-8D32-A86203E30FD8}" type="pres">
      <dgm:prSet presAssocID="{FE024539-7FE6-4548-B1F6-D8FC76235787}" presName="desTx" presStyleLbl="alignAccFollowNode1" presStyleIdx="0" presStyleCnt="3" custLinFactNeighborX="16556" custLinFactNeighborY="76">
        <dgm:presLayoutVars>
          <dgm:bulletEnabled val="1"/>
        </dgm:presLayoutVars>
      </dgm:prSet>
      <dgm:spPr/>
    </dgm:pt>
    <dgm:pt modelId="{AA067F05-81FB-4FA0-89B7-2FE1F7875ED8}" type="pres">
      <dgm:prSet presAssocID="{730C2592-3061-4D96-A767-F136B0EBBC4C}" presName="space" presStyleCnt="0"/>
      <dgm:spPr/>
    </dgm:pt>
    <dgm:pt modelId="{7D0E202C-99AD-4B1F-9EFB-A875431C4FFF}" type="pres">
      <dgm:prSet presAssocID="{11727418-C97D-4459-995E-14049D9D24B0}" presName="composite" presStyleCnt="0"/>
      <dgm:spPr/>
    </dgm:pt>
    <dgm:pt modelId="{E683A407-EB7D-4AFD-96D9-89404842F411}" type="pres">
      <dgm:prSet presAssocID="{11727418-C97D-4459-995E-14049D9D24B0}" presName="parTx" presStyleLbl="alignNode1" presStyleIdx="1" presStyleCnt="3" custLinFactNeighborX="9142" custLinFactNeighborY="188">
        <dgm:presLayoutVars>
          <dgm:chMax val="0"/>
          <dgm:chPref val="0"/>
          <dgm:bulletEnabled val="1"/>
        </dgm:presLayoutVars>
      </dgm:prSet>
      <dgm:spPr/>
    </dgm:pt>
    <dgm:pt modelId="{8B9FF28A-48F4-4885-BE95-033DAE5E4167}" type="pres">
      <dgm:prSet presAssocID="{11727418-C97D-4459-995E-14049D9D24B0}" presName="desTx" presStyleLbl="alignAccFollowNode1" presStyleIdx="1" presStyleCnt="3" custLinFactNeighborX="9142" custLinFactNeighborY="76">
        <dgm:presLayoutVars>
          <dgm:bulletEnabled val="1"/>
        </dgm:presLayoutVars>
      </dgm:prSet>
      <dgm:spPr/>
    </dgm:pt>
    <dgm:pt modelId="{905EA974-771E-4186-B149-688CC20497FA}" type="pres">
      <dgm:prSet presAssocID="{387FF3EE-5FB6-41D3-BEC8-1F41687BFDBE}" presName="space" presStyleCnt="0"/>
      <dgm:spPr/>
    </dgm:pt>
    <dgm:pt modelId="{765D1168-C797-4EA1-8564-FB3CB6FFB29A}" type="pres">
      <dgm:prSet presAssocID="{120358B0-7CEA-4C4C-B507-C2480124A43B}" presName="composite" presStyleCnt="0"/>
      <dgm:spPr/>
    </dgm:pt>
    <dgm:pt modelId="{AD3074B5-CB10-4966-B540-9FD70F173F69}" type="pres">
      <dgm:prSet presAssocID="{120358B0-7CEA-4C4C-B507-C2480124A43B}" presName="parTx" presStyleLbl="alignNode1" presStyleIdx="2" presStyleCnt="3">
        <dgm:presLayoutVars>
          <dgm:chMax val="0"/>
          <dgm:chPref val="0"/>
          <dgm:bulletEnabled val="1"/>
        </dgm:presLayoutVars>
      </dgm:prSet>
      <dgm:spPr/>
    </dgm:pt>
    <dgm:pt modelId="{7F068532-2C9A-4F8D-93C5-5B56A8C9F9F4}" type="pres">
      <dgm:prSet presAssocID="{120358B0-7CEA-4C4C-B507-C2480124A43B}" presName="desTx" presStyleLbl="alignAccFollowNode1" presStyleIdx="2" presStyleCnt="3">
        <dgm:presLayoutVars>
          <dgm:bulletEnabled val="1"/>
        </dgm:presLayoutVars>
      </dgm:prSet>
      <dgm:spPr/>
    </dgm:pt>
  </dgm:ptLst>
  <dgm:cxnLst>
    <dgm:cxn modelId="{16F92A0F-840A-40DE-B792-2B3591E3260A}" type="presOf" srcId="{485FDE72-B00D-4CB3-8589-C14959EC1FA8}" destId="{8B9FF28A-48F4-4885-BE95-033DAE5E4167}" srcOrd="0" destOrd="1" presId="urn:microsoft.com/office/officeart/2005/8/layout/hList1"/>
    <dgm:cxn modelId="{A0D8C820-2D10-42B4-84FC-340C02DF71AE}" srcId="{FE024539-7FE6-4548-B1F6-D8FC76235787}" destId="{6CC1A739-CB5A-4B16-9FBB-722453DBCDB1}" srcOrd="1" destOrd="0" parTransId="{AB4FBEE6-9FCA-4298-B356-2797F3DE196F}" sibTransId="{45D69B51-393C-4973-9411-74CED0C6A587}"/>
    <dgm:cxn modelId="{DFB40A3C-ECC5-4420-811C-FDC9BF9A3639}" type="presOf" srcId="{D25F9E20-BC89-46C6-A122-C4D3CF5BFB73}" destId="{E01F3C6A-5EED-422E-9E1C-DF290F68910D}" srcOrd="0" destOrd="0" presId="urn:microsoft.com/office/officeart/2005/8/layout/hList1"/>
    <dgm:cxn modelId="{BB4A915D-6888-49A2-BC88-A6ED60D070D0}" srcId="{120358B0-7CEA-4C4C-B507-C2480124A43B}" destId="{CF00520F-B487-452A-A06D-F53802BB58E0}" srcOrd="1" destOrd="0" parTransId="{BF3513CE-E162-4C20-9D5F-629D5176CD96}" sibTransId="{7BAADA59-7C46-4E42-91F2-DF7DAA7130A8}"/>
    <dgm:cxn modelId="{AE58235E-1CF5-4254-83FB-5B1F892719F1}" srcId="{D25F9E20-BC89-46C6-A122-C4D3CF5BFB73}" destId="{120358B0-7CEA-4C4C-B507-C2480124A43B}" srcOrd="2" destOrd="0" parTransId="{DDB14DC7-14E2-4BFF-B88C-A9F5207EBDA6}" sibTransId="{9E42E0A3-B31A-4AD5-AD70-B81CA6C1924D}"/>
    <dgm:cxn modelId="{E72D4A6A-D531-4603-8424-6C5D4B0767C7}" srcId="{FE024539-7FE6-4548-B1F6-D8FC76235787}" destId="{D2E98F0A-FD5D-4663-9E50-8F890FFD758A}" srcOrd="0" destOrd="0" parTransId="{9B973D59-C684-46BC-9433-463CBACAE4F0}" sibTransId="{5F3394B3-3DF6-428F-B3C0-A0A9D2F2C129}"/>
    <dgm:cxn modelId="{2362C251-E0E7-4E51-A071-049E03A354E2}" type="presOf" srcId="{722B7D89-786F-48D9-A3BB-FCDCD28ABF27}" destId="{7F068532-2C9A-4F8D-93C5-5B56A8C9F9F4}" srcOrd="0" destOrd="0" presId="urn:microsoft.com/office/officeart/2005/8/layout/hList1"/>
    <dgm:cxn modelId="{6A0D8B95-8E3D-4032-8DA7-EDB7E5F3258F}" srcId="{11727418-C97D-4459-995E-14049D9D24B0}" destId="{4AF2BF4A-641D-462C-A24B-5B323AA67AF8}" srcOrd="0" destOrd="0" parTransId="{DBB0704C-A6FB-463D-AC6C-CC17161DB4B6}" sibTransId="{F7BA13B8-2C69-44F0-B7AA-F9B242DC5C5E}"/>
    <dgm:cxn modelId="{97A02FA1-8D3E-4D2C-848E-DB56DCD46B08}" type="presOf" srcId="{4AF2BF4A-641D-462C-A24B-5B323AA67AF8}" destId="{8B9FF28A-48F4-4885-BE95-033DAE5E4167}" srcOrd="0" destOrd="0" presId="urn:microsoft.com/office/officeart/2005/8/layout/hList1"/>
    <dgm:cxn modelId="{595CD6B4-F915-43A6-9C5A-9700DD0865D5}" srcId="{120358B0-7CEA-4C4C-B507-C2480124A43B}" destId="{722B7D89-786F-48D9-A3BB-FCDCD28ABF27}" srcOrd="0" destOrd="0" parTransId="{F009B204-95AB-42DB-A2E6-B78DEA919B97}" sibTransId="{77A3E921-0099-45EA-A60F-02DF113F938D}"/>
    <dgm:cxn modelId="{6EE662C1-2C3C-4B38-9CEB-3B406AB4C965}" type="presOf" srcId="{120358B0-7CEA-4C4C-B507-C2480124A43B}" destId="{AD3074B5-CB10-4966-B540-9FD70F173F69}" srcOrd="0" destOrd="0" presId="urn:microsoft.com/office/officeart/2005/8/layout/hList1"/>
    <dgm:cxn modelId="{8FF74CE0-BC04-4704-A249-B40879222DB3}" type="presOf" srcId="{FE024539-7FE6-4548-B1F6-D8FC76235787}" destId="{DDEF0646-AD39-447A-AC71-5795A51D4DA0}" srcOrd="0" destOrd="0" presId="urn:microsoft.com/office/officeart/2005/8/layout/hList1"/>
    <dgm:cxn modelId="{AD9D50E1-62E9-44F6-AA8D-02979AD72592}" srcId="{D25F9E20-BC89-46C6-A122-C4D3CF5BFB73}" destId="{11727418-C97D-4459-995E-14049D9D24B0}" srcOrd="1" destOrd="0" parTransId="{9CF18440-B37F-422B-A010-0DCCAC483FB5}" sibTransId="{387FF3EE-5FB6-41D3-BEC8-1F41687BFDBE}"/>
    <dgm:cxn modelId="{84C534E7-0B14-493F-9F91-0D66C581D8B8}" type="presOf" srcId="{CF00520F-B487-452A-A06D-F53802BB58E0}" destId="{7F068532-2C9A-4F8D-93C5-5B56A8C9F9F4}" srcOrd="0" destOrd="1" presId="urn:microsoft.com/office/officeart/2005/8/layout/hList1"/>
    <dgm:cxn modelId="{5EF78BF0-E054-447F-8311-7119A1775267}" type="presOf" srcId="{D2E98F0A-FD5D-4663-9E50-8F890FFD758A}" destId="{F89E9057-D3C7-4947-8D32-A86203E30FD8}" srcOrd="0" destOrd="0" presId="urn:microsoft.com/office/officeart/2005/8/layout/hList1"/>
    <dgm:cxn modelId="{DE2B5DF6-9D90-4C6F-B40D-815EBAB12E47}" srcId="{D25F9E20-BC89-46C6-A122-C4D3CF5BFB73}" destId="{FE024539-7FE6-4548-B1F6-D8FC76235787}" srcOrd="0" destOrd="0" parTransId="{E5CE40B3-9DA2-472F-9C67-857E6DD30914}" sibTransId="{730C2592-3061-4D96-A767-F136B0EBBC4C}"/>
    <dgm:cxn modelId="{8C7A32F8-D0CA-4AAC-8515-DCB8E9CDACBA}" type="presOf" srcId="{6CC1A739-CB5A-4B16-9FBB-722453DBCDB1}" destId="{F89E9057-D3C7-4947-8D32-A86203E30FD8}" srcOrd="0" destOrd="1" presId="urn:microsoft.com/office/officeart/2005/8/layout/hList1"/>
    <dgm:cxn modelId="{B37900FA-7C51-440B-8BC2-E4BA03978D49}" type="presOf" srcId="{11727418-C97D-4459-995E-14049D9D24B0}" destId="{E683A407-EB7D-4AFD-96D9-89404842F411}" srcOrd="0" destOrd="0" presId="urn:microsoft.com/office/officeart/2005/8/layout/hList1"/>
    <dgm:cxn modelId="{4BA48FFC-865C-4EE4-80EE-9C404146B7AC}" srcId="{11727418-C97D-4459-995E-14049D9D24B0}" destId="{485FDE72-B00D-4CB3-8589-C14959EC1FA8}" srcOrd="1" destOrd="0" parTransId="{F3BC4ECE-7B6D-477B-8042-3308B4F0962A}" sibTransId="{6316608D-58CF-4205-92CC-CA9EF652A571}"/>
    <dgm:cxn modelId="{CE5D3AC7-04E1-40E9-AC77-F9FD58853E9B}" type="presParOf" srcId="{E01F3C6A-5EED-422E-9E1C-DF290F68910D}" destId="{0A70498D-55A3-428B-BDD8-365835D74CFC}" srcOrd="0" destOrd="0" presId="urn:microsoft.com/office/officeart/2005/8/layout/hList1"/>
    <dgm:cxn modelId="{A385F6BF-D24B-4D35-9EB7-4C29306ECADD}" type="presParOf" srcId="{0A70498D-55A3-428B-BDD8-365835D74CFC}" destId="{DDEF0646-AD39-447A-AC71-5795A51D4DA0}" srcOrd="0" destOrd="0" presId="urn:microsoft.com/office/officeart/2005/8/layout/hList1"/>
    <dgm:cxn modelId="{AB4AD5A3-E950-4AF6-B262-AAEDBC3F36F5}" type="presParOf" srcId="{0A70498D-55A3-428B-BDD8-365835D74CFC}" destId="{F89E9057-D3C7-4947-8D32-A86203E30FD8}" srcOrd="1" destOrd="0" presId="urn:microsoft.com/office/officeart/2005/8/layout/hList1"/>
    <dgm:cxn modelId="{7F120DE9-A087-426D-BE48-4D5B435852AA}" type="presParOf" srcId="{E01F3C6A-5EED-422E-9E1C-DF290F68910D}" destId="{AA067F05-81FB-4FA0-89B7-2FE1F7875ED8}" srcOrd="1" destOrd="0" presId="urn:microsoft.com/office/officeart/2005/8/layout/hList1"/>
    <dgm:cxn modelId="{14470EB4-7402-41CA-94AA-60C39A46F14E}" type="presParOf" srcId="{E01F3C6A-5EED-422E-9E1C-DF290F68910D}" destId="{7D0E202C-99AD-4B1F-9EFB-A875431C4FFF}" srcOrd="2" destOrd="0" presId="urn:microsoft.com/office/officeart/2005/8/layout/hList1"/>
    <dgm:cxn modelId="{5E24AD51-CEB3-4A89-816B-1AC8BF78CC27}" type="presParOf" srcId="{7D0E202C-99AD-4B1F-9EFB-A875431C4FFF}" destId="{E683A407-EB7D-4AFD-96D9-89404842F411}" srcOrd="0" destOrd="0" presId="urn:microsoft.com/office/officeart/2005/8/layout/hList1"/>
    <dgm:cxn modelId="{7357ADD5-2593-4121-BD43-551A11D8BCEB}" type="presParOf" srcId="{7D0E202C-99AD-4B1F-9EFB-A875431C4FFF}" destId="{8B9FF28A-48F4-4885-BE95-033DAE5E4167}" srcOrd="1" destOrd="0" presId="urn:microsoft.com/office/officeart/2005/8/layout/hList1"/>
    <dgm:cxn modelId="{A39E45D6-807A-42E4-AB09-C3DFE6406035}" type="presParOf" srcId="{E01F3C6A-5EED-422E-9E1C-DF290F68910D}" destId="{905EA974-771E-4186-B149-688CC20497FA}" srcOrd="3" destOrd="0" presId="urn:microsoft.com/office/officeart/2005/8/layout/hList1"/>
    <dgm:cxn modelId="{B0BAFB54-A874-4E0B-90E9-40FED8D7087B}" type="presParOf" srcId="{E01F3C6A-5EED-422E-9E1C-DF290F68910D}" destId="{765D1168-C797-4EA1-8564-FB3CB6FFB29A}" srcOrd="4" destOrd="0" presId="urn:microsoft.com/office/officeart/2005/8/layout/hList1"/>
    <dgm:cxn modelId="{C65218B7-D7F8-420D-9AF2-BBADAD6E6141}" type="presParOf" srcId="{765D1168-C797-4EA1-8564-FB3CB6FFB29A}" destId="{AD3074B5-CB10-4966-B540-9FD70F173F69}" srcOrd="0" destOrd="0" presId="urn:microsoft.com/office/officeart/2005/8/layout/hList1"/>
    <dgm:cxn modelId="{29E4E869-359C-4067-9F77-645E86951DBA}" type="presParOf" srcId="{765D1168-C797-4EA1-8564-FB3CB6FFB29A}" destId="{7F068532-2C9A-4F8D-93C5-5B56A8C9F9F4}"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350F5-EAD2-4348-AA5B-0B32D048F007}">
      <dsp:nvSpPr>
        <dsp:cNvPr id="0" name=""/>
        <dsp:cNvSpPr/>
      </dsp:nvSpPr>
      <dsp:spPr>
        <a:xfrm rot="5400000">
          <a:off x="3770714" y="2244126"/>
          <a:ext cx="1276030" cy="1110146"/>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4026654" y="2360032"/>
        <a:ext cx="764150" cy="878334"/>
      </dsp:txXfrm>
    </dsp:sp>
    <dsp:sp modelId="{E629DD34-104D-4366-A668-30C5721A7418}">
      <dsp:nvSpPr>
        <dsp:cNvPr id="0" name=""/>
        <dsp:cNvSpPr/>
      </dsp:nvSpPr>
      <dsp:spPr>
        <a:xfrm>
          <a:off x="3831269" y="256019"/>
          <a:ext cx="1424050" cy="765618"/>
        </a:xfrm>
        <a:prstGeom prst="rect">
          <a:avLst/>
        </a:prstGeom>
        <a:noFill/>
        <a:ln>
          <a:noFill/>
        </a:ln>
        <a:effectLst/>
      </dsp:spPr>
      <dsp:style>
        <a:lnRef idx="0">
          <a:scrgbClr r="0" g="0" b="0"/>
        </a:lnRef>
        <a:fillRef idx="0">
          <a:scrgbClr r="0" g="0" b="0"/>
        </a:fillRef>
        <a:effectRef idx="0">
          <a:scrgbClr r="0" g="0" b="0"/>
        </a:effectRef>
        <a:fontRef idx="minor"/>
      </dsp:style>
    </dsp:sp>
    <dsp:sp modelId="{04295C89-6456-41AF-AA75-9677A72B7405}">
      <dsp:nvSpPr>
        <dsp:cNvPr id="0" name=""/>
        <dsp:cNvSpPr/>
      </dsp:nvSpPr>
      <dsp:spPr>
        <a:xfrm rot="5400000">
          <a:off x="3759213" y="2253683"/>
          <a:ext cx="1276030" cy="1110146"/>
        </a:xfrm>
        <a:prstGeom prst="hexagon">
          <a:avLst>
            <a:gd name="adj" fmla="val 25000"/>
            <a:gd name="vf" fmla="val 115470"/>
          </a:avLst>
        </a:prstGeom>
        <a:gradFill rotWithShape="0">
          <a:gsLst>
            <a:gs pos="0">
              <a:schemeClr val="accent3">
                <a:hueOff val="387228"/>
                <a:satOff val="14286"/>
                <a:lumOff val="-2101"/>
                <a:alphaOff val="0"/>
                <a:satMod val="103000"/>
                <a:lumMod val="102000"/>
                <a:tint val="94000"/>
              </a:schemeClr>
            </a:gs>
            <a:gs pos="50000">
              <a:schemeClr val="accent3">
                <a:hueOff val="387228"/>
                <a:satOff val="14286"/>
                <a:lumOff val="-2101"/>
                <a:alphaOff val="0"/>
                <a:satMod val="110000"/>
                <a:lumMod val="100000"/>
                <a:shade val="100000"/>
              </a:schemeClr>
            </a:gs>
            <a:gs pos="100000">
              <a:schemeClr val="accent3">
                <a:hueOff val="387228"/>
                <a:satOff val="14286"/>
                <a:lumOff val="-210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015153" y="2369589"/>
        <a:ext cx="764150" cy="878334"/>
      </dsp:txXfrm>
    </dsp:sp>
    <dsp:sp modelId="{200ECE3C-BFFE-4716-943D-4C7846AFDA5C}">
      <dsp:nvSpPr>
        <dsp:cNvPr id="0" name=""/>
        <dsp:cNvSpPr/>
      </dsp:nvSpPr>
      <dsp:spPr>
        <a:xfrm rot="5400000">
          <a:off x="2002718" y="1166850"/>
          <a:ext cx="1276030" cy="1110146"/>
        </a:xfrm>
        <a:prstGeom prst="hexagon">
          <a:avLst>
            <a:gd name="adj" fmla="val 25000"/>
            <a:gd name="vf" fmla="val 115470"/>
          </a:avLst>
        </a:prstGeom>
        <a:gradFill rotWithShape="0">
          <a:gsLst>
            <a:gs pos="0">
              <a:schemeClr val="accent3">
                <a:hueOff val="774457"/>
                <a:satOff val="28571"/>
                <a:lumOff val="-4202"/>
                <a:alphaOff val="0"/>
                <a:satMod val="103000"/>
                <a:lumMod val="102000"/>
                <a:tint val="94000"/>
              </a:schemeClr>
            </a:gs>
            <a:gs pos="50000">
              <a:schemeClr val="accent3">
                <a:hueOff val="774457"/>
                <a:satOff val="28571"/>
                <a:lumOff val="-4202"/>
                <a:alphaOff val="0"/>
                <a:satMod val="110000"/>
                <a:lumMod val="100000"/>
                <a:shade val="100000"/>
              </a:schemeClr>
            </a:gs>
            <a:gs pos="100000">
              <a:schemeClr val="accent3">
                <a:hueOff val="774457"/>
                <a:satOff val="28571"/>
                <a:lumOff val="-42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ar-BH" sz="2800" b="1" kern="1200" dirty="0">
              <a:solidFill>
                <a:schemeClr val="tx1"/>
              </a:solidFill>
              <a:latin typeface="Sakkal Majalla" panose="02000000000000000000" pitchFamily="2" charset="-78"/>
              <a:cs typeface="Sakkal Majalla" panose="02000000000000000000" pitchFamily="2" charset="-78"/>
            </a:rPr>
            <a:t>فَهْمٌ</a:t>
          </a:r>
          <a:endParaRPr lang="en-US" sz="2800" b="1" kern="1200" dirty="0">
            <a:solidFill>
              <a:schemeClr val="tx1"/>
            </a:solidFill>
            <a:latin typeface="Sakkal Majalla" panose="02000000000000000000" pitchFamily="2" charset="-78"/>
            <a:cs typeface="Sakkal Majalla" panose="02000000000000000000" pitchFamily="2" charset="-78"/>
          </a:endParaRPr>
        </a:p>
      </dsp:txBody>
      <dsp:txXfrm rot="-5400000">
        <a:off x="2258658" y="1282756"/>
        <a:ext cx="764150" cy="878334"/>
      </dsp:txXfrm>
    </dsp:sp>
    <dsp:sp modelId="{BDF351E8-2E68-4093-8C4D-110AA27C8D7A}">
      <dsp:nvSpPr>
        <dsp:cNvPr id="0" name=""/>
        <dsp:cNvSpPr/>
      </dsp:nvSpPr>
      <dsp:spPr>
        <a:xfrm>
          <a:off x="661609" y="1339114"/>
          <a:ext cx="1378113" cy="76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endParaRPr lang="en-US" sz="1800" kern="1200" dirty="0"/>
        </a:p>
        <a:p>
          <a:pPr marL="0" lvl="0" indent="0" algn="r" defTabSz="800100">
            <a:lnSpc>
              <a:spcPct val="90000"/>
            </a:lnSpc>
            <a:spcBef>
              <a:spcPct val="0"/>
            </a:spcBef>
            <a:spcAft>
              <a:spcPct val="35000"/>
            </a:spcAft>
            <a:buNone/>
          </a:pPr>
          <a:endParaRPr lang="en-US" sz="1800" kern="1200" dirty="0"/>
        </a:p>
      </dsp:txBody>
      <dsp:txXfrm>
        <a:off x="661609" y="1339114"/>
        <a:ext cx="1378113" cy="765618"/>
      </dsp:txXfrm>
    </dsp:sp>
    <dsp:sp modelId="{AE8CA169-A5CE-4069-B605-88219817E997}">
      <dsp:nvSpPr>
        <dsp:cNvPr id="0" name=""/>
        <dsp:cNvSpPr/>
      </dsp:nvSpPr>
      <dsp:spPr>
        <a:xfrm rot="5400000">
          <a:off x="3201676" y="1166850"/>
          <a:ext cx="1276030" cy="1110146"/>
        </a:xfrm>
        <a:prstGeom prst="hexagon">
          <a:avLst>
            <a:gd name="adj" fmla="val 25000"/>
            <a:gd name="vf" fmla="val 115470"/>
          </a:avLst>
        </a:prstGeom>
        <a:gradFill rotWithShape="0">
          <a:gsLst>
            <a:gs pos="0">
              <a:schemeClr val="accent3">
                <a:hueOff val="1161685"/>
                <a:satOff val="42857"/>
                <a:lumOff val="-6303"/>
                <a:alphaOff val="0"/>
                <a:satMod val="103000"/>
                <a:lumMod val="102000"/>
                <a:tint val="94000"/>
              </a:schemeClr>
            </a:gs>
            <a:gs pos="50000">
              <a:schemeClr val="accent3">
                <a:hueOff val="1161685"/>
                <a:satOff val="42857"/>
                <a:lumOff val="-6303"/>
                <a:alphaOff val="0"/>
                <a:satMod val="110000"/>
                <a:lumMod val="100000"/>
                <a:shade val="100000"/>
              </a:schemeClr>
            </a:gs>
            <a:gs pos="100000">
              <a:schemeClr val="accent3">
                <a:hueOff val="1161685"/>
                <a:satOff val="42857"/>
                <a:lumOff val="-630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ar-BH" sz="2800" b="1" kern="1200" dirty="0">
              <a:solidFill>
                <a:schemeClr val="tx1"/>
              </a:solidFill>
              <a:latin typeface="Sakkal Majalla" panose="02000000000000000000" pitchFamily="2" charset="-78"/>
              <a:cs typeface="Sakkal Majalla" panose="02000000000000000000" pitchFamily="2" charset="-78"/>
            </a:rPr>
            <a:t>صِدْقٌ</a:t>
          </a:r>
          <a:endParaRPr lang="en-US" sz="2800" b="1" kern="1200" dirty="0">
            <a:solidFill>
              <a:schemeClr val="tx1"/>
            </a:solidFill>
            <a:latin typeface="Sakkal Majalla" panose="02000000000000000000" pitchFamily="2" charset="-78"/>
            <a:cs typeface="Sakkal Majalla" panose="02000000000000000000" pitchFamily="2" charset="-78"/>
          </a:endParaRPr>
        </a:p>
      </dsp:txBody>
      <dsp:txXfrm rot="-5400000">
        <a:off x="3457616" y="1282756"/>
        <a:ext cx="764150" cy="878334"/>
      </dsp:txXfrm>
    </dsp:sp>
    <dsp:sp modelId="{A8473A19-2088-4947-AA5F-817095CBF378}">
      <dsp:nvSpPr>
        <dsp:cNvPr id="0" name=""/>
        <dsp:cNvSpPr/>
      </dsp:nvSpPr>
      <dsp:spPr>
        <a:xfrm rot="5400000">
          <a:off x="1458844" y="2250570"/>
          <a:ext cx="1276030" cy="1110146"/>
        </a:xfrm>
        <a:prstGeom prst="hexagon">
          <a:avLst>
            <a:gd name="adj" fmla="val 25000"/>
            <a:gd name="vf" fmla="val 115470"/>
          </a:avLst>
        </a:prstGeom>
        <a:gradFill rotWithShape="0">
          <a:gsLst>
            <a:gs pos="0">
              <a:schemeClr val="accent3">
                <a:hueOff val="1548914"/>
                <a:satOff val="57143"/>
                <a:lumOff val="-8403"/>
                <a:alphaOff val="0"/>
                <a:satMod val="103000"/>
                <a:lumMod val="102000"/>
                <a:tint val="94000"/>
              </a:schemeClr>
            </a:gs>
            <a:gs pos="50000">
              <a:schemeClr val="accent3">
                <a:hueOff val="1548914"/>
                <a:satOff val="57143"/>
                <a:lumOff val="-8403"/>
                <a:alphaOff val="0"/>
                <a:satMod val="110000"/>
                <a:lumMod val="100000"/>
                <a:shade val="100000"/>
              </a:schemeClr>
            </a:gs>
            <a:gs pos="100000">
              <a:schemeClr val="accent3">
                <a:hueOff val="1548914"/>
                <a:satOff val="57143"/>
                <a:lumOff val="-840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ar-BH" sz="2800" b="1" kern="1200" dirty="0">
              <a:solidFill>
                <a:schemeClr val="tx1"/>
              </a:solidFill>
              <a:latin typeface="Sakkal Majalla" panose="02000000000000000000" pitchFamily="2" charset="-78"/>
              <a:cs typeface="Sakkal Majalla" panose="02000000000000000000" pitchFamily="2" charset="-78"/>
            </a:rPr>
            <a:t>كِتابٌ</a:t>
          </a:r>
          <a:endParaRPr lang="en-US" sz="2800" b="1" kern="1200" dirty="0">
            <a:solidFill>
              <a:schemeClr val="tx1"/>
            </a:solidFill>
            <a:latin typeface="Sakkal Majalla" panose="02000000000000000000" pitchFamily="2" charset="-78"/>
            <a:cs typeface="Sakkal Majalla" panose="02000000000000000000" pitchFamily="2" charset="-78"/>
          </a:endParaRPr>
        </a:p>
      </dsp:txBody>
      <dsp:txXfrm rot="-5400000">
        <a:off x="1714784" y="2366476"/>
        <a:ext cx="764150" cy="878334"/>
      </dsp:txXfrm>
    </dsp:sp>
    <dsp:sp modelId="{B7F10DB2-661A-483B-B4BE-577E1AE31661}">
      <dsp:nvSpPr>
        <dsp:cNvPr id="0" name=""/>
        <dsp:cNvSpPr/>
      </dsp:nvSpPr>
      <dsp:spPr>
        <a:xfrm>
          <a:off x="3831269" y="2422209"/>
          <a:ext cx="1424050" cy="765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BH" sz="2800" b="1" kern="1200" dirty="0">
              <a:latin typeface="Sakkal Majalla" panose="02000000000000000000" pitchFamily="2" charset="-78"/>
              <a:cs typeface="Sakkal Majalla" panose="02000000000000000000" pitchFamily="2" charset="-78"/>
            </a:rPr>
            <a:t>     خَوْفٌ</a:t>
          </a:r>
          <a:endParaRPr lang="en-US" sz="2800" b="1" kern="1200" dirty="0">
            <a:latin typeface="Sakkal Majalla" panose="02000000000000000000" pitchFamily="2" charset="-78"/>
            <a:cs typeface="Sakkal Majalla" panose="02000000000000000000" pitchFamily="2" charset="-78"/>
          </a:endParaRPr>
        </a:p>
      </dsp:txBody>
      <dsp:txXfrm>
        <a:off x="3831269" y="2422209"/>
        <a:ext cx="1424050" cy="765618"/>
      </dsp:txXfrm>
    </dsp:sp>
    <dsp:sp modelId="{A45018CF-D9F7-4DEE-8485-A5FCE1131F21}">
      <dsp:nvSpPr>
        <dsp:cNvPr id="0" name=""/>
        <dsp:cNvSpPr/>
      </dsp:nvSpPr>
      <dsp:spPr>
        <a:xfrm rot="5400000">
          <a:off x="2613508" y="2250570"/>
          <a:ext cx="1276030" cy="1110146"/>
        </a:xfrm>
        <a:prstGeom prst="hexagon">
          <a:avLst>
            <a:gd name="adj" fmla="val 25000"/>
            <a:gd name="vf" fmla="val 115470"/>
          </a:avLst>
        </a:prstGeom>
        <a:gradFill rotWithShape="0">
          <a:gsLst>
            <a:gs pos="0">
              <a:schemeClr val="accent3">
                <a:hueOff val="1936142"/>
                <a:satOff val="71429"/>
                <a:lumOff val="-10504"/>
                <a:alphaOff val="0"/>
                <a:satMod val="103000"/>
                <a:lumMod val="102000"/>
                <a:tint val="94000"/>
              </a:schemeClr>
            </a:gs>
            <a:gs pos="50000">
              <a:schemeClr val="accent3">
                <a:hueOff val="1936142"/>
                <a:satOff val="71429"/>
                <a:lumOff val="-10504"/>
                <a:alphaOff val="0"/>
                <a:satMod val="110000"/>
                <a:lumMod val="100000"/>
                <a:shade val="100000"/>
              </a:schemeClr>
            </a:gs>
            <a:gs pos="100000">
              <a:schemeClr val="accent3">
                <a:hueOff val="1936142"/>
                <a:satOff val="71429"/>
                <a:lumOff val="-105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ar-BH" sz="2800" b="1" kern="1200" dirty="0">
              <a:solidFill>
                <a:schemeClr val="tx1"/>
              </a:solidFill>
              <a:latin typeface="Sakkal Majalla" panose="02000000000000000000" pitchFamily="2" charset="-78"/>
              <a:cs typeface="Sakkal Majalla" panose="02000000000000000000" pitchFamily="2" charset="-78"/>
            </a:rPr>
            <a:t>تَعاوُنٌ</a:t>
          </a:r>
          <a:endParaRPr lang="en-US" sz="2800" b="1" kern="1200" dirty="0">
            <a:solidFill>
              <a:schemeClr val="tx1"/>
            </a:solidFill>
            <a:latin typeface="Sakkal Majalla" panose="02000000000000000000" pitchFamily="2" charset="-78"/>
            <a:cs typeface="Sakkal Majalla" panose="02000000000000000000" pitchFamily="2" charset="-78"/>
          </a:endParaRPr>
        </a:p>
      </dsp:txBody>
      <dsp:txXfrm rot="-5400000">
        <a:off x="2869448" y="2366476"/>
        <a:ext cx="764150" cy="878334"/>
      </dsp:txXfrm>
    </dsp:sp>
    <dsp:sp modelId="{6B347D8D-F2D7-480C-8F4C-B6DB845863AE}">
      <dsp:nvSpPr>
        <dsp:cNvPr id="0" name=""/>
        <dsp:cNvSpPr/>
      </dsp:nvSpPr>
      <dsp:spPr>
        <a:xfrm rot="5400000">
          <a:off x="2002718" y="3333039"/>
          <a:ext cx="1276030" cy="1110146"/>
        </a:xfrm>
        <a:prstGeom prst="hexagon">
          <a:avLst>
            <a:gd name="adj" fmla="val 25000"/>
            <a:gd name="vf" fmla="val 115470"/>
          </a:avLst>
        </a:prstGeom>
        <a:gradFill rotWithShape="0">
          <a:gsLst>
            <a:gs pos="0">
              <a:schemeClr val="accent3">
                <a:hueOff val="2323371"/>
                <a:satOff val="85714"/>
                <a:lumOff val="-12605"/>
                <a:alphaOff val="0"/>
                <a:satMod val="103000"/>
                <a:lumMod val="102000"/>
                <a:tint val="94000"/>
              </a:schemeClr>
            </a:gs>
            <a:gs pos="50000">
              <a:schemeClr val="accent3">
                <a:hueOff val="2323371"/>
                <a:satOff val="85714"/>
                <a:lumOff val="-12605"/>
                <a:alphaOff val="0"/>
                <a:satMod val="110000"/>
                <a:lumMod val="100000"/>
                <a:shade val="100000"/>
              </a:schemeClr>
            </a:gs>
            <a:gs pos="100000">
              <a:schemeClr val="accent3">
                <a:hueOff val="2323371"/>
                <a:satOff val="85714"/>
                <a:lumOff val="-126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ar-BH" sz="2800" b="1" kern="1200" dirty="0">
              <a:solidFill>
                <a:schemeClr val="tx1"/>
              </a:solidFill>
              <a:latin typeface="Sakkal Majalla" panose="02000000000000000000" pitchFamily="2" charset="-78"/>
              <a:cs typeface="Sakkal Majalla" panose="02000000000000000000" pitchFamily="2" charset="-78"/>
            </a:rPr>
            <a:t>لَوْمٌ</a:t>
          </a:r>
          <a:endParaRPr lang="en-US" sz="2800" b="1" kern="1200" dirty="0">
            <a:solidFill>
              <a:schemeClr val="tx1"/>
            </a:solidFill>
            <a:latin typeface="Sakkal Majalla" panose="02000000000000000000" pitchFamily="2" charset="-78"/>
            <a:cs typeface="Sakkal Majalla" panose="02000000000000000000" pitchFamily="2" charset="-78"/>
          </a:endParaRPr>
        </a:p>
      </dsp:txBody>
      <dsp:txXfrm rot="-5400000">
        <a:off x="2258658" y="3448945"/>
        <a:ext cx="764150" cy="878334"/>
      </dsp:txXfrm>
    </dsp:sp>
    <dsp:sp modelId="{4948C616-8C08-4679-A316-86330344CB56}">
      <dsp:nvSpPr>
        <dsp:cNvPr id="0" name=""/>
        <dsp:cNvSpPr/>
      </dsp:nvSpPr>
      <dsp:spPr>
        <a:xfrm>
          <a:off x="661609" y="3505304"/>
          <a:ext cx="1378113" cy="765618"/>
        </a:xfrm>
        <a:prstGeom prst="rect">
          <a:avLst/>
        </a:prstGeom>
        <a:noFill/>
        <a:ln>
          <a:noFill/>
        </a:ln>
        <a:effectLst/>
      </dsp:spPr>
      <dsp:style>
        <a:lnRef idx="0">
          <a:scrgbClr r="0" g="0" b="0"/>
        </a:lnRef>
        <a:fillRef idx="0">
          <a:scrgbClr r="0" g="0" b="0"/>
        </a:fillRef>
        <a:effectRef idx="0">
          <a:scrgbClr r="0" g="0" b="0"/>
        </a:effectRef>
        <a:fontRef idx="minor"/>
      </dsp:style>
    </dsp:sp>
    <dsp:sp modelId="{2D10FC9E-986B-465D-BE11-777AB2D5915A}">
      <dsp:nvSpPr>
        <dsp:cNvPr id="0" name=""/>
        <dsp:cNvSpPr/>
      </dsp:nvSpPr>
      <dsp:spPr>
        <a:xfrm rot="5400000">
          <a:off x="3192118" y="3323482"/>
          <a:ext cx="1276030" cy="1110146"/>
        </a:xfrm>
        <a:prstGeom prst="hexagon">
          <a:avLst>
            <a:gd name="adj" fmla="val 25000"/>
            <a:gd name="vf" fmla="val 11547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ar-BH" sz="2800" b="1" kern="1200" dirty="0">
              <a:solidFill>
                <a:schemeClr val="tx1"/>
              </a:solidFill>
              <a:latin typeface="Sakkal Majalla" panose="02000000000000000000" pitchFamily="2" charset="-78"/>
              <a:cs typeface="Sakkal Majalla" panose="02000000000000000000" pitchFamily="2" charset="-78"/>
            </a:rPr>
            <a:t>مُثابَرَةٌ</a:t>
          </a:r>
          <a:endParaRPr lang="en-US" sz="2800" b="1" kern="1200" dirty="0">
            <a:solidFill>
              <a:schemeClr val="tx1"/>
            </a:solidFill>
            <a:latin typeface="Sakkal Majalla" panose="02000000000000000000" pitchFamily="2" charset="-78"/>
            <a:cs typeface="Sakkal Majalla" panose="02000000000000000000" pitchFamily="2" charset="-78"/>
          </a:endParaRPr>
        </a:p>
      </dsp:txBody>
      <dsp:txXfrm rot="-5400000">
        <a:off x="3448058" y="3439388"/>
        <a:ext cx="764150" cy="878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350F5-EAD2-4348-AA5B-0B32D048F007}">
      <dsp:nvSpPr>
        <dsp:cNvPr id="0" name=""/>
        <dsp:cNvSpPr/>
      </dsp:nvSpPr>
      <dsp:spPr>
        <a:xfrm rot="5400000">
          <a:off x="3777192" y="2249789"/>
          <a:ext cx="1279484" cy="1113151"/>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4033824" y="2366009"/>
        <a:ext cx="766219" cy="880712"/>
      </dsp:txXfrm>
    </dsp:sp>
    <dsp:sp modelId="{E629DD34-104D-4366-A668-30C5721A7418}">
      <dsp:nvSpPr>
        <dsp:cNvPr id="0" name=""/>
        <dsp:cNvSpPr/>
      </dsp:nvSpPr>
      <dsp:spPr>
        <a:xfrm>
          <a:off x="3837912" y="256302"/>
          <a:ext cx="1427904" cy="767690"/>
        </a:xfrm>
        <a:prstGeom prst="rect">
          <a:avLst/>
        </a:prstGeom>
        <a:noFill/>
        <a:ln>
          <a:noFill/>
        </a:ln>
        <a:effectLst/>
      </dsp:spPr>
      <dsp:style>
        <a:lnRef idx="0">
          <a:scrgbClr r="0" g="0" b="0"/>
        </a:lnRef>
        <a:fillRef idx="0">
          <a:scrgbClr r="0" g="0" b="0"/>
        </a:fillRef>
        <a:effectRef idx="0">
          <a:scrgbClr r="0" g="0" b="0"/>
        </a:effectRef>
        <a:fontRef idx="minor"/>
      </dsp:style>
    </dsp:sp>
    <dsp:sp modelId="{04295C89-6456-41AF-AA75-9677A72B7405}">
      <dsp:nvSpPr>
        <dsp:cNvPr id="0" name=""/>
        <dsp:cNvSpPr/>
      </dsp:nvSpPr>
      <dsp:spPr>
        <a:xfrm rot="5400000">
          <a:off x="3765660" y="2259372"/>
          <a:ext cx="1279484" cy="1113151"/>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4022292" y="2375592"/>
        <a:ext cx="766219" cy="880712"/>
      </dsp:txXfrm>
    </dsp:sp>
    <dsp:sp modelId="{200ECE3C-BFFE-4716-943D-4C7846AFDA5C}">
      <dsp:nvSpPr>
        <dsp:cNvPr id="0" name=""/>
        <dsp:cNvSpPr/>
      </dsp:nvSpPr>
      <dsp:spPr>
        <a:xfrm rot="5400000">
          <a:off x="2004411" y="1169597"/>
          <a:ext cx="1279484" cy="1113151"/>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BH" sz="2800" b="1" kern="1200" dirty="0">
              <a:solidFill>
                <a:schemeClr val="tx1"/>
              </a:solidFill>
              <a:latin typeface="Sakkal Majalla" panose="02000000000000000000" pitchFamily="2" charset="-78"/>
              <a:cs typeface="Sakkal Majalla" panose="02000000000000000000" pitchFamily="2" charset="-78"/>
            </a:rPr>
            <a:t>سأَلَ</a:t>
          </a:r>
          <a:endParaRPr lang="en-US" sz="2800" b="1" kern="1200" dirty="0">
            <a:solidFill>
              <a:schemeClr val="tx1"/>
            </a:solidFill>
            <a:latin typeface="Sakkal Majalla" panose="02000000000000000000" pitchFamily="2" charset="-78"/>
            <a:cs typeface="Sakkal Majalla" panose="02000000000000000000" pitchFamily="2" charset="-78"/>
          </a:endParaRPr>
        </a:p>
      </dsp:txBody>
      <dsp:txXfrm rot="-5400000">
        <a:off x="2261043" y="1285817"/>
        <a:ext cx="766219" cy="880712"/>
      </dsp:txXfrm>
    </dsp:sp>
    <dsp:sp modelId="{BDF351E8-2E68-4093-8C4D-110AA27C8D7A}">
      <dsp:nvSpPr>
        <dsp:cNvPr id="0" name=""/>
        <dsp:cNvSpPr/>
      </dsp:nvSpPr>
      <dsp:spPr>
        <a:xfrm>
          <a:off x="659673" y="1342328"/>
          <a:ext cx="1381842" cy="76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endParaRPr lang="en-US" sz="1800" kern="1200" dirty="0"/>
        </a:p>
        <a:p>
          <a:pPr marL="0" lvl="0" indent="0" algn="r" defTabSz="800100">
            <a:lnSpc>
              <a:spcPct val="90000"/>
            </a:lnSpc>
            <a:spcBef>
              <a:spcPct val="0"/>
            </a:spcBef>
            <a:spcAft>
              <a:spcPct val="35000"/>
            </a:spcAft>
            <a:buNone/>
          </a:pPr>
          <a:endParaRPr lang="en-US" sz="1800" kern="1200" dirty="0"/>
        </a:p>
      </dsp:txBody>
      <dsp:txXfrm>
        <a:off x="659673" y="1342328"/>
        <a:ext cx="1381842" cy="767690"/>
      </dsp:txXfrm>
    </dsp:sp>
    <dsp:sp modelId="{AE8CA169-A5CE-4069-B605-88219817E997}">
      <dsp:nvSpPr>
        <dsp:cNvPr id="0" name=""/>
        <dsp:cNvSpPr/>
      </dsp:nvSpPr>
      <dsp:spPr>
        <a:xfrm rot="5400000">
          <a:off x="3206614" y="1169597"/>
          <a:ext cx="1279484" cy="1113151"/>
        </a:xfrm>
        <a:prstGeom prst="hexagon">
          <a:avLst>
            <a:gd name="adj" fmla="val 2500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ar-BH" sz="2800" b="1" kern="1200" dirty="0">
              <a:solidFill>
                <a:schemeClr val="tx1"/>
              </a:solidFill>
              <a:latin typeface="Sakkal Majalla" panose="02000000000000000000" pitchFamily="2" charset="-78"/>
              <a:cs typeface="Sakkal Majalla" panose="02000000000000000000" pitchFamily="2" charset="-78"/>
            </a:rPr>
            <a:t>كَتَبَ</a:t>
          </a:r>
          <a:endParaRPr lang="en-US" sz="2800" kern="1200" dirty="0">
            <a:solidFill>
              <a:schemeClr val="tx1"/>
            </a:solidFill>
          </a:endParaRPr>
        </a:p>
      </dsp:txBody>
      <dsp:txXfrm rot="-5400000">
        <a:off x="3463246" y="1285817"/>
        <a:ext cx="766219" cy="880712"/>
      </dsp:txXfrm>
    </dsp:sp>
    <dsp:sp modelId="{A8473A19-2088-4947-AA5F-817095CBF378}">
      <dsp:nvSpPr>
        <dsp:cNvPr id="0" name=""/>
        <dsp:cNvSpPr/>
      </dsp:nvSpPr>
      <dsp:spPr>
        <a:xfrm rot="5400000">
          <a:off x="2607816" y="2255623"/>
          <a:ext cx="1279484" cy="1113151"/>
        </a:xfrm>
        <a:prstGeom prst="hexagon">
          <a:avLst>
            <a:gd name="adj" fmla="val 25000"/>
            <a:gd name="vf" fmla="val 11547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BH" sz="2800" b="1" kern="1200" dirty="0">
              <a:solidFill>
                <a:schemeClr val="tx1"/>
              </a:solidFill>
              <a:latin typeface="Sakkal Majalla" panose="02000000000000000000" pitchFamily="2" charset="-78"/>
              <a:cs typeface="Sakkal Majalla" panose="02000000000000000000" pitchFamily="2" charset="-78"/>
            </a:rPr>
            <a:t>قامَ</a:t>
          </a:r>
          <a:endParaRPr lang="en-US" sz="2800" b="1" kern="1200" dirty="0">
            <a:solidFill>
              <a:schemeClr val="tx1"/>
            </a:solidFill>
            <a:latin typeface="Sakkal Majalla" panose="02000000000000000000" pitchFamily="2" charset="-78"/>
            <a:cs typeface="Sakkal Majalla" panose="02000000000000000000" pitchFamily="2" charset="-78"/>
          </a:endParaRPr>
        </a:p>
      </dsp:txBody>
      <dsp:txXfrm rot="-5400000">
        <a:off x="2864448" y="2371843"/>
        <a:ext cx="766219" cy="880712"/>
      </dsp:txXfrm>
    </dsp:sp>
    <dsp:sp modelId="{B7F10DB2-661A-483B-B4BE-577E1AE31661}">
      <dsp:nvSpPr>
        <dsp:cNvPr id="0" name=""/>
        <dsp:cNvSpPr/>
      </dsp:nvSpPr>
      <dsp:spPr>
        <a:xfrm>
          <a:off x="3837912" y="2428354"/>
          <a:ext cx="1427904" cy="76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ar-BH" sz="2800" b="1" kern="1200">
              <a:latin typeface="Sakkal Majalla" panose="02000000000000000000" pitchFamily="2" charset="-78"/>
              <a:cs typeface="Sakkal Majalla" panose="02000000000000000000" pitchFamily="2" charset="-78"/>
            </a:rPr>
            <a:t>     إخْلاصٌ</a:t>
          </a:r>
          <a:endParaRPr lang="en-US" sz="2800" b="1" kern="1200" dirty="0">
            <a:latin typeface="Sakkal Majalla" panose="02000000000000000000" pitchFamily="2" charset="-78"/>
            <a:cs typeface="Sakkal Majalla" panose="02000000000000000000" pitchFamily="2" charset="-78"/>
          </a:endParaRPr>
        </a:p>
      </dsp:txBody>
      <dsp:txXfrm>
        <a:off x="3837912" y="2428354"/>
        <a:ext cx="1427904" cy="767690"/>
      </dsp:txXfrm>
    </dsp:sp>
    <dsp:sp modelId="{A45018CF-D9F7-4DEE-8485-A5FCE1131F21}">
      <dsp:nvSpPr>
        <dsp:cNvPr id="0" name=""/>
        <dsp:cNvSpPr/>
      </dsp:nvSpPr>
      <dsp:spPr>
        <a:xfrm rot="5400000">
          <a:off x="1405612" y="2255623"/>
          <a:ext cx="1279484" cy="1113151"/>
        </a:xfrm>
        <a:prstGeom prst="hexagon">
          <a:avLst>
            <a:gd name="adj" fmla="val 2500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ar-BH" sz="2800" b="1" kern="1200" dirty="0">
              <a:solidFill>
                <a:schemeClr val="tx1"/>
              </a:solidFill>
              <a:latin typeface="Sakkal Majalla" panose="02000000000000000000" pitchFamily="2" charset="-78"/>
              <a:cs typeface="Sakkal Majalla" panose="02000000000000000000" pitchFamily="2" charset="-78"/>
            </a:rPr>
            <a:t>تَكَلَّمَ</a:t>
          </a:r>
          <a:endParaRPr lang="en-US" sz="2800" b="1" kern="1200" dirty="0">
            <a:solidFill>
              <a:schemeClr val="tx1"/>
            </a:solidFill>
            <a:latin typeface="Sakkal Majalla" panose="02000000000000000000" pitchFamily="2" charset="-78"/>
            <a:cs typeface="Sakkal Majalla" panose="02000000000000000000" pitchFamily="2" charset="-78"/>
          </a:endParaRPr>
        </a:p>
      </dsp:txBody>
      <dsp:txXfrm rot="-5400000">
        <a:off x="1662244" y="2371843"/>
        <a:ext cx="766219" cy="880712"/>
      </dsp:txXfrm>
    </dsp:sp>
    <dsp:sp modelId="{6B347D8D-F2D7-480C-8F4C-B6DB845863AE}">
      <dsp:nvSpPr>
        <dsp:cNvPr id="0" name=""/>
        <dsp:cNvSpPr/>
      </dsp:nvSpPr>
      <dsp:spPr>
        <a:xfrm rot="5400000">
          <a:off x="2004411" y="3341650"/>
          <a:ext cx="1279484" cy="1113151"/>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ar-BH" sz="3200" b="1" kern="1200" dirty="0">
              <a:solidFill>
                <a:schemeClr val="tx1"/>
              </a:solidFill>
              <a:latin typeface="Sakkal Majalla" panose="02000000000000000000" pitchFamily="2" charset="-78"/>
              <a:cs typeface="Sakkal Majalla" panose="02000000000000000000" pitchFamily="2" charset="-78"/>
            </a:rPr>
            <a:t>ناوَلَ</a:t>
          </a:r>
          <a:endParaRPr lang="en-US" sz="3200" kern="1200" dirty="0">
            <a:solidFill>
              <a:schemeClr val="tx1"/>
            </a:solidFill>
          </a:endParaRPr>
        </a:p>
      </dsp:txBody>
      <dsp:txXfrm rot="-5400000">
        <a:off x="2261043" y="3457870"/>
        <a:ext cx="766219" cy="880712"/>
      </dsp:txXfrm>
    </dsp:sp>
    <dsp:sp modelId="{4948C616-8C08-4679-A316-86330344CB56}">
      <dsp:nvSpPr>
        <dsp:cNvPr id="0" name=""/>
        <dsp:cNvSpPr/>
      </dsp:nvSpPr>
      <dsp:spPr>
        <a:xfrm>
          <a:off x="659673" y="3514380"/>
          <a:ext cx="1381842" cy="767690"/>
        </a:xfrm>
        <a:prstGeom prst="rect">
          <a:avLst/>
        </a:prstGeom>
        <a:noFill/>
        <a:ln>
          <a:noFill/>
        </a:ln>
        <a:effectLst/>
      </dsp:spPr>
      <dsp:style>
        <a:lnRef idx="0">
          <a:scrgbClr r="0" g="0" b="0"/>
        </a:lnRef>
        <a:fillRef idx="0">
          <a:scrgbClr r="0" g="0" b="0"/>
        </a:fillRef>
        <a:effectRef idx="0">
          <a:scrgbClr r="0" g="0" b="0"/>
        </a:effectRef>
        <a:fontRef idx="minor"/>
      </dsp:style>
    </dsp:sp>
    <dsp:sp modelId="{2D10FC9E-986B-465D-BE11-777AB2D5915A}">
      <dsp:nvSpPr>
        <dsp:cNvPr id="0" name=""/>
        <dsp:cNvSpPr/>
      </dsp:nvSpPr>
      <dsp:spPr>
        <a:xfrm rot="5400000">
          <a:off x="3197030" y="3332066"/>
          <a:ext cx="1279484" cy="1113151"/>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ar-BH" sz="2800" b="1" kern="1200" dirty="0">
              <a:solidFill>
                <a:schemeClr val="tx1"/>
              </a:solidFill>
              <a:latin typeface="Sakkal Majalla" panose="02000000000000000000" pitchFamily="2" charset="-78"/>
              <a:cs typeface="Sakkal Majalla" panose="02000000000000000000" pitchFamily="2" charset="-78"/>
            </a:rPr>
            <a:t>يَعْرِفُ</a:t>
          </a:r>
          <a:endParaRPr lang="en-US" sz="2800" b="1" kern="1200" dirty="0">
            <a:solidFill>
              <a:schemeClr val="tx1"/>
            </a:solidFill>
            <a:latin typeface="Sakkal Majalla" panose="02000000000000000000" pitchFamily="2" charset="-78"/>
            <a:cs typeface="Sakkal Majalla" panose="02000000000000000000" pitchFamily="2" charset="-78"/>
          </a:endParaRPr>
        </a:p>
      </dsp:txBody>
      <dsp:txXfrm rot="-5400000">
        <a:off x="3453662" y="3448286"/>
        <a:ext cx="766219" cy="880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5E2C-0E8C-43CE-A59F-9E8903D651D7}">
      <dsp:nvSpPr>
        <dsp:cNvPr id="0" name=""/>
        <dsp:cNvSpPr/>
      </dsp:nvSpPr>
      <dsp:spPr>
        <a:xfrm rot="16200000">
          <a:off x="3080452" y="368881"/>
          <a:ext cx="2341530" cy="1603767"/>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rtl="1">
            <a:lnSpc>
              <a:spcPct val="90000"/>
            </a:lnSpc>
            <a:spcBef>
              <a:spcPct val="0"/>
            </a:spcBef>
            <a:spcAft>
              <a:spcPct val="35000"/>
            </a:spcAft>
            <a:buNone/>
          </a:pPr>
          <a:r>
            <a:rPr lang="ar-BH" sz="3200" b="1" kern="1200" dirty="0">
              <a:latin typeface="Sakkal Majalla" panose="02000000000000000000" pitchFamily="2" charset="-78"/>
              <a:cs typeface="Sakkal Majalla" panose="02000000000000000000" pitchFamily="2" charset="-78"/>
            </a:rPr>
            <a:t>أسماء جامدة</a:t>
          </a:r>
          <a:endParaRPr lang="en-US" sz="3200" b="1" kern="1200" dirty="0">
            <a:latin typeface="Sakkal Majalla" panose="02000000000000000000" pitchFamily="2" charset="-78"/>
            <a:cs typeface="Sakkal Majalla" panose="02000000000000000000" pitchFamily="2" charset="-78"/>
          </a:endParaRPr>
        </a:p>
      </dsp:txBody>
      <dsp:txXfrm rot="5400000">
        <a:off x="3449334" y="468305"/>
        <a:ext cx="1603767" cy="1404918"/>
      </dsp:txXfrm>
    </dsp:sp>
    <dsp:sp modelId="{4575F259-4FF2-49A9-86D0-2D4DD00CB0E7}">
      <dsp:nvSpPr>
        <dsp:cNvPr id="0" name=""/>
        <dsp:cNvSpPr/>
      </dsp:nvSpPr>
      <dsp:spPr>
        <a:xfrm rot="16200000">
          <a:off x="1355785" y="368881"/>
          <a:ext cx="2341530" cy="1603767"/>
        </a:xfrm>
        <a:prstGeom prst="flowChartManualOperati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rtl="1">
            <a:lnSpc>
              <a:spcPct val="90000"/>
            </a:lnSpc>
            <a:spcBef>
              <a:spcPct val="0"/>
            </a:spcBef>
            <a:spcAft>
              <a:spcPct val="35000"/>
            </a:spcAft>
            <a:buNone/>
          </a:pPr>
          <a:r>
            <a:rPr lang="ar-BH" sz="3200" b="1" kern="1200" dirty="0">
              <a:latin typeface="Sakkal Majalla" panose="02000000000000000000" pitchFamily="2" charset="-78"/>
              <a:cs typeface="Sakkal Majalla" panose="02000000000000000000" pitchFamily="2" charset="-78"/>
            </a:rPr>
            <a:t>تدلّ على الحدث</a:t>
          </a:r>
          <a:endParaRPr lang="en-US" sz="3200" b="1" kern="1200" dirty="0">
            <a:latin typeface="Sakkal Majalla" panose="02000000000000000000" pitchFamily="2" charset="-78"/>
            <a:cs typeface="Sakkal Majalla" panose="02000000000000000000" pitchFamily="2" charset="-78"/>
          </a:endParaRPr>
        </a:p>
      </dsp:txBody>
      <dsp:txXfrm rot="5400000">
        <a:off x="1724667" y="468305"/>
        <a:ext cx="1603767" cy="1404918"/>
      </dsp:txXfrm>
    </dsp:sp>
    <dsp:sp modelId="{82DF9475-DB9B-476B-901A-C65F24553D83}">
      <dsp:nvSpPr>
        <dsp:cNvPr id="0" name=""/>
        <dsp:cNvSpPr/>
      </dsp:nvSpPr>
      <dsp:spPr>
        <a:xfrm rot="16200000">
          <a:off x="-368881" y="368881"/>
          <a:ext cx="2341530" cy="1603767"/>
        </a:xfrm>
        <a:prstGeom prst="flowChartManualOperati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0" tIns="0" rIns="203200" bIns="0" numCol="1" spcCol="1270" anchor="ctr" anchorCtr="0">
          <a:noAutofit/>
        </a:bodyPr>
        <a:lstStyle/>
        <a:p>
          <a:pPr marL="0" lvl="0" indent="0" algn="ctr" defTabSz="1422400" rtl="1">
            <a:lnSpc>
              <a:spcPct val="90000"/>
            </a:lnSpc>
            <a:spcBef>
              <a:spcPct val="0"/>
            </a:spcBef>
            <a:spcAft>
              <a:spcPct val="35000"/>
            </a:spcAft>
            <a:buNone/>
          </a:pPr>
          <a:r>
            <a:rPr lang="ar-BH" sz="3200" b="1" kern="1200" dirty="0">
              <a:latin typeface="Sakkal Majalla" panose="02000000000000000000" pitchFamily="2" charset="-78"/>
              <a:cs typeface="Sakkal Majalla" panose="02000000000000000000" pitchFamily="2" charset="-78"/>
            </a:rPr>
            <a:t>تتضمّن أحرف أفعالها</a:t>
          </a:r>
          <a:endParaRPr lang="en-US" sz="3200" b="1" kern="1200" dirty="0">
            <a:latin typeface="Sakkal Majalla" panose="02000000000000000000" pitchFamily="2" charset="-78"/>
            <a:cs typeface="Sakkal Majalla" panose="02000000000000000000" pitchFamily="2" charset="-78"/>
          </a:endParaRPr>
        </a:p>
      </dsp:txBody>
      <dsp:txXfrm rot="5400000">
        <a:off x="1" y="468305"/>
        <a:ext cx="1603767" cy="14049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F0646-AD39-447A-AC71-5795A51D4DA0}">
      <dsp:nvSpPr>
        <dsp:cNvPr id="0" name=""/>
        <dsp:cNvSpPr/>
      </dsp:nvSpPr>
      <dsp:spPr>
        <a:xfrm>
          <a:off x="1350" y="20847"/>
          <a:ext cx="1316414" cy="526565"/>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ar-BH" sz="2400" b="1" kern="1200" dirty="0">
              <a:latin typeface="Sakkal Majalla" panose="02000000000000000000" pitchFamily="2" charset="-78"/>
              <a:cs typeface="Sakkal Majalla" panose="02000000000000000000" pitchFamily="2" charset="-78"/>
            </a:rPr>
            <a:t>ضَـحِـكٌ</a:t>
          </a:r>
          <a:endParaRPr lang="en-US" sz="2400" b="1" kern="1200" dirty="0">
            <a:latin typeface="Sakkal Majalla" panose="02000000000000000000" pitchFamily="2" charset="-78"/>
            <a:cs typeface="Sakkal Majalla" panose="02000000000000000000" pitchFamily="2" charset="-78"/>
          </a:endParaRPr>
        </a:p>
      </dsp:txBody>
      <dsp:txXfrm>
        <a:off x="1350" y="20847"/>
        <a:ext cx="1316414" cy="526565"/>
      </dsp:txXfrm>
    </dsp:sp>
    <dsp:sp modelId="{F89E9057-D3C7-4947-8D32-A86203E30FD8}">
      <dsp:nvSpPr>
        <dsp:cNvPr id="0" name=""/>
        <dsp:cNvSpPr/>
      </dsp:nvSpPr>
      <dsp:spPr>
        <a:xfrm>
          <a:off x="1350" y="547412"/>
          <a:ext cx="1316414" cy="215208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rtl="1">
            <a:lnSpc>
              <a:spcPct val="90000"/>
            </a:lnSpc>
            <a:spcBef>
              <a:spcPct val="0"/>
            </a:spcBef>
            <a:spcAft>
              <a:spcPct val="15000"/>
            </a:spcAft>
            <a:buChar char="•"/>
          </a:pPr>
          <a:r>
            <a:rPr lang="ar-BH" sz="2400" b="1" kern="1200" dirty="0">
              <a:latin typeface="Sakkal Majalla" panose="02000000000000000000" pitchFamily="2" charset="-78"/>
              <a:cs typeface="Sakkal Majalla" panose="02000000000000000000" pitchFamily="2" charset="-78"/>
            </a:rPr>
            <a:t>ضَـحِـكَ</a:t>
          </a:r>
          <a:endParaRPr lang="en-US" sz="2400" b="1" kern="1200" dirty="0">
            <a:latin typeface="Sakkal Majalla" panose="02000000000000000000" pitchFamily="2" charset="-78"/>
            <a:cs typeface="Sakkal Majalla" panose="02000000000000000000" pitchFamily="2" charset="-78"/>
          </a:endParaRPr>
        </a:p>
      </dsp:txBody>
      <dsp:txXfrm>
        <a:off x="1350" y="547412"/>
        <a:ext cx="1316414" cy="2152080"/>
      </dsp:txXfrm>
    </dsp:sp>
    <dsp:sp modelId="{E683A407-EB7D-4AFD-96D9-89404842F411}">
      <dsp:nvSpPr>
        <dsp:cNvPr id="0" name=""/>
        <dsp:cNvSpPr/>
      </dsp:nvSpPr>
      <dsp:spPr>
        <a:xfrm>
          <a:off x="1502062" y="20847"/>
          <a:ext cx="1316414" cy="526565"/>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ar-BH" sz="2400" b="1" kern="1200" dirty="0">
              <a:latin typeface="Sakkal Majalla" panose="02000000000000000000" pitchFamily="2" charset="-78"/>
              <a:cs typeface="Sakkal Majalla" panose="02000000000000000000" pitchFamily="2" charset="-78"/>
            </a:rPr>
            <a:t>صِيامٌ</a:t>
          </a:r>
          <a:endParaRPr lang="en-US" sz="2400" b="1" kern="1200" dirty="0">
            <a:latin typeface="Sakkal Majalla" panose="02000000000000000000" pitchFamily="2" charset="-78"/>
            <a:cs typeface="Sakkal Majalla" panose="02000000000000000000" pitchFamily="2" charset="-78"/>
          </a:endParaRPr>
        </a:p>
      </dsp:txBody>
      <dsp:txXfrm>
        <a:off x="1502062" y="20847"/>
        <a:ext cx="1316414" cy="526565"/>
      </dsp:txXfrm>
    </dsp:sp>
    <dsp:sp modelId="{8B9FF28A-48F4-4885-BE95-033DAE5E4167}">
      <dsp:nvSpPr>
        <dsp:cNvPr id="0" name=""/>
        <dsp:cNvSpPr/>
      </dsp:nvSpPr>
      <dsp:spPr>
        <a:xfrm>
          <a:off x="1502062" y="547412"/>
          <a:ext cx="1316414" cy="215208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rtl="1">
            <a:lnSpc>
              <a:spcPct val="90000"/>
            </a:lnSpc>
            <a:spcBef>
              <a:spcPct val="0"/>
            </a:spcBef>
            <a:spcAft>
              <a:spcPct val="15000"/>
            </a:spcAft>
            <a:buChar char="•"/>
          </a:pPr>
          <a:r>
            <a:rPr lang="ar-BH" sz="2400" b="1" kern="1200" dirty="0">
              <a:latin typeface="Sakkal Majalla" panose="02000000000000000000" pitchFamily="2" charset="-78"/>
              <a:cs typeface="Sakkal Majalla" panose="02000000000000000000" pitchFamily="2" charset="-78"/>
            </a:rPr>
            <a:t>صـامَ</a:t>
          </a:r>
          <a:endParaRPr lang="en-US" sz="2400" b="1" kern="1200" dirty="0">
            <a:latin typeface="Sakkal Majalla" panose="02000000000000000000" pitchFamily="2" charset="-78"/>
            <a:cs typeface="Sakkal Majalla" panose="02000000000000000000" pitchFamily="2" charset="-78"/>
          </a:endParaRPr>
        </a:p>
      </dsp:txBody>
      <dsp:txXfrm>
        <a:off x="1502062" y="547412"/>
        <a:ext cx="1316414" cy="2152080"/>
      </dsp:txXfrm>
    </dsp:sp>
    <dsp:sp modelId="{AD3074B5-CB10-4966-B540-9FD70F173F69}">
      <dsp:nvSpPr>
        <dsp:cNvPr id="0" name=""/>
        <dsp:cNvSpPr/>
      </dsp:nvSpPr>
      <dsp:spPr>
        <a:xfrm>
          <a:off x="3002775" y="20847"/>
          <a:ext cx="1316414" cy="526565"/>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ar-BH" sz="2400" b="1" kern="1200" dirty="0">
              <a:latin typeface="Sakkal Majalla" panose="02000000000000000000" pitchFamily="2" charset="-78"/>
              <a:cs typeface="Sakkal Majalla" panose="02000000000000000000" pitchFamily="2" charset="-78"/>
            </a:rPr>
            <a:t>استعمالٌ</a:t>
          </a:r>
          <a:endParaRPr lang="en-US" sz="2400" b="1" kern="1200" dirty="0">
            <a:latin typeface="Sakkal Majalla" panose="02000000000000000000" pitchFamily="2" charset="-78"/>
            <a:cs typeface="Sakkal Majalla" panose="02000000000000000000" pitchFamily="2" charset="-78"/>
          </a:endParaRPr>
        </a:p>
      </dsp:txBody>
      <dsp:txXfrm>
        <a:off x="3002775" y="20847"/>
        <a:ext cx="1316414" cy="526565"/>
      </dsp:txXfrm>
    </dsp:sp>
    <dsp:sp modelId="{7F068532-2C9A-4F8D-93C5-5B56A8C9F9F4}">
      <dsp:nvSpPr>
        <dsp:cNvPr id="0" name=""/>
        <dsp:cNvSpPr/>
      </dsp:nvSpPr>
      <dsp:spPr>
        <a:xfrm>
          <a:off x="3002775" y="547412"/>
          <a:ext cx="1316414" cy="215208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BH" sz="2400" b="1" kern="1200" dirty="0">
              <a:latin typeface="Sakkal Majalla" panose="02000000000000000000" pitchFamily="2" charset="-78"/>
              <a:cs typeface="Sakkal Majalla" panose="02000000000000000000" pitchFamily="2" charset="-78"/>
            </a:rPr>
            <a:t>استَعْمَل</a:t>
          </a:r>
          <a:endParaRPr lang="en-US" sz="2400" b="1" kern="1200" dirty="0">
            <a:latin typeface="Sakkal Majalla" panose="02000000000000000000" pitchFamily="2" charset="-78"/>
            <a:cs typeface="Sakkal Majalla" panose="02000000000000000000" pitchFamily="2" charset="-78"/>
          </a:endParaRPr>
        </a:p>
      </dsp:txBody>
      <dsp:txXfrm>
        <a:off x="3002775" y="547412"/>
        <a:ext cx="1316414" cy="2152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12D30-2EC1-4E01-99BC-6A6DE9B17B82}">
      <dsp:nvSpPr>
        <dsp:cNvPr id="0" name=""/>
        <dsp:cNvSpPr/>
      </dsp:nvSpPr>
      <dsp:spPr>
        <a:xfrm>
          <a:off x="60569" y="178683"/>
          <a:ext cx="1275501" cy="1444006"/>
        </a:xfrm>
        <a:prstGeom prst="up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0F8AC-FD91-4489-B958-F1FC2476AF2D}">
      <dsp:nvSpPr>
        <dsp:cNvPr id="0" name=""/>
        <dsp:cNvSpPr/>
      </dsp:nvSpPr>
      <dsp:spPr>
        <a:xfrm>
          <a:off x="1855344" y="83137"/>
          <a:ext cx="2591667" cy="927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0" rIns="284480" bIns="284480" numCol="1" spcCol="1270" anchor="ctr" anchorCtr="0">
          <a:noAutofit/>
        </a:bodyPr>
        <a:lstStyle/>
        <a:p>
          <a:pPr marL="0" lvl="0" indent="0" algn="ctr" defTabSz="1778000" rtl="1">
            <a:lnSpc>
              <a:spcPct val="90000"/>
            </a:lnSpc>
            <a:spcBef>
              <a:spcPct val="0"/>
            </a:spcBef>
            <a:spcAft>
              <a:spcPct val="35000"/>
            </a:spcAft>
            <a:buNone/>
          </a:pPr>
          <a:r>
            <a:rPr lang="ar-BH" sz="4000" b="1" kern="1200" dirty="0">
              <a:solidFill>
                <a:srgbClr val="CC4400"/>
              </a:solidFill>
              <a:latin typeface="Sakkal Majalla" panose="02000000000000000000" pitchFamily="2" charset="-78"/>
              <a:cs typeface="Sakkal Majalla" panose="02000000000000000000" pitchFamily="2" charset="-78"/>
            </a:rPr>
            <a:t>نستنتج</a:t>
          </a:r>
          <a:r>
            <a:rPr lang="ar-BH" sz="3300" kern="1200" dirty="0">
              <a:solidFill>
                <a:srgbClr val="CC4400"/>
              </a:solidFill>
              <a:latin typeface="Sakkal Majalla" panose="02000000000000000000" pitchFamily="2" charset="-78"/>
              <a:cs typeface="Sakkal Majalla" panose="02000000000000000000" pitchFamily="2" charset="-78"/>
            </a:rPr>
            <a:t> </a:t>
          </a:r>
          <a:r>
            <a:rPr lang="ar-BH" sz="3600" b="1" kern="1200" dirty="0">
              <a:solidFill>
                <a:srgbClr val="CC4400"/>
              </a:solidFill>
              <a:latin typeface="Sakkal Majalla" panose="02000000000000000000" pitchFamily="2" charset="-78"/>
              <a:cs typeface="Sakkal Majalla" panose="02000000000000000000" pitchFamily="2" charset="-78"/>
            </a:rPr>
            <a:t>أنّ</a:t>
          </a:r>
          <a:endParaRPr lang="en-US" sz="3600" b="1" kern="1200" dirty="0">
            <a:solidFill>
              <a:srgbClr val="CC4400"/>
            </a:solidFill>
            <a:latin typeface="Sakkal Majalla" panose="02000000000000000000" pitchFamily="2" charset="-78"/>
            <a:cs typeface="Sakkal Majalla" panose="02000000000000000000" pitchFamily="2" charset="-78"/>
          </a:endParaRPr>
        </a:p>
      </dsp:txBody>
      <dsp:txXfrm>
        <a:off x="1855344" y="83137"/>
        <a:ext cx="2591667" cy="927777"/>
      </dsp:txXfrm>
    </dsp:sp>
    <dsp:sp modelId="{1C6C06D6-B3AA-45B8-A4FC-D5E8D5A79262}">
      <dsp:nvSpPr>
        <dsp:cNvPr id="0" name=""/>
        <dsp:cNvSpPr/>
      </dsp:nvSpPr>
      <dsp:spPr>
        <a:xfrm>
          <a:off x="262443" y="1712855"/>
          <a:ext cx="1255028" cy="1607989"/>
        </a:xfrm>
        <a:prstGeom prst="downArrow">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032F0B-2DEF-4D8C-97DC-031400B4EFBC}">
      <dsp:nvSpPr>
        <dsp:cNvPr id="0" name=""/>
        <dsp:cNvSpPr/>
      </dsp:nvSpPr>
      <dsp:spPr>
        <a:xfrm>
          <a:off x="1221340" y="757702"/>
          <a:ext cx="4047710" cy="2580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0" rIns="256032" bIns="256032" numCol="1" spcCol="1270" anchor="ctr" anchorCtr="0">
          <a:noAutofit/>
        </a:bodyPr>
        <a:lstStyle/>
        <a:p>
          <a:pPr marL="0" lvl="0" indent="0" algn="just" defTabSz="1600200" rtl="1">
            <a:lnSpc>
              <a:spcPct val="100000"/>
            </a:lnSpc>
            <a:spcBef>
              <a:spcPct val="0"/>
            </a:spcBef>
            <a:spcAft>
              <a:spcPts val="0"/>
            </a:spcAft>
            <a:buNone/>
          </a:pPr>
          <a:r>
            <a:rPr lang="ar-BH" sz="3600" b="1" kern="1200" dirty="0">
              <a:solidFill>
                <a:srgbClr val="002060"/>
              </a:solidFill>
              <a:latin typeface="Sakkal Majalla" panose="02000000000000000000" pitchFamily="2" charset="-78"/>
              <a:cs typeface="Sakkal Majalla" panose="02000000000000000000" pitchFamily="2" charset="-78"/>
            </a:rPr>
            <a:t>ــ الفعل يدلّ على حدث</a:t>
          </a:r>
        </a:p>
        <a:p>
          <a:pPr marL="0" lvl="0" indent="0" algn="just" defTabSz="1600200" rtl="1">
            <a:lnSpc>
              <a:spcPct val="100000"/>
            </a:lnSpc>
            <a:spcBef>
              <a:spcPct val="0"/>
            </a:spcBef>
            <a:spcAft>
              <a:spcPts val="0"/>
            </a:spcAft>
            <a:buNone/>
          </a:pPr>
          <a:r>
            <a:rPr lang="ar-BH" sz="3600" b="1" kern="1200" dirty="0">
              <a:solidFill>
                <a:srgbClr val="002060"/>
              </a:solidFill>
              <a:latin typeface="Sakkal Majalla" panose="02000000000000000000" pitchFamily="2" charset="-78"/>
              <a:cs typeface="Sakkal Majalla" panose="02000000000000000000" pitchFamily="2" charset="-78"/>
            </a:rPr>
            <a:t> مقترن بزمان مُعيّن.</a:t>
          </a:r>
        </a:p>
        <a:p>
          <a:pPr marL="0" lvl="0" indent="0" algn="just" defTabSz="1600200" rtl="1">
            <a:lnSpc>
              <a:spcPct val="100000"/>
            </a:lnSpc>
            <a:spcBef>
              <a:spcPct val="0"/>
            </a:spcBef>
            <a:spcAft>
              <a:spcPts val="0"/>
            </a:spcAft>
            <a:buNone/>
          </a:pPr>
          <a:r>
            <a:rPr lang="ar-BH" sz="3600" b="1" kern="1200" dirty="0">
              <a:solidFill>
                <a:srgbClr val="002060"/>
              </a:solidFill>
              <a:latin typeface="Sakkal Majalla" panose="02000000000000000000" pitchFamily="2" charset="-78"/>
              <a:cs typeface="Sakkal Majalla" panose="02000000000000000000" pitchFamily="2" charset="-78"/>
            </a:rPr>
            <a:t>ــ المصدر: يدلّ على الحدث </a:t>
          </a:r>
        </a:p>
        <a:p>
          <a:pPr marL="0" lvl="0" indent="0" algn="just" defTabSz="1600200" rtl="1">
            <a:lnSpc>
              <a:spcPct val="100000"/>
            </a:lnSpc>
            <a:spcBef>
              <a:spcPct val="0"/>
            </a:spcBef>
            <a:spcAft>
              <a:spcPts val="0"/>
            </a:spcAft>
            <a:buNone/>
          </a:pPr>
          <a:r>
            <a:rPr lang="ar-BH" sz="3600" b="1" kern="1200" dirty="0">
              <a:solidFill>
                <a:srgbClr val="002060"/>
              </a:solidFill>
              <a:latin typeface="Sakkal Majalla" panose="02000000000000000000" pitchFamily="2" charset="-78"/>
              <a:cs typeface="Sakkal Majalla" panose="02000000000000000000" pitchFamily="2" charset="-78"/>
            </a:rPr>
            <a:t>مجرّدًا من الزمان.</a:t>
          </a:r>
          <a:endParaRPr lang="en-US" sz="3600" b="1" kern="1200" dirty="0">
            <a:solidFill>
              <a:srgbClr val="002060"/>
            </a:solidFill>
            <a:latin typeface="Sakkal Majalla" panose="02000000000000000000" pitchFamily="2" charset="-78"/>
            <a:cs typeface="Sakkal Majalla" panose="02000000000000000000" pitchFamily="2" charset="-78"/>
          </a:endParaRPr>
        </a:p>
      </dsp:txBody>
      <dsp:txXfrm>
        <a:off x="1221340" y="757702"/>
        <a:ext cx="4047710" cy="2580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5E2C-0E8C-43CE-A59F-9E8903D651D7}">
      <dsp:nvSpPr>
        <dsp:cNvPr id="0" name=""/>
        <dsp:cNvSpPr/>
      </dsp:nvSpPr>
      <dsp:spPr>
        <a:xfrm rot="16200000">
          <a:off x="2445227" y="608076"/>
          <a:ext cx="2635786" cy="1419633"/>
        </a:xfrm>
        <a:prstGeom prst="flowChartManualOperati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1">
            <a:lnSpc>
              <a:spcPct val="90000"/>
            </a:lnSpc>
            <a:spcBef>
              <a:spcPct val="0"/>
            </a:spcBef>
            <a:spcAft>
              <a:spcPct val="35000"/>
            </a:spcAft>
            <a:buNone/>
          </a:pPr>
          <a:r>
            <a:rPr lang="ar-BH" sz="2800" b="1" kern="1200" dirty="0">
              <a:latin typeface="Sakkal Majalla" panose="02000000000000000000" pitchFamily="2" charset="-78"/>
              <a:cs typeface="Sakkal Majalla" panose="02000000000000000000" pitchFamily="2" charset="-78"/>
            </a:rPr>
            <a:t>أفعال ثلاثيّة مُجرّدَة</a:t>
          </a:r>
          <a:endParaRPr lang="en-US" sz="2800" b="1" kern="1200" dirty="0">
            <a:latin typeface="Sakkal Majalla" panose="02000000000000000000" pitchFamily="2" charset="-78"/>
            <a:cs typeface="Sakkal Majalla" panose="02000000000000000000" pitchFamily="2" charset="-78"/>
          </a:endParaRPr>
        </a:p>
      </dsp:txBody>
      <dsp:txXfrm rot="5400000">
        <a:off x="3053303" y="527157"/>
        <a:ext cx="1419633" cy="1581472"/>
      </dsp:txXfrm>
    </dsp:sp>
    <dsp:sp modelId="{4575F259-4FF2-49A9-86D0-2D4DD00CB0E7}">
      <dsp:nvSpPr>
        <dsp:cNvPr id="0" name=""/>
        <dsp:cNvSpPr/>
      </dsp:nvSpPr>
      <dsp:spPr>
        <a:xfrm rot="16200000">
          <a:off x="918575" y="608076"/>
          <a:ext cx="2635786" cy="1419633"/>
        </a:xfrm>
        <a:prstGeom prst="flowChartManualOperation">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1">
            <a:lnSpc>
              <a:spcPct val="90000"/>
            </a:lnSpc>
            <a:spcBef>
              <a:spcPct val="0"/>
            </a:spcBef>
            <a:spcAft>
              <a:spcPct val="35000"/>
            </a:spcAft>
            <a:buNone/>
          </a:pPr>
          <a:r>
            <a:rPr lang="ar-BH" sz="2800" b="1" kern="1200" dirty="0">
              <a:latin typeface="Sakkal Majalla" panose="02000000000000000000" pitchFamily="2" charset="-78"/>
              <a:cs typeface="Sakkal Majalla" panose="02000000000000000000" pitchFamily="2" charset="-78"/>
            </a:rPr>
            <a:t>كلّها على وزن (فَعَلَ)</a:t>
          </a:r>
          <a:endParaRPr lang="en-US" sz="2800" b="1" kern="1200" dirty="0">
            <a:latin typeface="Sakkal Majalla" panose="02000000000000000000" pitchFamily="2" charset="-78"/>
            <a:cs typeface="Sakkal Majalla" panose="02000000000000000000" pitchFamily="2" charset="-78"/>
          </a:endParaRPr>
        </a:p>
      </dsp:txBody>
      <dsp:txXfrm rot="5400000">
        <a:off x="1526651" y="527157"/>
        <a:ext cx="1419633" cy="1581472"/>
      </dsp:txXfrm>
    </dsp:sp>
    <dsp:sp modelId="{82DF9475-DB9B-476B-901A-C65F24553D83}">
      <dsp:nvSpPr>
        <dsp:cNvPr id="0" name=""/>
        <dsp:cNvSpPr/>
      </dsp:nvSpPr>
      <dsp:spPr>
        <a:xfrm rot="16200000">
          <a:off x="-608076" y="608076"/>
          <a:ext cx="2635786" cy="1419633"/>
        </a:xfrm>
        <a:prstGeom prst="flowChartManualOperation">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rtl="1">
            <a:lnSpc>
              <a:spcPct val="90000"/>
            </a:lnSpc>
            <a:spcBef>
              <a:spcPct val="0"/>
            </a:spcBef>
            <a:spcAft>
              <a:spcPct val="35000"/>
            </a:spcAft>
            <a:buNone/>
          </a:pPr>
          <a:r>
            <a:rPr lang="ar-BH" sz="2800" b="1" kern="1200" dirty="0">
              <a:latin typeface="Sakkal Majalla" panose="02000000000000000000" pitchFamily="2" charset="-78"/>
              <a:cs typeface="Sakkal Majalla" panose="02000000000000000000" pitchFamily="2" charset="-78"/>
            </a:rPr>
            <a:t>مصادرُها جاءت على أوزان مختلفة</a:t>
          </a:r>
          <a:endParaRPr lang="en-US" sz="2800" b="1" kern="1200" dirty="0">
            <a:latin typeface="Sakkal Majalla" panose="02000000000000000000" pitchFamily="2" charset="-78"/>
            <a:cs typeface="Sakkal Majalla" panose="02000000000000000000" pitchFamily="2" charset="-78"/>
          </a:endParaRPr>
        </a:p>
      </dsp:txBody>
      <dsp:txXfrm rot="5400000">
        <a:off x="0" y="527157"/>
        <a:ext cx="1419633" cy="15814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F0646-AD39-447A-AC71-5795A51D4DA0}">
      <dsp:nvSpPr>
        <dsp:cNvPr id="0" name=""/>
        <dsp:cNvSpPr/>
      </dsp:nvSpPr>
      <dsp:spPr>
        <a:xfrm>
          <a:off x="195509" y="6366"/>
          <a:ext cx="1173628" cy="469451"/>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ar-BH" sz="2400" b="1" kern="1200" dirty="0">
              <a:latin typeface="Sakkal Majalla" panose="02000000000000000000" pitchFamily="2" charset="-78"/>
              <a:cs typeface="Sakkal Majalla" panose="02000000000000000000" pitchFamily="2" charset="-78"/>
            </a:rPr>
            <a:t>قَرَأ</a:t>
          </a:r>
          <a:endParaRPr lang="en-US" sz="2400" b="1" kern="1200" dirty="0">
            <a:latin typeface="Sakkal Majalla" panose="02000000000000000000" pitchFamily="2" charset="-78"/>
            <a:cs typeface="Sakkal Majalla" panose="02000000000000000000" pitchFamily="2" charset="-78"/>
          </a:endParaRPr>
        </a:p>
      </dsp:txBody>
      <dsp:txXfrm>
        <a:off x="195509" y="6366"/>
        <a:ext cx="1173628" cy="469451"/>
      </dsp:txXfrm>
    </dsp:sp>
    <dsp:sp modelId="{F89E9057-D3C7-4947-8D32-A86203E30FD8}">
      <dsp:nvSpPr>
        <dsp:cNvPr id="0" name=""/>
        <dsp:cNvSpPr/>
      </dsp:nvSpPr>
      <dsp:spPr>
        <a:xfrm>
          <a:off x="195509" y="476638"/>
          <a:ext cx="1173628" cy="22399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rtl="1">
            <a:lnSpc>
              <a:spcPct val="90000"/>
            </a:lnSpc>
            <a:spcBef>
              <a:spcPct val="0"/>
            </a:spcBef>
            <a:spcAft>
              <a:spcPct val="15000"/>
            </a:spcAft>
            <a:buChar char="•"/>
          </a:pPr>
          <a:r>
            <a:rPr lang="ar-BH" sz="2400" b="1" kern="1200" dirty="0">
              <a:latin typeface="Sakkal Majalla" panose="02000000000000000000" pitchFamily="2" charset="-78"/>
              <a:cs typeface="Sakkal Majalla" panose="02000000000000000000" pitchFamily="2" charset="-78"/>
            </a:rPr>
            <a:t>قِراءَة</a:t>
          </a:r>
          <a:endParaRPr lang="en-US" sz="2400" b="1" kern="1200" dirty="0">
            <a:latin typeface="Sakkal Majalla" panose="02000000000000000000" pitchFamily="2" charset="-78"/>
            <a:cs typeface="Sakkal Majalla" panose="02000000000000000000" pitchFamily="2" charset="-78"/>
          </a:endParaRPr>
        </a:p>
        <a:p>
          <a:pPr marL="228600" lvl="1" indent="-228600" algn="ctr" defTabSz="977900" rtl="1">
            <a:lnSpc>
              <a:spcPct val="90000"/>
            </a:lnSpc>
            <a:spcBef>
              <a:spcPct val="0"/>
            </a:spcBef>
            <a:spcAft>
              <a:spcPct val="15000"/>
            </a:spcAft>
            <a:buChar char="•"/>
          </a:pPr>
          <a:r>
            <a:rPr lang="ar-BH" sz="2200" b="1" kern="1200" dirty="0">
              <a:solidFill>
                <a:srgbClr val="70233F"/>
              </a:solidFill>
              <a:latin typeface="Sakkal Majalla" panose="02000000000000000000" pitchFamily="2" charset="-78"/>
              <a:cs typeface="Sakkal Majalla" panose="02000000000000000000" pitchFamily="2" charset="-78"/>
            </a:rPr>
            <a:t>(فِعالَة)</a:t>
          </a:r>
          <a:endParaRPr lang="en-US" sz="2200" b="1" kern="1200" dirty="0">
            <a:solidFill>
              <a:srgbClr val="70233F"/>
            </a:solidFill>
            <a:latin typeface="Sakkal Majalla" panose="02000000000000000000" pitchFamily="2" charset="-78"/>
            <a:cs typeface="Sakkal Majalla" panose="02000000000000000000" pitchFamily="2" charset="-78"/>
          </a:endParaRPr>
        </a:p>
      </dsp:txBody>
      <dsp:txXfrm>
        <a:off x="195509" y="476638"/>
        <a:ext cx="1173628" cy="2239920"/>
      </dsp:txXfrm>
    </dsp:sp>
    <dsp:sp modelId="{E683A407-EB7D-4AFD-96D9-89404842F411}">
      <dsp:nvSpPr>
        <dsp:cNvPr id="0" name=""/>
        <dsp:cNvSpPr/>
      </dsp:nvSpPr>
      <dsp:spPr>
        <a:xfrm>
          <a:off x="1446433" y="6366"/>
          <a:ext cx="1173628" cy="469451"/>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ar-BH" sz="2400" b="1" kern="1200" dirty="0">
              <a:latin typeface="Sakkal Majalla" panose="02000000000000000000" pitchFamily="2" charset="-78"/>
              <a:cs typeface="Sakkal Majalla" panose="02000000000000000000" pitchFamily="2" charset="-78"/>
            </a:rPr>
            <a:t>خَرَجَ</a:t>
          </a:r>
          <a:endParaRPr lang="en-US" sz="2400" b="1" kern="1200" dirty="0">
            <a:latin typeface="Sakkal Majalla" panose="02000000000000000000" pitchFamily="2" charset="-78"/>
            <a:cs typeface="Sakkal Majalla" panose="02000000000000000000" pitchFamily="2" charset="-78"/>
          </a:endParaRPr>
        </a:p>
      </dsp:txBody>
      <dsp:txXfrm>
        <a:off x="1446433" y="6366"/>
        <a:ext cx="1173628" cy="469451"/>
      </dsp:txXfrm>
    </dsp:sp>
    <dsp:sp modelId="{8B9FF28A-48F4-4885-BE95-033DAE5E4167}">
      <dsp:nvSpPr>
        <dsp:cNvPr id="0" name=""/>
        <dsp:cNvSpPr/>
      </dsp:nvSpPr>
      <dsp:spPr>
        <a:xfrm>
          <a:off x="1446433" y="476638"/>
          <a:ext cx="1173628" cy="2239920"/>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BH" sz="2400" b="1" kern="1200" dirty="0">
              <a:latin typeface="Sakkal Majalla" panose="02000000000000000000" pitchFamily="2" charset="-78"/>
              <a:cs typeface="Sakkal Majalla" panose="02000000000000000000" pitchFamily="2" charset="-78"/>
            </a:rPr>
            <a:t>خُروج</a:t>
          </a:r>
          <a:endParaRPr lang="en-US" sz="2400" b="1" kern="1200" dirty="0">
            <a:latin typeface="Sakkal Majalla" panose="02000000000000000000" pitchFamily="2" charset="-78"/>
            <a:cs typeface="Sakkal Majalla" panose="02000000000000000000" pitchFamily="2" charset="-78"/>
          </a:endParaRPr>
        </a:p>
        <a:p>
          <a:pPr marL="228600" lvl="1" indent="-228600" algn="r" defTabSz="1066800" rtl="1">
            <a:lnSpc>
              <a:spcPct val="90000"/>
            </a:lnSpc>
            <a:spcBef>
              <a:spcPct val="0"/>
            </a:spcBef>
            <a:spcAft>
              <a:spcPct val="15000"/>
            </a:spcAft>
            <a:buChar char="•"/>
          </a:pPr>
          <a:r>
            <a:rPr lang="ar-BH" sz="2400" b="1" kern="1200" dirty="0">
              <a:solidFill>
                <a:srgbClr val="70233F"/>
              </a:solidFill>
              <a:latin typeface="Sakkal Majalla" panose="02000000000000000000" pitchFamily="2" charset="-78"/>
              <a:cs typeface="Sakkal Majalla" panose="02000000000000000000" pitchFamily="2" charset="-78"/>
            </a:rPr>
            <a:t>(</a:t>
          </a:r>
          <a:r>
            <a:rPr lang="ar-BH" sz="2200" b="1" kern="1200" dirty="0">
              <a:solidFill>
                <a:srgbClr val="70233F"/>
              </a:solidFill>
              <a:latin typeface="Sakkal Majalla" panose="02000000000000000000" pitchFamily="2" charset="-78"/>
              <a:cs typeface="Sakkal Majalla" panose="02000000000000000000" pitchFamily="2" charset="-78"/>
            </a:rPr>
            <a:t>فُعول)</a:t>
          </a:r>
          <a:endParaRPr lang="en-US" sz="2200" b="1" kern="1200" dirty="0">
            <a:solidFill>
              <a:srgbClr val="70233F"/>
            </a:solidFill>
            <a:latin typeface="Sakkal Majalla" panose="02000000000000000000" pitchFamily="2" charset="-78"/>
            <a:cs typeface="Sakkal Majalla" panose="02000000000000000000" pitchFamily="2" charset="-78"/>
          </a:endParaRPr>
        </a:p>
      </dsp:txBody>
      <dsp:txXfrm>
        <a:off x="1446433" y="476638"/>
        <a:ext cx="1173628" cy="2239920"/>
      </dsp:txXfrm>
    </dsp:sp>
    <dsp:sp modelId="{AD3074B5-CB10-4966-B540-9FD70F173F69}">
      <dsp:nvSpPr>
        <dsp:cNvPr id="0" name=""/>
        <dsp:cNvSpPr/>
      </dsp:nvSpPr>
      <dsp:spPr>
        <a:xfrm>
          <a:off x="2677077" y="5484"/>
          <a:ext cx="1173628" cy="469451"/>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ar-BH" sz="2400" b="1" kern="1200" dirty="0">
              <a:latin typeface="Sakkal Majalla" panose="02000000000000000000" pitchFamily="2" charset="-78"/>
              <a:cs typeface="Sakkal Majalla" panose="02000000000000000000" pitchFamily="2" charset="-78"/>
            </a:rPr>
            <a:t>ذَهَبَ</a:t>
          </a:r>
          <a:endParaRPr lang="en-US" sz="2400" b="1" kern="1200" dirty="0">
            <a:latin typeface="Sakkal Majalla" panose="02000000000000000000" pitchFamily="2" charset="-78"/>
            <a:cs typeface="Sakkal Majalla" panose="02000000000000000000" pitchFamily="2" charset="-78"/>
          </a:endParaRPr>
        </a:p>
      </dsp:txBody>
      <dsp:txXfrm>
        <a:off x="2677077" y="5484"/>
        <a:ext cx="1173628" cy="469451"/>
      </dsp:txXfrm>
    </dsp:sp>
    <dsp:sp modelId="{7F068532-2C9A-4F8D-93C5-5B56A8C9F9F4}">
      <dsp:nvSpPr>
        <dsp:cNvPr id="0" name=""/>
        <dsp:cNvSpPr/>
      </dsp:nvSpPr>
      <dsp:spPr>
        <a:xfrm>
          <a:off x="2677077" y="474935"/>
          <a:ext cx="1173628" cy="223992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BH" sz="2400" b="1" kern="1200" dirty="0">
              <a:latin typeface="Sakkal Majalla" panose="02000000000000000000" pitchFamily="2" charset="-78"/>
              <a:cs typeface="Sakkal Majalla" panose="02000000000000000000" pitchFamily="2" charset="-78"/>
            </a:rPr>
            <a:t>ذَهاب</a:t>
          </a:r>
          <a:endParaRPr lang="en-US" sz="2400" b="1" kern="1200" dirty="0">
            <a:latin typeface="Sakkal Majalla" panose="02000000000000000000" pitchFamily="2" charset="-78"/>
            <a:cs typeface="Sakkal Majalla" panose="02000000000000000000" pitchFamily="2" charset="-78"/>
          </a:endParaRPr>
        </a:p>
        <a:p>
          <a:pPr marL="228600" lvl="1" indent="-228600" algn="r" defTabSz="1066800" rtl="1">
            <a:lnSpc>
              <a:spcPct val="90000"/>
            </a:lnSpc>
            <a:spcBef>
              <a:spcPct val="0"/>
            </a:spcBef>
            <a:spcAft>
              <a:spcPct val="15000"/>
            </a:spcAft>
            <a:buChar char="•"/>
          </a:pPr>
          <a:r>
            <a:rPr lang="ar-BH" sz="2400" b="1" kern="1200" dirty="0">
              <a:solidFill>
                <a:srgbClr val="70233F"/>
              </a:solidFill>
              <a:latin typeface="Sakkal Majalla" panose="02000000000000000000" pitchFamily="2" charset="-78"/>
              <a:cs typeface="Sakkal Majalla" panose="02000000000000000000" pitchFamily="2" charset="-78"/>
            </a:rPr>
            <a:t>(فَعال)</a:t>
          </a:r>
          <a:endParaRPr lang="en-US" sz="2400" b="1" kern="1200" dirty="0">
            <a:solidFill>
              <a:srgbClr val="70233F"/>
            </a:solidFill>
            <a:latin typeface="Sakkal Majalla" panose="02000000000000000000" pitchFamily="2" charset="-78"/>
            <a:cs typeface="Sakkal Majalla" panose="02000000000000000000" pitchFamily="2" charset="-78"/>
          </a:endParaRPr>
        </a:p>
      </dsp:txBody>
      <dsp:txXfrm>
        <a:off x="2677077" y="474935"/>
        <a:ext cx="1173628" cy="223992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3/10/2021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3/10/2021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3/10/2021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3/10/2021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3/10/2021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0" y="1894007"/>
            <a:ext cx="12192000" cy="1027678"/>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BH" sz="6000" b="1" dirty="0">
                <a:solidFill>
                  <a:schemeClr val="bg1"/>
                </a:solidFill>
                <a:latin typeface="Sakkal Majalla" panose="02000000000000000000" pitchFamily="2" charset="-78"/>
                <a:cs typeface="Sakkal Majalla" panose="02000000000000000000" pitchFamily="2" charset="-78"/>
              </a:rPr>
              <a:t>    </a:t>
            </a:r>
            <a:endParaRPr lang="en-US" sz="6000" b="1" dirty="0">
              <a:solidFill>
                <a:schemeClr val="bg1"/>
              </a:solidFill>
              <a:latin typeface="Sakkal Majalla" panose="02000000000000000000" pitchFamily="2" charset="-78"/>
              <a:cs typeface="Sakkal Majalla" panose="02000000000000000000" pitchFamily="2" charset="-78"/>
            </a:endParaRPr>
          </a:p>
        </p:txBody>
      </p:sp>
      <p:pic>
        <p:nvPicPr>
          <p:cNvPr id="8" name="Picture 7"/>
          <p:cNvPicPr>
            <a:picLocks noChangeAspect="1"/>
          </p:cNvPicPr>
          <p:nvPr/>
        </p:nvPicPr>
        <p:blipFill>
          <a:blip r:embed="rId3"/>
          <a:stretch>
            <a:fillRect/>
          </a:stretch>
        </p:blipFill>
        <p:spPr>
          <a:xfrm>
            <a:off x="159166" y="2130334"/>
            <a:ext cx="3128320" cy="4049485"/>
          </a:xfrm>
          <a:prstGeom prst="rect">
            <a:avLst/>
          </a:prstGeom>
        </p:spPr>
      </p:pic>
      <p:sp>
        <p:nvSpPr>
          <p:cNvPr id="9" name="Rectangle 8"/>
          <p:cNvSpPr/>
          <p:nvPr/>
        </p:nvSpPr>
        <p:spPr>
          <a:xfrm>
            <a:off x="5420465" y="2081292"/>
            <a:ext cx="3706667" cy="65310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5400" b="1" dirty="0">
              <a:solidFill>
                <a:srgbClr val="990000"/>
              </a:solidFill>
              <a:latin typeface="Sakkal Majalla" panose="02000000000000000000" pitchFamily="2" charset="-78"/>
              <a:cs typeface="Sakkal Majalla" panose="02000000000000000000" pitchFamily="2" charset="-78"/>
            </a:endParaRPr>
          </a:p>
          <a:p>
            <a:pPr algn="ctr"/>
            <a:endParaRPr lang="ar-BH" sz="5400" b="1" dirty="0">
              <a:solidFill>
                <a:srgbClr val="990000"/>
              </a:solidFill>
              <a:latin typeface="Sakkal Majalla" panose="02000000000000000000" pitchFamily="2" charset="-78"/>
              <a:cs typeface="Sakkal Majalla" panose="02000000000000000000" pitchFamily="2" charset="-78"/>
            </a:endParaRPr>
          </a:p>
          <a:p>
            <a:pPr algn="ctr"/>
            <a:r>
              <a:rPr lang="ar-BH" sz="5400" b="1" dirty="0">
                <a:solidFill>
                  <a:srgbClr val="990000"/>
                </a:solidFill>
                <a:latin typeface="Sakkal Majalla" panose="02000000000000000000" pitchFamily="2" charset="-78"/>
                <a:cs typeface="Sakkal Majalla" panose="02000000000000000000" pitchFamily="2" charset="-78"/>
              </a:rPr>
              <a:t>المـــصــدر</a:t>
            </a:r>
          </a:p>
          <a:p>
            <a:pPr algn="ctr"/>
            <a:endParaRPr lang="ar-BH" sz="5400" b="1" dirty="0">
              <a:solidFill>
                <a:srgbClr val="990000"/>
              </a:solidFill>
              <a:latin typeface="Sakkal Majalla" panose="02000000000000000000" pitchFamily="2" charset="-78"/>
              <a:cs typeface="Sakkal Majalla" panose="02000000000000000000" pitchFamily="2" charset="-78"/>
            </a:endParaRPr>
          </a:p>
          <a:p>
            <a:pPr algn="ctr"/>
            <a:endParaRPr lang="en-US" sz="5400" b="1" dirty="0">
              <a:solidFill>
                <a:srgbClr val="99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3733800" y="4481649"/>
            <a:ext cx="7543799" cy="151457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6000" b="1" dirty="0">
              <a:solidFill>
                <a:srgbClr val="990000"/>
              </a:solidFill>
              <a:latin typeface="Sakkal Majalla" panose="02000000000000000000" pitchFamily="2" charset="-78"/>
              <a:cs typeface="Sakkal Majalla" panose="02000000000000000000" pitchFamily="2" charset="-78"/>
            </a:endParaRPr>
          </a:p>
          <a:p>
            <a:pPr algn="ctr"/>
            <a:endParaRPr lang="ar-BH" sz="6000" b="1" dirty="0">
              <a:solidFill>
                <a:srgbClr val="990000"/>
              </a:solidFill>
              <a:latin typeface="Sakkal Majalla" panose="02000000000000000000" pitchFamily="2" charset="-78"/>
              <a:cs typeface="Sakkal Majalla" panose="02000000000000000000" pitchFamily="2" charset="-78"/>
            </a:endParaRPr>
          </a:p>
          <a:p>
            <a:pPr algn="ctr"/>
            <a:r>
              <a:rPr lang="ar-BH" sz="2800" b="1" dirty="0">
                <a:solidFill>
                  <a:srgbClr val="990000"/>
                </a:solidFill>
                <a:latin typeface="Sakkal Majalla" pitchFamily="2" charset="-78"/>
                <a:cs typeface="Sakkal Majalla" pitchFamily="2" charset="-78"/>
              </a:rPr>
              <a:t>اللغة العربيّة  - الفصل الدراسيّ الثاني</a:t>
            </a:r>
            <a:endParaRPr lang="ar-BH" sz="2800" b="1" dirty="0">
              <a:solidFill>
                <a:srgbClr val="990000"/>
              </a:solidFill>
              <a:latin typeface="Sakkal Majalla" panose="02000000000000000000" pitchFamily="2" charset="-78"/>
              <a:ea typeface="Arial Unicode MS" pitchFamily="34" charset="-128"/>
              <a:cs typeface="Sakkal Majalla" panose="02000000000000000000" pitchFamily="2" charset="-78"/>
            </a:endParaRPr>
          </a:p>
          <a:p>
            <a:pPr algn="ctr"/>
            <a:r>
              <a:rPr lang="ar-BH" sz="2800" b="1" dirty="0">
                <a:solidFill>
                  <a:srgbClr val="990000"/>
                </a:solidFill>
                <a:latin typeface="Sakkal Majalla" pitchFamily="2" charset="-78"/>
                <a:cs typeface="Sakkal Majalla" pitchFamily="2" charset="-78"/>
              </a:rPr>
              <a:t> </a:t>
            </a:r>
            <a:r>
              <a:rPr lang="ar-SA" sz="2800" b="1" dirty="0">
                <a:solidFill>
                  <a:srgbClr val="990000"/>
                </a:solidFill>
                <a:latin typeface="Sakkal Majalla" pitchFamily="2" charset="-78"/>
                <a:cs typeface="Sakkal Majalla" pitchFamily="2" charset="-78"/>
              </a:rPr>
              <a:t>المقرّر</a:t>
            </a:r>
            <a:r>
              <a:rPr lang="ar-BH" sz="2800" b="1" dirty="0">
                <a:solidFill>
                  <a:srgbClr val="990000"/>
                </a:solidFill>
                <a:latin typeface="Sakkal Majalla" pitchFamily="2" charset="-78"/>
                <a:cs typeface="Sakkal Majalla" pitchFamily="2" charset="-78"/>
              </a:rPr>
              <a:t>:</a:t>
            </a:r>
            <a:r>
              <a:rPr lang="ar-SA" sz="2800" b="1" dirty="0">
                <a:solidFill>
                  <a:srgbClr val="990000"/>
                </a:solidFill>
                <a:latin typeface="Sakkal Majalla" pitchFamily="2" charset="-78"/>
                <a:cs typeface="Sakkal Majalla" pitchFamily="2" charset="-78"/>
              </a:rPr>
              <a:t> </a:t>
            </a:r>
            <a:r>
              <a:rPr lang="ar-BH" sz="2800" b="1" dirty="0">
                <a:solidFill>
                  <a:srgbClr val="990000"/>
                </a:solidFill>
                <a:latin typeface="Sakkal Majalla" pitchFamily="2" charset="-78"/>
                <a:cs typeface="Sakkal Majalla" pitchFamily="2" charset="-78"/>
              </a:rPr>
              <a:t>عرب 102 ـ الصفّ الأوّل الثانويّ ـــــ 163 </a:t>
            </a:r>
            <a:endParaRPr lang="ar-BH" sz="2800" b="1" dirty="0">
              <a:solidFill>
                <a:srgbClr val="990000"/>
              </a:solidFill>
              <a:latin typeface="Sakkal Majalla" panose="02000000000000000000" pitchFamily="2" charset="-78"/>
              <a:ea typeface="Arial Unicode MS" pitchFamily="34" charset="-128"/>
              <a:cs typeface="Sakkal Majalla" panose="02000000000000000000" pitchFamily="2" charset="-78"/>
            </a:endParaRPr>
          </a:p>
          <a:p>
            <a:pPr algn="ctr"/>
            <a:endParaRPr lang="ar-BH" sz="6000" b="1" dirty="0">
              <a:solidFill>
                <a:srgbClr val="990000"/>
              </a:solidFill>
              <a:latin typeface="Sakkal Majalla" panose="02000000000000000000" pitchFamily="2" charset="-78"/>
              <a:cs typeface="Sakkal Majalla" panose="02000000000000000000" pitchFamily="2" charset="-78"/>
            </a:endParaRPr>
          </a:p>
          <a:p>
            <a:pPr algn="ctr"/>
            <a:endParaRPr lang="en-US" sz="6000" b="1" dirty="0">
              <a:solidFill>
                <a:srgbClr val="99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5545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449" y="124987"/>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8" name="Rectangle 37"/>
          <p:cNvSpPr/>
          <p:nvPr/>
        </p:nvSpPr>
        <p:spPr>
          <a:xfrm>
            <a:off x="594361" y="993688"/>
            <a:ext cx="10316280" cy="5144221"/>
          </a:xfrm>
          <a:prstGeom prst="rect">
            <a:avLst/>
          </a:prstGeom>
          <a:solidFill>
            <a:srgbClr val="B7AAC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BH" sz="3600" b="1" dirty="0">
              <a:solidFill>
                <a:srgbClr val="0000FF"/>
              </a:solidFill>
              <a:latin typeface="Sakkal Majalla" panose="02000000000000000000" pitchFamily="2" charset="-78"/>
              <a:cs typeface="Sakkal Majalla" panose="02000000000000000000" pitchFamily="2" charset="-78"/>
            </a:endParaRPr>
          </a:p>
          <a:p>
            <a:pPr algn="just" rtl="1"/>
            <a:endParaRPr lang="ar-BH" sz="3200" b="1" dirty="0">
              <a:solidFill>
                <a:srgbClr val="0000CC"/>
              </a:solidFill>
              <a:latin typeface="Sakkal Majalla" panose="02000000000000000000" pitchFamily="2" charset="-78"/>
              <a:cs typeface="Sakkal Majalla" panose="02000000000000000000" pitchFamily="2" charset="-78"/>
            </a:endParaRPr>
          </a:p>
          <a:p>
            <a:pPr algn="just" rtl="1"/>
            <a:endParaRPr lang="ar-BH" sz="3200" b="1" dirty="0">
              <a:solidFill>
                <a:srgbClr val="0000CC"/>
              </a:solidFill>
              <a:latin typeface="Sakkal Majalla" panose="02000000000000000000" pitchFamily="2" charset="-78"/>
              <a:cs typeface="Sakkal Majalla" panose="02000000000000000000" pitchFamily="2" charset="-78"/>
            </a:endParaRPr>
          </a:p>
          <a:p>
            <a:pPr algn="just" rtl="1"/>
            <a:endParaRPr lang="ar-BH" sz="3200" b="1" dirty="0">
              <a:solidFill>
                <a:srgbClr val="0000CC"/>
              </a:solidFill>
              <a:latin typeface="Sakkal Majalla" panose="02000000000000000000" pitchFamily="2" charset="-78"/>
              <a:cs typeface="Sakkal Majalla" panose="02000000000000000000" pitchFamily="2" charset="-78"/>
            </a:endParaRPr>
          </a:p>
          <a:p>
            <a:pPr algn="just" rtl="1"/>
            <a:endParaRPr lang="ar-BH" sz="3200" b="1" dirty="0">
              <a:solidFill>
                <a:srgbClr val="0000CC"/>
              </a:solidFill>
              <a:latin typeface="Sakkal Majalla" panose="02000000000000000000" pitchFamily="2" charset="-78"/>
              <a:cs typeface="Sakkal Majalla" panose="02000000000000000000" pitchFamily="2" charset="-78"/>
            </a:endParaRPr>
          </a:p>
          <a:p>
            <a:pPr algn="just" rtl="1"/>
            <a:endParaRPr lang="ar-BH" sz="3200" b="1" dirty="0">
              <a:solidFill>
                <a:srgbClr val="0000CC"/>
              </a:solidFill>
              <a:latin typeface="Sakkal Majalla" panose="02000000000000000000" pitchFamily="2" charset="-78"/>
              <a:cs typeface="Sakkal Majalla" panose="02000000000000000000" pitchFamily="2" charset="-78"/>
            </a:endParaRPr>
          </a:p>
          <a:p>
            <a:pPr algn="just" rtl="1"/>
            <a:endParaRPr lang="ar-BH" sz="3200" b="1" dirty="0">
              <a:solidFill>
                <a:srgbClr val="0000CC"/>
              </a:solidFill>
              <a:latin typeface="Sakkal Majalla" panose="02000000000000000000" pitchFamily="2" charset="-78"/>
              <a:cs typeface="Sakkal Majalla" panose="02000000000000000000" pitchFamily="2" charset="-78"/>
            </a:endParaRPr>
          </a:p>
          <a:p>
            <a:pPr algn="just" rtl="1">
              <a:lnSpc>
                <a:spcPct val="150000"/>
              </a:lnSpc>
            </a:pPr>
            <a:endParaRPr lang="ar-BH" sz="3200" b="1" dirty="0">
              <a:solidFill>
                <a:srgbClr val="0000CC"/>
              </a:solidFill>
              <a:latin typeface="Sakkal Majalla" panose="02000000000000000000" pitchFamily="2" charset="-78"/>
              <a:cs typeface="Sakkal Majalla" panose="02000000000000000000" pitchFamily="2" charset="-78"/>
            </a:endParaRPr>
          </a:p>
          <a:p>
            <a:pPr algn="just" rtl="1">
              <a:lnSpc>
                <a:spcPct val="150000"/>
              </a:lnSpc>
            </a:pPr>
            <a:endParaRPr lang="ar-BH" sz="3200" b="1" dirty="0">
              <a:solidFill>
                <a:srgbClr val="0000CC"/>
              </a:solidFill>
              <a:latin typeface="Sakkal Majalla" panose="02000000000000000000" pitchFamily="2" charset="-78"/>
              <a:cs typeface="Sakkal Majalla" panose="02000000000000000000" pitchFamily="2" charset="-78"/>
            </a:endParaRPr>
          </a:p>
          <a:p>
            <a:pPr algn="just" rtl="1"/>
            <a:r>
              <a:rPr lang="en-US" sz="3200" b="1" dirty="0">
                <a:solidFill>
                  <a:srgbClr val="0000CC"/>
                </a:solidFill>
                <a:latin typeface="Sakkal Majalla" panose="02000000000000000000" pitchFamily="2" charset="-78"/>
                <a:cs typeface="Sakkal Majalla" panose="02000000000000000000" pitchFamily="2" charset="-78"/>
              </a:rPr>
              <a:t> </a:t>
            </a:r>
            <a:endParaRPr lang="ar-BH" sz="3200" b="1" dirty="0">
              <a:solidFill>
                <a:srgbClr val="0000CC"/>
              </a:solidFill>
              <a:latin typeface="Sakkal Majalla" panose="02000000000000000000" pitchFamily="2" charset="-78"/>
              <a:cs typeface="Sakkal Majalla" panose="02000000000000000000" pitchFamily="2" charset="-78"/>
            </a:endParaRPr>
          </a:p>
          <a:p>
            <a:pPr marL="514350" indent="-514350" algn="just" rtl="1">
              <a:buAutoNum type="arabicParenR"/>
            </a:pPr>
            <a:endParaRPr lang="ar-BH" sz="3600" b="1" dirty="0">
              <a:solidFill>
                <a:srgbClr val="0000FF"/>
              </a:solidFill>
              <a:latin typeface="Sakkal Majalla" panose="02000000000000000000" pitchFamily="2" charset="-78"/>
              <a:cs typeface="Sakkal Majalla" panose="02000000000000000000" pitchFamily="2" charset="-78"/>
            </a:endParaRPr>
          </a:p>
          <a:p>
            <a:pPr marL="514350" indent="-514350" algn="just" rtl="1">
              <a:buAutoNum type="arabicParenR"/>
            </a:pPr>
            <a:endParaRPr lang="ar-BH" sz="3600" b="1" dirty="0">
              <a:solidFill>
                <a:srgbClr val="0000FF"/>
              </a:solidFill>
              <a:latin typeface="Sakkal Majalla" panose="02000000000000000000" pitchFamily="2" charset="-78"/>
              <a:cs typeface="Sakkal Majalla" panose="02000000000000000000" pitchFamily="2" charset="-78"/>
            </a:endParaRPr>
          </a:p>
          <a:p>
            <a:pPr marL="514350" indent="-514350" algn="just" rtl="1">
              <a:buAutoNum type="arabicParenR"/>
            </a:pPr>
            <a:endParaRPr lang="ar-BH" sz="3600" b="1" dirty="0">
              <a:solidFill>
                <a:srgbClr val="0000FF"/>
              </a:solidFill>
              <a:latin typeface="Sakkal Majalla" panose="02000000000000000000" pitchFamily="2" charset="-78"/>
              <a:cs typeface="Sakkal Majalla" panose="02000000000000000000" pitchFamily="2" charset="-78"/>
            </a:endParaRPr>
          </a:p>
          <a:p>
            <a:pPr marL="514350" indent="-514350" algn="just" rtl="1">
              <a:buAutoNum type="arabicParenR"/>
            </a:pPr>
            <a:endParaRPr lang="ar-BH" sz="3600" b="1" dirty="0">
              <a:solidFill>
                <a:srgbClr val="0000FF"/>
              </a:solidFill>
              <a:latin typeface="Sakkal Majalla" panose="02000000000000000000" pitchFamily="2" charset="-78"/>
              <a:cs typeface="Sakkal Majalla" panose="02000000000000000000" pitchFamily="2" charset="-78"/>
            </a:endParaRPr>
          </a:p>
          <a:p>
            <a:pPr algn="just" rtl="1"/>
            <a:endParaRPr lang="ar-BH" sz="3600" b="1" dirty="0">
              <a:solidFill>
                <a:srgbClr val="0000FF"/>
              </a:solidFill>
              <a:latin typeface="Sakkal Majalla" panose="02000000000000000000" pitchFamily="2" charset="-78"/>
              <a:cs typeface="Sakkal Majalla" panose="02000000000000000000" pitchFamily="2" charset="-78"/>
            </a:endParaRPr>
          </a:p>
          <a:p>
            <a:pPr marL="514350" indent="-514350" algn="just" rtl="1">
              <a:buAutoNum type="arabicParenR"/>
            </a:pPr>
            <a:endParaRPr lang="ar-BH" sz="3600" b="1" dirty="0">
              <a:solidFill>
                <a:srgbClr val="0000FF"/>
              </a:solidFill>
              <a:latin typeface="Sakkal Majalla" panose="02000000000000000000" pitchFamily="2" charset="-78"/>
              <a:cs typeface="Sakkal Majalla" panose="02000000000000000000" pitchFamily="2" charset="-78"/>
            </a:endParaRPr>
          </a:p>
          <a:p>
            <a:pPr algn="just" rtl="1"/>
            <a:r>
              <a:rPr lang="en-US" sz="3600" b="1" dirty="0">
                <a:solidFill>
                  <a:srgbClr val="0000FF"/>
                </a:solidFill>
                <a:latin typeface="Sakkal Majalla" panose="02000000000000000000" pitchFamily="2" charset="-78"/>
                <a:cs typeface="Sakkal Majalla" panose="02000000000000000000" pitchFamily="2" charset="-78"/>
              </a:rPr>
              <a:t> </a:t>
            </a:r>
            <a:endParaRPr lang="ar-BH" sz="3600" b="1" dirty="0">
              <a:solidFill>
                <a:srgbClr val="0000FF"/>
              </a:solidFill>
              <a:latin typeface="Sakkal Majalla" panose="02000000000000000000" pitchFamily="2" charset="-78"/>
              <a:cs typeface="Sakkal Majalla" panose="02000000000000000000" pitchFamily="2" charset="-78"/>
            </a:endParaRPr>
          </a:p>
          <a:p>
            <a:pPr algn="r" rtl="1"/>
            <a:endParaRPr lang="en-US" sz="3600" b="1" dirty="0">
              <a:solidFill>
                <a:srgbClr val="0000FF"/>
              </a:solidFill>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195029338"/>
              </p:ext>
            </p:extLst>
          </p:nvPr>
        </p:nvGraphicFramePr>
        <p:xfrm>
          <a:off x="911835" y="1237935"/>
          <a:ext cx="3797326" cy="4645230"/>
        </p:xfrm>
        <a:graphic>
          <a:graphicData uri="http://schemas.openxmlformats.org/drawingml/2006/table">
            <a:tbl>
              <a:tblPr firstRow="1" bandRow="1">
                <a:tableStyleId>{8A107856-5554-42FB-B03E-39F5DBC370BA}</a:tableStyleId>
              </a:tblPr>
              <a:tblGrid>
                <a:gridCol w="1923896">
                  <a:extLst>
                    <a:ext uri="{9D8B030D-6E8A-4147-A177-3AD203B41FA5}">
                      <a16:colId xmlns:a16="http://schemas.microsoft.com/office/drawing/2014/main" val="20000"/>
                    </a:ext>
                  </a:extLst>
                </a:gridCol>
                <a:gridCol w="1873430">
                  <a:extLst>
                    <a:ext uri="{9D8B030D-6E8A-4147-A177-3AD203B41FA5}">
                      <a16:colId xmlns:a16="http://schemas.microsoft.com/office/drawing/2014/main" val="20001"/>
                    </a:ext>
                  </a:extLst>
                </a:gridCol>
              </a:tblGrid>
              <a:tr h="530430">
                <a:tc>
                  <a:txBody>
                    <a:bodyPr/>
                    <a:lstStyle/>
                    <a:p>
                      <a:pPr algn="ctr" rtl="1"/>
                      <a:r>
                        <a:rPr lang="ar-BH" sz="2800" dirty="0">
                          <a:solidFill>
                            <a:srgbClr val="CC4400"/>
                          </a:solidFill>
                          <a:latin typeface="Sakkal Majalla" panose="02000000000000000000" pitchFamily="2" charset="-78"/>
                          <a:cs typeface="Sakkal Majalla" panose="02000000000000000000" pitchFamily="2" charset="-78"/>
                        </a:rPr>
                        <a:t>أفعالها</a:t>
                      </a:r>
                      <a:endParaRPr lang="en-US" sz="2800" dirty="0">
                        <a:solidFill>
                          <a:srgbClr val="CC4400"/>
                        </a:solidFill>
                        <a:latin typeface="Sakkal Majalla" panose="02000000000000000000" pitchFamily="2" charset="-78"/>
                        <a:cs typeface="Sakkal Majalla" panose="02000000000000000000" pitchFamily="2" charset="-78"/>
                      </a:endParaRPr>
                    </a:p>
                  </a:txBody>
                  <a:tcPr>
                    <a:solidFill>
                      <a:schemeClr val="bg1">
                        <a:lumMod val="85000"/>
                      </a:schemeClr>
                    </a:solidFill>
                  </a:tcPr>
                </a:tc>
                <a:tc>
                  <a:txBody>
                    <a:bodyPr/>
                    <a:lstStyle/>
                    <a:p>
                      <a:pPr algn="ctr" rtl="1"/>
                      <a:r>
                        <a:rPr lang="ar-BH" sz="2800" dirty="0">
                          <a:solidFill>
                            <a:srgbClr val="CC4400"/>
                          </a:solidFill>
                          <a:latin typeface="Sakkal Majalla" panose="02000000000000000000" pitchFamily="2" charset="-78"/>
                          <a:cs typeface="Sakkal Majalla" panose="02000000000000000000" pitchFamily="2" charset="-78"/>
                        </a:rPr>
                        <a:t>المصادر</a:t>
                      </a:r>
                      <a:endParaRPr lang="en-US" sz="2800" dirty="0">
                        <a:solidFill>
                          <a:srgbClr val="CC4400"/>
                        </a:solidFill>
                        <a:latin typeface="Sakkal Majalla" panose="02000000000000000000" pitchFamily="2" charset="-78"/>
                        <a:cs typeface="Sakkal Majalla" panose="02000000000000000000" pitchFamily="2" charset="-78"/>
                      </a:endParaRPr>
                    </a:p>
                  </a:txBody>
                  <a:tcPr>
                    <a:solidFill>
                      <a:schemeClr val="bg1">
                        <a:lumMod val="85000"/>
                      </a:schemeClr>
                    </a:solidFill>
                  </a:tcPr>
                </a:tc>
                <a:extLst>
                  <a:ext uri="{0D108BD9-81ED-4DB2-BD59-A6C34878D82A}">
                    <a16:rowId xmlns:a16="http://schemas.microsoft.com/office/drawing/2014/main" val="10000"/>
                  </a:ext>
                </a:extLst>
              </a:tr>
              <a:tr h="436824">
                <a:tc>
                  <a:txBody>
                    <a:bodyPr/>
                    <a:lstStyle/>
                    <a:p>
                      <a:pPr algn="ctr" rtl="1"/>
                      <a:r>
                        <a:rPr lang="ar-BH" sz="2400" b="1" dirty="0">
                          <a:latin typeface="Sakkal Majalla" panose="02000000000000000000" pitchFamily="2" charset="-78"/>
                          <a:cs typeface="Sakkal Majalla" panose="02000000000000000000" pitchFamily="2" charset="-78"/>
                        </a:rPr>
                        <a:t>تَفَوَّقَ</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تفوُّق</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1"/>
                  </a:ext>
                </a:extLst>
              </a:tr>
              <a:tr h="436824">
                <a:tc>
                  <a:txBody>
                    <a:bodyPr/>
                    <a:lstStyle/>
                    <a:p>
                      <a:pPr algn="ctr" rtl="1"/>
                      <a:r>
                        <a:rPr lang="ar-BH" sz="2400" b="1" dirty="0">
                          <a:latin typeface="Sakkal Majalla" panose="02000000000000000000" pitchFamily="2" charset="-78"/>
                          <a:cs typeface="Sakkal Majalla" panose="02000000000000000000" pitchFamily="2" charset="-78"/>
                        </a:rPr>
                        <a:t>هَنّـأَ</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تَهنِئَة</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2"/>
                  </a:ext>
                </a:extLst>
              </a:tr>
              <a:tr h="436824">
                <a:tc>
                  <a:txBody>
                    <a:bodyPr/>
                    <a:lstStyle/>
                    <a:p>
                      <a:pPr algn="ctr" rtl="1"/>
                      <a:r>
                        <a:rPr lang="ar-BH" sz="2400" b="1" dirty="0">
                          <a:latin typeface="Sakkal Majalla" panose="02000000000000000000" pitchFamily="2" charset="-78"/>
                          <a:cs typeface="Sakkal Majalla" panose="02000000000000000000" pitchFamily="2" charset="-78"/>
                        </a:rPr>
                        <a:t>أَثَّـرَ</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تَأثير</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3"/>
                  </a:ext>
                </a:extLst>
              </a:tr>
              <a:tr h="436824">
                <a:tc>
                  <a:txBody>
                    <a:bodyPr/>
                    <a:lstStyle/>
                    <a:p>
                      <a:pPr algn="ctr" rtl="1"/>
                      <a:r>
                        <a:rPr lang="ar-BH" sz="2400" b="1" dirty="0">
                          <a:latin typeface="Sakkal Majalla" panose="02000000000000000000" pitchFamily="2" charset="-78"/>
                          <a:cs typeface="Sakkal Majalla" panose="02000000000000000000" pitchFamily="2" charset="-78"/>
                        </a:rPr>
                        <a:t>وَجَّـهَ</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تَوجيه</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4"/>
                  </a:ext>
                </a:extLst>
              </a:tr>
              <a:tr h="436824">
                <a:tc>
                  <a:txBody>
                    <a:bodyPr/>
                    <a:lstStyle/>
                    <a:p>
                      <a:pPr algn="ctr" rtl="1"/>
                      <a:r>
                        <a:rPr lang="ar-BH" sz="2400" b="1" dirty="0">
                          <a:latin typeface="Sakkal Majalla" panose="02000000000000000000" pitchFamily="2" charset="-78"/>
                          <a:cs typeface="Sakkal Majalla" panose="02000000000000000000" pitchFamily="2" charset="-78"/>
                        </a:rPr>
                        <a:t>أرْشَدَ</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إرشاد</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5"/>
                  </a:ext>
                </a:extLst>
              </a:tr>
              <a:tr h="436824">
                <a:tc>
                  <a:txBody>
                    <a:bodyPr/>
                    <a:lstStyle/>
                    <a:p>
                      <a:pPr algn="ctr" rtl="1"/>
                      <a:r>
                        <a:rPr lang="ar-BH" sz="2400" b="1" dirty="0">
                          <a:latin typeface="Sakkal Majalla" panose="02000000000000000000" pitchFamily="2" charset="-78"/>
                          <a:cs typeface="Sakkal Majalla" panose="02000000000000000000" pitchFamily="2" charset="-78"/>
                        </a:rPr>
                        <a:t>يَـئِــسَ</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يَأس</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6"/>
                  </a:ext>
                </a:extLst>
              </a:tr>
              <a:tr h="436824">
                <a:tc>
                  <a:txBody>
                    <a:bodyPr/>
                    <a:lstStyle/>
                    <a:p>
                      <a:pPr algn="ctr" rtl="1"/>
                      <a:r>
                        <a:rPr lang="ar-BH" sz="2400" b="1" dirty="0">
                          <a:latin typeface="Sakkal Majalla" panose="02000000000000000000" pitchFamily="2" charset="-78"/>
                          <a:cs typeface="Sakkal Majalla" panose="02000000000000000000" pitchFamily="2" charset="-78"/>
                        </a:rPr>
                        <a:t>دَرَسَ</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دِراسَة</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7"/>
                  </a:ext>
                </a:extLst>
              </a:tr>
              <a:tr h="436824">
                <a:tc>
                  <a:txBody>
                    <a:bodyPr/>
                    <a:lstStyle/>
                    <a:p>
                      <a:pPr algn="ctr" rtl="1"/>
                      <a:r>
                        <a:rPr lang="ar-BH" sz="2400" b="1" dirty="0">
                          <a:latin typeface="Sakkal Majalla" panose="02000000000000000000" pitchFamily="2" charset="-78"/>
                          <a:cs typeface="Sakkal Majalla" panose="02000000000000000000" pitchFamily="2" charset="-78"/>
                        </a:rPr>
                        <a:t>طالَعَ</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مُطالَعَة</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8"/>
                  </a:ext>
                </a:extLst>
              </a:tr>
              <a:tr h="436824">
                <a:tc>
                  <a:txBody>
                    <a:bodyPr/>
                    <a:lstStyle/>
                    <a:p>
                      <a:pPr algn="ctr" rtl="1"/>
                      <a:r>
                        <a:rPr lang="ar-BH" sz="2400" b="1" dirty="0">
                          <a:latin typeface="Sakkal Majalla" panose="02000000000000000000" pitchFamily="2" charset="-78"/>
                          <a:cs typeface="Sakkal Majalla" panose="02000000000000000000" pitchFamily="2" charset="-78"/>
                        </a:rPr>
                        <a:t>سَـلّى</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تَسلِية</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9"/>
                  </a:ext>
                </a:extLst>
              </a:tr>
            </a:tbl>
          </a:graphicData>
        </a:graphic>
      </p:graphicFrame>
      <p:sp>
        <p:nvSpPr>
          <p:cNvPr id="2" name="Cloud Callout 1"/>
          <p:cNvSpPr/>
          <p:nvPr/>
        </p:nvSpPr>
        <p:spPr>
          <a:xfrm>
            <a:off x="8507531" y="300214"/>
            <a:ext cx="2122369" cy="1409840"/>
          </a:xfrm>
          <a:prstGeom prst="cloudCallou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000" b="1" dirty="0">
                <a:solidFill>
                  <a:srgbClr val="EA703A"/>
                </a:solidFill>
                <a:latin typeface="Mcs Letter Word 3" pitchFamily="2" charset="0"/>
                <a:cs typeface="ALAWI-3-9" pitchFamily="2" charset="-78"/>
              </a:rPr>
              <a:t>الإجابة</a:t>
            </a:r>
            <a:endParaRPr lang="en-US" sz="4000" b="1" dirty="0">
              <a:solidFill>
                <a:srgbClr val="EA703A"/>
              </a:solidFill>
              <a:latin typeface="Mcs Letter Word 3" pitchFamily="2" charset="0"/>
              <a:cs typeface="ALAWI-3-9" pitchFamily="2" charset="-78"/>
            </a:endParaRPr>
          </a:p>
        </p:txBody>
      </p:sp>
      <p:pic>
        <p:nvPicPr>
          <p:cNvPr id="5" name="Picture 4"/>
          <p:cNvPicPr>
            <a:picLocks noChangeAspect="1"/>
          </p:cNvPicPr>
          <p:nvPr/>
        </p:nvPicPr>
        <p:blipFill>
          <a:blip r:embed="rId3"/>
          <a:stretch>
            <a:fillRect/>
          </a:stretch>
        </p:blipFill>
        <p:spPr>
          <a:xfrm>
            <a:off x="4834890" y="1977391"/>
            <a:ext cx="5977156" cy="2483340"/>
          </a:xfrm>
          <a:prstGeom prst="rect">
            <a:avLst/>
          </a:prstGeom>
        </p:spPr>
      </p:pic>
      <p:sp>
        <p:nvSpPr>
          <p:cNvPr id="11" name="Rectangle 10"/>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4235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49661" y="1030844"/>
            <a:ext cx="11974960" cy="52543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9" y="124987"/>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Cloud Callout 1"/>
          <p:cNvSpPr/>
          <p:nvPr/>
        </p:nvSpPr>
        <p:spPr>
          <a:xfrm>
            <a:off x="8817723" y="124987"/>
            <a:ext cx="2014426" cy="1229285"/>
          </a:xfrm>
          <a:prstGeom prst="cloudCallou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a:solidFill>
                  <a:srgbClr val="EA703A"/>
                </a:solidFill>
                <a:latin typeface="Mcs Letter Word 3" pitchFamily="2" charset="0"/>
                <a:cs typeface="ALAWI-3-9" pitchFamily="2" charset="-78"/>
              </a:rPr>
              <a:t>لاحـظ</a:t>
            </a:r>
            <a:endParaRPr lang="en-US" sz="4400" b="1" dirty="0">
              <a:solidFill>
                <a:srgbClr val="EA703A"/>
              </a:solidFill>
              <a:latin typeface="Mcs Letter Word 3" pitchFamily="2" charset="0"/>
              <a:cs typeface="ALAWI-3-9" pitchFamily="2" charset="-78"/>
            </a:endParaRPr>
          </a:p>
        </p:txBody>
      </p:sp>
      <p:sp>
        <p:nvSpPr>
          <p:cNvPr id="32" name="Rectangle 31"/>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3" name="Rectangle 32"/>
          <p:cNvSpPr/>
          <p:nvPr/>
        </p:nvSpPr>
        <p:spPr>
          <a:xfrm>
            <a:off x="2405143" y="1530122"/>
            <a:ext cx="3295967" cy="611678"/>
          </a:xfrm>
          <a:prstGeom prst="rect">
            <a:avLst/>
          </a:prstGeom>
          <a:solidFill>
            <a:schemeClr val="accent2">
              <a:lumMod val="60000"/>
              <a:lumOff val="40000"/>
            </a:schemeClr>
          </a:solidFill>
          <a:ln>
            <a:solidFill>
              <a:srgbClr val="702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3200" b="1" dirty="0">
              <a:solidFill>
                <a:srgbClr val="002060"/>
              </a:solidFill>
              <a:latin typeface="Sakkal Majalla" panose="02000000000000000000" pitchFamily="2" charset="-78"/>
              <a:cs typeface="Sakkal Majalla" panose="02000000000000000000" pitchFamily="2" charset="-78"/>
            </a:endParaRPr>
          </a:p>
          <a:p>
            <a:pPr algn="ctr" rtl="1"/>
            <a:r>
              <a:rPr lang="ar-BH" sz="3200" b="1" dirty="0">
                <a:solidFill>
                  <a:srgbClr val="002060"/>
                </a:solidFill>
                <a:latin typeface="Sakkal Majalla" panose="02000000000000000000" pitchFamily="2" charset="-78"/>
                <a:cs typeface="Sakkal Majalla" panose="02000000000000000000" pitchFamily="2" charset="-78"/>
              </a:rPr>
              <a:t>ذَهَبَ ــــ خَرَجَ ـــــ قَرَأَ ـــــ أَكَلَ</a:t>
            </a:r>
          </a:p>
          <a:p>
            <a:pPr algn="ctr" rtl="1"/>
            <a:endParaRPr lang="en-US" sz="3200" dirty="0">
              <a:solidFill>
                <a:srgbClr val="002060"/>
              </a:solidFill>
              <a:latin typeface="Sakkal Majalla" panose="02000000000000000000" pitchFamily="2" charset="-78"/>
              <a:cs typeface="Sakkal Majalla" panose="02000000000000000000" pitchFamily="2" charset="-78"/>
            </a:endParaRPr>
          </a:p>
        </p:txBody>
      </p:sp>
      <p:sp>
        <p:nvSpPr>
          <p:cNvPr id="46" name="Rectangle 45"/>
          <p:cNvSpPr/>
          <p:nvPr/>
        </p:nvSpPr>
        <p:spPr>
          <a:xfrm>
            <a:off x="10055319" y="3192928"/>
            <a:ext cx="1653540" cy="982980"/>
          </a:xfrm>
          <a:prstGeom prst="rect">
            <a:avLst/>
          </a:prstGeom>
          <a:solidFill>
            <a:schemeClr val="accent2">
              <a:lumMod val="60000"/>
              <a:lumOff val="40000"/>
            </a:schemeClr>
          </a:solidFill>
          <a:ln>
            <a:solidFill>
              <a:srgbClr val="702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rgbClr val="002060"/>
                </a:solidFill>
                <a:latin typeface="Sakkal Majalla" panose="02000000000000000000" pitchFamily="2" charset="-78"/>
                <a:cs typeface="Sakkal Majalla" panose="02000000000000000000" pitchFamily="2" charset="-78"/>
              </a:rPr>
              <a:t>تَجِدْ أنّها:</a:t>
            </a:r>
            <a:endParaRPr lang="en-US" sz="3200" dirty="0">
              <a:solidFill>
                <a:srgbClr val="002060"/>
              </a:solidFill>
              <a:latin typeface="Sakkal Majalla" panose="02000000000000000000" pitchFamily="2" charset="-78"/>
              <a:cs typeface="Sakkal Majalla" panose="02000000000000000000" pitchFamily="2" charset="-78"/>
            </a:endParaRPr>
          </a:p>
        </p:txBody>
      </p:sp>
      <p:graphicFrame>
        <p:nvGraphicFramePr>
          <p:cNvPr id="17" name="Diagram 16"/>
          <p:cNvGraphicFramePr/>
          <p:nvPr>
            <p:extLst>
              <p:ext uri="{D42A27DB-BD31-4B8C-83A1-F6EECF244321}">
                <p14:modId xmlns:p14="http://schemas.microsoft.com/office/powerpoint/2010/main" val="563839227"/>
              </p:ext>
            </p:extLst>
          </p:nvPr>
        </p:nvGraphicFramePr>
        <p:xfrm>
          <a:off x="5510331" y="2425904"/>
          <a:ext cx="4472938" cy="2635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Left Arrow Callout 22"/>
          <p:cNvSpPr/>
          <p:nvPr/>
        </p:nvSpPr>
        <p:spPr>
          <a:xfrm>
            <a:off x="5813347" y="1470080"/>
            <a:ext cx="3337560" cy="731763"/>
          </a:xfrm>
          <a:prstGeom prst="leftArrowCallout">
            <a:avLst>
              <a:gd name="adj1" fmla="val 28124"/>
              <a:gd name="adj2" fmla="val 21876"/>
              <a:gd name="adj3" fmla="val 53116"/>
              <a:gd name="adj4" fmla="val 85569"/>
            </a:avLst>
          </a:prstGeom>
          <a:solidFill>
            <a:schemeClr val="accent2">
              <a:lumMod val="60000"/>
              <a:lumOff val="40000"/>
            </a:schemeClr>
          </a:solidFill>
          <a:ln>
            <a:solidFill>
              <a:srgbClr val="702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rgbClr val="002060"/>
              </a:solidFill>
              <a:latin typeface="Sakkal Majalla" panose="02000000000000000000" pitchFamily="2" charset="-78"/>
              <a:cs typeface="Sakkal Majalla" panose="02000000000000000000" pitchFamily="2" charset="-78"/>
            </a:endParaRPr>
          </a:p>
          <a:p>
            <a:pPr algn="ctr"/>
            <a:r>
              <a:rPr lang="ar-BH" sz="3200" b="1" dirty="0">
                <a:solidFill>
                  <a:srgbClr val="002060"/>
                </a:solidFill>
                <a:latin typeface="Sakkal Majalla" panose="02000000000000000000" pitchFamily="2" charset="-78"/>
                <a:cs typeface="Sakkal Majalla" panose="02000000000000000000" pitchFamily="2" charset="-78"/>
              </a:rPr>
              <a:t>لاحظ الأفعال الآتية </a:t>
            </a:r>
            <a:endParaRPr lang="en-US" sz="3200" dirty="0">
              <a:solidFill>
                <a:srgbClr val="002060"/>
              </a:solidFill>
              <a:latin typeface="Sakkal Majalla" panose="02000000000000000000" pitchFamily="2" charset="-78"/>
              <a:cs typeface="Sakkal Majalla" panose="02000000000000000000" pitchFamily="2" charset="-78"/>
            </a:endParaRPr>
          </a:p>
          <a:p>
            <a:pPr algn="ctr"/>
            <a:endParaRPr lang="en-US" dirty="0"/>
          </a:p>
        </p:txBody>
      </p:sp>
      <p:graphicFrame>
        <p:nvGraphicFramePr>
          <p:cNvPr id="25" name="Diagram 24"/>
          <p:cNvGraphicFramePr/>
          <p:nvPr>
            <p:extLst>
              <p:ext uri="{D42A27DB-BD31-4B8C-83A1-F6EECF244321}">
                <p14:modId xmlns:p14="http://schemas.microsoft.com/office/powerpoint/2010/main" val="4137696120"/>
              </p:ext>
            </p:extLst>
          </p:nvPr>
        </p:nvGraphicFramePr>
        <p:xfrm>
          <a:off x="1531620" y="2532454"/>
          <a:ext cx="3851910" cy="27203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Rectangle 12"/>
          <p:cNvSpPr/>
          <p:nvPr/>
        </p:nvSpPr>
        <p:spPr>
          <a:xfrm>
            <a:off x="4380945" y="175315"/>
            <a:ext cx="2640330" cy="683543"/>
          </a:xfrm>
          <a:prstGeom prst="rect">
            <a:avLst/>
          </a:prstGeom>
          <a:solidFill>
            <a:srgbClr val="817CA8"/>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3600" b="1" dirty="0">
                <a:solidFill>
                  <a:srgbClr val="70233F"/>
                </a:solidFill>
                <a:latin typeface="Sakkal Majalla" panose="02000000000000000000" pitchFamily="2" charset="-78"/>
                <a:cs typeface="Sakkal Majalla" panose="02000000000000000000" pitchFamily="2" charset="-78"/>
              </a:rPr>
              <a:t>أوزان المصدر</a:t>
            </a:r>
            <a:endParaRPr lang="en-US" sz="3600" b="1" dirty="0">
              <a:solidFill>
                <a:srgbClr val="70233F"/>
              </a:solidFill>
              <a:latin typeface="Sakkal Majalla" panose="02000000000000000000" pitchFamily="2" charset="-78"/>
              <a:cs typeface="Sakkal Majalla" panose="02000000000000000000" pitchFamily="2" charset="-78"/>
            </a:endParaRPr>
          </a:p>
        </p:txBody>
      </p:sp>
      <p:grpSp>
        <p:nvGrpSpPr>
          <p:cNvPr id="14" name="Group 13"/>
          <p:cNvGrpSpPr/>
          <p:nvPr/>
        </p:nvGrpSpPr>
        <p:grpSpPr>
          <a:xfrm>
            <a:off x="499241" y="3067596"/>
            <a:ext cx="1171337" cy="468993"/>
            <a:chOff x="2675611" y="357073"/>
            <a:chExt cx="1171337" cy="468993"/>
          </a:xfrm>
          <a:solidFill>
            <a:schemeClr val="accent5">
              <a:lumMod val="75000"/>
            </a:schemeClr>
          </a:solidFill>
        </p:grpSpPr>
        <p:sp>
          <p:nvSpPr>
            <p:cNvPr id="19" name="Rectangle 18"/>
            <p:cNvSpPr/>
            <p:nvPr/>
          </p:nvSpPr>
          <p:spPr>
            <a:xfrm>
              <a:off x="2675611" y="357073"/>
              <a:ext cx="1171337" cy="468993"/>
            </a:xfrm>
            <a:prstGeom prst="rect">
              <a:avLst/>
            </a:prstGeom>
            <a:grpFill/>
          </p:spPr>
          <p:style>
            <a:lnRef idx="2">
              <a:schemeClr val="accent4">
                <a:hueOff val="10395692"/>
                <a:satOff val="-47968"/>
                <a:lumOff val="1765"/>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20" name="Rectangle 19"/>
            <p:cNvSpPr/>
            <p:nvPr/>
          </p:nvSpPr>
          <p:spPr>
            <a:xfrm>
              <a:off x="2675611" y="357073"/>
              <a:ext cx="1171337" cy="46899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ar-BH" sz="2400" b="1" kern="1200" dirty="0">
                  <a:latin typeface="Sakkal Majalla" panose="02000000000000000000" pitchFamily="2" charset="-78"/>
                  <a:cs typeface="Sakkal Majalla" panose="02000000000000000000" pitchFamily="2" charset="-78"/>
                </a:rPr>
                <a:t>أكَلَ</a:t>
              </a:r>
              <a:endParaRPr lang="en-US" sz="2400" b="1" kern="1200" dirty="0">
                <a:latin typeface="Sakkal Majalla" panose="02000000000000000000" pitchFamily="2" charset="-78"/>
                <a:cs typeface="Sakkal Majalla" panose="02000000000000000000" pitchFamily="2" charset="-78"/>
              </a:endParaRPr>
            </a:p>
          </p:txBody>
        </p:sp>
      </p:grpSp>
      <p:grpSp>
        <p:nvGrpSpPr>
          <p:cNvPr id="15" name="Group 14"/>
          <p:cNvGrpSpPr/>
          <p:nvPr/>
        </p:nvGrpSpPr>
        <p:grpSpPr>
          <a:xfrm>
            <a:off x="499241" y="3570066"/>
            <a:ext cx="1171337" cy="1150523"/>
            <a:chOff x="2675611" y="826066"/>
            <a:chExt cx="1171337" cy="1537199"/>
          </a:xfrm>
          <a:solidFill>
            <a:srgbClr val="817CA8"/>
          </a:solidFill>
        </p:grpSpPr>
        <p:sp>
          <p:nvSpPr>
            <p:cNvPr id="16" name="Rectangle 15"/>
            <p:cNvSpPr/>
            <p:nvPr/>
          </p:nvSpPr>
          <p:spPr>
            <a:xfrm>
              <a:off x="2675611" y="826066"/>
              <a:ext cx="1171337" cy="1537199"/>
            </a:xfrm>
            <a:prstGeom prst="rect">
              <a:avLst/>
            </a:prstGeom>
            <a:grpFill/>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sp>
        <p:sp>
          <p:nvSpPr>
            <p:cNvPr id="18" name="Rectangle 17"/>
            <p:cNvSpPr/>
            <p:nvPr/>
          </p:nvSpPr>
          <p:spPr>
            <a:xfrm>
              <a:off x="2675611" y="826066"/>
              <a:ext cx="1171337" cy="15371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BH" sz="2400" b="1" kern="1200" dirty="0">
                  <a:latin typeface="Sakkal Majalla" panose="02000000000000000000" pitchFamily="2" charset="-78"/>
                  <a:cs typeface="Sakkal Majalla" panose="02000000000000000000" pitchFamily="2" charset="-78"/>
                </a:rPr>
                <a:t>أَكْل</a:t>
              </a:r>
              <a:endParaRPr lang="en-US" sz="2400" b="1" kern="1200" dirty="0">
                <a:latin typeface="Sakkal Majalla" panose="02000000000000000000" pitchFamily="2" charset="-78"/>
                <a:cs typeface="Sakkal Majalla" panose="02000000000000000000" pitchFamily="2" charset="-78"/>
              </a:endParaRPr>
            </a:p>
            <a:p>
              <a:pPr marL="228600" lvl="1" indent="-228600" algn="r" defTabSz="1066800" rtl="1">
                <a:lnSpc>
                  <a:spcPct val="90000"/>
                </a:lnSpc>
                <a:spcBef>
                  <a:spcPct val="0"/>
                </a:spcBef>
                <a:spcAft>
                  <a:spcPct val="15000"/>
                </a:spcAft>
                <a:buChar char="••"/>
              </a:pPr>
              <a:r>
                <a:rPr lang="ar-BH" sz="2400" b="1" kern="1200" dirty="0">
                  <a:solidFill>
                    <a:srgbClr val="70233F"/>
                  </a:solidFill>
                  <a:latin typeface="Sakkal Majalla" panose="02000000000000000000" pitchFamily="2" charset="-78"/>
                  <a:cs typeface="Sakkal Majalla" panose="02000000000000000000" pitchFamily="2" charset="-78"/>
                </a:rPr>
                <a:t>(فَعْل)</a:t>
              </a:r>
              <a:endParaRPr lang="en-US" sz="2400" b="1" kern="1200" dirty="0">
                <a:solidFill>
                  <a:srgbClr val="70233F"/>
                </a:solidFill>
                <a:latin typeface="Sakkal Majalla" panose="02000000000000000000" pitchFamily="2" charset="-78"/>
                <a:cs typeface="Sakkal Majalla" panose="02000000000000000000" pitchFamily="2" charset="-78"/>
              </a:endParaRPr>
            </a:p>
          </p:txBody>
        </p:sp>
      </p:grpSp>
      <p:sp>
        <p:nvSpPr>
          <p:cNvPr id="21" name="Left Arrow Callout 20"/>
          <p:cNvSpPr/>
          <p:nvPr/>
        </p:nvSpPr>
        <p:spPr>
          <a:xfrm>
            <a:off x="6222458" y="5243838"/>
            <a:ext cx="2286001" cy="676355"/>
          </a:xfrm>
          <a:prstGeom prst="leftArrowCallout">
            <a:avLst>
              <a:gd name="adj1" fmla="val 28124"/>
              <a:gd name="adj2" fmla="val 34196"/>
              <a:gd name="adj3" fmla="val 53116"/>
              <a:gd name="adj4" fmla="val 78500"/>
            </a:avLst>
          </a:prstGeom>
          <a:solidFill>
            <a:srgbClr val="0000CC"/>
          </a:solidFill>
          <a:ln>
            <a:solidFill>
              <a:srgbClr val="702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chemeClr val="bg1"/>
              </a:solidFill>
              <a:latin typeface="Sakkal Majalla" panose="02000000000000000000" pitchFamily="2" charset="-78"/>
              <a:cs typeface="Sakkal Majalla" panose="02000000000000000000" pitchFamily="2" charset="-78"/>
            </a:endParaRPr>
          </a:p>
          <a:p>
            <a:pPr algn="ctr"/>
            <a:r>
              <a:rPr lang="ar-BH" sz="3200" b="1" dirty="0">
                <a:solidFill>
                  <a:schemeClr val="bg1"/>
                </a:solidFill>
                <a:latin typeface="Sakkal Majalla" panose="02000000000000000000" pitchFamily="2" charset="-78"/>
                <a:cs typeface="Sakkal Majalla" panose="02000000000000000000" pitchFamily="2" charset="-78"/>
              </a:rPr>
              <a:t>نستنتج أنّ:</a:t>
            </a:r>
            <a:endParaRPr lang="en-US" sz="3200" dirty="0">
              <a:solidFill>
                <a:schemeClr val="bg1"/>
              </a:solidFill>
              <a:latin typeface="Sakkal Majalla" panose="02000000000000000000" pitchFamily="2" charset="-78"/>
              <a:cs typeface="Sakkal Majalla" panose="02000000000000000000" pitchFamily="2" charset="-78"/>
            </a:endParaRPr>
          </a:p>
          <a:p>
            <a:pPr algn="ctr"/>
            <a:endParaRPr lang="en-US" dirty="0">
              <a:solidFill>
                <a:schemeClr val="bg1"/>
              </a:solidFill>
            </a:endParaRPr>
          </a:p>
        </p:txBody>
      </p:sp>
      <p:sp>
        <p:nvSpPr>
          <p:cNvPr id="22" name="Rectangle 21"/>
          <p:cNvSpPr/>
          <p:nvPr/>
        </p:nvSpPr>
        <p:spPr>
          <a:xfrm>
            <a:off x="2320289" y="5276176"/>
            <a:ext cx="3795077" cy="611678"/>
          </a:xfrm>
          <a:prstGeom prst="rect">
            <a:avLst/>
          </a:prstGeom>
          <a:solidFill>
            <a:srgbClr val="E1E1FF"/>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3200" b="1" dirty="0">
              <a:solidFill>
                <a:srgbClr val="002060"/>
              </a:solidFill>
              <a:latin typeface="Sakkal Majalla" panose="02000000000000000000" pitchFamily="2" charset="-78"/>
              <a:cs typeface="Sakkal Majalla" panose="02000000000000000000" pitchFamily="2" charset="-78"/>
            </a:endParaRPr>
          </a:p>
          <a:p>
            <a:pPr algn="r" rtl="1"/>
            <a:r>
              <a:rPr lang="ar-BH" sz="3200" b="1" dirty="0">
                <a:solidFill>
                  <a:srgbClr val="0000CC"/>
                </a:solidFill>
                <a:latin typeface="Sakkal Majalla" panose="02000000000000000000" pitchFamily="2" charset="-78"/>
                <a:cs typeface="Sakkal Majalla" panose="02000000000000000000" pitchFamily="2" charset="-78"/>
              </a:rPr>
              <a:t>مصادر الثلاثيّ المجرّد سماعيّة</a:t>
            </a:r>
          </a:p>
          <a:p>
            <a:pPr algn="ctr" rtl="1"/>
            <a:endParaRPr lang="en-US" sz="3200"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0178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graphicEl>
                                              <a:dgm id="{B0325E2C-0E8C-43CE-A59F-9E8903D651D7}"/>
                                            </p:graphicEl>
                                          </p:spTgt>
                                        </p:tgtEl>
                                        <p:attrNameLst>
                                          <p:attrName>style.visibility</p:attrName>
                                        </p:attrNameLst>
                                      </p:cBhvr>
                                      <p:to>
                                        <p:strVal val="visible"/>
                                      </p:to>
                                    </p:set>
                                    <p:animEffect transition="in" filter="barn(inVertical)">
                                      <p:cBhvr>
                                        <p:cTn id="22" dur="500"/>
                                        <p:tgtEl>
                                          <p:spTgt spid="17">
                                            <p:graphicEl>
                                              <a:dgm id="{B0325E2C-0E8C-43CE-A59F-9E8903D651D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graphicEl>
                                              <a:dgm id="{4575F259-4FF2-49A9-86D0-2D4DD00CB0E7}"/>
                                            </p:graphicEl>
                                          </p:spTgt>
                                        </p:tgtEl>
                                        <p:attrNameLst>
                                          <p:attrName>style.visibility</p:attrName>
                                        </p:attrNameLst>
                                      </p:cBhvr>
                                      <p:to>
                                        <p:strVal val="visible"/>
                                      </p:to>
                                    </p:set>
                                    <p:animEffect transition="in" filter="barn(inVertical)">
                                      <p:cBhvr>
                                        <p:cTn id="27" dur="500"/>
                                        <p:tgtEl>
                                          <p:spTgt spid="17">
                                            <p:graphicEl>
                                              <a:dgm id="{4575F259-4FF2-49A9-86D0-2D4DD00CB0E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graphicEl>
                                              <a:dgm id="{82DF9475-DB9B-476B-901A-C65F24553D83}"/>
                                            </p:graphicEl>
                                          </p:spTgt>
                                        </p:tgtEl>
                                        <p:attrNameLst>
                                          <p:attrName>style.visibility</p:attrName>
                                        </p:attrNameLst>
                                      </p:cBhvr>
                                      <p:to>
                                        <p:strVal val="visible"/>
                                      </p:to>
                                    </p:set>
                                    <p:animEffect transition="in" filter="barn(inVertical)">
                                      <p:cBhvr>
                                        <p:cTn id="32" dur="500"/>
                                        <p:tgtEl>
                                          <p:spTgt spid="17">
                                            <p:graphicEl>
                                              <a:dgm id="{82DF9475-DB9B-476B-901A-C65F24553D8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6" grpId="0" animBg="1"/>
      <p:bldGraphic spid="17" grpId="0">
        <p:bldSub>
          <a:bldDgm bld="one"/>
        </p:bldSub>
      </p:bldGraphic>
      <p:bldP spid="23" grpId="0" animBg="1"/>
      <p:bldGraphic spid="25" grpId="0">
        <p:bldAsOne/>
      </p:bldGraphic>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25819" y="831718"/>
            <a:ext cx="11387959" cy="5306191"/>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duotone>
              <a:schemeClr val="accent2">
                <a:shade val="45000"/>
                <a:satMod val="135000"/>
              </a:schemeClr>
              <a:prstClr val="white"/>
            </a:duotone>
          </a:blip>
          <a:stretch>
            <a:fillRect/>
          </a:stretch>
        </p:blipFill>
        <p:spPr>
          <a:xfrm>
            <a:off x="617220" y="1026967"/>
            <a:ext cx="10835640" cy="51109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9" y="124987"/>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8" name="Rectangle 37"/>
          <p:cNvSpPr/>
          <p:nvPr/>
        </p:nvSpPr>
        <p:spPr>
          <a:xfrm>
            <a:off x="1130531" y="1698924"/>
            <a:ext cx="9809018" cy="3824504"/>
          </a:xfrm>
          <a:prstGeom prst="rect">
            <a:avLst/>
          </a:prstGeom>
          <a:solidFill>
            <a:srgbClr val="EA703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BH" sz="3600" b="1" dirty="0">
              <a:solidFill>
                <a:srgbClr val="002060"/>
              </a:solidFill>
              <a:latin typeface="Sakkal Majalla" panose="02000000000000000000" pitchFamily="2" charset="-78"/>
              <a:cs typeface="Sakkal Majalla" panose="02000000000000000000" pitchFamily="2" charset="-78"/>
            </a:endParaRPr>
          </a:p>
          <a:p>
            <a:pPr algn="r" rtl="1"/>
            <a:endParaRPr lang="ar-BH" sz="3600" b="1" dirty="0">
              <a:solidFill>
                <a:srgbClr val="002060"/>
              </a:solidFill>
              <a:latin typeface="Sakkal Majalla" panose="02000000000000000000" pitchFamily="2" charset="-78"/>
              <a:cs typeface="Sakkal Majalla" panose="02000000000000000000" pitchFamily="2" charset="-78"/>
            </a:endParaRPr>
          </a:p>
          <a:p>
            <a:pPr algn="just" rtl="1"/>
            <a:r>
              <a:rPr lang="ar-BH" sz="3600" b="1" dirty="0">
                <a:solidFill>
                  <a:srgbClr val="002060"/>
                </a:solidFill>
                <a:latin typeface="Sakkal Majalla" panose="02000000000000000000" pitchFamily="2" charset="-78"/>
                <a:cs typeface="Sakkal Majalla" panose="02000000000000000000" pitchFamily="2" charset="-78"/>
              </a:rPr>
              <a:t>• تنقسم المصادر بحسَب أوزانها قسمين.</a:t>
            </a:r>
          </a:p>
          <a:p>
            <a:pPr algn="just" rtl="1"/>
            <a:r>
              <a:rPr lang="ar-BH" sz="3600" b="1" dirty="0">
                <a:solidFill>
                  <a:srgbClr val="002060"/>
                </a:solidFill>
                <a:latin typeface="Sakkal Majalla" panose="02000000000000000000" pitchFamily="2" charset="-78"/>
                <a:cs typeface="Sakkal Majalla" panose="02000000000000000000" pitchFamily="2" charset="-78"/>
              </a:rPr>
              <a:t>1) مصادر سماعيّة: يُعتمَد في معرفتِها على المعاجم، وتشمل مصادرَ الفعل الثلاثيّ المجرّد كلّها.</a:t>
            </a:r>
          </a:p>
          <a:p>
            <a:pPr algn="just" rtl="1"/>
            <a:r>
              <a:rPr lang="ar-BH" sz="3600" b="1" dirty="0">
                <a:solidFill>
                  <a:srgbClr val="002060"/>
                </a:solidFill>
                <a:latin typeface="Sakkal Majalla" panose="02000000000000000000" pitchFamily="2" charset="-78"/>
                <a:cs typeface="Sakkal Majalla" panose="02000000000000000000" pitchFamily="2" charset="-78"/>
              </a:rPr>
              <a:t>2) مصادر قِياسيّة: وتشملُ جميعَ مصادر الأفعال التي تتجاوزُ حروفُها الثلاثة (مصادر الثلاثيّ المزيد بحرف وبحرفين وبثلاثة أحرف + مصادر الرباعيّ مجرّدًا ومزيدًا بحرف وبحرفين).</a:t>
            </a:r>
          </a:p>
          <a:p>
            <a:pPr algn="r" rtl="1"/>
            <a:endParaRPr lang="en-US" sz="3600" b="1" dirty="0">
              <a:solidFill>
                <a:srgbClr val="002060"/>
              </a:solidFill>
              <a:latin typeface="Sakkal Majalla" panose="02000000000000000000" pitchFamily="2" charset="-78"/>
              <a:cs typeface="Sakkal Majalla" panose="02000000000000000000" pitchFamily="2" charset="-78"/>
            </a:endParaRPr>
          </a:p>
        </p:txBody>
      </p:sp>
      <p:sp>
        <p:nvSpPr>
          <p:cNvPr id="2" name="Cloud Callout 1"/>
          <p:cNvSpPr/>
          <p:nvPr/>
        </p:nvSpPr>
        <p:spPr>
          <a:xfrm>
            <a:off x="8471683" y="0"/>
            <a:ext cx="2213848" cy="1320668"/>
          </a:xfrm>
          <a:prstGeom prst="cloudCallou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a:solidFill>
                  <a:srgbClr val="EA703A"/>
                </a:solidFill>
                <a:latin typeface="Mcs Letter Word 3" pitchFamily="2" charset="0"/>
                <a:cs typeface="ALAWI-3-9" pitchFamily="2" charset="-78"/>
              </a:rPr>
              <a:t>اعرف</a:t>
            </a:r>
            <a:endParaRPr lang="en-US" sz="4400" b="1" dirty="0">
              <a:solidFill>
                <a:srgbClr val="EA703A"/>
              </a:solidFill>
              <a:latin typeface="Mcs Letter Word 3" pitchFamily="2" charset="0"/>
              <a:cs typeface="ALAWI-3-9" pitchFamily="2" charset="-78"/>
            </a:endParaRPr>
          </a:p>
        </p:txBody>
      </p:sp>
      <p:sp>
        <p:nvSpPr>
          <p:cNvPr id="13" name="Rectangle 12"/>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743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2" end="2"/>
                                            </p:txEl>
                                          </p:spTgt>
                                        </p:tgtEl>
                                        <p:attrNameLst>
                                          <p:attrName>style.visibility</p:attrName>
                                        </p:attrNameLst>
                                      </p:cBhvr>
                                      <p:to>
                                        <p:strVal val="visible"/>
                                      </p:to>
                                    </p:set>
                                    <p:anim calcmode="lin" valueType="num">
                                      <p:cBhvr additive="base">
                                        <p:cTn id="7"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xEl>
                                              <p:pRg st="3" end="3"/>
                                            </p:txEl>
                                          </p:spTgt>
                                        </p:tgtEl>
                                        <p:attrNameLst>
                                          <p:attrName>style.visibility</p:attrName>
                                        </p:attrNameLst>
                                      </p:cBhvr>
                                      <p:to>
                                        <p:strVal val="visible"/>
                                      </p:to>
                                    </p:set>
                                    <p:anim calcmode="lin" valueType="num">
                                      <p:cBhvr additive="base">
                                        <p:cTn id="13"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
                                            <p:txEl>
                                              <p:pRg st="4" end="4"/>
                                            </p:txEl>
                                          </p:spTgt>
                                        </p:tgtEl>
                                        <p:attrNameLst>
                                          <p:attrName>style.visibility</p:attrName>
                                        </p:attrNameLst>
                                      </p:cBhvr>
                                      <p:to>
                                        <p:strVal val="visible"/>
                                      </p:to>
                                    </p:set>
                                    <p:anim calcmode="lin" valueType="num">
                                      <p:cBhvr additive="base">
                                        <p:cTn id="19" dur="500" fill="hold"/>
                                        <p:tgtEl>
                                          <p:spTgt spid="3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25819" y="831718"/>
            <a:ext cx="11387959" cy="5306191"/>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duotone>
              <a:schemeClr val="accent2">
                <a:shade val="45000"/>
                <a:satMod val="135000"/>
              </a:schemeClr>
              <a:prstClr val="white"/>
            </a:duotone>
          </a:blip>
          <a:stretch>
            <a:fillRect/>
          </a:stretch>
        </p:blipFill>
        <p:spPr>
          <a:xfrm>
            <a:off x="617220" y="948691"/>
            <a:ext cx="10835640" cy="51892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9" y="124987"/>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8" name="Rectangle 37"/>
          <p:cNvSpPr/>
          <p:nvPr/>
        </p:nvSpPr>
        <p:spPr>
          <a:xfrm>
            <a:off x="1130531" y="1320667"/>
            <a:ext cx="9809018" cy="4562497"/>
          </a:xfrm>
          <a:prstGeom prst="rect">
            <a:avLst/>
          </a:prstGeom>
          <a:solidFill>
            <a:srgbClr val="EA703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BH" sz="3600" b="1" dirty="0">
              <a:solidFill>
                <a:srgbClr val="002060"/>
              </a:solidFill>
              <a:latin typeface="Sakkal Majalla" panose="02000000000000000000" pitchFamily="2" charset="-78"/>
              <a:cs typeface="Sakkal Majalla" panose="02000000000000000000" pitchFamily="2" charset="-78"/>
            </a:endParaRPr>
          </a:p>
          <a:p>
            <a:pPr algn="r" rtl="1"/>
            <a:endParaRPr lang="ar-BH" sz="3600" b="1" dirty="0">
              <a:solidFill>
                <a:srgbClr val="002060"/>
              </a:solidFill>
              <a:latin typeface="Sakkal Majalla" panose="02000000000000000000" pitchFamily="2" charset="-78"/>
              <a:cs typeface="Sakkal Majalla" panose="02000000000000000000" pitchFamily="2" charset="-78"/>
            </a:endParaRPr>
          </a:p>
          <a:p>
            <a:pPr algn="just" rtl="1"/>
            <a:r>
              <a:rPr lang="ar-BH" sz="3600" b="1" dirty="0">
                <a:solidFill>
                  <a:srgbClr val="002060"/>
                </a:solidFill>
                <a:latin typeface="Sakkal Majalla" panose="02000000000000000000" pitchFamily="2" charset="-78"/>
                <a:cs typeface="Sakkal Majalla" panose="02000000000000000000" pitchFamily="2" charset="-78"/>
              </a:rPr>
              <a:t>أمثلة عن المصادر القياسيّة:</a:t>
            </a:r>
          </a:p>
          <a:p>
            <a:pPr algn="just" rtl="1"/>
            <a:endParaRPr lang="ar-BH" sz="3600" b="1" dirty="0">
              <a:solidFill>
                <a:srgbClr val="002060"/>
              </a:solidFill>
              <a:latin typeface="Sakkal Majalla" panose="02000000000000000000" pitchFamily="2" charset="-78"/>
              <a:cs typeface="Sakkal Majalla" panose="02000000000000000000" pitchFamily="2" charset="-78"/>
            </a:endParaRPr>
          </a:p>
          <a:p>
            <a:pPr algn="just" rtl="1"/>
            <a:endParaRPr lang="ar-BH" sz="3600" b="1" dirty="0">
              <a:solidFill>
                <a:srgbClr val="002060"/>
              </a:solidFill>
              <a:latin typeface="Sakkal Majalla" panose="02000000000000000000" pitchFamily="2" charset="-78"/>
              <a:cs typeface="Sakkal Majalla" panose="02000000000000000000" pitchFamily="2" charset="-78"/>
            </a:endParaRPr>
          </a:p>
          <a:p>
            <a:pPr algn="just" rtl="1"/>
            <a:endParaRPr lang="ar-BH" sz="3600" b="1" dirty="0">
              <a:solidFill>
                <a:srgbClr val="002060"/>
              </a:solidFill>
              <a:latin typeface="Sakkal Majalla" panose="02000000000000000000" pitchFamily="2" charset="-78"/>
              <a:cs typeface="Sakkal Majalla" panose="02000000000000000000" pitchFamily="2" charset="-78"/>
            </a:endParaRPr>
          </a:p>
          <a:p>
            <a:pPr algn="just" rtl="1"/>
            <a:endParaRPr lang="ar-BH" sz="3600" b="1" dirty="0">
              <a:solidFill>
                <a:srgbClr val="002060"/>
              </a:solidFill>
              <a:latin typeface="Sakkal Majalla" panose="02000000000000000000" pitchFamily="2" charset="-78"/>
              <a:cs typeface="Sakkal Majalla" panose="02000000000000000000" pitchFamily="2" charset="-78"/>
            </a:endParaRPr>
          </a:p>
          <a:p>
            <a:pPr algn="just" rtl="1"/>
            <a:endParaRPr lang="ar-BH" sz="3600" b="1" dirty="0">
              <a:solidFill>
                <a:srgbClr val="002060"/>
              </a:solidFill>
              <a:latin typeface="Sakkal Majalla" panose="02000000000000000000" pitchFamily="2" charset="-78"/>
              <a:cs typeface="Sakkal Majalla" panose="02000000000000000000" pitchFamily="2" charset="-78"/>
            </a:endParaRPr>
          </a:p>
          <a:p>
            <a:pPr algn="just" rtl="1"/>
            <a:endParaRPr lang="ar-BH" sz="3600" b="1" dirty="0">
              <a:solidFill>
                <a:srgbClr val="002060"/>
              </a:solidFill>
              <a:latin typeface="Sakkal Majalla" panose="02000000000000000000" pitchFamily="2" charset="-78"/>
              <a:cs typeface="Sakkal Majalla" panose="02000000000000000000" pitchFamily="2" charset="-78"/>
            </a:endParaRPr>
          </a:p>
          <a:p>
            <a:pPr algn="just" rtl="1"/>
            <a:endParaRPr lang="ar-BH" sz="3600" b="1" dirty="0">
              <a:solidFill>
                <a:srgbClr val="002060"/>
              </a:solidFill>
              <a:latin typeface="Sakkal Majalla" panose="02000000000000000000" pitchFamily="2" charset="-78"/>
              <a:cs typeface="Sakkal Majalla" panose="02000000000000000000" pitchFamily="2" charset="-78"/>
            </a:endParaRPr>
          </a:p>
          <a:p>
            <a:pPr algn="just" rtl="1"/>
            <a:endParaRPr lang="ar-BH" sz="3600" b="1" dirty="0">
              <a:solidFill>
                <a:srgbClr val="002060"/>
              </a:solidFill>
              <a:latin typeface="Sakkal Majalla" panose="02000000000000000000" pitchFamily="2" charset="-78"/>
              <a:cs typeface="Sakkal Majalla" panose="02000000000000000000" pitchFamily="2" charset="-78"/>
            </a:endParaRPr>
          </a:p>
          <a:p>
            <a:pPr algn="just" rtl="1"/>
            <a:endParaRPr lang="ar-BH" sz="3600" b="1" dirty="0">
              <a:solidFill>
                <a:srgbClr val="002060"/>
              </a:solidFill>
              <a:latin typeface="Sakkal Majalla" panose="02000000000000000000" pitchFamily="2" charset="-78"/>
              <a:cs typeface="Sakkal Majalla" panose="02000000000000000000" pitchFamily="2" charset="-78"/>
            </a:endParaRPr>
          </a:p>
        </p:txBody>
      </p:sp>
      <p:sp>
        <p:nvSpPr>
          <p:cNvPr id="2" name="Cloud Callout 1"/>
          <p:cNvSpPr/>
          <p:nvPr/>
        </p:nvSpPr>
        <p:spPr>
          <a:xfrm>
            <a:off x="8471683" y="0"/>
            <a:ext cx="2213848" cy="1320668"/>
          </a:xfrm>
          <a:prstGeom prst="cloudCallou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a:solidFill>
                  <a:srgbClr val="EA703A"/>
                </a:solidFill>
                <a:latin typeface="Mcs Letter Word 3" pitchFamily="2" charset="0"/>
                <a:cs typeface="ALAWI-3-9" pitchFamily="2" charset="-78"/>
              </a:rPr>
              <a:t>اعرف</a:t>
            </a:r>
            <a:endParaRPr lang="en-US" sz="4400" b="1" dirty="0">
              <a:solidFill>
                <a:srgbClr val="EA703A"/>
              </a:solidFill>
              <a:latin typeface="Mcs Letter Word 3" pitchFamily="2" charset="0"/>
              <a:cs typeface="ALAWI-3-9" pitchFamily="2" charset="-78"/>
            </a:endParaRPr>
          </a:p>
        </p:txBody>
      </p:sp>
      <p:sp>
        <p:nvSpPr>
          <p:cNvPr id="13" name="Rectangle 12"/>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3044398676"/>
              </p:ext>
            </p:extLst>
          </p:nvPr>
        </p:nvGraphicFramePr>
        <p:xfrm>
          <a:off x="1531620" y="2027399"/>
          <a:ext cx="9006840" cy="3657600"/>
        </p:xfrm>
        <a:graphic>
          <a:graphicData uri="http://schemas.openxmlformats.org/drawingml/2006/table">
            <a:tbl>
              <a:tblPr firstRow="1" bandRow="1">
                <a:tableStyleId>{00A15C55-8517-42AA-B614-E9B94910E393}</a:tableStyleId>
              </a:tblPr>
              <a:tblGrid>
                <a:gridCol w="1801368">
                  <a:extLst>
                    <a:ext uri="{9D8B030D-6E8A-4147-A177-3AD203B41FA5}">
                      <a16:colId xmlns:a16="http://schemas.microsoft.com/office/drawing/2014/main" val="20000"/>
                    </a:ext>
                  </a:extLst>
                </a:gridCol>
                <a:gridCol w="1801368">
                  <a:extLst>
                    <a:ext uri="{9D8B030D-6E8A-4147-A177-3AD203B41FA5}">
                      <a16:colId xmlns:a16="http://schemas.microsoft.com/office/drawing/2014/main" val="20001"/>
                    </a:ext>
                  </a:extLst>
                </a:gridCol>
                <a:gridCol w="1575054">
                  <a:extLst>
                    <a:ext uri="{9D8B030D-6E8A-4147-A177-3AD203B41FA5}">
                      <a16:colId xmlns:a16="http://schemas.microsoft.com/office/drawing/2014/main" val="20002"/>
                    </a:ext>
                  </a:extLst>
                </a:gridCol>
                <a:gridCol w="2331720">
                  <a:extLst>
                    <a:ext uri="{9D8B030D-6E8A-4147-A177-3AD203B41FA5}">
                      <a16:colId xmlns:a16="http://schemas.microsoft.com/office/drawing/2014/main" val="20003"/>
                    </a:ext>
                  </a:extLst>
                </a:gridCol>
                <a:gridCol w="1497330">
                  <a:extLst>
                    <a:ext uri="{9D8B030D-6E8A-4147-A177-3AD203B41FA5}">
                      <a16:colId xmlns:a16="http://schemas.microsoft.com/office/drawing/2014/main" val="20004"/>
                    </a:ext>
                  </a:extLst>
                </a:gridCol>
              </a:tblGrid>
              <a:tr h="370840">
                <a:tc>
                  <a:txBody>
                    <a:bodyPr/>
                    <a:lstStyle/>
                    <a:p>
                      <a:pPr algn="ctr" rtl="1"/>
                      <a:r>
                        <a:rPr lang="ar-BH" sz="2400" dirty="0">
                          <a:latin typeface="Sakkal Majalla" panose="02000000000000000000" pitchFamily="2" charset="-78"/>
                          <a:cs typeface="Sakkal Majalla" panose="02000000000000000000" pitchFamily="2" charset="-78"/>
                        </a:rPr>
                        <a:t>وزنه</a:t>
                      </a:r>
                      <a:endParaRPr lang="en-US" sz="2400" dirty="0">
                        <a:latin typeface="Sakkal Majalla" panose="02000000000000000000" pitchFamily="2" charset="-78"/>
                        <a:cs typeface="Sakkal Majalla" panose="02000000000000000000" pitchFamily="2" charset="-78"/>
                      </a:endParaRPr>
                    </a:p>
                  </a:txBody>
                  <a:tcPr>
                    <a:solidFill>
                      <a:schemeClr val="accent5">
                        <a:lumMod val="75000"/>
                      </a:schemeClr>
                    </a:solidFill>
                  </a:tcPr>
                </a:tc>
                <a:tc>
                  <a:txBody>
                    <a:bodyPr/>
                    <a:lstStyle/>
                    <a:p>
                      <a:pPr algn="ctr" rtl="1"/>
                      <a:r>
                        <a:rPr lang="ar-BH" sz="2400" dirty="0">
                          <a:latin typeface="Sakkal Majalla" panose="02000000000000000000" pitchFamily="2" charset="-78"/>
                          <a:cs typeface="Sakkal Majalla" panose="02000000000000000000" pitchFamily="2" charset="-78"/>
                        </a:rPr>
                        <a:t>المصدر</a:t>
                      </a:r>
                      <a:endParaRPr lang="en-US" sz="2400" dirty="0">
                        <a:latin typeface="Sakkal Majalla" panose="02000000000000000000" pitchFamily="2" charset="-78"/>
                        <a:cs typeface="Sakkal Majalla" panose="02000000000000000000" pitchFamily="2" charset="-78"/>
                      </a:endParaRPr>
                    </a:p>
                  </a:txBody>
                  <a:tcPr>
                    <a:solidFill>
                      <a:schemeClr val="accent5">
                        <a:lumMod val="75000"/>
                      </a:schemeClr>
                    </a:solidFill>
                  </a:tcPr>
                </a:tc>
                <a:tc>
                  <a:txBody>
                    <a:bodyPr/>
                    <a:lstStyle/>
                    <a:p>
                      <a:pPr algn="ctr" rtl="1"/>
                      <a:r>
                        <a:rPr lang="ar-BH" sz="2400" dirty="0">
                          <a:solidFill>
                            <a:srgbClr val="0000CC"/>
                          </a:solidFill>
                          <a:latin typeface="Sakkal Majalla" panose="02000000000000000000" pitchFamily="2" charset="-78"/>
                          <a:cs typeface="Sakkal Majalla" panose="02000000000000000000" pitchFamily="2" charset="-78"/>
                        </a:rPr>
                        <a:t>وزنه</a:t>
                      </a:r>
                      <a:endParaRPr lang="en-US" sz="2400" dirty="0">
                        <a:solidFill>
                          <a:srgbClr val="0000CC"/>
                        </a:solidFill>
                        <a:latin typeface="Sakkal Majalla" panose="02000000000000000000" pitchFamily="2" charset="-78"/>
                        <a:cs typeface="Sakkal Majalla" panose="02000000000000000000" pitchFamily="2" charset="-78"/>
                      </a:endParaRPr>
                    </a:p>
                  </a:txBody>
                  <a:tcPr/>
                </a:tc>
                <a:tc>
                  <a:txBody>
                    <a:bodyPr/>
                    <a:lstStyle/>
                    <a:p>
                      <a:pPr algn="ctr" rtl="1"/>
                      <a:r>
                        <a:rPr lang="ar-BH" sz="2400" dirty="0">
                          <a:solidFill>
                            <a:srgbClr val="0000CC"/>
                          </a:solidFill>
                          <a:latin typeface="Sakkal Majalla" panose="02000000000000000000" pitchFamily="2" charset="-78"/>
                          <a:cs typeface="Sakkal Majalla" panose="02000000000000000000" pitchFamily="2" charset="-78"/>
                        </a:rPr>
                        <a:t>نوعه</a:t>
                      </a:r>
                      <a:endParaRPr lang="en-US" sz="2400" dirty="0">
                        <a:solidFill>
                          <a:srgbClr val="0000CC"/>
                        </a:solidFill>
                        <a:latin typeface="Sakkal Majalla" panose="02000000000000000000" pitchFamily="2" charset="-78"/>
                        <a:cs typeface="Sakkal Majalla" panose="02000000000000000000" pitchFamily="2" charset="-78"/>
                      </a:endParaRPr>
                    </a:p>
                  </a:txBody>
                  <a:tcPr/>
                </a:tc>
                <a:tc>
                  <a:txBody>
                    <a:bodyPr/>
                    <a:lstStyle/>
                    <a:p>
                      <a:pPr algn="ctr" rtl="1"/>
                      <a:r>
                        <a:rPr lang="ar-BH" sz="2400" dirty="0">
                          <a:solidFill>
                            <a:srgbClr val="0000CC"/>
                          </a:solidFill>
                          <a:latin typeface="Sakkal Majalla" panose="02000000000000000000" pitchFamily="2" charset="-78"/>
                          <a:cs typeface="Sakkal Majalla" panose="02000000000000000000" pitchFamily="2" charset="-78"/>
                        </a:rPr>
                        <a:t>الفعل</a:t>
                      </a:r>
                      <a:endParaRPr lang="en-US" sz="2400" dirty="0">
                        <a:solidFill>
                          <a:srgbClr val="0000CC"/>
                        </a:solidFill>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0"/>
                  </a:ext>
                </a:extLst>
              </a:tr>
              <a:tr h="370840">
                <a:tc>
                  <a:txBody>
                    <a:bodyPr/>
                    <a:lstStyle/>
                    <a:p>
                      <a:pPr algn="ctr" rtl="1"/>
                      <a:r>
                        <a:rPr lang="ar-BH" sz="2400" b="1" dirty="0">
                          <a:latin typeface="Sakkal Majalla" panose="02000000000000000000" pitchFamily="2" charset="-78"/>
                          <a:cs typeface="Sakkal Majalla" panose="02000000000000000000" pitchFamily="2" charset="-78"/>
                        </a:rPr>
                        <a:t>إفْعالٌ</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إكْرام</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أفْعَلَ</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ثلاثي مزيد بحرف</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solidFill>
                            <a:schemeClr val="tx1"/>
                          </a:solidFill>
                          <a:latin typeface="Sakkal Majalla" panose="02000000000000000000" pitchFamily="2" charset="-78"/>
                          <a:cs typeface="Sakkal Majalla" panose="02000000000000000000" pitchFamily="2" charset="-78"/>
                        </a:rPr>
                        <a:t>أكْرَمَ</a:t>
                      </a:r>
                      <a:endParaRPr lang="en-US" sz="2400" b="1" dirty="0">
                        <a:solidFill>
                          <a:schemeClr val="tx1"/>
                        </a:solidFill>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1"/>
                  </a:ext>
                </a:extLst>
              </a:tr>
              <a:tr h="370840">
                <a:tc>
                  <a:txBody>
                    <a:bodyPr/>
                    <a:lstStyle/>
                    <a:p>
                      <a:pPr algn="ctr" rtl="1"/>
                      <a:r>
                        <a:rPr lang="ar-BH" sz="2400" b="1" dirty="0">
                          <a:latin typeface="Sakkal Majalla" panose="02000000000000000000" pitchFamily="2" charset="-78"/>
                          <a:cs typeface="Sakkal Majalla" panose="02000000000000000000" pitchFamily="2" charset="-78"/>
                        </a:rPr>
                        <a:t>تَفاعُلٌ</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تَشارُكٌ</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تَفاعَلَ</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ثلاثي مزيد بحرفين</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تَشارَكَ</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2"/>
                  </a:ext>
                </a:extLst>
              </a:tr>
              <a:tr h="370840">
                <a:tc>
                  <a:txBody>
                    <a:bodyPr/>
                    <a:lstStyle/>
                    <a:p>
                      <a:pPr algn="ctr" rtl="1"/>
                      <a:r>
                        <a:rPr lang="ar-BH" sz="2400" b="1" dirty="0">
                          <a:latin typeface="Sakkal Majalla" panose="02000000000000000000" pitchFamily="2" charset="-78"/>
                          <a:cs typeface="Sakkal Majalla" panose="02000000000000000000" pitchFamily="2" charset="-78"/>
                        </a:rPr>
                        <a:t>تَفعيلٌ</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تَقريب</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فَعَّلَ</a:t>
                      </a:r>
                      <a:endParaRPr lang="en-US" sz="2400" b="1" dirty="0">
                        <a:latin typeface="Sakkal Majalla" panose="02000000000000000000" pitchFamily="2" charset="-78"/>
                        <a:cs typeface="Sakkal Majalla" panose="02000000000000000000" pitchFamily="2"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dirty="0">
                          <a:latin typeface="Sakkal Majalla" panose="02000000000000000000" pitchFamily="2" charset="-78"/>
                          <a:cs typeface="Sakkal Majalla" panose="02000000000000000000" pitchFamily="2" charset="-78"/>
                        </a:rPr>
                        <a:t>ثلاثي مزيد بحرف</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قَرَّبَ</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3"/>
                  </a:ext>
                </a:extLst>
              </a:tr>
              <a:tr h="370840">
                <a:tc>
                  <a:txBody>
                    <a:bodyPr/>
                    <a:lstStyle/>
                    <a:p>
                      <a:pPr algn="ctr" rtl="1"/>
                      <a:r>
                        <a:rPr lang="ar-BH" sz="2400" b="1" dirty="0" err="1">
                          <a:latin typeface="Sakkal Majalla" panose="02000000000000000000" pitchFamily="2" charset="-78"/>
                          <a:cs typeface="Sakkal Majalla" panose="02000000000000000000" pitchFamily="2" charset="-78"/>
                        </a:rPr>
                        <a:t>فَعْلَلَةٌ</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dirty="0">
                          <a:latin typeface="Sakkal Majalla" panose="02000000000000000000" pitchFamily="2" charset="-78"/>
                          <a:cs typeface="Sakkal Majalla" panose="02000000000000000000" pitchFamily="2" charset="-78"/>
                        </a:rPr>
                        <a:t>دَحْرَجَة</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فَعْلَلَ</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رباعيّ مُجرّد</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دَحْرَجَ</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4"/>
                  </a:ext>
                </a:extLst>
              </a:tr>
              <a:tr h="370840">
                <a:tc>
                  <a:txBody>
                    <a:bodyPr/>
                    <a:lstStyle/>
                    <a:p>
                      <a:pPr algn="ctr" rtl="1"/>
                      <a:r>
                        <a:rPr lang="ar-BH" sz="2400" b="1" dirty="0">
                          <a:latin typeface="Sakkal Majalla" panose="02000000000000000000" pitchFamily="2" charset="-78"/>
                          <a:cs typeface="Sakkal Majalla" panose="02000000000000000000" pitchFamily="2" charset="-78"/>
                        </a:rPr>
                        <a:t>اسْتِفْعالٌ</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اسْتِنْتاجٌ</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اسْتَفْعَلَ</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ثلاثيّ مزيد بثلاثة أحرف</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اسْتَنْتَجَ</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5"/>
                  </a:ext>
                </a:extLst>
              </a:tr>
              <a:tr h="370840">
                <a:tc>
                  <a:txBody>
                    <a:bodyPr/>
                    <a:lstStyle/>
                    <a:p>
                      <a:pPr algn="ctr" rtl="1"/>
                      <a:r>
                        <a:rPr lang="ar-BH" sz="2400" b="1" dirty="0">
                          <a:latin typeface="Sakkal Majalla" panose="02000000000000000000" pitchFamily="2" charset="-78"/>
                          <a:cs typeface="Sakkal Majalla" panose="02000000000000000000" pitchFamily="2" charset="-78"/>
                        </a:rPr>
                        <a:t>تَفَعْلُلٌ</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تَقَلْقُلٌ</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تَفَعْلَلَ</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رباعيّ مزيد بِحرف</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تَقَلْقَلَ</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6"/>
                  </a:ext>
                </a:extLst>
              </a:tr>
              <a:tr h="370840">
                <a:tc>
                  <a:txBody>
                    <a:bodyPr/>
                    <a:lstStyle/>
                    <a:p>
                      <a:pPr algn="ctr" rtl="1"/>
                      <a:r>
                        <a:rPr lang="ar-BH" sz="2400" b="1" dirty="0">
                          <a:latin typeface="Sakkal Majalla" panose="02000000000000000000" pitchFamily="2" charset="-78"/>
                          <a:cs typeface="Sakkal Majalla" panose="02000000000000000000" pitchFamily="2" charset="-78"/>
                        </a:rPr>
                        <a:t>انْفِعال</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انْدِماج</a:t>
                      </a:r>
                      <a:endParaRPr lang="en-US" sz="2400" b="1" dirty="0">
                        <a:latin typeface="Sakkal Majalla" panose="02000000000000000000" pitchFamily="2" charset="-78"/>
                        <a:cs typeface="Sakkal Majalla" panose="02000000000000000000" pitchFamily="2" charset="-78"/>
                      </a:endParaRPr>
                    </a:p>
                  </a:txBody>
                  <a:tcPr>
                    <a:solidFill>
                      <a:srgbClr val="E1E1FF"/>
                    </a:solidFill>
                  </a:tcPr>
                </a:tc>
                <a:tc>
                  <a:txBody>
                    <a:bodyPr/>
                    <a:lstStyle/>
                    <a:p>
                      <a:pPr algn="ctr" rtl="1"/>
                      <a:r>
                        <a:rPr lang="ar-BH" sz="2400" b="1" dirty="0">
                          <a:latin typeface="Sakkal Majalla" panose="02000000000000000000" pitchFamily="2" charset="-78"/>
                          <a:cs typeface="Sakkal Majalla" panose="02000000000000000000" pitchFamily="2" charset="-78"/>
                        </a:rPr>
                        <a:t>انْفَعَلَ</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ثلاثيّ مزيد بِحرفين</a:t>
                      </a:r>
                      <a:endParaRPr lang="en-US" sz="2400" b="1" dirty="0">
                        <a:latin typeface="Sakkal Majalla" panose="02000000000000000000" pitchFamily="2" charset="-78"/>
                        <a:cs typeface="Sakkal Majalla" panose="02000000000000000000" pitchFamily="2" charset="-78"/>
                      </a:endParaRPr>
                    </a:p>
                  </a:txBody>
                  <a:tcPr/>
                </a:tc>
                <a:tc>
                  <a:txBody>
                    <a:bodyPr/>
                    <a:lstStyle/>
                    <a:p>
                      <a:pPr algn="ctr" rtl="1"/>
                      <a:r>
                        <a:rPr lang="ar-BH" sz="2400" b="1" dirty="0">
                          <a:latin typeface="Sakkal Majalla" panose="02000000000000000000" pitchFamily="2" charset="-78"/>
                          <a:cs typeface="Sakkal Majalla" panose="02000000000000000000" pitchFamily="2" charset="-78"/>
                        </a:rPr>
                        <a:t>انْدَمَجَ</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006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2" end="2"/>
                                            </p:txEl>
                                          </p:spTgt>
                                        </p:tgtEl>
                                        <p:attrNameLst>
                                          <p:attrName>style.visibility</p:attrName>
                                        </p:attrNameLst>
                                      </p:cBhvr>
                                      <p:to>
                                        <p:strVal val="visible"/>
                                      </p:to>
                                    </p:set>
                                    <p:anim calcmode="lin" valueType="num">
                                      <p:cBhvr additive="base">
                                        <p:cTn id="7"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25819" y="831718"/>
            <a:ext cx="11387959" cy="5306191"/>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duotone>
              <a:schemeClr val="accent2">
                <a:shade val="45000"/>
                <a:satMod val="135000"/>
              </a:schemeClr>
              <a:prstClr val="white"/>
            </a:duotone>
          </a:blip>
          <a:stretch>
            <a:fillRect/>
          </a:stretch>
        </p:blipFill>
        <p:spPr>
          <a:xfrm>
            <a:off x="617220" y="1026967"/>
            <a:ext cx="10835640" cy="51109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9" y="124987"/>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8" name="Rectangle 37"/>
          <p:cNvSpPr/>
          <p:nvPr/>
        </p:nvSpPr>
        <p:spPr>
          <a:xfrm>
            <a:off x="1051040" y="1734419"/>
            <a:ext cx="9968000" cy="3696036"/>
          </a:xfrm>
          <a:prstGeom prst="rect">
            <a:avLst/>
          </a:prstGeom>
          <a:solidFill>
            <a:srgbClr val="EE895C"/>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BH" sz="3600" b="1" dirty="0">
              <a:solidFill>
                <a:srgbClr val="002060"/>
              </a:solidFill>
              <a:latin typeface="Sakkal Majalla" panose="02000000000000000000" pitchFamily="2" charset="-78"/>
              <a:cs typeface="Sakkal Majalla" panose="02000000000000000000" pitchFamily="2" charset="-78"/>
            </a:endParaRPr>
          </a:p>
          <a:p>
            <a:pPr algn="r" rtl="1"/>
            <a:endParaRPr lang="ar-BH" sz="3600" b="1" dirty="0">
              <a:solidFill>
                <a:srgbClr val="002060"/>
              </a:solidFill>
              <a:latin typeface="Sakkal Majalla" panose="02000000000000000000" pitchFamily="2" charset="-78"/>
              <a:cs typeface="Sakkal Majalla" panose="02000000000000000000" pitchFamily="2" charset="-78"/>
            </a:endParaRPr>
          </a:p>
          <a:p>
            <a:pPr algn="just" rtl="1"/>
            <a:r>
              <a:rPr lang="ar-BH" sz="3200" b="1" dirty="0">
                <a:solidFill>
                  <a:srgbClr val="0000CC"/>
                </a:solidFill>
                <a:latin typeface="Sakkal Majalla" panose="02000000000000000000" pitchFamily="2" charset="-78"/>
                <a:cs typeface="Sakkal Majalla" panose="02000000000000000000" pitchFamily="2" charset="-78"/>
              </a:rPr>
              <a:t>• حاول علماء اللغة إيجاد ضوابط تقريبيّة لأوزان المصادر السماعيّة من قَبيل:</a:t>
            </a:r>
          </a:p>
          <a:p>
            <a:pPr algn="just" rtl="1"/>
            <a:r>
              <a:rPr lang="ar-BH" sz="2800" b="1" dirty="0">
                <a:solidFill>
                  <a:srgbClr val="002060"/>
                </a:solidFill>
                <a:latin typeface="Sakkal Majalla" panose="02000000000000000000" pitchFamily="2" charset="-78"/>
                <a:cs typeface="Sakkal Majalla" panose="02000000000000000000" pitchFamily="2" charset="-78"/>
              </a:rPr>
              <a:t>* ما كان على وزن (فَعَلان) يدلّ غالِبا على الحركة والاضطراب (طارَ طَيَرانًا، غلى غَلَيانًا).</a:t>
            </a:r>
          </a:p>
          <a:p>
            <a:pPr algn="just" rtl="1"/>
            <a:r>
              <a:rPr lang="ar-BH" sz="2800" b="1" dirty="0">
                <a:solidFill>
                  <a:srgbClr val="002060"/>
                </a:solidFill>
                <a:latin typeface="Sakkal Majalla" panose="02000000000000000000" pitchFamily="2" charset="-78"/>
                <a:cs typeface="Sakkal Majalla" panose="02000000000000000000" pitchFamily="2" charset="-78"/>
              </a:rPr>
              <a:t>* ما كان على وزن (فِعالَة) يدلّ في الغالب على حِرفَة أو مِهنة (زِراعَة، نِجارَة، تِجارة).</a:t>
            </a:r>
          </a:p>
          <a:p>
            <a:pPr algn="just" rtl="1"/>
            <a:r>
              <a:rPr lang="ar-BH" sz="2800" b="1" dirty="0">
                <a:solidFill>
                  <a:srgbClr val="002060"/>
                </a:solidFill>
                <a:latin typeface="Sakkal Majalla" panose="02000000000000000000" pitchFamily="2" charset="-78"/>
                <a:cs typeface="Sakkal Majalla" panose="02000000000000000000" pitchFamily="2" charset="-78"/>
              </a:rPr>
              <a:t>* ما كان على وزن (فُعال) يدلّ في الغالب على مرض (دُوار، صُداع، زُكام) أو صوت (مُواء، ثُغاء).</a:t>
            </a:r>
          </a:p>
          <a:p>
            <a:pPr algn="just" rtl="1"/>
            <a:r>
              <a:rPr lang="ar-BH" sz="2800" b="1" dirty="0">
                <a:solidFill>
                  <a:srgbClr val="002060"/>
                </a:solidFill>
                <a:latin typeface="Sakkal Majalla" panose="02000000000000000000" pitchFamily="2" charset="-78"/>
                <a:cs typeface="Sakkal Majalla" panose="02000000000000000000" pitchFamily="2" charset="-78"/>
              </a:rPr>
              <a:t>* ما كان على وزن (فَعيل) يدلّ في الغالب على صوت (صَهيل، زَئير).</a:t>
            </a:r>
          </a:p>
          <a:p>
            <a:pPr algn="just" rtl="1"/>
            <a:r>
              <a:rPr lang="ar-BH" sz="2800" b="1" dirty="0">
                <a:solidFill>
                  <a:srgbClr val="002060"/>
                </a:solidFill>
                <a:latin typeface="Sakkal Majalla" panose="02000000000000000000" pitchFamily="2" charset="-78"/>
                <a:cs typeface="Sakkal Majalla" panose="02000000000000000000" pitchFamily="2" charset="-78"/>
              </a:rPr>
              <a:t>* ما كان على وزن (فُعلَة) يدلّ في الغالب على لون (زُرقة، حُمرَة، زُرقة).</a:t>
            </a:r>
          </a:p>
          <a:p>
            <a:pPr marL="457200" indent="-457200" algn="just" rtl="1">
              <a:buFont typeface="Arial" panose="020B0604020202020204" pitchFamily="34" charset="0"/>
              <a:buChar char="•"/>
            </a:pPr>
            <a:endParaRPr lang="ar-BH" sz="2800" b="1" dirty="0">
              <a:solidFill>
                <a:srgbClr val="002060"/>
              </a:solidFill>
              <a:latin typeface="Sakkal Majalla" panose="02000000000000000000" pitchFamily="2" charset="-78"/>
              <a:cs typeface="Sakkal Majalla" panose="02000000000000000000" pitchFamily="2" charset="-78"/>
            </a:endParaRPr>
          </a:p>
          <a:p>
            <a:pPr marL="457200" indent="-457200" algn="just" rtl="1">
              <a:buFont typeface="Arial" panose="020B0604020202020204" pitchFamily="34" charset="0"/>
              <a:buChar char="•"/>
            </a:pPr>
            <a:endParaRPr lang="ar-BH" sz="2800" b="1" dirty="0">
              <a:solidFill>
                <a:srgbClr val="002060"/>
              </a:solidFill>
              <a:latin typeface="Sakkal Majalla" panose="02000000000000000000" pitchFamily="2" charset="-78"/>
              <a:cs typeface="Sakkal Majalla" panose="02000000000000000000" pitchFamily="2" charset="-78"/>
            </a:endParaRPr>
          </a:p>
          <a:p>
            <a:pPr marL="457200" indent="-457200" algn="just" rtl="1">
              <a:buFont typeface="Arial" panose="020B0604020202020204" pitchFamily="34" charset="0"/>
              <a:buChar char="•"/>
            </a:pPr>
            <a:endParaRPr lang="en-US" sz="2800" b="1" dirty="0">
              <a:solidFill>
                <a:srgbClr val="002060"/>
              </a:solidFill>
              <a:latin typeface="Sakkal Majalla" panose="02000000000000000000" pitchFamily="2" charset="-78"/>
              <a:cs typeface="Sakkal Majalla" panose="02000000000000000000" pitchFamily="2" charset="-78"/>
            </a:endParaRPr>
          </a:p>
        </p:txBody>
      </p:sp>
      <p:sp>
        <p:nvSpPr>
          <p:cNvPr id="2" name="Cloud Callout 1"/>
          <p:cNvSpPr/>
          <p:nvPr/>
        </p:nvSpPr>
        <p:spPr>
          <a:xfrm>
            <a:off x="8471683" y="0"/>
            <a:ext cx="2213848" cy="1320668"/>
          </a:xfrm>
          <a:prstGeom prst="cloudCallou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a:solidFill>
                  <a:srgbClr val="EA703A"/>
                </a:solidFill>
                <a:latin typeface="Mcs Letter Word 3" pitchFamily="2" charset="0"/>
                <a:cs typeface="ALAWI-3-9" pitchFamily="2" charset="-78"/>
              </a:rPr>
              <a:t>اعرف</a:t>
            </a:r>
            <a:endParaRPr lang="en-US" sz="4400" b="1" dirty="0">
              <a:solidFill>
                <a:srgbClr val="EA703A"/>
              </a:solidFill>
              <a:latin typeface="Mcs Letter Word 3" pitchFamily="2" charset="0"/>
              <a:cs typeface="ALAWI-3-9" pitchFamily="2" charset="-78"/>
            </a:endParaRPr>
          </a:p>
        </p:txBody>
      </p:sp>
      <p:sp>
        <p:nvSpPr>
          <p:cNvPr id="13" name="Rectangle 12"/>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088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2" end="2"/>
                                            </p:txEl>
                                          </p:spTgt>
                                        </p:tgtEl>
                                        <p:attrNameLst>
                                          <p:attrName>style.visibility</p:attrName>
                                        </p:attrNameLst>
                                      </p:cBhvr>
                                      <p:to>
                                        <p:strVal val="visible"/>
                                      </p:to>
                                    </p:set>
                                    <p:anim calcmode="lin" valueType="num">
                                      <p:cBhvr additive="base">
                                        <p:cTn id="7"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xEl>
                                              <p:pRg st="3" end="3"/>
                                            </p:txEl>
                                          </p:spTgt>
                                        </p:tgtEl>
                                        <p:attrNameLst>
                                          <p:attrName>style.visibility</p:attrName>
                                        </p:attrNameLst>
                                      </p:cBhvr>
                                      <p:to>
                                        <p:strVal val="visible"/>
                                      </p:to>
                                    </p:set>
                                    <p:anim calcmode="lin" valueType="num">
                                      <p:cBhvr additive="base">
                                        <p:cTn id="13"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
                                            <p:txEl>
                                              <p:pRg st="4" end="4"/>
                                            </p:txEl>
                                          </p:spTgt>
                                        </p:tgtEl>
                                        <p:attrNameLst>
                                          <p:attrName>style.visibility</p:attrName>
                                        </p:attrNameLst>
                                      </p:cBhvr>
                                      <p:to>
                                        <p:strVal val="visible"/>
                                      </p:to>
                                    </p:set>
                                    <p:anim calcmode="lin" valueType="num">
                                      <p:cBhvr additive="base">
                                        <p:cTn id="19" dur="500" fill="hold"/>
                                        <p:tgtEl>
                                          <p:spTgt spid="3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xEl>
                                              <p:pRg st="5" end="5"/>
                                            </p:txEl>
                                          </p:spTgt>
                                        </p:tgtEl>
                                        <p:attrNameLst>
                                          <p:attrName>style.visibility</p:attrName>
                                        </p:attrNameLst>
                                      </p:cBhvr>
                                      <p:to>
                                        <p:strVal val="visible"/>
                                      </p:to>
                                    </p:set>
                                    <p:anim calcmode="lin" valueType="num">
                                      <p:cBhvr additive="base">
                                        <p:cTn id="25"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8">
                                            <p:txEl>
                                              <p:pRg st="6" end="6"/>
                                            </p:txEl>
                                          </p:spTgt>
                                        </p:tgtEl>
                                        <p:attrNameLst>
                                          <p:attrName>style.visibility</p:attrName>
                                        </p:attrNameLst>
                                      </p:cBhvr>
                                      <p:to>
                                        <p:strVal val="visible"/>
                                      </p:to>
                                    </p:set>
                                    <p:anim calcmode="lin" valueType="num">
                                      <p:cBhvr additive="base">
                                        <p:cTn id="31" dur="500" fill="hold"/>
                                        <p:tgtEl>
                                          <p:spTgt spid="3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8">
                                            <p:txEl>
                                              <p:pRg st="7" end="7"/>
                                            </p:txEl>
                                          </p:spTgt>
                                        </p:tgtEl>
                                        <p:attrNameLst>
                                          <p:attrName>style.visibility</p:attrName>
                                        </p:attrNameLst>
                                      </p:cBhvr>
                                      <p:to>
                                        <p:strVal val="visible"/>
                                      </p:to>
                                    </p:set>
                                    <p:anim calcmode="lin" valueType="num">
                                      <p:cBhvr additive="base">
                                        <p:cTn id="37"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82880" y="1026968"/>
            <a:ext cx="11795760" cy="52792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9" y="124987"/>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8" name="Rectangle 37"/>
          <p:cNvSpPr/>
          <p:nvPr/>
        </p:nvSpPr>
        <p:spPr>
          <a:xfrm>
            <a:off x="582931" y="1320668"/>
            <a:ext cx="10949940" cy="4668652"/>
          </a:xfrm>
          <a:prstGeom prst="rect">
            <a:avLst/>
          </a:prstGeom>
          <a:solidFill>
            <a:srgbClr val="B7AAC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BH" sz="100" b="1" dirty="0">
              <a:solidFill>
                <a:srgbClr val="0000FF"/>
              </a:solidFill>
              <a:latin typeface="Agency FB" panose="020B0503020202020204" pitchFamily="34" charset="0"/>
            </a:endParaRPr>
          </a:p>
          <a:p>
            <a:pPr algn="just" rtl="1"/>
            <a:endParaRPr lang="ar-BH" sz="3200" b="1" dirty="0">
              <a:solidFill>
                <a:srgbClr val="000099"/>
              </a:solidFill>
              <a:latin typeface="Sakkal Majalla" panose="02000000000000000000" pitchFamily="2" charset="-78"/>
              <a:cs typeface="Sakkal Majalla" panose="02000000000000000000" pitchFamily="2" charset="-78"/>
            </a:endParaRPr>
          </a:p>
          <a:p>
            <a:pPr algn="just" rtl="1"/>
            <a:endParaRPr lang="ar-BH" sz="2400" b="1" dirty="0">
              <a:solidFill>
                <a:srgbClr val="000099"/>
              </a:solidFill>
              <a:latin typeface="Sakkal Majalla" panose="02000000000000000000" pitchFamily="2" charset="-78"/>
              <a:cs typeface="Sakkal Majalla" panose="02000000000000000000" pitchFamily="2" charset="-78"/>
            </a:endParaRPr>
          </a:p>
          <a:p>
            <a:pPr algn="just" rtl="1"/>
            <a:endParaRPr lang="ar-BH" sz="2400" b="1" dirty="0">
              <a:solidFill>
                <a:srgbClr val="000099"/>
              </a:solidFill>
              <a:latin typeface="Sakkal Majalla" panose="02000000000000000000" pitchFamily="2" charset="-78"/>
              <a:cs typeface="Sakkal Majalla" panose="02000000000000000000" pitchFamily="2" charset="-78"/>
            </a:endParaRPr>
          </a:p>
          <a:p>
            <a:pPr algn="just" rtl="1"/>
            <a:endParaRPr lang="ar-BH" sz="2800" b="1" dirty="0">
              <a:solidFill>
                <a:srgbClr val="000099"/>
              </a:solidFill>
              <a:latin typeface="Sakkal Majalla" panose="02000000000000000000" pitchFamily="2" charset="-78"/>
              <a:cs typeface="Sakkal Majalla" panose="02000000000000000000" pitchFamily="2" charset="-78"/>
            </a:endParaRPr>
          </a:p>
          <a:p>
            <a:pPr algn="just" rtl="1"/>
            <a:endParaRPr lang="ar-BH" sz="2800" b="1" dirty="0">
              <a:solidFill>
                <a:srgbClr val="000099"/>
              </a:solidFill>
              <a:latin typeface="Sakkal Majalla" panose="02000000000000000000" pitchFamily="2" charset="-78"/>
              <a:cs typeface="Sakkal Majalla" panose="02000000000000000000" pitchFamily="2" charset="-78"/>
            </a:endParaRPr>
          </a:p>
          <a:p>
            <a:pPr algn="just" rtl="1"/>
            <a:endParaRPr lang="ar-BH" sz="2800" b="1" dirty="0">
              <a:solidFill>
                <a:srgbClr val="000099"/>
              </a:solidFill>
              <a:latin typeface="Sakkal Majalla" panose="02000000000000000000" pitchFamily="2" charset="-78"/>
              <a:cs typeface="Sakkal Majalla" panose="02000000000000000000" pitchFamily="2" charset="-78"/>
            </a:endParaRPr>
          </a:p>
          <a:p>
            <a:pPr algn="just" rtl="1"/>
            <a:r>
              <a:rPr lang="ar-BH" sz="3200" b="1" dirty="0">
                <a:solidFill>
                  <a:srgbClr val="660033"/>
                </a:solidFill>
                <a:latin typeface="Sakkal Majalla" panose="02000000000000000000" pitchFamily="2" charset="-78"/>
                <a:cs typeface="Sakkal Majalla" panose="02000000000000000000" pitchFamily="2" charset="-78"/>
              </a:rPr>
              <a:t>1) هات مَصادر الأفعال الآتية، وحدّد أوزانَها، ثمّ أدخل كلّ واحد منها في جملة من إنشائك: </a:t>
            </a:r>
          </a:p>
          <a:p>
            <a:pPr algn="just" rtl="1"/>
            <a:endParaRPr lang="ar-BH" sz="2800" b="1" dirty="0">
              <a:solidFill>
                <a:srgbClr val="000099"/>
              </a:solidFill>
              <a:latin typeface="Sakkal Majalla" panose="02000000000000000000" pitchFamily="2" charset="-78"/>
              <a:cs typeface="Sakkal Majalla" panose="02000000000000000000" pitchFamily="2" charset="-78"/>
            </a:endParaRPr>
          </a:p>
          <a:p>
            <a:pPr algn="just" rtl="1"/>
            <a:endParaRPr lang="ar-BH" sz="2800" b="1" dirty="0">
              <a:solidFill>
                <a:srgbClr val="000099"/>
              </a:solidFill>
              <a:latin typeface="Sakkal Majalla" panose="02000000000000000000" pitchFamily="2" charset="-78"/>
              <a:cs typeface="Sakkal Majalla" panose="02000000000000000000" pitchFamily="2" charset="-78"/>
            </a:endParaRPr>
          </a:p>
          <a:p>
            <a:pPr algn="just" rtl="1"/>
            <a:endParaRPr lang="ar-BH" sz="2800" b="1" dirty="0">
              <a:solidFill>
                <a:srgbClr val="000099"/>
              </a:solidFill>
              <a:latin typeface="Sakkal Majalla" panose="02000000000000000000" pitchFamily="2" charset="-78"/>
              <a:cs typeface="Sakkal Majalla" panose="02000000000000000000" pitchFamily="2" charset="-78"/>
            </a:endParaRPr>
          </a:p>
          <a:p>
            <a:pPr algn="just" rtl="1"/>
            <a:endParaRPr lang="ar-BH" sz="2800" b="1" dirty="0">
              <a:solidFill>
                <a:srgbClr val="000099"/>
              </a:solidFill>
              <a:latin typeface="Sakkal Majalla" panose="02000000000000000000" pitchFamily="2" charset="-78"/>
              <a:cs typeface="Sakkal Majalla" panose="02000000000000000000" pitchFamily="2" charset="-78"/>
            </a:endParaRPr>
          </a:p>
          <a:p>
            <a:pPr algn="just" rtl="1"/>
            <a:endParaRPr lang="ar-BH" sz="2800" b="1" dirty="0">
              <a:solidFill>
                <a:srgbClr val="000099"/>
              </a:solidFill>
              <a:latin typeface="Sakkal Majalla" panose="02000000000000000000" pitchFamily="2" charset="-78"/>
              <a:cs typeface="Sakkal Majalla" panose="02000000000000000000" pitchFamily="2" charset="-78"/>
            </a:endParaRPr>
          </a:p>
          <a:p>
            <a:pPr algn="just" rtl="1"/>
            <a:endParaRPr lang="ar-BH" sz="2400" b="1" dirty="0">
              <a:solidFill>
                <a:srgbClr val="000099"/>
              </a:solidFill>
              <a:latin typeface="Sakkal Majalla" panose="02000000000000000000" pitchFamily="2" charset="-78"/>
              <a:cs typeface="Sakkal Majalla" panose="02000000000000000000" pitchFamily="2" charset="-78"/>
            </a:endParaRPr>
          </a:p>
          <a:p>
            <a:pPr algn="just" rtl="1"/>
            <a:endParaRPr lang="ar-BH" sz="3200" b="1" dirty="0">
              <a:solidFill>
                <a:srgbClr val="0000FF"/>
              </a:solidFill>
              <a:latin typeface="Agency FB" panose="020B0503020202020204" pitchFamily="34" charset="0"/>
            </a:endParaRPr>
          </a:p>
          <a:p>
            <a:pPr marL="514350" indent="-514350" algn="just" rtl="1">
              <a:buAutoNum type="arabicParenR"/>
            </a:pPr>
            <a:endParaRPr lang="ar-BH" sz="3200" b="1" dirty="0">
              <a:solidFill>
                <a:srgbClr val="0000FF"/>
              </a:solidFill>
              <a:latin typeface="Agency FB" panose="020B0503020202020204" pitchFamily="34" charset="0"/>
            </a:endParaRPr>
          </a:p>
          <a:p>
            <a:pPr marL="514350" indent="-514350" algn="just" rtl="1">
              <a:buAutoNum type="arabicParenR"/>
            </a:pPr>
            <a:endParaRPr lang="ar-BH" sz="3200" b="1" dirty="0">
              <a:solidFill>
                <a:srgbClr val="0000FF"/>
              </a:solidFill>
              <a:latin typeface="Agency FB" panose="020B0503020202020204" pitchFamily="34" charset="0"/>
            </a:endParaRPr>
          </a:p>
          <a:p>
            <a:pPr algn="just" rtl="1"/>
            <a:endParaRPr lang="ar-BH" sz="3200" b="1" dirty="0">
              <a:solidFill>
                <a:srgbClr val="0000FF"/>
              </a:solidFill>
              <a:latin typeface="Agency FB" panose="020B0503020202020204" pitchFamily="34" charset="0"/>
            </a:endParaRPr>
          </a:p>
          <a:p>
            <a:pPr marL="514350" indent="-514350" algn="just" rtl="1">
              <a:buAutoNum type="arabicParenR"/>
            </a:pPr>
            <a:endParaRPr lang="ar-BH" sz="3200" b="1" dirty="0">
              <a:solidFill>
                <a:srgbClr val="0000FF"/>
              </a:solidFill>
              <a:latin typeface="Agency FB" panose="020B0503020202020204" pitchFamily="34" charset="0"/>
            </a:endParaRPr>
          </a:p>
          <a:p>
            <a:pPr algn="just" rtl="1"/>
            <a:r>
              <a:rPr lang="en-US" sz="3200" b="1" dirty="0">
                <a:solidFill>
                  <a:srgbClr val="0000FF"/>
                </a:solidFill>
                <a:latin typeface="Agency FB" panose="020B0503020202020204" pitchFamily="34" charset="0"/>
              </a:rPr>
              <a:t> </a:t>
            </a:r>
            <a:endParaRPr lang="ar-BH" sz="3200" b="1" dirty="0">
              <a:solidFill>
                <a:srgbClr val="0000FF"/>
              </a:solidFill>
              <a:latin typeface="Agency FB" panose="020B0503020202020204" pitchFamily="34" charset="0"/>
            </a:endParaRPr>
          </a:p>
          <a:p>
            <a:pPr algn="r" rtl="1"/>
            <a:endParaRPr lang="en-US" sz="3200" b="1" dirty="0">
              <a:solidFill>
                <a:srgbClr val="0000FF"/>
              </a:solidFill>
              <a:latin typeface="Sakkal Majalla" panose="02000000000000000000" pitchFamily="2" charset="-78"/>
              <a:cs typeface="Sakkal Majalla" panose="02000000000000000000" pitchFamily="2" charset="-78"/>
            </a:endParaRPr>
          </a:p>
        </p:txBody>
      </p:sp>
      <p:sp>
        <p:nvSpPr>
          <p:cNvPr id="3" name="Rounded Rectangular Callout 2"/>
          <p:cNvSpPr/>
          <p:nvPr/>
        </p:nvSpPr>
        <p:spPr>
          <a:xfrm>
            <a:off x="4434841" y="57476"/>
            <a:ext cx="3131820" cy="857975"/>
          </a:xfrm>
          <a:prstGeom prst="wedgeRoundRectCallout">
            <a:avLst>
              <a:gd name="adj1" fmla="val -33023"/>
              <a:gd name="adj2" fmla="val 90584"/>
              <a:gd name="adj3" fmla="val 16667"/>
            </a:avLst>
          </a:prstGeom>
          <a:ln w="25400">
            <a:solidFill>
              <a:srgbClr val="C00000"/>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ar-BH" sz="4800" b="1" dirty="0">
                <a:solidFill>
                  <a:srgbClr val="660033"/>
                </a:solidFill>
                <a:latin typeface="Sakkal Majalla" panose="02000000000000000000" pitchFamily="2" charset="-78"/>
                <a:cs typeface="Sakkal Majalla" panose="02000000000000000000" pitchFamily="2" charset="-78"/>
              </a:rPr>
              <a:t>التقويم الختاميّ</a:t>
            </a:r>
            <a:endParaRPr lang="en-US" sz="4800" b="1" dirty="0">
              <a:solidFill>
                <a:srgbClr val="660033"/>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9092274"/>
              </p:ext>
            </p:extLst>
          </p:nvPr>
        </p:nvGraphicFramePr>
        <p:xfrm>
          <a:off x="1337308" y="2234956"/>
          <a:ext cx="9372604" cy="3444240"/>
        </p:xfrm>
        <a:graphic>
          <a:graphicData uri="http://schemas.openxmlformats.org/drawingml/2006/table">
            <a:tbl>
              <a:tblPr firstRow="1" bandRow="1">
                <a:tableStyleId>{5C22544A-7EE6-4342-B048-85BDC9FD1C3A}</a:tableStyleId>
              </a:tblPr>
              <a:tblGrid>
                <a:gridCol w="4114802">
                  <a:extLst>
                    <a:ext uri="{9D8B030D-6E8A-4147-A177-3AD203B41FA5}">
                      <a16:colId xmlns:a16="http://schemas.microsoft.com/office/drawing/2014/main" val="20000"/>
                    </a:ext>
                  </a:extLst>
                </a:gridCol>
                <a:gridCol w="1634490">
                  <a:extLst>
                    <a:ext uri="{9D8B030D-6E8A-4147-A177-3AD203B41FA5}">
                      <a16:colId xmlns:a16="http://schemas.microsoft.com/office/drawing/2014/main" val="20001"/>
                    </a:ext>
                  </a:extLst>
                </a:gridCol>
                <a:gridCol w="1897380">
                  <a:extLst>
                    <a:ext uri="{9D8B030D-6E8A-4147-A177-3AD203B41FA5}">
                      <a16:colId xmlns:a16="http://schemas.microsoft.com/office/drawing/2014/main" val="20002"/>
                    </a:ext>
                  </a:extLst>
                </a:gridCol>
                <a:gridCol w="1725932">
                  <a:extLst>
                    <a:ext uri="{9D8B030D-6E8A-4147-A177-3AD203B41FA5}">
                      <a16:colId xmlns:a16="http://schemas.microsoft.com/office/drawing/2014/main" val="20003"/>
                    </a:ext>
                  </a:extLst>
                </a:gridCol>
              </a:tblGrid>
              <a:tr h="477621">
                <a:tc>
                  <a:txBody>
                    <a:bodyPr/>
                    <a:lstStyle/>
                    <a:p>
                      <a:pPr algn="ctr"/>
                      <a:r>
                        <a:rPr lang="ar-BH" sz="2800" b="1" dirty="0">
                          <a:latin typeface="Sakkal Majalla" panose="02000000000000000000" pitchFamily="2" charset="-78"/>
                          <a:cs typeface="Sakkal Majalla" panose="02000000000000000000" pitchFamily="2" charset="-78"/>
                        </a:rPr>
                        <a:t>الجملة</a:t>
                      </a:r>
                      <a:endParaRPr lang="en-US" sz="2800" b="1" dirty="0">
                        <a:latin typeface="Sakkal Majalla" panose="02000000000000000000" pitchFamily="2" charset="-78"/>
                        <a:cs typeface="Sakkal Majalla" panose="02000000000000000000" pitchFamily="2" charset="-78"/>
                      </a:endParaRPr>
                    </a:p>
                  </a:txBody>
                  <a:tcPr>
                    <a:solidFill>
                      <a:srgbClr val="982550"/>
                    </a:solidFill>
                  </a:tcPr>
                </a:tc>
                <a:tc>
                  <a:txBody>
                    <a:bodyPr/>
                    <a:lstStyle/>
                    <a:p>
                      <a:pPr algn="ctr"/>
                      <a:r>
                        <a:rPr lang="ar-BH" sz="2800" b="1" dirty="0">
                          <a:latin typeface="Sakkal Majalla" panose="02000000000000000000" pitchFamily="2" charset="-78"/>
                          <a:cs typeface="Sakkal Majalla" panose="02000000000000000000" pitchFamily="2" charset="-78"/>
                        </a:rPr>
                        <a:t>وزنه</a:t>
                      </a:r>
                      <a:endParaRPr lang="en-US" sz="2800" b="1" dirty="0">
                        <a:latin typeface="Sakkal Majalla" panose="02000000000000000000" pitchFamily="2" charset="-78"/>
                        <a:cs typeface="Sakkal Majalla" panose="02000000000000000000" pitchFamily="2" charset="-78"/>
                      </a:endParaRPr>
                    </a:p>
                  </a:txBody>
                  <a:tcPr>
                    <a:solidFill>
                      <a:srgbClr val="982550"/>
                    </a:solidFill>
                  </a:tcPr>
                </a:tc>
                <a:tc>
                  <a:txBody>
                    <a:bodyPr/>
                    <a:lstStyle/>
                    <a:p>
                      <a:pPr algn="ctr"/>
                      <a:r>
                        <a:rPr lang="ar-BH" sz="2800" b="1" dirty="0">
                          <a:latin typeface="Sakkal Majalla" panose="02000000000000000000" pitchFamily="2" charset="-78"/>
                          <a:cs typeface="Sakkal Majalla" panose="02000000000000000000" pitchFamily="2" charset="-78"/>
                        </a:rPr>
                        <a:t>المصدر</a:t>
                      </a:r>
                      <a:endParaRPr lang="en-US" sz="2800" b="1" dirty="0">
                        <a:latin typeface="Sakkal Majalla" panose="02000000000000000000" pitchFamily="2" charset="-78"/>
                        <a:cs typeface="Sakkal Majalla" panose="02000000000000000000" pitchFamily="2" charset="-78"/>
                      </a:endParaRPr>
                    </a:p>
                  </a:txBody>
                  <a:tcPr>
                    <a:solidFill>
                      <a:srgbClr val="982550"/>
                    </a:solidFill>
                  </a:tcPr>
                </a:tc>
                <a:tc>
                  <a:txBody>
                    <a:bodyPr/>
                    <a:lstStyle/>
                    <a:p>
                      <a:pPr algn="ctr"/>
                      <a:r>
                        <a:rPr lang="ar-BH" sz="2800" b="1" dirty="0">
                          <a:latin typeface="Sakkal Majalla" panose="02000000000000000000" pitchFamily="2" charset="-78"/>
                          <a:cs typeface="Sakkal Majalla" panose="02000000000000000000" pitchFamily="2" charset="-78"/>
                        </a:rPr>
                        <a:t>الفعل</a:t>
                      </a:r>
                      <a:endParaRPr lang="en-US" sz="2800" b="1" dirty="0">
                        <a:latin typeface="Sakkal Majalla" panose="02000000000000000000" pitchFamily="2" charset="-78"/>
                        <a:cs typeface="Sakkal Majalla" panose="02000000000000000000" pitchFamily="2" charset="-78"/>
                      </a:endParaRPr>
                    </a:p>
                  </a:txBody>
                  <a:tcPr>
                    <a:solidFill>
                      <a:srgbClr val="982550"/>
                    </a:solidFill>
                  </a:tcPr>
                </a:tc>
                <a:extLst>
                  <a:ext uri="{0D108BD9-81ED-4DB2-BD59-A6C34878D82A}">
                    <a16:rowId xmlns:a16="http://schemas.microsoft.com/office/drawing/2014/main" val="10000"/>
                  </a:ext>
                </a:extLst>
              </a:tr>
              <a:tr h="477621">
                <a:tc>
                  <a:txBody>
                    <a:bodyPr/>
                    <a:lstStyle/>
                    <a:p>
                      <a:pPr algn="ctr"/>
                      <a:endParaRPr lang="en-US" sz="2400" b="1" dirty="0">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endParaRPr lang="en-US" sz="2400" b="1" dirty="0">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endParaRPr lang="en-US" sz="2400" b="1" dirty="0">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r>
                        <a:rPr lang="ar-BH" sz="2600" b="1" dirty="0">
                          <a:solidFill>
                            <a:srgbClr val="6C0036"/>
                          </a:solidFill>
                          <a:latin typeface="Sakkal Majalla" panose="02000000000000000000" pitchFamily="2" charset="-78"/>
                          <a:cs typeface="Sakkal Majalla" panose="02000000000000000000" pitchFamily="2" charset="-78"/>
                        </a:rPr>
                        <a:t>تَـخاصَمَ</a:t>
                      </a:r>
                      <a:endParaRPr lang="en-US" sz="2600" b="1" dirty="0">
                        <a:solidFill>
                          <a:srgbClr val="6C0036"/>
                        </a:solidFill>
                        <a:latin typeface="Sakkal Majalla" panose="02000000000000000000" pitchFamily="2" charset="-78"/>
                        <a:cs typeface="Sakkal Majalla" panose="02000000000000000000" pitchFamily="2" charset="-78"/>
                      </a:endParaRPr>
                    </a:p>
                  </a:txBody>
                  <a:tcPr>
                    <a:solidFill>
                      <a:srgbClr val="F4D4E0"/>
                    </a:solidFill>
                  </a:tcPr>
                </a:tc>
                <a:extLst>
                  <a:ext uri="{0D108BD9-81ED-4DB2-BD59-A6C34878D82A}">
                    <a16:rowId xmlns:a16="http://schemas.microsoft.com/office/drawing/2014/main" val="10001"/>
                  </a:ext>
                </a:extLst>
              </a:tr>
              <a:tr h="477621">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endParaRPr lang="en-US" sz="2400" b="1" dirty="0">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r>
                        <a:rPr lang="ar-BH" sz="2600" b="1" dirty="0">
                          <a:solidFill>
                            <a:srgbClr val="6C0036"/>
                          </a:solidFill>
                          <a:latin typeface="Sakkal Majalla" panose="02000000000000000000" pitchFamily="2" charset="-78"/>
                          <a:cs typeface="Sakkal Majalla" panose="02000000000000000000" pitchFamily="2" charset="-78"/>
                        </a:rPr>
                        <a:t>أعْلَمَ</a:t>
                      </a:r>
                      <a:endParaRPr lang="en-US" sz="2600" b="1" dirty="0">
                        <a:solidFill>
                          <a:srgbClr val="6C0036"/>
                        </a:solidFill>
                        <a:latin typeface="Sakkal Majalla" panose="02000000000000000000" pitchFamily="2" charset="-78"/>
                        <a:cs typeface="Sakkal Majalla" panose="02000000000000000000" pitchFamily="2" charset="-78"/>
                      </a:endParaRPr>
                    </a:p>
                  </a:txBody>
                  <a:tcPr>
                    <a:solidFill>
                      <a:srgbClr val="F4D4E0"/>
                    </a:solidFill>
                  </a:tcPr>
                </a:tc>
                <a:extLst>
                  <a:ext uri="{0D108BD9-81ED-4DB2-BD59-A6C34878D82A}">
                    <a16:rowId xmlns:a16="http://schemas.microsoft.com/office/drawing/2014/main" val="10002"/>
                  </a:ext>
                </a:extLst>
              </a:tr>
              <a:tr h="477621">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endParaRPr lang="en-US" sz="2400" b="1" dirty="0">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r>
                        <a:rPr lang="ar-BH" sz="2600" b="1" dirty="0">
                          <a:solidFill>
                            <a:srgbClr val="6C0036"/>
                          </a:solidFill>
                          <a:latin typeface="Sakkal Majalla" panose="02000000000000000000" pitchFamily="2" charset="-78"/>
                          <a:cs typeface="Sakkal Majalla" panose="02000000000000000000" pitchFamily="2" charset="-78"/>
                        </a:rPr>
                        <a:t>تَـبَـعْـثَـرَ </a:t>
                      </a:r>
                      <a:endParaRPr lang="en-US" sz="2600" b="1" dirty="0">
                        <a:solidFill>
                          <a:srgbClr val="6C0036"/>
                        </a:solidFill>
                        <a:latin typeface="Sakkal Majalla" panose="02000000000000000000" pitchFamily="2" charset="-78"/>
                        <a:cs typeface="Sakkal Majalla" panose="02000000000000000000" pitchFamily="2" charset="-78"/>
                      </a:endParaRPr>
                    </a:p>
                  </a:txBody>
                  <a:tcPr>
                    <a:solidFill>
                      <a:srgbClr val="F4D4E0"/>
                    </a:solidFill>
                  </a:tcPr>
                </a:tc>
                <a:extLst>
                  <a:ext uri="{0D108BD9-81ED-4DB2-BD59-A6C34878D82A}">
                    <a16:rowId xmlns:a16="http://schemas.microsoft.com/office/drawing/2014/main" val="10003"/>
                  </a:ext>
                </a:extLst>
              </a:tr>
              <a:tr h="477621">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r>
                        <a:rPr lang="ar-BH" sz="2600" b="1" dirty="0">
                          <a:solidFill>
                            <a:srgbClr val="6C0036"/>
                          </a:solidFill>
                          <a:latin typeface="Sakkal Majalla" panose="02000000000000000000" pitchFamily="2" charset="-78"/>
                          <a:cs typeface="Sakkal Majalla" panose="02000000000000000000" pitchFamily="2" charset="-78"/>
                        </a:rPr>
                        <a:t>انْـتَـقَـمَ</a:t>
                      </a:r>
                      <a:endParaRPr lang="en-US" sz="2600" b="1" dirty="0">
                        <a:solidFill>
                          <a:srgbClr val="6C0036"/>
                        </a:solidFill>
                        <a:latin typeface="Sakkal Majalla" panose="02000000000000000000" pitchFamily="2" charset="-78"/>
                        <a:cs typeface="Sakkal Majalla" panose="02000000000000000000" pitchFamily="2" charset="-78"/>
                      </a:endParaRPr>
                    </a:p>
                  </a:txBody>
                  <a:tcPr>
                    <a:solidFill>
                      <a:srgbClr val="F4D4E0"/>
                    </a:solidFill>
                  </a:tcPr>
                </a:tc>
                <a:extLst>
                  <a:ext uri="{0D108BD9-81ED-4DB2-BD59-A6C34878D82A}">
                    <a16:rowId xmlns:a16="http://schemas.microsoft.com/office/drawing/2014/main" val="10004"/>
                  </a:ext>
                </a:extLst>
              </a:tr>
              <a:tr h="477621">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r>
                        <a:rPr lang="ar-BH" sz="2600" b="1" dirty="0">
                          <a:solidFill>
                            <a:srgbClr val="6C0036"/>
                          </a:solidFill>
                          <a:latin typeface="Sakkal Majalla" panose="02000000000000000000" pitchFamily="2" charset="-78"/>
                          <a:cs typeface="Sakkal Majalla" panose="02000000000000000000" pitchFamily="2" charset="-78"/>
                        </a:rPr>
                        <a:t>زَمْـجَـرَ </a:t>
                      </a:r>
                      <a:endParaRPr lang="en-US" sz="2600" b="1" dirty="0">
                        <a:solidFill>
                          <a:srgbClr val="6C0036"/>
                        </a:solidFill>
                        <a:latin typeface="Sakkal Majalla" panose="02000000000000000000" pitchFamily="2" charset="-78"/>
                        <a:cs typeface="Sakkal Majalla" panose="02000000000000000000" pitchFamily="2" charset="-78"/>
                      </a:endParaRPr>
                    </a:p>
                  </a:txBody>
                  <a:tcPr>
                    <a:solidFill>
                      <a:srgbClr val="F4D4E0"/>
                    </a:solidFill>
                  </a:tcPr>
                </a:tc>
                <a:extLst>
                  <a:ext uri="{0D108BD9-81ED-4DB2-BD59-A6C34878D82A}">
                    <a16:rowId xmlns:a16="http://schemas.microsoft.com/office/drawing/2014/main" val="10005"/>
                  </a:ext>
                </a:extLst>
              </a:tr>
              <a:tr h="477621">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endParaRPr lang="en-US" sz="2400" b="1">
                        <a:latin typeface="Sakkal Majalla" panose="02000000000000000000" pitchFamily="2" charset="-78"/>
                        <a:cs typeface="Sakkal Majalla" panose="02000000000000000000" pitchFamily="2" charset="-78"/>
                      </a:endParaRPr>
                    </a:p>
                  </a:txBody>
                  <a:tcPr>
                    <a:solidFill>
                      <a:srgbClr val="F4D4E0"/>
                    </a:solidFill>
                  </a:tcPr>
                </a:tc>
                <a:tc>
                  <a:txBody>
                    <a:bodyPr/>
                    <a:lstStyle/>
                    <a:p>
                      <a:pPr algn="ctr"/>
                      <a:r>
                        <a:rPr lang="ar-BH" sz="2600" b="1" dirty="0">
                          <a:solidFill>
                            <a:srgbClr val="6C0036"/>
                          </a:solidFill>
                          <a:latin typeface="Sakkal Majalla" panose="02000000000000000000" pitchFamily="2" charset="-78"/>
                          <a:cs typeface="Sakkal Majalla" panose="02000000000000000000" pitchFamily="2" charset="-78"/>
                        </a:rPr>
                        <a:t>اعْتَدَلَ</a:t>
                      </a:r>
                      <a:endParaRPr lang="en-US" sz="2600" b="1" dirty="0">
                        <a:solidFill>
                          <a:srgbClr val="6C0036"/>
                        </a:solidFill>
                        <a:latin typeface="Sakkal Majalla" panose="02000000000000000000" pitchFamily="2" charset="-78"/>
                        <a:cs typeface="Sakkal Majalla" panose="02000000000000000000" pitchFamily="2" charset="-78"/>
                      </a:endParaRPr>
                    </a:p>
                  </a:txBody>
                  <a:tcPr>
                    <a:solidFill>
                      <a:srgbClr val="F4D4E0"/>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7187502" y="2749441"/>
            <a:ext cx="1756340"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تَخاصُمٌ</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15" name="Rectangle 14"/>
          <p:cNvSpPr/>
          <p:nvPr/>
        </p:nvSpPr>
        <p:spPr>
          <a:xfrm>
            <a:off x="5521374" y="2749441"/>
            <a:ext cx="1431876"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تَفاعُلٌ</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16" name="Rectangle 15"/>
          <p:cNvSpPr/>
          <p:nvPr/>
        </p:nvSpPr>
        <p:spPr>
          <a:xfrm>
            <a:off x="1440179" y="2787353"/>
            <a:ext cx="3867835"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يؤْسِفُني تَخاصُمُك مع صَديقِك.</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19" name="Rectangle 18"/>
          <p:cNvSpPr/>
          <p:nvPr/>
        </p:nvSpPr>
        <p:spPr>
          <a:xfrm>
            <a:off x="1440179" y="3267939"/>
            <a:ext cx="3867835"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وصَلَنا بالأمس إعلامٌ من المُحامي.</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20" name="Rectangle 19"/>
          <p:cNvSpPr/>
          <p:nvPr/>
        </p:nvSpPr>
        <p:spPr>
          <a:xfrm>
            <a:off x="7187502" y="3727758"/>
            <a:ext cx="1756340"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تَبَعْثُرٌ</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21" name="Rectangle 20"/>
          <p:cNvSpPr/>
          <p:nvPr/>
        </p:nvSpPr>
        <p:spPr>
          <a:xfrm>
            <a:off x="5555762" y="3732947"/>
            <a:ext cx="1431876"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تَفَعْلُلٌ</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22" name="Rectangle 21"/>
          <p:cNvSpPr/>
          <p:nvPr/>
        </p:nvSpPr>
        <p:spPr>
          <a:xfrm>
            <a:off x="1440179" y="3760481"/>
            <a:ext cx="3867835"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وتّرَني تَبَعْثُرُ الأوراقِ فوقَ المَكْتَب. </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23" name="Rectangle 22"/>
          <p:cNvSpPr/>
          <p:nvPr/>
        </p:nvSpPr>
        <p:spPr>
          <a:xfrm>
            <a:off x="7187502" y="4221846"/>
            <a:ext cx="1756340"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انتِقامٌ</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24" name="Rectangle 23"/>
          <p:cNvSpPr/>
          <p:nvPr/>
        </p:nvSpPr>
        <p:spPr>
          <a:xfrm>
            <a:off x="5555762" y="4227035"/>
            <a:ext cx="1431876"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افْتِعالٌ</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25" name="Rectangle 24"/>
          <p:cNvSpPr/>
          <p:nvPr/>
        </p:nvSpPr>
        <p:spPr>
          <a:xfrm>
            <a:off x="1440179" y="4254569"/>
            <a:ext cx="3867835"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العَفوُ عند المَقدرة أفضَلُ مِن الانتِقام.</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26" name="Rectangle 25"/>
          <p:cNvSpPr/>
          <p:nvPr/>
        </p:nvSpPr>
        <p:spPr>
          <a:xfrm>
            <a:off x="7187502" y="4704340"/>
            <a:ext cx="1756340"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زَمْجَرَةٌ</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27" name="Rectangle 26"/>
          <p:cNvSpPr/>
          <p:nvPr/>
        </p:nvSpPr>
        <p:spPr>
          <a:xfrm>
            <a:off x="5555762" y="4709529"/>
            <a:ext cx="1431876"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err="1">
                <a:solidFill>
                  <a:srgbClr val="7030A0"/>
                </a:solidFill>
                <a:latin typeface="Sakkal Majalla" panose="02000000000000000000" pitchFamily="2" charset="-78"/>
                <a:cs typeface="Sakkal Majalla" panose="02000000000000000000" pitchFamily="2" charset="-78"/>
              </a:rPr>
              <a:t>فَعْلَلَةٌ</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28" name="Rectangle 27"/>
          <p:cNvSpPr/>
          <p:nvPr/>
        </p:nvSpPr>
        <p:spPr>
          <a:xfrm>
            <a:off x="1440179" y="4725107"/>
            <a:ext cx="3867835"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ارتَعَبَ الطفلُ مِن زَمْجَرَةِ الرعد.</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29" name="Rectangle 28"/>
          <p:cNvSpPr/>
          <p:nvPr/>
        </p:nvSpPr>
        <p:spPr>
          <a:xfrm>
            <a:off x="7166610" y="3218071"/>
            <a:ext cx="1756340"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إعْلامٌ</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0" name="Rectangle 29"/>
          <p:cNvSpPr/>
          <p:nvPr/>
        </p:nvSpPr>
        <p:spPr>
          <a:xfrm>
            <a:off x="5534870" y="3264317"/>
            <a:ext cx="1431876"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إفْعالٌ</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1" name="Rectangle 30"/>
          <p:cNvSpPr/>
          <p:nvPr/>
        </p:nvSpPr>
        <p:spPr>
          <a:xfrm>
            <a:off x="1440179" y="5158240"/>
            <a:ext cx="3867835"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أوصيكَ بالاعتِدالِ في النفقة.</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2" name="Rectangle 31"/>
          <p:cNvSpPr/>
          <p:nvPr/>
        </p:nvSpPr>
        <p:spPr>
          <a:xfrm>
            <a:off x="7187502" y="5172970"/>
            <a:ext cx="1756340"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اعْتِدالٌ</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3" name="Rectangle 32"/>
          <p:cNvSpPr/>
          <p:nvPr/>
        </p:nvSpPr>
        <p:spPr>
          <a:xfrm>
            <a:off x="5555762" y="5178159"/>
            <a:ext cx="1431876" cy="468630"/>
          </a:xfrm>
          <a:prstGeom prst="rect">
            <a:avLst/>
          </a:prstGeom>
          <a:solidFill>
            <a:srgbClr val="F4D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افْتِعال</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4" name="Rectangle 33"/>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905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7" end="7"/>
                                            </p:txEl>
                                          </p:spTgt>
                                        </p:tgtEl>
                                        <p:attrNameLst>
                                          <p:attrName>style.visibility</p:attrName>
                                        </p:attrNameLst>
                                      </p:cBhvr>
                                      <p:to>
                                        <p:strVal val="visible"/>
                                      </p:to>
                                    </p:set>
                                    <p:anim calcmode="lin" valueType="num">
                                      <p:cBhvr additive="base">
                                        <p:cTn id="7"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ppt_x"/>
                                          </p:val>
                                        </p:tav>
                                        <p:tav tm="100000">
                                          <p:val>
                                            <p:strVal val="#ppt_x"/>
                                          </p:val>
                                        </p:tav>
                                      </p:tavLst>
                                    </p:anim>
                                    <p:anim calcmode="lin" valueType="num">
                                      <p:cBhvr additive="base">
                                        <p:cTn id="80" dur="500" fill="hold"/>
                                        <p:tgtEl>
                                          <p:spTgt spid="27"/>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ppt_x"/>
                                          </p:val>
                                        </p:tav>
                                        <p:tav tm="100000">
                                          <p:val>
                                            <p:strVal val="#ppt_x"/>
                                          </p:val>
                                        </p:tav>
                                      </p:tavLst>
                                    </p:anim>
                                    <p:anim calcmode="lin" valueType="num">
                                      <p:cBhvr additive="base">
                                        <p:cTn id="8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500" fill="hold"/>
                                        <p:tgtEl>
                                          <p:spTgt spid="32"/>
                                        </p:tgtEl>
                                        <p:attrNameLst>
                                          <p:attrName>ppt_x</p:attrName>
                                        </p:attrNameLst>
                                      </p:cBhvr>
                                      <p:tavLst>
                                        <p:tav tm="0">
                                          <p:val>
                                            <p:strVal val="#ppt_x"/>
                                          </p:val>
                                        </p:tav>
                                        <p:tav tm="100000">
                                          <p:val>
                                            <p:strVal val="#ppt_x"/>
                                          </p:val>
                                        </p:tav>
                                      </p:tavLst>
                                    </p:anim>
                                    <p:anim calcmode="lin" valueType="num">
                                      <p:cBhvr additive="base">
                                        <p:cTn id="90" dur="500" fill="hold"/>
                                        <p:tgtEl>
                                          <p:spTgt spid="3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additive="base">
                                        <p:cTn id="93" dur="500" fill="hold"/>
                                        <p:tgtEl>
                                          <p:spTgt spid="33"/>
                                        </p:tgtEl>
                                        <p:attrNameLst>
                                          <p:attrName>ppt_x</p:attrName>
                                        </p:attrNameLst>
                                      </p:cBhvr>
                                      <p:tavLst>
                                        <p:tav tm="0">
                                          <p:val>
                                            <p:strVal val="#ppt_x"/>
                                          </p:val>
                                        </p:tav>
                                        <p:tav tm="100000">
                                          <p:val>
                                            <p:strVal val="#ppt_x"/>
                                          </p:val>
                                        </p:tav>
                                      </p:tavLst>
                                    </p:anim>
                                    <p:anim calcmode="lin" valueType="num">
                                      <p:cBhvr additive="base">
                                        <p:cTn id="94" dur="500" fill="hold"/>
                                        <p:tgtEl>
                                          <p:spTgt spid="33"/>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25819" y="831718"/>
            <a:ext cx="11387959" cy="5306191"/>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637160" y="1026968"/>
            <a:ext cx="10835640" cy="52792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024" y="67510"/>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8" name="Rectangle 37"/>
          <p:cNvSpPr/>
          <p:nvPr/>
        </p:nvSpPr>
        <p:spPr>
          <a:xfrm>
            <a:off x="1143593" y="1311240"/>
            <a:ext cx="9822773" cy="4668652"/>
          </a:xfrm>
          <a:prstGeom prst="rect">
            <a:avLst/>
          </a:prstGeom>
          <a:solidFill>
            <a:srgbClr val="B7AAC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endParaRPr lang="en-US" sz="800" dirty="0"/>
          </a:p>
        </p:txBody>
      </p:sp>
      <p:sp>
        <p:nvSpPr>
          <p:cNvPr id="3" name="Rounded Rectangular Callout 2"/>
          <p:cNvSpPr/>
          <p:nvPr/>
        </p:nvSpPr>
        <p:spPr>
          <a:xfrm>
            <a:off x="4160520" y="78605"/>
            <a:ext cx="3429953" cy="948363"/>
          </a:xfrm>
          <a:prstGeom prst="wedgeRoundRectCallout">
            <a:avLst>
              <a:gd name="adj1" fmla="val -27375"/>
              <a:gd name="adj2" fmla="val 94104"/>
              <a:gd name="adj3" fmla="val 16667"/>
            </a:avLst>
          </a:prstGeom>
          <a:ln w="25400">
            <a:solidFill>
              <a:srgbClr val="C00000"/>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ar-BH" sz="4800" b="1" dirty="0">
                <a:solidFill>
                  <a:srgbClr val="660033"/>
                </a:solidFill>
                <a:latin typeface="Sakkal Majalla" panose="02000000000000000000" pitchFamily="2" charset="-78"/>
                <a:cs typeface="Sakkal Majalla" panose="02000000000000000000" pitchFamily="2" charset="-78"/>
              </a:rPr>
              <a:t>التقويم الختاميّ</a:t>
            </a:r>
            <a:endParaRPr lang="en-US" sz="4800" b="1" dirty="0">
              <a:solidFill>
                <a:srgbClr val="660033"/>
              </a:solidFill>
              <a:latin typeface="Sakkal Majalla" panose="02000000000000000000" pitchFamily="2" charset="-78"/>
              <a:cs typeface="Sakkal Majalla" panose="02000000000000000000" pitchFamily="2" charset="-78"/>
            </a:endParaRPr>
          </a:p>
        </p:txBody>
      </p:sp>
      <p:sp>
        <p:nvSpPr>
          <p:cNvPr id="26" name="Rectangle 25"/>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381900688"/>
              </p:ext>
            </p:extLst>
          </p:nvPr>
        </p:nvGraphicFramePr>
        <p:xfrm>
          <a:off x="1358151" y="2304580"/>
          <a:ext cx="9491872" cy="3050886"/>
        </p:xfrm>
        <a:graphic>
          <a:graphicData uri="http://schemas.openxmlformats.org/drawingml/2006/table">
            <a:tbl>
              <a:tblPr firstRow="1" bandRow="1">
                <a:tableStyleId>{5C22544A-7EE6-4342-B048-85BDC9FD1C3A}</a:tableStyleId>
              </a:tblPr>
              <a:tblGrid>
                <a:gridCol w="2372968">
                  <a:extLst>
                    <a:ext uri="{9D8B030D-6E8A-4147-A177-3AD203B41FA5}">
                      <a16:colId xmlns:a16="http://schemas.microsoft.com/office/drawing/2014/main" val="20000"/>
                    </a:ext>
                  </a:extLst>
                </a:gridCol>
                <a:gridCol w="2372968">
                  <a:extLst>
                    <a:ext uri="{9D8B030D-6E8A-4147-A177-3AD203B41FA5}">
                      <a16:colId xmlns:a16="http://schemas.microsoft.com/office/drawing/2014/main" val="20001"/>
                    </a:ext>
                  </a:extLst>
                </a:gridCol>
                <a:gridCol w="2372968">
                  <a:extLst>
                    <a:ext uri="{9D8B030D-6E8A-4147-A177-3AD203B41FA5}">
                      <a16:colId xmlns:a16="http://schemas.microsoft.com/office/drawing/2014/main" val="20002"/>
                    </a:ext>
                  </a:extLst>
                </a:gridCol>
                <a:gridCol w="2372968">
                  <a:extLst>
                    <a:ext uri="{9D8B030D-6E8A-4147-A177-3AD203B41FA5}">
                      <a16:colId xmlns:a16="http://schemas.microsoft.com/office/drawing/2014/main" val="20003"/>
                    </a:ext>
                  </a:extLst>
                </a:gridCol>
              </a:tblGrid>
              <a:tr h="1245444">
                <a:tc>
                  <a:txBody>
                    <a:bodyPr/>
                    <a:lstStyle/>
                    <a:p>
                      <a:pPr algn="ctr" rtl="1">
                        <a:lnSpc>
                          <a:spcPct val="100000"/>
                        </a:lnSpc>
                      </a:pPr>
                      <a:r>
                        <a:rPr lang="ar-BH" sz="2800" b="1" dirty="0">
                          <a:latin typeface="Sakkal Majalla" panose="02000000000000000000" pitchFamily="2" charset="-78"/>
                          <a:cs typeface="Sakkal Majalla" panose="02000000000000000000" pitchFamily="2" charset="-78"/>
                        </a:rPr>
                        <a:t>مَصْدَرًا دالًّا على مرض على وزن فُعال</a:t>
                      </a:r>
                      <a:endParaRPr lang="en-US" sz="2800" b="1" dirty="0">
                        <a:latin typeface="Sakkal Majalla" panose="02000000000000000000" pitchFamily="2" charset="-78"/>
                        <a:cs typeface="Sakkal Majalla" panose="02000000000000000000" pitchFamily="2" charset="-78"/>
                      </a:endParaRPr>
                    </a:p>
                  </a:txBody>
                  <a:tcPr>
                    <a:solidFill>
                      <a:srgbClr val="70233F"/>
                    </a:solidFill>
                  </a:tcPr>
                </a:tc>
                <a:tc>
                  <a:txBody>
                    <a:bodyPr/>
                    <a:lstStyle/>
                    <a:p>
                      <a:pPr algn="ctr" rtl="1">
                        <a:lnSpc>
                          <a:spcPct val="100000"/>
                        </a:lnSpc>
                      </a:pPr>
                      <a:r>
                        <a:rPr lang="ar-BH" sz="2800" b="1" dirty="0">
                          <a:latin typeface="Sakkal Majalla" panose="02000000000000000000" pitchFamily="2" charset="-78"/>
                          <a:cs typeface="Sakkal Majalla" panose="02000000000000000000" pitchFamily="2" charset="-78"/>
                        </a:rPr>
                        <a:t>مَصْدَرًا دالًّا على صوت على وزن فَعيل</a:t>
                      </a:r>
                      <a:endParaRPr lang="en-US" sz="2800" b="1" dirty="0">
                        <a:latin typeface="Sakkal Majalla" panose="02000000000000000000" pitchFamily="2" charset="-78"/>
                        <a:cs typeface="Sakkal Majalla" panose="02000000000000000000" pitchFamily="2" charset="-78"/>
                      </a:endParaRPr>
                    </a:p>
                  </a:txBody>
                  <a:tcPr>
                    <a:solidFill>
                      <a:srgbClr val="70233F"/>
                    </a:solidFill>
                  </a:tcPr>
                </a:tc>
                <a:tc>
                  <a:txBody>
                    <a:bodyPr/>
                    <a:lstStyle/>
                    <a:p>
                      <a:pPr algn="ctr" rtl="1">
                        <a:lnSpc>
                          <a:spcPct val="100000"/>
                        </a:lnSpc>
                      </a:pPr>
                      <a:r>
                        <a:rPr lang="ar-BH" sz="2800" b="1" dirty="0">
                          <a:latin typeface="Sakkal Majalla" panose="02000000000000000000" pitchFamily="2" charset="-78"/>
                          <a:cs typeface="Sakkal Majalla" panose="02000000000000000000" pitchFamily="2" charset="-78"/>
                        </a:rPr>
                        <a:t>مَصْدَرًا دالًّا على حِرفَة على وزن فِعالَة</a:t>
                      </a:r>
                      <a:endParaRPr lang="en-US" sz="2800" b="1" dirty="0">
                        <a:latin typeface="Sakkal Majalla" panose="02000000000000000000" pitchFamily="2" charset="-78"/>
                        <a:cs typeface="Sakkal Majalla" panose="02000000000000000000" pitchFamily="2" charset="-78"/>
                      </a:endParaRPr>
                    </a:p>
                  </a:txBody>
                  <a:tcPr>
                    <a:solidFill>
                      <a:srgbClr val="70233F"/>
                    </a:solidFill>
                  </a:tcPr>
                </a:tc>
                <a:tc>
                  <a:txBody>
                    <a:bodyPr/>
                    <a:lstStyle/>
                    <a:p>
                      <a:pPr algn="ctr" rtl="1">
                        <a:lnSpc>
                          <a:spcPct val="100000"/>
                        </a:lnSpc>
                      </a:pPr>
                      <a:r>
                        <a:rPr lang="ar-BH" sz="2800" b="1" dirty="0">
                          <a:latin typeface="Sakkal Majalla" panose="02000000000000000000" pitchFamily="2" charset="-78"/>
                          <a:cs typeface="Sakkal Majalla" panose="02000000000000000000" pitchFamily="2" charset="-78"/>
                        </a:rPr>
                        <a:t>مَصْدَرًا دالًّا على صوت على وزن فُعال</a:t>
                      </a:r>
                      <a:endParaRPr lang="en-US" sz="2800" b="1" dirty="0">
                        <a:latin typeface="Sakkal Majalla" panose="02000000000000000000" pitchFamily="2" charset="-78"/>
                        <a:cs typeface="Sakkal Majalla" panose="02000000000000000000" pitchFamily="2" charset="-78"/>
                      </a:endParaRPr>
                    </a:p>
                  </a:txBody>
                  <a:tcPr>
                    <a:solidFill>
                      <a:srgbClr val="70233F"/>
                    </a:solidFill>
                  </a:tcPr>
                </a:tc>
                <a:extLst>
                  <a:ext uri="{0D108BD9-81ED-4DB2-BD59-A6C34878D82A}">
                    <a16:rowId xmlns:a16="http://schemas.microsoft.com/office/drawing/2014/main" val="10000"/>
                  </a:ext>
                </a:extLst>
              </a:tr>
              <a:tr h="601814">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r h="601814">
                <a:tc>
                  <a:txBody>
                    <a:bodyPr/>
                    <a:lstStyle/>
                    <a:p>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2"/>
                  </a:ext>
                </a:extLst>
              </a:tr>
              <a:tr h="601814">
                <a:tc>
                  <a:txBody>
                    <a:bodyPr/>
                    <a:lstStyle/>
                    <a:p>
                      <a:endParaRPr lang="en-US" sz="2400"/>
                    </a:p>
                  </a:txBody>
                  <a:tcPr/>
                </a:tc>
                <a:tc>
                  <a:txBody>
                    <a:bodyPr/>
                    <a:lstStyle/>
                    <a:p>
                      <a:endParaRPr lang="en-US" sz="2400"/>
                    </a:p>
                  </a:txBody>
                  <a:tcPr/>
                </a:tc>
                <a:tc>
                  <a:txBody>
                    <a:bodyPr/>
                    <a:lstStyle/>
                    <a:p>
                      <a:endParaRPr lang="en-US" sz="2400"/>
                    </a:p>
                  </a:txBody>
                  <a:tcPr/>
                </a:tc>
                <a:tc>
                  <a:txBody>
                    <a:bodyPr/>
                    <a:lstStyle/>
                    <a:p>
                      <a:endParaRPr lang="en-US" sz="2400" dirty="0"/>
                    </a:p>
                  </a:txBody>
                  <a:tcPr/>
                </a:tc>
                <a:extLst>
                  <a:ext uri="{0D108BD9-81ED-4DB2-BD59-A6C34878D82A}">
                    <a16:rowId xmlns:a16="http://schemas.microsoft.com/office/drawing/2014/main" val="10003"/>
                  </a:ext>
                </a:extLst>
              </a:tr>
            </a:tbl>
          </a:graphicData>
        </a:graphic>
      </p:graphicFrame>
      <p:sp>
        <p:nvSpPr>
          <p:cNvPr id="5" name="Rectangle 4"/>
          <p:cNvSpPr/>
          <p:nvPr/>
        </p:nvSpPr>
        <p:spPr>
          <a:xfrm>
            <a:off x="6054979" y="1573262"/>
            <a:ext cx="4655372"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3600" b="1" dirty="0">
                <a:solidFill>
                  <a:srgbClr val="5A2781"/>
                </a:solidFill>
                <a:latin typeface="Sakkal Majalla" panose="02000000000000000000" pitchFamily="2" charset="-78"/>
                <a:cs typeface="Sakkal Majalla" panose="02000000000000000000" pitchFamily="2" charset="-78"/>
              </a:rPr>
              <a:t>2) هاتِ ما يأتي:</a:t>
            </a:r>
            <a:endParaRPr lang="en-US" sz="3600" b="1" dirty="0">
              <a:solidFill>
                <a:srgbClr val="5A2781"/>
              </a:solidFill>
              <a:latin typeface="Sakkal Majalla" panose="02000000000000000000" pitchFamily="2" charset="-78"/>
              <a:cs typeface="Sakkal Majalla" panose="02000000000000000000" pitchFamily="2" charset="-78"/>
            </a:endParaRPr>
          </a:p>
        </p:txBody>
      </p:sp>
      <p:sp>
        <p:nvSpPr>
          <p:cNvPr id="8" name="Rectangle 7"/>
          <p:cNvSpPr/>
          <p:nvPr/>
        </p:nvSpPr>
        <p:spPr>
          <a:xfrm>
            <a:off x="3760470" y="3566160"/>
            <a:ext cx="2294509" cy="537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هَــديلٌ</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28" name="Rectangle 27"/>
          <p:cNvSpPr/>
          <p:nvPr/>
        </p:nvSpPr>
        <p:spPr>
          <a:xfrm>
            <a:off x="3718422" y="4148222"/>
            <a:ext cx="2336556" cy="5886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صَـفيـرٌ</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29" name="Rectangle 28"/>
          <p:cNvSpPr/>
          <p:nvPr/>
        </p:nvSpPr>
        <p:spPr>
          <a:xfrm>
            <a:off x="3760469" y="4773026"/>
            <a:ext cx="2294509" cy="537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طَـنـينٌ</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0" name="Rectangle 29"/>
          <p:cNvSpPr/>
          <p:nvPr/>
        </p:nvSpPr>
        <p:spPr>
          <a:xfrm>
            <a:off x="8471421" y="3566160"/>
            <a:ext cx="2294509" cy="537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ضُـباحٌ</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1" name="Rectangle 30"/>
          <p:cNvSpPr/>
          <p:nvPr/>
        </p:nvSpPr>
        <p:spPr>
          <a:xfrm>
            <a:off x="8471421" y="4145412"/>
            <a:ext cx="2378603" cy="5914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عُـواءٌ</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2" name="Rectangle 31"/>
          <p:cNvSpPr/>
          <p:nvPr/>
        </p:nvSpPr>
        <p:spPr>
          <a:xfrm>
            <a:off x="8471420" y="4766924"/>
            <a:ext cx="2378603" cy="5914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خُـوارٌ</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3" name="Rectangle 32"/>
          <p:cNvSpPr/>
          <p:nvPr/>
        </p:nvSpPr>
        <p:spPr>
          <a:xfrm>
            <a:off x="6054978" y="3566161"/>
            <a:ext cx="2378603" cy="53721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سِـباكَة</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4" name="Rectangle 33"/>
          <p:cNvSpPr/>
          <p:nvPr/>
        </p:nvSpPr>
        <p:spPr>
          <a:xfrm>
            <a:off x="6054978" y="4145412"/>
            <a:ext cx="2378604" cy="5914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حِدادَةٌ</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5" name="Rectangle 34"/>
          <p:cNvSpPr/>
          <p:nvPr/>
        </p:nvSpPr>
        <p:spPr>
          <a:xfrm>
            <a:off x="6073897" y="4766923"/>
            <a:ext cx="2378604" cy="5914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كِـتابَةٌ</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6" name="Rectangle 35"/>
          <p:cNvSpPr/>
          <p:nvPr/>
        </p:nvSpPr>
        <p:spPr>
          <a:xfrm>
            <a:off x="1381865" y="3578437"/>
            <a:ext cx="2378604" cy="5249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سُعالٌ</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7" name="Rectangle 36"/>
          <p:cNvSpPr/>
          <p:nvPr/>
        </p:nvSpPr>
        <p:spPr>
          <a:xfrm>
            <a:off x="1339818" y="4115648"/>
            <a:ext cx="2378604" cy="6212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زُكامٌ</a:t>
            </a:r>
            <a:endParaRPr lang="en-US" sz="2400" b="1" dirty="0">
              <a:solidFill>
                <a:srgbClr val="7030A0"/>
              </a:solidFill>
              <a:latin typeface="Sakkal Majalla" panose="02000000000000000000" pitchFamily="2" charset="-78"/>
              <a:cs typeface="Sakkal Majalla" panose="02000000000000000000" pitchFamily="2" charset="-78"/>
            </a:endParaRPr>
          </a:p>
        </p:txBody>
      </p:sp>
      <p:sp>
        <p:nvSpPr>
          <p:cNvPr id="39" name="Rectangle 38"/>
          <p:cNvSpPr/>
          <p:nvPr/>
        </p:nvSpPr>
        <p:spPr>
          <a:xfrm>
            <a:off x="1360842" y="4785303"/>
            <a:ext cx="2378604" cy="5730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rgbClr val="7030A0"/>
                </a:solidFill>
                <a:latin typeface="Sakkal Majalla" panose="02000000000000000000" pitchFamily="2" charset="-78"/>
                <a:cs typeface="Sakkal Majalla" panose="02000000000000000000" pitchFamily="2" charset="-78"/>
              </a:rPr>
              <a:t>رُعافٌ</a:t>
            </a:r>
            <a:endParaRPr lang="en-US" sz="2400" b="1" dirty="0">
              <a:solidFill>
                <a:srgbClr val="7030A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4969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barn(inVertical)">
                                      <p:cBhvr>
                                        <p:cTn id="31" dur="500"/>
                                        <p:tgtEl>
                                          <p:spTgt spid="3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barn(inVertical)">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barn(inVertical)">
                                      <p:cBhvr>
                                        <p:cTn id="50" dur="500"/>
                                        <p:tgtEl>
                                          <p:spTgt spid="3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arn(inVertical)">
                                      <p:cBhvr>
                                        <p:cTn id="53" dur="500"/>
                                        <p:tgtEl>
                                          <p:spTgt spid="3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barn(inVertical)">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1143000" y="831718"/>
            <a:ext cx="9624060" cy="4757919"/>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1224871" y="1026969"/>
            <a:ext cx="9444810" cy="47337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024" y="67510"/>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5" name="Rectangle 34"/>
          <p:cNvSpPr/>
          <p:nvPr/>
        </p:nvSpPr>
        <p:spPr>
          <a:xfrm>
            <a:off x="1497526" y="1387477"/>
            <a:ext cx="8886724" cy="4031163"/>
          </a:xfrm>
          <a:prstGeom prst="rect">
            <a:avLst/>
          </a:prstGeom>
          <a:solidFill>
            <a:srgbClr val="B7AAC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endParaRPr lang="ar-BH" sz="3200" b="1" dirty="0">
              <a:solidFill>
                <a:srgbClr val="0000FF"/>
              </a:solidFill>
              <a:latin typeface="Agency FB" panose="020B0503020202020204" pitchFamily="34" charset="0"/>
            </a:endParaRPr>
          </a:p>
          <a:p>
            <a:pPr marL="514350" indent="-514350" algn="just" rtl="1">
              <a:buAutoNum type="arabicParenR"/>
            </a:pPr>
            <a:endParaRPr lang="ar-BH" sz="3200" b="1" dirty="0">
              <a:solidFill>
                <a:srgbClr val="0000FF"/>
              </a:solidFill>
              <a:latin typeface="Agency FB" panose="020B0503020202020204" pitchFamily="34" charset="0"/>
            </a:endParaRPr>
          </a:p>
          <a:p>
            <a:pPr algn="just" rtl="1"/>
            <a:endParaRPr lang="ar-BH" sz="3200" b="1" dirty="0">
              <a:solidFill>
                <a:srgbClr val="0000FF"/>
              </a:solidFill>
              <a:latin typeface="Agency FB" panose="020B0503020202020204" pitchFamily="34" charset="0"/>
            </a:endParaRPr>
          </a:p>
          <a:p>
            <a:pPr marL="514350" indent="-514350" algn="just" rtl="1">
              <a:buAutoNum type="arabicParenR"/>
            </a:pPr>
            <a:endParaRPr lang="ar-BH" sz="3200" b="1" dirty="0">
              <a:solidFill>
                <a:srgbClr val="0000FF"/>
              </a:solidFill>
              <a:latin typeface="Agency FB" panose="020B0503020202020204" pitchFamily="34" charset="0"/>
            </a:endParaRPr>
          </a:p>
          <a:p>
            <a:pPr algn="just" rtl="1"/>
            <a:r>
              <a:rPr lang="en-US" sz="3200" b="1" dirty="0">
                <a:solidFill>
                  <a:srgbClr val="0000FF"/>
                </a:solidFill>
                <a:latin typeface="Agency FB" panose="020B0503020202020204" pitchFamily="34" charset="0"/>
              </a:rPr>
              <a:t> </a:t>
            </a:r>
            <a:endParaRPr lang="ar-BH" sz="3200" b="1" dirty="0">
              <a:solidFill>
                <a:srgbClr val="0000FF"/>
              </a:solidFill>
              <a:latin typeface="Agency FB" panose="020B0503020202020204" pitchFamily="34" charset="0"/>
            </a:endParaRPr>
          </a:p>
          <a:p>
            <a:pPr algn="r" rtl="1"/>
            <a:endParaRPr lang="en-US" sz="3200" b="1" dirty="0">
              <a:solidFill>
                <a:srgbClr val="0000FF"/>
              </a:solidFill>
              <a:latin typeface="Sakkal Majalla" panose="02000000000000000000" pitchFamily="2" charset="-78"/>
              <a:cs typeface="Sakkal Majalla" panose="02000000000000000000" pitchFamily="2" charset="-78"/>
            </a:endParaRPr>
          </a:p>
        </p:txBody>
      </p:sp>
      <p:sp>
        <p:nvSpPr>
          <p:cNvPr id="5" name="Rounded Rectangle 4"/>
          <p:cNvSpPr/>
          <p:nvPr/>
        </p:nvSpPr>
        <p:spPr>
          <a:xfrm>
            <a:off x="3211830" y="2103200"/>
            <a:ext cx="5486400" cy="2663190"/>
          </a:xfrm>
          <a:prstGeom prst="roundRec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5400" b="1" dirty="0">
                <a:latin typeface="Sakkal Majalla" panose="02000000000000000000" pitchFamily="2" charset="-78"/>
                <a:cs typeface="Sakkal Majalla" panose="02000000000000000000" pitchFamily="2" charset="-78"/>
              </a:rPr>
              <a:t>انتهى الدرس</a:t>
            </a:r>
          </a:p>
          <a:p>
            <a:pPr algn="ctr"/>
            <a:r>
              <a:rPr lang="ar-BH" sz="4800" dirty="0">
                <a:latin typeface="Sakkal Majalla" panose="02000000000000000000" pitchFamily="2" charset="-78"/>
                <a:cs typeface="Sakkal Majalla" panose="02000000000000000000" pitchFamily="2" charset="-78"/>
              </a:rPr>
              <a:t>إلى اللقاء في درس آخر</a:t>
            </a:r>
            <a:endParaRPr lang="en-US" sz="4800" dirty="0">
              <a:latin typeface="Sakkal Majalla" panose="02000000000000000000" pitchFamily="2" charset="-78"/>
              <a:cs typeface="Sakkal Majalla" panose="02000000000000000000" pitchFamily="2" charset="-78"/>
            </a:endParaRPr>
          </a:p>
        </p:txBody>
      </p:sp>
      <p:sp>
        <p:nvSpPr>
          <p:cNvPr id="12" name="Rectangle 11"/>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4819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itle 1"/>
          <p:cNvSpPr>
            <a:spLocks noGrp="1"/>
          </p:cNvSpPr>
          <p:nvPr>
            <p:ph type="title"/>
          </p:nvPr>
        </p:nvSpPr>
        <p:spPr>
          <a:xfrm>
            <a:off x="50205" y="1228402"/>
            <a:ext cx="12028714" cy="1103318"/>
          </a:xfrm>
          <a:solidFill>
            <a:srgbClr val="6C669A"/>
          </a:solidFill>
        </p:spPr>
        <p:txBody>
          <a:bodyPr>
            <a:normAutofit/>
          </a:bodyPr>
          <a:lstStyle/>
          <a:p>
            <a:pPr algn="ctr"/>
            <a:r>
              <a:rPr lang="ar-BH" sz="4800" b="1" dirty="0">
                <a:solidFill>
                  <a:srgbClr val="FF0000"/>
                </a:solidFill>
                <a:latin typeface="Sakkal Majalla" panose="02000000000000000000" pitchFamily="2" charset="-78"/>
                <a:cs typeface="Sakkal Majalla" panose="02000000000000000000" pitchFamily="2" charset="-78"/>
              </a:rPr>
              <a:t>أهداف الدرس</a:t>
            </a:r>
          </a:p>
        </p:txBody>
      </p:sp>
      <p:sp>
        <p:nvSpPr>
          <p:cNvPr id="12" name="Content Placeholder 4"/>
          <p:cNvSpPr txBox="1">
            <a:spLocks/>
          </p:cNvSpPr>
          <p:nvPr/>
        </p:nvSpPr>
        <p:spPr>
          <a:xfrm>
            <a:off x="2225881" y="2496470"/>
            <a:ext cx="8804650" cy="3093478"/>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ar-BH" sz="3600" b="1" dirty="0">
                <a:solidFill>
                  <a:srgbClr val="002060"/>
                </a:solidFill>
                <a:latin typeface="Sakkal Majalla" panose="02000000000000000000" pitchFamily="2" charset="-78"/>
                <a:cs typeface="Sakkal Majalla" panose="02000000000000000000" pitchFamily="2" charset="-78"/>
              </a:rPr>
              <a:t>• تعرّف مفهوم المصدر ومعناه.  </a:t>
            </a:r>
          </a:p>
          <a:p>
            <a:pPr marL="0" indent="0" algn="just">
              <a:lnSpc>
                <a:spcPct val="150000"/>
              </a:lnSpc>
              <a:buFont typeface="Arial" panose="020B0604020202020204" pitchFamily="34" charset="0"/>
              <a:buNone/>
            </a:pPr>
            <a:r>
              <a:rPr lang="ar-BH" sz="3600" b="1" dirty="0">
                <a:solidFill>
                  <a:srgbClr val="002060"/>
                </a:solidFill>
                <a:latin typeface="Sakkal Majalla" panose="02000000000000000000" pitchFamily="2" charset="-78"/>
                <a:cs typeface="Sakkal Majalla" panose="02000000000000000000" pitchFamily="2" charset="-78"/>
              </a:rPr>
              <a:t>• تمييز أوزان المصدر السماعيّة من أوزانه القياسيّة. </a:t>
            </a:r>
          </a:p>
          <a:p>
            <a:pPr marL="0" indent="0" algn="just">
              <a:lnSpc>
                <a:spcPct val="150000"/>
              </a:lnSpc>
              <a:buNone/>
            </a:pPr>
            <a:r>
              <a:rPr lang="ar-BH" sz="3600" b="1" dirty="0">
                <a:solidFill>
                  <a:srgbClr val="002060"/>
                </a:solidFill>
                <a:latin typeface="Sakkal Majalla" panose="02000000000000000000" pitchFamily="2" charset="-78"/>
                <a:cs typeface="Sakkal Majalla" panose="02000000000000000000" pitchFamily="2" charset="-78"/>
              </a:rPr>
              <a:t>• استعمال المصدر استعمالًا سليمًا. </a:t>
            </a:r>
          </a:p>
          <a:p>
            <a:pPr marL="0" indent="0" algn="just">
              <a:lnSpc>
                <a:spcPct val="150000"/>
              </a:lnSpc>
              <a:buFont typeface="Arial" panose="020B0604020202020204" pitchFamily="34" charset="0"/>
              <a:buNone/>
            </a:pPr>
            <a:endParaRPr lang="ar-BH" sz="3600" b="1" dirty="0">
              <a:solidFill>
                <a:srgbClr val="002060"/>
              </a:solidFill>
            </a:endParaRPr>
          </a:p>
        </p:txBody>
      </p:sp>
      <p:pic>
        <p:nvPicPr>
          <p:cNvPr id="13" name="Picture 12"/>
          <p:cNvPicPr>
            <a:picLocks noChangeAspect="1"/>
          </p:cNvPicPr>
          <p:nvPr/>
        </p:nvPicPr>
        <p:blipFill>
          <a:blip r:embed="rId3"/>
          <a:stretch>
            <a:fillRect/>
          </a:stretch>
        </p:blipFill>
        <p:spPr>
          <a:xfrm>
            <a:off x="559240" y="1023097"/>
            <a:ext cx="1934396" cy="170777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5" name="Rectangle 14"/>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81896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Rectangle 7"/>
          <p:cNvSpPr/>
          <p:nvPr/>
        </p:nvSpPr>
        <p:spPr>
          <a:xfrm>
            <a:off x="2273436" y="1163756"/>
            <a:ext cx="7492725" cy="719162"/>
          </a:xfrm>
          <a:prstGeom prst="rect">
            <a:avLst/>
          </a:prstGeom>
          <a:solidFill>
            <a:srgbClr val="C1DAFF"/>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ar-BH" sz="3200" b="1" dirty="0">
                <a:solidFill>
                  <a:srgbClr val="002060"/>
                </a:solidFill>
                <a:latin typeface="Sakkal Majalla" panose="02000000000000000000" pitchFamily="2" charset="-78"/>
                <a:cs typeface="Sakkal Majalla" panose="02000000000000000000" pitchFamily="2" charset="-78"/>
              </a:rPr>
              <a:t>استبعد من كلّ قائمة ممّا يأتي العنصر الدخيل:</a:t>
            </a:r>
          </a:p>
        </p:txBody>
      </p:sp>
      <p:pic>
        <p:nvPicPr>
          <p:cNvPr id="9" name="Picture 8"/>
          <p:cNvPicPr>
            <a:picLocks noChangeAspect="1"/>
          </p:cNvPicPr>
          <p:nvPr/>
        </p:nvPicPr>
        <p:blipFill>
          <a:blip r:embed="rId3"/>
          <a:stretch>
            <a:fillRect/>
          </a:stretch>
        </p:blipFill>
        <p:spPr>
          <a:xfrm>
            <a:off x="47643" y="458950"/>
            <a:ext cx="1493941" cy="1493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4011930" y="251460"/>
            <a:ext cx="3234689" cy="707886"/>
          </a:xfrm>
          <a:prstGeom prst="rect">
            <a:avLst/>
          </a:prstGeom>
        </p:spPr>
        <p:txBody>
          <a:bodyPr wrap="square">
            <a:spAutoFit/>
          </a:bodyPr>
          <a:lstStyle/>
          <a:p>
            <a:pPr algn="ctr"/>
            <a:r>
              <a:rPr lang="ar-BH" sz="4000" b="1" dirty="0">
                <a:solidFill>
                  <a:srgbClr val="C00000"/>
                </a:solidFill>
                <a:latin typeface="Sakkal Majalla" panose="02000000000000000000" pitchFamily="2" charset="-78"/>
                <a:cs typeface="Sakkal Majalla" panose="02000000000000000000" pitchFamily="2" charset="-78"/>
              </a:rPr>
              <a:t>النشاط التمهيديّ</a:t>
            </a:r>
            <a:endParaRPr lang="en-US" sz="4000" dirty="0">
              <a:solidFill>
                <a:srgbClr val="C00000"/>
              </a:solidFill>
            </a:endParaRPr>
          </a:p>
        </p:txBody>
      </p:sp>
      <p:graphicFrame>
        <p:nvGraphicFramePr>
          <p:cNvPr id="4" name="Diagram 3"/>
          <p:cNvGraphicFramePr/>
          <p:nvPr>
            <p:extLst>
              <p:ext uri="{D42A27DB-BD31-4B8C-83A1-F6EECF244321}">
                <p14:modId xmlns:p14="http://schemas.microsoft.com/office/powerpoint/2010/main" val="58642588"/>
              </p:ext>
            </p:extLst>
          </p:nvPr>
        </p:nvGraphicFramePr>
        <p:xfrm>
          <a:off x="-287656" y="1452552"/>
          <a:ext cx="5916930" cy="4526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8" name="Diagram 17"/>
          <p:cNvGraphicFramePr/>
          <p:nvPr>
            <p:extLst>
              <p:ext uri="{D42A27DB-BD31-4B8C-83A1-F6EECF244321}">
                <p14:modId xmlns:p14="http://schemas.microsoft.com/office/powerpoint/2010/main" val="3392954205"/>
              </p:ext>
            </p:extLst>
          </p:nvPr>
        </p:nvGraphicFramePr>
        <p:xfrm>
          <a:off x="5759831" y="1523337"/>
          <a:ext cx="5925490" cy="453837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12" name="Group 11"/>
          <p:cNvGrpSpPr/>
          <p:nvPr/>
        </p:nvGrpSpPr>
        <p:grpSpPr>
          <a:xfrm>
            <a:off x="1233901" y="3621386"/>
            <a:ext cx="1149969" cy="1276030"/>
            <a:chOff x="7753530" y="4965140"/>
            <a:chExt cx="1149969" cy="1276030"/>
          </a:xfrm>
        </p:grpSpPr>
        <p:sp>
          <p:nvSpPr>
            <p:cNvPr id="13" name="Hexagon 12"/>
            <p:cNvSpPr/>
            <p:nvPr/>
          </p:nvSpPr>
          <p:spPr>
            <a:xfrm rot="5400000">
              <a:off x="7690500" y="5028170"/>
              <a:ext cx="1276030" cy="1149969"/>
            </a:xfrm>
            <a:prstGeom prst="hexagon">
              <a:avLst>
                <a:gd name="adj" fmla="val 25000"/>
                <a:gd name="vf" fmla="val 115470"/>
              </a:avLst>
            </a:pr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sp>
        <p:sp>
          <p:nvSpPr>
            <p:cNvPr id="14" name="Hexagon 4"/>
            <p:cNvSpPr/>
            <p:nvPr/>
          </p:nvSpPr>
          <p:spPr>
            <a:xfrm>
              <a:off x="7960682" y="5163988"/>
              <a:ext cx="764150" cy="8783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b="1" kern="1200" dirty="0">
                <a:latin typeface="Sakkal Majalla" panose="02000000000000000000" pitchFamily="2" charset="-78"/>
                <a:cs typeface="Sakkal Majalla" panose="02000000000000000000" pitchFamily="2" charset="-78"/>
              </a:endParaRPr>
            </a:p>
          </p:txBody>
        </p:sp>
      </p:grpSp>
      <p:grpSp>
        <p:nvGrpSpPr>
          <p:cNvPr id="21" name="Group 20"/>
          <p:cNvGrpSpPr/>
          <p:nvPr/>
        </p:nvGrpSpPr>
        <p:grpSpPr>
          <a:xfrm>
            <a:off x="9558218" y="3671145"/>
            <a:ext cx="1162759" cy="1336505"/>
            <a:chOff x="3701566" y="3408286"/>
            <a:chExt cx="1162759" cy="1336505"/>
          </a:xfrm>
          <a:solidFill>
            <a:schemeClr val="bg1">
              <a:lumMod val="65000"/>
            </a:schemeClr>
          </a:solidFill>
        </p:grpSpPr>
        <p:sp>
          <p:nvSpPr>
            <p:cNvPr id="22" name="Hexagon 21"/>
            <p:cNvSpPr/>
            <p:nvPr/>
          </p:nvSpPr>
          <p:spPr>
            <a:xfrm rot="5400000">
              <a:off x="3614693" y="3495159"/>
              <a:ext cx="1336505" cy="1162759"/>
            </a:xfrm>
            <a:prstGeom prst="hexagon">
              <a:avLst>
                <a:gd name="adj" fmla="val 25000"/>
                <a:gd name="vf" fmla="val 11547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Hexagon 4"/>
            <p:cNvSpPr/>
            <p:nvPr/>
          </p:nvSpPr>
          <p:spPr>
            <a:xfrm>
              <a:off x="3882764" y="3603702"/>
              <a:ext cx="800365" cy="91996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b="1" kern="1200" dirty="0">
                <a:latin typeface="Sakkal Majalla" panose="02000000000000000000" pitchFamily="2" charset="-78"/>
                <a:cs typeface="Sakkal Majalla" panose="02000000000000000000" pitchFamily="2" charset="-78"/>
              </a:endParaRPr>
            </a:p>
          </p:txBody>
        </p:sp>
      </p:grpSp>
      <p:sp>
        <p:nvSpPr>
          <p:cNvPr id="20" name="Rectangle 19"/>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9027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4" grpId="0">
        <p:bldAsOne/>
      </p:bldGraphic>
      <p:bldGraphic spid="1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6" name="Rectangle 5"/>
          <p:cNvSpPr/>
          <p:nvPr/>
        </p:nvSpPr>
        <p:spPr>
          <a:xfrm>
            <a:off x="348343" y="1268067"/>
            <a:ext cx="11432439" cy="5379475"/>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Title 1"/>
          <p:cNvSpPr>
            <a:spLocks noGrp="1"/>
          </p:cNvSpPr>
          <p:nvPr>
            <p:ph type="title"/>
          </p:nvPr>
        </p:nvSpPr>
        <p:spPr>
          <a:xfrm>
            <a:off x="348343" y="1228402"/>
            <a:ext cx="11432439" cy="926733"/>
          </a:xfrm>
          <a:solidFill>
            <a:srgbClr val="982550"/>
          </a:solidFill>
        </p:spPr>
        <p:txBody>
          <a:bodyPr>
            <a:normAutofit/>
          </a:bodyPr>
          <a:lstStyle/>
          <a:p>
            <a:pPr algn="ctr"/>
            <a:r>
              <a:rPr lang="ar-BH" sz="4800" b="1" dirty="0">
                <a:solidFill>
                  <a:schemeClr val="bg1"/>
                </a:solidFill>
                <a:latin typeface="Sakkal Majalla" panose="02000000000000000000" pitchFamily="2" charset="-78"/>
                <a:cs typeface="Sakkal Majalla" panose="02000000000000000000" pitchFamily="2" charset="-78"/>
              </a:rPr>
              <a:t>مقدّمة الدرس</a:t>
            </a:r>
          </a:p>
        </p:txBody>
      </p:sp>
      <p:sp>
        <p:nvSpPr>
          <p:cNvPr id="12" name="Content Placeholder 4"/>
          <p:cNvSpPr txBox="1">
            <a:spLocks/>
          </p:cNvSpPr>
          <p:nvPr/>
        </p:nvSpPr>
        <p:spPr>
          <a:xfrm>
            <a:off x="878774" y="2315688"/>
            <a:ext cx="10355283" cy="3607142"/>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ar-BH" sz="3600" b="1" dirty="0">
                <a:solidFill>
                  <a:srgbClr val="002060"/>
                </a:solidFill>
                <a:latin typeface="Sakkal Majalla" panose="02000000000000000000" pitchFamily="2" charset="-78"/>
                <a:cs typeface="Sakkal Majalla" panose="02000000000000000000" pitchFamily="2" charset="-78"/>
              </a:rPr>
              <a:t>• مرَّ بِك في الدرس السابق أنّ الأسماء تكون جامدة أو مُشتَقّة.  </a:t>
            </a:r>
          </a:p>
          <a:p>
            <a:pPr marL="0" indent="0" algn="just">
              <a:lnSpc>
                <a:spcPct val="150000"/>
              </a:lnSpc>
              <a:buFont typeface="Arial" panose="020B0604020202020204" pitchFamily="34" charset="0"/>
              <a:buNone/>
            </a:pPr>
            <a:r>
              <a:rPr lang="ar-BH" sz="3600" b="1" dirty="0">
                <a:solidFill>
                  <a:srgbClr val="002060"/>
                </a:solidFill>
                <a:latin typeface="Sakkal Majalla" panose="02000000000000000000" pitchFamily="2" charset="-78"/>
                <a:cs typeface="Sakkal Majalla" panose="02000000000000000000" pitchFamily="2" charset="-78"/>
              </a:rPr>
              <a:t>• وأنّ الاسمَ الجامِدَ يدلّ على ذات مادّيّة محسوسة (كِتابٌ، رأسٌ، حَمامَةٌ)، أو على معنى مجرّد (صَبْرٌ، تَطَوُّرٌ، اجْتِهادٌ، اسْتِئْذانٌ). </a:t>
            </a:r>
          </a:p>
          <a:p>
            <a:pPr marL="0" indent="0" algn="just">
              <a:lnSpc>
                <a:spcPct val="150000"/>
              </a:lnSpc>
              <a:buFont typeface="Arial" panose="020B0604020202020204" pitchFamily="34" charset="0"/>
              <a:buNone/>
            </a:pPr>
            <a:r>
              <a:rPr lang="ar-BH" sz="3600" b="1" dirty="0">
                <a:solidFill>
                  <a:srgbClr val="002060"/>
                </a:solidFill>
              </a:rPr>
              <a:t>          نسمّي الاسم الجامد الدالّ على معنًى مجرّد </a:t>
            </a:r>
            <a:r>
              <a:rPr lang="ar-BH" sz="3600" b="1" dirty="0">
                <a:solidFill>
                  <a:srgbClr val="6C0036"/>
                </a:solidFill>
              </a:rPr>
              <a:t>مَصْدَرًا</a:t>
            </a:r>
            <a:r>
              <a:rPr lang="ar-BH" sz="3600" b="1" dirty="0">
                <a:solidFill>
                  <a:srgbClr val="002060"/>
                </a:solidFill>
              </a:rPr>
              <a:t>.</a:t>
            </a:r>
          </a:p>
        </p:txBody>
      </p:sp>
      <p:sp>
        <p:nvSpPr>
          <p:cNvPr id="14" name="Rectangle 13"/>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15" name="Cloud Callout 14"/>
          <p:cNvSpPr/>
          <p:nvPr/>
        </p:nvSpPr>
        <p:spPr>
          <a:xfrm>
            <a:off x="9759430" y="1228401"/>
            <a:ext cx="2005058" cy="1302065"/>
          </a:xfrm>
          <a:prstGeom prst="cloudCallout">
            <a:avLst>
              <a:gd name="adj1" fmla="val -25571"/>
              <a:gd name="adj2" fmla="val 55204"/>
            </a:avLst>
          </a:prstGeom>
          <a:solidFill>
            <a:srgbClr val="6C669A"/>
          </a:solidFill>
          <a:ln>
            <a:solidFill>
              <a:srgbClr val="6C0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000" b="1" dirty="0">
                <a:solidFill>
                  <a:srgbClr val="EA703A"/>
                </a:solidFill>
                <a:latin typeface="Mcs Letter Word 3" pitchFamily="2" charset="0"/>
                <a:cs typeface="ALAWI-3-9" pitchFamily="2" charset="-78"/>
              </a:rPr>
              <a:t>تَذكَّر</a:t>
            </a:r>
            <a:endParaRPr lang="en-US" sz="4000" b="1" dirty="0">
              <a:solidFill>
                <a:srgbClr val="EA703A"/>
              </a:solidFill>
              <a:latin typeface="Mcs Letter Word 3" pitchFamily="2" charset="0"/>
              <a:cs typeface="ALAWI-3-9" pitchFamily="2" charset="-78"/>
            </a:endParaRPr>
          </a:p>
        </p:txBody>
      </p:sp>
      <p:sp>
        <p:nvSpPr>
          <p:cNvPr id="2" name="Left Arrow 1"/>
          <p:cNvSpPr/>
          <p:nvPr/>
        </p:nvSpPr>
        <p:spPr>
          <a:xfrm>
            <a:off x="10104120" y="5223510"/>
            <a:ext cx="777240" cy="308610"/>
          </a:xfrm>
          <a:prstGeom prst="leftArrow">
            <a:avLst/>
          </a:prstGeom>
          <a:solidFill>
            <a:srgbClr val="6C00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4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barn(inVertical)">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barn(inVertical)">
                                      <p:cBhvr>
                                        <p:cTn id="3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48591" y="1026968"/>
            <a:ext cx="11704320" cy="50995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9" y="124987"/>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Cloud Callout 1"/>
          <p:cNvSpPr/>
          <p:nvPr/>
        </p:nvSpPr>
        <p:spPr>
          <a:xfrm>
            <a:off x="8817723" y="292514"/>
            <a:ext cx="2014426" cy="1109454"/>
          </a:xfrm>
          <a:prstGeom prst="cloudCallou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a:solidFill>
                  <a:srgbClr val="EA703A"/>
                </a:solidFill>
                <a:latin typeface="Mcs Letter Word 3" pitchFamily="2" charset="0"/>
                <a:cs typeface="ALAWI-3-9" pitchFamily="2" charset="-78"/>
              </a:rPr>
              <a:t>لاحـظ</a:t>
            </a:r>
            <a:endParaRPr lang="en-US" sz="4400" b="1" dirty="0">
              <a:solidFill>
                <a:srgbClr val="EA703A"/>
              </a:solidFill>
              <a:latin typeface="Mcs Letter Word 3" pitchFamily="2" charset="0"/>
              <a:cs typeface="ALAWI-3-9" pitchFamily="2" charset="-78"/>
            </a:endParaRPr>
          </a:p>
        </p:txBody>
      </p:sp>
      <p:sp>
        <p:nvSpPr>
          <p:cNvPr id="32" name="Rectangle 31"/>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3" name="Rectangle 32"/>
          <p:cNvSpPr/>
          <p:nvPr/>
        </p:nvSpPr>
        <p:spPr>
          <a:xfrm>
            <a:off x="677574" y="1628602"/>
            <a:ext cx="7943850" cy="694151"/>
          </a:xfrm>
          <a:prstGeom prst="rect">
            <a:avLst/>
          </a:prstGeom>
          <a:solidFill>
            <a:schemeClr val="accent2">
              <a:lumMod val="60000"/>
              <a:lumOff val="40000"/>
            </a:schemeClr>
          </a:solidFill>
          <a:ln>
            <a:solidFill>
              <a:srgbClr val="702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3200" b="1" dirty="0">
              <a:solidFill>
                <a:srgbClr val="002060"/>
              </a:solidFill>
              <a:latin typeface="Sakkal Majalla" panose="02000000000000000000" pitchFamily="2" charset="-78"/>
              <a:cs typeface="Sakkal Majalla" panose="02000000000000000000" pitchFamily="2" charset="-78"/>
            </a:endParaRPr>
          </a:p>
          <a:p>
            <a:pPr algn="ctr" rtl="1"/>
            <a:r>
              <a:rPr lang="ar-BH" sz="3200" b="1" dirty="0">
                <a:solidFill>
                  <a:srgbClr val="002060"/>
                </a:solidFill>
                <a:latin typeface="Sakkal Majalla" panose="02000000000000000000" pitchFamily="2" charset="-78"/>
                <a:cs typeface="Sakkal Majalla" panose="02000000000000000000" pitchFamily="2" charset="-78"/>
              </a:rPr>
              <a:t>اسْتِعْمَالٌ ــــــ مُصافَحَةٌ</a:t>
            </a:r>
            <a:r>
              <a:rPr lang="en-US" sz="3200" b="1" dirty="0">
                <a:solidFill>
                  <a:srgbClr val="002060"/>
                </a:solidFill>
                <a:latin typeface="Sakkal Majalla" panose="02000000000000000000" pitchFamily="2" charset="-78"/>
                <a:cs typeface="Sakkal Majalla" panose="02000000000000000000" pitchFamily="2" charset="-78"/>
              </a:rPr>
              <a:t> </a:t>
            </a:r>
            <a:r>
              <a:rPr lang="ar-BH" sz="3200" b="1" dirty="0">
                <a:solidFill>
                  <a:srgbClr val="002060"/>
                </a:solidFill>
                <a:latin typeface="Sakkal Majalla" panose="02000000000000000000" pitchFamily="2" charset="-78"/>
                <a:cs typeface="Sakkal Majalla" panose="02000000000000000000" pitchFamily="2" charset="-78"/>
              </a:rPr>
              <a:t>ــــــ صِراعٌ ـــــ قِراءَةٌ ـــــ تَرْتيلٌ ـــــ صِيامٌ ـــــ كَلامٌ ـــــ ضَحِكٌ.</a:t>
            </a:r>
          </a:p>
          <a:p>
            <a:pPr algn="ctr" rtl="1"/>
            <a:endParaRPr lang="en-US" sz="3200" dirty="0">
              <a:solidFill>
                <a:srgbClr val="002060"/>
              </a:solidFill>
              <a:latin typeface="Sakkal Majalla" panose="02000000000000000000" pitchFamily="2" charset="-78"/>
              <a:cs typeface="Sakkal Majalla" panose="02000000000000000000" pitchFamily="2" charset="-78"/>
            </a:endParaRPr>
          </a:p>
        </p:txBody>
      </p:sp>
      <p:sp>
        <p:nvSpPr>
          <p:cNvPr id="46" name="Rectangle 45"/>
          <p:cNvSpPr/>
          <p:nvPr/>
        </p:nvSpPr>
        <p:spPr>
          <a:xfrm>
            <a:off x="9959338" y="2811765"/>
            <a:ext cx="1375411" cy="457216"/>
          </a:xfrm>
          <a:prstGeom prst="rect">
            <a:avLst/>
          </a:prstGeom>
          <a:solidFill>
            <a:schemeClr val="accent2">
              <a:lumMod val="60000"/>
              <a:lumOff val="40000"/>
            </a:schemeClr>
          </a:solidFill>
          <a:ln>
            <a:solidFill>
              <a:srgbClr val="702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b="1" dirty="0">
                <a:solidFill>
                  <a:srgbClr val="002060"/>
                </a:solidFill>
                <a:latin typeface="Sakkal Majalla" panose="02000000000000000000" pitchFamily="2" charset="-78"/>
                <a:cs typeface="Sakkal Majalla" panose="02000000000000000000" pitchFamily="2" charset="-78"/>
              </a:rPr>
              <a:t>تَجِدْ أنّها:</a:t>
            </a:r>
            <a:endParaRPr lang="en-US" sz="3200" dirty="0">
              <a:solidFill>
                <a:srgbClr val="002060"/>
              </a:solidFill>
              <a:latin typeface="Sakkal Majalla" panose="02000000000000000000" pitchFamily="2" charset="-78"/>
              <a:cs typeface="Sakkal Majalla" panose="02000000000000000000" pitchFamily="2" charset="-78"/>
            </a:endParaRPr>
          </a:p>
        </p:txBody>
      </p:sp>
      <p:graphicFrame>
        <p:nvGraphicFramePr>
          <p:cNvPr id="17" name="Diagram 16"/>
          <p:cNvGraphicFramePr/>
          <p:nvPr>
            <p:extLst>
              <p:ext uri="{D42A27DB-BD31-4B8C-83A1-F6EECF244321}">
                <p14:modId xmlns:p14="http://schemas.microsoft.com/office/powerpoint/2010/main" val="3844549539"/>
              </p:ext>
            </p:extLst>
          </p:nvPr>
        </p:nvGraphicFramePr>
        <p:xfrm>
          <a:off x="4906237" y="2818553"/>
          <a:ext cx="5053101" cy="23415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Left Arrow Callout 22"/>
          <p:cNvSpPr/>
          <p:nvPr/>
        </p:nvSpPr>
        <p:spPr>
          <a:xfrm>
            <a:off x="8790900" y="1609795"/>
            <a:ext cx="2536640" cy="731763"/>
          </a:xfrm>
          <a:prstGeom prst="leftArrowCallout">
            <a:avLst>
              <a:gd name="adj1" fmla="val 28124"/>
              <a:gd name="adj2" fmla="val 21876"/>
              <a:gd name="adj3" fmla="val 42182"/>
              <a:gd name="adj4" fmla="val 71499"/>
            </a:avLst>
          </a:prstGeom>
          <a:solidFill>
            <a:schemeClr val="accent2">
              <a:lumMod val="60000"/>
              <a:lumOff val="40000"/>
            </a:schemeClr>
          </a:solidFill>
          <a:ln>
            <a:solidFill>
              <a:srgbClr val="702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000" b="1" dirty="0">
              <a:solidFill>
                <a:srgbClr val="002060"/>
              </a:solidFill>
              <a:latin typeface="Sakkal Majalla" panose="02000000000000000000" pitchFamily="2" charset="-78"/>
              <a:cs typeface="Sakkal Majalla" panose="02000000000000000000" pitchFamily="2" charset="-78"/>
            </a:endParaRPr>
          </a:p>
          <a:p>
            <a:pPr algn="ctr"/>
            <a:r>
              <a:rPr lang="ar-BH" sz="3200" b="1" dirty="0">
                <a:solidFill>
                  <a:srgbClr val="002060"/>
                </a:solidFill>
                <a:latin typeface="Sakkal Majalla" panose="02000000000000000000" pitchFamily="2" charset="-78"/>
                <a:cs typeface="Sakkal Majalla" panose="02000000000000000000" pitchFamily="2" charset="-78"/>
              </a:rPr>
              <a:t>لاحظ الأسماء</a:t>
            </a:r>
            <a:endParaRPr lang="en-US" sz="3200" dirty="0">
              <a:solidFill>
                <a:srgbClr val="002060"/>
              </a:solidFill>
              <a:latin typeface="Sakkal Majalla" panose="02000000000000000000" pitchFamily="2" charset="-78"/>
              <a:cs typeface="Sakkal Majalla" panose="02000000000000000000" pitchFamily="2" charset="-78"/>
            </a:endParaRPr>
          </a:p>
          <a:p>
            <a:pPr algn="ctr"/>
            <a:endParaRPr lang="en-US" dirty="0"/>
          </a:p>
        </p:txBody>
      </p:sp>
      <p:graphicFrame>
        <p:nvGraphicFramePr>
          <p:cNvPr id="25" name="Diagram 24"/>
          <p:cNvGraphicFramePr/>
          <p:nvPr>
            <p:extLst>
              <p:ext uri="{D42A27DB-BD31-4B8C-83A1-F6EECF244321}">
                <p14:modId xmlns:p14="http://schemas.microsoft.com/office/powerpoint/2010/main" val="3757796715"/>
              </p:ext>
            </p:extLst>
          </p:nvPr>
        </p:nvGraphicFramePr>
        <p:xfrm>
          <a:off x="468630" y="2720325"/>
          <a:ext cx="4320540" cy="27203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44320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graphicEl>
                                              <a:dgm id="{B0325E2C-0E8C-43CE-A59F-9E8903D651D7}"/>
                                            </p:graphicEl>
                                          </p:spTgt>
                                        </p:tgtEl>
                                        <p:attrNameLst>
                                          <p:attrName>style.visibility</p:attrName>
                                        </p:attrNameLst>
                                      </p:cBhvr>
                                      <p:to>
                                        <p:strVal val="visible"/>
                                      </p:to>
                                    </p:set>
                                    <p:animEffect transition="in" filter="barn(inVertical)">
                                      <p:cBhvr>
                                        <p:cTn id="22" dur="500"/>
                                        <p:tgtEl>
                                          <p:spTgt spid="17">
                                            <p:graphicEl>
                                              <a:dgm id="{B0325E2C-0E8C-43CE-A59F-9E8903D651D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graphicEl>
                                              <a:dgm id="{4575F259-4FF2-49A9-86D0-2D4DD00CB0E7}"/>
                                            </p:graphicEl>
                                          </p:spTgt>
                                        </p:tgtEl>
                                        <p:attrNameLst>
                                          <p:attrName>style.visibility</p:attrName>
                                        </p:attrNameLst>
                                      </p:cBhvr>
                                      <p:to>
                                        <p:strVal val="visible"/>
                                      </p:to>
                                    </p:set>
                                    <p:animEffect transition="in" filter="barn(inVertical)">
                                      <p:cBhvr>
                                        <p:cTn id="27" dur="500"/>
                                        <p:tgtEl>
                                          <p:spTgt spid="17">
                                            <p:graphicEl>
                                              <a:dgm id="{4575F259-4FF2-49A9-86D0-2D4DD00CB0E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graphicEl>
                                              <a:dgm id="{82DF9475-DB9B-476B-901A-C65F24553D83}"/>
                                            </p:graphicEl>
                                          </p:spTgt>
                                        </p:tgtEl>
                                        <p:attrNameLst>
                                          <p:attrName>style.visibility</p:attrName>
                                        </p:attrNameLst>
                                      </p:cBhvr>
                                      <p:to>
                                        <p:strVal val="visible"/>
                                      </p:to>
                                    </p:set>
                                    <p:animEffect transition="in" filter="barn(inVertical)">
                                      <p:cBhvr>
                                        <p:cTn id="32" dur="500"/>
                                        <p:tgtEl>
                                          <p:spTgt spid="17">
                                            <p:graphicEl>
                                              <a:dgm id="{82DF9475-DB9B-476B-901A-C65F24553D8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6" grpId="0" animBg="1"/>
      <p:bldGraphic spid="17" grpId="0">
        <p:bldSub>
          <a:bldDgm bld="one"/>
        </p:bldSub>
      </p:bldGraphic>
      <p:bldP spid="23" grpId="0" animBg="1"/>
      <p:bldGraphic spid="2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48591" y="1026968"/>
            <a:ext cx="11704320" cy="50995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9" y="124987"/>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2" name="Rectangle 31"/>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3" name="Rectangle 32"/>
          <p:cNvSpPr/>
          <p:nvPr/>
        </p:nvSpPr>
        <p:spPr>
          <a:xfrm>
            <a:off x="735762" y="1502270"/>
            <a:ext cx="10529978" cy="634152"/>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3200" b="1" dirty="0">
              <a:solidFill>
                <a:schemeClr val="bg1"/>
              </a:solidFill>
              <a:latin typeface="Sakkal Majalla" panose="02000000000000000000" pitchFamily="2" charset="-78"/>
              <a:cs typeface="Sakkal Majalla" panose="02000000000000000000" pitchFamily="2" charset="-78"/>
            </a:endParaRPr>
          </a:p>
          <a:p>
            <a:pPr algn="ctr" rtl="1"/>
            <a:r>
              <a:rPr lang="ar-BH" sz="3200" b="1" dirty="0">
                <a:solidFill>
                  <a:schemeClr val="bg1"/>
                </a:solidFill>
                <a:latin typeface="Sakkal Majalla" panose="02000000000000000000" pitchFamily="2" charset="-78"/>
                <a:cs typeface="Sakkal Majalla" panose="02000000000000000000" pitchFamily="2" charset="-78"/>
              </a:rPr>
              <a:t>ضع (نعم) أو (لا) في المكان المناسب من الجدول الآتي:</a:t>
            </a:r>
          </a:p>
          <a:p>
            <a:pPr algn="ctr" rtl="1"/>
            <a:endParaRPr lang="en-US" sz="3200" dirty="0">
              <a:solidFill>
                <a:schemeClr val="bg1"/>
              </a:solidFill>
              <a:latin typeface="Sakkal Majalla" panose="02000000000000000000" pitchFamily="2" charset="-78"/>
              <a:cs typeface="Sakkal Majalla" panose="02000000000000000000" pitchFamily="2" charset="-78"/>
            </a:endParaRPr>
          </a:p>
        </p:txBody>
      </p:sp>
      <p:sp>
        <p:nvSpPr>
          <p:cNvPr id="2" name="Cloud Callout 1"/>
          <p:cNvSpPr/>
          <p:nvPr/>
        </p:nvSpPr>
        <p:spPr>
          <a:xfrm>
            <a:off x="8817723" y="292514"/>
            <a:ext cx="2014426" cy="1109454"/>
          </a:xfrm>
          <a:prstGeom prst="cloudCallou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a:solidFill>
                  <a:srgbClr val="EA703A"/>
                </a:solidFill>
                <a:latin typeface="Mcs Letter Word 3" pitchFamily="2" charset="0"/>
                <a:cs typeface="ALAWI-3-9" pitchFamily="2" charset="-78"/>
              </a:rPr>
              <a:t>لاحـظ</a:t>
            </a:r>
            <a:endParaRPr lang="en-US" sz="4400" b="1" dirty="0">
              <a:solidFill>
                <a:srgbClr val="EA703A"/>
              </a:solidFill>
              <a:latin typeface="Mcs Letter Word 3" pitchFamily="2" charset="0"/>
              <a:cs typeface="ALAWI-3-9"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val="499118214"/>
              </p:ext>
            </p:extLst>
          </p:nvPr>
        </p:nvGraphicFramePr>
        <p:xfrm>
          <a:off x="735763" y="2440139"/>
          <a:ext cx="10529976" cy="2792842"/>
        </p:xfrm>
        <a:graphic>
          <a:graphicData uri="http://schemas.openxmlformats.org/drawingml/2006/table">
            <a:tbl>
              <a:tblPr firstRow="1" bandRow="1">
                <a:tableStyleId>{5C22544A-7EE6-4342-B048-85BDC9FD1C3A}</a:tableStyleId>
              </a:tblPr>
              <a:tblGrid>
                <a:gridCol w="1316247">
                  <a:extLst>
                    <a:ext uri="{9D8B030D-6E8A-4147-A177-3AD203B41FA5}">
                      <a16:colId xmlns:a16="http://schemas.microsoft.com/office/drawing/2014/main" val="20000"/>
                    </a:ext>
                  </a:extLst>
                </a:gridCol>
                <a:gridCol w="1316247">
                  <a:extLst>
                    <a:ext uri="{9D8B030D-6E8A-4147-A177-3AD203B41FA5}">
                      <a16:colId xmlns:a16="http://schemas.microsoft.com/office/drawing/2014/main" val="20001"/>
                    </a:ext>
                  </a:extLst>
                </a:gridCol>
                <a:gridCol w="1316247">
                  <a:extLst>
                    <a:ext uri="{9D8B030D-6E8A-4147-A177-3AD203B41FA5}">
                      <a16:colId xmlns:a16="http://schemas.microsoft.com/office/drawing/2014/main" val="20002"/>
                    </a:ext>
                  </a:extLst>
                </a:gridCol>
                <a:gridCol w="1316247">
                  <a:extLst>
                    <a:ext uri="{9D8B030D-6E8A-4147-A177-3AD203B41FA5}">
                      <a16:colId xmlns:a16="http://schemas.microsoft.com/office/drawing/2014/main" val="20003"/>
                    </a:ext>
                  </a:extLst>
                </a:gridCol>
                <a:gridCol w="1316247">
                  <a:extLst>
                    <a:ext uri="{9D8B030D-6E8A-4147-A177-3AD203B41FA5}">
                      <a16:colId xmlns:a16="http://schemas.microsoft.com/office/drawing/2014/main" val="20004"/>
                    </a:ext>
                  </a:extLst>
                </a:gridCol>
                <a:gridCol w="1316247">
                  <a:extLst>
                    <a:ext uri="{9D8B030D-6E8A-4147-A177-3AD203B41FA5}">
                      <a16:colId xmlns:a16="http://schemas.microsoft.com/office/drawing/2014/main" val="20005"/>
                    </a:ext>
                  </a:extLst>
                </a:gridCol>
                <a:gridCol w="1316247">
                  <a:extLst>
                    <a:ext uri="{9D8B030D-6E8A-4147-A177-3AD203B41FA5}">
                      <a16:colId xmlns:a16="http://schemas.microsoft.com/office/drawing/2014/main" val="20006"/>
                    </a:ext>
                  </a:extLst>
                </a:gridCol>
                <a:gridCol w="1316247">
                  <a:extLst>
                    <a:ext uri="{9D8B030D-6E8A-4147-A177-3AD203B41FA5}">
                      <a16:colId xmlns:a16="http://schemas.microsoft.com/office/drawing/2014/main" val="20007"/>
                    </a:ext>
                  </a:extLst>
                </a:gridCol>
              </a:tblGrid>
              <a:tr h="847781">
                <a:tc>
                  <a:txBody>
                    <a:bodyPr/>
                    <a:lstStyle/>
                    <a:p>
                      <a:pPr algn="ctr" rtl="1"/>
                      <a:endParaRPr lang="ar-BH" sz="1400" dirty="0">
                        <a:latin typeface="Sakkal Majalla" panose="02000000000000000000" pitchFamily="2" charset="-78"/>
                        <a:cs typeface="Sakkal Majalla" panose="02000000000000000000" pitchFamily="2" charset="-78"/>
                      </a:endParaRPr>
                    </a:p>
                    <a:p>
                      <a:pPr algn="ctr" rtl="1"/>
                      <a:r>
                        <a:rPr lang="ar-BH" sz="2800" dirty="0">
                          <a:latin typeface="Sakkal Majalla" panose="02000000000000000000" pitchFamily="2" charset="-78"/>
                          <a:cs typeface="Sakkal Majalla" panose="02000000000000000000" pitchFamily="2" charset="-78"/>
                        </a:rPr>
                        <a:t>تّذَكَّرَ</a:t>
                      </a:r>
                      <a:endParaRPr lang="en-US" sz="2800" dirty="0">
                        <a:latin typeface="Sakkal Majalla" panose="02000000000000000000" pitchFamily="2" charset="-78"/>
                        <a:cs typeface="Sakkal Majalla" panose="02000000000000000000" pitchFamily="2" charset="-78"/>
                      </a:endParaRPr>
                    </a:p>
                  </a:txBody>
                  <a:tcPr/>
                </a:tc>
                <a:tc>
                  <a:txBody>
                    <a:bodyPr/>
                    <a:lstStyle/>
                    <a:p>
                      <a:pPr algn="ctr" rtl="1"/>
                      <a:endParaRPr lang="ar-BH" sz="1400" dirty="0">
                        <a:latin typeface="Sakkal Majalla" panose="02000000000000000000" pitchFamily="2" charset="-78"/>
                        <a:cs typeface="Sakkal Majalla" panose="02000000000000000000" pitchFamily="2" charset="-78"/>
                      </a:endParaRPr>
                    </a:p>
                    <a:p>
                      <a:pPr algn="ctr" rtl="1"/>
                      <a:r>
                        <a:rPr lang="ar-BH" sz="2800" dirty="0">
                          <a:latin typeface="Sakkal Majalla" panose="02000000000000000000" pitchFamily="2" charset="-78"/>
                          <a:cs typeface="Sakkal Majalla" panose="02000000000000000000" pitchFamily="2" charset="-78"/>
                        </a:rPr>
                        <a:t>حَصادٌ</a:t>
                      </a:r>
                      <a:endParaRPr lang="en-US" sz="2800" dirty="0">
                        <a:latin typeface="Sakkal Majalla" panose="02000000000000000000" pitchFamily="2" charset="-78"/>
                        <a:cs typeface="Sakkal Majalla" panose="02000000000000000000" pitchFamily="2" charset="-78"/>
                      </a:endParaRPr>
                    </a:p>
                  </a:txBody>
                  <a:tcPr/>
                </a:tc>
                <a:tc>
                  <a:txBody>
                    <a:bodyPr/>
                    <a:lstStyle/>
                    <a:p>
                      <a:pPr algn="ctr" rtl="1"/>
                      <a:endParaRPr lang="ar-BH" sz="1400" dirty="0">
                        <a:latin typeface="Sakkal Majalla" panose="02000000000000000000" pitchFamily="2" charset="-78"/>
                        <a:cs typeface="Sakkal Majalla" panose="02000000000000000000" pitchFamily="2" charset="-78"/>
                      </a:endParaRPr>
                    </a:p>
                    <a:p>
                      <a:pPr algn="ctr" rtl="1"/>
                      <a:r>
                        <a:rPr lang="ar-BH" sz="2800" dirty="0">
                          <a:latin typeface="Sakkal Majalla" panose="02000000000000000000" pitchFamily="2" charset="-78"/>
                          <a:cs typeface="Sakkal Majalla" panose="02000000000000000000" pitchFamily="2" charset="-78"/>
                        </a:rPr>
                        <a:t>شُفِيَ</a:t>
                      </a:r>
                      <a:endParaRPr lang="en-US" sz="2800" dirty="0">
                        <a:latin typeface="Sakkal Majalla" panose="02000000000000000000" pitchFamily="2" charset="-78"/>
                        <a:cs typeface="Sakkal Majalla" panose="02000000000000000000" pitchFamily="2" charset="-78"/>
                      </a:endParaRPr>
                    </a:p>
                  </a:txBody>
                  <a:tcPr/>
                </a:tc>
                <a:tc>
                  <a:txBody>
                    <a:bodyPr/>
                    <a:lstStyle/>
                    <a:p>
                      <a:pPr algn="ctr" rtl="1"/>
                      <a:endParaRPr lang="ar-BH" sz="1400" dirty="0">
                        <a:latin typeface="Sakkal Majalla" panose="02000000000000000000" pitchFamily="2" charset="-78"/>
                        <a:cs typeface="Sakkal Majalla" panose="02000000000000000000" pitchFamily="2" charset="-78"/>
                      </a:endParaRPr>
                    </a:p>
                    <a:p>
                      <a:pPr algn="ctr" rtl="1"/>
                      <a:r>
                        <a:rPr lang="ar-BH" sz="2800" dirty="0">
                          <a:latin typeface="Sakkal Majalla" panose="02000000000000000000" pitchFamily="2" charset="-78"/>
                          <a:cs typeface="Sakkal Majalla" panose="02000000000000000000" pitchFamily="2" charset="-78"/>
                        </a:rPr>
                        <a:t>ابْتَسَمَ</a:t>
                      </a:r>
                      <a:endParaRPr lang="en-US" sz="2800" dirty="0">
                        <a:latin typeface="Sakkal Majalla" panose="02000000000000000000" pitchFamily="2" charset="-78"/>
                        <a:cs typeface="Sakkal Majalla" panose="02000000000000000000" pitchFamily="2" charset="-78"/>
                      </a:endParaRPr>
                    </a:p>
                  </a:txBody>
                  <a:tcPr/>
                </a:tc>
                <a:tc>
                  <a:txBody>
                    <a:bodyPr/>
                    <a:lstStyle/>
                    <a:p>
                      <a:pPr algn="ctr" rtl="1"/>
                      <a:endParaRPr lang="ar-BH" sz="1400" dirty="0">
                        <a:latin typeface="Sakkal Majalla" panose="02000000000000000000" pitchFamily="2" charset="-78"/>
                        <a:cs typeface="Sakkal Majalla" panose="02000000000000000000" pitchFamily="2" charset="-78"/>
                      </a:endParaRPr>
                    </a:p>
                    <a:p>
                      <a:pPr algn="ctr" rtl="1"/>
                      <a:r>
                        <a:rPr lang="ar-BH" sz="2800" dirty="0">
                          <a:latin typeface="Sakkal Majalla" panose="02000000000000000000" pitchFamily="2" charset="-78"/>
                          <a:cs typeface="Sakkal Majalla" panose="02000000000000000000" pitchFamily="2" charset="-78"/>
                        </a:rPr>
                        <a:t>ابْتِسامٌ</a:t>
                      </a:r>
                      <a:endParaRPr lang="en-US" sz="2800" dirty="0">
                        <a:latin typeface="Sakkal Majalla" panose="02000000000000000000" pitchFamily="2" charset="-78"/>
                        <a:cs typeface="Sakkal Majalla" panose="02000000000000000000" pitchFamily="2" charset="-78"/>
                      </a:endParaRPr>
                    </a:p>
                  </a:txBody>
                  <a:tcPr/>
                </a:tc>
                <a:tc>
                  <a:txBody>
                    <a:bodyPr/>
                    <a:lstStyle/>
                    <a:p>
                      <a:pPr algn="ctr" rtl="1"/>
                      <a:endParaRPr lang="ar-BH" sz="1400" dirty="0">
                        <a:latin typeface="Sakkal Majalla" panose="02000000000000000000" pitchFamily="2" charset="-78"/>
                        <a:cs typeface="Sakkal Majalla" panose="02000000000000000000" pitchFamily="2" charset="-78"/>
                      </a:endParaRPr>
                    </a:p>
                    <a:p>
                      <a:pPr algn="ctr" rtl="1"/>
                      <a:r>
                        <a:rPr lang="ar-BH" sz="2800" dirty="0">
                          <a:latin typeface="Sakkal Majalla" panose="02000000000000000000" pitchFamily="2" charset="-78"/>
                          <a:cs typeface="Sakkal Majalla" panose="02000000000000000000" pitchFamily="2" charset="-78"/>
                        </a:rPr>
                        <a:t>صارَحَ</a:t>
                      </a:r>
                      <a:endParaRPr lang="en-US" sz="2800" dirty="0">
                        <a:latin typeface="Sakkal Majalla" panose="02000000000000000000" pitchFamily="2" charset="-78"/>
                        <a:cs typeface="Sakkal Majalla" panose="02000000000000000000" pitchFamily="2" charset="-78"/>
                      </a:endParaRPr>
                    </a:p>
                  </a:txBody>
                  <a:tcPr/>
                </a:tc>
                <a:tc>
                  <a:txBody>
                    <a:bodyPr/>
                    <a:lstStyle/>
                    <a:p>
                      <a:pPr algn="ctr" rtl="1"/>
                      <a:endParaRPr lang="ar-BH" sz="1400" dirty="0">
                        <a:latin typeface="Sakkal Majalla" panose="02000000000000000000" pitchFamily="2" charset="-78"/>
                        <a:cs typeface="Sakkal Majalla" panose="02000000000000000000" pitchFamily="2" charset="-78"/>
                      </a:endParaRPr>
                    </a:p>
                    <a:p>
                      <a:pPr algn="ctr" rtl="1"/>
                      <a:r>
                        <a:rPr lang="ar-BH" sz="2800" dirty="0">
                          <a:latin typeface="Sakkal Majalla" panose="02000000000000000000" pitchFamily="2" charset="-78"/>
                          <a:cs typeface="Sakkal Majalla" panose="02000000000000000000" pitchFamily="2" charset="-78"/>
                        </a:rPr>
                        <a:t>مُـصارَحَةٌ</a:t>
                      </a:r>
                      <a:endParaRPr lang="en-US" sz="2800" dirty="0">
                        <a:latin typeface="Sakkal Majalla" panose="02000000000000000000" pitchFamily="2" charset="-78"/>
                        <a:cs typeface="Sakkal Majalla" panose="02000000000000000000" pitchFamily="2" charset="-78"/>
                      </a:endParaRPr>
                    </a:p>
                  </a:txBody>
                  <a:tcPr/>
                </a:tc>
                <a:tc>
                  <a:txBody>
                    <a:bodyPr/>
                    <a:lstStyle/>
                    <a:p>
                      <a:pPr algn="ctr" rtl="1"/>
                      <a:endParaRPr lang="en-US" dirty="0"/>
                    </a:p>
                  </a:txBody>
                  <a:tcPr>
                    <a:solidFill>
                      <a:schemeClr val="bg1">
                        <a:lumMod val="85000"/>
                      </a:schemeClr>
                    </a:solidFill>
                  </a:tcPr>
                </a:tc>
                <a:extLst>
                  <a:ext uri="{0D108BD9-81ED-4DB2-BD59-A6C34878D82A}">
                    <a16:rowId xmlns:a16="http://schemas.microsoft.com/office/drawing/2014/main" val="10000"/>
                  </a:ext>
                </a:extLst>
              </a:tr>
              <a:tr h="847781">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a:p>
                  </a:txBody>
                  <a:tcPr/>
                </a:tc>
                <a:tc>
                  <a:txBody>
                    <a:bodyPr/>
                    <a:lstStyle/>
                    <a:p>
                      <a:pPr algn="ctr" rtl="1"/>
                      <a:endParaRPr lang="en-US" dirty="0"/>
                    </a:p>
                  </a:txBody>
                  <a:tcPr/>
                </a:tc>
                <a:tc>
                  <a:txBody>
                    <a:bodyPr/>
                    <a:lstStyle/>
                    <a:p>
                      <a:pPr algn="ctr" rtl="1"/>
                      <a:endParaRPr lang="en-US"/>
                    </a:p>
                  </a:txBody>
                  <a:tcPr/>
                </a:tc>
                <a:tc>
                  <a:txBody>
                    <a:bodyPr/>
                    <a:lstStyle/>
                    <a:p>
                      <a:pPr algn="ctr" rtl="1"/>
                      <a:endParaRPr lang="en-US"/>
                    </a:p>
                  </a:txBody>
                  <a:tcPr/>
                </a:tc>
                <a:tc>
                  <a:txBody>
                    <a:bodyPr/>
                    <a:lstStyle/>
                    <a:p>
                      <a:pPr algn="ctr" rtl="1"/>
                      <a:r>
                        <a:rPr lang="ar-BH" sz="2400" b="1" dirty="0">
                          <a:latin typeface="Sakkal Majalla" panose="02000000000000000000" pitchFamily="2" charset="-78"/>
                          <a:cs typeface="Sakkal Majalla" panose="02000000000000000000" pitchFamily="2" charset="-78"/>
                        </a:rPr>
                        <a:t>الدلالة على الحدث</a:t>
                      </a:r>
                      <a:endParaRPr lang="en-US" sz="2400" b="1" dirty="0">
                        <a:latin typeface="Sakkal Majalla" panose="02000000000000000000" pitchFamily="2" charset="-78"/>
                        <a:cs typeface="Sakkal Majalla" panose="02000000000000000000" pitchFamily="2" charset="-78"/>
                      </a:endParaRPr>
                    </a:p>
                  </a:txBody>
                  <a:tcPr/>
                </a:tc>
                <a:extLst>
                  <a:ext uri="{0D108BD9-81ED-4DB2-BD59-A6C34878D82A}">
                    <a16:rowId xmlns:a16="http://schemas.microsoft.com/office/drawing/2014/main" val="10001"/>
                  </a:ext>
                </a:extLst>
              </a:tr>
              <a:tr h="847781">
                <a:tc>
                  <a:txBody>
                    <a:bodyPr/>
                    <a:lstStyle/>
                    <a:p>
                      <a:pPr algn="ctr" rtl="1"/>
                      <a:endParaRPr lang="en-US"/>
                    </a:p>
                  </a:txBody>
                  <a:tcPr>
                    <a:solidFill>
                      <a:schemeClr val="accent2">
                        <a:lumMod val="60000"/>
                        <a:lumOff val="40000"/>
                      </a:schemeClr>
                    </a:solidFill>
                  </a:tcPr>
                </a:tc>
                <a:tc>
                  <a:txBody>
                    <a:bodyPr/>
                    <a:lstStyle/>
                    <a:p>
                      <a:pPr algn="ctr" rtl="1"/>
                      <a:endParaRPr lang="en-US"/>
                    </a:p>
                  </a:txBody>
                  <a:tcPr>
                    <a:solidFill>
                      <a:schemeClr val="accent2">
                        <a:lumMod val="60000"/>
                        <a:lumOff val="40000"/>
                      </a:schemeClr>
                    </a:solidFill>
                  </a:tcPr>
                </a:tc>
                <a:tc>
                  <a:txBody>
                    <a:bodyPr/>
                    <a:lstStyle/>
                    <a:p>
                      <a:pPr algn="ctr" rtl="1"/>
                      <a:endParaRPr lang="en-US"/>
                    </a:p>
                  </a:txBody>
                  <a:tcPr>
                    <a:solidFill>
                      <a:schemeClr val="accent2">
                        <a:lumMod val="60000"/>
                        <a:lumOff val="40000"/>
                      </a:schemeClr>
                    </a:solidFill>
                  </a:tcPr>
                </a:tc>
                <a:tc>
                  <a:txBody>
                    <a:bodyPr/>
                    <a:lstStyle/>
                    <a:p>
                      <a:pPr algn="ctr" rtl="1"/>
                      <a:endParaRPr lang="en-US" dirty="0"/>
                    </a:p>
                  </a:txBody>
                  <a:tcPr>
                    <a:solidFill>
                      <a:schemeClr val="accent2">
                        <a:lumMod val="60000"/>
                        <a:lumOff val="40000"/>
                      </a:schemeClr>
                    </a:solidFill>
                  </a:tcPr>
                </a:tc>
                <a:tc>
                  <a:txBody>
                    <a:bodyPr/>
                    <a:lstStyle/>
                    <a:p>
                      <a:pPr algn="ctr" rtl="1"/>
                      <a:endParaRPr lang="en-US"/>
                    </a:p>
                  </a:txBody>
                  <a:tcPr>
                    <a:solidFill>
                      <a:schemeClr val="accent2">
                        <a:lumMod val="60000"/>
                        <a:lumOff val="40000"/>
                      </a:schemeClr>
                    </a:solidFill>
                  </a:tcPr>
                </a:tc>
                <a:tc>
                  <a:txBody>
                    <a:bodyPr/>
                    <a:lstStyle/>
                    <a:p>
                      <a:pPr algn="ctr" rtl="1"/>
                      <a:endParaRPr lang="en-US"/>
                    </a:p>
                  </a:txBody>
                  <a:tcPr>
                    <a:solidFill>
                      <a:schemeClr val="accent2">
                        <a:lumMod val="60000"/>
                        <a:lumOff val="40000"/>
                      </a:schemeClr>
                    </a:solidFill>
                  </a:tcPr>
                </a:tc>
                <a:tc>
                  <a:txBody>
                    <a:bodyPr/>
                    <a:lstStyle/>
                    <a:p>
                      <a:pPr algn="ctr" rtl="1"/>
                      <a:endParaRPr lang="en-US"/>
                    </a:p>
                  </a:txBody>
                  <a:tcPr>
                    <a:solidFill>
                      <a:schemeClr val="accent2">
                        <a:lumMod val="60000"/>
                        <a:lumOff val="4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BH" sz="2400" b="1" dirty="0">
                          <a:latin typeface="Sakkal Majalla" panose="02000000000000000000" pitchFamily="2" charset="-78"/>
                          <a:cs typeface="Sakkal Majalla" panose="02000000000000000000" pitchFamily="2" charset="-78"/>
                        </a:rPr>
                        <a:t>الدلالة على الزمان</a:t>
                      </a:r>
                      <a:endParaRPr lang="en-US" sz="2400" b="1" dirty="0">
                        <a:latin typeface="Sakkal Majalla" panose="02000000000000000000" pitchFamily="2" charset="-78"/>
                        <a:cs typeface="Sakkal Majalla" panose="02000000000000000000" pitchFamily="2" charset="-78"/>
                      </a:endParaRPr>
                    </a:p>
                    <a:p>
                      <a:pPr algn="ctr" rtl="1"/>
                      <a:endParaRPr lang="en-US" dirty="0">
                        <a:latin typeface="Sakkal Majalla" panose="02000000000000000000" pitchFamily="2" charset="-78"/>
                        <a:cs typeface="Sakkal Majalla" panose="02000000000000000000" pitchFamily="2" charset="-78"/>
                      </a:endParaRPr>
                    </a:p>
                  </a:txBody>
                  <a:tcPr>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8652510" y="3291840"/>
            <a:ext cx="1257300" cy="811530"/>
          </a:xfrm>
          <a:prstGeom prst="rect">
            <a:avLst/>
          </a:prstGeom>
          <a:solidFill>
            <a:srgbClr val="D3E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نـعـم</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15" name="Rectangle 14"/>
          <p:cNvSpPr/>
          <p:nvPr/>
        </p:nvSpPr>
        <p:spPr>
          <a:xfrm>
            <a:off x="7315200" y="3291840"/>
            <a:ext cx="1257300" cy="811530"/>
          </a:xfrm>
          <a:prstGeom prst="rect">
            <a:avLst/>
          </a:prstGeom>
          <a:solidFill>
            <a:srgbClr val="D3E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نـعـم</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16" name="Rectangle 15"/>
          <p:cNvSpPr/>
          <p:nvPr/>
        </p:nvSpPr>
        <p:spPr>
          <a:xfrm>
            <a:off x="6019799" y="3291840"/>
            <a:ext cx="1257300" cy="811530"/>
          </a:xfrm>
          <a:prstGeom prst="rect">
            <a:avLst/>
          </a:prstGeom>
          <a:solidFill>
            <a:srgbClr val="D3E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نـعـم</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18" name="Rectangle 17"/>
          <p:cNvSpPr/>
          <p:nvPr/>
        </p:nvSpPr>
        <p:spPr>
          <a:xfrm>
            <a:off x="4724398" y="3291840"/>
            <a:ext cx="1257300" cy="811530"/>
          </a:xfrm>
          <a:prstGeom prst="rect">
            <a:avLst/>
          </a:prstGeom>
          <a:solidFill>
            <a:srgbClr val="D3E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نـعـم</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19" name="Rectangle 18"/>
          <p:cNvSpPr/>
          <p:nvPr/>
        </p:nvSpPr>
        <p:spPr>
          <a:xfrm>
            <a:off x="3427093" y="3291840"/>
            <a:ext cx="1257300" cy="811530"/>
          </a:xfrm>
          <a:prstGeom prst="rect">
            <a:avLst/>
          </a:prstGeom>
          <a:solidFill>
            <a:srgbClr val="D3E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نـعـم</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20" name="Rectangle 19"/>
          <p:cNvSpPr/>
          <p:nvPr/>
        </p:nvSpPr>
        <p:spPr>
          <a:xfrm>
            <a:off x="2065453" y="3291840"/>
            <a:ext cx="1257300" cy="811530"/>
          </a:xfrm>
          <a:prstGeom prst="rect">
            <a:avLst/>
          </a:prstGeom>
          <a:solidFill>
            <a:srgbClr val="D3E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نـعـم</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21" name="Rectangle 20"/>
          <p:cNvSpPr/>
          <p:nvPr/>
        </p:nvSpPr>
        <p:spPr>
          <a:xfrm>
            <a:off x="743382" y="3291840"/>
            <a:ext cx="1257300" cy="811530"/>
          </a:xfrm>
          <a:prstGeom prst="rect">
            <a:avLst/>
          </a:prstGeom>
          <a:solidFill>
            <a:srgbClr val="D3E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نـعـم</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22" name="Rectangle 21"/>
          <p:cNvSpPr/>
          <p:nvPr/>
        </p:nvSpPr>
        <p:spPr>
          <a:xfrm>
            <a:off x="7315200" y="4193820"/>
            <a:ext cx="1257300" cy="98396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نـعـم</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24" name="Rectangle 23"/>
          <p:cNvSpPr/>
          <p:nvPr/>
        </p:nvSpPr>
        <p:spPr>
          <a:xfrm>
            <a:off x="8652510" y="4193819"/>
            <a:ext cx="1257300" cy="98396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لا</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26" name="Rectangle 25"/>
          <p:cNvSpPr/>
          <p:nvPr/>
        </p:nvSpPr>
        <p:spPr>
          <a:xfrm>
            <a:off x="6000751" y="4182916"/>
            <a:ext cx="1257300" cy="98396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لا</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27" name="Rectangle 26"/>
          <p:cNvSpPr/>
          <p:nvPr/>
        </p:nvSpPr>
        <p:spPr>
          <a:xfrm>
            <a:off x="2091690" y="4181923"/>
            <a:ext cx="1257300" cy="98396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لا</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28" name="Rectangle 27"/>
          <p:cNvSpPr/>
          <p:nvPr/>
        </p:nvSpPr>
        <p:spPr>
          <a:xfrm>
            <a:off x="4684393" y="4181923"/>
            <a:ext cx="1257300" cy="98396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نـعـم</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29" name="Rectangle 28"/>
          <p:cNvSpPr/>
          <p:nvPr/>
        </p:nvSpPr>
        <p:spPr>
          <a:xfrm>
            <a:off x="756287" y="4193819"/>
            <a:ext cx="1257300" cy="98396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نـعـم</a:t>
            </a:r>
            <a:endParaRPr lang="en-US" sz="3200" b="1" dirty="0">
              <a:solidFill>
                <a:srgbClr val="002060"/>
              </a:solidFill>
              <a:latin typeface="Sakkal Majalla" panose="02000000000000000000" pitchFamily="2" charset="-78"/>
              <a:cs typeface="Sakkal Majalla" panose="02000000000000000000" pitchFamily="2" charset="-78"/>
            </a:endParaRPr>
          </a:p>
        </p:txBody>
      </p:sp>
      <p:sp>
        <p:nvSpPr>
          <p:cNvPr id="30" name="Rectangle 29"/>
          <p:cNvSpPr/>
          <p:nvPr/>
        </p:nvSpPr>
        <p:spPr>
          <a:xfrm>
            <a:off x="3378519" y="4170491"/>
            <a:ext cx="1257300" cy="98396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solidFill>
                  <a:srgbClr val="002060"/>
                </a:solidFill>
                <a:latin typeface="Sakkal Majalla" panose="02000000000000000000" pitchFamily="2" charset="-78"/>
                <a:cs typeface="Sakkal Majalla" panose="02000000000000000000" pitchFamily="2" charset="-78"/>
              </a:rPr>
              <a:t>نـعـم</a:t>
            </a:r>
            <a:endParaRPr lang="en-US" sz="3200" b="1" dirty="0">
              <a:solidFill>
                <a:srgbClr val="00206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1791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barn(inVertical)">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arn(inVertic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 grpId="0" animBg="1"/>
      <p:bldP spid="15" grpId="0" animBg="1"/>
      <p:bldP spid="16" grpId="0" animBg="1"/>
      <p:bldP spid="18" grpId="0" animBg="1"/>
      <p:bldP spid="19" grpId="0" animBg="1"/>
      <p:bldP spid="20" grpId="0" animBg="1"/>
      <p:bldP spid="21" grpId="0" animBg="1"/>
      <p:bldP spid="22" grpId="0" animBg="1"/>
      <p:bldP spid="24"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48591" y="1026968"/>
            <a:ext cx="11904864" cy="50995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9" y="124987"/>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2" name="Rectangle 31"/>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3" name="Rectangle 32"/>
          <p:cNvSpPr/>
          <p:nvPr/>
        </p:nvSpPr>
        <p:spPr>
          <a:xfrm>
            <a:off x="836034" y="1401968"/>
            <a:ext cx="10529978" cy="634152"/>
          </a:xfrm>
          <a:prstGeom prst="rect">
            <a:avLst/>
          </a:prstGeom>
          <a:solidFill>
            <a:srgbClr val="00206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BH" sz="3200" b="1" dirty="0">
              <a:solidFill>
                <a:schemeClr val="bg1"/>
              </a:solidFill>
              <a:latin typeface="Sakkal Majalla" panose="02000000000000000000" pitchFamily="2" charset="-78"/>
              <a:cs typeface="Sakkal Majalla" panose="02000000000000000000" pitchFamily="2" charset="-78"/>
            </a:endParaRPr>
          </a:p>
          <a:p>
            <a:pPr algn="ctr" rtl="1"/>
            <a:r>
              <a:rPr lang="ar-BH" sz="3600" b="1" dirty="0">
                <a:solidFill>
                  <a:schemeClr val="bg1"/>
                </a:solidFill>
                <a:latin typeface="Sakkal Majalla" panose="02000000000000000000" pitchFamily="2" charset="-78"/>
                <a:cs typeface="Sakkal Majalla" panose="02000000000000000000" pitchFamily="2" charset="-78"/>
              </a:rPr>
              <a:t>ضع (نعم) أو (لا) في المكان المناسب من الجدول الآتي:</a:t>
            </a:r>
          </a:p>
          <a:p>
            <a:pPr algn="ctr" rtl="1"/>
            <a:endParaRPr lang="en-US" sz="3200" dirty="0">
              <a:solidFill>
                <a:schemeClr val="bg1"/>
              </a:solidFill>
              <a:latin typeface="Sakkal Majalla" panose="02000000000000000000" pitchFamily="2" charset="-78"/>
              <a:cs typeface="Sakkal Majalla" panose="02000000000000000000" pitchFamily="2" charset="-78"/>
            </a:endParaRPr>
          </a:p>
        </p:txBody>
      </p:sp>
      <p:sp>
        <p:nvSpPr>
          <p:cNvPr id="2" name="Cloud Callout 1"/>
          <p:cNvSpPr/>
          <p:nvPr/>
        </p:nvSpPr>
        <p:spPr>
          <a:xfrm>
            <a:off x="8817723" y="292514"/>
            <a:ext cx="2014426" cy="1109454"/>
          </a:xfrm>
          <a:prstGeom prst="cloudCallou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a:solidFill>
                  <a:srgbClr val="EA703A"/>
                </a:solidFill>
                <a:latin typeface="Mcs Letter Word 3" pitchFamily="2" charset="0"/>
                <a:cs typeface="ALAWI-3-9" pitchFamily="2" charset="-78"/>
              </a:rPr>
              <a:t>لاحـظ</a:t>
            </a:r>
            <a:endParaRPr lang="en-US" sz="4400" b="1" dirty="0">
              <a:solidFill>
                <a:srgbClr val="EA703A"/>
              </a:solidFill>
              <a:latin typeface="Mcs Letter Word 3" pitchFamily="2" charset="0"/>
              <a:cs typeface="ALAWI-3-9" pitchFamily="2" charset="-78"/>
            </a:endParaRPr>
          </a:p>
        </p:txBody>
      </p:sp>
      <p:pic>
        <p:nvPicPr>
          <p:cNvPr id="6" name="Picture 5"/>
          <p:cNvPicPr>
            <a:picLocks noChangeAspect="1"/>
          </p:cNvPicPr>
          <p:nvPr/>
        </p:nvPicPr>
        <p:blipFill>
          <a:blip r:embed="rId4"/>
          <a:stretch>
            <a:fillRect/>
          </a:stretch>
        </p:blipFill>
        <p:spPr>
          <a:xfrm>
            <a:off x="5807034" y="2569332"/>
            <a:ext cx="5935924" cy="2263925"/>
          </a:xfrm>
          <a:prstGeom prst="rect">
            <a:avLst/>
          </a:prstGeom>
        </p:spPr>
      </p:pic>
      <p:graphicFrame>
        <p:nvGraphicFramePr>
          <p:cNvPr id="9" name="Diagram 8"/>
          <p:cNvGraphicFramePr/>
          <p:nvPr>
            <p:extLst>
              <p:ext uri="{D42A27DB-BD31-4B8C-83A1-F6EECF244321}">
                <p14:modId xmlns:p14="http://schemas.microsoft.com/office/powerpoint/2010/main" val="1837067396"/>
              </p:ext>
            </p:extLst>
          </p:nvPr>
        </p:nvGraphicFramePr>
        <p:xfrm>
          <a:off x="270641" y="2136422"/>
          <a:ext cx="5085130" cy="3349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3575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graphicEl>
                                              <a:dgm id="{D1512D30-2EC1-4E01-99BC-6A6DE9B17B82}"/>
                                            </p:graphicEl>
                                          </p:spTgt>
                                        </p:tgtEl>
                                        <p:attrNameLst>
                                          <p:attrName>style.visibility</p:attrName>
                                        </p:attrNameLst>
                                      </p:cBhvr>
                                      <p:to>
                                        <p:strVal val="visible"/>
                                      </p:to>
                                    </p:set>
                                    <p:animEffect transition="in" filter="barn(inVertical)">
                                      <p:cBhvr>
                                        <p:cTn id="15" dur="500"/>
                                        <p:tgtEl>
                                          <p:spTgt spid="9">
                                            <p:graphicEl>
                                              <a:dgm id="{D1512D30-2EC1-4E01-99BC-6A6DE9B17B82}"/>
                                            </p:graphic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graphicEl>
                                              <a:dgm id="{8380F8AC-FD91-4489-B958-F1FC2476AF2D}"/>
                                            </p:graphicEl>
                                          </p:spTgt>
                                        </p:tgtEl>
                                        <p:attrNameLst>
                                          <p:attrName>style.visibility</p:attrName>
                                        </p:attrNameLst>
                                      </p:cBhvr>
                                      <p:to>
                                        <p:strVal val="visible"/>
                                      </p:to>
                                    </p:set>
                                    <p:animEffect transition="in" filter="barn(inVertical)">
                                      <p:cBhvr>
                                        <p:cTn id="18" dur="500"/>
                                        <p:tgtEl>
                                          <p:spTgt spid="9">
                                            <p:graphicEl>
                                              <a:dgm id="{8380F8AC-FD91-4489-B958-F1FC2476AF2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graphicEl>
                                              <a:dgm id="{1C6C06D6-B3AA-45B8-A4FC-D5E8D5A79262}"/>
                                            </p:graphicEl>
                                          </p:spTgt>
                                        </p:tgtEl>
                                        <p:attrNameLst>
                                          <p:attrName>style.visibility</p:attrName>
                                        </p:attrNameLst>
                                      </p:cBhvr>
                                      <p:to>
                                        <p:strVal val="visible"/>
                                      </p:to>
                                    </p:set>
                                    <p:animEffect transition="in" filter="barn(inVertical)">
                                      <p:cBhvr>
                                        <p:cTn id="23" dur="500"/>
                                        <p:tgtEl>
                                          <p:spTgt spid="9">
                                            <p:graphicEl>
                                              <a:dgm id="{1C6C06D6-B3AA-45B8-A4FC-D5E8D5A79262}"/>
                                            </p:graphic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graphicEl>
                                              <a:dgm id="{1C032F0B-2DEF-4D8C-97DC-031400B4EFBC}"/>
                                            </p:graphicEl>
                                          </p:spTgt>
                                        </p:tgtEl>
                                        <p:attrNameLst>
                                          <p:attrName>style.visibility</p:attrName>
                                        </p:attrNameLst>
                                      </p:cBhvr>
                                      <p:to>
                                        <p:strVal val="visible"/>
                                      </p:to>
                                    </p:set>
                                    <p:animEffect transition="in" filter="barn(inVertical)">
                                      <p:cBhvr>
                                        <p:cTn id="26" dur="500"/>
                                        <p:tgtEl>
                                          <p:spTgt spid="9">
                                            <p:graphicEl>
                                              <a:dgm id="{1C032F0B-2DEF-4D8C-97DC-031400B4EF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Graphic spid="9"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25819" y="831718"/>
            <a:ext cx="11387959" cy="5306191"/>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duotone>
              <a:schemeClr val="accent2">
                <a:shade val="45000"/>
                <a:satMod val="135000"/>
              </a:schemeClr>
              <a:prstClr val="white"/>
            </a:duotone>
          </a:blip>
          <a:stretch>
            <a:fillRect/>
          </a:stretch>
        </p:blipFill>
        <p:spPr>
          <a:xfrm>
            <a:off x="617220" y="1026967"/>
            <a:ext cx="10835640" cy="511094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6449" y="124987"/>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8" name="Rectangle 37"/>
          <p:cNvSpPr/>
          <p:nvPr/>
        </p:nvSpPr>
        <p:spPr>
          <a:xfrm>
            <a:off x="1130531" y="1698924"/>
            <a:ext cx="9809018" cy="3824504"/>
          </a:xfrm>
          <a:prstGeom prst="rect">
            <a:avLst/>
          </a:prstGeom>
          <a:solidFill>
            <a:srgbClr val="EA703A"/>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BH" sz="3600" b="1" dirty="0">
              <a:solidFill>
                <a:srgbClr val="002060"/>
              </a:solidFill>
              <a:latin typeface="Sakkal Majalla" panose="02000000000000000000" pitchFamily="2" charset="-78"/>
              <a:cs typeface="Sakkal Majalla" panose="02000000000000000000" pitchFamily="2" charset="-78"/>
            </a:endParaRPr>
          </a:p>
          <a:p>
            <a:pPr algn="r" rtl="1"/>
            <a:endParaRPr lang="ar-BH" sz="3600" b="1" dirty="0">
              <a:solidFill>
                <a:srgbClr val="002060"/>
              </a:solidFill>
              <a:latin typeface="Sakkal Majalla" panose="02000000000000000000" pitchFamily="2" charset="-78"/>
              <a:cs typeface="Sakkal Majalla" panose="02000000000000000000" pitchFamily="2" charset="-78"/>
            </a:endParaRPr>
          </a:p>
          <a:p>
            <a:pPr algn="just" rtl="1"/>
            <a:r>
              <a:rPr lang="ar-BH" sz="3600" b="1" dirty="0">
                <a:solidFill>
                  <a:srgbClr val="002060"/>
                </a:solidFill>
                <a:latin typeface="Sakkal Majalla" panose="02000000000000000000" pitchFamily="2" charset="-78"/>
                <a:cs typeface="Sakkal Majalla" panose="02000000000000000000" pitchFamily="2" charset="-78"/>
              </a:rPr>
              <a:t>• المصدر اسم يدلّ على حَدَث مجرّد من الزمان.</a:t>
            </a:r>
          </a:p>
          <a:p>
            <a:pPr algn="just" rtl="1"/>
            <a:r>
              <a:rPr lang="ar-BH" sz="3600" b="1" dirty="0">
                <a:solidFill>
                  <a:srgbClr val="002060"/>
                </a:solidFill>
                <a:latin typeface="Sakkal Majalla" panose="02000000000000000000" pitchFamily="2" charset="-78"/>
                <a:cs typeface="Sakkal Majalla" panose="02000000000000000000" pitchFamily="2" charset="-78"/>
              </a:rPr>
              <a:t>• وهو يتضمّن أحرُف فعله، نحو (فَهِمَ فَهْمًا، زَرَعَ زِراعةً، انْدَمَجَ اندِماجًا). </a:t>
            </a:r>
          </a:p>
          <a:p>
            <a:pPr algn="r" rtl="1"/>
            <a:endParaRPr lang="ar-BH" sz="3600" b="1" dirty="0">
              <a:solidFill>
                <a:srgbClr val="002060"/>
              </a:solidFill>
              <a:latin typeface="Sakkal Majalla" panose="02000000000000000000" pitchFamily="2" charset="-78"/>
              <a:cs typeface="Sakkal Majalla" panose="02000000000000000000" pitchFamily="2" charset="-78"/>
            </a:endParaRPr>
          </a:p>
          <a:p>
            <a:pPr algn="r" rtl="1"/>
            <a:endParaRPr lang="en-US" sz="3600" b="1" dirty="0">
              <a:solidFill>
                <a:srgbClr val="002060"/>
              </a:solidFill>
              <a:latin typeface="Sakkal Majalla" panose="02000000000000000000" pitchFamily="2" charset="-78"/>
              <a:cs typeface="Sakkal Majalla" panose="02000000000000000000" pitchFamily="2" charset="-78"/>
            </a:endParaRPr>
          </a:p>
        </p:txBody>
      </p:sp>
      <p:sp>
        <p:nvSpPr>
          <p:cNvPr id="2" name="Cloud Callout 1"/>
          <p:cNvSpPr/>
          <p:nvPr/>
        </p:nvSpPr>
        <p:spPr>
          <a:xfrm>
            <a:off x="8471683" y="0"/>
            <a:ext cx="2213848" cy="1320668"/>
          </a:xfrm>
          <a:prstGeom prst="cloudCallou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a:solidFill>
                  <a:srgbClr val="EA703A"/>
                </a:solidFill>
                <a:latin typeface="Mcs Letter Word 3" pitchFamily="2" charset="0"/>
                <a:cs typeface="ALAWI-3-9" pitchFamily="2" charset="-78"/>
              </a:rPr>
              <a:t>اعرف</a:t>
            </a:r>
            <a:endParaRPr lang="en-US" sz="4400" b="1" dirty="0">
              <a:solidFill>
                <a:srgbClr val="EA703A"/>
              </a:solidFill>
              <a:latin typeface="Mcs Letter Word 3" pitchFamily="2" charset="0"/>
              <a:cs typeface="ALAWI-3-9" pitchFamily="2" charset="-78"/>
            </a:endParaRPr>
          </a:p>
        </p:txBody>
      </p:sp>
      <p:sp>
        <p:nvSpPr>
          <p:cNvPr id="13" name="Rectangle 12"/>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9309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
                                            <p:txEl>
                                              <p:pRg st="2" end="2"/>
                                            </p:txEl>
                                          </p:spTgt>
                                        </p:tgtEl>
                                        <p:attrNameLst>
                                          <p:attrName>style.visibility</p:attrName>
                                        </p:attrNameLst>
                                      </p:cBhvr>
                                      <p:to>
                                        <p:strVal val="visible"/>
                                      </p:to>
                                    </p:set>
                                    <p:anim calcmode="lin" valueType="num">
                                      <p:cBhvr additive="base">
                                        <p:cTn id="7"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
                                            <p:txEl>
                                              <p:pRg st="3" end="3"/>
                                            </p:txEl>
                                          </p:spTgt>
                                        </p:tgtEl>
                                        <p:attrNameLst>
                                          <p:attrName>style.visibility</p:attrName>
                                        </p:attrNameLst>
                                      </p:cBhvr>
                                      <p:to>
                                        <p:strVal val="visible"/>
                                      </p:to>
                                    </p:set>
                                    <p:anim calcmode="lin" valueType="num">
                                      <p:cBhvr additive="base">
                                        <p:cTn id="13"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 name="Rectangle 5"/>
          <p:cNvSpPr/>
          <p:nvPr/>
        </p:nvSpPr>
        <p:spPr>
          <a:xfrm>
            <a:off x="325819" y="831718"/>
            <a:ext cx="11387959" cy="5306191"/>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6449" y="124987"/>
            <a:ext cx="1245551" cy="95945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8" name="Rectangle 37"/>
          <p:cNvSpPr/>
          <p:nvPr/>
        </p:nvSpPr>
        <p:spPr>
          <a:xfrm>
            <a:off x="594361" y="1212953"/>
            <a:ext cx="10316280" cy="4564444"/>
          </a:xfrm>
          <a:prstGeom prst="rect">
            <a:avLst/>
          </a:prstGeom>
          <a:solidFill>
            <a:srgbClr val="B7AAC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BH" sz="3600" b="1" dirty="0">
              <a:solidFill>
                <a:srgbClr val="0000FF"/>
              </a:solidFill>
              <a:latin typeface="Sakkal Majalla" panose="02000000000000000000" pitchFamily="2" charset="-78"/>
              <a:cs typeface="Sakkal Majalla" panose="02000000000000000000" pitchFamily="2" charset="-78"/>
            </a:endParaRPr>
          </a:p>
          <a:p>
            <a:pPr algn="just" rtl="1"/>
            <a:endParaRPr lang="ar-BH" sz="3200" b="1" dirty="0">
              <a:solidFill>
                <a:srgbClr val="0000CC"/>
              </a:solidFill>
              <a:latin typeface="Sakkal Majalla" panose="02000000000000000000" pitchFamily="2" charset="-78"/>
              <a:cs typeface="Sakkal Majalla" panose="02000000000000000000" pitchFamily="2" charset="-78"/>
            </a:endParaRPr>
          </a:p>
          <a:p>
            <a:pPr algn="just" rtl="1"/>
            <a:endParaRPr lang="ar-BH" sz="3200" b="1" dirty="0">
              <a:solidFill>
                <a:srgbClr val="0000CC"/>
              </a:solidFill>
              <a:latin typeface="Sakkal Majalla" panose="02000000000000000000" pitchFamily="2" charset="-78"/>
              <a:cs typeface="Sakkal Majalla" panose="02000000000000000000" pitchFamily="2" charset="-78"/>
            </a:endParaRPr>
          </a:p>
          <a:p>
            <a:pPr algn="just" rtl="1"/>
            <a:endParaRPr lang="ar-BH" sz="3200" b="1" dirty="0">
              <a:solidFill>
                <a:srgbClr val="0000CC"/>
              </a:solidFill>
              <a:latin typeface="Sakkal Majalla" panose="02000000000000000000" pitchFamily="2" charset="-78"/>
              <a:cs typeface="Sakkal Majalla" panose="02000000000000000000" pitchFamily="2" charset="-78"/>
            </a:endParaRPr>
          </a:p>
          <a:p>
            <a:pPr algn="just" rtl="1"/>
            <a:endParaRPr lang="ar-BH" sz="3200" b="1" dirty="0">
              <a:solidFill>
                <a:srgbClr val="0000CC"/>
              </a:solidFill>
              <a:latin typeface="Sakkal Majalla" panose="02000000000000000000" pitchFamily="2" charset="-78"/>
              <a:cs typeface="Sakkal Majalla" panose="02000000000000000000" pitchFamily="2" charset="-78"/>
            </a:endParaRPr>
          </a:p>
          <a:p>
            <a:pPr algn="just" rtl="1"/>
            <a:endParaRPr lang="ar-BH" sz="3200" b="1" dirty="0">
              <a:solidFill>
                <a:srgbClr val="0000CC"/>
              </a:solidFill>
              <a:latin typeface="Sakkal Majalla" panose="02000000000000000000" pitchFamily="2" charset="-78"/>
              <a:cs typeface="Sakkal Majalla" panose="02000000000000000000" pitchFamily="2" charset="-78"/>
            </a:endParaRPr>
          </a:p>
          <a:p>
            <a:pPr algn="just" rtl="1"/>
            <a:endParaRPr lang="ar-BH" sz="3200" b="1" dirty="0">
              <a:solidFill>
                <a:srgbClr val="0000CC"/>
              </a:solidFill>
              <a:latin typeface="Sakkal Majalla" panose="02000000000000000000" pitchFamily="2" charset="-78"/>
              <a:cs typeface="Sakkal Majalla" panose="02000000000000000000" pitchFamily="2" charset="-78"/>
            </a:endParaRPr>
          </a:p>
          <a:p>
            <a:pPr algn="just" rtl="1">
              <a:lnSpc>
                <a:spcPct val="150000"/>
              </a:lnSpc>
            </a:pPr>
            <a:endParaRPr lang="ar-BH" sz="3200" b="1" dirty="0">
              <a:solidFill>
                <a:srgbClr val="0000CC"/>
              </a:solidFill>
              <a:latin typeface="Sakkal Majalla" panose="02000000000000000000" pitchFamily="2" charset="-78"/>
              <a:cs typeface="Sakkal Majalla" panose="02000000000000000000" pitchFamily="2" charset="-78"/>
            </a:endParaRPr>
          </a:p>
          <a:p>
            <a:pPr algn="just" rtl="1">
              <a:lnSpc>
                <a:spcPct val="150000"/>
              </a:lnSpc>
            </a:pPr>
            <a:endParaRPr lang="ar-BH" sz="3200" b="1" dirty="0">
              <a:solidFill>
                <a:srgbClr val="0000CC"/>
              </a:solidFill>
              <a:latin typeface="Sakkal Majalla" panose="02000000000000000000" pitchFamily="2" charset="-78"/>
              <a:cs typeface="Sakkal Majalla" panose="02000000000000000000" pitchFamily="2" charset="-78"/>
            </a:endParaRPr>
          </a:p>
          <a:p>
            <a:pPr algn="just" rtl="1">
              <a:lnSpc>
                <a:spcPct val="150000"/>
              </a:lnSpc>
            </a:pPr>
            <a:r>
              <a:rPr lang="ar-BH" sz="3200" b="1" dirty="0">
                <a:solidFill>
                  <a:srgbClr val="0000CC"/>
                </a:solidFill>
                <a:latin typeface="Sakkal Majalla" panose="02000000000000000000" pitchFamily="2" charset="-78"/>
                <a:cs typeface="Sakkal Majalla" panose="02000000000000000000" pitchFamily="2" charset="-78"/>
              </a:rPr>
              <a:t>استخرج من الفقرة الآتية المصادر واذكر أفعالَها:</a:t>
            </a:r>
          </a:p>
          <a:p>
            <a:pPr algn="just"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والدتي العزيزة،،</a:t>
            </a:r>
          </a:p>
          <a:p>
            <a:pPr algn="just"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يُسعدني أن أعلِمَك بأنّي نجحتُ بِتفوّق في الامتحان، وقد هنّأني مُديرُ المدرسة تَهنِئَةً خاصّة.</a:t>
            </a:r>
          </a:p>
          <a:p>
            <a:pPr algn="just"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والدتي العزيزة،،</a:t>
            </a:r>
          </a:p>
          <a:p>
            <a:pPr algn="just"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لن أنسى جميلَك الكبير، وتأثيرك الفعّال، وتوجيهك الصالح، وإرشادك الحكيم، فقد كُنتُ ــــــ كما نَصحتِني ـــــ لا ألتفتُ إلى ما لا يعنيني، ولا أبذُلُ مِن وقتي في ما لا يُفيدُ، ولا أدَعُ لليأسِ سبيلًا إلى نفسي؛ فالوقتُ جُلُّه دِراسَةٌ ومُطالَعَةٌ، وأقلُّهُ تَسليَةٌ مُفيدَةٌ.</a:t>
            </a:r>
          </a:p>
          <a:p>
            <a:pPr algn="just" rtl="1"/>
            <a:r>
              <a:rPr lang="en-US" sz="3200" b="1" dirty="0">
                <a:solidFill>
                  <a:srgbClr val="0000CC"/>
                </a:solidFill>
                <a:latin typeface="Sakkal Majalla" panose="02000000000000000000" pitchFamily="2" charset="-78"/>
                <a:cs typeface="Sakkal Majalla" panose="02000000000000000000" pitchFamily="2" charset="-78"/>
              </a:rPr>
              <a:t> </a:t>
            </a:r>
            <a:endParaRPr lang="ar-BH" sz="3200" b="1" dirty="0">
              <a:solidFill>
                <a:srgbClr val="0000CC"/>
              </a:solidFill>
              <a:latin typeface="Sakkal Majalla" panose="02000000000000000000" pitchFamily="2" charset="-78"/>
              <a:cs typeface="Sakkal Majalla" panose="02000000000000000000" pitchFamily="2" charset="-78"/>
            </a:endParaRPr>
          </a:p>
          <a:p>
            <a:pPr marL="514350" indent="-514350" algn="just" rtl="1">
              <a:buAutoNum type="arabicParenR"/>
            </a:pPr>
            <a:endParaRPr lang="ar-BH" sz="3600" b="1" dirty="0">
              <a:solidFill>
                <a:srgbClr val="0000FF"/>
              </a:solidFill>
              <a:latin typeface="Sakkal Majalla" panose="02000000000000000000" pitchFamily="2" charset="-78"/>
              <a:cs typeface="Sakkal Majalla" panose="02000000000000000000" pitchFamily="2" charset="-78"/>
            </a:endParaRPr>
          </a:p>
          <a:p>
            <a:pPr marL="514350" indent="-514350" algn="just" rtl="1">
              <a:buAutoNum type="arabicParenR"/>
            </a:pPr>
            <a:endParaRPr lang="ar-BH" sz="3600" b="1" dirty="0">
              <a:solidFill>
                <a:srgbClr val="0000FF"/>
              </a:solidFill>
              <a:latin typeface="Sakkal Majalla" panose="02000000000000000000" pitchFamily="2" charset="-78"/>
              <a:cs typeface="Sakkal Majalla" panose="02000000000000000000" pitchFamily="2" charset="-78"/>
            </a:endParaRPr>
          </a:p>
          <a:p>
            <a:pPr marL="514350" indent="-514350" algn="just" rtl="1">
              <a:buAutoNum type="arabicParenR"/>
            </a:pPr>
            <a:endParaRPr lang="ar-BH" sz="3600" b="1" dirty="0">
              <a:solidFill>
                <a:srgbClr val="0000FF"/>
              </a:solidFill>
              <a:latin typeface="Sakkal Majalla" panose="02000000000000000000" pitchFamily="2" charset="-78"/>
              <a:cs typeface="Sakkal Majalla" panose="02000000000000000000" pitchFamily="2" charset="-78"/>
            </a:endParaRPr>
          </a:p>
          <a:p>
            <a:pPr marL="514350" indent="-514350" algn="just" rtl="1">
              <a:buAutoNum type="arabicParenR"/>
            </a:pPr>
            <a:endParaRPr lang="ar-BH" sz="3600" b="1" dirty="0">
              <a:solidFill>
                <a:srgbClr val="0000FF"/>
              </a:solidFill>
              <a:latin typeface="Sakkal Majalla" panose="02000000000000000000" pitchFamily="2" charset="-78"/>
              <a:cs typeface="Sakkal Majalla" panose="02000000000000000000" pitchFamily="2" charset="-78"/>
            </a:endParaRPr>
          </a:p>
          <a:p>
            <a:pPr algn="just" rtl="1"/>
            <a:endParaRPr lang="ar-BH" sz="3600" b="1" dirty="0">
              <a:solidFill>
                <a:srgbClr val="0000FF"/>
              </a:solidFill>
              <a:latin typeface="Sakkal Majalla" panose="02000000000000000000" pitchFamily="2" charset="-78"/>
              <a:cs typeface="Sakkal Majalla" panose="02000000000000000000" pitchFamily="2" charset="-78"/>
            </a:endParaRPr>
          </a:p>
          <a:p>
            <a:pPr marL="514350" indent="-514350" algn="just" rtl="1">
              <a:buAutoNum type="arabicParenR"/>
            </a:pPr>
            <a:endParaRPr lang="ar-BH" sz="3600" b="1" dirty="0">
              <a:solidFill>
                <a:srgbClr val="0000FF"/>
              </a:solidFill>
              <a:latin typeface="Sakkal Majalla" panose="02000000000000000000" pitchFamily="2" charset="-78"/>
              <a:cs typeface="Sakkal Majalla" panose="02000000000000000000" pitchFamily="2" charset="-78"/>
            </a:endParaRPr>
          </a:p>
          <a:p>
            <a:pPr algn="just" rtl="1"/>
            <a:r>
              <a:rPr lang="en-US" sz="3600" b="1" dirty="0">
                <a:solidFill>
                  <a:srgbClr val="0000FF"/>
                </a:solidFill>
                <a:latin typeface="Sakkal Majalla" panose="02000000000000000000" pitchFamily="2" charset="-78"/>
                <a:cs typeface="Sakkal Majalla" panose="02000000000000000000" pitchFamily="2" charset="-78"/>
              </a:rPr>
              <a:t> </a:t>
            </a:r>
            <a:endParaRPr lang="ar-BH" sz="3600" b="1" dirty="0">
              <a:solidFill>
                <a:srgbClr val="0000FF"/>
              </a:solidFill>
              <a:latin typeface="Sakkal Majalla" panose="02000000000000000000" pitchFamily="2" charset="-78"/>
              <a:cs typeface="Sakkal Majalla" panose="02000000000000000000" pitchFamily="2" charset="-78"/>
            </a:endParaRPr>
          </a:p>
          <a:p>
            <a:pPr algn="r" rtl="1"/>
            <a:endParaRPr lang="en-US" sz="3600" b="1" dirty="0">
              <a:solidFill>
                <a:srgbClr val="0000FF"/>
              </a:solidFill>
              <a:latin typeface="Sakkal Majalla" panose="02000000000000000000" pitchFamily="2" charset="-78"/>
              <a:cs typeface="Sakkal Majalla" panose="02000000000000000000" pitchFamily="2" charset="-78"/>
            </a:endParaRPr>
          </a:p>
        </p:txBody>
      </p:sp>
      <p:sp>
        <p:nvSpPr>
          <p:cNvPr id="2" name="Cloud Callout 1"/>
          <p:cNvSpPr/>
          <p:nvPr/>
        </p:nvSpPr>
        <p:spPr>
          <a:xfrm>
            <a:off x="8823960" y="226368"/>
            <a:ext cx="1850007" cy="1084444"/>
          </a:xfrm>
          <a:prstGeom prst="cloudCallout">
            <a:avLst/>
          </a:prstGeom>
          <a:solidFill>
            <a:srgbClr val="6C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4400" b="1" dirty="0">
                <a:solidFill>
                  <a:srgbClr val="EA703A"/>
                </a:solidFill>
                <a:latin typeface="Mcs Letter Word 3" pitchFamily="2" charset="0"/>
                <a:cs typeface="ALAWI-3-9" pitchFamily="2" charset="-78"/>
              </a:rPr>
              <a:t>طبّق</a:t>
            </a:r>
            <a:endParaRPr lang="en-US" sz="4400" b="1" dirty="0">
              <a:solidFill>
                <a:srgbClr val="EA703A"/>
              </a:solidFill>
              <a:latin typeface="Mcs Letter Word 3" pitchFamily="2" charset="0"/>
              <a:cs typeface="ALAWI-3-9" pitchFamily="2" charset="-78"/>
            </a:endParaRPr>
          </a:p>
        </p:txBody>
      </p:sp>
      <p:sp>
        <p:nvSpPr>
          <p:cNvPr id="23" name="Rectangle 22"/>
          <p:cNvSpPr/>
          <p:nvPr/>
        </p:nvSpPr>
        <p:spPr>
          <a:xfrm>
            <a:off x="1" y="1"/>
            <a:ext cx="2125980" cy="342900"/>
          </a:xfrm>
          <a:prstGeom prst="rect">
            <a:avLst/>
          </a:prstGeom>
          <a:solidFill>
            <a:srgbClr val="6C66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ar-BH"/>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r>
              <a:rPr lang="ar-BH" sz="2400" b="1" dirty="0">
                <a:solidFill>
                  <a:schemeClr val="bg1"/>
                </a:solidFill>
                <a:latin typeface="Sakkal Majalla" panose="02000000000000000000" pitchFamily="2" charset="-78"/>
                <a:cs typeface="Sakkal Majalla" panose="02000000000000000000" pitchFamily="2" charset="-78"/>
              </a:rPr>
              <a:t>المَصدر ـــــــ عرب 102</a:t>
            </a:r>
            <a:endParaRPr lang="en-US" sz="24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9468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otalTime>0</TotalTime>
  <Words>1006</Words>
  <Application>Microsoft Office PowerPoint</Application>
  <PresentationFormat>شاشة عريضة</PresentationFormat>
  <Paragraphs>355</Paragraphs>
  <Slides>17</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17</vt:i4>
      </vt:variant>
    </vt:vector>
  </HeadingPairs>
  <TitlesOfParts>
    <vt:vector size="24" baseType="lpstr">
      <vt:lpstr>Agency FB</vt:lpstr>
      <vt:lpstr>Arial</vt:lpstr>
      <vt:lpstr>Calibri</vt:lpstr>
      <vt:lpstr>Calibri Light</vt:lpstr>
      <vt:lpstr>Mcs Letter Word 3</vt:lpstr>
      <vt:lpstr>Sakkal Majalla</vt:lpstr>
      <vt:lpstr>Office Theme</vt:lpstr>
      <vt:lpstr>عرض تقديمي في PowerPoint</vt:lpstr>
      <vt:lpstr>أهداف الدرس</vt:lpstr>
      <vt:lpstr>عرض تقديمي في PowerPoint</vt:lpstr>
      <vt:lpstr>مقدّمة الدرس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خولة</dc:creator>
  <cp:lastModifiedBy>Khawla Mohamed Ahmed Bujaffal</cp:lastModifiedBy>
  <cp:revision>126</cp:revision>
  <dcterms:modified xsi:type="dcterms:W3CDTF">2021-03-10T10:37:09Z</dcterms:modified>
</cp:coreProperties>
</file>