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315" r:id="rId4"/>
    <p:sldId id="279" r:id="rId5"/>
    <p:sldId id="293" r:id="rId6"/>
    <p:sldId id="292" r:id="rId7"/>
    <p:sldId id="316" r:id="rId8"/>
    <p:sldId id="294" r:id="rId9"/>
    <p:sldId id="317" r:id="rId10"/>
    <p:sldId id="290" r:id="rId11"/>
    <p:sldId id="318" r:id="rId12"/>
    <p:sldId id="303" r:id="rId13"/>
    <p:sldId id="314" r:id="rId14"/>
    <p:sldId id="28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65" d="100"/>
          <a:sy n="65" d="100"/>
        </p:scale>
        <p:origin x="72" y="276"/>
      </p:cViewPr>
      <p:guideLst>
        <p:guide orient="horz" pos="2160"/>
        <p:guide pos="3840"/>
      </p:guideLst>
    </p:cSldViewPr>
  </p:slideViewPr>
  <p:notesTextViewPr>
    <p:cViewPr>
      <p:scale>
        <a:sx n="1" d="1"/>
        <a:sy n="1" d="1"/>
      </p:scale>
      <p:origin x="0" y="0"/>
    </p:cViewPr>
  </p:notesTextViewPr>
  <p:sorterViewPr>
    <p:cViewPr varScale="1">
      <p:scale>
        <a:sx n="1" d="1"/>
        <a:sy n="1" d="1"/>
      </p:scale>
      <p:origin x="0" y="-9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1ABCE6-40F2-46DF-9617-D82F1C711A9B}" type="doc">
      <dgm:prSet loTypeId="urn:microsoft.com/office/officeart/2005/8/layout/cycle8" loCatId="cycle" qsTypeId="urn:microsoft.com/office/officeart/2005/8/quickstyle/simple1" qsCatId="simple" csTypeId="urn:microsoft.com/office/officeart/2005/8/colors/colorful1" csCatId="colorful" phldr="1"/>
      <dgm:spPr/>
    </dgm:pt>
    <dgm:pt modelId="{1D255DA5-6D14-4B54-8885-DE4F6180FAB5}">
      <dgm:prSet phldrT="[نص]" custT="1"/>
      <dgm:spPr/>
      <dgm:t>
        <a:bodyPr/>
        <a:lstStyle/>
        <a:p>
          <a:pPr rtl="1"/>
          <a:r>
            <a:rPr lang="ar-SA" sz="2400" dirty="0" smtClean="0">
              <a:latin typeface="Sakkal Majalla" panose="02000000000000000000" pitchFamily="2" charset="-78"/>
              <a:cs typeface="Sakkal Majalla" panose="02000000000000000000" pitchFamily="2" charset="-78"/>
            </a:rPr>
            <a:t>الحِجاج</a:t>
          </a:r>
          <a:endParaRPr lang="ar-SA" sz="2400" dirty="0">
            <a:latin typeface="Sakkal Majalla" panose="02000000000000000000" pitchFamily="2" charset="-78"/>
            <a:cs typeface="Sakkal Majalla" panose="02000000000000000000" pitchFamily="2" charset="-78"/>
          </a:endParaRPr>
        </a:p>
      </dgm:t>
    </dgm:pt>
    <dgm:pt modelId="{6F3FDA8E-9C50-4C72-85D2-49736CD68EBB}" type="parTrans" cxnId="{F2A1B7E8-C62A-408E-87BC-8038065326D2}">
      <dgm:prSet/>
      <dgm:spPr/>
      <dgm:t>
        <a:bodyPr/>
        <a:lstStyle/>
        <a:p>
          <a:pPr rtl="1"/>
          <a:endParaRPr lang="ar-SA"/>
        </a:p>
      </dgm:t>
    </dgm:pt>
    <dgm:pt modelId="{46377E91-D96D-4D6A-8405-3105C1BE04D6}" type="sibTrans" cxnId="{F2A1B7E8-C62A-408E-87BC-8038065326D2}">
      <dgm:prSet/>
      <dgm:spPr/>
      <dgm:t>
        <a:bodyPr/>
        <a:lstStyle/>
        <a:p>
          <a:pPr rtl="1"/>
          <a:endParaRPr lang="ar-SA"/>
        </a:p>
      </dgm:t>
    </dgm:pt>
    <dgm:pt modelId="{B9134112-0743-471D-AC7C-CC796EBD7765}">
      <dgm:prSet custT="1"/>
      <dgm:spPr/>
      <dgm:t>
        <a:bodyPr/>
        <a:lstStyle/>
        <a:p>
          <a:pPr rtl="1"/>
          <a:r>
            <a:rPr lang="ar-SA" sz="2800" dirty="0" smtClean="0">
              <a:latin typeface="Sakkal Majalla" panose="02000000000000000000" pitchFamily="2" charset="-78"/>
              <a:cs typeface="Sakkal Majalla" panose="02000000000000000000" pitchFamily="2" charset="-78"/>
            </a:rPr>
            <a:t>السَّرد</a:t>
          </a:r>
          <a:endParaRPr lang="ar-SA" sz="2200" dirty="0">
            <a:latin typeface="Sakkal Majalla" panose="02000000000000000000" pitchFamily="2" charset="-78"/>
            <a:cs typeface="Sakkal Majalla" panose="02000000000000000000" pitchFamily="2" charset="-78"/>
          </a:endParaRPr>
        </a:p>
      </dgm:t>
    </dgm:pt>
    <dgm:pt modelId="{5041AB78-96DD-44FD-8F60-16380327A353}" type="parTrans" cxnId="{4A251A71-0EED-40A5-AD0A-0D90629F5A59}">
      <dgm:prSet/>
      <dgm:spPr/>
      <dgm:t>
        <a:bodyPr/>
        <a:lstStyle/>
        <a:p>
          <a:pPr rtl="1"/>
          <a:endParaRPr lang="ar-SA"/>
        </a:p>
      </dgm:t>
    </dgm:pt>
    <dgm:pt modelId="{175C3D6C-B704-4B3D-A6A0-9B3F4EA78343}" type="sibTrans" cxnId="{4A251A71-0EED-40A5-AD0A-0D90629F5A59}">
      <dgm:prSet/>
      <dgm:spPr/>
      <dgm:t>
        <a:bodyPr/>
        <a:lstStyle/>
        <a:p>
          <a:pPr rtl="1"/>
          <a:endParaRPr lang="ar-SA"/>
        </a:p>
      </dgm:t>
    </dgm:pt>
    <dgm:pt modelId="{E1E7B5AB-0EFA-4B14-8A74-534D651E9198}" type="pres">
      <dgm:prSet presAssocID="{B41ABCE6-40F2-46DF-9617-D82F1C711A9B}" presName="compositeShape" presStyleCnt="0">
        <dgm:presLayoutVars>
          <dgm:chMax val="7"/>
          <dgm:dir/>
          <dgm:resizeHandles val="exact"/>
        </dgm:presLayoutVars>
      </dgm:prSet>
      <dgm:spPr/>
    </dgm:pt>
    <dgm:pt modelId="{809C5855-103A-4E09-906C-2174BA54AA50}" type="pres">
      <dgm:prSet presAssocID="{B41ABCE6-40F2-46DF-9617-D82F1C711A9B}" presName="wedge1" presStyleLbl="node1" presStyleIdx="0" presStyleCnt="2"/>
      <dgm:spPr/>
      <dgm:t>
        <a:bodyPr/>
        <a:lstStyle/>
        <a:p>
          <a:pPr rtl="1"/>
          <a:endParaRPr lang="ar-SA"/>
        </a:p>
      </dgm:t>
    </dgm:pt>
    <dgm:pt modelId="{B395F1E4-78FD-41BB-9FC0-E9E8986BCF0A}" type="pres">
      <dgm:prSet presAssocID="{B41ABCE6-40F2-46DF-9617-D82F1C711A9B}" presName="dummy1a" presStyleCnt="0"/>
      <dgm:spPr/>
    </dgm:pt>
    <dgm:pt modelId="{494A7C08-6309-47B7-9FBD-391992FF1315}" type="pres">
      <dgm:prSet presAssocID="{B41ABCE6-40F2-46DF-9617-D82F1C711A9B}" presName="dummy1b" presStyleCnt="0"/>
      <dgm:spPr/>
    </dgm:pt>
    <dgm:pt modelId="{7E42A9AE-2BDA-4DA3-A34E-F9C736A8F05B}" type="pres">
      <dgm:prSet presAssocID="{B41ABCE6-40F2-46DF-9617-D82F1C711A9B}" presName="wedge1Tx" presStyleLbl="node1" presStyleIdx="0" presStyleCnt="2">
        <dgm:presLayoutVars>
          <dgm:chMax val="0"/>
          <dgm:chPref val="0"/>
          <dgm:bulletEnabled val="1"/>
        </dgm:presLayoutVars>
      </dgm:prSet>
      <dgm:spPr/>
      <dgm:t>
        <a:bodyPr/>
        <a:lstStyle/>
        <a:p>
          <a:pPr rtl="1"/>
          <a:endParaRPr lang="ar-SA"/>
        </a:p>
      </dgm:t>
    </dgm:pt>
    <dgm:pt modelId="{7C85F5B9-30D2-4F74-B991-89251504711C}" type="pres">
      <dgm:prSet presAssocID="{B41ABCE6-40F2-46DF-9617-D82F1C711A9B}" presName="wedge2" presStyleLbl="node1" presStyleIdx="1" presStyleCnt="2"/>
      <dgm:spPr/>
      <dgm:t>
        <a:bodyPr/>
        <a:lstStyle/>
        <a:p>
          <a:pPr rtl="1"/>
          <a:endParaRPr lang="ar-SA"/>
        </a:p>
      </dgm:t>
    </dgm:pt>
    <dgm:pt modelId="{FC8C657D-B88B-4E29-9A0F-0A4F0283CA3A}" type="pres">
      <dgm:prSet presAssocID="{B41ABCE6-40F2-46DF-9617-D82F1C711A9B}" presName="dummy2a" presStyleCnt="0"/>
      <dgm:spPr/>
    </dgm:pt>
    <dgm:pt modelId="{EE73AF18-EC56-4199-AD97-0975866A7DE5}" type="pres">
      <dgm:prSet presAssocID="{B41ABCE6-40F2-46DF-9617-D82F1C711A9B}" presName="dummy2b" presStyleCnt="0"/>
      <dgm:spPr/>
    </dgm:pt>
    <dgm:pt modelId="{E15CF68E-7EBD-4A15-9F6D-7E2EC1E4FCA2}" type="pres">
      <dgm:prSet presAssocID="{B41ABCE6-40F2-46DF-9617-D82F1C711A9B}" presName="wedge2Tx" presStyleLbl="node1" presStyleIdx="1" presStyleCnt="2">
        <dgm:presLayoutVars>
          <dgm:chMax val="0"/>
          <dgm:chPref val="0"/>
          <dgm:bulletEnabled val="1"/>
        </dgm:presLayoutVars>
      </dgm:prSet>
      <dgm:spPr/>
      <dgm:t>
        <a:bodyPr/>
        <a:lstStyle/>
        <a:p>
          <a:pPr rtl="1"/>
          <a:endParaRPr lang="ar-SA"/>
        </a:p>
      </dgm:t>
    </dgm:pt>
    <dgm:pt modelId="{87131ADB-1DF3-4234-BAB1-62E5F0118375}" type="pres">
      <dgm:prSet presAssocID="{46377E91-D96D-4D6A-8405-3105C1BE04D6}" presName="arrowWedge1" presStyleLbl="fgSibTrans2D1" presStyleIdx="0" presStyleCnt="2"/>
      <dgm:spPr/>
    </dgm:pt>
    <dgm:pt modelId="{89449B64-8D9C-406E-80FF-5D9EDE20DFBE}" type="pres">
      <dgm:prSet presAssocID="{175C3D6C-B704-4B3D-A6A0-9B3F4EA78343}" presName="arrowWedge2" presStyleLbl="fgSibTrans2D1" presStyleIdx="1" presStyleCnt="2"/>
      <dgm:spPr/>
    </dgm:pt>
  </dgm:ptLst>
  <dgm:cxnLst>
    <dgm:cxn modelId="{46DA5B00-D0D4-439E-9A1B-E3179C617BA5}" type="presOf" srcId="{B9134112-0743-471D-AC7C-CC796EBD7765}" destId="{E15CF68E-7EBD-4A15-9F6D-7E2EC1E4FCA2}" srcOrd="1" destOrd="0" presId="urn:microsoft.com/office/officeart/2005/8/layout/cycle8"/>
    <dgm:cxn modelId="{4A251A71-0EED-40A5-AD0A-0D90629F5A59}" srcId="{B41ABCE6-40F2-46DF-9617-D82F1C711A9B}" destId="{B9134112-0743-471D-AC7C-CC796EBD7765}" srcOrd="1" destOrd="0" parTransId="{5041AB78-96DD-44FD-8F60-16380327A353}" sibTransId="{175C3D6C-B704-4B3D-A6A0-9B3F4EA78343}"/>
    <dgm:cxn modelId="{FE7B68A7-B182-4F56-9367-B30E7BA09E85}" type="presOf" srcId="{B41ABCE6-40F2-46DF-9617-D82F1C711A9B}" destId="{E1E7B5AB-0EFA-4B14-8A74-534D651E9198}" srcOrd="0" destOrd="0" presId="urn:microsoft.com/office/officeart/2005/8/layout/cycle8"/>
    <dgm:cxn modelId="{46CE0097-6B34-4BA5-91FF-5EC4C15D750B}" type="presOf" srcId="{1D255DA5-6D14-4B54-8885-DE4F6180FAB5}" destId="{7E42A9AE-2BDA-4DA3-A34E-F9C736A8F05B}" srcOrd="1" destOrd="0" presId="urn:microsoft.com/office/officeart/2005/8/layout/cycle8"/>
    <dgm:cxn modelId="{46636CF2-C52C-4D31-86E8-E64DD89DB4FD}" type="presOf" srcId="{1D255DA5-6D14-4B54-8885-DE4F6180FAB5}" destId="{809C5855-103A-4E09-906C-2174BA54AA50}" srcOrd="0" destOrd="0" presId="urn:microsoft.com/office/officeart/2005/8/layout/cycle8"/>
    <dgm:cxn modelId="{3CE83B5C-A503-4FAC-9330-405AC68553D5}" type="presOf" srcId="{B9134112-0743-471D-AC7C-CC796EBD7765}" destId="{7C85F5B9-30D2-4F74-B991-89251504711C}" srcOrd="0" destOrd="0" presId="urn:microsoft.com/office/officeart/2005/8/layout/cycle8"/>
    <dgm:cxn modelId="{F2A1B7E8-C62A-408E-87BC-8038065326D2}" srcId="{B41ABCE6-40F2-46DF-9617-D82F1C711A9B}" destId="{1D255DA5-6D14-4B54-8885-DE4F6180FAB5}" srcOrd="0" destOrd="0" parTransId="{6F3FDA8E-9C50-4C72-85D2-49736CD68EBB}" sibTransId="{46377E91-D96D-4D6A-8405-3105C1BE04D6}"/>
    <dgm:cxn modelId="{FFF60E6C-7CB6-46F7-8B83-7A1E3788AC4D}" type="presParOf" srcId="{E1E7B5AB-0EFA-4B14-8A74-534D651E9198}" destId="{809C5855-103A-4E09-906C-2174BA54AA50}" srcOrd="0" destOrd="0" presId="urn:microsoft.com/office/officeart/2005/8/layout/cycle8"/>
    <dgm:cxn modelId="{75D10B0B-F951-4F12-88DC-E4D63B6BE3A0}" type="presParOf" srcId="{E1E7B5AB-0EFA-4B14-8A74-534D651E9198}" destId="{B395F1E4-78FD-41BB-9FC0-E9E8986BCF0A}" srcOrd="1" destOrd="0" presId="urn:microsoft.com/office/officeart/2005/8/layout/cycle8"/>
    <dgm:cxn modelId="{4870C8C4-5AD2-4169-AFE7-66A521A05477}" type="presParOf" srcId="{E1E7B5AB-0EFA-4B14-8A74-534D651E9198}" destId="{494A7C08-6309-47B7-9FBD-391992FF1315}" srcOrd="2" destOrd="0" presId="urn:microsoft.com/office/officeart/2005/8/layout/cycle8"/>
    <dgm:cxn modelId="{1B596DDB-1232-4667-8460-01EEB872B256}" type="presParOf" srcId="{E1E7B5AB-0EFA-4B14-8A74-534D651E9198}" destId="{7E42A9AE-2BDA-4DA3-A34E-F9C736A8F05B}" srcOrd="3" destOrd="0" presId="urn:microsoft.com/office/officeart/2005/8/layout/cycle8"/>
    <dgm:cxn modelId="{458B607F-111D-4461-AA9A-FE83B10909C2}" type="presParOf" srcId="{E1E7B5AB-0EFA-4B14-8A74-534D651E9198}" destId="{7C85F5B9-30D2-4F74-B991-89251504711C}" srcOrd="4" destOrd="0" presId="urn:microsoft.com/office/officeart/2005/8/layout/cycle8"/>
    <dgm:cxn modelId="{6D7F604F-19C3-4A86-94ED-1C052141D66B}" type="presParOf" srcId="{E1E7B5AB-0EFA-4B14-8A74-534D651E9198}" destId="{FC8C657D-B88B-4E29-9A0F-0A4F0283CA3A}" srcOrd="5" destOrd="0" presId="urn:microsoft.com/office/officeart/2005/8/layout/cycle8"/>
    <dgm:cxn modelId="{B9B796BA-850E-4735-A39D-E0CE872E26F3}" type="presParOf" srcId="{E1E7B5AB-0EFA-4B14-8A74-534D651E9198}" destId="{EE73AF18-EC56-4199-AD97-0975866A7DE5}" srcOrd="6" destOrd="0" presId="urn:microsoft.com/office/officeart/2005/8/layout/cycle8"/>
    <dgm:cxn modelId="{7FA82684-E982-4166-BBDD-2DADAC26CB12}" type="presParOf" srcId="{E1E7B5AB-0EFA-4B14-8A74-534D651E9198}" destId="{E15CF68E-7EBD-4A15-9F6D-7E2EC1E4FCA2}" srcOrd="7" destOrd="0" presId="urn:microsoft.com/office/officeart/2005/8/layout/cycle8"/>
    <dgm:cxn modelId="{11D50E10-FACA-4B5D-A5DE-1F99F20D3B33}" type="presParOf" srcId="{E1E7B5AB-0EFA-4B14-8A74-534D651E9198}" destId="{87131ADB-1DF3-4234-BAB1-62E5F0118375}" srcOrd="8" destOrd="0" presId="urn:microsoft.com/office/officeart/2005/8/layout/cycle8"/>
    <dgm:cxn modelId="{76A55DF2-E30A-4E78-A895-4D6A47A850B6}" type="presParOf" srcId="{E1E7B5AB-0EFA-4B14-8A74-534D651E9198}" destId="{89449B64-8D9C-406E-80FF-5D9EDE20DFBE}" srcOrd="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BD8DB4-FED1-4E24-BB89-D2D5C89BCE7F}"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7C4BE90F-0536-43BC-A4B4-EAD61FC83616}">
      <dgm:prSet phldrT="[Text]" custT="1"/>
      <dgm:spPr/>
      <dgm:t>
        <a:bodyPr/>
        <a:lstStyle/>
        <a:p>
          <a:pPr rtl="1"/>
          <a:r>
            <a:rPr lang="ar-SA" sz="4400" dirty="0" smtClean="0">
              <a:latin typeface="Sakkal Majalla" pitchFamily="2" charset="-78"/>
              <a:cs typeface="Sakkal Majalla" pitchFamily="2" charset="-78"/>
            </a:rPr>
            <a:t>الحِجاج</a:t>
          </a:r>
          <a:endParaRPr lang="en-US" sz="4400" dirty="0">
            <a:latin typeface="Sakkal Majalla" pitchFamily="2" charset="-78"/>
            <a:cs typeface="Sakkal Majalla" pitchFamily="2" charset="-78"/>
          </a:endParaRPr>
        </a:p>
      </dgm:t>
    </dgm:pt>
    <dgm:pt modelId="{CE58DE77-E692-4C45-A7F3-C612B861F53B}" type="parTrans" cxnId="{4207D589-673F-432A-8FED-1AFF931C601D}">
      <dgm:prSet/>
      <dgm:spPr/>
      <dgm:t>
        <a:bodyPr/>
        <a:lstStyle/>
        <a:p>
          <a:pPr rtl="1"/>
          <a:endParaRPr lang="en-US"/>
        </a:p>
      </dgm:t>
    </dgm:pt>
    <dgm:pt modelId="{555DCA23-247E-4CC0-BEAC-66AD3E735322}" type="sibTrans" cxnId="{4207D589-673F-432A-8FED-1AFF931C601D}">
      <dgm:prSet/>
      <dgm:spPr/>
      <dgm:t>
        <a:bodyPr/>
        <a:lstStyle/>
        <a:p>
          <a:pPr rtl="1"/>
          <a:endParaRPr lang="en-US"/>
        </a:p>
      </dgm:t>
    </dgm:pt>
    <dgm:pt modelId="{18BB9217-06CC-41D2-8833-497F9629855D}">
      <dgm:prSet phldrT="[Text]" custT="1"/>
      <dgm:spPr/>
      <dgm:t>
        <a:bodyPr/>
        <a:lstStyle/>
        <a:p>
          <a:pPr algn="justLow" rtl="1"/>
          <a:endParaRPr lang="en-US" sz="2000" b="1" dirty="0">
            <a:solidFill>
              <a:srgbClr val="000076"/>
            </a:solidFill>
          </a:endParaRPr>
        </a:p>
      </dgm:t>
    </dgm:pt>
    <dgm:pt modelId="{142EA145-1D70-455F-881A-B19B5AA6A12B}" type="parTrans" cxnId="{CE7EA694-A9BC-444F-B39E-62BBA876AE6B}">
      <dgm:prSet/>
      <dgm:spPr/>
      <dgm:t>
        <a:bodyPr/>
        <a:lstStyle/>
        <a:p>
          <a:pPr rtl="1"/>
          <a:endParaRPr lang="en-US"/>
        </a:p>
      </dgm:t>
    </dgm:pt>
    <dgm:pt modelId="{D6905460-623B-4B6A-B3BF-99ABCD96990E}" type="sibTrans" cxnId="{CE7EA694-A9BC-444F-B39E-62BBA876AE6B}">
      <dgm:prSet/>
      <dgm:spPr/>
      <dgm:t>
        <a:bodyPr/>
        <a:lstStyle/>
        <a:p>
          <a:pPr rtl="1"/>
          <a:endParaRPr lang="en-US"/>
        </a:p>
      </dgm:t>
    </dgm:pt>
    <dgm:pt modelId="{BDEA5DD6-8252-4182-8BEE-C2AC8D9F02AB}">
      <dgm:prSet phldrT="[Text]" custT="1"/>
      <dgm:spPr/>
      <dgm:t>
        <a:bodyPr/>
        <a:lstStyle/>
        <a:p>
          <a:pPr algn="justLow" rtl="1"/>
          <a:r>
            <a:rPr lang="ar-BH" sz="2800" b="1" dirty="0" smtClean="0">
              <a:solidFill>
                <a:srgbClr val="000076"/>
              </a:solidFill>
              <a:latin typeface="Sakkal Majalla" pitchFamily="2" charset="-78"/>
              <a:cs typeface="Sakkal Majalla" pitchFamily="2" charset="-78"/>
            </a:rPr>
            <a:t>يحتوي أحداثًا تقوم بها شخصيّات.</a:t>
          </a:r>
          <a:endParaRPr lang="en-US" sz="2800" b="1" dirty="0">
            <a:solidFill>
              <a:srgbClr val="000076"/>
            </a:solidFill>
          </a:endParaRPr>
        </a:p>
      </dgm:t>
    </dgm:pt>
    <dgm:pt modelId="{E619B252-200B-465A-9CFC-501B5CD8B585}" type="sibTrans" cxnId="{CE2429F0-C598-4954-970B-4A32B27C70C1}">
      <dgm:prSet/>
      <dgm:spPr/>
      <dgm:t>
        <a:bodyPr/>
        <a:lstStyle/>
        <a:p>
          <a:pPr rtl="1"/>
          <a:endParaRPr lang="en-US"/>
        </a:p>
      </dgm:t>
    </dgm:pt>
    <dgm:pt modelId="{9323A61C-B7EE-410A-BE9B-92957952FE03}" type="parTrans" cxnId="{CE2429F0-C598-4954-970B-4A32B27C70C1}">
      <dgm:prSet/>
      <dgm:spPr/>
      <dgm:t>
        <a:bodyPr/>
        <a:lstStyle/>
        <a:p>
          <a:pPr rtl="1"/>
          <a:endParaRPr lang="en-US"/>
        </a:p>
      </dgm:t>
    </dgm:pt>
    <dgm:pt modelId="{5FCAFCFA-C57D-46FE-B3F9-42F6D21234F5}">
      <dgm:prSet phldrT="[Text]" custT="1"/>
      <dgm:spPr/>
      <dgm:t>
        <a:bodyPr/>
        <a:lstStyle/>
        <a:p>
          <a:pPr rtl="1"/>
          <a:r>
            <a:rPr lang="ar-SA" sz="4400" dirty="0" smtClean="0">
              <a:latin typeface="Sakkal Majalla" pitchFamily="2" charset="-78"/>
              <a:cs typeface="Sakkal Majalla" pitchFamily="2" charset="-78"/>
            </a:rPr>
            <a:t>السَّرد</a:t>
          </a:r>
          <a:endParaRPr lang="en-US" sz="4400" dirty="0">
            <a:latin typeface="Sakkal Majalla" pitchFamily="2" charset="-78"/>
            <a:cs typeface="Sakkal Majalla" pitchFamily="2" charset="-78"/>
          </a:endParaRPr>
        </a:p>
      </dgm:t>
    </dgm:pt>
    <dgm:pt modelId="{C5D97248-A8E2-4629-B8DB-E39612BCA89C}" type="sibTrans" cxnId="{441AF8D9-7CF6-4E55-B666-0AC9D5017577}">
      <dgm:prSet/>
      <dgm:spPr/>
      <dgm:t>
        <a:bodyPr/>
        <a:lstStyle/>
        <a:p>
          <a:pPr rtl="1"/>
          <a:endParaRPr lang="en-US"/>
        </a:p>
      </dgm:t>
    </dgm:pt>
    <dgm:pt modelId="{61E655A2-B5DE-474F-B2BF-28A71E5BE281}" type="parTrans" cxnId="{441AF8D9-7CF6-4E55-B666-0AC9D5017577}">
      <dgm:prSet/>
      <dgm:spPr/>
      <dgm:t>
        <a:bodyPr/>
        <a:lstStyle/>
        <a:p>
          <a:pPr rtl="1"/>
          <a:endParaRPr lang="en-US"/>
        </a:p>
      </dgm:t>
    </dgm:pt>
    <dgm:pt modelId="{2F6340C3-97B4-4E26-9AD2-0560207CF384}">
      <dgm:prSet custT="1"/>
      <dgm:spPr/>
      <dgm:t>
        <a:bodyPr/>
        <a:lstStyle/>
        <a:p>
          <a:pPr rtl="1"/>
          <a:r>
            <a:rPr lang="ar-BH" sz="2800" b="1" dirty="0" smtClean="0">
              <a:solidFill>
                <a:srgbClr val="000076"/>
              </a:solidFill>
              <a:latin typeface="Sakkal Majalla" pitchFamily="2" charset="-78"/>
              <a:cs typeface="Sakkal Majalla" pitchFamily="2" charset="-78"/>
            </a:rPr>
            <a:t>تدور الأحـــــــــــــــــــــــــــــــــــــــداث في زمان ومكان مُعَيّنين.</a:t>
          </a:r>
          <a:endParaRPr lang="en-US" sz="2800" b="1" dirty="0">
            <a:solidFill>
              <a:srgbClr val="000076"/>
            </a:solidFill>
            <a:latin typeface="Sakkal Majalla" pitchFamily="2" charset="-78"/>
            <a:cs typeface="Sakkal Majalla" pitchFamily="2" charset="-78"/>
          </a:endParaRPr>
        </a:p>
      </dgm:t>
    </dgm:pt>
    <dgm:pt modelId="{019DE8C2-92FE-4E92-98A7-BA4A1D4E3757}" type="parTrans" cxnId="{6D4ADB70-093D-4D13-AD8F-6B8ABADD5C11}">
      <dgm:prSet/>
      <dgm:spPr/>
      <dgm:t>
        <a:bodyPr/>
        <a:lstStyle/>
        <a:p>
          <a:pPr rtl="1"/>
          <a:endParaRPr lang="ar-SA"/>
        </a:p>
      </dgm:t>
    </dgm:pt>
    <dgm:pt modelId="{86CA2414-FE1C-4F4B-AF5E-9F24D15A3ED4}" type="sibTrans" cxnId="{6D4ADB70-093D-4D13-AD8F-6B8ABADD5C11}">
      <dgm:prSet/>
      <dgm:spPr/>
      <dgm:t>
        <a:bodyPr/>
        <a:lstStyle/>
        <a:p>
          <a:pPr rtl="1"/>
          <a:endParaRPr lang="ar-SA"/>
        </a:p>
      </dgm:t>
    </dgm:pt>
    <dgm:pt modelId="{47A718C4-9828-4B0A-912E-B88BFE1C41AC}">
      <dgm:prSet custT="1"/>
      <dgm:spPr/>
      <dgm:t>
        <a:bodyPr/>
        <a:lstStyle/>
        <a:p>
          <a:pPr rtl="1"/>
          <a:r>
            <a:rPr lang="ar-BH" sz="2800" b="1" dirty="0" smtClean="0">
              <a:solidFill>
                <a:srgbClr val="000076"/>
              </a:solidFill>
              <a:latin typeface="Sakkal Majalla" pitchFamily="2" charset="-78"/>
              <a:cs typeface="Sakkal Majalla" pitchFamily="2" charset="-78"/>
            </a:rPr>
            <a:t>يتضمّن أطروحة يدافع عنها الكاتب.</a:t>
          </a:r>
          <a:endParaRPr lang="en-US" sz="2800" b="1" dirty="0">
            <a:solidFill>
              <a:srgbClr val="000076"/>
            </a:solidFill>
            <a:latin typeface="Sakkal Majalla" pitchFamily="2" charset="-78"/>
            <a:cs typeface="Sakkal Majalla" pitchFamily="2" charset="-78"/>
          </a:endParaRPr>
        </a:p>
      </dgm:t>
    </dgm:pt>
    <dgm:pt modelId="{85E00343-E633-49B6-9422-24CE7432050E}" type="parTrans" cxnId="{106018F8-239A-4BB4-999B-A28B88C24D32}">
      <dgm:prSet/>
      <dgm:spPr/>
      <dgm:t>
        <a:bodyPr/>
        <a:lstStyle/>
        <a:p>
          <a:pPr rtl="1"/>
          <a:endParaRPr lang="ar-SA"/>
        </a:p>
      </dgm:t>
    </dgm:pt>
    <dgm:pt modelId="{62913198-D836-45AE-9942-F6DF296F70EB}" type="sibTrans" cxnId="{106018F8-239A-4BB4-999B-A28B88C24D32}">
      <dgm:prSet/>
      <dgm:spPr/>
      <dgm:t>
        <a:bodyPr/>
        <a:lstStyle/>
        <a:p>
          <a:pPr rtl="1"/>
          <a:endParaRPr lang="ar-SA"/>
        </a:p>
      </dgm:t>
    </dgm:pt>
    <dgm:pt modelId="{BE9C9BEE-DEA8-4C67-81DE-78A5C8DBA91C}">
      <dgm:prSet custT="1"/>
      <dgm:spPr/>
      <dgm:t>
        <a:bodyPr/>
        <a:lstStyle/>
        <a:p>
          <a:pPr rtl="1"/>
          <a:r>
            <a:rPr lang="ar-BH" sz="2800" b="1" dirty="0" smtClean="0">
              <a:solidFill>
                <a:srgbClr val="000076"/>
              </a:solidFill>
              <a:latin typeface="Sakkal Majalla" pitchFamily="2" charset="-78"/>
              <a:cs typeface="Sakkal Majalla" pitchFamily="2" charset="-78"/>
            </a:rPr>
            <a:t>يتضمّن حجج</a:t>
          </a:r>
          <a:r>
            <a:rPr lang="ar-SA" sz="2800" b="1" dirty="0" smtClean="0">
              <a:solidFill>
                <a:srgbClr val="000076"/>
              </a:solidFill>
              <a:latin typeface="Sakkal Majalla" pitchFamily="2" charset="-78"/>
              <a:cs typeface="Sakkal Majalla" pitchFamily="2" charset="-78"/>
            </a:rPr>
            <a:t>ً</a:t>
          </a:r>
          <a:r>
            <a:rPr lang="ar-BH" sz="2800" b="1" dirty="0" smtClean="0">
              <a:solidFill>
                <a:srgbClr val="000076"/>
              </a:solidFill>
              <a:latin typeface="Sakkal Majalla" pitchFamily="2" charset="-78"/>
              <a:cs typeface="Sakkal Majalla" pitchFamily="2" charset="-78"/>
            </a:rPr>
            <a:t>ا يدعـــــــــــــــــــــم بها الكاتب أطروحته. </a:t>
          </a:r>
          <a:endParaRPr lang="en-US" sz="2800" b="1" dirty="0">
            <a:solidFill>
              <a:srgbClr val="000076"/>
            </a:solidFill>
            <a:latin typeface="Sakkal Majalla" pitchFamily="2" charset="-78"/>
            <a:cs typeface="Sakkal Majalla" pitchFamily="2" charset="-78"/>
          </a:endParaRPr>
        </a:p>
      </dgm:t>
    </dgm:pt>
    <dgm:pt modelId="{1BF4B5D6-F40F-4B8C-8138-0078237285DE}" type="parTrans" cxnId="{81627CC6-8F46-46F5-BCDA-EAEF6AE03550}">
      <dgm:prSet/>
      <dgm:spPr/>
      <dgm:t>
        <a:bodyPr/>
        <a:lstStyle/>
        <a:p>
          <a:pPr rtl="1"/>
          <a:endParaRPr lang="ar-SA"/>
        </a:p>
      </dgm:t>
    </dgm:pt>
    <dgm:pt modelId="{C3D408E8-BD22-4CF9-A5B3-39E66FAFF4D0}" type="sibTrans" cxnId="{81627CC6-8F46-46F5-BCDA-EAEF6AE03550}">
      <dgm:prSet/>
      <dgm:spPr/>
      <dgm:t>
        <a:bodyPr/>
        <a:lstStyle/>
        <a:p>
          <a:pPr rtl="1"/>
          <a:endParaRPr lang="ar-SA"/>
        </a:p>
      </dgm:t>
    </dgm:pt>
    <dgm:pt modelId="{5C45835E-4BC2-44E5-8E98-20F1E2A3C3A0}" type="pres">
      <dgm:prSet presAssocID="{D0BD8DB4-FED1-4E24-BB89-D2D5C89BCE7F}" presName="Name0" presStyleCnt="0">
        <dgm:presLayoutVars>
          <dgm:dir/>
          <dgm:animLvl val="lvl"/>
          <dgm:resizeHandles val="exact"/>
        </dgm:presLayoutVars>
      </dgm:prSet>
      <dgm:spPr/>
      <dgm:t>
        <a:bodyPr/>
        <a:lstStyle/>
        <a:p>
          <a:endParaRPr lang="en-US"/>
        </a:p>
      </dgm:t>
    </dgm:pt>
    <dgm:pt modelId="{D29862BC-C957-4B8E-ABFB-A1094F60959D}" type="pres">
      <dgm:prSet presAssocID="{5FCAFCFA-C57D-46FE-B3F9-42F6D21234F5}" presName="composite" presStyleCnt="0"/>
      <dgm:spPr/>
    </dgm:pt>
    <dgm:pt modelId="{E7732E4C-5A7C-4F53-B15F-8C886A5F356F}" type="pres">
      <dgm:prSet presAssocID="{5FCAFCFA-C57D-46FE-B3F9-42F6D21234F5}" presName="parTx" presStyleLbl="alignNode1" presStyleIdx="0" presStyleCnt="2">
        <dgm:presLayoutVars>
          <dgm:chMax val="0"/>
          <dgm:chPref val="0"/>
          <dgm:bulletEnabled val="1"/>
        </dgm:presLayoutVars>
      </dgm:prSet>
      <dgm:spPr/>
      <dgm:t>
        <a:bodyPr/>
        <a:lstStyle/>
        <a:p>
          <a:endParaRPr lang="en-US"/>
        </a:p>
      </dgm:t>
    </dgm:pt>
    <dgm:pt modelId="{A01C5C2C-F9E4-4759-B840-1A9141AB5206}" type="pres">
      <dgm:prSet presAssocID="{5FCAFCFA-C57D-46FE-B3F9-42F6D21234F5}" presName="desTx" presStyleLbl="alignAccFollowNode1" presStyleIdx="0" presStyleCnt="2">
        <dgm:presLayoutVars>
          <dgm:bulletEnabled val="1"/>
        </dgm:presLayoutVars>
      </dgm:prSet>
      <dgm:spPr/>
      <dgm:t>
        <a:bodyPr/>
        <a:lstStyle/>
        <a:p>
          <a:endParaRPr lang="en-US"/>
        </a:p>
      </dgm:t>
    </dgm:pt>
    <dgm:pt modelId="{D0DFC547-F4A4-4172-9434-1D3F3945C92F}" type="pres">
      <dgm:prSet presAssocID="{C5D97248-A8E2-4629-B8DB-E39612BCA89C}" presName="space" presStyleCnt="0"/>
      <dgm:spPr/>
    </dgm:pt>
    <dgm:pt modelId="{924EADB2-E60D-47AE-916A-2605019A8BC1}" type="pres">
      <dgm:prSet presAssocID="{7C4BE90F-0536-43BC-A4B4-EAD61FC83616}" presName="composite" presStyleCnt="0"/>
      <dgm:spPr/>
    </dgm:pt>
    <dgm:pt modelId="{AE259E31-2A57-4811-AD5C-A3180ACA249A}" type="pres">
      <dgm:prSet presAssocID="{7C4BE90F-0536-43BC-A4B4-EAD61FC83616}" presName="parTx" presStyleLbl="alignNode1" presStyleIdx="1" presStyleCnt="2">
        <dgm:presLayoutVars>
          <dgm:chMax val="0"/>
          <dgm:chPref val="0"/>
          <dgm:bulletEnabled val="1"/>
        </dgm:presLayoutVars>
      </dgm:prSet>
      <dgm:spPr/>
      <dgm:t>
        <a:bodyPr/>
        <a:lstStyle/>
        <a:p>
          <a:endParaRPr lang="en-US"/>
        </a:p>
      </dgm:t>
    </dgm:pt>
    <dgm:pt modelId="{0169001F-CCD1-4825-A20D-2671C642A591}" type="pres">
      <dgm:prSet presAssocID="{7C4BE90F-0536-43BC-A4B4-EAD61FC83616}" presName="desTx" presStyleLbl="alignAccFollowNode1" presStyleIdx="1" presStyleCnt="2">
        <dgm:presLayoutVars>
          <dgm:bulletEnabled val="1"/>
        </dgm:presLayoutVars>
      </dgm:prSet>
      <dgm:spPr/>
      <dgm:t>
        <a:bodyPr/>
        <a:lstStyle/>
        <a:p>
          <a:endParaRPr lang="en-US"/>
        </a:p>
      </dgm:t>
    </dgm:pt>
  </dgm:ptLst>
  <dgm:cxnLst>
    <dgm:cxn modelId="{6D4ADB70-093D-4D13-AD8F-6B8ABADD5C11}" srcId="{5FCAFCFA-C57D-46FE-B3F9-42F6D21234F5}" destId="{2F6340C3-97B4-4E26-9AD2-0560207CF384}" srcOrd="1" destOrd="0" parTransId="{019DE8C2-92FE-4E92-98A7-BA4A1D4E3757}" sibTransId="{86CA2414-FE1C-4F4B-AF5E-9F24D15A3ED4}"/>
    <dgm:cxn modelId="{0EAE95BD-3AA7-476A-AE09-E35DCC678005}" type="presOf" srcId="{5FCAFCFA-C57D-46FE-B3F9-42F6D21234F5}" destId="{E7732E4C-5A7C-4F53-B15F-8C886A5F356F}" srcOrd="0" destOrd="0" presId="urn:microsoft.com/office/officeart/2005/8/layout/hList1"/>
    <dgm:cxn modelId="{CE7EA694-A9BC-444F-B39E-62BBA876AE6B}" srcId="{7C4BE90F-0536-43BC-A4B4-EAD61FC83616}" destId="{18BB9217-06CC-41D2-8833-497F9629855D}" srcOrd="0" destOrd="0" parTransId="{142EA145-1D70-455F-881A-B19B5AA6A12B}" sibTransId="{D6905460-623B-4B6A-B3BF-99ABCD96990E}"/>
    <dgm:cxn modelId="{E4603F9C-5141-4B5F-B5A9-F40EF7C3704D}" type="presOf" srcId="{18BB9217-06CC-41D2-8833-497F9629855D}" destId="{0169001F-CCD1-4825-A20D-2671C642A591}" srcOrd="0" destOrd="0" presId="urn:microsoft.com/office/officeart/2005/8/layout/hList1"/>
    <dgm:cxn modelId="{8DE7CD6B-5947-4E47-B5C9-137237FB2F7C}" type="presOf" srcId="{BDEA5DD6-8252-4182-8BEE-C2AC8D9F02AB}" destId="{A01C5C2C-F9E4-4759-B840-1A9141AB5206}" srcOrd="0" destOrd="0" presId="urn:microsoft.com/office/officeart/2005/8/layout/hList1"/>
    <dgm:cxn modelId="{441AF8D9-7CF6-4E55-B666-0AC9D5017577}" srcId="{D0BD8DB4-FED1-4E24-BB89-D2D5C89BCE7F}" destId="{5FCAFCFA-C57D-46FE-B3F9-42F6D21234F5}" srcOrd="0" destOrd="0" parTransId="{61E655A2-B5DE-474F-B2BF-28A71E5BE281}" sibTransId="{C5D97248-A8E2-4629-B8DB-E39612BCA89C}"/>
    <dgm:cxn modelId="{3E386EF9-DD99-4172-A525-DFA9B73F9F42}" type="presOf" srcId="{BE9C9BEE-DEA8-4C67-81DE-78A5C8DBA91C}" destId="{0169001F-CCD1-4825-A20D-2671C642A591}" srcOrd="0" destOrd="2" presId="urn:microsoft.com/office/officeart/2005/8/layout/hList1"/>
    <dgm:cxn modelId="{B574C2E7-67FE-487E-B31A-CCD24A7C8B1E}" type="presOf" srcId="{D0BD8DB4-FED1-4E24-BB89-D2D5C89BCE7F}" destId="{5C45835E-4BC2-44E5-8E98-20F1E2A3C3A0}" srcOrd="0" destOrd="0" presId="urn:microsoft.com/office/officeart/2005/8/layout/hList1"/>
    <dgm:cxn modelId="{CF688D29-5A24-4EEE-9193-0C32F9D4032C}" type="presOf" srcId="{2F6340C3-97B4-4E26-9AD2-0560207CF384}" destId="{A01C5C2C-F9E4-4759-B840-1A9141AB5206}" srcOrd="0" destOrd="1" presId="urn:microsoft.com/office/officeart/2005/8/layout/hList1"/>
    <dgm:cxn modelId="{106018F8-239A-4BB4-999B-A28B88C24D32}" srcId="{7C4BE90F-0536-43BC-A4B4-EAD61FC83616}" destId="{47A718C4-9828-4B0A-912E-B88BFE1C41AC}" srcOrd="1" destOrd="0" parTransId="{85E00343-E633-49B6-9422-24CE7432050E}" sibTransId="{62913198-D836-45AE-9942-F6DF296F70EB}"/>
    <dgm:cxn modelId="{4207D589-673F-432A-8FED-1AFF931C601D}" srcId="{D0BD8DB4-FED1-4E24-BB89-D2D5C89BCE7F}" destId="{7C4BE90F-0536-43BC-A4B4-EAD61FC83616}" srcOrd="1" destOrd="0" parTransId="{CE58DE77-E692-4C45-A7F3-C612B861F53B}" sibTransId="{555DCA23-247E-4CC0-BEAC-66AD3E735322}"/>
    <dgm:cxn modelId="{CE2429F0-C598-4954-970B-4A32B27C70C1}" srcId="{5FCAFCFA-C57D-46FE-B3F9-42F6D21234F5}" destId="{BDEA5DD6-8252-4182-8BEE-C2AC8D9F02AB}" srcOrd="0" destOrd="0" parTransId="{9323A61C-B7EE-410A-BE9B-92957952FE03}" sibTransId="{E619B252-200B-465A-9CFC-501B5CD8B585}"/>
    <dgm:cxn modelId="{7A168CFF-51AE-4E9A-9618-6AECCEC51BD0}" type="presOf" srcId="{47A718C4-9828-4B0A-912E-B88BFE1C41AC}" destId="{0169001F-CCD1-4825-A20D-2671C642A591}" srcOrd="0" destOrd="1" presId="urn:microsoft.com/office/officeart/2005/8/layout/hList1"/>
    <dgm:cxn modelId="{3BB867EF-A12B-40AA-B98C-BA9AA61B0BB3}" type="presOf" srcId="{7C4BE90F-0536-43BC-A4B4-EAD61FC83616}" destId="{AE259E31-2A57-4811-AD5C-A3180ACA249A}" srcOrd="0" destOrd="0" presId="urn:microsoft.com/office/officeart/2005/8/layout/hList1"/>
    <dgm:cxn modelId="{81627CC6-8F46-46F5-BCDA-EAEF6AE03550}" srcId="{7C4BE90F-0536-43BC-A4B4-EAD61FC83616}" destId="{BE9C9BEE-DEA8-4C67-81DE-78A5C8DBA91C}" srcOrd="2" destOrd="0" parTransId="{1BF4B5D6-F40F-4B8C-8138-0078237285DE}" sibTransId="{C3D408E8-BD22-4CF9-A5B3-39E66FAFF4D0}"/>
    <dgm:cxn modelId="{6CFFBFF3-4DC8-45B8-859B-8CDE26EE96DE}" type="presParOf" srcId="{5C45835E-4BC2-44E5-8E98-20F1E2A3C3A0}" destId="{D29862BC-C957-4B8E-ABFB-A1094F60959D}" srcOrd="0" destOrd="0" presId="urn:microsoft.com/office/officeart/2005/8/layout/hList1"/>
    <dgm:cxn modelId="{9A114B69-5704-4983-95E5-5FD5AA7A9F40}" type="presParOf" srcId="{D29862BC-C957-4B8E-ABFB-A1094F60959D}" destId="{E7732E4C-5A7C-4F53-B15F-8C886A5F356F}" srcOrd="0" destOrd="0" presId="urn:microsoft.com/office/officeart/2005/8/layout/hList1"/>
    <dgm:cxn modelId="{C7C9722D-4440-46D1-A754-FCFE81A16385}" type="presParOf" srcId="{D29862BC-C957-4B8E-ABFB-A1094F60959D}" destId="{A01C5C2C-F9E4-4759-B840-1A9141AB5206}" srcOrd="1" destOrd="0" presId="urn:microsoft.com/office/officeart/2005/8/layout/hList1"/>
    <dgm:cxn modelId="{373F80D7-92EE-41EA-8D52-34681ED8FFAC}" type="presParOf" srcId="{5C45835E-4BC2-44E5-8E98-20F1E2A3C3A0}" destId="{D0DFC547-F4A4-4172-9434-1D3F3945C92F}" srcOrd="1" destOrd="0" presId="urn:microsoft.com/office/officeart/2005/8/layout/hList1"/>
    <dgm:cxn modelId="{53A9F0F1-DDA7-4B6E-93FB-C7A7F59E7A89}" type="presParOf" srcId="{5C45835E-4BC2-44E5-8E98-20F1E2A3C3A0}" destId="{924EADB2-E60D-47AE-916A-2605019A8BC1}" srcOrd="2" destOrd="0" presId="urn:microsoft.com/office/officeart/2005/8/layout/hList1"/>
    <dgm:cxn modelId="{EC31C382-71B0-43C1-B599-7438717DF3A1}" type="presParOf" srcId="{924EADB2-E60D-47AE-916A-2605019A8BC1}" destId="{AE259E31-2A57-4811-AD5C-A3180ACA249A}" srcOrd="0" destOrd="0" presId="urn:microsoft.com/office/officeart/2005/8/layout/hList1"/>
    <dgm:cxn modelId="{231C0C70-B557-40D3-A7C1-7FAC9C29E841}" type="presParOf" srcId="{924EADB2-E60D-47AE-916A-2605019A8BC1}" destId="{0169001F-CCD1-4825-A20D-2671C642A59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C5855-103A-4E09-906C-2174BA54AA50}">
      <dsp:nvSpPr>
        <dsp:cNvPr id="0" name=""/>
        <dsp:cNvSpPr/>
      </dsp:nvSpPr>
      <dsp:spPr>
        <a:xfrm>
          <a:off x="1701793" y="192821"/>
          <a:ext cx="2213623" cy="2213623"/>
        </a:xfrm>
        <a:prstGeom prst="pie">
          <a:avLst>
            <a:gd name="adj1" fmla="val 16200000"/>
            <a:gd name="adj2" fmla="val 54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latin typeface="Sakkal Majalla" panose="02000000000000000000" pitchFamily="2" charset="-78"/>
              <a:cs typeface="Sakkal Majalla" panose="02000000000000000000" pitchFamily="2" charset="-78"/>
            </a:rPr>
            <a:t>الحِجاج</a:t>
          </a:r>
          <a:endParaRPr lang="ar-SA" sz="2400" kern="1200" dirty="0">
            <a:latin typeface="Sakkal Majalla" panose="02000000000000000000" pitchFamily="2" charset="-78"/>
            <a:cs typeface="Sakkal Majalla" panose="02000000000000000000" pitchFamily="2" charset="-78"/>
          </a:endParaRPr>
        </a:p>
      </dsp:txBody>
      <dsp:txXfrm>
        <a:off x="2911380" y="772579"/>
        <a:ext cx="790579" cy="1054106"/>
      </dsp:txXfrm>
    </dsp:sp>
    <dsp:sp modelId="{7C85F5B9-30D2-4F74-B991-89251504711C}">
      <dsp:nvSpPr>
        <dsp:cNvPr id="0" name=""/>
        <dsp:cNvSpPr/>
      </dsp:nvSpPr>
      <dsp:spPr>
        <a:xfrm>
          <a:off x="1596382" y="192821"/>
          <a:ext cx="2213623" cy="2213623"/>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latin typeface="Sakkal Majalla" panose="02000000000000000000" pitchFamily="2" charset="-78"/>
              <a:cs typeface="Sakkal Majalla" panose="02000000000000000000" pitchFamily="2" charset="-78"/>
            </a:rPr>
            <a:t>السَّرد</a:t>
          </a:r>
          <a:endParaRPr lang="ar-SA" sz="2200" kern="1200" dirty="0">
            <a:latin typeface="Sakkal Majalla" panose="02000000000000000000" pitchFamily="2" charset="-78"/>
            <a:cs typeface="Sakkal Majalla" panose="02000000000000000000" pitchFamily="2" charset="-78"/>
          </a:endParaRPr>
        </a:p>
      </dsp:txBody>
      <dsp:txXfrm>
        <a:off x="1809839" y="772579"/>
        <a:ext cx="790579" cy="1054106"/>
      </dsp:txXfrm>
    </dsp:sp>
    <dsp:sp modelId="{87131ADB-1DF3-4234-BAB1-62E5F0118375}">
      <dsp:nvSpPr>
        <dsp:cNvPr id="0" name=""/>
        <dsp:cNvSpPr/>
      </dsp:nvSpPr>
      <dsp:spPr>
        <a:xfrm>
          <a:off x="1564759" y="55787"/>
          <a:ext cx="2487691" cy="2487691"/>
        </a:xfrm>
        <a:prstGeom prst="circularArrow">
          <a:avLst>
            <a:gd name="adj1" fmla="val 5085"/>
            <a:gd name="adj2" fmla="val 327528"/>
            <a:gd name="adj3" fmla="val 50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449B64-8D9C-406E-80FF-5D9EDE20DFBE}">
      <dsp:nvSpPr>
        <dsp:cNvPr id="0" name=""/>
        <dsp:cNvSpPr/>
      </dsp:nvSpPr>
      <dsp:spPr>
        <a:xfrm>
          <a:off x="1459349" y="55787"/>
          <a:ext cx="2487691" cy="2487691"/>
        </a:xfrm>
        <a:prstGeom prst="circularArrow">
          <a:avLst>
            <a:gd name="adj1" fmla="val 5085"/>
            <a:gd name="adj2" fmla="val 327528"/>
            <a:gd name="adj3" fmla="val 15872472"/>
            <a:gd name="adj4" fmla="val 540000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FA3E41-DF5A-4B01-AEF0-1D1BBC8963C9}" type="datetimeFigureOut">
              <a:rPr lang="en-US" smtClean="0"/>
              <a:t>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E921D5-FBE2-48C6-91B5-981652E35CFB}" type="slidenum">
              <a:rPr lang="en-US" smtClean="0"/>
              <a:t>‹#›</a:t>
            </a:fld>
            <a:endParaRPr lang="en-US"/>
          </a:p>
        </p:txBody>
      </p:sp>
    </p:spTree>
    <p:extLst>
      <p:ext uri="{BB962C8B-B14F-4D97-AF65-F5344CB8AC3E}">
        <p14:creationId xmlns:p14="http://schemas.microsoft.com/office/powerpoint/2010/main" val="1567367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715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5791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2203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solidFill>
                  <a:prstClr val="black">
                    <a:tint val="75000"/>
                  </a:prstClr>
                </a:solidFill>
              </a:rPr>
              <a:p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6178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solidFill>
                  <a:prstClr val="black">
                    <a:tint val="75000"/>
                  </a:prstClr>
                </a:solidFill>
              </a:rPr>
              <a:pPr/>
              <a:t>2/8/2022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2613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solidFill>
                  <a:prstClr val="black">
                    <a:tint val="75000"/>
                  </a:prstClr>
                </a:solidFill>
              </a:rPr>
              <a:pPr/>
              <a:t>2/8/2022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1235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solidFill>
                  <a:prstClr val="black">
                    <a:tint val="75000"/>
                  </a:prstClr>
                </a:solidFill>
              </a:rPr>
              <a:pPr/>
              <a:t>2/8/2022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0816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solidFill>
                  <a:prstClr val="black">
                    <a:tint val="75000"/>
                  </a:prstClr>
                </a:solidFill>
              </a:rPr>
              <a:p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409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solidFill>
                  <a:prstClr val="black">
                    <a:tint val="75000"/>
                  </a:prstClr>
                </a:solidFill>
              </a:rPr>
              <a:p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2369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7202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1361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sharpenSoften amount="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092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34523" y="4759637"/>
            <a:ext cx="5895147" cy="923330"/>
          </a:xfrm>
          <a:prstGeom prst="rect">
            <a:avLst/>
          </a:prstGeom>
        </p:spPr>
        <p:txBody>
          <a:bodyPr wrap="square">
            <a:spAutoFit/>
          </a:bodyPr>
          <a:lstStyle/>
          <a:p>
            <a:pPr algn="ctr"/>
            <a:r>
              <a:rPr lang="ar-BH" b="1" dirty="0">
                <a:latin typeface="Sakkal Majalla" panose="02000000000000000000" pitchFamily="2" charset="-78"/>
                <a:cs typeface="Sakkal Majalla" panose="02000000000000000000" pitchFamily="2" charset="-78"/>
              </a:rPr>
              <a:t>اللغة العربية – مقرر عرب </a:t>
            </a:r>
            <a:r>
              <a:rPr lang="ar-SA" b="1" dirty="0" smtClean="0">
                <a:latin typeface="Sakkal Majalla" panose="02000000000000000000" pitchFamily="2" charset="-78"/>
                <a:cs typeface="Sakkal Majalla" panose="02000000000000000000" pitchFamily="2" charset="-78"/>
              </a:rPr>
              <a:t>202(الأدب والحياة</a:t>
            </a:r>
            <a:r>
              <a:rPr lang="ar-BH" b="1" dirty="0" smtClean="0">
                <a:latin typeface="Sakkal Majalla" panose="02000000000000000000" pitchFamily="2" charset="-78"/>
                <a:cs typeface="Sakkal Majalla" panose="02000000000000000000" pitchFamily="2" charset="-78"/>
              </a:rPr>
              <a:t>) </a:t>
            </a:r>
            <a:endParaRPr lang="ar-BH" b="1" dirty="0">
              <a:latin typeface="Sakkal Majalla" panose="02000000000000000000" pitchFamily="2" charset="-78"/>
              <a:cs typeface="Sakkal Majalla" panose="02000000000000000000" pitchFamily="2" charset="-78"/>
            </a:endParaRPr>
          </a:p>
          <a:p>
            <a:pPr algn="ctr" rtl="1"/>
            <a:r>
              <a:rPr lang="ar-BH" b="1" dirty="0">
                <a:latin typeface="Sakkal Majalla" panose="02000000000000000000" pitchFamily="2" charset="-78"/>
                <a:cs typeface="Sakkal Majalla" panose="02000000000000000000" pitchFamily="2" charset="-78"/>
              </a:rPr>
              <a:t>الصف الثاني الثانوي – الفصل الدراسي </a:t>
            </a:r>
            <a:r>
              <a:rPr lang="ar-SA" b="1" dirty="0" smtClean="0">
                <a:latin typeface="Sakkal Majalla" panose="02000000000000000000" pitchFamily="2" charset="-78"/>
                <a:cs typeface="Sakkal Majalla" panose="02000000000000000000" pitchFamily="2" charset="-78"/>
              </a:rPr>
              <a:t>الثاني</a:t>
            </a:r>
            <a:r>
              <a:rPr lang="ar-BH" b="1" dirty="0" smtClean="0">
                <a:latin typeface="Sakkal Majalla" panose="02000000000000000000" pitchFamily="2" charset="-78"/>
                <a:cs typeface="Sakkal Majalla" panose="02000000000000000000" pitchFamily="2" charset="-78"/>
              </a:rPr>
              <a:t>2021-2022م</a:t>
            </a:r>
            <a:r>
              <a:rPr lang="en-GB" b="1" dirty="0" smtClean="0">
                <a:latin typeface="Sakkal Majalla" panose="02000000000000000000" pitchFamily="2" charset="-78"/>
                <a:cs typeface="Sakkal Majalla" panose="02000000000000000000" pitchFamily="2" charset="-78"/>
              </a:rPr>
              <a:t> </a:t>
            </a:r>
            <a:endParaRPr lang="ar-BH" b="1" dirty="0">
              <a:latin typeface="Sakkal Majalla" panose="02000000000000000000" pitchFamily="2" charset="-78"/>
              <a:cs typeface="Sakkal Majalla" panose="02000000000000000000" pitchFamily="2" charset="-78"/>
            </a:endParaRPr>
          </a:p>
          <a:p>
            <a:pPr algn="ctr" rtl="1"/>
            <a:r>
              <a:rPr lang="ar-BH" b="1" dirty="0">
                <a:latin typeface="Sakkal Majalla" panose="02000000000000000000" pitchFamily="2" charset="-78"/>
                <a:cs typeface="Sakkal Majalla" panose="02000000000000000000" pitchFamily="2" charset="-78"/>
              </a:rPr>
              <a:t>كتاب الأنشطة والتدريبات - </a:t>
            </a:r>
            <a:r>
              <a:rPr lang="ar-BH" b="1" dirty="0" smtClean="0">
                <a:latin typeface="Sakkal Majalla" panose="02000000000000000000" pitchFamily="2" charset="-78"/>
                <a:cs typeface="Sakkal Majalla" panose="02000000000000000000" pitchFamily="2" charset="-78"/>
              </a:rPr>
              <a:t>الصفح</a:t>
            </a:r>
            <a:r>
              <a:rPr lang="ar-SA" b="1" dirty="0">
                <a:latin typeface="Sakkal Majalla" panose="02000000000000000000" pitchFamily="2" charset="-78"/>
                <a:cs typeface="Sakkal Majalla" panose="02000000000000000000" pitchFamily="2" charset="-78"/>
              </a:rPr>
              <a:t>ة</a:t>
            </a:r>
            <a:r>
              <a:rPr lang="ar-BH" b="1" dirty="0" smtClean="0">
                <a:latin typeface="Sakkal Majalla" panose="02000000000000000000" pitchFamily="2" charset="-78"/>
                <a:cs typeface="Sakkal Majalla" panose="02000000000000000000" pitchFamily="2" charset="-78"/>
              </a:rPr>
              <a:t>: </a:t>
            </a:r>
            <a:r>
              <a:rPr lang="ar-SA" b="1" smtClean="0">
                <a:latin typeface="Sakkal Majalla" panose="02000000000000000000" pitchFamily="2" charset="-78"/>
                <a:cs typeface="Sakkal Majalla" panose="02000000000000000000" pitchFamily="2" charset="-78"/>
              </a:rPr>
              <a:t>8</a:t>
            </a:r>
            <a:endParaRPr lang="en-US" b="1" dirty="0">
              <a:latin typeface="Sakkal Majalla" panose="02000000000000000000" pitchFamily="2" charset="-78"/>
              <a:cs typeface="Sakkal Majalla" panose="02000000000000000000" pitchFamily="2" charset="-78"/>
            </a:endParaRPr>
          </a:p>
        </p:txBody>
      </p:sp>
      <p:sp>
        <p:nvSpPr>
          <p:cNvPr id="8" name="Title 8">
            <a:extLst>
              <a:ext uri="{FF2B5EF4-FFF2-40B4-BE49-F238E27FC236}">
                <a16:creationId xmlns="" xmlns:a16="http://schemas.microsoft.com/office/drawing/2014/main" id="{92CE7BAD-77E2-4F9D-B3EF-89891002B538}"/>
              </a:ext>
            </a:extLst>
          </p:cNvPr>
          <p:cNvSpPr txBox="1">
            <a:spLocks/>
          </p:cNvSpPr>
          <p:nvPr/>
        </p:nvSpPr>
        <p:spPr>
          <a:xfrm>
            <a:off x="1064766" y="2921000"/>
            <a:ext cx="6234660" cy="1421295"/>
          </a:xfrm>
          <a:prstGeom prst="rect">
            <a:avLst/>
          </a:prstGeom>
          <a:solidFill>
            <a:srgbClr val="C00000"/>
          </a:solidFill>
          <a:ln w="1270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1" anchor="ctr">
            <a:norm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ar-SA" sz="4800" b="1" dirty="0" smtClean="0">
                <a:solidFill>
                  <a:schemeClr val="bg1"/>
                </a:solidFill>
                <a:latin typeface="Sakkal Majalla" panose="02000000000000000000" pitchFamily="2" charset="-78"/>
                <a:cs typeface="Sakkal Majalla" panose="02000000000000000000" pitchFamily="2" charset="-78"/>
              </a:rPr>
              <a:t>الحِجَاجُ بالسَّرد</a:t>
            </a:r>
            <a:endParaRPr lang="en-US" b="1" dirty="0">
              <a:solidFill>
                <a:schemeClr val="bg1"/>
              </a:solidFill>
              <a:latin typeface="Sakkal Majalla" panose="02000000000000000000" pitchFamily="2" charset="-78"/>
              <a:cs typeface="Sakkal Majalla" panose="02000000000000000000" pitchFamily="2" charset="-78"/>
            </a:endParaRPr>
          </a:p>
          <a:p>
            <a:r>
              <a:rPr lang="ar-BH" sz="4000" b="1" dirty="0">
                <a:solidFill>
                  <a:schemeClr val="bg1"/>
                </a:solidFill>
                <a:latin typeface="Sakkal Majalla" panose="02000000000000000000" pitchFamily="2" charset="-78"/>
                <a:cs typeface="Sakkal Majalla" panose="02000000000000000000" pitchFamily="2" charset="-78"/>
              </a:rPr>
              <a:t> </a:t>
            </a:r>
            <a:r>
              <a:rPr lang="ar-SA" sz="4000" b="1" dirty="0" smtClean="0">
                <a:solidFill>
                  <a:schemeClr val="bg1"/>
                </a:solidFill>
                <a:latin typeface="Sakkal Majalla" panose="02000000000000000000" pitchFamily="2" charset="-78"/>
                <a:cs typeface="Sakkal Majalla" panose="02000000000000000000" pitchFamily="2" charset="-78"/>
              </a:rPr>
              <a:t>«إنتاج جزئي- إنتاج كامل»</a:t>
            </a:r>
            <a:endParaRPr lang="en-US" sz="2800" b="1" dirty="0">
              <a:solidFill>
                <a:schemeClr val="bg1"/>
              </a:solidFill>
              <a:latin typeface="Sakkal Majalla" panose="02000000000000000000" pitchFamily="2" charset="-78"/>
              <a:cs typeface="Sakkal Majalla" panose="02000000000000000000" pitchFamily="2" charset="-78"/>
            </a:endParaRPr>
          </a:p>
        </p:txBody>
      </p:sp>
      <p:pic>
        <p:nvPicPr>
          <p:cNvPr id="2" name="صورة 1"/>
          <p:cNvPicPr>
            <a:picLocks noChangeAspect="1"/>
          </p:cNvPicPr>
          <p:nvPr/>
        </p:nvPicPr>
        <p:blipFill rotWithShape="1">
          <a:blip r:embed="rId2"/>
          <a:srcRect l="33853" t="11462" r="31667" b="6647"/>
          <a:stretch/>
        </p:blipFill>
        <p:spPr>
          <a:xfrm>
            <a:off x="7835900" y="1573695"/>
            <a:ext cx="3797300" cy="4738205"/>
          </a:xfrm>
          <a:prstGeom prst="rect">
            <a:avLst/>
          </a:prstGeom>
        </p:spPr>
      </p:pic>
    </p:spTree>
    <p:extLst>
      <p:ext uri="{BB962C8B-B14F-4D97-AF65-F5344CB8AC3E}">
        <p14:creationId xmlns:p14="http://schemas.microsoft.com/office/powerpoint/2010/main" val="325545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a:t>
            </a:r>
            <a:r>
              <a:rPr lang="ar-SA" sz="1400" b="1" dirty="0" smtClean="0">
                <a:solidFill>
                  <a:srgbClr val="000000"/>
                </a:solidFill>
                <a:ea typeface="Calibri" panose="020F0502020204030204" pitchFamily="34" charset="0"/>
                <a:cs typeface="Sakkal Majalla" panose="02000000000000000000" pitchFamily="2" charset="-78"/>
              </a:rPr>
              <a:t>الثاني</a:t>
            </a:r>
            <a:r>
              <a:rPr lang="ar-BH" sz="1400" b="1" dirty="0" smtClean="0">
                <a:solidFill>
                  <a:srgbClr val="000000"/>
                </a:solidFill>
                <a:ea typeface="Calibri" panose="020F0502020204030204" pitchFamily="34" charset="0"/>
                <a:cs typeface="Sakkal Majalla" panose="02000000000000000000" pitchFamily="2" charset="-78"/>
              </a:rPr>
              <a:t>2021-2022م</a:t>
            </a:r>
            <a:endParaRPr lang="en-US" sz="1100" dirty="0">
              <a:solidFill>
                <a:prstClr val="black"/>
              </a:solidFill>
              <a:ea typeface="Calibri" panose="020F0502020204030204" pitchFamily="34" charset="0"/>
              <a:cs typeface="Arial" panose="020B0604020202020204" pitchFamily="34" charset="0"/>
            </a:endParaRPr>
          </a:p>
        </p:txBody>
      </p:sp>
      <p:sp>
        <p:nvSpPr>
          <p:cNvPr id="9" name="مربع نص 1"/>
          <p:cNvSpPr txBox="1"/>
          <p:nvPr/>
        </p:nvSpPr>
        <p:spPr>
          <a:xfrm>
            <a:off x="0" y="0"/>
            <a:ext cx="3314700" cy="338554"/>
          </a:xfrm>
          <a:prstGeom prst="rect">
            <a:avLst/>
          </a:prstGeom>
          <a:solidFill>
            <a:schemeClr val="accent4">
              <a:lumMod val="60000"/>
              <a:lumOff val="40000"/>
            </a:schemeClr>
          </a:solidFill>
        </p:spPr>
        <p:txBody>
          <a:bodyPr wrap="square" rtlCol="0">
            <a:spAutoFit/>
          </a:bodyPr>
          <a:lstStyle/>
          <a:p>
            <a:pPr algn="ctr"/>
            <a:r>
              <a:rPr lang="ar-SA" sz="1600" dirty="0" smtClean="0">
                <a:solidFill>
                  <a:prstClr val="black"/>
                </a:solidFill>
                <a:latin typeface="Sakkal Majalla" panose="02000000000000000000" pitchFamily="2" charset="-78"/>
                <a:cs typeface="Sakkal Majalla" panose="02000000000000000000" pitchFamily="2" charset="-78"/>
              </a:rPr>
              <a:t>عرب 202: الحجاج بالسرد (إنتاج جزئي-إنتاج كامل)</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8" name="Rectangle 21"/>
          <p:cNvSpPr/>
          <p:nvPr/>
        </p:nvSpPr>
        <p:spPr>
          <a:xfrm>
            <a:off x="372522" y="1473755"/>
            <a:ext cx="11339734" cy="868891"/>
          </a:xfrm>
          <a:prstGeom prst="rect">
            <a:avLst/>
          </a:prstGeom>
          <a:solidFill>
            <a:schemeClr val="accent1">
              <a:lumMod val="20000"/>
              <a:lumOff val="8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smtClean="0">
                <a:solidFill>
                  <a:srgbClr val="000076"/>
                </a:solidFill>
                <a:latin typeface="Sakkal Majalla" pitchFamily="2" charset="-78"/>
                <a:cs typeface="Sakkal Majalla" pitchFamily="2" charset="-78"/>
              </a:rPr>
              <a:t>إنّ الإنسانَ إذا انقضتْ مُدَّتُه وحانت مَنيّتُه فهو ــــ وإنْ اجتهدَ في التوقّي من الأمور التي يخاف فيها على نفسه الهلاكَ ـــــ لم يُغنِ ذلك عنه شيئًا، ورُبّما عاد اجتهادُه في توقّيه وبالًا عليه. </a:t>
            </a:r>
          </a:p>
        </p:txBody>
      </p:sp>
      <p:sp>
        <p:nvSpPr>
          <p:cNvPr id="25" name="Rectangle 12"/>
          <p:cNvSpPr/>
          <p:nvPr/>
        </p:nvSpPr>
        <p:spPr>
          <a:xfrm>
            <a:off x="365724" y="5180671"/>
            <a:ext cx="11339734" cy="868891"/>
          </a:xfrm>
          <a:prstGeom prst="rect">
            <a:avLst/>
          </a:prstGeom>
          <a:solidFill>
            <a:schemeClr val="accent1">
              <a:lumMod val="20000"/>
              <a:lumOff val="8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smtClean="0">
                <a:solidFill>
                  <a:srgbClr val="000076"/>
                </a:solidFill>
                <a:latin typeface="Sakkal Majalla" pitchFamily="2" charset="-78"/>
                <a:cs typeface="Sakkal Majalla" pitchFamily="2" charset="-78"/>
              </a:rPr>
              <a:t>إنّ هذه القصّة دليلٌ واضح على أنّ لكلّ إنسان على وجه البسيطة أجلًا معلومًا لا يزيدُ عليه ولا يُنقص منه، فإذا جاءَ أجلُه وحلّ مَوْعِدهُ لن يستطيعَ دفعَ المنيّة أو تأجيلَها. </a:t>
            </a:r>
          </a:p>
        </p:txBody>
      </p:sp>
      <p:sp>
        <p:nvSpPr>
          <p:cNvPr id="26" name="Title 8"/>
          <p:cNvSpPr txBox="1">
            <a:spLocks/>
          </p:cNvSpPr>
          <p:nvPr/>
        </p:nvSpPr>
        <p:spPr>
          <a:xfrm>
            <a:off x="4529647" y="653888"/>
            <a:ext cx="2980303" cy="708496"/>
          </a:xfrm>
          <a:prstGeom prst="rect">
            <a:avLst/>
          </a:prstGeom>
          <a:solidFill>
            <a:srgbClr val="C00000"/>
          </a:solidFill>
          <a:ln w="1270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1"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3600" b="1" dirty="0" smtClean="0">
                <a:solidFill>
                  <a:schemeClr val="bg1"/>
                </a:solidFill>
                <a:latin typeface="Sakkal Majalla" panose="02000000000000000000" pitchFamily="2" charset="-78"/>
                <a:ea typeface="+mj-ea"/>
                <a:cs typeface="Sakkal Majalla" panose="02000000000000000000" pitchFamily="2" charset="-78"/>
              </a:rPr>
              <a:t>الحذر  لا يمنع القدر</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15" name="Rectangle 11"/>
          <p:cNvSpPr/>
          <p:nvPr/>
        </p:nvSpPr>
        <p:spPr>
          <a:xfrm>
            <a:off x="372522" y="2419447"/>
            <a:ext cx="11339734" cy="2693338"/>
          </a:xfrm>
          <a:prstGeom prst="rect">
            <a:avLst/>
          </a:prstGeom>
          <a:solidFill>
            <a:schemeClr val="accent1">
              <a:lumMod val="20000"/>
              <a:lumOff val="8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smtClean="0">
                <a:solidFill>
                  <a:srgbClr val="000076"/>
                </a:solidFill>
                <a:latin typeface="Sakkal Majalla" pitchFamily="2" charset="-78"/>
                <a:cs typeface="Sakkal Majalla" pitchFamily="2" charset="-78"/>
              </a:rPr>
              <a:t>من ذلك أنّ رجلًا سلك مَفازَةً فيها خَوفٌ من السباع، ولمّا سارَ غيرَ بعيد اعترضَ له ذئبٌ، فلمّا رأى أنّ الذئبَ قاصدٌ نحوه خاف منه، فنظر يمينًا وشمالًا لِيجدَ مَوْضِعًا يتحرّزُ فيه من الذئب، فلم يَرَ إلَّا قَريةً خلفَ وادٍ. فذهبَ مُسرِعًا نحو القرية، فلمّا أتى الواديَ لم يَرَ عليه قَنطَرَةً، ورأى الذئبَ قد أدركَه، فألقى نفسَه في الماء وهو لا يُحسنُ السباحة، وكاد يغرق، لولا أن أخرجه قومٌ مِن القرية وقد أشرفَ على الهلاك. فلمّا أمِنَ على نفسه مِن غائلةِ الذئب رأى على عُدوةِ الوادي بيتًا مُفردًا، فقال: «أَدخُلُ هذا البيتَ فأستريحُ فيه». فلمّا دخله وجدَ جماعةً من اللصوص قَد قطعوا الطريقَ على رجل من التجّار، وهم يقتسمون مالَه، ويُريدون قتلَه، فلمّا رأى الرجلُ ذلك خافَ على نفسه ومضى نحو القرية، فأسْنَدَ ظَهرَه على حائِطٍ مِن حيطانِها ليستريحَ ممّا حلّ به مِن الهَولِ والإعياء، إذ سقَطَ عليه الحائطُ فمات.  </a:t>
            </a:r>
          </a:p>
        </p:txBody>
      </p:sp>
    </p:spTree>
    <p:extLst>
      <p:ext uri="{BB962C8B-B14F-4D97-AF65-F5344CB8AC3E}">
        <p14:creationId xmlns:p14="http://schemas.microsoft.com/office/powerpoint/2010/main" val="159516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5" grpId="0" animBg="1"/>
      <p:bldP spid="26"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itle 8"/>
          <p:cNvSpPr>
            <a:spLocks noGrp="1"/>
          </p:cNvSpPr>
          <p:nvPr>
            <p:ph type="title"/>
          </p:nvPr>
        </p:nvSpPr>
        <p:spPr>
          <a:xfrm>
            <a:off x="8349483" y="2036940"/>
            <a:ext cx="2980303"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ar-SA" sz="3600" b="1" dirty="0" smtClean="0">
                <a:solidFill>
                  <a:schemeClr val="bg1"/>
                </a:solidFill>
                <a:latin typeface="Sakkal Majalla" panose="02000000000000000000" pitchFamily="2" charset="-78"/>
                <a:ea typeface="+mj-ea"/>
                <a:cs typeface="Sakkal Majalla" panose="02000000000000000000" pitchFamily="2" charset="-78"/>
              </a:rPr>
              <a:t>الإنتاج الكامل </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8" name="Title 1">
            <a:extLst>
              <a:ext uri="{FF2B5EF4-FFF2-40B4-BE49-F238E27FC236}">
                <a16:creationId xmlns="" xmlns:a16="http://schemas.microsoft.com/office/drawing/2014/main" id="{DC56CC29-230F-4E5F-BFA6-C313AF0AB099}"/>
              </a:ext>
            </a:extLst>
          </p:cNvPr>
          <p:cNvSpPr txBox="1">
            <a:spLocks/>
          </p:cNvSpPr>
          <p:nvPr/>
        </p:nvSpPr>
        <p:spPr>
          <a:xfrm>
            <a:off x="1418261" y="2028265"/>
            <a:ext cx="2515408" cy="641750"/>
          </a:xfrm>
          <a:prstGeom prst="rect">
            <a:avLst/>
          </a:prstGeom>
          <a:solidFill>
            <a:srgbClr val="FFE75A"/>
          </a:soli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36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تكليفات فردية</a:t>
            </a:r>
            <a:endParaRPr lang="ar-BH" sz="3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12" name="صورة 11">
            <a:extLst>
              <a:ext uri="{FF2B5EF4-FFF2-40B4-BE49-F238E27FC236}">
                <a16:creationId xmlns="" xmlns:a16="http://schemas.microsoft.com/office/drawing/2014/main" id="{2FDB005B-5E15-4EF8-B3A1-FFEFFE2188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3835" y="973293"/>
            <a:ext cx="1377277" cy="1260759"/>
          </a:xfrm>
          <a:prstGeom prst="rect">
            <a:avLst/>
          </a:prstGeom>
          <a:effectLst>
            <a:outerShdw blurRad="50800" dist="38100" dir="2700000" algn="tl" rotWithShape="0">
              <a:prstClr val="black">
                <a:alpha val="40000"/>
              </a:prstClr>
            </a:outerShdw>
          </a:effectLst>
        </p:spPr>
      </p:pic>
      <p:sp>
        <p:nvSpPr>
          <p:cNvPr id="4" name="مستطيل 3"/>
          <p:cNvSpPr/>
          <p:nvPr/>
        </p:nvSpPr>
        <p:spPr>
          <a:xfrm>
            <a:off x="4029362" y="3094946"/>
            <a:ext cx="7189586" cy="230832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1" algn="justLow" rtl="1"/>
            <a:r>
              <a:rPr lang="ar-BH" sz="3600" b="1" dirty="0">
                <a:solidFill>
                  <a:srgbClr val="000076"/>
                </a:solidFill>
                <a:latin typeface="Sakkal Majalla" pitchFamily="2" charset="-78"/>
                <a:cs typeface="Sakkal Majalla" pitchFamily="2" charset="-78"/>
              </a:rPr>
              <a:t>إنّ مهنة التعليم أشرف المِهَن على الإطلاق لأنّها أبعدُها على الأنانيّة </a:t>
            </a:r>
            <a:r>
              <a:rPr lang="ar-BH" sz="3600" b="1" dirty="0" smtClean="0">
                <a:solidFill>
                  <a:srgbClr val="000076"/>
                </a:solidFill>
                <a:latin typeface="Sakkal Majalla" pitchFamily="2" charset="-78"/>
                <a:cs typeface="Sakkal Majalla" pitchFamily="2" charset="-78"/>
              </a:rPr>
              <a:t>وأشدّها</a:t>
            </a:r>
            <a:r>
              <a:rPr lang="ar-SA" sz="3600" b="1" dirty="0" smtClean="0">
                <a:solidFill>
                  <a:srgbClr val="000076"/>
                </a:solidFill>
                <a:latin typeface="Sakkal Majalla" pitchFamily="2" charset="-78"/>
                <a:cs typeface="Sakkal Majalla" pitchFamily="2" charset="-78"/>
              </a:rPr>
              <a:t> </a:t>
            </a:r>
            <a:r>
              <a:rPr lang="ar-BH" sz="3600" b="1" dirty="0" smtClean="0">
                <a:solidFill>
                  <a:srgbClr val="000076"/>
                </a:solidFill>
                <a:latin typeface="Sakkal Majalla" pitchFamily="2" charset="-78"/>
                <a:cs typeface="Sakkal Majalla" pitchFamily="2" charset="-78"/>
              </a:rPr>
              <a:t>إنكارًا </a:t>
            </a:r>
            <a:r>
              <a:rPr lang="ar-BH" sz="3600" b="1" dirty="0">
                <a:solidFill>
                  <a:srgbClr val="000076"/>
                </a:solidFill>
                <a:latin typeface="Sakkal Majalla" pitchFamily="2" charset="-78"/>
                <a:cs typeface="Sakkal Majalla" pitchFamily="2" charset="-78"/>
              </a:rPr>
              <a:t>للذات.</a:t>
            </a:r>
          </a:p>
          <a:p>
            <a:pPr lvl="1" algn="just" rtl="1"/>
            <a:r>
              <a:rPr lang="ar-BH" sz="3600" b="1" dirty="0">
                <a:solidFill>
                  <a:srgbClr val="000076"/>
                </a:solidFill>
                <a:latin typeface="Sakkal Majalla" pitchFamily="2" charset="-78"/>
                <a:cs typeface="Sakkal Majalla" pitchFamily="2" charset="-78"/>
              </a:rPr>
              <a:t>توسّع في </a:t>
            </a:r>
            <a:r>
              <a:rPr lang="ar-SA" sz="3600" b="1" dirty="0" smtClean="0">
                <a:solidFill>
                  <a:srgbClr val="000076"/>
                </a:solidFill>
                <a:latin typeface="Sakkal Majalla" pitchFamily="2" charset="-78"/>
                <a:cs typeface="Sakkal Majalla" pitchFamily="2" charset="-78"/>
              </a:rPr>
              <a:t>تناول </a:t>
            </a:r>
            <a:r>
              <a:rPr lang="ar-BH" sz="3600" b="1" dirty="0" smtClean="0">
                <a:solidFill>
                  <a:srgbClr val="000076"/>
                </a:solidFill>
                <a:latin typeface="Sakkal Majalla" pitchFamily="2" charset="-78"/>
                <a:cs typeface="Sakkal Majalla" pitchFamily="2" charset="-78"/>
              </a:rPr>
              <a:t>هذا </a:t>
            </a:r>
            <a:r>
              <a:rPr lang="ar-BH" sz="3600" b="1" dirty="0">
                <a:solidFill>
                  <a:srgbClr val="000076"/>
                </a:solidFill>
                <a:latin typeface="Sakkal Majalla" pitchFamily="2" charset="-78"/>
                <a:cs typeface="Sakkal Majalla" pitchFamily="2" charset="-78"/>
              </a:rPr>
              <a:t>القول مُدعِّمًا حِجاجَك بمقطع </a:t>
            </a:r>
            <a:r>
              <a:rPr lang="ar-BH" sz="3600" b="1" dirty="0" smtClean="0">
                <a:solidFill>
                  <a:srgbClr val="000076"/>
                </a:solidFill>
                <a:latin typeface="Sakkal Majalla" pitchFamily="2" charset="-78"/>
                <a:cs typeface="Sakkal Majalla" pitchFamily="2" charset="-78"/>
              </a:rPr>
              <a:t>س</a:t>
            </a:r>
            <a:r>
              <a:rPr lang="ar-SA" sz="3600" b="1" dirty="0" smtClean="0">
                <a:solidFill>
                  <a:srgbClr val="000076"/>
                </a:solidFill>
                <a:latin typeface="Sakkal Majalla" pitchFamily="2" charset="-78"/>
                <a:cs typeface="Sakkal Majalla" pitchFamily="2" charset="-78"/>
              </a:rPr>
              <a:t>َ</a:t>
            </a:r>
            <a:r>
              <a:rPr lang="ar-BH" sz="3600" b="1" dirty="0" smtClean="0">
                <a:solidFill>
                  <a:srgbClr val="000076"/>
                </a:solidFill>
                <a:latin typeface="Sakkal Majalla" pitchFamily="2" charset="-78"/>
                <a:cs typeface="Sakkal Majalla" pitchFamily="2" charset="-78"/>
              </a:rPr>
              <a:t>رديّ</a:t>
            </a:r>
            <a:r>
              <a:rPr lang="ar-BH" sz="3600" b="1" dirty="0">
                <a:solidFill>
                  <a:srgbClr val="000076"/>
                </a:solidFill>
                <a:latin typeface="Sakkal Majalla" pitchFamily="2" charset="-78"/>
                <a:cs typeface="Sakkal Majalla" pitchFamily="2" charset="-78"/>
              </a:rPr>
              <a:t>. </a:t>
            </a:r>
          </a:p>
        </p:txBody>
      </p:sp>
      <p:sp>
        <p:nvSpPr>
          <p:cNvPr id="2" name="سهم إلى اليسار 1"/>
          <p:cNvSpPr/>
          <p:nvPr/>
        </p:nvSpPr>
        <p:spPr>
          <a:xfrm>
            <a:off x="1332334" y="3857283"/>
            <a:ext cx="2601335"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مربع نص 1"/>
          <p:cNvSpPr txBox="1"/>
          <p:nvPr/>
        </p:nvSpPr>
        <p:spPr>
          <a:xfrm>
            <a:off x="0" y="0"/>
            <a:ext cx="3448050" cy="338554"/>
          </a:xfrm>
          <a:prstGeom prst="rect">
            <a:avLst/>
          </a:prstGeom>
          <a:solidFill>
            <a:schemeClr val="accent4">
              <a:lumMod val="60000"/>
              <a:lumOff val="40000"/>
            </a:schemeClr>
          </a:solidFill>
        </p:spPr>
        <p:txBody>
          <a:bodyPr wrap="square" rtlCol="0">
            <a:spAutoFit/>
          </a:bodyPr>
          <a:lstStyle/>
          <a:p>
            <a:pPr algn="ctr"/>
            <a:r>
              <a:rPr lang="ar-SA" sz="1600" dirty="0" smtClean="0">
                <a:solidFill>
                  <a:prstClr val="black"/>
                </a:solidFill>
                <a:latin typeface="Sakkal Majalla" panose="02000000000000000000" pitchFamily="2" charset="-78"/>
                <a:cs typeface="Sakkal Majalla" panose="02000000000000000000" pitchFamily="2" charset="-78"/>
              </a:rPr>
              <a:t>عرب 202: الحجاج بالسرد (إنتاج جزئي-إنتاج كامل)</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14"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a:t>
            </a:r>
            <a:r>
              <a:rPr lang="ar-SA" sz="1400" b="1" dirty="0" smtClean="0">
                <a:solidFill>
                  <a:srgbClr val="000000"/>
                </a:solidFill>
                <a:ea typeface="Calibri" panose="020F0502020204030204" pitchFamily="34" charset="0"/>
                <a:cs typeface="Sakkal Majalla" panose="02000000000000000000" pitchFamily="2" charset="-78"/>
              </a:rPr>
              <a:t>الثاني</a:t>
            </a:r>
            <a:r>
              <a:rPr lang="ar-BH" sz="1400" b="1" dirty="0" smtClean="0">
                <a:solidFill>
                  <a:srgbClr val="000000"/>
                </a:solidFill>
                <a:ea typeface="Calibri" panose="020F0502020204030204" pitchFamily="34" charset="0"/>
                <a:cs typeface="Sakkal Majalla" panose="02000000000000000000" pitchFamily="2" charset="-78"/>
              </a:rPr>
              <a:t>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618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4"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itle 8"/>
          <p:cNvSpPr>
            <a:spLocks noGrp="1"/>
          </p:cNvSpPr>
          <p:nvPr>
            <p:ph type="title"/>
          </p:nvPr>
        </p:nvSpPr>
        <p:spPr>
          <a:xfrm>
            <a:off x="5268773" y="169277"/>
            <a:ext cx="4368800"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ar-SA" sz="2800" b="1" dirty="0" smtClean="0">
                <a:solidFill>
                  <a:schemeClr val="bg1"/>
                </a:solidFill>
                <a:latin typeface="Sakkal Majalla" panose="02000000000000000000" pitchFamily="2" charset="-78"/>
                <a:ea typeface="+mj-ea"/>
                <a:cs typeface="Sakkal Majalla" panose="02000000000000000000" pitchFamily="2" charset="-78"/>
              </a:rPr>
              <a:t>نموذج إجابة مقترح</a:t>
            </a:r>
            <a:endParaRPr lang="ar-BH" sz="2800" b="1" dirty="0">
              <a:solidFill>
                <a:schemeClr val="bg1"/>
              </a:solidFill>
              <a:latin typeface="Sakkal Majalla" panose="02000000000000000000" pitchFamily="2" charset="-78"/>
              <a:ea typeface="+mj-ea"/>
              <a:cs typeface="Sakkal Majalla" panose="02000000000000000000" pitchFamily="2" charset="-78"/>
            </a:endParaRPr>
          </a:p>
        </p:txBody>
      </p:sp>
      <p:sp>
        <p:nvSpPr>
          <p:cNvPr id="16" name="مربع نص 1"/>
          <p:cNvSpPr txBox="1"/>
          <p:nvPr/>
        </p:nvSpPr>
        <p:spPr>
          <a:xfrm>
            <a:off x="0" y="0"/>
            <a:ext cx="3457575" cy="338554"/>
          </a:xfrm>
          <a:prstGeom prst="rect">
            <a:avLst/>
          </a:prstGeom>
          <a:solidFill>
            <a:schemeClr val="accent4">
              <a:lumMod val="60000"/>
              <a:lumOff val="40000"/>
            </a:schemeClr>
          </a:solidFill>
        </p:spPr>
        <p:txBody>
          <a:bodyPr wrap="square" rtlCol="0">
            <a:spAutoFit/>
          </a:bodyPr>
          <a:lstStyle/>
          <a:p>
            <a:pPr algn="ctr"/>
            <a:r>
              <a:rPr lang="ar-SA" sz="1600" dirty="0" smtClean="0">
                <a:solidFill>
                  <a:prstClr val="black"/>
                </a:solidFill>
                <a:latin typeface="Sakkal Majalla" panose="02000000000000000000" pitchFamily="2" charset="-78"/>
                <a:cs typeface="Sakkal Majalla" panose="02000000000000000000" pitchFamily="2" charset="-78"/>
              </a:rPr>
              <a:t>عرب 202: الحجاج بالسرد (إنتاج جزئي-إنتاج كامل)</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1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a:t>
            </a:r>
            <a:r>
              <a:rPr lang="ar-SA" sz="1400" b="1" dirty="0" smtClean="0">
                <a:solidFill>
                  <a:srgbClr val="000000"/>
                </a:solidFill>
                <a:ea typeface="Calibri" panose="020F0502020204030204" pitchFamily="34" charset="0"/>
                <a:cs typeface="Sakkal Majalla" panose="02000000000000000000" pitchFamily="2" charset="-78"/>
              </a:rPr>
              <a:t>الثاني</a:t>
            </a:r>
            <a:r>
              <a:rPr lang="ar-BH" sz="1400" b="1" dirty="0" smtClean="0">
                <a:solidFill>
                  <a:srgbClr val="000000"/>
                </a:solidFill>
                <a:ea typeface="Calibri" panose="020F0502020204030204" pitchFamily="34" charset="0"/>
                <a:cs typeface="Sakkal Majalla" panose="02000000000000000000" pitchFamily="2" charset="-78"/>
              </a:rPr>
              <a:t>2021-2022م</a:t>
            </a:r>
            <a:endParaRPr lang="en-US" sz="1100" dirty="0">
              <a:solidFill>
                <a:prstClr val="black"/>
              </a:solidFill>
              <a:ea typeface="Calibri" panose="020F0502020204030204" pitchFamily="34" charset="0"/>
              <a:cs typeface="Arial" panose="020B0604020202020204" pitchFamily="34" charset="0"/>
            </a:endParaRPr>
          </a:p>
        </p:txBody>
      </p:sp>
      <p:sp>
        <p:nvSpPr>
          <p:cNvPr id="15" name="Rectangle 13"/>
          <p:cNvSpPr/>
          <p:nvPr/>
        </p:nvSpPr>
        <p:spPr>
          <a:xfrm>
            <a:off x="82061" y="1104901"/>
            <a:ext cx="11686897" cy="4908968"/>
          </a:xfrm>
          <a:prstGeom prst="rect">
            <a:avLst/>
          </a:prstGeom>
          <a:solidFill>
            <a:srgbClr val="FDF0E7"/>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endParaRPr lang="ar-BH" sz="2400" b="1" dirty="0" smtClean="0">
              <a:solidFill>
                <a:srgbClr val="000076"/>
              </a:solidFill>
              <a:latin typeface="Sakkal Majalla" pitchFamily="2" charset="-78"/>
              <a:cs typeface="Sakkal Majalla" pitchFamily="2" charset="-78"/>
            </a:endParaRPr>
          </a:p>
          <a:p>
            <a:pPr algn="just" rtl="1"/>
            <a:r>
              <a:rPr lang="ar-BH" sz="2400" b="1" dirty="0">
                <a:solidFill>
                  <a:srgbClr val="000076"/>
                </a:solidFill>
                <a:latin typeface="Sakkal Majalla" pitchFamily="2" charset="-78"/>
                <a:cs typeface="Sakkal Majalla" pitchFamily="2" charset="-78"/>
              </a:rPr>
              <a:t> </a:t>
            </a:r>
            <a:r>
              <a:rPr lang="ar-BH" sz="2400" b="1" dirty="0" smtClean="0">
                <a:solidFill>
                  <a:srgbClr val="000076"/>
                </a:solidFill>
                <a:latin typeface="Sakkal Majalla" pitchFamily="2" charset="-78"/>
                <a:cs typeface="Sakkal Majalla" pitchFamily="2" charset="-78"/>
              </a:rPr>
              <a:t>           لا يختلف عاقلان في الدور الجليل الذي يلعبه المعلّم في بناء المجتمعات ورقيّ الحضارات. غيـر أنّه يبقى، مع هذا، ذاك الجنديَّ المجهول الذي يَبذُلُ نفسَه ليفتَح لغيره سُبل النجاة، ويُضيءَ له دربَ النجاح والفلاح.</a:t>
            </a:r>
          </a:p>
          <a:p>
            <a:pPr algn="just" rtl="1"/>
            <a:r>
              <a:rPr lang="en-US" sz="2400" b="1" dirty="0">
                <a:solidFill>
                  <a:srgbClr val="000076"/>
                </a:solidFill>
                <a:latin typeface="Sakkal Majalla" pitchFamily="2" charset="-78"/>
                <a:cs typeface="Sakkal Majalla" pitchFamily="2" charset="-78"/>
              </a:rPr>
              <a:t> </a:t>
            </a:r>
            <a:r>
              <a:rPr lang="en-US" sz="2400" b="1" dirty="0" smtClean="0">
                <a:solidFill>
                  <a:srgbClr val="000076"/>
                </a:solidFill>
                <a:latin typeface="Sakkal Majalla" pitchFamily="2" charset="-78"/>
                <a:cs typeface="Sakkal Majalla" pitchFamily="2" charset="-78"/>
              </a:rPr>
              <a:t>         </a:t>
            </a:r>
            <a:r>
              <a:rPr lang="ar-BH" sz="2400" b="1" dirty="0" smtClean="0">
                <a:solidFill>
                  <a:srgbClr val="000076"/>
                </a:solidFill>
                <a:latin typeface="Sakkal Majalla" pitchFamily="2" charset="-78"/>
                <a:cs typeface="Sakkal Majalla" pitchFamily="2" charset="-78"/>
              </a:rPr>
              <a:t>فالمعلّم هو مَن تفتّقت الأذهانُ بين يَديه، وأُطلِقت الألسنَةُ على مَسمَعَيْه، و كُتِبَت الحروف أمام ناظِرَيه. بَذَرَ  وغرسَ، ثمّ تعهَّدَ غَرْسَه بالعنايةِ والجهد والرعاية، لِتَجنيَ الأمّةُ ثِمارَ ما غرسَ. لا يُسعدُه ويُبهِجُ نفسَه شيءٌ مثل رؤية الأجيال التي نشَّأها يتخرّجُ منها الأطبّاءُ والمُهندِسون والأدباء والمفكِّرون.</a:t>
            </a:r>
          </a:p>
          <a:p>
            <a:pPr algn="just" rtl="1"/>
            <a:r>
              <a:rPr lang="en-US" sz="2400" b="1" dirty="0" smtClean="0">
                <a:solidFill>
                  <a:srgbClr val="810A0A"/>
                </a:solidFill>
                <a:latin typeface="Sakkal Majalla" pitchFamily="2" charset="-78"/>
                <a:cs typeface="Sakkal Majalla" pitchFamily="2" charset="-78"/>
              </a:rPr>
              <a:t>           </a:t>
            </a:r>
            <a:r>
              <a:rPr lang="ar-BH" sz="2400" b="1" dirty="0" smtClean="0">
                <a:solidFill>
                  <a:srgbClr val="810A0A"/>
                </a:solidFill>
                <a:latin typeface="Sakkal Majalla" pitchFamily="2" charset="-78"/>
                <a:cs typeface="Sakkal Majalla" pitchFamily="2" charset="-78"/>
              </a:rPr>
              <a:t>كان هذا دأبَ الأستاذ ناصر معلّم اللغة العربيّة في مدرستنا. كان كلّ يومٍ يقتطعُ مِن عقلِه ليُكمِلَ عقولَ أطفالِه، ويُعطي مِن نفسِه ليَرفَعَ نفوسَهم. تَراهُ في الوقتِ الذي يفرغُ فيه كلُّ عاملٍ مِن عملِه مُنكبًّا على أكوامِ الكرّاساتِ يُصلِحُ أخطاءَها ويُقوِّمُ ما عوّجَه أطفالُه، حتّى إذا فرغ من هذا العمل المُضني، شرع يُعدُّ دُروسَه ويُلخِّصُ مِن الكتب مُذكِّراتٍ يُقدِّمُها إلى تلاميذِه زُبدَةً سائِغَةً مَيسورَةً.</a:t>
            </a:r>
          </a:p>
          <a:p>
            <a:pPr algn="just" rtl="1"/>
            <a:r>
              <a:rPr lang="en-US" sz="2400" b="1" dirty="0" smtClean="0">
                <a:solidFill>
                  <a:srgbClr val="810A0A"/>
                </a:solidFill>
                <a:latin typeface="Sakkal Majalla" pitchFamily="2" charset="-78"/>
                <a:cs typeface="Sakkal Majalla" pitchFamily="2" charset="-78"/>
              </a:rPr>
              <a:t>       </a:t>
            </a:r>
            <a:r>
              <a:rPr lang="ar-BH" sz="2400" b="1" dirty="0" smtClean="0">
                <a:solidFill>
                  <a:srgbClr val="810A0A"/>
                </a:solidFill>
                <a:latin typeface="Sakkal Majalla" pitchFamily="2" charset="-78"/>
                <a:cs typeface="Sakkal Majalla" pitchFamily="2" charset="-78"/>
              </a:rPr>
              <a:t>ولم يكن شيءٌ يُشعرُه بالنخوة ويجد فيه لذَّةَ الانتصارِ مثل رؤيةِ غَرْسِه قد أثمرَ زهراتٍ يانعةً، فيُدركُ حينها كيف أمكنَه بِصادِقِ عزمِه وجميلِ إخلاصِه أن يُكوِّنً جيلًا جديدًا، هو أوّلُ مَن انتزعَه مِن مخالِبِ الجهلِ.</a:t>
            </a:r>
          </a:p>
          <a:p>
            <a:pPr algn="just" rtl="1"/>
            <a:r>
              <a:rPr lang="en-US" sz="2400" b="1" dirty="0" smtClean="0">
                <a:solidFill>
                  <a:srgbClr val="000076"/>
                </a:solidFill>
                <a:latin typeface="Sakkal Majalla" pitchFamily="2" charset="-78"/>
                <a:cs typeface="Sakkal Majalla" pitchFamily="2" charset="-78"/>
              </a:rPr>
              <a:t>       </a:t>
            </a:r>
            <a:r>
              <a:rPr lang="ar-BH" sz="2400" b="1" dirty="0" smtClean="0">
                <a:solidFill>
                  <a:srgbClr val="000076"/>
                </a:solidFill>
                <a:latin typeface="Sakkal Majalla" pitchFamily="2" charset="-78"/>
                <a:cs typeface="Sakkal Majalla" pitchFamily="2" charset="-78"/>
              </a:rPr>
              <a:t>حقًّا إنّ المعلّم جسرُ الأجيال؛ جسر تمرّ فوقه أجيالٌ تلو أجيال من ضفّة الجهل على ضفّة النور، ثمّ يمضون في طريقهم، أمّا هو فحسبُه فخرًا أنّ العالَمَ صنيع يديه المباركَتَين.</a:t>
            </a:r>
          </a:p>
          <a:p>
            <a:pPr algn="r" rtl="1"/>
            <a:r>
              <a:rPr lang="ar-BH" sz="2400" b="1" dirty="0" smtClean="0">
                <a:solidFill>
                  <a:srgbClr val="000076"/>
                </a:solidFill>
                <a:latin typeface="Sakkal Majalla" pitchFamily="2" charset="-78"/>
                <a:cs typeface="Sakkal Majalla" pitchFamily="2" charset="-78"/>
              </a:rPr>
              <a:t> </a:t>
            </a:r>
          </a:p>
        </p:txBody>
      </p:sp>
    </p:spTree>
    <p:extLst>
      <p:ext uri="{BB962C8B-B14F-4D97-AF65-F5344CB8AC3E}">
        <p14:creationId xmlns:p14="http://schemas.microsoft.com/office/powerpoint/2010/main" val="88385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itle 3"/>
          <p:cNvSpPr>
            <a:spLocks noGrp="1"/>
          </p:cNvSpPr>
          <p:nvPr>
            <p:ph idx="1"/>
          </p:nvPr>
        </p:nvSpPr>
        <p:spPr>
          <a:xfrm>
            <a:off x="2843234" y="2192489"/>
            <a:ext cx="5956210" cy="2337469"/>
          </a:xfrm>
        </p:spPr>
        <p:style>
          <a:lnRef idx="2">
            <a:schemeClr val="accent2"/>
          </a:lnRef>
          <a:fillRef idx="1">
            <a:schemeClr val="lt1"/>
          </a:fillRef>
          <a:effectRef idx="0">
            <a:schemeClr val="accent2"/>
          </a:effectRef>
          <a:fontRef idx="minor">
            <a:schemeClr val="dk1"/>
          </a:fontRef>
        </p:style>
        <p:txBody>
          <a:bodyPr>
            <a:noAutofit/>
          </a:bodyPr>
          <a:lstStyle/>
          <a:p>
            <a:pPr marL="0" indent="0" algn="ctr" rtl="1">
              <a:buNone/>
            </a:pPr>
            <a:r>
              <a:rPr lang="ar-BH" sz="7200" b="1" dirty="0" smtClean="0">
                <a:ln w="22225">
                  <a:solidFill>
                    <a:schemeClr val="accent2"/>
                  </a:solidFill>
                  <a:prstDash val="solid"/>
                </a:ln>
                <a:solidFill>
                  <a:schemeClr val="accent2">
                    <a:lumMod val="40000"/>
                    <a:lumOff val="60000"/>
                  </a:schemeClr>
                </a:solidFill>
                <a:latin typeface="Sakkal Majalla" panose="02000000000000000000" pitchFamily="2" charset="-78"/>
                <a:cs typeface="Sakkal Majalla" panose="02000000000000000000" pitchFamily="2" charset="-78"/>
              </a:rPr>
              <a:t>أشكركم</a:t>
            </a:r>
            <a:r>
              <a:rPr lang="en-US" sz="7200" b="1" dirty="0" smtClean="0">
                <a:ln w="22225">
                  <a:solidFill>
                    <a:schemeClr val="accent2"/>
                  </a:solidFill>
                  <a:prstDash val="solid"/>
                </a:ln>
                <a:solidFill>
                  <a:schemeClr val="accent2">
                    <a:lumMod val="40000"/>
                    <a:lumOff val="60000"/>
                  </a:schemeClr>
                </a:solidFill>
                <a:latin typeface="Sakkal Majalla" panose="02000000000000000000" pitchFamily="2" charset="-78"/>
                <a:cs typeface="Sakkal Majalla" panose="02000000000000000000" pitchFamily="2" charset="-78"/>
              </a:rPr>
              <a:t/>
            </a:r>
            <a:br>
              <a:rPr lang="en-US" sz="7200" b="1" dirty="0" smtClean="0">
                <a:ln w="22225">
                  <a:solidFill>
                    <a:schemeClr val="accent2"/>
                  </a:solidFill>
                  <a:prstDash val="solid"/>
                </a:ln>
                <a:solidFill>
                  <a:schemeClr val="accent2">
                    <a:lumMod val="40000"/>
                    <a:lumOff val="60000"/>
                  </a:schemeClr>
                </a:solidFill>
                <a:latin typeface="Sakkal Majalla" panose="02000000000000000000" pitchFamily="2" charset="-78"/>
                <a:cs typeface="Sakkal Majalla" panose="02000000000000000000" pitchFamily="2" charset="-78"/>
              </a:rPr>
            </a:br>
            <a:r>
              <a:rPr lang="ar-BH" sz="7200" b="1" dirty="0" smtClean="0">
                <a:ln w="22225">
                  <a:solidFill>
                    <a:schemeClr val="accent2"/>
                  </a:solidFill>
                  <a:prstDash val="solid"/>
                </a:ln>
                <a:solidFill>
                  <a:schemeClr val="accent2">
                    <a:lumMod val="40000"/>
                    <a:lumOff val="60000"/>
                  </a:schemeClr>
                </a:solidFill>
                <a:latin typeface="Sakkal Majalla" panose="02000000000000000000" pitchFamily="2" charset="-78"/>
                <a:cs typeface="Sakkal Majalla" panose="02000000000000000000" pitchFamily="2" charset="-78"/>
              </a:rPr>
              <a:t>وإلى لقاء في درس آخر</a:t>
            </a:r>
            <a:endParaRPr lang="en-US" sz="7200" b="1" dirty="0">
              <a:ln w="22225">
                <a:solidFill>
                  <a:schemeClr val="accent2"/>
                </a:solidFill>
                <a:prstDash val="solid"/>
              </a:ln>
              <a:solidFill>
                <a:schemeClr val="accent2">
                  <a:lumMod val="40000"/>
                  <a:lumOff val="60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9863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a:t>
            </a:r>
            <a:r>
              <a:rPr lang="ar-SA" sz="1400" b="1" dirty="0" smtClean="0">
                <a:solidFill>
                  <a:srgbClr val="000000"/>
                </a:solidFill>
                <a:ea typeface="Calibri" panose="020F0502020204030204" pitchFamily="34" charset="0"/>
                <a:cs typeface="Sakkal Majalla" panose="02000000000000000000" pitchFamily="2" charset="-78"/>
              </a:rPr>
              <a:t>الثاني</a:t>
            </a:r>
            <a:r>
              <a:rPr lang="ar-BH" sz="1400" b="1" dirty="0" smtClean="0">
                <a:solidFill>
                  <a:srgbClr val="000000"/>
                </a:solidFill>
                <a:ea typeface="Calibri" panose="020F0502020204030204" pitchFamily="34" charset="0"/>
                <a:cs typeface="Sakkal Majalla" panose="02000000000000000000" pitchFamily="2" charset="-78"/>
              </a:rPr>
              <a:t>2021-2022م</a:t>
            </a:r>
            <a:endParaRPr lang="en-US" sz="1100" dirty="0">
              <a:solidFill>
                <a:prstClr val="black"/>
              </a:solidFill>
              <a:ea typeface="Calibri" panose="020F0502020204030204" pitchFamily="34" charset="0"/>
              <a:cs typeface="Arial" panose="020B0604020202020204" pitchFamily="34" charset="0"/>
            </a:endParaRPr>
          </a:p>
        </p:txBody>
      </p:sp>
      <p:sp>
        <p:nvSpPr>
          <p:cNvPr id="9" name="مربع نص 1"/>
          <p:cNvSpPr txBox="1"/>
          <p:nvPr/>
        </p:nvSpPr>
        <p:spPr>
          <a:xfrm>
            <a:off x="0" y="0"/>
            <a:ext cx="3286125" cy="338554"/>
          </a:xfrm>
          <a:prstGeom prst="rect">
            <a:avLst/>
          </a:prstGeom>
          <a:solidFill>
            <a:schemeClr val="accent4">
              <a:lumMod val="60000"/>
              <a:lumOff val="40000"/>
            </a:schemeClr>
          </a:solidFill>
        </p:spPr>
        <p:txBody>
          <a:bodyPr wrap="square" rtlCol="0">
            <a:spAutoFit/>
          </a:bodyPr>
          <a:lstStyle/>
          <a:p>
            <a:pPr algn="ctr"/>
            <a:r>
              <a:rPr lang="ar-SA" sz="1600" dirty="0" smtClean="0">
                <a:solidFill>
                  <a:prstClr val="black"/>
                </a:solidFill>
                <a:latin typeface="Sakkal Majalla" panose="02000000000000000000" pitchFamily="2" charset="-78"/>
                <a:cs typeface="Sakkal Majalla" panose="02000000000000000000" pitchFamily="2" charset="-78"/>
              </a:rPr>
              <a:t>عرب 202: الحجاج بالسرد (إنتاج جزئي-إنتاج كامل)</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10" name="Title 8"/>
          <p:cNvSpPr>
            <a:spLocks noGrp="1"/>
          </p:cNvSpPr>
          <p:nvPr>
            <p:ph type="title"/>
          </p:nvPr>
        </p:nvSpPr>
        <p:spPr>
          <a:xfrm>
            <a:off x="4749233" y="1557900"/>
            <a:ext cx="2541132"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ar-SA" sz="3600" b="1" dirty="0">
                <a:solidFill>
                  <a:schemeClr val="bg1"/>
                </a:solidFill>
                <a:latin typeface="Sakkal Majalla" panose="02000000000000000000" pitchFamily="2" charset="-78"/>
                <a:ea typeface="+mj-ea"/>
                <a:cs typeface="Sakkal Majalla" panose="02000000000000000000" pitchFamily="2" charset="-78"/>
              </a:rPr>
              <a:t>أ</a:t>
            </a:r>
            <a:r>
              <a:rPr lang="ar-BH" sz="3600" b="1" dirty="0">
                <a:solidFill>
                  <a:schemeClr val="bg1"/>
                </a:solidFill>
                <a:latin typeface="Sakkal Majalla" panose="02000000000000000000" pitchFamily="2" charset="-78"/>
                <a:ea typeface="+mj-ea"/>
                <a:cs typeface="Sakkal Majalla" panose="02000000000000000000" pitchFamily="2" charset="-78"/>
              </a:rPr>
              <a:t>هد</a:t>
            </a:r>
            <a:r>
              <a:rPr lang="ar-SA" sz="3600" b="1" dirty="0">
                <a:solidFill>
                  <a:schemeClr val="bg1"/>
                </a:solidFill>
                <a:latin typeface="Sakkal Majalla" panose="02000000000000000000" pitchFamily="2" charset="-78"/>
                <a:ea typeface="+mj-ea"/>
                <a:cs typeface="Sakkal Majalla" panose="02000000000000000000" pitchFamily="2" charset="-78"/>
              </a:rPr>
              <a:t>ا</a:t>
            </a:r>
            <a:r>
              <a:rPr lang="ar-BH" sz="3600" b="1" dirty="0">
                <a:solidFill>
                  <a:schemeClr val="bg1"/>
                </a:solidFill>
                <a:latin typeface="Sakkal Majalla" panose="02000000000000000000" pitchFamily="2" charset="-78"/>
                <a:ea typeface="+mj-ea"/>
                <a:cs typeface="Sakkal Majalla" panose="02000000000000000000" pitchFamily="2" charset="-78"/>
              </a:rPr>
              <a:t>فُ </a:t>
            </a:r>
            <a:r>
              <a:rPr lang="ar-BH" sz="3600" b="1" dirty="0" smtClean="0">
                <a:solidFill>
                  <a:schemeClr val="bg1"/>
                </a:solidFill>
                <a:latin typeface="Sakkal Majalla" panose="02000000000000000000" pitchFamily="2" charset="-78"/>
                <a:ea typeface="+mj-ea"/>
                <a:cs typeface="Sakkal Majalla" panose="02000000000000000000" pitchFamily="2" charset="-78"/>
              </a:rPr>
              <a:t>الدرس</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11" name="مربع نص 10">
            <a:extLst>
              <a:ext uri="{FF2B5EF4-FFF2-40B4-BE49-F238E27FC236}">
                <a16:creationId xmlns="" xmlns:a16="http://schemas.microsoft.com/office/drawing/2014/main" id="{95A7A3F8-1665-4B20-8189-4F984E8DF68C}"/>
              </a:ext>
            </a:extLst>
          </p:cNvPr>
          <p:cNvSpPr txBox="1"/>
          <p:nvPr/>
        </p:nvSpPr>
        <p:spPr>
          <a:xfrm>
            <a:off x="1337982" y="2780106"/>
            <a:ext cx="10005392" cy="2616101"/>
          </a:xfrm>
          <a:prstGeom prst="rect">
            <a:avLst/>
          </a:prstGeom>
          <a:noFill/>
        </p:spPr>
        <p:txBody>
          <a:bodyPr wrap="square">
            <a:spAutoFit/>
          </a:bodyPr>
          <a:lstStyle/>
          <a:p>
            <a:pPr algn="r" rtl="1"/>
            <a:r>
              <a:rPr lang="ar-SA" sz="3200" b="1" dirty="0" smtClean="0">
                <a:solidFill>
                  <a:srgbClr val="0070C0"/>
                </a:solidFill>
                <a:latin typeface="Sakkal Majalla" panose="02000000000000000000" pitchFamily="2" charset="-78"/>
                <a:cs typeface="Sakkal Majalla" panose="02000000000000000000" pitchFamily="2" charset="-78"/>
              </a:rPr>
              <a:t>يتوقَّعُ </a:t>
            </a:r>
            <a:r>
              <a:rPr lang="ar-SA" sz="3200" b="1" dirty="0">
                <a:solidFill>
                  <a:srgbClr val="0070C0"/>
                </a:solidFill>
                <a:latin typeface="Sakkal Majalla" panose="02000000000000000000" pitchFamily="2" charset="-78"/>
                <a:cs typeface="Sakkal Majalla" panose="02000000000000000000" pitchFamily="2" charset="-78"/>
              </a:rPr>
              <a:t>من </a:t>
            </a:r>
            <a:r>
              <a:rPr lang="ar-SA" sz="3200" b="1" dirty="0" smtClean="0">
                <a:solidFill>
                  <a:srgbClr val="0070C0"/>
                </a:solidFill>
                <a:latin typeface="Sakkal Majalla" panose="02000000000000000000" pitchFamily="2" charset="-78"/>
                <a:cs typeface="Sakkal Majalla" panose="02000000000000000000" pitchFamily="2" charset="-78"/>
              </a:rPr>
              <a:t>الطالبِ في نهايةِ هذا الدَّرسِ أنْ </a:t>
            </a:r>
            <a:r>
              <a:rPr lang="ar-SA" sz="3200" b="1" dirty="0">
                <a:solidFill>
                  <a:srgbClr val="0070C0"/>
                </a:solidFill>
                <a:latin typeface="Sakkal Majalla" panose="02000000000000000000" pitchFamily="2" charset="-78"/>
                <a:cs typeface="Sakkal Majalla" panose="02000000000000000000" pitchFamily="2" charset="-78"/>
              </a:rPr>
              <a:t>يكونَ قادرًا </a:t>
            </a:r>
            <a:r>
              <a:rPr lang="ar-SA" sz="3200" b="1" dirty="0" smtClean="0">
                <a:solidFill>
                  <a:srgbClr val="0070C0"/>
                </a:solidFill>
                <a:latin typeface="Sakkal Majalla" panose="02000000000000000000" pitchFamily="2" charset="-78"/>
                <a:cs typeface="Sakkal Majalla" panose="02000000000000000000" pitchFamily="2" charset="-78"/>
              </a:rPr>
              <a:t>على أن:</a:t>
            </a:r>
            <a:endParaRPr lang="ar-SA" sz="3200" b="1" dirty="0">
              <a:solidFill>
                <a:srgbClr val="0070C0"/>
              </a:solidFill>
              <a:latin typeface="Sakkal Majalla" panose="02000000000000000000" pitchFamily="2" charset="-78"/>
              <a:cs typeface="Sakkal Majalla" panose="02000000000000000000" pitchFamily="2" charset="-78"/>
            </a:endParaRPr>
          </a:p>
          <a:p>
            <a:pPr algn="r" rtl="1"/>
            <a:r>
              <a:rPr lang="ar-SA" sz="3200" b="1" dirty="0">
                <a:solidFill>
                  <a:srgbClr val="FF0000"/>
                </a:solidFill>
                <a:latin typeface="Sakkal Majalla" panose="02000000000000000000" pitchFamily="2" charset="-78"/>
                <a:cs typeface="Sakkal Majalla" panose="02000000000000000000" pitchFamily="2" charset="-78"/>
              </a:rPr>
              <a:t>1- </a:t>
            </a:r>
            <a:r>
              <a:rPr lang="ar-SA" sz="3200" b="1" dirty="0" smtClean="0">
                <a:solidFill>
                  <a:srgbClr val="FF0000"/>
                </a:solidFill>
                <a:latin typeface="Sakkal Majalla" panose="02000000000000000000" pitchFamily="2" charset="-78"/>
                <a:cs typeface="Sakkal Majalla" panose="02000000000000000000" pitchFamily="2" charset="-78"/>
              </a:rPr>
              <a:t>يوضِّحَ </a:t>
            </a:r>
            <a:r>
              <a:rPr lang="ar-SA" sz="3200" b="1" dirty="0">
                <a:solidFill>
                  <a:srgbClr val="FF0000"/>
                </a:solidFill>
                <a:latin typeface="Sakkal Majalla" panose="02000000000000000000" pitchFamily="2" charset="-78"/>
                <a:cs typeface="Sakkal Majalla" panose="02000000000000000000" pitchFamily="2" charset="-78"/>
              </a:rPr>
              <a:t>مفهوم </a:t>
            </a:r>
            <a:r>
              <a:rPr lang="ar-SA" sz="3200" b="1" dirty="0" smtClean="0">
                <a:solidFill>
                  <a:srgbClr val="FF0000"/>
                </a:solidFill>
                <a:latin typeface="Sakkal Majalla" panose="02000000000000000000" pitchFamily="2" charset="-78"/>
                <a:cs typeface="Sakkal Majalla" panose="02000000000000000000" pitchFamily="2" charset="-78"/>
              </a:rPr>
              <a:t>الحِجاج بالسَّرد.</a:t>
            </a:r>
            <a:endParaRPr lang="ar-SA" sz="3200" b="1" dirty="0">
              <a:solidFill>
                <a:srgbClr val="FF0000"/>
              </a:solidFill>
              <a:latin typeface="Sakkal Majalla" panose="02000000000000000000" pitchFamily="2" charset="-78"/>
              <a:cs typeface="Sakkal Majalla" panose="02000000000000000000" pitchFamily="2" charset="-78"/>
            </a:endParaRPr>
          </a:p>
          <a:p>
            <a:pPr algn="r" rtl="1"/>
            <a:r>
              <a:rPr lang="ar-SA" sz="3200" b="1" dirty="0" smtClean="0">
                <a:solidFill>
                  <a:srgbClr val="FF0000"/>
                </a:solidFill>
                <a:latin typeface="Sakkal Majalla" panose="02000000000000000000" pitchFamily="2" charset="-78"/>
                <a:cs typeface="Sakkal Majalla" panose="02000000000000000000" pitchFamily="2" charset="-78"/>
              </a:rPr>
              <a:t>2- يُنتجَ أجزاءً </a:t>
            </a:r>
            <a:r>
              <a:rPr lang="ar-SA" sz="3200" b="1" dirty="0">
                <a:solidFill>
                  <a:srgbClr val="FF0000"/>
                </a:solidFill>
                <a:latin typeface="Sakkal Majalla" panose="02000000000000000000" pitchFamily="2" charset="-78"/>
                <a:cs typeface="Sakkal Majalla" panose="02000000000000000000" pitchFamily="2" charset="-78"/>
              </a:rPr>
              <a:t>من نصّ </a:t>
            </a:r>
            <a:r>
              <a:rPr lang="ar-SA" sz="3200" b="1" dirty="0" smtClean="0">
                <a:solidFill>
                  <a:srgbClr val="FF0000"/>
                </a:solidFill>
                <a:latin typeface="Sakkal Majalla" panose="02000000000000000000" pitchFamily="2" charset="-78"/>
                <a:cs typeface="Sakkal Majalla" panose="02000000000000000000" pitchFamily="2" charset="-78"/>
              </a:rPr>
              <a:t>حِجاجيّ </a:t>
            </a:r>
            <a:r>
              <a:rPr lang="ar-SA" sz="3200" b="1" dirty="0">
                <a:solidFill>
                  <a:srgbClr val="FF0000"/>
                </a:solidFill>
                <a:latin typeface="Sakkal Majalla" panose="02000000000000000000" pitchFamily="2" charset="-78"/>
                <a:cs typeface="Sakkal Majalla" panose="02000000000000000000" pitchFamily="2" charset="-78"/>
              </a:rPr>
              <a:t>مُغتَنٍ </a:t>
            </a:r>
            <a:r>
              <a:rPr lang="ar-SA" sz="3200" b="1" dirty="0" smtClean="0">
                <a:solidFill>
                  <a:srgbClr val="FF0000"/>
                </a:solidFill>
                <a:latin typeface="Sakkal Majalla" panose="02000000000000000000" pitchFamily="2" charset="-78"/>
                <a:cs typeface="Sakkal Majalla" panose="02000000000000000000" pitchFamily="2" charset="-78"/>
              </a:rPr>
              <a:t>بالسَّرد.</a:t>
            </a:r>
          </a:p>
          <a:p>
            <a:pPr algn="r" rtl="1"/>
            <a:r>
              <a:rPr lang="ar-SA" sz="3200" b="1" dirty="0" smtClean="0">
                <a:solidFill>
                  <a:srgbClr val="FF0000"/>
                </a:solidFill>
                <a:latin typeface="Sakkal Majalla" panose="02000000000000000000" pitchFamily="2" charset="-78"/>
                <a:cs typeface="Sakkal Majalla" panose="02000000000000000000" pitchFamily="2" charset="-78"/>
              </a:rPr>
              <a:t>3- </a:t>
            </a:r>
            <a:r>
              <a:rPr lang="ar-BH" sz="3200" b="1" dirty="0" smtClean="0">
                <a:solidFill>
                  <a:srgbClr val="FF0000"/>
                </a:solidFill>
                <a:latin typeface="Sakkal Majalla" panose="02000000000000000000" pitchFamily="2" charset="-78"/>
                <a:cs typeface="Sakkal Majalla" panose="02000000000000000000" pitchFamily="2" charset="-78"/>
              </a:rPr>
              <a:t>يكتب</a:t>
            </a:r>
            <a:r>
              <a:rPr lang="ar-SA" sz="3200" b="1" dirty="0" smtClean="0">
                <a:solidFill>
                  <a:srgbClr val="FF0000"/>
                </a:solidFill>
                <a:latin typeface="Sakkal Majalla" panose="02000000000000000000" pitchFamily="2" charset="-78"/>
                <a:cs typeface="Sakkal Majalla" panose="02000000000000000000" pitchFamily="2" charset="-78"/>
              </a:rPr>
              <a:t>َ</a:t>
            </a:r>
            <a:r>
              <a:rPr lang="ar-BH" sz="3200" b="1" dirty="0" smtClean="0">
                <a:solidFill>
                  <a:srgbClr val="FF0000"/>
                </a:solidFill>
                <a:latin typeface="Sakkal Majalla" panose="02000000000000000000" pitchFamily="2" charset="-78"/>
                <a:cs typeface="Sakkal Majalla" panose="02000000000000000000" pitchFamily="2" charset="-78"/>
              </a:rPr>
              <a:t> </a:t>
            </a:r>
            <a:r>
              <a:rPr lang="ar-BH" sz="3200" b="1" dirty="0">
                <a:solidFill>
                  <a:srgbClr val="FF0000"/>
                </a:solidFill>
                <a:latin typeface="Sakkal Majalla" panose="02000000000000000000" pitchFamily="2" charset="-78"/>
                <a:cs typeface="Sakkal Majalla" panose="02000000000000000000" pitchFamily="2" charset="-78"/>
              </a:rPr>
              <a:t>نصًّا </a:t>
            </a:r>
            <a:r>
              <a:rPr lang="ar-BH" sz="3200" b="1" dirty="0" smtClean="0">
                <a:solidFill>
                  <a:srgbClr val="FF0000"/>
                </a:solidFill>
                <a:latin typeface="Sakkal Majalla" panose="02000000000000000000" pitchFamily="2" charset="-78"/>
                <a:cs typeface="Sakkal Majalla" panose="02000000000000000000" pitchFamily="2" charset="-78"/>
              </a:rPr>
              <a:t>ح</a:t>
            </a:r>
            <a:r>
              <a:rPr lang="ar-SA" sz="3200" b="1" dirty="0" smtClean="0">
                <a:solidFill>
                  <a:srgbClr val="FF0000"/>
                </a:solidFill>
                <a:latin typeface="Sakkal Majalla" panose="02000000000000000000" pitchFamily="2" charset="-78"/>
                <a:cs typeface="Sakkal Majalla" panose="02000000000000000000" pitchFamily="2" charset="-78"/>
              </a:rPr>
              <a:t>ِ</a:t>
            </a:r>
            <a:r>
              <a:rPr lang="ar-BH" sz="3200" b="1" dirty="0" err="1" smtClean="0">
                <a:solidFill>
                  <a:srgbClr val="FF0000"/>
                </a:solidFill>
                <a:latin typeface="Sakkal Majalla" panose="02000000000000000000" pitchFamily="2" charset="-78"/>
                <a:cs typeface="Sakkal Majalla" panose="02000000000000000000" pitchFamily="2" charset="-78"/>
              </a:rPr>
              <a:t>جاجيًّا</a:t>
            </a:r>
            <a:r>
              <a:rPr lang="ar-BH" sz="3200" b="1" dirty="0" smtClean="0">
                <a:solidFill>
                  <a:srgbClr val="FF0000"/>
                </a:solidFill>
                <a:latin typeface="Sakkal Majalla" panose="02000000000000000000" pitchFamily="2" charset="-78"/>
                <a:cs typeface="Sakkal Majalla" panose="02000000000000000000" pitchFamily="2" charset="-78"/>
              </a:rPr>
              <a:t> </a:t>
            </a:r>
            <a:r>
              <a:rPr lang="ar-BH" sz="3200" b="1" dirty="0">
                <a:solidFill>
                  <a:srgbClr val="FF0000"/>
                </a:solidFill>
                <a:latin typeface="Sakkal Majalla" panose="02000000000000000000" pitchFamily="2" charset="-78"/>
                <a:cs typeface="Sakkal Majalla" panose="02000000000000000000" pitchFamily="2" charset="-78"/>
              </a:rPr>
              <a:t>مغتنيًا </a:t>
            </a:r>
            <a:r>
              <a:rPr lang="ar-BH" sz="3200" b="1" dirty="0" err="1" smtClean="0">
                <a:solidFill>
                  <a:srgbClr val="FF0000"/>
                </a:solidFill>
                <a:latin typeface="Sakkal Majalla" panose="02000000000000000000" pitchFamily="2" charset="-78"/>
                <a:cs typeface="Sakkal Majalla" panose="02000000000000000000" pitchFamily="2" charset="-78"/>
              </a:rPr>
              <a:t>بالس</a:t>
            </a:r>
            <a:r>
              <a:rPr lang="ar-SA" sz="3200" b="1" dirty="0" smtClean="0">
                <a:solidFill>
                  <a:srgbClr val="FF0000"/>
                </a:solidFill>
                <a:latin typeface="Sakkal Majalla" panose="02000000000000000000" pitchFamily="2" charset="-78"/>
                <a:cs typeface="Sakkal Majalla" panose="02000000000000000000" pitchFamily="2" charset="-78"/>
              </a:rPr>
              <a:t>َّ</a:t>
            </a:r>
            <a:r>
              <a:rPr lang="ar-BH" sz="3200" b="1" dirty="0" smtClean="0">
                <a:solidFill>
                  <a:srgbClr val="FF0000"/>
                </a:solidFill>
                <a:latin typeface="Sakkal Majalla" panose="02000000000000000000" pitchFamily="2" charset="-78"/>
                <a:cs typeface="Sakkal Majalla" panose="02000000000000000000" pitchFamily="2" charset="-78"/>
              </a:rPr>
              <a:t>رد </a:t>
            </a:r>
            <a:r>
              <a:rPr lang="ar-BH" sz="3200" b="1" dirty="0">
                <a:solidFill>
                  <a:srgbClr val="FF0000"/>
                </a:solidFill>
                <a:latin typeface="Sakkal Majalla" panose="02000000000000000000" pitchFamily="2" charset="-78"/>
                <a:cs typeface="Sakkal Majalla" panose="02000000000000000000" pitchFamily="2" charset="-78"/>
              </a:rPr>
              <a:t>انطلاقًا من موضوع مطروح</a:t>
            </a:r>
            <a:r>
              <a:rPr lang="ar-SA" sz="3200" b="1" dirty="0">
                <a:solidFill>
                  <a:srgbClr val="FF0000"/>
                </a:solidFill>
                <a:latin typeface="Sakkal Majalla" panose="02000000000000000000" pitchFamily="2" charset="-78"/>
                <a:cs typeface="Sakkal Majalla" panose="02000000000000000000" pitchFamily="2" charset="-78"/>
              </a:rPr>
              <a:t>.</a:t>
            </a:r>
            <a:endParaRPr lang="ar-BH" sz="3200" dirty="0">
              <a:solidFill>
                <a:srgbClr val="FF0000"/>
              </a:solidFill>
              <a:latin typeface="Sakkal Majalla" panose="02000000000000000000" pitchFamily="2" charset="-78"/>
              <a:cs typeface="Sakkal Majalla" panose="02000000000000000000" pitchFamily="2" charset="-78"/>
            </a:endParaRPr>
          </a:p>
          <a:p>
            <a:pPr algn="r" rtl="1"/>
            <a:endParaRPr lang="ar-SA" sz="3200" b="1" dirty="0" smtClean="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4257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a:t>
            </a:r>
            <a:r>
              <a:rPr lang="ar-SA" sz="1400" b="1" dirty="0" smtClean="0">
                <a:solidFill>
                  <a:srgbClr val="000000"/>
                </a:solidFill>
                <a:ea typeface="Calibri" panose="020F0502020204030204" pitchFamily="34" charset="0"/>
                <a:cs typeface="Sakkal Majalla" panose="02000000000000000000" pitchFamily="2" charset="-78"/>
              </a:rPr>
              <a:t>الثاني</a:t>
            </a:r>
            <a:r>
              <a:rPr lang="ar-BH" sz="1400" b="1" dirty="0" smtClean="0">
                <a:solidFill>
                  <a:srgbClr val="000000"/>
                </a:solidFill>
                <a:ea typeface="Calibri" panose="020F0502020204030204" pitchFamily="34" charset="0"/>
                <a:cs typeface="Sakkal Majalla" panose="02000000000000000000" pitchFamily="2" charset="-78"/>
              </a:rPr>
              <a:t>2021-2022م</a:t>
            </a:r>
            <a:endParaRPr lang="en-US" sz="1100" dirty="0">
              <a:solidFill>
                <a:prstClr val="black"/>
              </a:solidFill>
              <a:ea typeface="Calibri" panose="020F0502020204030204" pitchFamily="34" charset="0"/>
              <a:cs typeface="Arial" panose="020B0604020202020204" pitchFamily="34" charset="0"/>
            </a:endParaRPr>
          </a:p>
        </p:txBody>
      </p:sp>
      <p:sp>
        <p:nvSpPr>
          <p:cNvPr id="9" name="مربع نص 1"/>
          <p:cNvSpPr txBox="1"/>
          <p:nvPr/>
        </p:nvSpPr>
        <p:spPr>
          <a:xfrm>
            <a:off x="0" y="0"/>
            <a:ext cx="3228975" cy="338554"/>
          </a:xfrm>
          <a:prstGeom prst="rect">
            <a:avLst/>
          </a:prstGeom>
          <a:solidFill>
            <a:schemeClr val="accent4">
              <a:lumMod val="60000"/>
              <a:lumOff val="40000"/>
            </a:schemeClr>
          </a:solidFill>
        </p:spPr>
        <p:txBody>
          <a:bodyPr wrap="square" rtlCol="0">
            <a:spAutoFit/>
          </a:bodyPr>
          <a:lstStyle/>
          <a:p>
            <a:pPr algn="ctr"/>
            <a:r>
              <a:rPr lang="ar-SA" sz="1600" dirty="0" smtClean="0">
                <a:solidFill>
                  <a:prstClr val="black"/>
                </a:solidFill>
                <a:latin typeface="Sakkal Majalla" panose="02000000000000000000" pitchFamily="2" charset="-78"/>
                <a:cs typeface="Sakkal Majalla" panose="02000000000000000000" pitchFamily="2" charset="-78"/>
              </a:rPr>
              <a:t>عرب 202: الحجاج بالسرد (إنتاج جزئي-إنتاج كامل)</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10" name="Title 8"/>
          <p:cNvSpPr>
            <a:spLocks noGrp="1"/>
          </p:cNvSpPr>
          <p:nvPr>
            <p:ph type="title"/>
          </p:nvPr>
        </p:nvSpPr>
        <p:spPr>
          <a:xfrm>
            <a:off x="4749233" y="1068452"/>
            <a:ext cx="2541132"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ar-SA" sz="3600" b="1" dirty="0" smtClean="0">
                <a:solidFill>
                  <a:schemeClr val="bg1"/>
                </a:solidFill>
                <a:latin typeface="Sakkal Majalla" panose="02000000000000000000" pitchFamily="2" charset="-78"/>
                <a:ea typeface="+mj-ea"/>
                <a:cs typeface="Sakkal Majalla" panose="02000000000000000000" pitchFamily="2" charset="-78"/>
              </a:rPr>
              <a:t>معايير القرائية</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2" name="مستطيل 1"/>
          <p:cNvSpPr/>
          <p:nvPr/>
        </p:nvSpPr>
        <p:spPr>
          <a:xfrm>
            <a:off x="965200" y="2116974"/>
            <a:ext cx="10109200" cy="330058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a:lnSpc>
                <a:spcPct val="107000"/>
              </a:lnSpc>
            </a:pPr>
            <a:r>
              <a:rPr lang="ar-SA" sz="2400" b="1" dirty="0" smtClean="0">
                <a:solidFill>
                  <a:srgbClr val="000000"/>
                </a:solidFill>
                <a:latin typeface="Calibri" panose="020F0502020204030204" pitchFamily="34" charset="0"/>
                <a:ea typeface="Calibri" panose="020F0502020204030204" pitchFamily="34" charset="0"/>
                <a:cs typeface="Sakkal Majalla" panose="02000000000000000000" pitchFamily="2" charset="-78"/>
              </a:rPr>
              <a:t>يوظّف </a:t>
            </a:r>
            <a:r>
              <a:rPr lang="ar-SA" sz="2400" b="1" dirty="0">
                <a:solidFill>
                  <a:srgbClr val="000000"/>
                </a:solidFill>
                <a:latin typeface="Calibri" panose="020F0502020204030204" pitchFamily="34" charset="0"/>
                <a:ea typeface="Calibri" panose="020F0502020204030204" pitchFamily="34" charset="0"/>
                <a:cs typeface="Sakkal Majalla" panose="02000000000000000000" pitchFamily="2" charset="-78"/>
              </a:rPr>
              <a:t>مُكتسباته اللغويّة والأدبيّة والثقافيّة في إنتاج نصوص وخطابات متنوّعة الأغراض والمقاصد في مختلف الأنماط الكتابيّة</a:t>
            </a:r>
            <a:r>
              <a:rPr lang="ar-SA" sz="2400" b="1" dirty="0" smtClean="0">
                <a:solidFill>
                  <a:srgbClr val="000000"/>
                </a:solidFill>
                <a:latin typeface="Calibri" panose="020F0502020204030204" pitchFamily="34" charset="0"/>
                <a:ea typeface="Calibri" panose="020F0502020204030204" pitchFamily="34" charset="0"/>
                <a:cs typeface="Sakkal Majalla" panose="02000000000000000000" pitchFamily="2" charset="-78"/>
              </a:rPr>
              <a:t>.</a:t>
            </a:r>
            <a:endParaRPr lang="ar-BH" sz="2400" b="1" dirty="0" smtClean="0">
              <a:solidFill>
                <a:srgbClr val="000000"/>
              </a:solidFill>
              <a:latin typeface="Calibri" panose="020F0502020204030204" pitchFamily="34" charset="0"/>
              <a:ea typeface="Calibri" panose="020F0502020204030204" pitchFamily="34" charset="0"/>
              <a:cs typeface="Sakkal Majalla" panose="02000000000000000000" pitchFamily="2" charset="-78"/>
            </a:endParaRPr>
          </a:p>
          <a:p>
            <a:pPr algn="just" rtl="1">
              <a:lnSpc>
                <a:spcPct val="107000"/>
              </a:lnSpc>
            </a:pP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spcBef>
                <a:spcPts val="0"/>
              </a:spcBef>
              <a:spcAft>
                <a:spcPts val="0"/>
              </a:spcAft>
              <a:buFont typeface="Wingdings" panose="05000000000000000000" pitchFamily="2" charset="2"/>
              <a:buChar char=""/>
            </a:pPr>
            <a:r>
              <a:rPr lang="ar-SA" sz="2000" b="1" dirty="0">
                <a:solidFill>
                  <a:srgbClr val="2E74B5"/>
                </a:solidFill>
                <a:latin typeface="Times New Roman" panose="02020603050405020304" pitchFamily="18" charset="0"/>
                <a:ea typeface="Times New Roman" panose="02020603050405020304" pitchFamily="18" charset="0"/>
                <a:cs typeface="Sakkal Majalla" panose="02000000000000000000" pitchFamily="2" charset="-78"/>
              </a:rPr>
              <a:t>يحدّد المطلوب من موضوع الكتابة ويضبط حدوده وعناصره.</a:t>
            </a:r>
            <a:endParaRPr lang="en-US" sz="2000" dirty="0">
              <a:latin typeface="Times New Roman" panose="02020603050405020304" pitchFamily="18" charset="0"/>
              <a:ea typeface="Times New Roman" panose="02020603050405020304" pitchFamily="18" charset="0"/>
            </a:endParaRPr>
          </a:p>
          <a:p>
            <a:pPr marL="342900" marR="0" lvl="0" indent="-342900" algn="just" rtl="1">
              <a:spcBef>
                <a:spcPts val="0"/>
              </a:spcBef>
              <a:spcAft>
                <a:spcPts val="0"/>
              </a:spcAft>
              <a:buFont typeface="Wingdings" panose="05000000000000000000" pitchFamily="2" charset="2"/>
              <a:buChar char=""/>
            </a:pPr>
            <a:r>
              <a:rPr lang="ar-SA" sz="2000" b="1" dirty="0">
                <a:solidFill>
                  <a:srgbClr val="2E74B5"/>
                </a:solidFill>
                <a:latin typeface="Times New Roman" panose="02020603050405020304" pitchFamily="18" charset="0"/>
                <a:ea typeface="Times New Roman" panose="02020603050405020304" pitchFamily="18" charset="0"/>
                <a:cs typeface="Sakkal Majalla" panose="02000000000000000000" pitchFamily="2" charset="-78"/>
              </a:rPr>
              <a:t>يصمّم خطة للكتابة مراعيًا وضعية التواصل الكتابي ومقاصده. </a:t>
            </a:r>
            <a:endParaRPr lang="en-US" sz="2000" dirty="0">
              <a:latin typeface="Times New Roman" panose="02020603050405020304" pitchFamily="18" charset="0"/>
              <a:ea typeface="Times New Roman" panose="02020603050405020304" pitchFamily="18" charset="0"/>
            </a:endParaRPr>
          </a:p>
          <a:p>
            <a:pPr marL="342900" marR="0" lvl="0" indent="-342900" algn="just" rtl="1">
              <a:spcBef>
                <a:spcPts val="0"/>
              </a:spcBef>
              <a:spcAft>
                <a:spcPts val="0"/>
              </a:spcAft>
              <a:buFont typeface="Wingdings" panose="05000000000000000000" pitchFamily="2" charset="2"/>
              <a:buChar char=""/>
            </a:pPr>
            <a:r>
              <a:rPr lang="ar-SA" sz="2000" b="1" dirty="0">
                <a:solidFill>
                  <a:srgbClr val="2E74B5"/>
                </a:solidFill>
                <a:latin typeface="Times New Roman" panose="02020603050405020304" pitchFamily="18" charset="0"/>
                <a:ea typeface="Times New Roman" panose="02020603050405020304" pitchFamily="18" charset="0"/>
                <a:cs typeface="Sakkal Majalla" panose="02000000000000000000" pitchFamily="2" charset="-78"/>
              </a:rPr>
              <a:t>يكتب موضوعات إنشائيّة سرديّة ووصفيّة وحجاجيّة مستوفية الخصائص الفنّيّة. </a:t>
            </a:r>
            <a:endParaRPr lang="en-US" sz="2000" dirty="0">
              <a:latin typeface="Times New Roman" panose="02020603050405020304" pitchFamily="18" charset="0"/>
              <a:ea typeface="Times New Roman" panose="02020603050405020304" pitchFamily="18" charset="0"/>
            </a:endParaRPr>
          </a:p>
          <a:p>
            <a:pPr marL="342900" marR="0" lvl="0" indent="-342900" algn="just" rtl="1">
              <a:spcBef>
                <a:spcPts val="0"/>
              </a:spcBef>
              <a:spcAft>
                <a:spcPts val="0"/>
              </a:spcAft>
              <a:buFont typeface="Wingdings" panose="05000000000000000000" pitchFamily="2" charset="2"/>
              <a:buChar char=""/>
            </a:pPr>
            <a:r>
              <a:rPr lang="ar-SA" sz="2000" b="1" dirty="0">
                <a:solidFill>
                  <a:srgbClr val="2E74B5"/>
                </a:solidFill>
                <a:latin typeface="Times New Roman" panose="02020603050405020304" pitchFamily="18" charset="0"/>
                <a:ea typeface="Times New Roman" panose="02020603050405020304" pitchFamily="18" charset="0"/>
                <a:cs typeface="Sakkal Majalla" panose="02000000000000000000" pitchFamily="2" charset="-78"/>
              </a:rPr>
              <a:t>يكتب بلغة سليمة ملائمة لطبيعة النصّ المزمع كتابته.</a:t>
            </a:r>
            <a:endParaRPr lang="en-US" sz="2000" dirty="0">
              <a:latin typeface="Times New Roman" panose="02020603050405020304" pitchFamily="18" charset="0"/>
              <a:ea typeface="Times New Roman" panose="02020603050405020304" pitchFamily="18" charset="0"/>
            </a:endParaRPr>
          </a:p>
          <a:p>
            <a:pPr marL="342900" marR="0" lvl="0" indent="-342900" algn="just" rtl="1">
              <a:spcBef>
                <a:spcPts val="0"/>
              </a:spcBef>
              <a:spcAft>
                <a:spcPts val="0"/>
              </a:spcAft>
              <a:buFont typeface="Wingdings" panose="05000000000000000000" pitchFamily="2" charset="2"/>
              <a:buChar char=""/>
            </a:pPr>
            <a:r>
              <a:rPr lang="ar-SA" sz="2000" b="1" dirty="0">
                <a:solidFill>
                  <a:srgbClr val="2E74B5"/>
                </a:solidFill>
                <a:latin typeface="Times New Roman" panose="02020603050405020304" pitchFamily="18" charset="0"/>
                <a:ea typeface="Times New Roman" panose="02020603050405020304" pitchFamily="18" charset="0"/>
                <a:cs typeface="Sakkal Majalla" panose="02000000000000000000" pitchFamily="2" charset="-78"/>
              </a:rPr>
              <a:t>يكتب بخطّ واضح ومقروء، ويوزّع محتويات منتجه الكتابيّ على فضاء الورقة توزيعًا </a:t>
            </a:r>
            <a:r>
              <a:rPr lang="ar-SA" sz="2000" b="1" dirty="0" smtClean="0">
                <a:solidFill>
                  <a:srgbClr val="2E74B5"/>
                </a:solidFill>
                <a:latin typeface="Times New Roman" panose="02020603050405020304" pitchFamily="18" charset="0"/>
                <a:ea typeface="Times New Roman" panose="02020603050405020304" pitchFamily="18" charset="0"/>
                <a:cs typeface="Sakkal Majalla" panose="02000000000000000000" pitchFamily="2" charset="-78"/>
              </a:rPr>
              <a:t>محكمًا</a:t>
            </a:r>
            <a:r>
              <a:rPr lang="ar-SA" sz="2000" b="1" dirty="0">
                <a:solidFill>
                  <a:srgbClr val="2E74B5"/>
                </a:solidFill>
                <a:latin typeface="Times New Roman" panose="02020603050405020304" pitchFamily="18" charset="0"/>
                <a:ea typeface="Times New Roman" panose="02020603050405020304" pitchFamily="18" charset="0"/>
                <a:cs typeface="Sakkal Majalla" panose="02000000000000000000" pitchFamily="2" charset="-78"/>
              </a:rPr>
              <a:t>.</a:t>
            </a:r>
            <a:endParaRPr lang="en-US" sz="2000" dirty="0">
              <a:latin typeface="Times New Roman" panose="02020603050405020304" pitchFamily="18" charset="0"/>
              <a:ea typeface="Times New Roman" panose="02020603050405020304" pitchFamily="18" charset="0"/>
            </a:endParaRPr>
          </a:p>
          <a:p>
            <a:pPr marL="342900" marR="0" lvl="0" indent="-342900" algn="just" rtl="1">
              <a:spcBef>
                <a:spcPts val="0"/>
              </a:spcBef>
              <a:spcAft>
                <a:spcPts val="0"/>
              </a:spcAft>
              <a:buFont typeface="Wingdings" panose="05000000000000000000" pitchFamily="2" charset="2"/>
              <a:buChar char=""/>
            </a:pPr>
            <a:r>
              <a:rPr lang="ar-SA" sz="2000" b="1" dirty="0">
                <a:solidFill>
                  <a:srgbClr val="2E74B5"/>
                </a:solidFill>
                <a:latin typeface="Times New Roman" panose="02020603050405020304" pitchFamily="18" charset="0"/>
                <a:ea typeface="Times New Roman" panose="02020603050405020304" pitchFamily="18" charset="0"/>
                <a:cs typeface="Sakkal Majalla" panose="02000000000000000000" pitchFamily="2" charset="-78"/>
              </a:rPr>
              <a:t>يحيل إلى مراجع معينة للاستدلال على رأيه في قضية مطروحة أو بيان موقفه منها</a:t>
            </a:r>
            <a:r>
              <a:rPr lang="ar-SA" sz="2000" b="1" dirty="0" smtClean="0">
                <a:solidFill>
                  <a:srgbClr val="2E74B5"/>
                </a:solidFill>
                <a:latin typeface="Times New Roman" panose="02020603050405020304" pitchFamily="18" charset="0"/>
                <a:ea typeface="Times New Roman" panose="02020603050405020304" pitchFamily="18" charset="0"/>
                <a:cs typeface="Sakkal Majalla" panose="02000000000000000000" pitchFamily="2" charset="-78"/>
              </a:rPr>
              <a:t>.</a:t>
            </a:r>
            <a:endParaRPr lang="ar-BH" sz="2000" b="1" dirty="0" smtClean="0">
              <a:solidFill>
                <a:srgbClr val="2E74B5"/>
              </a:solidFill>
              <a:latin typeface="Times New Roman" panose="02020603050405020304" pitchFamily="18" charset="0"/>
              <a:ea typeface="Times New Roman" panose="02020603050405020304" pitchFamily="18" charset="0"/>
              <a:cs typeface="Sakkal Majalla" panose="02000000000000000000" pitchFamily="2" charset="-78"/>
            </a:endParaRPr>
          </a:p>
          <a:p>
            <a:pPr marR="0" lvl="0" algn="just" rtl="1">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80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itle 8"/>
          <p:cNvSpPr>
            <a:spLocks noGrp="1"/>
          </p:cNvSpPr>
          <p:nvPr>
            <p:ph type="title"/>
          </p:nvPr>
        </p:nvSpPr>
        <p:spPr>
          <a:xfrm>
            <a:off x="8788654" y="2036940"/>
            <a:ext cx="2541132"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ar-SA" sz="3600" b="1" dirty="0" smtClean="0">
                <a:solidFill>
                  <a:schemeClr val="bg1"/>
                </a:solidFill>
                <a:latin typeface="Sakkal Majalla" panose="02000000000000000000" pitchFamily="2" charset="-78"/>
                <a:ea typeface="+mj-ea"/>
                <a:cs typeface="Sakkal Majalla" panose="02000000000000000000" pitchFamily="2" charset="-78"/>
              </a:rPr>
              <a:t>نشاط التعرُّف:</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8" name="Title 1">
            <a:extLst>
              <a:ext uri="{FF2B5EF4-FFF2-40B4-BE49-F238E27FC236}">
                <a16:creationId xmlns="" xmlns:a16="http://schemas.microsoft.com/office/drawing/2014/main" id="{DC56CC29-230F-4E5F-BFA6-C313AF0AB099}"/>
              </a:ext>
            </a:extLst>
          </p:cNvPr>
          <p:cNvSpPr txBox="1">
            <a:spLocks/>
          </p:cNvSpPr>
          <p:nvPr/>
        </p:nvSpPr>
        <p:spPr>
          <a:xfrm>
            <a:off x="865216" y="3215533"/>
            <a:ext cx="2515408" cy="641750"/>
          </a:xfrm>
          <a:prstGeom prst="rect">
            <a:avLst/>
          </a:prstGeom>
          <a:solidFill>
            <a:srgbClr val="FFE75A"/>
          </a:soli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40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جلسة عصف ذهني</a:t>
            </a:r>
            <a:endParaRPr lang="ar-BH" sz="40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graphicFrame>
        <p:nvGraphicFramePr>
          <p:cNvPr id="3" name="رسم تخطيطي 2"/>
          <p:cNvGraphicFramePr/>
          <p:nvPr>
            <p:extLst>
              <p:ext uri="{D42A27DB-BD31-4B8C-83A1-F6EECF244321}">
                <p14:modId xmlns:p14="http://schemas.microsoft.com/office/powerpoint/2010/main" val="1594337606"/>
              </p:ext>
            </p:extLst>
          </p:nvPr>
        </p:nvGraphicFramePr>
        <p:xfrm>
          <a:off x="2628900" y="3071267"/>
          <a:ext cx="5511800" cy="26352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مستطيل 3"/>
          <p:cNvSpPr/>
          <p:nvPr/>
        </p:nvSpPr>
        <p:spPr>
          <a:xfrm>
            <a:off x="4729248" y="2946348"/>
            <a:ext cx="6489700" cy="861774"/>
          </a:xfrm>
          <a:prstGeom prst="rect">
            <a:avLst/>
          </a:prstGeom>
        </p:spPr>
        <p:txBody>
          <a:bodyPr wrap="square">
            <a:spAutoFit/>
          </a:bodyPr>
          <a:lstStyle/>
          <a:p>
            <a:pPr algn="r"/>
            <a:r>
              <a:rPr lang="ar-SA" sz="3200" b="1" u="sng" dirty="0" smtClean="0">
                <a:latin typeface="Sakkal Majalla" panose="02000000000000000000" pitchFamily="2" charset="-78"/>
                <a:cs typeface="Sakkal Majalla" panose="02000000000000000000" pitchFamily="2" charset="-78"/>
              </a:rPr>
              <a:t>تفكيك مفهوم (الحِجاج بالسَّرد) :</a:t>
            </a:r>
            <a:endParaRPr lang="ar-SA" sz="3200" b="1" u="sng" dirty="0">
              <a:latin typeface="Sakkal Majalla" panose="02000000000000000000" pitchFamily="2" charset="-78"/>
              <a:cs typeface="Sakkal Majalla" panose="02000000000000000000" pitchFamily="2" charset="-78"/>
            </a:endParaRPr>
          </a:p>
          <a:p>
            <a:pPr algn="ctr"/>
            <a:endParaRPr lang="ar-SA" dirty="0">
              <a:latin typeface="Sakkal Majalla" panose="02000000000000000000" pitchFamily="2" charset="-78"/>
              <a:cs typeface="Sakkal Majalla" panose="02000000000000000000" pitchFamily="2" charset="-78"/>
            </a:endParaRPr>
          </a:p>
        </p:txBody>
      </p:sp>
      <p:sp>
        <p:nvSpPr>
          <p:cNvPr id="12" name="مربع نص 1"/>
          <p:cNvSpPr txBox="1"/>
          <p:nvPr/>
        </p:nvSpPr>
        <p:spPr>
          <a:xfrm>
            <a:off x="0" y="0"/>
            <a:ext cx="3305175" cy="338554"/>
          </a:xfrm>
          <a:prstGeom prst="rect">
            <a:avLst/>
          </a:prstGeom>
          <a:solidFill>
            <a:schemeClr val="accent4">
              <a:lumMod val="60000"/>
              <a:lumOff val="40000"/>
            </a:schemeClr>
          </a:solidFill>
        </p:spPr>
        <p:txBody>
          <a:bodyPr wrap="square" rtlCol="0">
            <a:spAutoFit/>
          </a:bodyPr>
          <a:lstStyle/>
          <a:p>
            <a:pPr algn="ctr"/>
            <a:r>
              <a:rPr lang="ar-SA" sz="1600" dirty="0" smtClean="0">
                <a:solidFill>
                  <a:prstClr val="black"/>
                </a:solidFill>
                <a:latin typeface="Sakkal Majalla" panose="02000000000000000000" pitchFamily="2" charset="-78"/>
                <a:cs typeface="Sakkal Majalla" panose="02000000000000000000" pitchFamily="2" charset="-78"/>
              </a:rPr>
              <a:t>عرب 202: الحجاج بالسرد (إنتاج جزئي-إنتاج كامل)</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13"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a:t>
            </a:r>
            <a:r>
              <a:rPr lang="ar-SA" sz="1400" b="1" dirty="0" smtClean="0">
                <a:solidFill>
                  <a:srgbClr val="000000"/>
                </a:solidFill>
                <a:ea typeface="Calibri" panose="020F0502020204030204" pitchFamily="34" charset="0"/>
                <a:cs typeface="Sakkal Majalla" panose="02000000000000000000" pitchFamily="2" charset="-78"/>
              </a:rPr>
              <a:t>الثاني</a:t>
            </a:r>
            <a:r>
              <a:rPr lang="ar-BH" sz="1400" b="1" dirty="0" smtClean="0">
                <a:solidFill>
                  <a:srgbClr val="000000"/>
                </a:solidFill>
                <a:ea typeface="Calibri" panose="020F0502020204030204" pitchFamily="34" charset="0"/>
                <a:cs typeface="Sakkal Majalla" panose="02000000000000000000" pitchFamily="2" charset="-78"/>
              </a:rPr>
              <a:t>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6377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Graphic spid="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a:t>
            </a:r>
            <a:r>
              <a:rPr lang="ar-SA" sz="1400" b="1" dirty="0" smtClean="0">
                <a:solidFill>
                  <a:srgbClr val="000000"/>
                </a:solidFill>
                <a:ea typeface="Calibri" panose="020F0502020204030204" pitchFamily="34" charset="0"/>
                <a:cs typeface="Sakkal Majalla" panose="02000000000000000000" pitchFamily="2" charset="-78"/>
              </a:rPr>
              <a:t>الثاني</a:t>
            </a:r>
            <a:r>
              <a:rPr lang="ar-BH" sz="1400" b="1" dirty="0" smtClean="0">
                <a:solidFill>
                  <a:srgbClr val="000000"/>
                </a:solidFill>
                <a:ea typeface="Calibri" panose="020F0502020204030204" pitchFamily="34" charset="0"/>
                <a:cs typeface="Sakkal Majalla" panose="02000000000000000000" pitchFamily="2" charset="-78"/>
              </a:rPr>
              <a:t>2021-2022م</a:t>
            </a:r>
            <a:endParaRPr lang="en-US" sz="1100" dirty="0">
              <a:solidFill>
                <a:prstClr val="black"/>
              </a:solidFill>
              <a:ea typeface="Calibri" panose="020F0502020204030204" pitchFamily="34" charset="0"/>
              <a:cs typeface="Arial" panose="020B0604020202020204" pitchFamily="34" charset="0"/>
            </a:endParaRPr>
          </a:p>
        </p:txBody>
      </p:sp>
      <p:sp>
        <p:nvSpPr>
          <p:cNvPr id="16" name="مستطيل 15"/>
          <p:cNvSpPr/>
          <p:nvPr/>
        </p:nvSpPr>
        <p:spPr>
          <a:xfrm>
            <a:off x="1206500" y="1600200"/>
            <a:ext cx="10125717" cy="921987"/>
          </a:xfrm>
          <a:prstGeom prst="rect">
            <a:avLst/>
          </a:prstGeom>
        </p:spPr>
        <p:style>
          <a:lnRef idx="2">
            <a:schemeClr val="accent2"/>
          </a:lnRef>
          <a:fillRef idx="1">
            <a:schemeClr val="lt1"/>
          </a:fillRef>
          <a:effectRef idx="0">
            <a:schemeClr val="accent2"/>
          </a:effectRef>
          <a:fontRef idx="minor">
            <a:schemeClr val="dk1"/>
          </a:fontRef>
        </p:style>
        <p:txBody>
          <a:bodyPr spcFirstLastPara="0" vert="horz" wrap="square" lIns="68580" tIns="45720" rIns="68580" bIns="45720" numCol="1" spcCol="1270" anchor="ctr" anchorCtr="0">
            <a:noAutofit/>
          </a:bodyPr>
          <a:lstStyle/>
          <a:p>
            <a:pPr lvl="0" algn="just" defTabSz="1600200" rtl="1">
              <a:lnSpc>
                <a:spcPct val="90000"/>
              </a:lnSpc>
              <a:spcBef>
                <a:spcPct val="0"/>
              </a:spcBef>
              <a:spcAft>
                <a:spcPct val="35000"/>
              </a:spcAft>
            </a:pPr>
            <a:r>
              <a:rPr lang="ar-SA" sz="2800" b="1" dirty="0">
                <a:solidFill>
                  <a:prstClr val="black"/>
                </a:solidFill>
                <a:latin typeface="Sakkal Majalla" panose="02000000000000000000" pitchFamily="2" charset="-78"/>
                <a:cs typeface="Sakkal Majalla" panose="02000000000000000000" pitchFamily="2" charset="-78"/>
              </a:rPr>
              <a:t>في المعجم الوسيط: </a:t>
            </a:r>
            <a:r>
              <a:rPr lang="ar-SA" sz="2800" b="1" dirty="0">
                <a:solidFill>
                  <a:srgbClr val="FF0000"/>
                </a:solidFill>
                <a:latin typeface="Sakkal Majalla" panose="02000000000000000000" pitchFamily="2" charset="-78"/>
                <a:cs typeface="Sakkal Majalla" panose="02000000000000000000" pitchFamily="2" charset="-78"/>
              </a:rPr>
              <a:t>حاجّهُ: مُحاجّةً وحِجاجًا، جادله ويقال احتجَّ عليه: أقام عليه الحُجة وعارضه، والحُجة من الدَّليلِ والبيّنةِ. </a:t>
            </a:r>
            <a:endParaRPr lang="en-US" sz="3200" b="1" dirty="0">
              <a:solidFill>
                <a:srgbClr val="FF0000"/>
              </a:solidFill>
              <a:latin typeface="Sakkal Majalla" panose="02000000000000000000" pitchFamily="2" charset="-78"/>
              <a:cs typeface="Sakkal Majalla" panose="02000000000000000000" pitchFamily="2" charset="-78"/>
            </a:endParaRPr>
          </a:p>
        </p:txBody>
      </p:sp>
      <p:sp>
        <p:nvSpPr>
          <p:cNvPr id="17" name="مستطيل 16"/>
          <p:cNvSpPr/>
          <p:nvPr/>
        </p:nvSpPr>
        <p:spPr>
          <a:xfrm>
            <a:off x="6958798" y="2613555"/>
            <a:ext cx="4373419" cy="2643317"/>
          </a:xfrm>
          <a:prstGeom prst="rect">
            <a:avLst/>
          </a:prstGeom>
        </p:spPr>
        <p:style>
          <a:lnRef idx="2">
            <a:schemeClr val="accent2"/>
          </a:lnRef>
          <a:fillRef idx="1">
            <a:schemeClr val="lt1"/>
          </a:fillRef>
          <a:effectRef idx="0">
            <a:schemeClr val="accent2"/>
          </a:effectRef>
          <a:fontRef idx="minor">
            <a:schemeClr val="dk1"/>
          </a:fontRef>
        </p:style>
        <p:txBody>
          <a:bodyPr spcFirstLastPara="0" vert="horz" wrap="square" lIns="68580" tIns="45720" rIns="68580" bIns="45720" numCol="1" spcCol="1270" anchor="ctr" anchorCtr="0">
            <a:noAutofit/>
          </a:bodyPr>
          <a:lstStyle/>
          <a:p>
            <a:pPr lvl="0" algn="just" defTabSz="1600200" rtl="1">
              <a:lnSpc>
                <a:spcPct val="90000"/>
              </a:lnSpc>
              <a:spcBef>
                <a:spcPct val="0"/>
              </a:spcBef>
              <a:spcAft>
                <a:spcPct val="35000"/>
              </a:spcAft>
            </a:pPr>
            <a:r>
              <a:rPr lang="ar-SA" sz="2800" b="1" dirty="0" smtClean="0">
                <a:solidFill>
                  <a:prstClr val="black"/>
                </a:solidFill>
                <a:latin typeface="Sakkal Majalla" panose="02000000000000000000" pitchFamily="2" charset="-78"/>
                <a:cs typeface="Sakkal Majalla" panose="02000000000000000000" pitchFamily="2" charset="-78"/>
              </a:rPr>
              <a:t>وفي الاصطلاح: </a:t>
            </a:r>
            <a:r>
              <a:rPr lang="ar-SA" sz="2800" b="1" dirty="0" smtClean="0">
                <a:solidFill>
                  <a:srgbClr val="0070C0"/>
                </a:solidFill>
                <a:latin typeface="Sakkal Majalla" panose="02000000000000000000" pitchFamily="2" charset="-78"/>
                <a:cs typeface="Sakkal Majalla" panose="02000000000000000000" pitchFamily="2" charset="-78"/>
              </a:rPr>
              <a:t>الحِجاج مجموعة من الحُجج يُؤتى بها لدعم أُطروحة معيّنةٍ أو دحضها، والحِجاج يهتمُّ بالحُججِ وكيفية انتظامها في الخطاب؛ بهدف دفع الأذهان إلى التسليم بما يُعرضُ عليها من أطروحات أو زيادة في درجة ذلك التسليم.</a:t>
            </a:r>
            <a:endParaRPr lang="en-US" sz="3200" b="1" dirty="0">
              <a:solidFill>
                <a:srgbClr val="0070C0"/>
              </a:solidFill>
              <a:latin typeface="Sakkal Majalla" panose="02000000000000000000" pitchFamily="2" charset="-78"/>
              <a:cs typeface="Sakkal Majalla" panose="02000000000000000000" pitchFamily="2" charset="-78"/>
            </a:endParaRPr>
          </a:p>
        </p:txBody>
      </p:sp>
      <p:sp>
        <p:nvSpPr>
          <p:cNvPr id="15" name="مربع نص 1"/>
          <p:cNvSpPr txBox="1"/>
          <p:nvPr/>
        </p:nvSpPr>
        <p:spPr>
          <a:xfrm>
            <a:off x="0" y="0"/>
            <a:ext cx="3371850" cy="338554"/>
          </a:xfrm>
          <a:prstGeom prst="rect">
            <a:avLst/>
          </a:prstGeom>
          <a:solidFill>
            <a:schemeClr val="accent4">
              <a:lumMod val="60000"/>
              <a:lumOff val="40000"/>
            </a:schemeClr>
          </a:solidFill>
        </p:spPr>
        <p:txBody>
          <a:bodyPr wrap="square" rtlCol="0">
            <a:spAutoFit/>
          </a:bodyPr>
          <a:lstStyle/>
          <a:p>
            <a:pPr algn="ctr"/>
            <a:r>
              <a:rPr lang="ar-SA" sz="1600" dirty="0" smtClean="0">
                <a:solidFill>
                  <a:prstClr val="black"/>
                </a:solidFill>
                <a:latin typeface="Sakkal Majalla" panose="02000000000000000000" pitchFamily="2" charset="-78"/>
                <a:cs typeface="Sakkal Majalla" panose="02000000000000000000" pitchFamily="2" charset="-78"/>
              </a:rPr>
              <a:t>عرب 202: الحجاج بالسرد (إنتاج جزئي-إنتاج كامل)</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19" name="مستطيل 18"/>
          <p:cNvSpPr/>
          <p:nvPr/>
        </p:nvSpPr>
        <p:spPr>
          <a:xfrm>
            <a:off x="4388674" y="3839320"/>
            <a:ext cx="2599018" cy="6196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ar-SA" sz="2800" b="1" u="sng" dirty="0">
                <a:solidFill>
                  <a:schemeClr val="tx1"/>
                </a:solidFill>
                <a:latin typeface="Sakkal Majalla" panose="02000000000000000000" pitchFamily="2" charset="-78"/>
                <a:cs typeface="Sakkal Majalla" panose="02000000000000000000" pitchFamily="2" charset="-78"/>
              </a:rPr>
              <a:t>بنية النص </a:t>
            </a:r>
            <a:r>
              <a:rPr lang="ar-SA" sz="2800" b="1" u="sng" dirty="0" smtClean="0">
                <a:solidFill>
                  <a:schemeClr val="tx1"/>
                </a:solidFill>
                <a:latin typeface="Sakkal Majalla" panose="02000000000000000000" pitchFamily="2" charset="-78"/>
                <a:cs typeface="Sakkal Majalla" panose="02000000000000000000" pitchFamily="2" charset="-78"/>
              </a:rPr>
              <a:t>الحِجاجي</a:t>
            </a:r>
            <a:endParaRPr lang="ar-SA" sz="2800" b="1" u="sng" dirty="0">
              <a:solidFill>
                <a:schemeClr val="tx1"/>
              </a:solidFill>
              <a:latin typeface="Sakkal Majalla" panose="02000000000000000000" pitchFamily="2" charset="-78"/>
              <a:cs typeface="Sakkal Majalla" panose="02000000000000000000" pitchFamily="2" charset="-78"/>
            </a:endParaRPr>
          </a:p>
        </p:txBody>
      </p:sp>
      <p:sp>
        <p:nvSpPr>
          <p:cNvPr id="20" name="قوس كبير أيمن 19"/>
          <p:cNvSpPr/>
          <p:nvPr/>
        </p:nvSpPr>
        <p:spPr>
          <a:xfrm>
            <a:off x="4204525" y="2936311"/>
            <a:ext cx="368299" cy="2425700"/>
          </a:xfrm>
          <a:prstGeom prst="rightBrace">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ar-SA"/>
          </a:p>
        </p:txBody>
      </p:sp>
      <p:sp>
        <p:nvSpPr>
          <p:cNvPr id="21" name="مستطيل مستدير الزوايا 20"/>
          <p:cNvSpPr/>
          <p:nvPr/>
        </p:nvSpPr>
        <p:spPr>
          <a:xfrm>
            <a:off x="1206500" y="2622261"/>
            <a:ext cx="2806700" cy="907219"/>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defTabSz="1600200" rtl="1">
              <a:lnSpc>
                <a:spcPct val="90000"/>
              </a:lnSpc>
              <a:spcBef>
                <a:spcPct val="0"/>
              </a:spcBef>
              <a:spcAft>
                <a:spcPct val="35000"/>
              </a:spcAft>
            </a:pPr>
            <a:r>
              <a:rPr lang="ar-SA" sz="2000" b="1" u="sng" dirty="0" smtClean="0">
                <a:solidFill>
                  <a:schemeClr val="tx1"/>
                </a:solidFill>
                <a:latin typeface="Sakkal Majalla" panose="02000000000000000000" pitchFamily="2" charset="-78"/>
                <a:cs typeface="Sakkal Majalla" panose="02000000000000000000" pitchFamily="2" charset="-78"/>
              </a:rPr>
              <a:t>الأطروحة</a:t>
            </a:r>
            <a:r>
              <a:rPr lang="ar-SA" sz="2000" b="1" dirty="0" smtClean="0">
                <a:solidFill>
                  <a:schemeClr val="tx1"/>
                </a:solidFill>
                <a:latin typeface="Sakkal Majalla" panose="02000000000000000000" pitchFamily="2" charset="-78"/>
                <a:cs typeface="Sakkal Majalla" panose="02000000000000000000" pitchFamily="2" charset="-78"/>
              </a:rPr>
              <a:t> </a:t>
            </a:r>
            <a:endParaRPr lang="ar-SA" sz="2000" b="1" dirty="0">
              <a:solidFill>
                <a:schemeClr val="tx1"/>
              </a:solidFill>
              <a:latin typeface="Sakkal Majalla" panose="02000000000000000000" pitchFamily="2" charset="-78"/>
              <a:cs typeface="Sakkal Majalla" panose="02000000000000000000" pitchFamily="2" charset="-78"/>
            </a:endParaRPr>
          </a:p>
          <a:p>
            <a:pPr algn="ctr" defTabSz="1600200">
              <a:lnSpc>
                <a:spcPct val="90000"/>
              </a:lnSpc>
              <a:spcBef>
                <a:spcPct val="0"/>
              </a:spcBef>
              <a:spcAft>
                <a:spcPct val="35000"/>
              </a:spcAft>
            </a:pPr>
            <a:r>
              <a:rPr lang="ar-SA" sz="1600" b="1" dirty="0">
                <a:solidFill>
                  <a:srgbClr val="00B050"/>
                </a:solidFill>
                <a:latin typeface="Sakkal Majalla" panose="02000000000000000000" pitchFamily="2" charset="-78"/>
                <a:cs typeface="Sakkal Majalla" panose="02000000000000000000" pitchFamily="2" charset="-78"/>
              </a:rPr>
              <a:t>المدعومة / المدحوضة </a:t>
            </a:r>
          </a:p>
          <a:p>
            <a:pPr algn="ctr" defTabSz="1600200">
              <a:lnSpc>
                <a:spcPct val="90000"/>
              </a:lnSpc>
              <a:spcBef>
                <a:spcPct val="0"/>
              </a:spcBef>
              <a:spcAft>
                <a:spcPct val="35000"/>
              </a:spcAft>
            </a:pPr>
            <a:r>
              <a:rPr lang="ar-SA" sz="1600" b="1" dirty="0">
                <a:solidFill>
                  <a:srgbClr val="00B050"/>
                </a:solidFill>
                <a:latin typeface="Sakkal Majalla" panose="02000000000000000000" pitchFamily="2" charset="-78"/>
                <a:cs typeface="Sakkal Majalla" panose="02000000000000000000" pitchFamily="2" charset="-78"/>
              </a:rPr>
              <a:t>(الإشكالية مدار البحث والنقاش</a:t>
            </a:r>
            <a:r>
              <a:rPr lang="ar-SA" sz="1600" b="1" dirty="0" smtClean="0">
                <a:solidFill>
                  <a:srgbClr val="00B050"/>
                </a:solidFill>
                <a:latin typeface="Sakkal Majalla" panose="02000000000000000000" pitchFamily="2" charset="-78"/>
                <a:cs typeface="Sakkal Majalla" panose="02000000000000000000" pitchFamily="2" charset="-78"/>
              </a:rPr>
              <a:t>).</a:t>
            </a:r>
            <a:endParaRPr lang="ar-SA" sz="1600" b="1" dirty="0">
              <a:solidFill>
                <a:srgbClr val="00B050"/>
              </a:solidFill>
              <a:latin typeface="Sakkal Majalla" panose="02000000000000000000" pitchFamily="2" charset="-78"/>
              <a:cs typeface="Sakkal Majalla" panose="02000000000000000000" pitchFamily="2" charset="-78"/>
            </a:endParaRPr>
          </a:p>
        </p:txBody>
      </p:sp>
      <p:sp>
        <p:nvSpPr>
          <p:cNvPr id="22" name="مستطيل مستدير الزوايا 21"/>
          <p:cNvSpPr/>
          <p:nvPr/>
        </p:nvSpPr>
        <p:spPr>
          <a:xfrm>
            <a:off x="1206500" y="3608415"/>
            <a:ext cx="2806700" cy="944233"/>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defTabSz="1600200">
              <a:lnSpc>
                <a:spcPct val="90000"/>
              </a:lnSpc>
              <a:spcBef>
                <a:spcPct val="0"/>
              </a:spcBef>
              <a:spcAft>
                <a:spcPct val="35000"/>
              </a:spcAft>
            </a:pPr>
            <a:r>
              <a:rPr lang="ar-SA" sz="2000" b="1" u="sng" dirty="0" smtClean="0">
                <a:solidFill>
                  <a:schemeClr val="tx1"/>
                </a:solidFill>
                <a:latin typeface="Sakkal Majalla" panose="02000000000000000000" pitchFamily="2" charset="-78"/>
                <a:cs typeface="Sakkal Majalla" panose="02000000000000000000" pitchFamily="2" charset="-78"/>
              </a:rPr>
              <a:t>سيرورة الحجاج</a:t>
            </a:r>
            <a:endParaRPr lang="ar-SA" sz="2000" b="1" u="sng" dirty="0">
              <a:solidFill>
                <a:schemeClr val="tx1"/>
              </a:solidFill>
              <a:latin typeface="Sakkal Majalla" panose="02000000000000000000" pitchFamily="2" charset="-78"/>
              <a:cs typeface="Sakkal Majalla" panose="02000000000000000000" pitchFamily="2" charset="-78"/>
            </a:endParaRPr>
          </a:p>
          <a:p>
            <a:pPr algn="ctr" defTabSz="1600200">
              <a:lnSpc>
                <a:spcPct val="90000"/>
              </a:lnSpc>
              <a:spcBef>
                <a:spcPct val="0"/>
              </a:spcBef>
              <a:spcAft>
                <a:spcPct val="35000"/>
              </a:spcAft>
            </a:pPr>
            <a:r>
              <a:rPr lang="ar-SA" sz="1600" b="1" dirty="0" smtClean="0">
                <a:solidFill>
                  <a:srgbClr val="00B050"/>
                </a:solidFill>
                <a:latin typeface="Sakkal Majalla" panose="02000000000000000000" pitchFamily="2" charset="-78"/>
                <a:cs typeface="Sakkal Majalla" panose="02000000000000000000" pitchFamily="2" charset="-78"/>
              </a:rPr>
              <a:t>وتتضمن الحُجج بأنواعها وكيفية انتظامها وأسلوب عرضها.</a:t>
            </a:r>
            <a:endParaRPr lang="ar-SA" sz="1600" b="1" dirty="0">
              <a:solidFill>
                <a:srgbClr val="00B050"/>
              </a:solidFill>
              <a:latin typeface="Sakkal Majalla" panose="02000000000000000000" pitchFamily="2" charset="-78"/>
              <a:cs typeface="Sakkal Majalla" panose="02000000000000000000" pitchFamily="2" charset="-78"/>
            </a:endParaRPr>
          </a:p>
        </p:txBody>
      </p:sp>
      <p:sp>
        <p:nvSpPr>
          <p:cNvPr id="23" name="مستطيل مستدير الزوايا 22"/>
          <p:cNvSpPr/>
          <p:nvPr/>
        </p:nvSpPr>
        <p:spPr>
          <a:xfrm>
            <a:off x="1185582" y="4669495"/>
            <a:ext cx="2827618" cy="878762"/>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defTabSz="1600200">
              <a:lnSpc>
                <a:spcPct val="90000"/>
              </a:lnSpc>
              <a:spcBef>
                <a:spcPct val="0"/>
              </a:spcBef>
              <a:spcAft>
                <a:spcPct val="35000"/>
              </a:spcAft>
            </a:pPr>
            <a:r>
              <a:rPr lang="ar-SA" sz="2000" b="1" u="sng" dirty="0" smtClean="0">
                <a:solidFill>
                  <a:schemeClr val="tx1"/>
                </a:solidFill>
                <a:latin typeface="Sakkal Majalla" panose="02000000000000000000" pitchFamily="2" charset="-78"/>
                <a:cs typeface="Sakkal Majalla" panose="02000000000000000000" pitchFamily="2" charset="-78"/>
              </a:rPr>
              <a:t>النتيجة</a:t>
            </a:r>
            <a:endParaRPr lang="ar-SA" sz="2000" b="1" u="sng" dirty="0">
              <a:solidFill>
                <a:schemeClr val="tx1"/>
              </a:solidFill>
              <a:latin typeface="Sakkal Majalla" panose="02000000000000000000" pitchFamily="2" charset="-78"/>
              <a:cs typeface="Sakkal Majalla" panose="02000000000000000000" pitchFamily="2" charset="-78"/>
            </a:endParaRPr>
          </a:p>
          <a:p>
            <a:pPr algn="ctr" defTabSz="1600200">
              <a:lnSpc>
                <a:spcPct val="90000"/>
              </a:lnSpc>
              <a:spcBef>
                <a:spcPct val="0"/>
              </a:spcBef>
              <a:spcAft>
                <a:spcPct val="35000"/>
              </a:spcAft>
            </a:pPr>
            <a:r>
              <a:rPr lang="ar-SA" sz="1600" dirty="0" smtClean="0">
                <a:solidFill>
                  <a:srgbClr val="00B050"/>
                </a:solidFill>
                <a:latin typeface="Sakkal Majalla" panose="02000000000000000000" pitchFamily="2" charset="-78"/>
                <a:cs typeface="Sakkal Majalla" panose="02000000000000000000" pitchFamily="2" charset="-78"/>
              </a:rPr>
              <a:t>(</a:t>
            </a:r>
            <a:r>
              <a:rPr lang="ar-SA" sz="1600" b="1" dirty="0" smtClean="0">
                <a:solidFill>
                  <a:srgbClr val="00B050"/>
                </a:solidFill>
                <a:latin typeface="Sakkal Majalla" panose="02000000000000000000" pitchFamily="2" charset="-78"/>
                <a:cs typeface="Sakkal Majalla" panose="02000000000000000000" pitchFamily="2" charset="-78"/>
              </a:rPr>
              <a:t>الخلاصة أو الحُكم الذي انتهى إليه المحاجّ).</a:t>
            </a:r>
            <a:endParaRPr lang="ar-SA" sz="1600" b="1" dirty="0">
              <a:solidFill>
                <a:srgbClr val="00B050"/>
              </a:solidFill>
              <a:latin typeface="Sakkal Majalla" panose="02000000000000000000" pitchFamily="2" charset="-78"/>
              <a:cs typeface="Sakkal Majalla" panose="02000000000000000000" pitchFamily="2" charset="-78"/>
            </a:endParaRPr>
          </a:p>
        </p:txBody>
      </p:sp>
      <p:sp>
        <p:nvSpPr>
          <p:cNvPr id="24" name="Title 8"/>
          <p:cNvSpPr>
            <a:spLocks noGrp="1"/>
          </p:cNvSpPr>
          <p:nvPr>
            <p:ph type="title"/>
          </p:nvPr>
        </p:nvSpPr>
        <p:spPr>
          <a:xfrm>
            <a:off x="4572824" y="801329"/>
            <a:ext cx="2541132"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ar-SA" sz="3600" b="1" dirty="0" smtClean="0">
                <a:solidFill>
                  <a:schemeClr val="bg1"/>
                </a:solidFill>
                <a:latin typeface="Sakkal Majalla" panose="02000000000000000000" pitchFamily="2" charset="-78"/>
                <a:ea typeface="+mj-ea"/>
                <a:cs typeface="Sakkal Majalla" panose="02000000000000000000" pitchFamily="2" charset="-78"/>
              </a:rPr>
              <a:t>مفهوم الحِجاج</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72031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9" grpId="0"/>
      <p:bldP spid="20" grpId="0" animBg="1"/>
      <p:bldP spid="21" grpId="0" animBg="1"/>
      <p:bldP spid="22"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a:t>
            </a:r>
            <a:r>
              <a:rPr lang="ar-SA" sz="1400" b="1" dirty="0" smtClean="0">
                <a:solidFill>
                  <a:srgbClr val="000000"/>
                </a:solidFill>
                <a:ea typeface="Calibri" panose="020F0502020204030204" pitchFamily="34" charset="0"/>
                <a:cs typeface="Sakkal Majalla" panose="02000000000000000000" pitchFamily="2" charset="-78"/>
              </a:rPr>
              <a:t>الثاني</a:t>
            </a:r>
            <a:r>
              <a:rPr lang="ar-BH" sz="1400" b="1" dirty="0" smtClean="0">
                <a:solidFill>
                  <a:srgbClr val="000000"/>
                </a:solidFill>
                <a:ea typeface="Calibri" panose="020F0502020204030204" pitchFamily="34" charset="0"/>
                <a:cs typeface="Sakkal Majalla" panose="02000000000000000000" pitchFamily="2" charset="-78"/>
              </a:rPr>
              <a:t>2021-2022م</a:t>
            </a:r>
            <a:endParaRPr lang="en-US" sz="1100" dirty="0">
              <a:solidFill>
                <a:prstClr val="black"/>
              </a:solidFill>
              <a:ea typeface="Calibri" panose="020F0502020204030204" pitchFamily="34" charset="0"/>
              <a:cs typeface="Arial" panose="020B0604020202020204" pitchFamily="34" charset="0"/>
            </a:endParaRPr>
          </a:p>
        </p:txBody>
      </p:sp>
      <p:sp>
        <p:nvSpPr>
          <p:cNvPr id="15" name="مربع نص 1"/>
          <p:cNvSpPr txBox="1"/>
          <p:nvPr/>
        </p:nvSpPr>
        <p:spPr>
          <a:xfrm>
            <a:off x="0" y="0"/>
            <a:ext cx="3371850" cy="338554"/>
          </a:xfrm>
          <a:prstGeom prst="rect">
            <a:avLst/>
          </a:prstGeom>
          <a:solidFill>
            <a:schemeClr val="accent4">
              <a:lumMod val="60000"/>
              <a:lumOff val="40000"/>
            </a:schemeClr>
          </a:solidFill>
        </p:spPr>
        <p:txBody>
          <a:bodyPr wrap="square" rtlCol="0">
            <a:spAutoFit/>
          </a:bodyPr>
          <a:lstStyle/>
          <a:p>
            <a:pPr algn="ctr"/>
            <a:r>
              <a:rPr lang="ar-SA" sz="1600" dirty="0" smtClean="0">
                <a:solidFill>
                  <a:prstClr val="black"/>
                </a:solidFill>
                <a:latin typeface="Sakkal Majalla" panose="02000000000000000000" pitchFamily="2" charset="-78"/>
                <a:cs typeface="Sakkal Majalla" panose="02000000000000000000" pitchFamily="2" charset="-78"/>
              </a:rPr>
              <a:t>عرب 202: الحجاج بالسرد (إنتاج جزئي-إنتاج كامل)</a:t>
            </a:r>
            <a:endParaRPr lang="en-US" sz="1600" dirty="0">
              <a:solidFill>
                <a:prstClr val="black"/>
              </a:solidFill>
              <a:latin typeface="Sakkal Majalla" panose="02000000000000000000" pitchFamily="2" charset="-78"/>
              <a:cs typeface="Sakkal Majalla" panose="02000000000000000000" pitchFamily="2" charset="-78"/>
            </a:endParaRPr>
          </a:p>
        </p:txBody>
      </p:sp>
      <p:graphicFrame>
        <p:nvGraphicFramePr>
          <p:cNvPr id="18" name="Diagram 10"/>
          <p:cNvGraphicFramePr/>
          <p:nvPr>
            <p:extLst>
              <p:ext uri="{D42A27DB-BD31-4B8C-83A1-F6EECF244321}">
                <p14:modId xmlns:p14="http://schemas.microsoft.com/office/powerpoint/2010/main" val="4014606471"/>
              </p:ext>
            </p:extLst>
          </p:nvPr>
        </p:nvGraphicFramePr>
        <p:xfrm>
          <a:off x="2019300" y="2049887"/>
          <a:ext cx="7296220" cy="3931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4" name="صورة 23">
            <a:extLst>
              <a:ext uri="{FF2B5EF4-FFF2-40B4-BE49-F238E27FC236}">
                <a16:creationId xmlns="" xmlns:a16="http://schemas.microsoft.com/office/drawing/2014/main" id="{2FDB005B-5E15-4EF8-B3A1-FFEFFE2188D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33471" y="247904"/>
            <a:ext cx="843630" cy="1020164"/>
          </a:xfrm>
          <a:prstGeom prst="rect">
            <a:avLst/>
          </a:prstGeom>
          <a:effectLst>
            <a:outerShdw blurRad="50800" dist="38100" dir="2700000" algn="tl" rotWithShape="0">
              <a:prstClr val="black">
                <a:alpha val="40000"/>
              </a:prstClr>
            </a:outerShdw>
          </a:effectLst>
        </p:spPr>
      </p:pic>
      <p:sp>
        <p:nvSpPr>
          <p:cNvPr id="25" name="Title 1">
            <a:extLst>
              <a:ext uri="{FF2B5EF4-FFF2-40B4-BE49-F238E27FC236}">
                <a16:creationId xmlns="" xmlns:a16="http://schemas.microsoft.com/office/drawing/2014/main" id="{DC56CC29-230F-4E5F-BFA6-C313AF0AB099}"/>
              </a:ext>
            </a:extLst>
          </p:cNvPr>
          <p:cNvSpPr txBox="1">
            <a:spLocks/>
          </p:cNvSpPr>
          <p:nvPr/>
        </p:nvSpPr>
        <p:spPr>
          <a:xfrm>
            <a:off x="5196101" y="422163"/>
            <a:ext cx="1141200" cy="1345259"/>
          </a:xfrm>
          <a:prstGeom prst="rect">
            <a:avLst/>
          </a:prstGeom>
          <a:solidFill>
            <a:srgbClr val="FFE75A"/>
          </a:soli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40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إضاءة</a:t>
            </a:r>
            <a:endParaRPr lang="ar-BH"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13734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a:t>
            </a:r>
            <a:r>
              <a:rPr lang="ar-SA" sz="1400" b="1" dirty="0" smtClean="0">
                <a:solidFill>
                  <a:srgbClr val="000000"/>
                </a:solidFill>
                <a:ea typeface="Calibri" panose="020F0502020204030204" pitchFamily="34" charset="0"/>
                <a:cs typeface="Sakkal Majalla" panose="02000000000000000000" pitchFamily="2" charset="-78"/>
              </a:rPr>
              <a:t>الثاني</a:t>
            </a:r>
            <a:r>
              <a:rPr lang="ar-BH" sz="1400" b="1" dirty="0" smtClean="0">
                <a:solidFill>
                  <a:srgbClr val="000000"/>
                </a:solidFill>
                <a:ea typeface="Calibri" panose="020F0502020204030204" pitchFamily="34" charset="0"/>
                <a:cs typeface="Sakkal Majalla" panose="02000000000000000000" pitchFamily="2" charset="-78"/>
              </a:rPr>
              <a:t>2021-2022م</a:t>
            </a:r>
            <a:endParaRPr lang="en-US" sz="1100" dirty="0">
              <a:solidFill>
                <a:prstClr val="black"/>
              </a:solidFill>
              <a:ea typeface="Calibri" panose="020F0502020204030204" pitchFamily="34" charset="0"/>
              <a:cs typeface="Arial" panose="020B0604020202020204" pitchFamily="34" charset="0"/>
            </a:endParaRPr>
          </a:p>
        </p:txBody>
      </p:sp>
      <p:sp>
        <p:nvSpPr>
          <p:cNvPr id="10" name="Title 8"/>
          <p:cNvSpPr>
            <a:spLocks noGrp="1"/>
          </p:cNvSpPr>
          <p:nvPr>
            <p:ph type="title"/>
          </p:nvPr>
        </p:nvSpPr>
        <p:spPr>
          <a:xfrm>
            <a:off x="4796348" y="804257"/>
            <a:ext cx="2980303"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ar-SA" sz="3600" b="1" dirty="0" smtClean="0">
                <a:solidFill>
                  <a:schemeClr val="bg1"/>
                </a:solidFill>
                <a:latin typeface="Sakkal Majalla" panose="02000000000000000000" pitchFamily="2" charset="-78"/>
                <a:ea typeface="+mj-ea"/>
                <a:cs typeface="Sakkal Majalla" panose="02000000000000000000" pitchFamily="2" charset="-78"/>
              </a:rPr>
              <a:t>نشاط تطبيقي</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8" name="Title 1">
            <a:extLst>
              <a:ext uri="{FF2B5EF4-FFF2-40B4-BE49-F238E27FC236}">
                <a16:creationId xmlns="" xmlns:a16="http://schemas.microsoft.com/office/drawing/2014/main" id="{DC56CC29-230F-4E5F-BFA6-C313AF0AB099}"/>
              </a:ext>
            </a:extLst>
          </p:cNvPr>
          <p:cNvSpPr txBox="1">
            <a:spLocks/>
          </p:cNvSpPr>
          <p:nvPr/>
        </p:nvSpPr>
        <p:spPr>
          <a:xfrm>
            <a:off x="792842" y="1295858"/>
            <a:ext cx="2515408" cy="829236"/>
          </a:xfrm>
          <a:prstGeom prst="rect">
            <a:avLst/>
          </a:prstGeom>
          <a:solidFill>
            <a:srgbClr val="FFE75A"/>
          </a:soli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مجموعات التعلم التعاوني</a:t>
            </a:r>
            <a:endParaRPr lang="ar-BH"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4" name="مستطيل 3"/>
          <p:cNvSpPr/>
          <p:nvPr/>
        </p:nvSpPr>
        <p:spPr>
          <a:xfrm>
            <a:off x="5475341" y="1996862"/>
            <a:ext cx="6324600" cy="5847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ar-SA" sz="3200" b="1" dirty="0" smtClean="0">
                <a:latin typeface="Sakkal Majalla" panose="02000000000000000000" pitchFamily="2" charset="-78"/>
                <a:cs typeface="Sakkal Majalla" panose="02000000000000000000" pitchFamily="2" charset="-78"/>
              </a:rPr>
              <a:t>ميّز  بين الحِجاج والسَّرد من خلال الفقرتين الآتيتين:</a:t>
            </a:r>
          </a:p>
        </p:txBody>
      </p:sp>
      <p:sp>
        <p:nvSpPr>
          <p:cNvPr id="12" name="مربع نص 1"/>
          <p:cNvSpPr txBox="1"/>
          <p:nvPr/>
        </p:nvSpPr>
        <p:spPr>
          <a:xfrm>
            <a:off x="0" y="0"/>
            <a:ext cx="3390900" cy="338554"/>
          </a:xfrm>
          <a:prstGeom prst="rect">
            <a:avLst/>
          </a:prstGeom>
          <a:solidFill>
            <a:schemeClr val="accent4">
              <a:lumMod val="60000"/>
              <a:lumOff val="40000"/>
            </a:schemeClr>
          </a:solidFill>
        </p:spPr>
        <p:txBody>
          <a:bodyPr wrap="square" rtlCol="0">
            <a:spAutoFit/>
          </a:bodyPr>
          <a:lstStyle/>
          <a:p>
            <a:pPr algn="ctr"/>
            <a:r>
              <a:rPr lang="ar-SA" sz="1600" dirty="0" smtClean="0">
                <a:solidFill>
                  <a:prstClr val="black"/>
                </a:solidFill>
                <a:latin typeface="Sakkal Majalla" panose="02000000000000000000" pitchFamily="2" charset="-78"/>
                <a:cs typeface="Sakkal Majalla" panose="02000000000000000000" pitchFamily="2" charset="-78"/>
              </a:rPr>
              <a:t>عرب 202: الحجاج بالسرد (إنتاج جزئي-إنتاج كامل)</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11" name="Rectangle 21"/>
          <p:cNvSpPr/>
          <p:nvPr/>
        </p:nvSpPr>
        <p:spPr>
          <a:xfrm>
            <a:off x="2050546" y="4665419"/>
            <a:ext cx="9498392" cy="1183385"/>
          </a:xfrm>
          <a:prstGeom prst="rect">
            <a:avLst/>
          </a:prstGeom>
          <a:solidFill>
            <a:srgbClr val="F9D9C3"/>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1" anchor="ctr"/>
          <a:lstStyle/>
          <a:p>
            <a:pPr algn="justLow" rtl="1"/>
            <a:r>
              <a:rPr lang="ar-BH" sz="2400" b="1" dirty="0" smtClean="0">
                <a:solidFill>
                  <a:srgbClr val="002060"/>
                </a:solidFill>
                <a:latin typeface="Sakkal Majalla" panose="02000000000000000000" pitchFamily="2" charset="-78"/>
                <a:cs typeface="Sakkal Majalla" panose="02000000000000000000" pitchFamily="2" charset="-78"/>
              </a:rPr>
              <a:t>إنّ أكثرَ الناس هجومًا على ما يُسمّى بالأفكار المستوردة هم أنفسهم الذين يُطالبون بأن نستورد من الخارج كلّ شيء من الإبرة إلى الصاروخ، فهم بذلك يُناقضون أنفُسَهم، فلماذا يُسمح بالاستيراد في كلّ شيء ولا يُسمَح باستيراد الأفكار؟</a:t>
            </a:r>
            <a:endParaRPr lang="ar-BH" sz="2400" dirty="0">
              <a:solidFill>
                <a:srgbClr val="002060"/>
              </a:solidFill>
              <a:latin typeface="Sakkal Majalla" panose="02000000000000000000" pitchFamily="2" charset="-78"/>
              <a:cs typeface="Sakkal Majalla" panose="02000000000000000000" pitchFamily="2" charset="-78"/>
            </a:endParaRPr>
          </a:p>
        </p:txBody>
      </p:sp>
      <p:sp>
        <p:nvSpPr>
          <p:cNvPr id="13" name="Rectangle 23"/>
          <p:cNvSpPr/>
          <p:nvPr/>
        </p:nvSpPr>
        <p:spPr>
          <a:xfrm>
            <a:off x="2050546" y="2914650"/>
            <a:ext cx="9498392" cy="1177311"/>
          </a:xfrm>
          <a:prstGeom prst="rect">
            <a:avLst/>
          </a:prstGeom>
          <a:solidFill>
            <a:srgbClr val="F9D9C3"/>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1" anchor="ctr"/>
          <a:lstStyle/>
          <a:p>
            <a:pPr algn="justLow" rtl="1"/>
            <a:r>
              <a:rPr lang="ar-BH" sz="2400" b="1" dirty="0" smtClean="0">
                <a:solidFill>
                  <a:srgbClr val="002060"/>
                </a:solidFill>
                <a:latin typeface="Sakkal Majalla" panose="02000000000000000000" pitchFamily="2" charset="-78"/>
                <a:cs typeface="Sakkal Majalla" panose="02000000000000000000" pitchFamily="2" charset="-78"/>
              </a:rPr>
              <a:t>وأحسّت الجدّة بأنّ قلبَها يسقط، وجاهدَتْ أن تصيح، فاختنق صوتُها، وألقت بنفسِها في الجمع تُريدُ أن تشقّ لها طريقًا إلى موضع الحذاء المُتهاوي، بيد أنّها ما لبثت أن ارتدّتْ على عقبَيها أمام تلك الصفوف المتراصّة.</a:t>
            </a:r>
          </a:p>
        </p:txBody>
      </p:sp>
      <p:sp>
        <p:nvSpPr>
          <p:cNvPr id="14" name="Title 1">
            <a:extLst>
              <a:ext uri="{FF2B5EF4-FFF2-40B4-BE49-F238E27FC236}">
                <a16:creationId xmlns="" xmlns:a16="http://schemas.microsoft.com/office/drawing/2014/main" id="{DC56CC29-230F-4E5F-BFA6-C313AF0AB099}"/>
              </a:ext>
            </a:extLst>
          </p:cNvPr>
          <p:cNvSpPr txBox="1">
            <a:spLocks/>
          </p:cNvSpPr>
          <p:nvPr/>
        </p:nvSpPr>
        <p:spPr>
          <a:xfrm>
            <a:off x="564012" y="3272705"/>
            <a:ext cx="1343125" cy="614616"/>
          </a:xfrm>
          <a:prstGeom prst="rect">
            <a:avLst/>
          </a:prstGeom>
          <a:solidFill>
            <a:schemeClr val="bg1">
              <a:lumMod val="65000"/>
            </a:schemeClr>
          </a:soli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سرد</a:t>
            </a:r>
            <a:endParaRPr lang="ar-BH"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15" name="Title 1">
            <a:extLst>
              <a:ext uri="{FF2B5EF4-FFF2-40B4-BE49-F238E27FC236}">
                <a16:creationId xmlns="" xmlns:a16="http://schemas.microsoft.com/office/drawing/2014/main" id="{DC56CC29-230F-4E5F-BFA6-C313AF0AB099}"/>
              </a:ext>
            </a:extLst>
          </p:cNvPr>
          <p:cNvSpPr txBox="1">
            <a:spLocks/>
          </p:cNvSpPr>
          <p:nvPr/>
        </p:nvSpPr>
        <p:spPr>
          <a:xfrm>
            <a:off x="564013" y="4949803"/>
            <a:ext cx="1343125" cy="614616"/>
          </a:xfrm>
          <a:prstGeom prst="rect">
            <a:avLst/>
          </a:prstGeom>
          <a:solidFill>
            <a:schemeClr val="bg1">
              <a:lumMod val="65000"/>
            </a:schemeClr>
          </a:soli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حجاج</a:t>
            </a:r>
            <a:endParaRPr lang="ar-BH"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7038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0" presetClass="entr" presetSubtype="0" fill="hold" grpId="0" nodeType="withEffect">
                                  <p:stCondLst>
                                    <p:cond delay="0"/>
                                  </p:stCondLst>
                                  <p:childTnLst>
                                    <p:set>
                                      <p:cBhvr>
                                        <p:cTn id="16" dur="1" fill="hold">
                                          <p:stCondLst>
                                            <p:cond delay="0"/>
                                          </p:stCondLst>
                                        </p:cTn>
                                        <p:tgtEl>
                                          <p:spTgt spid="11">
                                            <p:bg/>
                                          </p:spTgt>
                                        </p:tgtEl>
                                        <p:attrNameLst>
                                          <p:attrName>style.visibility</p:attrName>
                                        </p:attrNameLst>
                                      </p:cBhvr>
                                      <p:to>
                                        <p:strVal val="visible"/>
                                      </p:to>
                                    </p:set>
                                    <p:animEffect transition="in" filter="fade">
                                      <p:cBhvr>
                                        <p:cTn id="17" dur="2000"/>
                                        <p:tgtEl>
                                          <p:spTgt spid="11">
                                            <p:bg/>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2000"/>
                                        <p:tgtEl>
                                          <p:spTgt spid="11">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bg/>
                                          </p:spTgt>
                                        </p:tgtEl>
                                        <p:attrNameLst>
                                          <p:attrName>style.visibility</p:attrName>
                                        </p:attrNameLst>
                                      </p:cBhvr>
                                      <p:to>
                                        <p:strVal val="visible"/>
                                      </p:to>
                                    </p:set>
                                    <p:animEffect transition="in" filter="fade">
                                      <p:cBhvr>
                                        <p:cTn id="23" dur="2000"/>
                                        <p:tgtEl>
                                          <p:spTgt spid="13">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xEl>
                                              <p:pRg st="0" end="0"/>
                                            </p:txEl>
                                          </p:spTgt>
                                        </p:tgtEl>
                                        <p:attrNameLst>
                                          <p:attrName>style.visibility</p:attrName>
                                        </p:attrNameLst>
                                      </p:cBhvr>
                                      <p:to>
                                        <p:strVal val="visible"/>
                                      </p:to>
                                    </p:set>
                                    <p:animEffect transition="in" filter="fade">
                                      <p:cBhvr>
                                        <p:cTn id="26" dur="2000"/>
                                        <p:tgtEl>
                                          <p:spTgt spid="1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4" grpId="0" animBg="1"/>
      <p:bldP spid="11" grpId="0" build="allAtOnce" animBg="1"/>
      <p:bldP spid="13" grpId="0" build="allAtOnce"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a:t>
            </a:r>
            <a:r>
              <a:rPr lang="ar-SA" sz="1400" b="1" dirty="0" smtClean="0">
                <a:solidFill>
                  <a:srgbClr val="000000"/>
                </a:solidFill>
                <a:ea typeface="Calibri" panose="020F0502020204030204" pitchFamily="34" charset="0"/>
                <a:cs typeface="Sakkal Majalla" panose="02000000000000000000" pitchFamily="2" charset="-78"/>
              </a:rPr>
              <a:t>الثاني</a:t>
            </a:r>
            <a:r>
              <a:rPr lang="ar-BH" sz="1400" b="1" dirty="0" smtClean="0">
                <a:solidFill>
                  <a:srgbClr val="000000"/>
                </a:solidFill>
                <a:ea typeface="Calibri" panose="020F0502020204030204" pitchFamily="34" charset="0"/>
                <a:cs typeface="Sakkal Majalla" panose="02000000000000000000" pitchFamily="2" charset="-78"/>
              </a:rPr>
              <a:t>2021-2022م</a:t>
            </a:r>
            <a:endParaRPr lang="en-US" sz="1100" dirty="0">
              <a:solidFill>
                <a:prstClr val="black"/>
              </a:solidFill>
              <a:ea typeface="Calibri" panose="020F0502020204030204" pitchFamily="34" charset="0"/>
              <a:cs typeface="Arial" panose="020B0604020202020204" pitchFamily="34" charset="0"/>
            </a:endParaRPr>
          </a:p>
        </p:txBody>
      </p:sp>
      <p:sp>
        <p:nvSpPr>
          <p:cNvPr id="10" name="Title 8"/>
          <p:cNvSpPr>
            <a:spLocks noGrp="1"/>
          </p:cNvSpPr>
          <p:nvPr>
            <p:ph type="title"/>
          </p:nvPr>
        </p:nvSpPr>
        <p:spPr>
          <a:xfrm>
            <a:off x="8746048" y="1528794"/>
            <a:ext cx="2980303"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ar-SA" sz="3600" b="1" dirty="0" smtClean="0">
                <a:solidFill>
                  <a:schemeClr val="bg1"/>
                </a:solidFill>
                <a:latin typeface="Sakkal Majalla" panose="02000000000000000000" pitchFamily="2" charset="-78"/>
                <a:ea typeface="+mj-ea"/>
                <a:cs typeface="Sakkal Majalla" panose="02000000000000000000" pitchFamily="2" charset="-78"/>
              </a:rPr>
              <a:t>الإنتاج الجزئي</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8" name="Title 1">
            <a:extLst>
              <a:ext uri="{FF2B5EF4-FFF2-40B4-BE49-F238E27FC236}">
                <a16:creationId xmlns="" xmlns:a16="http://schemas.microsoft.com/office/drawing/2014/main" id="{DC56CC29-230F-4E5F-BFA6-C313AF0AB099}"/>
              </a:ext>
            </a:extLst>
          </p:cNvPr>
          <p:cNvSpPr txBox="1">
            <a:spLocks/>
          </p:cNvSpPr>
          <p:nvPr/>
        </p:nvSpPr>
        <p:spPr>
          <a:xfrm>
            <a:off x="1418261" y="2002864"/>
            <a:ext cx="2515408" cy="829236"/>
          </a:xfrm>
          <a:prstGeom prst="rect">
            <a:avLst/>
          </a:prstGeom>
          <a:solidFill>
            <a:srgbClr val="FFE75A"/>
          </a:soli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مجموعات التعلم التعاوني</a:t>
            </a:r>
            <a:endParaRPr lang="ar-BH"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4" name="مستطيل 3"/>
          <p:cNvSpPr/>
          <p:nvPr/>
        </p:nvSpPr>
        <p:spPr>
          <a:xfrm>
            <a:off x="4140200" y="2983427"/>
            <a:ext cx="6096000" cy="206210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r"/>
            <a:endParaRPr lang="ar-SA" sz="3200" b="1" u="sng" dirty="0">
              <a:latin typeface="Sakkal Majalla" panose="02000000000000000000" pitchFamily="2" charset="-78"/>
              <a:cs typeface="Sakkal Majalla" panose="02000000000000000000" pitchFamily="2" charset="-78"/>
            </a:endParaRPr>
          </a:p>
          <a:p>
            <a:pPr algn="just" rtl="1"/>
            <a:r>
              <a:rPr lang="ar-SA" sz="3200" b="1" dirty="0" smtClean="0">
                <a:latin typeface="Sakkal Majalla" panose="02000000000000000000" pitchFamily="2" charset="-78"/>
                <a:cs typeface="Sakkal Majalla" panose="02000000000000000000" pitchFamily="2" charset="-78"/>
              </a:rPr>
              <a:t>إذا علمت أن بنية النَّص الحِجاجي تتكون من أطروحة وسيرورة ونتيجة، فأكمل بناء النص الآتي بفقرة سردية ملائمة.</a:t>
            </a:r>
          </a:p>
        </p:txBody>
      </p:sp>
      <p:sp>
        <p:nvSpPr>
          <p:cNvPr id="2" name="سهم إلى اليسار 1"/>
          <p:cNvSpPr/>
          <p:nvPr/>
        </p:nvSpPr>
        <p:spPr>
          <a:xfrm>
            <a:off x="1389126" y="4162290"/>
            <a:ext cx="2601335"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
          <p:cNvSpPr txBox="1"/>
          <p:nvPr/>
        </p:nvSpPr>
        <p:spPr>
          <a:xfrm>
            <a:off x="0" y="0"/>
            <a:ext cx="3409950" cy="338554"/>
          </a:xfrm>
          <a:prstGeom prst="rect">
            <a:avLst/>
          </a:prstGeom>
          <a:solidFill>
            <a:schemeClr val="accent4">
              <a:lumMod val="60000"/>
              <a:lumOff val="40000"/>
            </a:schemeClr>
          </a:solidFill>
        </p:spPr>
        <p:txBody>
          <a:bodyPr wrap="square" rtlCol="0">
            <a:spAutoFit/>
          </a:bodyPr>
          <a:lstStyle/>
          <a:p>
            <a:pPr algn="ctr"/>
            <a:r>
              <a:rPr lang="ar-SA" sz="1600" dirty="0" smtClean="0">
                <a:solidFill>
                  <a:prstClr val="black"/>
                </a:solidFill>
                <a:latin typeface="Sakkal Majalla" panose="02000000000000000000" pitchFamily="2" charset="-78"/>
                <a:cs typeface="Sakkal Majalla" panose="02000000000000000000" pitchFamily="2" charset="-78"/>
              </a:rPr>
              <a:t>عرب 202: الحجاج بالسرد (إنتاج جزئي-إنتاج كامل)</a:t>
            </a:r>
            <a:endParaRPr lang="en-US" sz="16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7247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4"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a:t>
            </a:r>
            <a:r>
              <a:rPr lang="ar-SA" sz="1400" b="1" dirty="0" smtClean="0">
                <a:solidFill>
                  <a:srgbClr val="000000"/>
                </a:solidFill>
                <a:ea typeface="Calibri" panose="020F0502020204030204" pitchFamily="34" charset="0"/>
                <a:cs typeface="Sakkal Majalla" panose="02000000000000000000" pitchFamily="2" charset="-78"/>
              </a:rPr>
              <a:t>الثاني</a:t>
            </a:r>
            <a:r>
              <a:rPr lang="ar-BH" sz="1400" b="1" dirty="0" smtClean="0">
                <a:solidFill>
                  <a:srgbClr val="000000"/>
                </a:solidFill>
                <a:ea typeface="Calibri" panose="020F0502020204030204" pitchFamily="34" charset="0"/>
                <a:cs typeface="Sakkal Majalla" panose="02000000000000000000" pitchFamily="2" charset="-78"/>
              </a:rPr>
              <a:t>2021-2022م</a:t>
            </a:r>
            <a:endParaRPr lang="en-US" sz="1100" dirty="0">
              <a:solidFill>
                <a:prstClr val="black"/>
              </a:solidFill>
              <a:ea typeface="Calibri" panose="020F0502020204030204" pitchFamily="34" charset="0"/>
              <a:cs typeface="Arial" panose="020B0604020202020204" pitchFamily="34" charset="0"/>
            </a:endParaRPr>
          </a:p>
        </p:txBody>
      </p:sp>
      <p:sp>
        <p:nvSpPr>
          <p:cNvPr id="9" name="مربع نص 1"/>
          <p:cNvSpPr txBox="1"/>
          <p:nvPr/>
        </p:nvSpPr>
        <p:spPr>
          <a:xfrm>
            <a:off x="0" y="0"/>
            <a:ext cx="3343275" cy="338554"/>
          </a:xfrm>
          <a:prstGeom prst="rect">
            <a:avLst/>
          </a:prstGeom>
          <a:solidFill>
            <a:schemeClr val="accent4">
              <a:lumMod val="60000"/>
              <a:lumOff val="40000"/>
            </a:schemeClr>
          </a:solidFill>
        </p:spPr>
        <p:txBody>
          <a:bodyPr wrap="square" rtlCol="0">
            <a:spAutoFit/>
          </a:bodyPr>
          <a:lstStyle/>
          <a:p>
            <a:pPr algn="ctr"/>
            <a:r>
              <a:rPr lang="ar-SA" sz="1600" dirty="0" smtClean="0">
                <a:solidFill>
                  <a:prstClr val="black"/>
                </a:solidFill>
                <a:latin typeface="Sakkal Majalla" panose="02000000000000000000" pitchFamily="2" charset="-78"/>
                <a:cs typeface="Sakkal Majalla" panose="02000000000000000000" pitchFamily="2" charset="-78"/>
              </a:rPr>
              <a:t>عرب 202: الحجاج بالسرد (إنتاج جزئي-إنتاج كامل)</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8" name="Rectangle 21"/>
          <p:cNvSpPr/>
          <p:nvPr/>
        </p:nvSpPr>
        <p:spPr>
          <a:xfrm>
            <a:off x="349932" y="1994737"/>
            <a:ext cx="11339734" cy="868891"/>
          </a:xfrm>
          <a:prstGeom prst="rect">
            <a:avLst/>
          </a:prstGeom>
          <a:solidFill>
            <a:schemeClr val="accent1">
              <a:lumMod val="20000"/>
              <a:lumOff val="8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smtClean="0">
                <a:solidFill>
                  <a:srgbClr val="000076"/>
                </a:solidFill>
                <a:latin typeface="Sakkal Majalla" pitchFamily="2" charset="-78"/>
                <a:cs typeface="Sakkal Majalla" pitchFamily="2" charset="-78"/>
              </a:rPr>
              <a:t>إنّ الإنسانَ إذا انقضتْ مُدَّتُه وحانت مَنيّتُه فهو ــــ وإنْ اجتهدَ في التوقّي من الأمور التي يخاف فيها على نفسه الهلاكَ ـــــ لم يُغنِ ذلك عنه شيئًا، ورُبّما عاد اجتهادُه في توقّيه وبالًا عليه. </a:t>
            </a:r>
          </a:p>
        </p:txBody>
      </p:sp>
      <p:sp>
        <p:nvSpPr>
          <p:cNvPr id="12" name="Title 8"/>
          <p:cNvSpPr>
            <a:spLocks noGrp="1"/>
          </p:cNvSpPr>
          <p:nvPr>
            <p:ph type="title"/>
          </p:nvPr>
        </p:nvSpPr>
        <p:spPr>
          <a:xfrm>
            <a:off x="9869315" y="1362384"/>
            <a:ext cx="1820351" cy="50270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fontScale="90000"/>
          </a:bodyPr>
          <a:lstStyle/>
          <a:p>
            <a:pPr algn="ctr"/>
            <a:r>
              <a:rPr lang="ar-SA" sz="3600" b="1" dirty="0" smtClean="0">
                <a:solidFill>
                  <a:schemeClr val="bg1"/>
                </a:solidFill>
                <a:latin typeface="Sakkal Majalla" panose="02000000000000000000" pitchFamily="2" charset="-78"/>
                <a:ea typeface="+mj-ea"/>
                <a:cs typeface="Sakkal Majalla" panose="02000000000000000000" pitchFamily="2" charset="-78"/>
              </a:rPr>
              <a:t>الأطروحة</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13" name="Title 8"/>
          <p:cNvSpPr txBox="1">
            <a:spLocks/>
          </p:cNvSpPr>
          <p:nvPr/>
        </p:nvSpPr>
        <p:spPr>
          <a:xfrm>
            <a:off x="9869315" y="2967926"/>
            <a:ext cx="1820351" cy="502706"/>
          </a:xfrm>
          <a:prstGeom prst="rect">
            <a:avLst/>
          </a:prstGeom>
          <a:solidFill>
            <a:srgbClr val="C00000"/>
          </a:solidFill>
          <a:ln w="1270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1" anchor="ctr">
            <a:normAutofit fontScale="90000" lnSpcReduction="10000"/>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3600" b="1" dirty="0" smtClean="0">
                <a:solidFill>
                  <a:schemeClr val="bg1"/>
                </a:solidFill>
                <a:latin typeface="Sakkal Majalla" panose="02000000000000000000" pitchFamily="2" charset="-78"/>
                <a:ea typeface="+mj-ea"/>
                <a:cs typeface="Sakkal Majalla" panose="02000000000000000000" pitchFamily="2" charset="-78"/>
              </a:rPr>
              <a:t>السيرورة</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17" name="Rectangle 21"/>
          <p:cNvSpPr/>
          <p:nvPr/>
        </p:nvSpPr>
        <p:spPr>
          <a:xfrm>
            <a:off x="429224" y="3538379"/>
            <a:ext cx="11339734" cy="868891"/>
          </a:xfrm>
          <a:prstGeom prst="rect">
            <a:avLst/>
          </a:prstGeom>
          <a:solidFill>
            <a:schemeClr val="accent1">
              <a:lumMod val="20000"/>
              <a:lumOff val="8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endParaRPr lang="ar-BH" sz="2400" b="1" dirty="0" smtClean="0">
              <a:solidFill>
                <a:srgbClr val="000076"/>
              </a:solidFill>
              <a:latin typeface="Sakkal Majalla" pitchFamily="2" charset="-78"/>
              <a:cs typeface="Sakkal Majalla" pitchFamily="2" charset="-78"/>
            </a:endParaRPr>
          </a:p>
        </p:txBody>
      </p:sp>
      <p:sp>
        <p:nvSpPr>
          <p:cNvPr id="20" name="Title 8"/>
          <p:cNvSpPr txBox="1">
            <a:spLocks/>
          </p:cNvSpPr>
          <p:nvPr/>
        </p:nvSpPr>
        <p:spPr>
          <a:xfrm>
            <a:off x="9891905" y="4452315"/>
            <a:ext cx="1820351" cy="502706"/>
          </a:xfrm>
          <a:prstGeom prst="rect">
            <a:avLst/>
          </a:prstGeom>
          <a:solidFill>
            <a:srgbClr val="C00000"/>
          </a:solidFill>
          <a:ln w="1270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1" anchor="ctr">
            <a:normAutofit fontScale="90000" lnSpcReduction="10000"/>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3600" b="1" dirty="0" smtClean="0">
                <a:solidFill>
                  <a:schemeClr val="bg1"/>
                </a:solidFill>
                <a:latin typeface="Sakkal Majalla" panose="02000000000000000000" pitchFamily="2" charset="-78"/>
                <a:ea typeface="+mj-ea"/>
                <a:cs typeface="Sakkal Majalla" panose="02000000000000000000" pitchFamily="2" charset="-78"/>
              </a:rPr>
              <a:t>النتيجة</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25" name="Rectangle 12"/>
          <p:cNvSpPr/>
          <p:nvPr/>
        </p:nvSpPr>
        <p:spPr>
          <a:xfrm>
            <a:off x="429224" y="5014274"/>
            <a:ext cx="11339734" cy="868891"/>
          </a:xfrm>
          <a:prstGeom prst="rect">
            <a:avLst/>
          </a:prstGeom>
          <a:solidFill>
            <a:schemeClr val="accent1">
              <a:lumMod val="20000"/>
              <a:lumOff val="8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smtClean="0">
                <a:solidFill>
                  <a:srgbClr val="000076"/>
                </a:solidFill>
                <a:latin typeface="Sakkal Majalla" pitchFamily="2" charset="-78"/>
                <a:cs typeface="Sakkal Majalla" pitchFamily="2" charset="-78"/>
              </a:rPr>
              <a:t>إنّ هذه القصّة دليلٌ واضح على أنّ لكلّ إنسان على وجه البسيطة أجلًا معلومًا لا يزيدُ عليه ولا يُنقص منه، فإذا جاءَ أجلُه وحلّ مَوْعِدهُ لن يستطيعَ دفعَ المنيّة أو تأجيلَها. </a:t>
            </a:r>
          </a:p>
        </p:txBody>
      </p:sp>
      <p:sp>
        <p:nvSpPr>
          <p:cNvPr id="26" name="Title 8"/>
          <p:cNvSpPr txBox="1">
            <a:spLocks/>
          </p:cNvSpPr>
          <p:nvPr/>
        </p:nvSpPr>
        <p:spPr>
          <a:xfrm>
            <a:off x="4529647" y="653888"/>
            <a:ext cx="2980303" cy="708496"/>
          </a:xfrm>
          <a:prstGeom prst="rect">
            <a:avLst/>
          </a:prstGeom>
          <a:solidFill>
            <a:srgbClr val="C00000"/>
          </a:solidFill>
          <a:ln w="1270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1"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3600" b="1" smtClean="0">
                <a:solidFill>
                  <a:schemeClr val="bg1"/>
                </a:solidFill>
                <a:latin typeface="Sakkal Majalla" panose="02000000000000000000" pitchFamily="2" charset="-78"/>
                <a:ea typeface="+mj-ea"/>
                <a:cs typeface="Sakkal Majalla" panose="02000000000000000000" pitchFamily="2" charset="-78"/>
              </a:rPr>
              <a:t>الإنتاج الجزئي</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199631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animBg="1"/>
      <p:bldP spid="17" grpId="0" animBg="1"/>
      <p:bldP spid="20" grpId="0" animBg="1"/>
      <p:bldP spid="25" grpId="0" animBg="1"/>
      <p:bldP spid="2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TMPLT.potx</Template>
  <TotalTime>1167</TotalTime>
  <Words>1214</Words>
  <Application>Microsoft Office PowerPoint</Application>
  <PresentationFormat>Widescreen</PresentationFormat>
  <Paragraphs>98</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Calibri Light</vt:lpstr>
      <vt:lpstr>Sakkal Majalla</vt:lpstr>
      <vt:lpstr>Times New Roman</vt:lpstr>
      <vt:lpstr>Wingdings</vt:lpstr>
      <vt:lpstr>Office Theme</vt:lpstr>
      <vt:lpstr>2_Office Theme</vt:lpstr>
      <vt:lpstr>PowerPoint Presentation</vt:lpstr>
      <vt:lpstr>أهدافُ الدرس</vt:lpstr>
      <vt:lpstr>معايير القرائية</vt:lpstr>
      <vt:lpstr>نشاط التعرُّف:</vt:lpstr>
      <vt:lpstr>مفهوم الحِجاج</vt:lpstr>
      <vt:lpstr>PowerPoint Presentation</vt:lpstr>
      <vt:lpstr>نشاط تطبيقي</vt:lpstr>
      <vt:lpstr>الإنتاج الجزئي</vt:lpstr>
      <vt:lpstr>الأطروحة</vt:lpstr>
      <vt:lpstr>PowerPoint Presentation</vt:lpstr>
      <vt:lpstr>الإنتاج الكامل </vt:lpstr>
      <vt:lpstr>نموذج إجابة مقترح</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Khaled Mohamed Ebrahim Busaad</dc:creator>
  <cp:lastModifiedBy>Khawla Mohamed Ahmed Bujaffal</cp:lastModifiedBy>
  <cp:revision>217</cp:revision>
  <dcterms:created xsi:type="dcterms:W3CDTF">2020-03-04T10:47:58Z</dcterms:created>
  <dcterms:modified xsi:type="dcterms:W3CDTF">2022-02-08T09:35:19Z</dcterms:modified>
</cp:coreProperties>
</file>