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Lst>
  <p:notesMasterIdLst>
    <p:notesMasterId r:id="rId17"/>
  </p:notesMasterIdLst>
  <p:sldIdLst>
    <p:sldId id="354" r:id="rId2"/>
    <p:sldId id="363" r:id="rId3"/>
    <p:sldId id="338" r:id="rId4"/>
    <p:sldId id="349" r:id="rId5"/>
    <p:sldId id="340" r:id="rId6"/>
    <p:sldId id="362" r:id="rId7"/>
    <p:sldId id="361" r:id="rId8"/>
    <p:sldId id="344" r:id="rId9"/>
    <p:sldId id="345" r:id="rId10"/>
    <p:sldId id="352" r:id="rId11"/>
    <p:sldId id="334" r:id="rId12"/>
    <p:sldId id="364" r:id="rId13"/>
    <p:sldId id="353" r:id="rId14"/>
    <p:sldId id="350" r:id="rId15"/>
    <p:sldId id="3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ohamed Hassan Fathelbab Mohamed" initials="MHFM" lastIdx="1" clrIdx="0">
    <p:extLst>
      <p:ext uri="{19B8F6BF-5375-455C-9EA6-DF929625EA0E}">
        <p15:presenceInfo xmlns:p15="http://schemas.microsoft.com/office/powerpoint/2012/main" userId="Mohamed Hassan Fathelbab Mohamed"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9FBFD"/>
    <a:srgbClr val="FCEEF4"/>
    <a:srgbClr val="F5CFE0"/>
    <a:srgbClr val="FDF1F9"/>
    <a:srgbClr val="00FFFF"/>
    <a:srgbClr val="83B4E1"/>
    <a:srgbClr val="F8D4EC"/>
    <a:srgbClr val="EEEEEE"/>
    <a:srgbClr val="EAEAE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نمط متوسط 2 - تميي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1471" autoAdjust="0"/>
    <p:restoredTop sz="94259" autoAdjust="0"/>
  </p:normalViewPr>
  <p:slideViewPr>
    <p:cSldViewPr snapToGrid="0">
      <p:cViewPr varScale="1">
        <p:scale>
          <a:sx n="72" d="100"/>
          <a:sy n="72" d="100"/>
        </p:scale>
        <p:origin x="396" y="6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6627FF-9858-4A99-AE55-4412E3759CB3}" type="datetimeFigureOut">
              <a:rPr lang="en-US" smtClean="0"/>
              <a:pPr/>
              <a:t>10/19/2021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CC8B543-6C03-4346-95A8-8C62AC9A5107}" type="slidenum">
              <a:rPr lang="en-US" smtClean="0"/>
              <a:pPr/>
              <a:t>‹#›</a:t>
            </a:fld>
            <a:endParaRPr lang="en-US"/>
          </a:p>
        </p:txBody>
      </p:sp>
    </p:spTree>
    <p:extLst>
      <p:ext uri="{BB962C8B-B14F-4D97-AF65-F5344CB8AC3E}">
        <p14:creationId xmlns:p14="http://schemas.microsoft.com/office/powerpoint/2010/main" val="22725516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CC8B543-6C03-4346-95A8-8C62AC9A5107}" type="slidenum">
              <a:rPr lang="en-US" smtClean="0"/>
              <a:pPr/>
              <a:t>1</a:t>
            </a:fld>
            <a:endParaRPr lang="en-US"/>
          </a:p>
        </p:txBody>
      </p:sp>
    </p:spTree>
    <p:extLst>
      <p:ext uri="{BB962C8B-B14F-4D97-AF65-F5344CB8AC3E}">
        <p14:creationId xmlns:p14="http://schemas.microsoft.com/office/powerpoint/2010/main" val="4408770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890926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r>
              <a:rPr lang="ar-SA" dirty="0"/>
              <a:t> </a:t>
            </a:r>
            <a:endParaRPr lang="en-US" dirty="0"/>
          </a:p>
        </p:txBody>
      </p:sp>
      <p:sp>
        <p:nvSpPr>
          <p:cNvPr id="4" name="عنصر نائب لرقم الشريحة 3"/>
          <p:cNvSpPr>
            <a:spLocks noGrp="1"/>
          </p:cNvSpPr>
          <p:nvPr>
            <p:ph type="sldNum" sz="quarter" idx="5"/>
          </p:nvPr>
        </p:nvSpPr>
        <p:spPr/>
        <p:txBody>
          <a:bodyPr/>
          <a:lstStyle/>
          <a:p>
            <a:fld id="{0CC8B543-6C03-4346-95A8-8C62AC9A5107}" type="slidenum">
              <a:rPr lang="en-US" smtClean="0"/>
              <a:pPr/>
              <a:t>5</a:t>
            </a:fld>
            <a:endParaRPr lang="en-US"/>
          </a:p>
        </p:txBody>
      </p:sp>
    </p:spTree>
    <p:extLst>
      <p:ext uri="{BB962C8B-B14F-4D97-AF65-F5344CB8AC3E}">
        <p14:creationId xmlns:p14="http://schemas.microsoft.com/office/powerpoint/2010/main" val="201728380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CC8B543-6C03-4346-95A8-8C62AC9A5107}" type="slidenum">
              <a:rPr lang="en-US" smtClean="0"/>
              <a:pPr/>
              <a:t>7</a:t>
            </a:fld>
            <a:endParaRPr lang="en-US"/>
          </a:p>
        </p:txBody>
      </p:sp>
    </p:spTree>
    <p:extLst>
      <p:ext uri="{BB962C8B-B14F-4D97-AF65-F5344CB8AC3E}">
        <p14:creationId xmlns:p14="http://schemas.microsoft.com/office/powerpoint/2010/main" val="390277576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CC8B543-6C03-4346-95A8-8C62AC9A5107}" type="slidenum">
              <a:rPr lang="en-US" smtClean="0"/>
              <a:pPr/>
              <a:t>8</a:t>
            </a:fld>
            <a:endParaRPr lang="en-US"/>
          </a:p>
        </p:txBody>
      </p:sp>
    </p:spTree>
    <p:extLst>
      <p:ext uri="{BB962C8B-B14F-4D97-AF65-F5344CB8AC3E}">
        <p14:creationId xmlns:p14="http://schemas.microsoft.com/office/powerpoint/2010/main" val="12507051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4FD9B33-B3B7-AE46-B5CE-8FCB167143A6}"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4445861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CC8B543-6C03-4346-95A8-8C62AC9A5107}" type="slidenum">
              <a:rPr lang="en-US" smtClean="0"/>
              <a:pPr/>
              <a:t>10</a:t>
            </a:fld>
            <a:endParaRPr lang="en-US"/>
          </a:p>
        </p:txBody>
      </p:sp>
    </p:spTree>
    <p:extLst>
      <p:ext uri="{BB962C8B-B14F-4D97-AF65-F5344CB8AC3E}">
        <p14:creationId xmlns:p14="http://schemas.microsoft.com/office/powerpoint/2010/main" val="31185533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en-US" dirty="0"/>
          </a:p>
        </p:txBody>
      </p:sp>
      <p:sp>
        <p:nvSpPr>
          <p:cNvPr id="4" name="عنصر نائب لرقم الشريحة 3"/>
          <p:cNvSpPr>
            <a:spLocks noGrp="1"/>
          </p:cNvSpPr>
          <p:nvPr>
            <p:ph type="sldNum" sz="quarter" idx="5"/>
          </p:nvPr>
        </p:nvSpPr>
        <p:spPr/>
        <p:txBody>
          <a:bodyPr/>
          <a:lstStyle/>
          <a:p>
            <a:fld id="{0CC8B543-6C03-4346-95A8-8C62AC9A5107}" type="slidenum">
              <a:rPr lang="en-US" smtClean="0"/>
              <a:pPr/>
              <a:t>13</a:t>
            </a:fld>
            <a:endParaRPr lang="en-US"/>
          </a:p>
        </p:txBody>
      </p:sp>
    </p:spTree>
    <p:extLst>
      <p:ext uri="{BB962C8B-B14F-4D97-AF65-F5344CB8AC3E}">
        <p14:creationId xmlns:p14="http://schemas.microsoft.com/office/powerpoint/2010/main" val="403231680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normAutofit/>
          </a:bodyPr>
          <a:lstStyle/>
          <a:p>
            <a:endParaRPr lang="ar-SA" dirty="0"/>
          </a:p>
        </p:txBody>
      </p:sp>
      <p:sp>
        <p:nvSpPr>
          <p:cNvPr id="4" name="عنصر نائب لرقم الشريحة 3"/>
          <p:cNvSpPr>
            <a:spLocks noGrp="1"/>
          </p:cNvSpPr>
          <p:nvPr>
            <p:ph type="sldNum" sz="quarter" idx="10"/>
          </p:nvPr>
        </p:nvSpPr>
        <p:spPr/>
        <p:txBody>
          <a:bodyPr/>
          <a:lstStyle/>
          <a:p>
            <a:fld id="{0CC8B543-6C03-4346-95A8-8C62AC9A5107}" type="slidenum">
              <a:rPr lang="en-US" smtClean="0"/>
              <a:pPr/>
              <a:t>14</a:t>
            </a:fld>
            <a:endParaRPr lang="en-US"/>
          </a:p>
        </p:txBody>
      </p:sp>
    </p:spTree>
    <p:extLst>
      <p:ext uri="{BB962C8B-B14F-4D97-AF65-F5344CB8AC3E}">
        <p14:creationId xmlns:p14="http://schemas.microsoft.com/office/powerpoint/2010/main" val="35508803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905636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4950672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1042296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41077490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581707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9345611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9223078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0950306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32155930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28105181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95BB54EE-DF0D-4FA1-B48F-C292469C25C4}" type="datetimeFigureOut">
              <a:rPr lang="en-US" smtClean="0"/>
              <a:pPr/>
              <a:t>10/19/2021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6F20112-F681-4D23-BAD6-386DBC2EFDE9}" type="slidenum">
              <a:rPr lang="en-US" smtClean="0"/>
              <a:pPr/>
              <a:t>‹#›</a:t>
            </a:fld>
            <a:endParaRPr lang="en-US"/>
          </a:p>
        </p:txBody>
      </p:sp>
    </p:spTree>
    <p:extLst>
      <p:ext uri="{BB962C8B-B14F-4D97-AF65-F5344CB8AC3E}">
        <p14:creationId xmlns:p14="http://schemas.microsoft.com/office/powerpoint/2010/main" val="1805427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BB54EE-DF0D-4FA1-B48F-C292469C25C4}" type="datetimeFigureOut">
              <a:rPr lang="en-US" smtClean="0"/>
              <a:pPr/>
              <a:t>10/19/2021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F20112-F681-4D23-BAD6-386DBC2EFDE9}" type="slidenum">
              <a:rPr lang="en-US" smtClean="0"/>
              <a:pPr/>
              <a:t>‹#›</a:t>
            </a:fld>
            <a:endParaRPr lang="en-US"/>
          </a:p>
        </p:txBody>
      </p:sp>
    </p:spTree>
    <p:extLst>
      <p:ext uri="{BB962C8B-B14F-4D97-AF65-F5344CB8AC3E}">
        <p14:creationId xmlns:p14="http://schemas.microsoft.com/office/powerpoint/2010/main" val="42807650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3" cstate="print">
            <a:clrChange>
              <a:clrFrom>
                <a:srgbClr val="FDFDFD"/>
              </a:clrFrom>
              <a:clrTo>
                <a:srgbClr val="FDFDFD">
                  <a:alpha val="0"/>
                </a:srgbClr>
              </a:clrTo>
            </a:clrChange>
            <a:extLst>
              <a:ext uri="{28A0092B-C50C-407E-A947-70E740481C1C}">
                <a14:useLocalDpi xmlns:a14="http://schemas.microsoft.com/office/drawing/2010/main" val="0"/>
              </a:ext>
            </a:extLst>
          </a:blip>
          <a:srcRect l="6723" t="25076" r="6723" b="21638"/>
          <a:stretch/>
        </p:blipFill>
        <p:spPr>
          <a:xfrm>
            <a:off x="2339000" y="289560"/>
            <a:ext cx="7162800" cy="1112520"/>
          </a:xfrm>
          <a:prstGeom prst="rect">
            <a:avLst/>
          </a:prstGeom>
        </p:spPr>
      </p:pic>
      <p:sp>
        <p:nvSpPr>
          <p:cNvPr id="2" name="مستطيل 1">
            <a:extLst>
              <a:ext uri="{FF2B5EF4-FFF2-40B4-BE49-F238E27FC236}">
                <a16:creationId xmlns:a16="http://schemas.microsoft.com/office/drawing/2014/main" id="{7E87A3F3-2ED5-4FAB-AD37-B6AA6A9F9D01}"/>
              </a:ext>
            </a:extLst>
          </p:cNvPr>
          <p:cNvSpPr/>
          <p:nvPr/>
        </p:nvSpPr>
        <p:spPr>
          <a:xfrm>
            <a:off x="4062935" y="2125435"/>
            <a:ext cx="4066128" cy="1573508"/>
          </a:xfrm>
          <a:prstGeom prst="rect">
            <a:avLst/>
          </a:prstGeom>
        </p:spPr>
        <p:txBody>
          <a:bodyPr wrap="square">
            <a:spAutoFit/>
          </a:bodyPr>
          <a:lstStyle/>
          <a:p>
            <a:pPr lvl="0" algn="ctr" rtl="1">
              <a:lnSpc>
                <a:spcPct val="150000"/>
              </a:lnSpc>
              <a:defRPr/>
            </a:pPr>
            <a:r>
              <a:rPr lang="ar-BH" sz="7000" b="1" dirty="0">
                <a:solidFill>
                  <a:srgbClr val="C00000"/>
                </a:solidFill>
                <a:latin typeface="Sakkal Majalla" panose="02000000000000000000" pitchFamily="2" charset="-78"/>
                <a:cs typeface="Sakkal Majalla" panose="02000000000000000000" pitchFamily="2" charset="-78"/>
              </a:rPr>
              <a:t>الـحَضَانَة</a:t>
            </a:r>
          </a:p>
        </p:txBody>
      </p:sp>
      <p:sp>
        <p:nvSpPr>
          <p:cNvPr id="3" name="مستطيل 2">
            <a:extLst>
              <a:ext uri="{FF2B5EF4-FFF2-40B4-BE49-F238E27FC236}">
                <a16:creationId xmlns:a16="http://schemas.microsoft.com/office/drawing/2014/main" id="{4D129BC2-0678-4798-8681-54912C306985}"/>
              </a:ext>
            </a:extLst>
          </p:cNvPr>
          <p:cNvSpPr/>
          <p:nvPr/>
        </p:nvSpPr>
        <p:spPr>
          <a:xfrm>
            <a:off x="4105618" y="4290648"/>
            <a:ext cx="3980761" cy="1508105"/>
          </a:xfrm>
          <a:prstGeom prst="rect">
            <a:avLst/>
          </a:prstGeom>
        </p:spPr>
        <p:txBody>
          <a:bodyPr wrap="square">
            <a:spAutoFit/>
          </a:bodyPr>
          <a:lstStyle/>
          <a:p>
            <a:pPr lvl="0" algn="ctr" rtl="1">
              <a:lnSpc>
                <a:spcPct val="150000"/>
              </a:lnSpc>
              <a:defRPr/>
            </a:pPr>
            <a:r>
              <a:rPr lang="ar-SA" sz="3200" b="1" kern="0" dirty="0">
                <a:solidFill>
                  <a:srgbClr val="0070C0"/>
                </a:solidFill>
                <a:latin typeface="Sakkal Majalla" panose="02000000000000000000" pitchFamily="2" charset="-78"/>
                <a:cs typeface="Sakkal Majalla" panose="02000000000000000000" pitchFamily="2" charset="-78"/>
              </a:rPr>
              <a:t>أحكام الأسرة في الإسلام</a:t>
            </a:r>
            <a:endParaRPr lang="ar-BH" sz="3200" b="1" kern="0" dirty="0">
              <a:solidFill>
                <a:srgbClr val="0070C0"/>
              </a:solidFill>
              <a:latin typeface="Sakkal Majalla" panose="02000000000000000000" pitchFamily="2" charset="-78"/>
              <a:cs typeface="Sakkal Majalla" panose="02000000000000000000" pitchFamily="2" charset="-78"/>
            </a:endParaRPr>
          </a:p>
          <a:p>
            <a:pPr lvl="0" algn="ctr" rtl="1">
              <a:lnSpc>
                <a:spcPct val="150000"/>
              </a:lnSpc>
              <a:defRPr/>
            </a:pPr>
            <a:r>
              <a:rPr lang="ar-SA" sz="3200" b="1" kern="0" dirty="0">
                <a:solidFill>
                  <a:prstClr val="black"/>
                </a:solidFill>
                <a:latin typeface="Sakkal Majalla" panose="02000000000000000000" pitchFamily="2" charset="-78"/>
                <a:cs typeface="Sakkal Majalla" panose="02000000000000000000" pitchFamily="2" charset="-78"/>
              </a:rPr>
              <a:t> </a:t>
            </a:r>
            <a:r>
              <a:rPr lang="ar-SA" sz="3200" b="1" kern="0" dirty="0">
                <a:solidFill>
                  <a:schemeClr val="accent6">
                    <a:lumMod val="50000"/>
                  </a:schemeClr>
                </a:solidFill>
                <a:latin typeface="Sakkal Majalla" panose="02000000000000000000" pitchFamily="2" charset="-78"/>
                <a:cs typeface="Sakkal Majalla" panose="02000000000000000000" pitchFamily="2" charset="-78"/>
              </a:rPr>
              <a:t>( دين 201)</a:t>
            </a:r>
          </a:p>
        </p:txBody>
      </p:sp>
      <p:pic>
        <p:nvPicPr>
          <p:cNvPr id="5" name="Picture 4">
            <a:extLst>
              <a:ext uri="{FF2B5EF4-FFF2-40B4-BE49-F238E27FC236}">
                <a16:creationId xmlns:a16="http://schemas.microsoft.com/office/drawing/2014/main" id="{3B70D640-D8C7-40B9-B17B-25001E1A5FB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47081" y="1678031"/>
            <a:ext cx="2594289" cy="4041824"/>
          </a:xfrm>
          <a:prstGeom prst="rect">
            <a:avLst/>
          </a:prstGeom>
          <a:ln>
            <a:noFill/>
          </a:ln>
          <a:effectLst>
            <a:outerShdw blurRad="225425" dist="50800" dir="5220000" algn="ctr">
              <a:srgbClr val="000000">
                <a:alpha val="33000"/>
              </a:srgbClr>
            </a:outerShdw>
          </a:effectLst>
          <a:scene3d>
            <a:camera prst="perspectiveFront" fov="3300000">
              <a:rot lat="486000" lon="19530000" rev="174000"/>
            </a:camera>
            <a:lightRig rig="harsh" dir="t">
              <a:rot lat="0" lon="0" rev="3000000"/>
            </a:lightRig>
          </a:scene3d>
          <a:sp3d extrusionH="254000" contourW="19050">
            <a:bevelT w="82550" h="44450" prst="angle"/>
            <a:bevelB w="82550" h="44450" prst="angle"/>
            <a:contourClr>
              <a:srgbClr val="FFFFFF"/>
            </a:contourClr>
          </a:sp3d>
        </p:spPr>
      </p:pic>
    </p:spTree>
    <p:extLst>
      <p:ext uri="{BB962C8B-B14F-4D97-AF65-F5344CB8AC3E}">
        <p14:creationId xmlns:p14="http://schemas.microsoft.com/office/powerpoint/2010/main" val="14770274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circle(in)">
                                      <p:cBhvr>
                                        <p:cTn id="19"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5AFA4111-D0CB-4550-B5E6-7A0618BF8850}"/>
              </a:ext>
            </a:extLst>
          </p:cNvPr>
          <p:cNvSpPr/>
          <p:nvPr/>
        </p:nvSpPr>
        <p:spPr>
          <a:xfrm>
            <a:off x="3796567" y="287466"/>
            <a:ext cx="4590569" cy="628624"/>
          </a:xfrm>
          <a:prstGeom prst="rect">
            <a:avLst/>
          </a:prstGeom>
          <a:solidFill>
            <a:schemeClr val="accent2">
              <a:lumMod val="20000"/>
              <a:lumOff val="8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ctr" rtl="1">
              <a:defRPr/>
            </a:pPr>
            <a:r>
              <a:rPr kumimoji="0" lang="ar-BH" sz="36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خامسًا: </a:t>
            </a:r>
            <a:r>
              <a:rPr lang="ar-BH" sz="3600" b="1" dirty="0">
                <a:latin typeface="Sakkal Majalla" panose="02000000000000000000" pitchFamily="2" charset="-78"/>
                <a:cs typeface="Sakkal Majalla" panose="02000000000000000000" pitchFamily="2" charset="-78"/>
              </a:rPr>
              <a:t>أُجْرةُ الحضانة</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1" name="مستطيل 20"/>
          <p:cNvSpPr/>
          <p:nvPr/>
        </p:nvSpPr>
        <p:spPr>
          <a:xfrm>
            <a:off x="416854" y="1203251"/>
            <a:ext cx="11358291" cy="74676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marL="293688" indent="-293688" algn="just" rtl="1"/>
            <a:r>
              <a:rPr lang="ar-BH" sz="2400" b="1" dirty="0">
                <a:solidFill>
                  <a:schemeClr val="tx1"/>
                </a:solidFill>
                <a:latin typeface="Sakkal Majalla" panose="02000000000000000000" pitchFamily="2" charset="-78"/>
                <a:ea typeface="Calibri" pitchFamily="34" charset="0"/>
                <a:cs typeface="Sakkal Majalla" panose="02000000000000000000" pitchFamily="2" charset="-78"/>
              </a:rPr>
              <a:t> 1- إذا كانت الأمّ هي الحاضنة، وكانت الزوجيّة قائمة أو معتدّة من طلاق رجعيّ فلا تستحقّ الأجرة، </a:t>
            </a:r>
            <a:r>
              <a:rPr lang="ar-BH" sz="2400" b="1" dirty="0">
                <a:solidFill>
                  <a:schemeClr val="tx1"/>
                </a:solidFill>
                <a:latin typeface="Sakkal Majalla" panose="02000000000000000000" pitchFamily="2" charset="-78"/>
                <a:cs typeface="Sakkal Majalla" panose="02000000000000000000" pitchFamily="2" charset="-78"/>
              </a:rPr>
              <a:t>لوجود نفقة الـزوجيّة أو نفقة العِدّة.</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22" name="مستطيل 21"/>
          <p:cNvSpPr/>
          <p:nvPr/>
        </p:nvSpPr>
        <p:spPr>
          <a:xfrm>
            <a:off x="412706" y="2079628"/>
            <a:ext cx="11358294" cy="74676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indent="360363" algn="r" fontAlgn="base">
              <a:spcBef>
                <a:spcPct val="0"/>
              </a:spcBef>
              <a:spcAft>
                <a:spcPct val="0"/>
              </a:spcAft>
            </a:pPr>
            <a:r>
              <a:rPr lang="ar-BH" sz="2400" b="1" dirty="0">
                <a:solidFill>
                  <a:schemeClr val="tx1"/>
                </a:solidFill>
                <a:latin typeface="Sakkal Majalla" panose="02000000000000000000" pitchFamily="2" charset="-78"/>
                <a:ea typeface="Calibri" pitchFamily="34" charset="0"/>
                <a:cs typeface="Sakkal Majalla" panose="02000000000000000000" pitchFamily="2" charset="-78"/>
              </a:rPr>
              <a:t>2- وأمّا إذ انقضت عدّتها فلها أجرة الحضانة من وقت قيامها بواجبات الحضانة.</a:t>
            </a:r>
            <a:endParaRPr lang="ar-BH" sz="2800" b="1" dirty="0">
              <a:solidFill>
                <a:schemeClr val="tx1"/>
              </a:solidFill>
              <a:latin typeface="Sakkal Majalla" panose="02000000000000000000" pitchFamily="2" charset="-78"/>
              <a:cs typeface="Sakkal Majalla" panose="02000000000000000000" pitchFamily="2" charset="-78"/>
            </a:endParaRPr>
          </a:p>
        </p:txBody>
      </p:sp>
      <p:sp>
        <p:nvSpPr>
          <p:cNvPr id="24" name="مستطيل 23"/>
          <p:cNvSpPr/>
          <p:nvPr/>
        </p:nvSpPr>
        <p:spPr>
          <a:xfrm>
            <a:off x="412707" y="2958411"/>
            <a:ext cx="11358292" cy="746760"/>
          </a:xfrm>
          <a:prstGeom prst="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lvl="0" indent="360363" algn="r" fontAlgn="base">
              <a:spcBef>
                <a:spcPct val="0"/>
              </a:spcBef>
              <a:spcAft>
                <a:spcPct val="0"/>
              </a:spcAft>
            </a:pPr>
            <a:r>
              <a:rPr lang="ar-BH" sz="2400" b="1" dirty="0">
                <a:solidFill>
                  <a:schemeClr val="tx1"/>
                </a:solidFill>
                <a:latin typeface="Sakkal Majalla" panose="02000000000000000000" pitchFamily="2" charset="-78"/>
                <a:ea typeface="Calibri" pitchFamily="34" charset="0"/>
                <a:cs typeface="Sakkal Majalla" panose="02000000000000000000" pitchFamily="2" charset="-78"/>
              </a:rPr>
              <a:t> 3- وإن كانت الحاضنة غير الأمّ فلها الأجرة من وقت حضانتها.</a:t>
            </a:r>
            <a:endParaRPr lang="ar-BH" sz="2400" b="1" dirty="0">
              <a:solidFill>
                <a:schemeClr val="tx1"/>
              </a:solidFill>
              <a:latin typeface="Sakkal Majalla" panose="02000000000000000000" pitchFamily="2" charset="-78"/>
              <a:cs typeface="Sakkal Majalla" panose="02000000000000000000" pitchFamily="2" charset="-78"/>
            </a:endParaRPr>
          </a:p>
        </p:txBody>
      </p:sp>
      <p:sp>
        <p:nvSpPr>
          <p:cNvPr id="26" name="مستطيل 25"/>
          <p:cNvSpPr/>
          <p:nvPr/>
        </p:nvSpPr>
        <p:spPr>
          <a:xfrm>
            <a:off x="3796566" y="3981442"/>
            <a:ext cx="4590569" cy="60960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1" anchor="ctr"/>
          <a:lstStyle/>
          <a:p>
            <a:pPr algn="ctr" rtl="1"/>
            <a:r>
              <a:rPr lang="ar-BH" sz="3000" b="1" dirty="0">
                <a:solidFill>
                  <a:schemeClr val="tx1"/>
                </a:solidFill>
                <a:latin typeface="Sakkal Majalla" panose="02000000000000000000" pitchFamily="2" charset="-78"/>
                <a:cs typeface="Sakkal Majalla" panose="02000000000000000000" pitchFamily="2" charset="-78"/>
              </a:rPr>
              <a:t>على من تجب أُجرة الحضانة؟</a:t>
            </a:r>
            <a:endParaRPr lang="ar-SA" sz="3000" b="1" dirty="0">
              <a:solidFill>
                <a:schemeClr val="tx1"/>
              </a:solidFill>
              <a:latin typeface="Sakkal Majalla" panose="02000000000000000000" pitchFamily="2" charset="-78"/>
              <a:cs typeface="Sakkal Majalla" panose="02000000000000000000" pitchFamily="2" charset="-78"/>
            </a:endParaRPr>
          </a:p>
        </p:txBody>
      </p:sp>
      <p:sp>
        <p:nvSpPr>
          <p:cNvPr id="27" name="مستطيل 26"/>
          <p:cNvSpPr/>
          <p:nvPr/>
        </p:nvSpPr>
        <p:spPr>
          <a:xfrm>
            <a:off x="412706" y="4867313"/>
            <a:ext cx="11358293" cy="691993"/>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r" rtl="1"/>
            <a:r>
              <a:rPr lang="ar-BH" sz="2400" b="1" dirty="0">
                <a:solidFill>
                  <a:schemeClr val="tx1"/>
                </a:solidFill>
                <a:latin typeface="Sakkal Majalla" panose="02000000000000000000" pitchFamily="2" charset="-78"/>
                <a:cs typeface="Sakkal Majalla" panose="02000000000000000000" pitchFamily="2" charset="-78"/>
              </a:rPr>
              <a:t>1- تجب أجرة الحاضنة على الأب لقوله تعالى: ﴿</a:t>
            </a:r>
            <a:r>
              <a:rPr lang="ar-SA" sz="2400" b="1" dirty="0">
                <a:solidFill>
                  <a:schemeClr val="accent5">
                    <a:lumMod val="50000"/>
                  </a:schemeClr>
                </a:solidFill>
                <a:latin typeface="Sakkal Majalla" panose="02000000000000000000" pitchFamily="2" charset="-78"/>
                <a:cs typeface="Sakkal Majalla" panose="02000000000000000000" pitchFamily="2" charset="-78"/>
              </a:rPr>
              <a:t>وَعَلَى الْمَوْلُودِ لَهُ رِزْقُهُنَّ وَكِسْوَتُهُنَّ بِالْمَعْرُوفِ</a:t>
            </a:r>
            <a:r>
              <a:rPr lang="ar-BH" sz="2400" b="1" dirty="0">
                <a:solidFill>
                  <a:schemeClr val="tx1"/>
                </a:solidFill>
                <a:latin typeface="Sakkal Majalla" panose="02000000000000000000" pitchFamily="2" charset="-78"/>
                <a:cs typeface="Sakkal Majalla" panose="02000000000000000000" pitchFamily="2" charset="-78"/>
              </a:rPr>
              <a:t>﴾، أو من المال الذي تركه الأب لابنه.</a:t>
            </a:r>
            <a:r>
              <a:rPr lang="ar-BH" sz="2400" b="1" baseline="30000" dirty="0">
                <a:solidFill>
                  <a:schemeClr val="tx1"/>
                </a:solidFill>
                <a:latin typeface="Sakkal Majalla" panose="02000000000000000000" pitchFamily="2" charset="-78"/>
                <a:cs typeface="Sakkal Majalla" panose="02000000000000000000" pitchFamily="2" charset="-78"/>
              </a:rPr>
              <a:t> </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8" name="مستطيل 27"/>
          <p:cNvSpPr/>
          <p:nvPr/>
        </p:nvSpPr>
        <p:spPr>
          <a:xfrm>
            <a:off x="416852" y="5689504"/>
            <a:ext cx="11358293" cy="691993"/>
          </a:xfrm>
          <a:prstGeom prst="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400" b="1" dirty="0">
                <a:solidFill>
                  <a:schemeClr val="tx1"/>
                </a:solidFill>
                <a:latin typeface="Sakkal Majalla" panose="02000000000000000000" pitchFamily="2" charset="-78"/>
                <a:cs typeface="Sakkal Majalla" panose="02000000000000000000" pitchFamily="2" charset="-78"/>
              </a:rPr>
              <a:t>2- في حال إعسار الأب أو عدم وجوده تجب النفقة على من وجبت عليه من أقارب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3" name="مستطيل 14">
            <a:extLst>
              <a:ext uri="{FF2B5EF4-FFF2-40B4-BE49-F238E27FC236}">
                <a16:creationId xmlns:a16="http://schemas.microsoft.com/office/drawing/2014/main" id="{33D85F04-FA0D-4F79-8F5C-84768324A031}"/>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837124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80">
                                          <p:stCondLst>
                                            <p:cond delay="0"/>
                                          </p:stCondLst>
                                        </p:cTn>
                                        <p:tgtEl>
                                          <p:spTgt spid="5"/>
                                        </p:tgtEl>
                                      </p:cBhvr>
                                    </p:animEffect>
                                    <p:anim calcmode="lin" valueType="num">
                                      <p:cBhvr>
                                        <p:cTn id="8"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3" dur="26">
                                          <p:stCondLst>
                                            <p:cond delay="650"/>
                                          </p:stCondLst>
                                        </p:cTn>
                                        <p:tgtEl>
                                          <p:spTgt spid="5"/>
                                        </p:tgtEl>
                                      </p:cBhvr>
                                      <p:to x="100000" y="60000"/>
                                    </p:animScale>
                                    <p:animScale>
                                      <p:cBhvr>
                                        <p:cTn id="14" dur="166" decel="50000">
                                          <p:stCondLst>
                                            <p:cond delay="676"/>
                                          </p:stCondLst>
                                        </p:cTn>
                                        <p:tgtEl>
                                          <p:spTgt spid="5"/>
                                        </p:tgtEl>
                                      </p:cBhvr>
                                      <p:to x="100000" y="100000"/>
                                    </p:animScale>
                                    <p:animScale>
                                      <p:cBhvr>
                                        <p:cTn id="15" dur="26">
                                          <p:stCondLst>
                                            <p:cond delay="1312"/>
                                          </p:stCondLst>
                                        </p:cTn>
                                        <p:tgtEl>
                                          <p:spTgt spid="5"/>
                                        </p:tgtEl>
                                      </p:cBhvr>
                                      <p:to x="100000" y="80000"/>
                                    </p:animScale>
                                    <p:animScale>
                                      <p:cBhvr>
                                        <p:cTn id="16" dur="166" decel="50000">
                                          <p:stCondLst>
                                            <p:cond delay="1338"/>
                                          </p:stCondLst>
                                        </p:cTn>
                                        <p:tgtEl>
                                          <p:spTgt spid="5"/>
                                        </p:tgtEl>
                                      </p:cBhvr>
                                      <p:to x="100000" y="100000"/>
                                    </p:animScale>
                                    <p:animScale>
                                      <p:cBhvr>
                                        <p:cTn id="17" dur="26">
                                          <p:stCondLst>
                                            <p:cond delay="1642"/>
                                          </p:stCondLst>
                                        </p:cTn>
                                        <p:tgtEl>
                                          <p:spTgt spid="5"/>
                                        </p:tgtEl>
                                      </p:cBhvr>
                                      <p:to x="100000" y="90000"/>
                                    </p:animScale>
                                    <p:animScale>
                                      <p:cBhvr>
                                        <p:cTn id="18" dur="166" decel="50000">
                                          <p:stCondLst>
                                            <p:cond delay="1668"/>
                                          </p:stCondLst>
                                        </p:cTn>
                                        <p:tgtEl>
                                          <p:spTgt spid="5"/>
                                        </p:tgtEl>
                                      </p:cBhvr>
                                      <p:to x="100000" y="100000"/>
                                    </p:animScale>
                                    <p:animScale>
                                      <p:cBhvr>
                                        <p:cTn id="19" dur="26">
                                          <p:stCondLst>
                                            <p:cond delay="1808"/>
                                          </p:stCondLst>
                                        </p:cTn>
                                        <p:tgtEl>
                                          <p:spTgt spid="5"/>
                                        </p:tgtEl>
                                      </p:cBhvr>
                                      <p:to x="100000" y="95000"/>
                                    </p:animScale>
                                    <p:animScale>
                                      <p:cBhvr>
                                        <p:cTn id="20" dur="166" decel="50000">
                                          <p:stCondLst>
                                            <p:cond delay="1834"/>
                                          </p:stCondLst>
                                        </p:cTn>
                                        <p:tgtEl>
                                          <p:spTgt spid="5"/>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additive="base">
                                        <p:cTn id="24" dur="1000" fill="hold"/>
                                        <p:tgtEl>
                                          <p:spTgt spid="21"/>
                                        </p:tgtEl>
                                        <p:attrNameLst>
                                          <p:attrName>ppt_x</p:attrName>
                                        </p:attrNameLst>
                                      </p:cBhvr>
                                      <p:tavLst>
                                        <p:tav tm="0">
                                          <p:val>
                                            <p:strVal val="#ppt_x"/>
                                          </p:val>
                                        </p:tav>
                                        <p:tav tm="100000">
                                          <p:val>
                                            <p:strVal val="#ppt_x"/>
                                          </p:val>
                                        </p:tav>
                                      </p:tavLst>
                                    </p:anim>
                                    <p:anim calcmode="lin" valueType="num">
                                      <p:cBhvr additive="base">
                                        <p:cTn id="25" dur="1000" fill="hold"/>
                                        <p:tgtEl>
                                          <p:spTgt spid="21"/>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 presetClass="entr" presetSubtype="4"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additive="base">
                                        <p:cTn id="29" dur="1000" fill="hold"/>
                                        <p:tgtEl>
                                          <p:spTgt spid="22"/>
                                        </p:tgtEl>
                                        <p:attrNameLst>
                                          <p:attrName>ppt_x</p:attrName>
                                        </p:attrNameLst>
                                      </p:cBhvr>
                                      <p:tavLst>
                                        <p:tav tm="0">
                                          <p:val>
                                            <p:strVal val="#ppt_x"/>
                                          </p:val>
                                        </p:tav>
                                        <p:tav tm="100000">
                                          <p:val>
                                            <p:strVal val="#ppt_x"/>
                                          </p:val>
                                        </p:tav>
                                      </p:tavLst>
                                    </p:anim>
                                    <p:anim calcmode="lin" valueType="num">
                                      <p:cBhvr additive="base">
                                        <p:cTn id="30" dur="1000" fill="hold"/>
                                        <p:tgtEl>
                                          <p:spTgt spid="22"/>
                                        </p:tgtEl>
                                        <p:attrNameLst>
                                          <p:attrName>ppt_y</p:attrName>
                                        </p:attrNameLst>
                                      </p:cBhvr>
                                      <p:tavLst>
                                        <p:tav tm="0">
                                          <p:val>
                                            <p:strVal val="1+#ppt_h/2"/>
                                          </p:val>
                                        </p:tav>
                                        <p:tav tm="100000">
                                          <p:val>
                                            <p:strVal val="#ppt_y"/>
                                          </p:val>
                                        </p:tav>
                                      </p:tavLst>
                                    </p:anim>
                                  </p:childTnLst>
                                </p:cTn>
                              </p:par>
                            </p:childTnLst>
                          </p:cTn>
                        </p:par>
                        <p:par>
                          <p:cTn id="31" fill="hold">
                            <p:stCondLst>
                              <p:cond delay="4000"/>
                            </p:stCondLst>
                            <p:childTnLst>
                              <p:par>
                                <p:cTn id="32" presetID="2" presetClass="entr" presetSubtype="4" fill="hold" grpId="0" nodeType="afterEffect">
                                  <p:stCondLst>
                                    <p:cond delay="0"/>
                                  </p:stCondLst>
                                  <p:childTnLst>
                                    <p:set>
                                      <p:cBhvr>
                                        <p:cTn id="33" dur="1" fill="hold">
                                          <p:stCondLst>
                                            <p:cond delay="0"/>
                                          </p:stCondLst>
                                        </p:cTn>
                                        <p:tgtEl>
                                          <p:spTgt spid="24"/>
                                        </p:tgtEl>
                                        <p:attrNameLst>
                                          <p:attrName>style.visibility</p:attrName>
                                        </p:attrNameLst>
                                      </p:cBhvr>
                                      <p:to>
                                        <p:strVal val="visible"/>
                                      </p:to>
                                    </p:set>
                                    <p:anim calcmode="lin" valueType="num">
                                      <p:cBhvr additive="base">
                                        <p:cTn id="34" dur="1000" fill="hold"/>
                                        <p:tgtEl>
                                          <p:spTgt spid="24"/>
                                        </p:tgtEl>
                                        <p:attrNameLst>
                                          <p:attrName>ppt_x</p:attrName>
                                        </p:attrNameLst>
                                      </p:cBhvr>
                                      <p:tavLst>
                                        <p:tav tm="0">
                                          <p:val>
                                            <p:strVal val="#ppt_x"/>
                                          </p:val>
                                        </p:tav>
                                        <p:tav tm="100000">
                                          <p:val>
                                            <p:strVal val="#ppt_x"/>
                                          </p:val>
                                        </p:tav>
                                      </p:tavLst>
                                    </p:anim>
                                    <p:anim calcmode="lin" valueType="num">
                                      <p:cBhvr additive="base">
                                        <p:cTn id="35" dur="1000" fill="hold"/>
                                        <p:tgtEl>
                                          <p:spTgt spid="24"/>
                                        </p:tgtEl>
                                        <p:attrNameLst>
                                          <p:attrName>ppt_y</p:attrName>
                                        </p:attrNameLst>
                                      </p:cBhvr>
                                      <p:tavLst>
                                        <p:tav tm="0">
                                          <p:val>
                                            <p:strVal val="1+#ppt_h/2"/>
                                          </p:val>
                                        </p:tav>
                                        <p:tav tm="100000">
                                          <p:val>
                                            <p:strVal val="#ppt_y"/>
                                          </p:val>
                                        </p:tav>
                                      </p:tavLst>
                                    </p:anim>
                                  </p:childTnLst>
                                </p:cTn>
                              </p:par>
                            </p:childTnLst>
                          </p:cTn>
                        </p:par>
                        <p:par>
                          <p:cTn id="36" fill="hold">
                            <p:stCondLst>
                              <p:cond delay="5000"/>
                            </p:stCondLst>
                            <p:childTnLst>
                              <p:par>
                                <p:cTn id="37" presetID="26"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down)">
                                      <p:cBhvr>
                                        <p:cTn id="39" dur="580">
                                          <p:stCondLst>
                                            <p:cond delay="0"/>
                                          </p:stCondLst>
                                        </p:cTn>
                                        <p:tgtEl>
                                          <p:spTgt spid="26"/>
                                        </p:tgtEl>
                                      </p:cBhvr>
                                    </p:animEffect>
                                    <p:anim calcmode="lin" valueType="num">
                                      <p:cBhvr>
                                        <p:cTn id="4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45" dur="26">
                                          <p:stCondLst>
                                            <p:cond delay="650"/>
                                          </p:stCondLst>
                                        </p:cTn>
                                        <p:tgtEl>
                                          <p:spTgt spid="26"/>
                                        </p:tgtEl>
                                      </p:cBhvr>
                                      <p:to x="100000" y="60000"/>
                                    </p:animScale>
                                    <p:animScale>
                                      <p:cBhvr>
                                        <p:cTn id="46" dur="166" decel="50000">
                                          <p:stCondLst>
                                            <p:cond delay="676"/>
                                          </p:stCondLst>
                                        </p:cTn>
                                        <p:tgtEl>
                                          <p:spTgt spid="26"/>
                                        </p:tgtEl>
                                      </p:cBhvr>
                                      <p:to x="100000" y="100000"/>
                                    </p:animScale>
                                    <p:animScale>
                                      <p:cBhvr>
                                        <p:cTn id="47" dur="26">
                                          <p:stCondLst>
                                            <p:cond delay="1312"/>
                                          </p:stCondLst>
                                        </p:cTn>
                                        <p:tgtEl>
                                          <p:spTgt spid="26"/>
                                        </p:tgtEl>
                                      </p:cBhvr>
                                      <p:to x="100000" y="80000"/>
                                    </p:animScale>
                                    <p:animScale>
                                      <p:cBhvr>
                                        <p:cTn id="48" dur="166" decel="50000">
                                          <p:stCondLst>
                                            <p:cond delay="1338"/>
                                          </p:stCondLst>
                                        </p:cTn>
                                        <p:tgtEl>
                                          <p:spTgt spid="26"/>
                                        </p:tgtEl>
                                      </p:cBhvr>
                                      <p:to x="100000" y="100000"/>
                                    </p:animScale>
                                    <p:animScale>
                                      <p:cBhvr>
                                        <p:cTn id="49" dur="26">
                                          <p:stCondLst>
                                            <p:cond delay="1642"/>
                                          </p:stCondLst>
                                        </p:cTn>
                                        <p:tgtEl>
                                          <p:spTgt spid="26"/>
                                        </p:tgtEl>
                                      </p:cBhvr>
                                      <p:to x="100000" y="90000"/>
                                    </p:animScale>
                                    <p:animScale>
                                      <p:cBhvr>
                                        <p:cTn id="50" dur="166" decel="50000">
                                          <p:stCondLst>
                                            <p:cond delay="1668"/>
                                          </p:stCondLst>
                                        </p:cTn>
                                        <p:tgtEl>
                                          <p:spTgt spid="26"/>
                                        </p:tgtEl>
                                      </p:cBhvr>
                                      <p:to x="100000" y="100000"/>
                                    </p:animScale>
                                    <p:animScale>
                                      <p:cBhvr>
                                        <p:cTn id="51" dur="26">
                                          <p:stCondLst>
                                            <p:cond delay="1808"/>
                                          </p:stCondLst>
                                        </p:cTn>
                                        <p:tgtEl>
                                          <p:spTgt spid="26"/>
                                        </p:tgtEl>
                                      </p:cBhvr>
                                      <p:to x="100000" y="95000"/>
                                    </p:animScale>
                                    <p:animScale>
                                      <p:cBhvr>
                                        <p:cTn id="52" dur="166" decel="50000">
                                          <p:stCondLst>
                                            <p:cond delay="1834"/>
                                          </p:stCondLst>
                                        </p:cTn>
                                        <p:tgtEl>
                                          <p:spTgt spid="26"/>
                                        </p:tgtEl>
                                      </p:cBhvr>
                                      <p:to x="100000" y="100000"/>
                                    </p:animScale>
                                  </p:childTnLst>
                                </p:cTn>
                              </p:par>
                            </p:childTnLst>
                          </p:cTn>
                        </p:par>
                        <p:par>
                          <p:cTn id="53" fill="hold">
                            <p:stCondLst>
                              <p:cond delay="7000"/>
                            </p:stCondLst>
                            <p:childTnLst>
                              <p:par>
                                <p:cTn id="54" presetID="47" presetClass="entr" presetSubtype="0" fill="hold" grpId="0" nodeType="afterEffect">
                                  <p:stCondLst>
                                    <p:cond delay="0"/>
                                  </p:stCondLst>
                                  <p:childTnLst>
                                    <p:set>
                                      <p:cBhvr>
                                        <p:cTn id="55" dur="1" fill="hold">
                                          <p:stCondLst>
                                            <p:cond delay="0"/>
                                          </p:stCondLst>
                                        </p:cTn>
                                        <p:tgtEl>
                                          <p:spTgt spid="27"/>
                                        </p:tgtEl>
                                        <p:attrNameLst>
                                          <p:attrName>style.visibility</p:attrName>
                                        </p:attrNameLst>
                                      </p:cBhvr>
                                      <p:to>
                                        <p:strVal val="visible"/>
                                      </p:to>
                                    </p:set>
                                    <p:animEffect transition="in" filter="fade">
                                      <p:cBhvr>
                                        <p:cTn id="56" dur="1000"/>
                                        <p:tgtEl>
                                          <p:spTgt spid="27"/>
                                        </p:tgtEl>
                                      </p:cBhvr>
                                    </p:animEffect>
                                    <p:anim calcmode="lin" valueType="num">
                                      <p:cBhvr>
                                        <p:cTn id="57" dur="1000" fill="hold"/>
                                        <p:tgtEl>
                                          <p:spTgt spid="27"/>
                                        </p:tgtEl>
                                        <p:attrNameLst>
                                          <p:attrName>ppt_x</p:attrName>
                                        </p:attrNameLst>
                                      </p:cBhvr>
                                      <p:tavLst>
                                        <p:tav tm="0">
                                          <p:val>
                                            <p:strVal val="#ppt_x"/>
                                          </p:val>
                                        </p:tav>
                                        <p:tav tm="100000">
                                          <p:val>
                                            <p:strVal val="#ppt_x"/>
                                          </p:val>
                                        </p:tav>
                                      </p:tavLst>
                                    </p:anim>
                                    <p:anim calcmode="lin" valueType="num">
                                      <p:cBhvr>
                                        <p:cTn id="58" dur="1000" fill="hold"/>
                                        <p:tgtEl>
                                          <p:spTgt spid="27"/>
                                        </p:tgtEl>
                                        <p:attrNameLst>
                                          <p:attrName>ppt_y</p:attrName>
                                        </p:attrNameLst>
                                      </p:cBhvr>
                                      <p:tavLst>
                                        <p:tav tm="0">
                                          <p:val>
                                            <p:strVal val="#ppt_y-.1"/>
                                          </p:val>
                                        </p:tav>
                                        <p:tav tm="100000">
                                          <p:val>
                                            <p:strVal val="#ppt_y"/>
                                          </p:val>
                                        </p:tav>
                                      </p:tavLst>
                                    </p:anim>
                                  </p:childTnLst>
                                </p:cTn>
                              </p:par>
                            </p:childTnLst>
                          </p:cTn>
                        </p:par>
                        <p:par>
                          <p:cTn id="59" fill="hold">
                            <p:stCondLst>
                              <p:cond delay="8000"/>
                            </p:stCondLst>
                            <p:childTnLst>
                              <p:par>
                                <p:cTn id="60" presetID="2" presetClass="entr" presetSubtype="4"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1000" fill="hold"/>
                                        <p:tgtEl>
                                          <p:spTgt spid="28"/>
                                        </p:tgtEl>
                                        <p:attrNameLst>
                                          <p:attrName>ppt_x</p:attrName>
                                        </p:attrNameLst>
                                      </p:cBhvr>
                                      <p:tavLst>
                                        <p:tav tm="0">
                                          <p:val>
                                            <p:strVal val="#ppt_x"/>
                                          </p:val>
                                        </p:tav>
                                        <p:tav tm="100000">
                                          <p:val>
                                            <p:strVal val="#ppt_x"/>
                                          </p:val>
                                        </p:tav>
                                      </p:tavLst>
                                    </p:anim>
                                    <p:anim calcmode="lin" valueType="num">
                                      <p:cBhvr additive="base">
                                        <p:cTn id="63" dur="10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P spid="22" grpId="0" animBg="1"/>
      <p:bldP spid="24" grpId="0" animBg="1"/>
      <p:bldP spid="26" grpId="0" animBg="1"/>
      <p:bldP spid="27" grpId="0" animBg="1"/>
      <p:bldP spid="2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مستطيل 25"/>
          <p:cNvSpPr/>
          <p:nvPr/>
        </p:nvSpPr>
        <p:spPr>
          <a:xfrm>
            <a:off x="3919946" y="221853"/>
            <a:ext cx="4352108" cy="670560"/>
          </a:xfrm>
          <a:prstGeom prst="rect">
            <a:avLst/>
          </a:prstGeom>
          <a:solidFill>
            <a:schemeClr val="tx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3600" b="1" dirty="0">
                <a:solidFill>
                  <a:srgbClr val="FF0000"/>
                </a:solidFill>
                <a:latin typeface="Sakkal Majalla" panose="02000000000000000000" pitchFamily="2" charset="-78"/>
                <a:cs typeface="Sakkal Majalla" panose="02000000000000000000" pitchFamily="2" charset="-78"/>
              </a:rPr>
              <a:t>سادسًا: </a:t>
            </a:r>
            <a:r>
              <a:rPr lang="ar-BH" sz="3600" b="1" dirty="0">
                <a:solidFill>
                  <a:schemeClr val="tx1"/>
                </a:solidFill>
                <a:latin typeface="Sakkal Majalla" panose="02000000000000000000" pitchFamily="2" charset="-78"/>
                <a:cs typeface="Sakkal Majalla" panose="02000000000000000000" pitchFamily="2" charset="-78"/>
              </a:rPr>
              <a:t>الخيار  في الحـضانة</a:t>
            </a:r>
            <a:endParaRPr lang="ar-SA" sz="3600" b="1" dirty="0">
              <a:solidFill>
                <a:schemeClr val="tx1"/>
              </a:solidFill>
              <a:latin typeface="Sakkal Majalla" panose="02000000000000000000" pitchFamily="2" charset="-78"/>
              <a:cs typeface="Sakkal Majalla" panose="02000000000000000000" pitchFamily="2" charset="-78"/>
            </a:endParaRPr>
          </a:p>
        </p:txBody>
      </p:sp>
      <p:sp>
        <p:nvSpPr>
          <p:cNvPr id="27" name="مستطيل 26"/>
          <p:cNvSpPr/>
          <p:nvPr/>
        </p:nvSpPr>
        <p:spPr>
          <a:xfrm>
            <a:off x="335280" y="1694361"/>
            <a:ext cx="11521440" cy="3469277"/>
          </a:xfrm>
          <a:prstGeom prst="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3"/>
          </a:lnRef>
          <a:fillRef idx="2">
            <a:schemeClr val="accent3"/>
          </a:fillRef>
          <a:effectRef idx="1">
            <a:schemeClr val="accent3"/>
          </a:effectRef>
          <a:fontRef idx="minor">
            <a:schemeClr val="dk1"/>
          </a:fontRef>
        </p:style>
        <p:txBody>
          <a:bodyPr rtlCol="1" anchor="ctr"/>
          <a:lstStyle/>
          <a:p>
            <a:pPr algn="r" rtl="1">
              <a:lnSpc>
                <a:spcPct val="150000"/>
              </a:lnSpc>
            </a:pPr>
            <a:r>
              <a:rPr lang="ar-BH" sz="3200" b="1" dirty="0">
                <a:solidFill>
                  <a:srgbClr val="C00000"/>
                </a:solidFill>
                <a:latin typeface="Sakkal Majalla" panose="02000000000000000000" pitchFamily="2" charset="-78"/>
                <a:cs typeface="Sakkal Majalla" panose="02000000000000000000" pitchFamily="2" charset="-78"/>
              </a:rPr>
              <a:t>أولًا بالنسبة للولد</a:t>
            </a:r>
            <a:r>
              <a:rPr lang="ar-BH" sz="2800" b="1" dirty="0">
                <a:solidFill>
                  <a:schemeClr val="tx1"/>
                </a:solidFill>
                <a:latin typeface="Sakkal Majalla" panose="02000000000000000000" pitchFamily="2" charset="-78"/>
                <a:cs typeface="Sakkal Majalla" panose="02000000000000000000" pitchFamily="2" charset="-78"/>
              </a:rPr>
              <a:t>: إذا بلغ الذكر خَمْسَ عَشْرةَ سَنَة فله الخيار في الانضمام إلى من يشاء من أبويْه أو مِمّنْ له الحقّ في حضانته، فإنْ اختار الحاضنة استمرَّ معها من دون أجر حضانةً.</a:t>
            </a:r>
          </a:p>
          <a:p>
            <a:pPr algn="r" rtl="1">
              <a:lnSpc>
                <a:spcPct val="150000"/>
              </a:lnSpc>
            </a:pPr>
            <a:r>
              <a:rPr lang="ar-BH" sz="3200" b="1" dirty="0">
                <a:solidFill>
                  <a:srgbClr val="C00000"/>
                </a:solidFill>
                <a:latin typeface="Sakkal Majalla" panose="02000000000000000000" pitchFamily="2" charset="-78"/>
                <a:cs typeface="Sakkal Majalla" panose="02000000000000000000" pitchFamily="2" charset="-78"/>
              </a:rPr>
              <a:t>ثانيًا بالنسبة إلى الأنثى</a:t>
            </a:r>
            <a:r>
              <a:rPr lang="ar-BH" sz="2800" b="1" dirty="0">
                <a:solidFill>
                  <a:schemeClr val="tx1"/>
                </a:solidFill>
                <a:latin typeface="Sakkal Majalla" panose="02000000000000000000" pitchFamily="2" charset="-78"/>
                <a:cs typeface="Sakkal Majalla" panose="02000000000000000000" pitchFamily="2" charset="-78"/>
              </a:rPr>
              <a:t>: إذا بلغت الأنثى سبعَ عشرةَ سنةً ولم تتزوّج فلها الخيار في الانضمام إلى من تشاء من أبويْها أو مِمّنْ له الحقّ في حضانتها، فإنْ اختارت الحاضنة استمرَّت معها من دون أجر حضانة.</a:t>
            </a:r>
            <a:r>
              <a:rPr lang="ar-BH" sz="2400" b="1" dirty="0">
                <a:solidFill>
                  <a:schemeClr val="tx1"/>
                </a:solidFill>
                <a:latin typeface="Sakkal Majalla" panose="02000000000000000000" pitchFamily="2" charset="-78"/>
                <a:cs typeface="Sakkal Majalla" panose="02000000000000000000" pitchFamily="2" charset="-78"/>
              </a:rPr>
              <a:t> </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3" name="مستطيل 14">
            <a:extLst>
              <a:ext uri="{FF2B5EF4-FFF2-40B4-BE49-F238E27FC236}">
                <a16:creationId xmlns:a16="http://schemas.microsoft.com/office/drawing/2014/main" id="{53C2B132-60D2-4EE9-8558-F7BBBB4BBD3F}"/>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90059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down)">
                                      <p:cBhvr>
                                        <p:cTn id="7" dur="580">
                                          <p:stCondLst>
                                            <p:cond delay="0"/>
                                          </p:stCondLst>
                                        </p:cTn>
                                        <p:tgtEl>
                                          <p:spTgt spid="26"/>
                                        </p:tgtEl>
                                      </p:cBhvr>
                                    </p:animEffect>
                                    <p:anim calcmode="lin" valueType="num">
                                      <p:cBhvr>
                                        <p:cTn id="8"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13" dur="26">
                                          <p:stCondLst>
                                            <p:cond delay="650"/>
                                          </p:stCondLst>
                                        </p:cTn>
                                        <p:tgtEl>
                                          <p:spTgt spid="26"/>
                                        </p:tgtEl>
                                      </p:cBhvr>
                                      <p:to x="100000" y="60000"/>
                                    </p:animScale>
                                    <p:animScale>
                                      <p:cBhvr>
                                        <p:cTn id="14" dur="166" decel="50000">
                                          <p:stCondLst>
                                            <p:cond delay="676"/>
                                          </p:stCondLst>
                                        </p:cTn>
                                        <p:tgtEl>
                                          <p:spTgt spid="26"/>
                                        </p:tgtEl>
                                      </p:cBhvr>
                                      <p:to x="100000" y="100000"/>
                                    </p:animScale>
                                    <p:animScale>
                                      <p:cBhvr>
                                        <p:cTn id="15" dur="26">
                                          <p:stCondLst>
                                            <p:cond delay="1312"/>
                                          </p:stCondLst>
                                        </p:cTn>
                                        <p:tgtEl>
                                          <p:spTgt spid="26"/>
                                        </p:tgtEl>
                                      </p:cBhvr>
                                      <p:to x="100000" y="80000"/>
                                    </p:animScale>
                                    <p:animScale>
                                      <p:cBhvr>
                                        <p:cTn id="16" dur="166" decel="50000">
                                          <p:stCondLst>
                                            <p:cond delay="1338"/>
                                          </p:stCondLst>
                                        </p:cTn>
                                        <p:tgtEl>
                                          <p:spTgt spid="26"/>
                                        </p:tgtEl>
                                      </p:cBhvr>
                                      <p:to x="100000" y="100000"/>
                                    </p:animScale>
                                    <p:animScale>
                                      <p:cBhvr>
                                        <p:cTn id="17" dur="26">
                                          <p:stCondLst>
                                            <p:cond delay="1642"/>
                                          </p:stCondLst>
                                        </p:cTn>
                                        <p:tgtEl>
                                          <p:spTgt spid="26"/>
                                        </p:tgtEl>
                                      </p:cBhvr>
                                      <p:to x="100000" y="90000"/>
                                    </p:animScale>
                                    <p:animScale>
                                      <p:cBhvr>
                                        <p:cTn id="18" dur="166" decel="50000">
                                          <p:stCondLst>
                                            <p:cond delay="1668"/>
                                          </p:stCondLst>
                                        </p:cTn>
                                        <p:tgtEl>
                                          <p:spTgt spid="26"/>
                                        </p:tgtEl>
                                      </p:cBhvr>
                                      <p:to x="100000" y="100000"/>
                                    </p:animScale>
                                    <p:animScale>
                                      <p:cBhvr>
                                        <p:cTn id="19" dur="26">
                                          <p:stCondLst>
                                            <p:cond delay="1808"/>
                                          </p:stCondLst>
                                        </p:cTn>
                                        <p:tgtEl>
                                          <p:spTgt spid="26"/>
                                        </p:tgtEl>
                                      </p:cBhvr>
                                      <p:to x="100000" y="95000"/>
                                    </p:animScale>
                                    <p:animScale>
                                      <p:cBhvr>
                                        <p:cTn id="20" dur="166" decel="50000">
                                          <p:stCondLst>
                                            <p:cond delay="1834"/>
                                          </p:stCondLst>
                                        </p:cTn>
                                        <p:tgtEl>
                                          <p:spTgt spid="2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grpId="0" nodeType="clickEffect">
                                  <p:stCondLst>
                                    <p:cond delay="0"/>
                                  </p:stCondLst>
                                  <p:childTnLst>
                                    <p:set>
                                      <p:cBhvr>
                                        <p:cTn id="24" dur="1" fill="hold">
                                          <p:stCondLst>
                                            <p:cond delay="0"/>
                                          </p:stCondLst>
                                        </p:cTn>
                                        <p:tgtEl>
                                          <p:spTgt spid="27"/>
                                        </p:tgtEl>
                                        <p:attrNameLst>
                                          <p:attrName>style.visibility</p:attrName>
                                        </p:attrNameLst>
                                      </p:cBhvr>
                                      <p:to>
                                        <p:strVal val="visible"/>
                                      </p:to>
                                    </p:set>
                                    <p:animEffect transition="in" filter="barn(inVertical)">
                                      <p:cBhvr>
                                        <p:cTn id="2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مستطيل 3">
            <a:extLst>
              <a:ext uri="{FF2B5EF4-FFF2-40B4-BE49-F238E27FC236}">
                <a16:creationId xmlns:a16="http://schemas.microsoft.com/office/drawing/2014/main" id="{C1661254-1C10-4E0F-8C06-99552FA3735B}"/>
              </a:ext>
            </a:extLst>
          </p:cNvPr>
          <p:cNvSpPr/>
          <p:nvPr/>
        </p:nvSpPr>
        <p:spPr>
          <a:xfrm>
            <a:off x="4365170" y="142551"/>
            <a:ext cx="3461658" cy="707886"/>
          </a:xfrm>
          <a:prstGeom prst="rect">
            <a:avLst/>
          </a:prstGeom>
          <a:solidFill>
            <a:schemeClr val="bg1">
              <a:lumMod val="85000"/>
            </a:schemeClr>
          </a:solidFill>
          <a:ln>
            <a:solidFill>
              <a:schemeClr val="tx1"/>
            </a:solidFill>
            <a:prstDash val="lgDashDotDot"/>
          </a:ln>
        </p:spPr>
        <p:txBody>
          <a:bodyPr wrap="square">
            <a:spAutoFit/>
          </a:bodyPr>
          <a:lstStyle/>
          <a:p>
            <a:pPr algn="ctr" rtl="1"/>
            <a:r>
              <a:rPr lang="ar-SA" sz="4000" b="1" dirty="0">
                <a:latin typeface="Sakkal Majalla" panose="02000000000000000000" pitchFamily="2" charset="-78"/>
                <a:cs typeface="Sakkal Majalla" panose="02000000000000000000" pitchFamily="2" charset="-78"/>
              </a:rPr>
              <a:t>أ</a:t>
            </a:r>
            <a:r>
              <a:rPr lang="ar-BH" sz="4000" b="1" dirty="0">
                <a:latin typeface="Sakkal Majalla" panose="02000000000000000000" pitchFamily="2" charset="-78"/>
                <a:cs typeface="Sakkal Majalla" panose="02000000000000000000" pitchFamily="2" charset="-78"/>
              </a:rPr>
              <a:t>ُ</a:t>
            </a:r>
            <a:r>
              <a:rPr lang="ar-SA" sz="4000" b="1" dirty="0">
                <a:latin typeface="Sakkal Majalla" panose="02000000000000000000" pitchFamily="2" charset="-78"/>
                <a:cs typeface="Sakkal Majalla" panose="02000000000000000000" pitchFamily="2" charset="-78"/>
              </a:rPr>
              <a:t>ثري تعل</a:t>
            </a:r>
            <a:r>
              <a:rPr lang="ar-BH" sz="4000" b="1" dirty="0">
                <a:latin typeface="Sakkal Majalla" panose="02000000000000000000" pitchFamily="2" charset="-78"/>
                <a:cs typeface="Sakkal Majalla" panose="02000000000000000000" pitchFamily="2" charset="-78"/>
              </a:rPr>
              <a:t>ّ</a:t>
            </a:r>
            <a:r>
              <a:rPr lang="ar-SA" sz="4000" b="1" dirty="0">
                <a:latin typeface="Sakkal Majalla" panose="02000000000000000000" pitchFamily="2" charset="-78"/>
                <a:cs typeface="Sakkal Majalla" panose="02000000000000000000" pitchFamily="2" charset="-78"/>
              </a:rPr>
              <a:t>ماتي:</a:t>
            </a:r>
            <a:endParaRPr lang="en-US" sz="4000" b="1" dirty="0">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id="{8CB3CB18-1566-4A2C-A823-4983CF51B6B0}"/>
              </a:ext>
            </a:extLst>
          </p:cNvPr>
          <p:cNvSpPr/>
          <p:nvPr/>
        </p:nvSpPr>
        <p:spPr>
          <a:xfrm>
            <a:off x="246016" y="934965"/>
            <a:ext cx="11699966" cy="954107"/>
          </a:xfrm>
          <a:prstGeom prst="rect">
            <a:avLst/>
          </a:prstGeom>
          <a:solidFill>
            <a:schemeClr val="accent6">
              <a:lumMod val="20000"/>
              <a:lumOff val="80000"/>
            </a:schemeClr>
          </a:solidFill>
          <a:ln>
            <a:solidFill>
              <a:schemeClr val="accent5">
                <a:lumMod val="50000"/>
              </a:schemeClr>
            </a:solidFill>
            <a:prstDash val="lgDashDotDot"/>
          </a:ln>
        </p:spPr>
        <p:txBody>
          <a:bodyPr wrap="square">
            <a:spAutoFit/>
          </a:bodyPr>
          <a:lstStyle/>
          <a:p>
            <a:pPr marL="457200" indent="-457200" algn="just" rtl="1"/>
            <a:r>
              <a:rPr lang="ar-SA" sz="2800" b="1" dirty="0">
                <a:latin typeface="Sakkal Majalla" panose="02000000000000000000" pitchFamily="2" charset="-78"/>
                <a:cs typeface="Sakkal Majalla" panose="02000000000000000000" pitchFamily="2" charset="-78"/>
              </a:rPr>
              <a:t>1- يجب على الأب أو غيره من أولياء المحضون النظر في شؤونه وتأديبه وتوجيهه وتعليمه، ولا يبيت إلّا عند حاضنه ما لم يقدّر القاضي خلاف ذلك. </a:t>
            </a:r>
            <a:endParaRPr lang="en-US" sz="2800" b="1" dirty="0">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C20C4B30-3C9D-4ED4-8D1B-DF1DD8D6A9EF}"/>
              </a:ext>
            </a:extLst>
          </p:cNvPr>
          <p:cNvSpPr/>
          <p:nvPr/>
        </p:nvSpPr>
        <p:spPr>
          <a:xfrm>
            <a:off x="246015" y="1973601"/>
            <a:ext cx="11699967" cy="830997"/>
          </a:xfrm>
          <a:prstGeom prst="rect">
            <a:avLst/>
          </a:prstGeom>
          <a:solidFill>
            <a:schemeClr val="accent6">
              <a:lumMod val="20000"/>
              <a:lumOff val="80000"/>
            </a:schemeClr>
          </a:solidFill>
          <a:ln>
            <a:solidFill>
              <a:schemeClr val="accent5">
                <a:lumMod val="50000"/>
              </a:schemeClr>
            </a:solidFill>
            <a:prstDash val="lgDashDotDot"/>
          </a:ln>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2- يلتزم الوالد بتوفير مسكن للأمّ الحاضنة، وغالبًا ما يكون مسكن الزوجيّة، ولا يحق</a:t>
            </a:r>
            <a:r>
              <a:rPr lang="ar-BH" sz="2800" b="1" dirty="0">
                <a:latin typeface="Sakkal Majalla" panose="02000000000000000000" pitchFamily="2" charset="-78"/>
                <a:cs typeface="Sakkal Majalla" panose="02000000000000000000" pitchFamily="2" charset="-78"/>
              </a:rPr>
              <a:t>ّ</a:t>
            </a:r>
            <a:r>
              <a:rPr lang="ar-SA" sz="2800" b="1" dirty="0">
                <a:latin typeface="Sakkal Majalla" panose="02000000000000000000" pitchFamily="2" charset="-78"/>
                <a:cs typeface="Sakkal Majalla" panose="02000000000000000000" pitchFamily="2" charset="-78"/>
              </a:rPr>
              <a:t> للزوج إخراجها منه.</a:t>
            </a:r>
          </a:p>
          <a:p>
            <a:pPr algn="just" rtl="1"/>
            <a:endParaRPr lang="en-US" b="1" dirty="0">
              <a:latin typeface="Sakkal Majalla" panose="02000000000000000000" pitchFamily="2" charset="-78"/>
              <a:cs typeface="Sakkal Majalla" panose="02000000000000000000" pitchFamily="2" charset="-78"/>
            </a:endParaRPr>
          </a:p>
        </p:txBody>
      </p:sp>
      <p:sp>
        <p:nvSpPr>
          <p:cNvPr id="10" name="مستطيل 9">
            <a:extLst>
              <a:ext uri="{FF2B5EF4-FFF2-40B4-BE49-F238E27FC236}">
                <a16:creationId xmlns:a16="http://schemas.microsoft.com/office/drawing/2014/main" id="{C2351DA9-6BB3-4660-8215-8CB09A449B5A}"/>
              </a:ext>
            </a:extLst>
          </p:cNvPr>
          <p:cNvSpPr/>
          <p:nvPr/>
        </p:nvSpPr>
        <p:spPr>
          <a:xfrm>
            <a:off x="246015" y="2913415"/>
            <a:ext cx="11699967" cy="769441"/>
          </a:xfrm>
          <a:prstGeom prst="rect">
            <a:avLst/>
          </a:prstGeom>
          <a:solidFill>
            <a:schemeClr val="accent6">
              <a:lumMod val="40000"/>
              <a:lumOff val="60000"/>
            </a:schemeClr>
          </a:solidFill>
          <a:ln>
            <a:solidFill>
              <a:schemeClr val="accent5">
                <a:lumMod val="50000"/>
              </a:schemeClr>
            </a:solidFill>
            <a:prstDash val="lgDashDotDot"/>
          </a:ln>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3- ليس للحاضنة أن تقيم بالمحضون في دولة أخرى إلّا بإذن وليّه أو وصيّه.</a:t>
            </a:r>
          </a:p>
          <a:p>
            <a:pPr algn="just" rtl="1"/>
            <a:endParaRPr lang="en-US" sz="1600" b="1" dirty="0">
              <a:latin typeface="Sakkal Majalla" panose="02000000000000000000" pitchFamily="2" charset="-78"/>
              <a:cs typeface="Sakkal Majalla" panose="02000000000000000000" pitchFamily="2" charset="-78"/>
            </a:endParaRPr>
          </a:p>
        </p:txBody>
      </p:sp>
      <p:sp>
        <p:nvSpPr>
          <p:cNvPr id="11" name="مستطيل 10">
            <a:extLst>
              <a:ext uri="{FF2B5EF4-FFF2-40B4-BE49-F238E27FC236}">
                <a16:creationId xmlns:a16="http://schemas.microsoft.com/office/drawing/2014/main" id="{9658441F-FEF3-4E9D-BDE6-0E4FC36F8BFD}"/>
              </a:ext>
            </a:extLst>
          </p:cNvPr>
          <p:cNvSpPr/>
          <p:nvPr/>
        </p:nvSpPr>
        <p:spPr>
          <a:xfrm>
            <a:off x="246015" y="3770419"/>
            <a:ext cx="11699968" cy="769441"/>
          </a:xfrm>
          <a:prstGeom prst="rect">
            <a:avLst/>
          </a:prstGeom>
          <a:solidFill>
            <a:schemeClr val="accent6">
              <a:lumMod val="40000"/>
              <a:lumOff val="60000"/>
            </a:schemeClr>
          </a:solidFill>
          <a:ln>
            <a:solidFill>
              <a:schemeClr val="accent5">
                <a:lumMod val="50000"/>
              </a:schemeClr>
            </a:solidFill>
            <a:prstDash val="lgDashDotDot"/>
          </a:ln>
        </p:spPr>
        <p:txBody>
          <a:bodyPr wrap="square">
            <a:spAutoFit/>
          </a:bodyPr>
          <a:lstStyle/>
          <a:p>
            <a:pPr algn="just" rtl="1"/>
            <a:r>
              <a:rPr lang="ar-SA" sz="2800" b="1" dirty="0">
                <a:latin typeface="Sakkal Majalla" panose="02000000000000000000" pitchFamily="2" charset="-78"/>
                <a:cs typeface="Sakkal Majalla" panose="02000000000000000000" pitchFamily="2" charset="-78"/>
              </a:rPr>
              <a:t>4- ليس للولي أَبًا كان أو غيره أن يسافر بالمحضون سفرَ إقامةٍ إلّا بإذن حاضنته.</a:t>
            </a:r>
          </a:p>
          <a:p>
            <a:pPr algn="just" rtl="1"/>
            <a:endParaRPr lang="en-US" sz="1600" b="1" dirty="0">
              <a:latin typeface="Sakkal Majalla" panose="02000000000000000000" pitchFamily="2" charset="-78"/>
              <a:cs typeface="Sakkal Majalla" panose="02000000000000000000" pitchFamily="2" charset="-78"/>
            </a:endParaRPr>
          </a:p>
        </p:txBody>
      </p:sp>
      <p:sp>
        <p:nvSpPr>
          <p:cNvPr id="12" name="مستطيل 11">
            <a:extLst>
              <a:ext uri="{FF2B5EF4-FFF2-40B4-BE49-F238E27FC236}">
                <a16:creationId xmlns:a16="http://schemas.microsoft.com/office/drawing/2014/main" id="{CB7DC288-3BF7-482D-BE08-2723F0283F49}"/>
              </a:ext>
            </a:extLst>
          </p:cNvPr>
          <p:cNvSpPr/>
          <p:nvPr/>
        </p:nvSpPr>
        <p:spPr>
          <a:xfrm>
            <a:off x="246015" y="4648677"/>
            <a:ext cx="11699967" cy="738664"/>
          </a:xfrm>
          <a:prstGeom prst="rect">
            <a:avLst/>
          </a:prstGeom>
          <a:solidFill>
            <a:schemeClr val="accent6">
              <a:lumMod val="60000"/>
              <a:lumOff val="40000"/>
            </a:schemeClr>
          </a:solidFill>
          <a:ln>
            <a:solidFill>
              <a:schemeClr val="accent5">
                <a:lumMod val="50000"/>
              </a:schemeClr>
            </a:solidFill>
            <a:prstDash val="lgDashDotDot"/>
          </a:ln>
        </p:spPr>
        <p:txBody>
          <a:bodyPr wrap="square">
            <a:spAutoFit/>
          </a:bodyPr>
          <a:lstStyle/>
          <a:p>
            <a:pPr algn="just" rtl="1"/>
            <a:r>
              <a:rPr lang="ar-SA" sz="2800" b="1" dirty="0">
                <a:latin typeface="Sakkal Majalla" panose="02000000000000000000" pitchFamily="2" charset="-78"/>
                <a:ea typeface="Calibri" panose="020F0502020204030204" pitchFamily="34" charset="0"/>
                <a:cs typeface="Sakkal Majalla" panose="02000000000000000000" pitchFamily="2" charset="-78"/>
              </a:rPr>
              <a:t>5- </a:t>
            </a:r>
            <a:r>
              <a:rPr lang="ar-BH" sz="2800" b="1" dirty="0">
                <a:latin typeface="Sakkal Majalla" panose="02000000000000000000" pitchFamily="2" charset="-78"/>
                <a:ea typeface="Calibri" panose="020F0502020204030204" pitchFamily="34" charset="0"/>
                <a:cs typeface="Sakkal Majalla" panose="02000000000000000000" pitchFamily="2" charset="-78"/>
              </a:rPr>
              <a:t>إذا كان المحضون في حضانة أحد الأبويْن، فيحقّ للآخر زيارته واستزارته واصطحابه حسب ما يقرّر القاضي</a:t>
            </a:r>
            <a:r>
              <a:rPr lang="ar-SA" sz="2800" b="1" dirty="0">
                <a:latin typeface="Sakkal Majalla" panose="02000000000000000000" pitchFamily="2" charset="-78"/>
                <a:ea typeface="Calibri" panose="020F0502020204030204" pitchFamily="34" charset="0"/>
                <a:cs typeface="Sakkal Majalla" panose="02000000000000000000" pitchFamily="2" charset="-78"/>
              </a:rPr>
              <a:t>.</a:t>
            </a:r>
          </a:p>
          <a:p>
            <a:pPr algn="just"/>
            <a:endParaRPr lang="en-US" sz="1400" b="1" dirty="0">
              <a:latin typeface="Sakkal Majalla" panose="02000000000000000000" pitchFamily="2" charset="-78"/>
              <a:cs typeface="Sakkal Majalla" panose="02000000000000000000" pitchFamily="2" charset="-78"/>
            </a:endParaRPr>
          </a:p>
        </p:txBody>
      </p:sp>
      <p:sp>
        <p:nvSpPr>
          <p:cNvPr id="13" name="مستطيل 12">
            <a:extLst>
              <a:ext uri="{FF2B5EF4-FFF2-40B4-BE49-F238E27FC236}">
                <a16:creationId xmlns:a16="http://schemas.microsoft.com/office/drawing/2014/main" id="{8BCDDD18-1C10-4235-9DDA-5E2CBEAA82D9}"/>
              </a:ext>
            </a:extLst>
          </p:cNvPr>
          <p:cNvSpPr/>
          <p:nvPr/>
        </p:nvSpPr>
        <p:spPr>
          <a:xfrm>
            <a:off x="246014" y="5465137"/>
            <a:ext cx="11699968" cy="954107"/>
          </a:xfrm>
          <a:prstGeom prst="rect">
            <a:avLst/>
          </a:prstGeom>
          <a:solidFill>
            <a:schemeClr val="accent6">
              <a:lumMod val="60000"/>
              <a:lumOff val="40000"/>
            </a:schemeClr>
          </a:solidFill>
          <a:ln>
            <a:solidFill>
              <a:schemeClr val="accent5">
                <a:lumMod val="50000"/>
              </a:schemeClr>
            </a:solidFill>
            <a:prstDash val="lgDashDotDot"/>
          </a:ln>
        </p:spPr>
        <p:txBody>
          <a:bodyPr wrap="square">
            <a:spAutoFit/>
          </a:bodyPr>
          <a:lstStyle/>
          <a:p>
            <a:pPr marL="457200" indent="-457200" algn="just" rtl="1"/>
            <a:r>
              <a:rPr lang="ar-SA" sz="2800" b="1" dirty="0">
                <a:latin typeface="Sakkal Majalla" panose="02000000000000000000" pitchFamily="2" charset="-78"/>
                <a:cs typeface="Sakkal Majalla" panose="02000000000000000000" pitchFamily="2" charset="-78"/>
              </a:rPr>
              <a:t>6- إذا كان أحد أبوي المحضون متوفّى أو غائبًا يحقّ لأقارب المحضون المحارم زيارته أو استزارته واصطحابه حسبما يقر</a:t>
            </a:r>
            <a:r>
              <a:rPr lang="ar-BH" sz="2800" b="1" dirty="0">
                <a:latin typeface="Sakkal Majalla" panose="02000000000000000000" pitchFamily="2" charset="-78"/>
                <a:cs typeface="Sakkal Majalla" panose="02000000000000000000" pitchFamily="2" charset="-78"/>
              </a:rPr>
              <a:t>ّ</a:t>
            </a:r>
            <a:r>
              <a:rPr lang="ar-SA" sz="2800" b="1" dirty="0">
                <a:latin typeface="Sakkal Majalla" panose="02000000000000000000" pitchFamily="2" charset="-78"/>
                <a:cs typeface="Sakkal Majalla" panose="02000000000000000000" pitchFamily="2" charset="-78"/>
              </a:rPr>
              <a:t>ر القاضي؛ لتحقيق صلة الرحم التي أمر الله بها أن توصل. </a:t>
            </a:r>
            <a:endParaRPr lang="en-US" sz="2800" b="1" dirty="0">
              <a:latin typeface="Sakkal Majalla" panose="02000000000000000000" pitchFamily="2" charset="-78"/>
              <a:cs typeface="Sakkal Majalla" panose="02000000000000000000" pitchFamily="2" charset="-78"/>
            </a:endParaRPr>
          </a:p>
        </p:txBody>
      </p:sp>
      <p:sp>
        <p:nvSpPr>
          <p:cNvPr id="3" name="مستطيل 14">
            <a:extLst>
              <a:ext uri="{FF2B5EF4-FFF2-40B4-BE49-F238E27FC236}">
                <a16:creationId xmlns:a16="http://schemas.microsoft.com/office/drawing/2014/main" id="{37090B9E-AF4A-4F9E-98F8-0C0D4D004A89}"/>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812036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80">
                                          <p:stCondLst>
                                            <p:cond delay="0"/>
                                          </p:stCondLst>
                                        </p:cTn>
                                        <p:tgtEl>
                                          <p:spTgt spid="4"/>
                                        </p:tgtEl>
                                      </p:cBhvr>
                                    </p:animEffect>
                                    <p:anim calcmode="lin" valueType="num">
                                      <p:cBhvr>
                                        <p:cTn id="8" dur="1822" tmFilter="0,0; 0.14,0.36; 0.43,0.73; 0.71,0.91; 1.0,1.0">
                                          <p:stCondLst>
                                            <p:cond delay="0"/>
                                          </p:stCondLst>
                                        </p:cTn>
                                        <p:tgtEl>
                                          <p:spTgt spid="4"/>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4"/>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4"/>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4"/>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4"/>
                                        </p:tgtEl>
                                        <p:attrNameLst>
                                          <p:attrName>ppt_y</p:attrName>
                                        </p:attrNameLst>
                                      </p:cBhvr>
                                      <p:tavLst>
                                        <p:tav tm="0" fmla="#ppt_y-sin(pi*$)/81">
                                          <p:val>
                                            <p:fltVal val="0"/>
                                          </p:val>
                                        </p:tav>
                                        <p:tav tm="100000">
                                          <p:val>
                                            <p:fltVal val="1"/>
                                          </p:val>
                                        </p:tav>
                                      </p:tavLst>
                                    </p:anim>
                                    <p:animScale>
                                      <p:cBhvr>
                                        <p:cTn id="13" dur="26">
                                          <p:stCondLst>
                                            <p:cond delay="650"/>
                                          </p:stCondLst>
                                        </p:cTn>
                                        <p:tgtEl>
                                          <p:spTgt spid="4"/>
                                        </p:tgtEl>
                                      </p:cBhvr>
                                      <p:to x="100000" y="60000"/>
                                    </p:animScale>
                                    <p:animScale>
                                      <p:cBhvr>
                                        <p:cTn id="14" dur="166" decel="50000">
                                          <p:stCondLst>
                                            <p:cond delay="676"/>
                                          </p:stCondLst>
                                        </p:cTn>
                                        <p:tgtEl>
                                          <p:spTgt spid="4"/>
                                        </p:tgtEl>
                                      </p:cBhvr>
                                      <p:to x="100000" y="100000"/>
                                    </p:animScale>
                                    <p:animScale>
                                      <p:cBhvr>
                                        <p:cTn id="15" dur="26">
                                          <p:stCondLst>
                                            <p:cond delay="1312"/>
                                          </p:stCondLst>
                                        </p:cTn>
                                        <p:tgtEl>
                                          <p:spTgt spid="4"/>
                                        </p:tgtEl>
                                      </p:cBhvr>
                                      <p:to x="100000" y="80000"/>
                                    </p:animScale>
                                    <p:animScale>
                                      <p:cBhvr>
                                        <p:cTn id="16" dur="166" decel="50000">
                                          <p:stCondLst>
                                            <p:cond delay="1338"/>
                                          </p:stCondLst>
                                        </p:cTn>
                                        <p:tgtEl>
                                          <p:spTgt spid="4"/>
                                        </p:tgtEl>
                                      </p:cBhvr>
                                      <p:to x="100000" y="100000"/>
                                    </p:animScale>
                                    <p:animScale>
                                      <p:cBhvr>
                                        <p:cTn id="17" dur="26">
                                          <p:stCondLst>
                                            <p:cond delay="1642"/>
                                          </p:stCondLst>
                                        </p:cTn>
                                        <p:tgtEl>
                                          <p:spTgt spid="4"/>
                                        </p:tgtEl>
                                      </p:cBhvr>
                                      <p:to x="100000" y="90000"/>
                                    </p:animScale>
                                    <p:animScale>
                                      <p:cBhvr>
                                        <p:cTn id="18" dur="166" decel="50000">
                                          <p:stCondLst>
                                            <p:cond delay="1668"/>
                                          </p:stCondLst>
                                        </p:cTn>
                                        <p:tgtEl>
                                          <p:spTgt spid="4"/>
                                        </p:tgtEl>
                                      </p:cBhvr>
                                      <p:to x="100000" y="100000"/>
                                    </p:animScale>
                                    <p:animScale>
                                      <p:cBhvr>
                                        <p:cTn id="19" dur="26">
                                          <p:stCondLst>
                                            <p:cond delay="1808"/>
                                          </p:stCondLst>
                                        </p:cTn>
                                        <p:tgtEl>
                                          <p:spTgt spid="4"/>
                                        </p:tgtEl>
                                      </p:cBhvr>
                                      <p:to x="100000" y="95000"/>
                                    </p:animScale>
                                    <p:animScale>
                                      <p:cBhvr>
                                        <p:cTn id="20" dur="166" decel="50000">
                                          <p:stCondLst>
                                            <p:cond delay="1834"/>
                                          </p:stCondLst>
                                        </p:cTn>
                                        <p:tgtEl>
                                          <p:spTgt spid="4"/>
                                        </p:tgtEl>
                                      </p:cBhvr>
                                      <p:to x="100000" y="100000"/>
                                    </p:animScale>
                                  </p:childTnLst>
                                </p:cTn>
                              </p:par>
                            </p:childTnLst>
                          </p:cTn>
                        </p:par>
                        <p:par>
                          <p:cTn id="21" fill="hold">
                            <p:stCondLst>
                              <p:cond delay="2000"/>
                            </p:stCondLst>
                            <p:childTnLst>
                              <p:par>
                                <p:cTn id="22" presetID="15" presetClass="entr" presetSubtype="0" fill="hold" grpId="0" nodeType="after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1000" fill="hold"/>
                                        <p:tgtEl>
                                          <p:spTgt spid="6"/>
                                        </p:tgtEl>
                                        <p:attrNameLst>
                                          <p:attrName>ppt_w</p:attrName>
                                        </p:attrNameLst>
                                      </p:cBhvr>
                                      <p:tavLst>
                                        <p:tav tm="0">
                                          <p:val>
                                            <p:fltVal val="0"/>
                                          </p:val>
                                        </p:tav>
                                        <p:tav tm="100000">
                                          <p:val>
                                            <p:strVal val="#ppt_w"/>
                                          </p:val>
                                        </p:tav>
                                      </p:tavLst>
                                    </p:anim>
                                    <p:anim calcmode="lin" valueType="num">
                                      <p:cBhvr>
                                        <p:cTn id="25" dur="1000" fill="hold"/>
                                        <p:tgtEl>
                                          <p:spTgt spid="6"/>
                                        </p:tgtEl>
                                        <p:attrNameLst>
                                          <p:attrName>ppt_h</p:attrName>
                                        </p:attrNameLst>
                                      </p:cBhvr>
                                      <p:tavLst>
                                        <p:tav tm="0">
                                          <p:val>
                                            <p:fltVal val="0"/>
                                          </p:val>
                                        </p:tav>
                                        <p:tav tm="100000">
                                          <p:val>
                                            <p:strVal val="#ppt_h"/>
                                          </p:val>
                                        </p:tav>
                                      </p:tavLst>
                                    </p:anim>
                                    <p:anim calcmode="lin" valueType="num">
                                      <p:cBhvr>
                                        <p:cTn id="26"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7"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500" fill="hold"/>
                                        <p:tgtEl>
                                          <p:spTgt spid="7"/>
                                        </p:tgtEl>
                                        <p:attrNameLst>
                                          <p:attrName>ppt_x</p:attrName>
                                        </p:attrNameLst>
                                      </p:cBhvr>
                                      <p:tavLst>
                                        <p:tav tm="0">
                                          <p:val>
                                            <p:strVal val="#ppt_x"/>
                                          </p:val>
                                        </p:tav>
                                        <p:tav tm="100000">
                                          <p:val>
                                            <p:strVal val="#ppt_x"/>
                                          </p:val>
                                        </p:tav>
                                      </p:tavLst>
                                    </p:anim>
                                    <p:anim calcmode="lin" valueType="num">
                                      <p:cBhvr additive="base">
                                        <p:cTn id="32" dur="500" fill="hold"/>
                                        <p:tgtEl>
                                          <p:spTgt spid="7"/>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15" presetClass="entr" presetSubtype="0" fill="hold" grpId="0" nodeType="afterEffect">
                                  <p:stCondLst>
                                    <p:cond delay="0"/>
                                  </p:stCondLst>
                                  <p:childTnLst>
                                    <p:set>
                                      <p:cBhvr>
                                        <p:cTn id="35" dur="1" fill="hold">
                                          <p:stCondLst>
                                            <p:cond delay="0"/>
                                          </p:stCondLst>
                                        </p:cTn>
                                        <p:tgtEl>
                                          <p:spTgt spid="10"/>
                                        </p:tgtEl>
                                        <p:attrNameLst>
                                          <p:attrName>style.visibility</p:attrName>
                                        </p:attrNameLst>
                                      </p:cBhvr>
                                      <p:to>
                                        <p:strVal val="visible"/>
                                      </p:to>
                                    </p:set>
                                    <p:anim calcmode="lin" valueType="num">
                                      <p:cBhvr>
                                        <p:cTn id="36" dur="1000" fill="hold"/>
                                        <p:tgtEl>
                                          <p:spTgt spid="10"/>
                                        </p:tgtEl>
                                        <p:attrNameLst>
                                          <p:attrName>ppt_w</p:attrName>
                                        </p:attrNameLst>
                                      </p:cBhvr>
                                      <p:tavLst>
                                        <p:tav tm="0">
                                          <p:val>
                                            <p:fltVal val="0"/>
                                          </p:val>
                                        </p:tav>
                                        <p:tav tm="100000">
                                          <p:val>
                                            <p:strVal val="#ppt_w"/>
                                          </p:val>
                                        </p:tav>
                                      </p:tavLst>
                                    </p:anim>
                                    <p:anim calcmode="lin" valueType="num">
                                      <p:cBhvr>
                                        <p:cTn id="37" dur="1000" fill="hold"/>
                                        <p:tgtEl>
                                          <p:spTgt spid="10"/>
                                        </p:tgtEl>
                                        <p:attrNameLst>
                                          <p:attrName>ppt_h</p:attrName>
                                        </p:attrNameLst>
                                      </p:cBhvr>
                                      <p:tavLst>
                                        <p:tav tm="0">
                                          <p:val>
                                            <p:fltVal val="0"/>
                                          </p:val>
                                        </p:tav>
                                        <p:tav tm="100000">
                                          <p:val>
                                            <p:strVal val="#ppt_h"/>
                                          </p:val>
                                        </p:tav>
                                      </p:tavLst>
                                    </p:anim>
                                    <p:anim calcmode="lin" valueType="num">
                                      <p:cBhvr>
                                        <p:cTn id="3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3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40" fill="hold">
                            <p:stCondLst>
                              <p:cond delay="4500"/>
                            </p:stCondLst>
                            <p:childTnLst>
                              <p:par>
                                <p:cTn id="41" presetID="37" presetClass="entr" presetSubtype="0"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fade">
                                      <p:cBhvr>
                                        <p:cTn id="43" dur="1000"/>
                                        <p:tgtEl>
                                          <p:spTgt spid="11"/>
                                        </p:tgtEl>
                                      </p:cBhvr>
                                    </p:animEffect>
                                    <p:anim calcmode="lin" valueType="num">
                                      <p:cBhvr>
                                        <p:cTn id="44" dur="1000" fill="hold"/>
                                        <p:tgtEl>
                                          <p:spTgt spid="11"/>
                                        </p:tgtEl>
                                        <p:attrNameLst>
                                          <p:attrName>ppt_x</p:attrName>
                                        </p:attrNameLst>
                                      </p:cBhvr>
                                      <p:tavLst>
                                        <p:tav tm="0">
                                          <p:val>
                                            <p:strVal val="#ppt_x"/>
                                          </p:val>
                                        </p:tav>
                                        <p:tav tm="100000">
                                          <p:val>
                                            <p:strVal val="#ppt_x"/>
                                          </p:val>
                                        </p:tav>
                                      </p:tavLst>
                                    </p:anim>
                                    <p:anim calcmode="lin" valueType="num">
                                      <p:cBhvr>
                                        <p:cTn id="45" dur="900" decel="100000" fill="hold"/>
                                        <p:tgtEl>
                                          <p:spTgt spid="11"/>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47" fill="hold">
                            <p:stCondLst>
                              <p:cond delay="5500"/>
                            </p:stCondLst>
                            <p:childTnLst>
                              <p:par>
                                <p:cTn id="48" presetID="15"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12"/>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6500"/>
                            </p:stCondLst>
                            <p:childTnLst>
                              <p:par>
                                <p:cTn id="55" presetID="25"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p:cTn id="57" dur="500" decel="50000" fill="hold">
                                          <p:stCondLst>
                                            <p:cond delay="0"/>
                                          </p:stCondLst>
                                        </p:cTn>
                                        <p:tgtEl>
                                          <p:spTgt spid="13"/>
                                        </p:tgtEl>
                                        <p:attrNameLst>
                                          <p:attrName>style.rotation</p:attrName>
                                        </p:attrNameLst>
                                      </p:cBhvr>
                                      <p:tavLst>
                                        <p:tav tm="0">
                                          <p:val>
                                            <p:fltVal val="-90"/>
                                          </p:val>
                                        </p:tav>
                                        <p:tav tm="100000">
                                          <p:val>
                                            <p:fltVal val="0"/>
                                          </p:val>
                                        </p:tav>
                                      </p:tavLst>
                                    </p:anim>
                                    <p:anim calcmode="lin" valueType="num">
                                      <p:cBhvr>
                                        <p:cTn id="58" dur="500" decel="50000" fill="hold">
                                          <p:stCondLst>
                                            <p:cond delay="0"/>
                                          </p:stCondLst>
                                        </p:cTn>
                                        <p:tgtEl>
                                          <p:spTgt spid="13"/>
                                        </p:tgtEl>
                                        <p:attrNameLst>
                                          <p:attrName>ppt_w</p:attrName>
                                        </p:attrNameLst>
                                      </p:cBhvr>
                                      <p:tavLst>
                                        <p:tav tm="0">
                                          <p:val>
                                            <p:strVal val="#ppt_w"/>
                                          </p:val>
                                        </p:tav>
                                        <p:tav tm="100000">
                                          <p:val>
                                            <p:strVal val="#ppt_w*.05"/>
                                          </p:val>
                                        </p:tav>
                                      </p:tavLst>
                                    </p:anim>
                                    <p:anim calcmode="lin" valueType="num">
                                      <p:cBhvr>
                                        <p:cTn id="59" dur="500" accel="50000" fill="hold">
                                          <p:stCondLst>
                                            <p:cond delay="500"/>
                                          </p:stCondLst>
                                        </p:cTn>
                                        <p:tgtEl>
                                          <p:spTgt spid="13"/>
                                        </p:tgtEl>
                                        <p:attrNameLst>
                                          <p:attrName>ppt_w</p:attrName>
                                        </p:attrNameLst>
                                      </p:cBhvr>
                                      <p:tavLst>
                                        <p:tav tm="0">
                                          <p:val>
                                            <p:strVal val="#ppt_w*.05"/>
                                          </p:val>
                                        </p:tav>
                                        <p:tav tm="100000">
                                          <p:val>
                                            <p:strVal val="#ppt_w"/>
                                          </p:val>
                                        </p:tav>
                                      </p:tavLst>
                                    </p:anim>
                                    <p:anim calcmode="lin" valueType="num">
                                      <p:cBhvr>
                                        <p:cTn id="60" dur="1000" fill="hold"/>
                                        <p:tgtEl>
                                          <p:spTgt spid="13"/>
                                        </p:tgtEl>
                                        <p:attrNameLst>
                                          <p:attrName>ppt_h</p:attrName>
                                        </p:attrNameLst>
                                      </p:cBhvr>
                                      <p:tavLst>
                                        <p:tav tm="0">
                                          <p:val>
                                            <p:strVal val="#ppt_h"/>
                                          </p:val>
                                        </p:tav>
                                        <p:tav tm="100000">
                                          <p:val>
                                            <p:strVal val="#ppt_h"/>
                                          </p:val>
                                        </p:tav>
                                      </p:tavLst>
                                    </p:anim>
                                    <p:anim calcmode="lin" valueType="num">
                                      <p:cBhvr>
                                        <p:cTn id="61" dur="500" decel="50000" fill="hold">
                                          <p:stCondLst>
                                            <p:cond delay="0"/>
                                          </p:stCondLst>
                                        </p:cTn>
                                        <p:tgtEl>
                                          <p:spTgt spid="13"/>
                                        </p:tgtEl>
                                        <p:attrNameLst>
                                          <p:attrName>ppt_x</p:attrName>
                                        </p:attrNameLst>
                                      </p:cBhvr>
                                      <p:tavLst>
                                        <p:tav tm="0">
                                          <p:val>
                                            <p:strVal val="#ppt_x+.4"/>
                                          </p:val>
                                        </p:tav>
                                        <p:tav tm="100000">
                                          <p:val>
                                            <p:strVal val="#ppt_x"/>
                                          </p:val>
                                        </p:tav>
                                      </p:tavLst>
                                    </p:anim>
                                    <p:anim calcmode="lin" valueType="num">
                                      <p:cBhvr>
                                        <p:cTn id="62" dur="500" decel="50000" fill="hold">
                                          <p:stCondLst>
                                            <p:cond delay="0"/>
                                          </p:stCondLst>
                                        </p:cTn>
                                        <p:tgtEl>
                                          <p:spTgt spid="13"/>
                                        </p:tgtEl>
                                        <p:attrNameLst>
                                          <p:attrName>ppt_y</p:attrName>
                                        </p:attrNameLst>
                                      </p:cBhvr>
                                      <p:tavLst>
                                        <p:tav tm="0">
                                          <p:val>
                                            <p:strVal val="#ppt_y-.2"/>
                                          </p:val>
                                        </p:tav>
                                        <p:tav tm="100000">
                                          <p:val>
                                            <p:strVal val="#ppt_y+.1"/>
                                          </p:val>
                                        </p:tav>
                                      </p:tavLst>
                                    </p:anim>
                                    <p:anim calcmode="lin" valueType="num">
                                      <p:cBhvr>
                                        <p:cTn id="63" dur="500" accel="50000" fill="hold">
                                          <p:stCondLst>
                                            <p:cond delay="500"/>
                                          </p:stCondLst>
                                        </p:cTn>
                                        <p:tgtEl>
                                          <p:spTgt spid="13"/>
                                        </p:tgtEl>
                                        <p:attrNameLst>
                                          <p:attrName>ppt_y</p:attrName>
                                        </p:attrNameLst>
                                      </p:cBhvr>
                                      <p:tavLst>
                                        <p:tav tm="0">
                                          <p:val>
                                            <p:strVal val="#ppt_y+.1"/>
                                          </p:val>
                                        </p:tav>
                                        <p:tav tm="100000">
                                          <p:val>
                                            <p:strVal val="#ppt_y"/>
                                          </p:val>
                                        </p:tav>
                                      </p:tavLst>
                                    </p:anim>
                                    <p:animEffect transition="in" filter="fade">
                                      <p:cBhvr>
                                        <p:cTn id="64" dur="1000" decel="50000">
                                          <p:stCondLst>
                                            <p:cond delay="0"/>
                                          </p:stCondLst>
                                        </p:cTn>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1" grpId="0" animBg="1"/>
      <p:bldP spid="12" grpId="0" animBg="1"/>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a:extLst>
              <a:ext uri="{FF2B5EF4-FFF2-40B4-BE49-F238E27FC236}">
                <a16:creationId xmlns:a16="http://schemas.microsoft.com/office/drawing/2014/main" id="{5E32CFA3-255A-4043-B03B-EA99C7EBF8E7}"/>
              </a:ext>
            </a:extLst>
          </p:cNvPr>
          <p:cNvSpPr/>
          <p:nvPr/>
        </p:nvSpPr>
        <p:spPr>
          <a:xfrm>
            <a:off x="4611734" y="30480"/>
            <a:ext cx="2968532" cy="624840"/>
          </a:xfrm>
          <a:prstGeom prst="rect">
            <a:avLst/>
          </a:prstGeom>
          <a:solidFill>
            <a:srgbClr val="FDF1F9"/>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تقويم ختامي</a:t>
            </a:r>
            <a:r>
              <a:rPr kumimoji="0" lang="ar-SA"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34" name="مستطيل 33"/>
          <p:cNvSpPr/>
          <p:nvPr/>
        </p:nvSpPr>
        <p:spPr>
          <a:xfrm>
            <a:off x="263430" y="836792"/>
            <a:ext cx="11670816" cy="579120"/>
          </a:xfrm>
          <a:prstGeom prst="rect">
            <a:avLst/>
          </a:prstGeom>
          <a:solidFill>
            <a:srgbClr val="83B4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chemeClr val="tx1"/>
                </a:solidFill>
                <a:latin typeface="Sakkal Majalla" panose="02000000000000000000" pitchFamily="2" charset="-78"/>
                <a:cs typeface="Sakkal Majalla" panose="02000000000000000000" pitchFamily="2" charset="-78"/>
              </a:rPr>
              <a:t>1- أضع علامة ( √ ) أمام العبارة الصحيحة وعلامة ( × ) أمام العبارة غير الصحيحة مع تصويب الخطأ إن وجد.</a:t>
            </a:r>
          </a:p>
        </p:txBody>
      </p:sp>
      <p:sp>
        <p:nvSpPr>
          <p:cNvPr id="35" name="مستطيل 34"/>
          <p:cNvSpPr/>
          <p:nvPr/>
        </p:nvSpPr>
        <p:spPr>
          <a:xfrm>
            <a:off x="1190901" y="1597384"/>
            <a:ext cx="10737669" cy="50292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chemeClr val="tx1"/>
                </a:solidFill>
                <a:latin typeface="Sakkal Majalla" panose="02000000000000000000" pitchFamily="2" charset="-78"/>
                <a:cs typeface="Sakkal Majalla" panose="02000000000000000000" pitchFamily="2" charset="-78"/>
              </a:rPr>
              <a:t>أ- تُخيَّر الأنثى في الانضمام إلى من تشاء من أبويها إذا بلغت خمسة عشر سنة.  </a:t>
            </a:r>
          </a:p>
        </p:txBody>
      </p:sp>
      <p:sp>
        <p:nvSpPr>
          <p:cNvPr id="36" name="مستطيل 35"/>
          <p:cNvSpPr/>
          <p:nvPr/>
        </p:nvSpPr>
        <p:spPr>
          <a:xfrm>
            <a:off x="1190901" y="2207197"/>
            <a:ext cx="10737670" cy="502920"/>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rgbClr val="C00000"/>
                </a:solidFill>
                <a:latin typeface="Sakkal Majalla" panose="02000000000000000000" pitchFamily="2" charset="-78"/>
                <a:cs typeface="Sakkal Majalla" panose="02000000000000000000" pitchFamily="2" charset="-78"/>
              </a:rPr>
              <a:t>الصواب: لا تُخيّر إلا إذا بلغت سبعَ عشرةَ سنةً ولم تتزوّج.</a:t>
            </a:r>
            <a:endParaRPr lang="ar-SA" sz="2800" b="1" dirty="0">
              <a:solidFill>
                <a:srgbClr val="C00000"/>
              </a:solidFill>
              <a:latin typeface="Sakkal Majalla" panose="02000000000000000000" pitchFamily="2" charset="-78"/>
              <a:cs typeface="Sakkal Majalla" panose="02000000000000000000" pitchFamily="2" charset="-78"/>
            </a:endParaRPr>
          </a:p>
        </p:txBody>
      </p:sp>
      <p:sp>
        <p:nvSpPr>
          <p:cNvPr id="37" name="مستطيل 36"/>
          <p:cNvSpPr/>
          <p:nvPr/>
        </p:nvSpPr>
        <p:spPr>
          <a:xfrm>
            <a:off x="263430" y="1597384"/>
            <a:ext cx="753300" cy="502920"/>
          </a:xfrm>
          <a:prstGeom prst="rect">
            <a:avLst/>
          </a:prstGeom>
          <a:solidFill>
            <a:srgbClr val="83B4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a:t>
            </a:r>
            <a:endParaRPr lang="ar-SA" sz="2800" dirty="0">
              <a:solidFill>
                <a:srgbClr val="C00000"/>
              </a:solidFill>
              <a:latin typeface="Sakkal Majalla" panose="02000000000000000000" pitchFamily="2" charset="-78"/>
              <a:cs typeface="Sakkal Majalla" panose="02000000000000000000" pitchFamily="2" charset="-78"/>
            </a:endParaRPr>
          </a:p>
        </p:txBody>
      </p:sp>
      <p:sp>
        <p:nvSpPr>
          <p:cNvPr id="52" name="مستطيل 51"/>
          <p:cNvSpPr/>
          <p:nvPr/>
        </p:nvSpPr>
        <p:spPr>
          <a:xfrm>
            <a:off x="1190899" y="2817010"/>
            <a:ext cx="10737669" cy="50292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800" b="1" dirty="0">
                <a:solidFill>
                  <a:schemeClr val="tx1"/>
                </a:solidFill>
                <a:latin typeface="Sakkal Majalla" panose="02000000000000000000" pitchFamily="2" charset="-78"/>
                <a:cs typeface="Sakkal Majalla" panose="02000000000000000000" pitchFamily="2" charset="-78"/>
              </a:rPr>
              <a:t>ب- للأمّ الحاضنة المعتدّة من طلاق رجعي الحقّ في أجرة الحضانة. </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53" name="مستطيل 52"/>
          <p:cNvSpPr/>
          <p:nvPr/>
        </p:nvSpPr>
        <p:spPr>
          <a:xfrm>
            <a:off x="263430" y="2817010"/>
            <a:ext cx="753300" cy="502920"/>
          </a:xfrm>
          <a:prstGeom prst="rect">
            <a:avLst/>
          </a:prstGeom>
          <a:solidFill>
            <a:srgbClr val="83B4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a:t>
            </a:r>
            <a:endParaRPr lang="ar-SA" sz="2800" dirty="0">
              <a:solidFill>
                <a:srgbClr val="C00000"/>
              </a:solidFill>
              <a:latin typeface="Sakkal Majalla" panose="02000000000000000000" pitchFamily="2" charset="-78"/>
              <a:cs typeface="Sakkal Majalla" panose="02000000000000000000" pitchFamily="2" charset="-78"/>
            </a:endParaRPr>
          </a:p>
        </p:txBody>
      </p:sp>
      <p:sp>
        <p:nvSpPr>
          <p:cNvPr id="54" name="مستطيل 53"/>
          <p:cNvSpPr/>
          <p:nvPr/>
        </p:nvSpPr>
        <p:spPr>
          <a:xfrm>
            <a:off x="1190901" y="3425733"/>
            <a:ext cx="10737667" cy="502921"/>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rgbClr val="C00000"/>
                </a:solidFill>
                <a:latin typeface="Sakkal Majalla" panose="02000000000000000000" pitchFamily="2" charset="-78"/>
                <a:cs typeface="Sakkal Majalla" panose="02000000000000000000" pitchFamily="2" charset="-78"/>
              </a:rPr>
              <a:t>الصواب: الحاضنة المعتدّة لا تستحقّ أجرة الحضانة لوجود نفقة العدّة.  </a:t>
            </a:r>
            <a:endParaRPr lang="ar-SA" sz="2800" b="1" dirty="0">
              <a:solidFill>
                <a:srgbClr val="C00000"/>
              </a:solidFill>
              <a:latin typeface="Sakkal Majalla" panose="02000000000000000000" pitchFamily="2" charset="-78"/>
              <a:cs typeface="Sakkal Majalla" panose="02000000000000000000" pitchFamily="2" charset="-78"/>
            </a:endParaRPr>
          </a:p>
        </p:txBody>
      </p:sp>
      <p:sp>
        <p:nvSpPr>
          <p:cNvPr id="10" name="مستطيل 9"/>
          <p:cNvSpPr/>
          <p:nvPr/>
        </p:nvSpPr>
        <p:spPr>
          <a:xfrm>
            <a:off x="1190900" y="4034245"/>
            <a:ext cx="10737667" cy="50292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chemeClr val="tx1"/>
                </a:solidFill>
                <a:latin typeface="Sakkal Majalla" panose="02000000000000000000" pitchFamily="2" charset="-78"/>
                <a:cs typeface="Sakkal Majalla" panose="02000000000000000000" pitchFamily="2" charset="-78"/>
              </a:rPr>
              <a:t>ج- لا تثبت حضانة القريب غير المسلم على المسلم.                                 </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1" name="مستطيل 10"/>
          <p:cNvSpPr/>
          <p:nvPr/>
        </p:nvSpPr>
        <p:spPr>
          <a:xfrm>
            <a:off x="263430" y="4034245"/>
            <a:ext cx="753300" cy="502920"/>
          </a:xfrm>
          <a:prstGeom prst="rect">
            <a:avLst/>
          </a:prstGeom>
          <a:solidFill>
            <a:srgbClr val="83B4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sym typeface="Symbol"/>
              </a:rPr>
              <a:t></a:t>
            </a:r>
            <a:endParaRPr lang="ar-SA" sz="2800" dirty="0">
              <a:solidFill>
                <a:srgbClr val="C00000"/>
              </a:solidFill>
              <a:latin typeface="Sakkal Majalla" panose="02000000000000000000" pitchFamily="2" charset="-78"/>
              <a:cs typeface="Sakkal Majalla" panose="02000000000000000000" pitchFamily="2" charset="-78"/>
            </a:endParaRPr>
          </a:p>
        </p:txBody>
      </p:sp>
      <p:sp>
        <p:nvSpPr>
          <p:cNvPr id="13" name="مستطيل 12"/>
          <p:cNvSpPr/>
          <p:nvPr/>
        </p:nvSpPr>
        <p:spPr>
          <a:xfrm>
            <a:off x="1175660" y="5251267"/>
            <a:ext cx="10752907" cy="50292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800" b="1" dirty="0">
                <a:solidFill>
                  <a:schemeClr val="tx1"/>
                </a:solidFill>
                <a:latin typeface="Sakkal Majalla" panose="02000000000000000000" pitchFamily="2" charset="-78"/>
                <a:cs typeface="Sakkal Majalla" panose="02000000000000000000" pitchFamily="2" charset="-78"/>
              </a:rPr>
              <a:t>د-</a:t>
            </a:r>
            <a:r>
              <a:rPr lang="ar-SA" sz="2800" b="1" dirty="0">
                <a:solidFill>
                  <a:schemeClr val="tx1"/>
                </a:solidFill>
                <a:latin typeface="Sakkal Majalla" panose="02000000000000000000" pitchFamily="2" charset="-78"/>
                <a:cs typeface="Sakkal Majalla" panose="02000000000000000000" pitchFamily="2" charset="-78"/>
              </a:rPr>
              <a:t> ليس</a:t>
            </a:r>
            <a:r>
              <a:rPr lang="ar-SA" sz="2800" dirty="0">
                <a:solidFill>
                  <a:schemeClr val="tx1"/>
                </a:solidFill>
                <a:latin typeface="Sakkal Majalla" panose="02000000000000000000" pitchFamily="2" charset="-78"/>
                <a:cs typeface="Sakkal Majalla" panose="02000000000000000000" pitchFamily="2" charset="-78"/>
              </a:rPr>
              <a:t> </a:t>
            </a:r>
            <a:r>
              <a:rPr lang="ar-SA" sz="2800" b="1" dirty="0">
                <a:solidFill>
                  <a:schemeClr val="tx1"/>
                </a:solidFill>
                <a:latin typeface="Sakkal Majalla" panose="02000000000000000000" pitchFamily="2" charset="-78"/>
                <a:cs typeface="Sakkal Majalla" panose="02000000000000000000" pitchFamily="2" charset="-78"/>
              </a:rPr>
              <a:t>للحاضنة أن تقيم بالمحضون في دولة أخرى</a:t>
            </a:r>
            <a:r>
              <a:rPr lang="ar-BH" sz="2800" b="1" dirty="0">
                <a:solidFill>
                  <a:schemeClr val="tx1"/>
                </a:solidFill>
                <a:latin typeface="Sakkal Majalla" panose="02000000000000000000" pitchFamily="2" charset="-78"/>
                <a:cs typeface="Sakkal Majalla" panose="02000000000000000000" pitchFamily="2" charset="-78"/>
              </a:rPr>
              <a:t> إلا بإذن وليّه أو وصيّه.</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14" name="مستطيل 13"/>
          <p:cNvSpPr/>
          <p:nvPr/>
        </p:nvSpPr>
        <p:spPr>
          <a:xfrm>
            <a:off x="263430" y="5251267"/>
            <a:ext cx="753300" cy="502920"/>
          </a:xfrm>
          <a:prstGeom prst="rect">
            <a:avLst/>
          </a:prstGeom>
          <a:solidFill>
            <a:srgbClr val="83B4E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2"/>
          </a:lnRef>
          <a:fillRef idx="2">
            <a:schemeClr val="accent2"/>
          </a:fillRef>
          <a:effectRef idx="1">
            <a:schemeClr val="accent2"/>
          </a:effectRef>
          <a:fontRef idx="minor">
            <a:schemeClr val="dk1"/>
          </a:fontRef>
        </p:style>
        <p:txBody>
          <a:bodyPr rtlCol="1" anchor="ctr"/>
          <a:lstStyle/>
          <a:p>
            <a:pPr algn="ctr"/>
            <a:r>
              <a:rPr lang="ar-SA" sz="2800" b="1" dirty="0">
                <a:solidFill>
                  <a:srgbClr val="C00000"/>
                </a:solidFill>
                <a:latin typeface="Sakkal Majalla" panose="02000000000000000000" pitchFamily="2" charset="-78"/>
                <a:cs typeface="Sakkal Majalla" panose="02000000000000000000" pitchFamily="2" charset="-78"/>
                <a:sym typeface="Symbol"/>
              </a:rPr>
              <a:t></a:t>
            </a:r>
            <a:endParaRPr lang="ar-SA" sz="2800" b="1" dirty="0">
              <a:solidFill>
                <a:srgbClr val="C00000"/>
              </a:solidFill>
              <a:latin typeface="Sakkal Majalla" panose="02000000000000000000" pitchFamily="2" charset="-78"/>
              <a:cs typeface="Sakkal Majalla" panose="02000000000000000000" pitchFamily="2" charset="-78"/>
            </a:endParaRPr>
          </a:p>
        </p:txBody>
      </p:sp>
      <p:sp>
        <p:nvSpPr>
          <p:cNvPr id="15" name="مستطيل 14"/>
          <p:cNvSpPr/>
          <p:nvPr/>
        </p:nvSpPr>
        <p:spPr>
          <a:xfrm>
            <a:off x="1160419" y="5859778"/>
            <a:ext cx="10768148" cy="502920"/>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endParaRPr lang="ar-SA" sz="2800" b="1" dirty="0">
              <a:solidFill>
                <a:srgbClr val="C00000"/>
              </a:solidFill>
              <a:latin typeface="Sakkal Majalla" panose="02000000000000000000" pitchFamily="2" charset="-78"/>
              <a:cs typeface="Sakkal Majalla" panose="02000000000000000000" pitchFamily="2" charset="-78"/>
            </a:endParaRPr>
          </a:p>
        </p:txBody>
      </p:sp>
      <p:sp>
        <p:nvSpPr>
          <p:cNvPr id="16" name="مستطيل 15"/>
          <p:cNvSpPr/>
          <p:nvPr/>
        </p:nvSpPr>
        <p:spPr>
          <a:xfrm>
            <a:off x="1175660" y="4642756"/>
            <a:ext cx="10752907" cy="502920"/>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endParaRPr lang="ar-SA" sz="2800" b="1" dirty="0">
              <a:solidFill>
                <a:srgbClr val="C00000"/>
              </a:solidFill>
              <a:latin typeface="Sakkal Majalla" panose="02000000000000000000" pitchFamily="2" charset="-78"/>
              <a:cs typeface="Sakkal Majalla" panose="02000000000000000000" pitchFamily="2" charset="-78"/>
            </a:endParaRPr>
          </a:p>
        </p:txBody>
      </p:sp>
      <p:sp>
        <p:nvSpPr>
          <p:cNvPr id="3" name="مستطيل 14">
            <a:extLst>
              <a:ext uri="{FF2B5EF4-FFF2-40B4-BE49-F238E27FC236}">
                <a16:creationId xmlns:a16="http://schemas.microsoft.com/office/drawing/2014/main" id="{1290CBCE-DD34-430E-B7B3-B904979BDE56}"/>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
        <p:nvSpPr>
          <p:cNvPr id="19" name="Cloud 18">
            <a:extLst>
              <a:ext uri="{FF2B5EF4-FFF2-40B4-BE49-F238E27FC236}">
                <a16:creationId xmlns:a16="http://schemas.microsoft.com/office/drawing/2014/main" id="{82B24A26-3D0B-4FBA-AEC5-BFC0EF29A483}"/>
              </a:ext>
            </a:extLst>
          </p:cNvPr>
          <p:cNvSpPr/>
          <p:nvPr/>
        </p:nvSpPr>
        <p:spPr>
          <a:xfrm>
            <a:off x="8180615" y="66887"/>
            <a:ext cx="2041071" cy="8800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dirty="0">
                <a:solidFill>
                  <a:schemeClr val="bg1"/>
                </a:solidFill>
                <a:latin typeface="Sakkal Majalla" panose="02000000000000000000" pitchFamily="2" charset="-78"/>
                <a:cs typeface="Sakkal Majalla" panose="02000000000000000000" pitchFamily="2" charset="-78"/>
              </a:rPr>
              <a:t>الإجابة</a:t>
            </a:r>
            <a:endParaRPr lang="en-US" sz="3200" dirty="0">
              <a:solidFill>
                <a:schemeClr val="bg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51711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additive="base">
                                        <p:cTn id="24" dur="500" fill="hold"/>
                                        <p:tgtEl>
                                          <p:spTgt spid="34"/>
                                        </p:tgtEl>
                                        <p:attrNameLst>
                                          <p:attrName>ppt_x</p:attrName>
                                        </p:attrNameLst>
                                      </p:cBhvr>
                                      <p:tavLst>
                                        <p:tav tm="0">
                                          <p:val>
                                            <p:strVal val="#ppt_x"/>
                                          </p:val>
                                        </p:tav>
                                        <p:tav tm="100000">
                                          <p:val>
                                            <p:strVal val="#ppt_x"/>
                                          </p:val>
                                        </p:tav>
                                      </p:tavLst>
                                    </p:anim>
                                    <p:anim calcmode="lin" valueType="num">
                                      <p:cBhvr additive="base">
                                        <p:cTn id="25" dur="500" fill="hold"/>
                                        <p:tgtEl>
                                          <p:spTgt spid="3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6" presetClass="entr" presetSubtype="0" fill="hold" grpId="0" nodeType="afterEffect">
                                  <p:stCondLst>
                                    <p:cond delay="0"/>
                                  </p:stCondLst>
                                  <p:childTnLst>
                                    <p:set>
                                      <p:cBhvr>
                                        <p:cTn id="28" dur="1" fill="hold">
                                          <p:stCondLst>
                                            <p:cond delay="0"/>
                                          </p:stCondLst>
                                        </p:cTn>
                                        <p:tgtEl>
                                          <p:spTgt spid="35"/>
                                        </p:tgtEl>
                                        <p:attrNameLst>
                                          <p:attrName>style.visibility</p:attrName>
                                        </p:attrNameLst>
                                      </p:cBhvr>
                                      <p:to>
                                        <p:strVal val="visible"/>
                                      </p:to>
                                    </p:set>
                                    <p:animEffect transition="in" filter="wipe(down)">
                                      <p:cBhvr>
                                        <p:cTn id="29" dur="580">
                                          <p:stCondLst>
                                            <p:cond delay="0"/>
                                          </p:stCondLst>
                                        </p:cTn>
                                        <p:tgtEl>
                                          <p:spTgt spid="35"/>
                                        </p:tgtEl>
                                      </p:cBhvr>
                                    </p:animEffect>
                                    <p:anim calcmode="lin" valueType="num">
                                      <p:cBhvr>
                                        <p:cTn id="30"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35" dur="26">
                                          <p:stCondLst>
                                            <p:cond delay="650"/>
                                          </p:stCondLst>
                                        </p:cTn>
                                        <p:tgtEl>
                                          <p:spTgt spid="35"/>
                                        </p:tgtEl>
                                      </p:cBhvr>
                                      <p:to x="100000" y="60000"/>
                                    </p:animScale>
                                    <p:animScale>
                                      <p:cBhvr>
                                        <p:cTn id="36" dur="166" decel="50000">
                                          <p:stCondLst>
                                            <p:cond delay="676"/>
                                          </p:stCondLst>
                                        </p:cTn>
                                        <p:tgtEl>
                                          <p:spTgt spid="35"/>
                                        </p:tgtEl>
                                      </p:cBhvr>
                                      <p:to x="100000" y="100000"/>
                                    </p:animScale>
                                    <p:animScale>
                                      <p:cBhvr>
                                        <p:cTn id="37" dur="26">
                                          <p:stCondLst>
                                            <p:cond delay="1312"/>
                                          </p:stCondLst>
                                        </p:cTn>
                                        <p:tgtEl>
                                          <p:spTgt spid="35"/>
                                        </p:tgtEl>
                                      </p:cBhvr>
                                      <p:to x="100000" y="80000"/>
                                    </p:animScale>
                                    <p:animScale>
                                      <p:cBhvr>
                                        <p:cTn id="38" dur="166" decel="50000">
                                          <p:stCondLst>
                                            <p:cond delay="1338"/>
                                          </p:stCondLst>
                                        </p:cTn>
                                        <p:tgtEl>
                                          <p:spTgt spid="35"/>
                                        </p:tgtEl>
                                      </p:cBhvr>
                                      <p:to x="100000" y="100000"/>
                                    </p:animScale>
                                    <p:animScale>
                                      <p:cBhvr>
                                        <p:cTn id="39" dur="26">
                                          <p:stCondLst>
                                            <p:cond delay="1642"/>
                                          </p:stCondLst>
                                        </p:cTn>
                                        <p:tgtEl>
                                          <p:spTgt spid="35"/>
                                        </p:tgtEl>
                                      </p:cBhvr>
                                      <p:to x="100000" y="90000"/>
                                    </p:animScale>
                                    <p:animScale>
                                      <p:cBhvr>
                                        <p:cTn id="40" dur="166" decel="50000">
                                          <p:stCondLst>
                                            <p:cond delay="1668"/>
                                          </p:stCondLst>
                                        </p:cTn>
                                        <p:tgtEl>
                                          <p:spTgt spid="35"/>
                                        </p:tgtEl>
                                      </p:cBhvr>
                                      <p:to x="100000" y="100000"/>
                                    </p:animScale>
                                    <p:animScale>
                                      <p:cBhvr>
                                        <p:cTn id="41" dur="26">
                                          <p:stCondLst>
                                            <p:cond delay="1808"/>
                                          </p:stCondLst>
                                        </p:cTn>
                                        <p:tgtEl>
                                          <p:spTgt spid="35"/>
                                        </p:tgtEl>
                                      </p:cBhvr>
                                      <p:to x="100000" y="95000"/>
                                    </p:animScale>
                                    <p:animScale>
                                      <p:cBhvr>
                                        <p:cTn id="42" dur="166" decel="50000">
                                          <p:stCondLst>
                                            <p:cond delay="1834"/>
                                          </p:stCondLst>
                                        </p:cTn>
                                        <p:tgtEl>
                                          <p:spTgt spid="35"/>
                                        </p:tgtEl>
                                      </p:cBhvr>
                                      <p:to x="100000" y="100000"/>
                                    </p:animScale>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36"/>
                                        </p:tgtEl>
                                        <p:attrNameLst>
                                          <p:attrName>style.visibility</p:attrName>
                                        </p:attrNameLst>
                                      </p:cBhvr>
                                      <p:to>
                                        <p:strVal val="visible"/>
                                      </p:to>
                                    </p:set>
                                    <p:anim calcmode="lin" valueType="num">
                                      <p:cBhvr additive="base">
                                        <p:cTn id="46" dur="500" fill="hold"/>
                                        <p:tgtEl>
                                          <p:spTgt spid="36"/>
                                        </p:tgtEl>
                                        <p:attrNameLst>
                                          <p:attrName>ppt_x</p:attrName>
                                        </p:attrNameLst>
                                      </p:cBhvr>
                                      <p:tavLst>
                                        <p:tav tm="0">
                                          <p:val>
                                            <p:strVal val="#ppt_x"/>
                                          </p:val>
                                        </p:tav>
                                        <p:tav tm="100000">
                                          <p:val>
                                            <p:strVal val="#ppt_x"/>
                                          </p:val>
                                        </p:tav>
                                      </p:tavLst>
                                    </p:anim>
                                    <p:anim calcmode="lin" valueType="num">
                                      <p:cBhvr additive="base">
                                        <p:cTn id="47" dur="500" fill="hold"/>
                                        <p:tgtEl>
                                          <p:spTgt spid="36"/>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6" presetClass="entr" presetSubtype="0" fill="hold" grpId="0" nodeType="afterEffect">
                                  <p:stCondLst>
                                    <p:cond delay="0"/>
                                  </p:stCondLst>
                                  <p:childTnLst>
                                    <p:set>
                                      <p:cBhvr>
                                        <p:cTn id="50" dur="1" fill="hold">
                                          <p:stCondLst>
                                            <p:cond delay="0"/>
                                          </p:stCondLst>
                                        </p:cTn>
                                        <p:tgtEl>
                                          <p:spTgt spid="52"/>
                                        </p:tgtEl>
                                        <p:attrNameLst>
                                          <p:attrName>style.visibility</p:attrName>
                                        </p:attrNameLst>
                                      </p:cBhvr>
                                      <p:to>
                                        <p:strVal val="visible"/>
                                      </p:to>
                                    </p:set>
                                    <p:animEffect transition="in" filter="wipe(down)">
                                      <p:cBhvr>
                                        <p:cTn id="51" dur="580">
                                          <p:stCondLst>
                                            <p:cond delay="0"/>
                                          </p:stCondLst>
                                        </p:cTn>
                                        <p:tgtEl>
                                          <p:spTgt spid="52"/>
                                        </p:tgtEl>
                                      </p:cBhvr>
                                    </p:animEffect>
                                    <p:anim calcmode="lin" valueType="num">
                                      <p:cBhvr>
                                        <p:cTn id="52" dur="1822" tmFilter="0,0; 0.14,0.36; 0.43,0.73; 0.71,0.91; 1.0,1.0">
                                          <p:stCondLst>
                                            <p:cond delay="0"/>
                                          </p:stCondLst>
                                        </p:cTn>
                                        <p:tgtEl>
                                          <p:spTgt spid="5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5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5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5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52"/>
                                        </p:tgtEl>
                                        <p:attrNameLst>
                                          <p:attrName>ppt_y</p:attrName>
                                        </p:attrNameLst>
                                      </p:cBhvr>
                                      <p:tavLst>
                                        <p:tav tm="0" fmla="#ppt_y-sin(pi*$)/81">
                                          <p:val>
                                            <p:fltVal val="0"/>
                                          </p:val>
                                        </p:tav>
                                        <p:tav tm="100000">
                                          <p:val>
                                            <p:fltVal val="1"/>
                                          </p:val>
                                        </p:tav>
                                      </p:tavLst>
                                    </p:anim>
                                    <p:animScale>
                                      <p:cBhvr>
                                        <p:cTn id="57" dur="26">
                                          <p:stCondLst>
                                            <p:cond delay="650"/>
                                          </p:stCondLst>
                                        </p:cTn>
                                        <p:tgtEl>
                                          <p:spTgt spid="52"/>
                                        </p:tgtEl>
                                      </p:cBhvr>
                                      <p:to x="100000" y="60000"/>
                                    </p:animScale>
                                    <p:animScale>
                                      <p:cBhvr>
                                        <p:cTn id="58" dur="166" decel="50000">
                                          <p:stCondLst>
                                            <p:cond delay="676"/>
                                          </p:stCondLst>
                                        </p:cTn>
                                        <p:tgtEl>
                                          <p:spTgt spid="52"/>
                                        </p:tgtEl>
                                      </p:cBhvr>
                                      <p:to x="100000" y="100000"/>
                                    </p:animScale>
                                    <p:animScale>
                                      <p:cBhvr>
                                        <p:cTn id="59" dur="26">
                                          <p:stCondLst>
                                            <p:cond delay="1312"/>
                                          </p:stCondLst>
                                        </p:cTn>
                                        <p:tgtEl>
                                          <p:spTgt spid="52"/>
                                        </p:tgtEl>
                                      </p:cBhvr>
                                      <p:to x="100000" y="80000"/>
                                    </p:animScale>
                                    <p:animScale>
                                      <p:cBhvr>
                                        <p:cTn id="60" dur="166" decel="50000">
                                          <p:stCondLst>
                                            <p:cond delay="1338"/>
                                          </p:stCondLst>
                                        </p:cTn>
                                        <p:tgtEl>
                                          <p:spTgt spid="52"/>
                                        </p:tgtEl>
                                      </p:cBhvr>
                                      <p:to x="100000" y="100000"/>
                                    </p:animScale>
                                    <p:animScale>
                                      <p:cBhvr>
                                        <p:cTn id="61" dur="26">
                                          <p:stCondLst>
                                            <p:cond delay="1642"/>
                                          </p:stCondLst>
                                        </p:cTn>
                                        <p:tgtEl>
                                          <p:spTgt spid="52"/>
                                        </p:tgtEl>
                                      </p:cBhvr>
                                      <p:to x="100000" y="90000"/>
                                    </p:animScale>
                                    <p:animScale>
                                      <p:cBhvr>
                                        <p:cTn id="62" dur="166" decel="50000">
                                          <p:stCondLst>
                                            <p:cond delay="1668"/>
                                          </p:stCondLst>
                                        </p:cTn>
                                        <p:tgtEl>
                                          <p:spTgt spid="52"/>
                                        </p:tgtEl>
                                      </p:cBhvr>
                                      <p:to x="100000" y="100000"/>
                                    </p:animScale>
                                    <p:animScale>
                                      <p:cBhvr>
                                        <p:cTn id="63" dur="26">
                                          <p:stCondLst>
                                            <p:cond delay="1808"/>
                                          </p:stCondLst>
                                        </p:cTn>
                                        <p:tgtEl>
                                          <p:spTgt spid="52"/>
                                        </p:tgtEl>
                                      </p:cBhvr>
                                      <p:to x="100000" y="95000"/>
                                    </p:animScale>
                                    <p:animScale>
                                      <p:cBhvr>
                                        <p:cTn id="64" dur="166" decel="50000">
                                          <p:stCondLst>
                                            <p:cond delay="1834"/>
                                          </p:stCondLst>
                                        </p:cTn>
                                        <p:tgtEl>
                                          <p:spTgt spid="52"/>
                                        </p:tgtEl>
                                      </p:cBhvr>
                                      <p:to x="100000" y="100000"/>
                                    </p:animScale>
                                  </p:childTnLst>
                                </p:cTn>
                              </p:par>
                            </p:childTnLst>
                          </p:cTn>
                        </p:par>
                        <p:par>
                          <p:cTn id="65" fill="hold">
                            <p:stCondLst>
                              <p:cond delay="7000"/>
                            </p:stCondLst>
                            <p:childTnLst>
                              <p:par>
                                <p:cTn id="66" presetID="2" presetClass="entr" presetSubtype="4" fill="hold" grpId="0" nodeType="afterEffect">
                                  <p:stCondLst>
                                    <p:cond delay="0"/>
                                  </p:stCondLst>
                                  <p:childTnLst>
                                    <p:set>
                                      <p:cBhvr>
                                        <p:cTn id="67" dur="1" fill="hold">
                                          <p:stCondLst>
                                            <p:cond delay="0"/>
                                          </p:stCondLst>
                                        </p:cTn>
                                        <p:tgtEl>
                                          <p:spTgt spid="54"/>
                                        </p:tgtEl>
                                        <p:attrNameLst>
                                          <p:attrName>style.visibility</p:attrName>
                                        </p:attrNameLst>
                                      </p:cBhvr>
                                      <p:to>
                                        <p:strVal val="visible"/>
                                      </p:to>
                                    </p:set>
                                    <p:anim calcmode="lin" valueType="num">
                                      <p:cBhvr additive="base">
                                        <p:cTn id="68" dur="500" fill="hold"/>
                                        <p:tgtEl>
                                          <p:spTgt spid="54"/>
                                        </p:tgtEl>
                                        <p:attrNameLst>
                                          <p:attrName>ppt_x</p:attrName>
                                        </p:attrNameLst>
                                      </p:cBhvr>
                                      <p:tavLst>
                                        <p:tav tm="0">
                                          <p:val>
                                            <p:strVal val="#ppt_x"/>
                                          </p:val>
                                        </p:tav>
                                        <p:tav tm="100000">
                                          <p:val>
                                            <p:strVal val="#ppt_x"/>
                                          </p:val>
                                        </p:tav>
                                      </p:tavLst>
                                    </p:anim>
                                    <p:anim calcmode="lin" valueType="num">
                                      <p:cBhvr additive="base">
                                        <p:cTn id="69" dur="500" fill="hold"/>
                                        <p:tgtEl>
                                          <p:spTgt spid="54"/>
                                        </p:tgtEl>
                                        <p:attrNameLst>
                                          <p:attrName>ppt_y</p:attrName>
                                        </p:attrNameLst>
                                      </p:cBhvr>
                                      <p:tavLst>
                                        <p:tav tm="0">
                                          <p:val>
                                            <p:strVal val="1+#ppt_h/2"/>
                                          </p:val>
                                        </p:tav>
                                        <p:tav tm="100000">
                                          <p:val>
                                            <p:strVal val="#ppt_y"/>
                                          </p:val>
                                        </p:tav>
                                      </p:tavLst>
                                    </p:anim>
                                  </p:childTnLst>
                                </p:cTn>
                              </p:par>
                            </p:childTnLst>
                          </p:cTn>
                        </p:par>
                        <p:par>
                          <p:cTn id="70" fill="hold">
                            <p:stCondLst>
                              <p:cond delay="7500"/>
                            </p:stCondLst>
                            <p:childTnLst>
                              <p:par>
                                <p:cTn id="71" presetID="26" presetClass="entr" presetSubtype="0" fill="hold" grpId="0" nodeType="afterEffect">
                                  <p:stCondLst>
                                    <p:cond delay="0"/>
                                  </p:stCondLst>
                                  <p:childTnLst>
                                    <p:set>
                                      <p:cBhvr>
                                        <p:cTn id="72" dur="1" fill="hold">
                                          <p:stCondLst>
                                            <p:cond delay="0"/>
                                          </p:stCondLst>
                                        </p:cTn>
                                        <p:tgtEl>
                                          <p:spTgt spid="10"/>
                                        </p:tgtEl>
                                        <p:attrNameLst>
                                          <p:attrName>style.visibility</p:attrName>
                                        </p:attrNameLst>
                                      </p:cBhvr>
                                      <p:to>
                                        <p:strVal val="visible"/>
                                      </p:to>
                                    </p:set>
                                    <p:animEffect transition="in" filter="wipe(down)">
                                      <p:cBhvr>
                                        <p:cTn id="73" dur="580">
                                          <p:stCondLst>
                                            <p:cond delay="0"/>
                                          </p:stCondLst>
                                        </p:cTn>
                                        <p:tgtEl>
                                          <p:spTgt spid="10"/>
                                        </p:tgtEl>
                                      </p:cBhvr>
                                    </p:animEffect>
                                    <p:anim calcmode="lin" valueType="num">
                                      <p:cBhvr>
                                        <p:cTn id="74"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5"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6"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7"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8"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9" dur="26">
                                          <p:stCondLst>
                                            <p:cond delay="650"/>
                                          </p:stCondLst>
                                        </p:cTn>
                                        <p:tgtEl>
                                          <p:spTgt spid="10"/>
                                        </p:tgtEl>
                                      </p:cBhvr>
                                      <p:to x="100000" y="60000"/>
                                    </p:animScale>
                                    <p:animScale>
                                      <p:cBhvr>
                                        <p:cTn id="80" dur="166" decel="50000">
                                          <p:stCondLst>
                                            <p:cond delay="676"/>
                                          </p:stCondLst>
                                        </p:cTn>
                                        <p:tgtEl>
                                          <p:spTgt spid="10"/>
                                        </p:tgtEl>
                                      </p:cBhvr>
                                      <p:to x="100000" y="100000"/>
                                    </p:animScale>
                                    <p:animScale>
                                      <p:cBhvr>
                                        <p:cTn id="81" dur="26">
                                          <p:stCondLst>
                                            <p:cond delay="1312"/>
                                          </p:stCondLst>
                                        </p:cTn>
                                        <p:tgtEl>
                                          <p:spTgt spid="10"/>
                                        </p:tgtEl>
                                      </p:cBhvr>
                                      <p:to x="100000" y="80000"/>
                                    </p:animScale>
                                    <p:animScale>
                                      <p:cBhvr>
                                        <p:cTn id="82" dur="166" decel="50000">
                                          <p:stCondLst>
                                            <p:cond delay="1338"/>
                                          </p:stCondLst>
                                        </p:cTn>
                                        <p:tgtEl>
                                          <p:spTgt spid="10"/>
                                        </p:tgtEl>
                                      </p:cBhvr>
                                      <p:to x="100000" y="100000"/>
                                    </p:animScale>
                                    <p:animScale>
                                      <p:cBhvr>
                                        <p:cTn id="83" dur="26">
                                          <p:stCondLst>
                                            <p:cond delay="1642"/>
                                          </p:stCondLst>
                                        </p:cTn>
                                        <p:tgtEl>
                                          <p:spTgt spid="10"/>
                                        </p:tgtEl>
                                      </p:cBhvr>
                                      <p:to x="100000" y="90000"/>
                                    </p:animScale>
                                    <p:animScale>
                                      <p:cBhvr>
                                        <p:cTn id="84" dur="166" decel="50000">
                                          <p:stCondLst>
                                            <p:cond delay="1668"/>
                                          </p:stCondLst>
                                        </p:cTn>
                                        <p:tgtEl>
                                          <p:spTgt spid="10"/>
                                        </p:tgtEl>
                                      </p:cBhvr>
                                      <p:to x="100000" y="100000"/>
                                    </p:animScale>
                                    <p:animScale>
                                      <p:cBhvr>
                                        <p:cTn id="85" dur="26">
                                          <p:stCondLst>
                                            <p:cond delay="1808"/>
                                          </p:stCondLst>
                                        </p:cTn>
                                        <p:tgtEl>
                                          <p:spTgt spid="10"/>
                                        </p:tgtEl>
                                      </p:cBhvr>
                                      <p:to x="100000" y="95000"/>
                                    </p:animScale>
                                    <p:animScale>
                                      <p:cBhvr>
                                        <p:cTn id="86" dur="166" decel="50000">
                                          <p:stCondLst>
                                            <p:cond delay="1834"/>
                                          </p:stCondLst>
                                        </p:cTn>
                                        <p:tgtEl>
                                          <p:spTgt spid="10"/>
                                        </p:tgtEl>
                                      </p:cBhvr>
                                      <p:to x="100000" y="100000"/>
                                    </p:animScale>
                                  </p:childTnLst>
                                </p:cTn>
                              </p:par>
                            </p:childTnLst>
                          </p:cTn>
                        </p:par>
                        <p:par>
                          <p:cTn id="87" fill="hold">
                            <p:stCondLst>
                              <p:cond delay="9500"/>
                            </p:stCondLst>
                            <p:childTnLst>
                              <p:par>
                                <p:cTn id="88" presetID="2" presetClass="entr" presetSubtype="4" fill="hold" grpId="0" nodeType="afterEffect">
                                  <p:stCondLst>
                                    <p:cond delay="0"/>
                                  </p:stCondLst>
                                  <p:childTnLst>
                                    <p:set>
                                      <p:cBhvr>
                                        <p:cTn id="89" dur="1" fill="hold">
                                          <p:stCondLst>
                                            <p:cond delay="0"/>
                                          </p:stCondLst>
                                        </p:cTn>
                                        <p:tgtEl>
                                          <p:spTgt spid="16"/>
                                        </p:tgtEl>
                                        <p:attrNameLst>
                                          <p:attrName>style.visibility</p:attrName>
                                        </p:attrNameLst>
                                      </p:cBhvr>
                                      <p:to>
                                        <p:strVal val="visible"/>
                                      </p:to>
                                    </p:set>
                                    <p:anim calcmode="lin" valueType="num">
                                      <p:cBhvr additive="base">
                                        <p:cTn id="90" dur="500" fill="hold"/>
                                        <p:tgtEl>
                                          <p:spTgt spid="16"/>
                                        </p:tgtEl>
                                        <p:attrNameLst>
                                          <p:attrName>ppt_x</p:attrName>
                                        </p:attrNameLst>
                                      </p:cBhvr>
                                      <p:tavLst>
                                        <p:tav tm="0">
                                          <p:val>
                                            <p:strVal val="#ppt_x"/>
                                          </p:val>
                                        </p:tav>
                                        <p:tav tm="100000">
                                          <p:val>
                                            <p:strVal val="#ppt_x"/>
                                          </p:val>
                                        </p:tav>
                                      </p:tavLst>
                                    </p:anim>
                                    <p:anim calcmode="lin" valueType="num">
                                      <p:cBhvr additive="base">
                                        <p:cTn id="91" dur="500" fill="hold"/>
                                        <p:tgtEl>
                                          <p:spTgt spid="16"/>
                                        </p:tgtEl>
                                        <p:attrNameLst>
                                          <p:attrName>ppt_y</p:attrName>
                                        </p:attrNameLst>
                                      </p:cBhvr>
                                      <p:tavLst>
                                        <p:tav tm="0">
                                          <p:val>
                                            <p:strVal val="1+#ppt_h/2"/>
                                          </p:val>
                                        </p:tav>
                                        <p:tav tm="100000">
                                          <p:val>
                                            <p:strVal val="#ppt_y"/>
                                          </p:val>
                                        </p:tav>
                                      </p:tavLst>
                                    </p:anim>
                                  </p:childTnLst>
                                </p:cTn>
                              </p:par>
                            </p:childTnLst>
                          </p:cTn>
                        </p:par>
                        <p:par>
                          <p:cTn id="92" fill="hold">
                            <p:stCondLst>
                              <p:cond delay="10000"/>
                            </p:stCondLst>
                            <p:childTnLst>
                              <p:par>
                                <p:cTn id="93" presetID="26" presetClass="entr" presetSubtype="0" fill="hold" grpId="0" nodeType="afterEffect">
                                  <p:stCondLst>
                                    <p:cond delay="0"/>
                                  </p:stCondLst>
                                  <p:childTnLst>
                                    <p:set>
                                      <p:cBhvr>
                                        <p:cTn id="94" dur="1" fill="hold">
                                          <p:stCondLst>
                                            <p:cond delay="0"/>
                                          </p:stCondLst>
                                        </p:cTn>
                                        <p:tgtEl>
                                          <p:spTgt spid="13"/>
                                        </p:tgtEl>
                                        <p:attrNameLst>
                                          <p:attrName>style.visibility</p:attrName>
                                        </p:attrNameLst>
                                      </p:cBhvr>
                                      <p:to>
                                        <p:strVal val="visible"/>
                                      </p:to>
                                    </p:set>
                                    <p:animEffect transition="in" filter="wipe(down)">
                                      <p:cBhvr>
                                        <p:cTn id="95" dur="580">
                                          <p:stCondLst>
                                            <p:cond delay="0"/>
                                          </p:stCondLst>
                                        </p:cTn>
                                        <p:tgtEl>
                                          <p:spTgt spid="13"/>
                                        </p:tgtEl>
                                      </p:cBhvr>
                                    </p:animEffect>
                                    <p:anim calcmode="lin" valueType="num">
                                      <p:cBhvr>
                                        <p:cTn id="96"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01" dur="26">
                                          <p:stCondLst>
                                            <p:cond delay="650"/>
                                          </p:stCondLst>
                                        </p:cTn>
                                        <p:tgtEl>
                                          <p:spTgt spid="13"/>
                                        </p:tgtEl>
                                      </p:cBhvr>
                                      <p:to x="100000" y="60000"/>
                                    </p:animScale>
                                    <p:animScale>
                                      <p:cBhvr>
                                        <p:cTn id="102" dur="166" decel="50000">
                                          <p:stCondLst>
                                            <p:cond delay="676"/>
                                          </p:stCondLst>
                                        </p:cTn>
                                        <p:tgtEl>
                                          <p:spTgt spid="13"/>
                                        </p:tgtEl>
                                      </p:cBhvr>
                                      <p:to x="100000" y="100000"/>
                                    </p:animScale>
                                    <p:animScale>
                                      <p:cBhvr>
                                        <p:cTn id="103" dur="26">
                                          <p:stCondLst>
                                            <p:cond delay="1312"/>
                                          </p:stCondLst>
                                        </p:cTn>
                                        <p:tgtEl>
                                          <p:spTgt spid="13"/>
                                        </p:tgtEl>
                                      </p:cBhvr>
                                      <p:to x="100000" y="80000"/>
                                    </p:animScale>
                                    <p:animScale>
                                      <p:cBhvr>
                                        <p:cTn id="104" dur="166" decel="50000">
                                          <p:stCondLst>
                                            <p:cond delay="1338"/>
                                          </p:stCondLst>
                                        </p:cTn>
                                        <p:tgtEl>
                                          <p:spTgt spid="13"/>
                                        </p:tgtEl>
                                      </p:cBhvr>
                                      <p:to x="100000" y="100000"/>
                                    </p:animScale>
                                    <p:animScale>
                                      <p:cBhvr>
                                        <p:cTn id="105" dur="26">
                                          <p:stCondLst>
                                            <p:cond delay="1642"/>
                                          </p:stCondLst>
                                        </p:cTn>
                                        <p:tgtEl>
                                          <p:spTgt spid="13"/>
                                        </p:tgtEl>
                                      </p:cBhvr>
                                      <p:to x="100000" y="90000"/>
                                    </p:animScale>
                                    <p:animScale>
                                      <p:cBhvr>
                                        <p:cTn id="106" dur="166" decel="50000">
                                          <p:stCondLst>
                                            <p:cond delay="1668"/>
                                          </p:stCondLst>
                                        </p:cTn>
                                        <p:tgtEl>
                                          <p:spTgt spid="13"/>
                                        </p:tgtEl>
                                      </p:cBhvr>
                                      <p:to x="100000" y="100000"/>
                                    </p:animScale>
                                    <p:animScale>
                                      <p:cBhvr>
                                        <p:cTn id="107" dur="26">
                                          <p:stCondLst>
                                            <p:cond delay="1808"/>
                                          </p:stCondLst>
                                        </p:cTn>
                                        <p:tgtEl>
                                          <p:spTgt spid="13"/>
                                        </p:tgtEl>
                                      </p:cBhvr>
                                      <p:to x="100000" y="95000"/>
                                    </p:animScale>
                                    <p:animScale>
                                      <p:cBhvr>
                                        <p:cTn id="108" dur="166" decel="50000">
                                          <p:stCondLst>
                                            <p:cond delay="1834"/>
                                          </p:stCondLst>
                                        </p:cTn>
                                        <p:tgtEl>
                                          <p:spTgt spid="13"/>
                                        </p:tgtEl>
                                      </p:cBhvr>
                                      <p:to x="100000" y="100000"/>
                                    </p:animScale>
                                  </p:childTnLst>
                                </p:cTn>
                              </p:par>
                            </p:childTnLst>
                          </p:cTn>
                        </p:par>
                        <p:par>
                          <p:cTn id="109" fill="hold">
                            <p:stCondLst>
                              <p:cond delay="12000"/>
                            </p:stCondLst>
                            <p:childTnLst>
                              <p:par>
                                <p:cTn id="110" presetID="21" presetClass="entr" presetSubtype="1" fill="hold" grpId="0" nodeType="afterEffect">
                                  <p:stCondLst>
                                    <p:cond delay="0"/>
                                  </p:stCondLst>
                                  <p:childTnLst>
                                    <p:set>
                                      <p:cBhvr>
                                        <p:cTn id="111" dur="1" fill="hold">
                                          <p:stCondLst>
                                            <p:cond delay="0"/>
                                          </p:stCondLst>
                                        </p:cTn>
                                        <p:tgtEl>
                                          <p:spTgt spid="15"/>
                                        </p:tgtEl>
                                        <p:attrNameLst>
                                          <p:attrName>style.visibility</p:attrName>
                                        </p:attrNameLst>
                                      </p:cBhvr>
                                      <p:to>
                                        <p:strVal val="visible"/>
                                      </p:to>
                                    </p:set>
                                    <p:animEffect transition="in" filter="wheel(1)">
                                      <p:cBhvr>
                                        <p:cTn id="112" dur="2000"/>
                                        <p:tgtEl>
                                          <p:spTgt spid="15"/>
                                        </p:tgtEl>
                                      </p:cBhvr>
                                    </p:animEffect>
                                  </p:childTnLst>
                                </p:cTn>
                              </p:par>
                            </p:childTnLst>
                          </p:cTn>
                        </p:par>
                      </p:childTnLst>
                    </p:cTn>
                  </p:par>
                  <p:par>
                    <p:cTn id="113" fill="hold">
                      <p:stCondLst>
                        <p:cond delay="indefinite"/>
                      </p:stCondLst>
                      <p:childTnLst>
                        <p:par>
                          <p:cTn id="114" fill="hold">
                            <p:stCondLst>
                              <p:cond delay="0"/>
                            </p:stCondLst>
                            <p:childTnLst>
                              <p:par>
                                <p:cTn id="115" presetID="45" presetClass="entr" presetSubtype="0" fill="hold" grpId="0" nodeType="clickEffect">
                                  <p:stCondLst>
                                    <p:cond delay="0"/>
                                  </p:stCondLst>
                                  <p:childTnLst>
                                    <p:set>
                                      <p:cBhvr>
                                        <p:cTn id="116" dur="1" fill="hold">
                                          <p:stCondLst>
                                            <p:cond delay="0"/>
                                          </p:stCondLst>
                                        </p:cTn>
                                        <p:tgtEl>
                                          <p:spTgt spid="19"/>
                                        </p:tgtEl>
                                        <p:attrNameLst>
                                          <p:attrName>style.visibility</p:attrName>
                                        </p:attrNameLst>
                                      </p:cBhvr>
                                      <p:to>
                                        <p:strVal val="visible"/>
                                      </p:to>
                                    </p:set>
                                    <p:animEffect transition="in" filter="fade">
                                      <p:cBhvr>
                                        <p:cTn id="117" dur="2000"/>
                                        <p:tgtEl>
                                          <p:spTgt spid="19"/>
                                        </p:tgtEl>
                                      </p:cBhvr>
                                    </p:animEffect>
                                    <p:anim calcmode="lin" valueType="num">
                                      <p:cBhvr>
                                        <p:cTn id="118" dur="2000" fill="hold"/>
                                        <p:tgtEl>
                                          <p:spTgt spid="19"/>
                                        </p:tgtEl>
                                        <p:attrNameLst>
                                          <p:attrName>ppt_w</p:attrName>
                                        </p:attrNameLst>
                                      </p:cBhvr>
                                      <p:tavLst>
                                        <p:tav tm="0" fmla="#ppt_w*sin(2.5*pi*$)">
                                          <p:val>
                                            <p:fltVal val="0"/>
                                          </p:val>
                                        </p:tav>
                                        <p:tav tm="100000">
                                          <p:val>
                                            <p:fltVal val="1"/>
                                          </p:val>
                                        </p:tav>
                                      </p:tavLst>
                                    </p:anim>
                                    <p:anim calcmode="lin" valueType="num">
                                      <p:cBhvr>
                                        <p:cTn id="119"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4" fill="hold" grpId="0" nodeType="clickEffect">
                                  <p:stCondLst>
                                    <p:cond delay="0"/>
                                  </p:stCondLst>
                                  <p:childTnLst>
                                    <p:set>
                                      <p:cBhvr>
                                        <p:cTn id="123" dur="1" fill="hold">
                                          <p:stCondLst>
                                            <p:cond delay="0"/>
                                          </p:stCondLst>
                                        </p:cTn>
                                        <p:tgtEl>
                                          <p:spTgt spid="37"/>
                                        </p:tgtEl>
                                        <p:attrNameLst>
                                          <p:attrName>style.visibility</p:attrName>
                                        </p:attrNameLst>
                                      </p:cBhvr>
                                      <p:to>
                                        <p:strVal val="visible"/>
                                      </p:to>
                                    </p:set>
                                    <p:anim calcmode="lin" valueType="num">
                                      <p:cBhvr additive="base">
                                        <p:cTn id="124" dur="500" fill="hold"/>
                                        <p:tgtEl>
                                          <p:spTgt spid="37"/>
                                        </p:tgtEl>
                                        <p:attrNameLst>
                                          <p:attrName>ppt_x</p:attrName>
                                        </p:attrNameLst>
                                      </p:cBhvr>
                                      <p:tavLst>
                                        <p:tav tm="0">
                                          <p:val>
                                            <p:strVal val="#ppt_x"/>
                                          </p:val>
                                        </p:tav>
                                        <p:tav tm="100000">
                                          <p:val>
                                            <p:strVal val="#ppt_x"/>
                                          </p:val>
                                        </p:tav>
                                      </p:tavLst>
                                    </p:anim>
                                    <p:anim calcmode="lin" valueType="num">
                                      <p:cBhvr additive="base">
                                        <p:cTn id="125"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par>
                    <p:cTn id="126" fill="hold">
                      <p:stCondLst>
                        <p:cond delay="indefinite"/>
                      </p:stCondLst>
                      <p:childTnLst>
                        <p:par>
                          <p:cTn id="127" fill="hold">
                            <p:stCondLst>
                              <p:cond delay="0"/>
                            </p:stCondLst>
                            <p:childTnLst>
                              <p:par>
                                <p:cTn id="128" presetID="6" presetClass="entr" presetSubtype="16" fill="hold" nodeType="clickEffect">
                                  <p:stCondLst>
                                    <p:cond delay="0"/>
                                  </p:stCondLst>
                                  <p:childTnLst>
                                    <p:set>
                                      <p:cBhvr>
                                        <p:cTn id="129" dur="1" fill="hold">
                                          <p:stCondLst>
                                            <p:cond delay="0"/>
                                          </p:stCondLst>
                                        </p:cTn>
                                        <p:tgtEl>
                                          <p:spTgt spid="36">
                                            <p:txEl>
                                              <p:pRg st="0" end="0"/>
                                            </p:txEl>
                                          </p:spTgt>
                                        </p:tgtEl>
                                        <p:attrNameLst>
                                          <p:attrName>style.visibility</p:attrName>
                                        </p:attrNameLst>
                                      </p:cBhvr>
                                      <p:to>
                                        <p:strVal val="visible"/>
                                      </p:to>
                                    </p:set>
                                    <p:animEffect transition="in" filter="circle(in)">
                                      <p:cBhvr>
                                        <p:cTn id="130" dur="2000"/>
                                        <p:tgtEl>
                                          <p:spTgt spid="36">
                                            <p:txEl>
                                              <p:pRg st="0" end="0"/>
                                            </p:txEl>
                                          </p:spTgt>
                                        </p:tgtEl>
                                      </p:cBhvr>
                                    </p:animEffect>
                                  </p:childTnLst>
                                </p:cTn>
                              </p:par>
                            </p:childTnLst>
                          </p:cTn>
                        </p:par>
                      </p:childTnLst>
                    </p:cTn>
                  </p:par>
                  <p:par>
                    <p:cTn id="131" fill="hold">
                      <p:stCondLst>
                        <p:cond delay="indefinite"/>
                      </p:stCondLst>
                      <p:childTnLst>
                        <p:par>
                          <p:cTn id="132" fill="hold">
                            <p:stCondLst>
                              <p:cond delay="0"/>
                            </p:stCondLst>
                            <p:childTnLst>
                              <p:par>
                                <p:cTn id="133" presetID="2" presetClass="entr" presetSubtype="4" fill="hold" grpId="0" nodeType="click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additive="base">
                                        <p:cTn id="135" dur="500" fill="hold"/>
                                        <p:tgtEl>
                                          <p:spTgt spid="53"/>
                                        </p:tgtEl>
                                        <p:attrNameLst>
                                          <p:attrName>ppt_x</p:attrName>
                                        </p:attrNameLst>
                                      </p:cBhvr>
                                      <p:tavLst>
                                        <p:tav tm="0">
                                          <p:val>
                                            <p:strVal val="#ppt_x"/>
                                          </p:val>
                                        </p:tav>
                                        <p:tav tm="100000">
                                          <p:val>
                                            <p:strVal val="#ppt_x"/>
                                          </p:val>
                                        </p:tav>
                                      </p:tavLst>
                                    </p:anim>
                                    <p:anim calcmode="lin" valueType="num">
                                      <p:cBhvr additive="base">
                                        <p:cTn id="136" dur="500" fill="hold"/>
                                        <p:tgtEl>
                                          <p:spTgt spid="53"/>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presetID="6" presetClass="entr" presetSubtype="16" fill="hold" nodeType="clickEffect">
                                  <p:stCondLst>
                                    <p:cond delay="0"/>
                                  </p:stCondLst>
                                  <p:childTnLst>
                                    <p:set>
                                      <p:cBhvr>
                                        <p:cTn id="140" dur="1" fill="hold">
                                          <p:stCondLst>
                                            <p:cond delay="0"/>
                                          </p:stCondLst>
                                        </p:cTn>
                                        <p:tgtEl>
                                          <p:spTgt spid="54">
                                            <p:txEl>
                                              <p:pRg st="0" end="0"/>
                                            </p:txEl>
                                          </p:spTgt>
                                        </p:tgtEl>
                                        <p:attrNameLst>
                                          <p:attrName>style.visibility</p:attrName>
                                        </p:attrNameLst>
                                      </p:cBhvr>
                                      <p:to>
                                        <p:strVal val="visible"/>
                                      </p:to>
                                    </p:set>
                                    <p:animEffect transition="in" filter="circle(in)">
                                      <p:cBhvr>
                                        <p:cTn id="141" dur="2000"/>
                                        <p:tgtEl>
                                          <p:spTgt spid="54">
                                            <p:txEl>
                                              <p:pRg st="0" end="0"/>
                                            </p:txEl>
                                          </p:spTgt>
                                        </p:tgtEl>
                                      </p:cBhvr>
                                    </p:animEffect>
                                  </p:childTnLst>
                                </p:cTn>
                              </p:par>
                            </p:childTnLst>
                          </p:cTn>
                        </p:par>
                      </p:childTnLst>
                    </p:cTn>
                  </p:par>
                  <p:par>
                    <p:cTn id="142" fill="hold">
                      <p:stCondLst>
                        <p:cond delay="indefinite"/>
                      </p:stCondLst>
                      <p:childTnLst>
                        <p:par>
                          <p:cTn id="143" fill="hold">
                            <p:stCondLst>
                              <p:cond delay="0"/>
                            </p:stCondLst>
                            <p:childTnLst>
                              <p:par>
                                <p:cTn id="144" presetID="2" presetClass="entr" presetSubtype="4" fill="hold" grpId="0" nodeType="clickEffect">
                                  <p:stCondLst>
                                    <p:cond delay="0"/>
                                  </p:stCondLst>
                                  <p:childTnLst>
                                    <p:set>
                                      <p:cBhvr>
                                        <p:cTn id="145" dur="1" fill="hold">
                                          <p:stCondLst>
                                            <p:cond delay="0"/>
                                          </p:stCondLst>
                                        </p:cTn>
                                        <p:tgtEl>
                                          <p:spTgt spid="11"/>
                                        </p:tgtEl>
                                        <p:attrNameLst>
                                          <p:attrName>style.visibility</p:attrName>
                                        </p:attrNameLst>
                                      </p:cBhvr>
                                      <p:to>
                                        <p:strVal val="visible"/>
                                      </p:to>
                                    </p:set>
                                    <p:anim calcmode="lin" valueType="num">
                                      <p:cBhvr additive="base">
                                        <p:cTn id="146" dur="500" fill="hold"/>
                                        <p:tgtEl>
                                          <p:spTgt spid="11"/>
                                        </p:tgtEl>
                                        <p:attrNameLst>
                                          <p:attrName>ppt_x</p:attrName>
                                        </p:attrNameLst>
                                      </p:cBhvr>
                                      <p:tavLst>
                                        <p:tav tm="0">
                                          <p:val>
                                            <p:strVal val="#ppt_x"/>
                                          </p:val>
                                        </p:tav>
                                        <p:tav tm="100000">
                                          <p:val>
                                            <p:strVal val="#ppt_x"/>
                                          </p:val>
                                        </p:tav>
                                      </p:tavLst>
                                    </p:anim>
                                    <p:anim calcmode="lin" valueType="num">
                                      <p:cBhvr additive="base">
                                        <p:cTn id="147"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2" presetClass="entr" presetSubtype="4" fill="hold" grpId="0" nodeType="clickEffect">
                                  <p:stCondLst>
                                    <p:cond delay="0"/>
                                  </p:stCondLst>
                                  <p:childTnLst>
                                    <p:set>
                                      <p:cBhvr>
                                        <p:cTn id="151" dur="1" fill="hold">
                                          <p:stCondLst>
                                            <p:cond delay="0"/>
                                          </p:stCondLst>
                                        </p:cTn>
                                        <p:tgtEl>
                                          <p:spTgt spid="14"/>
                                        </p:tgtEl>
                                        <p:attrNameLst>
                                          <p:attrName>style.visibility</p:attrName>
                                        </p:attrNameLst>
                                      </p:cBhvr>
                                      <p:to>
                                        <p:strVal val="visible"/>
                                      </p:to>
                                    </p:set>
                                    <p:anim calcmode="lin" valueType="num">
                                      <p:cBhvr additive="base">
                                        <p:cTn id="152" dur="500" fill="hold"/>
                                        <p:tgtEl>
                                          <p:spTgt spid="14"/>
                                        </p:tgtEl>
                                        <p:attrNameLst>
                                          <p:attrName>ppt_x</p:attrName>
                                        </p:attrNameLst>
                                      </p:cBhvr>
                                      <p:tavLst>
                                        <p:tav tm="0">
                                          <p:val>
                                            <p:strVal val="#ppt_x"/>
                                          </p:val>
                                        </p:tav>
                                        <p:tav tm="100000">
                                          <p:val>
                                            <p:strVal val="#ppt_x"/>
                                          </p:val>
                                        </p:tav>
                                      </p:tavLst>
                                    </p:anim>
                                    <p:anim calcmode="lin" valueType="num">
                                      <p:cBhvr additive="base">
                                        <p:cTn id="153"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4" grpId="0" animBg="1"/>
      <p:bldP spid="35" grpId="0" animBg="1"/>
      <p:bldP spid="36" grpId="0" animBg="1"/>
      <p:bldP spid="37" grpId="0" animBg="1"/>
      <p:bldP spid="52" grpId="0" animBg="1"/>
      <p:bldP spid="53" grpId="0" animBg="1"/>
      <p:bldP spid="54" grpId="0" animBg="1"/>
      <p:bldP spid="10" grpId="0" animBg="1"/>
      <p:bldP spid="11" grpId="0" animBg="1"/>
      <p:bldP spid="13" grpId="0" animBg="1"/>
      <p:bldP spid="14" grpId="0" animBg="1"/>
      <p:bldP spid="15" grpId="0" animBg="1"/>
      <p:bldP spid="16"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مستطيل 10">
            <a:extLst>
              <a:ext uri="{FF2B5EF4-FFF2-40B4-BE49-F238E27FC236}">
                <a16:creationId xmlns:a16="http://schemas.microsoft.com/office/drawing/2014/main" id="{444DB17F-6BD1-45CA-A141-A8260D1AB4FC}"/>
              </a:ext>
            </a:extLst>
          </p:cNvPr>
          <p:cNvSpPr/>
          <p:nvPr/>
        </p:nvSpPr>
        <p:spPr>
          <a:xfrm>
            <a:off x="4589417" y="121908"/>
            <a:ext cx="2784566" cy="596348"/>
          </a:xfrm>
          <a:prstGeom prst="rect">
            <a:avLst/>
          </a:prstGeom>
          <a:solidFill>
            <a:schemeClr val="accent1">
              <a:lumMod val="20000"/>
              <a:lumOff val="8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ctr" rtl="1">
              <a:defRPr/>
            </a:pPr>
            <a:r>
              <a:rPr lang="ar-BH" sz="3600" b="1" kern="0" dirty="0">
                <a:solidFill>
                  <a:prstClr val="black"/>
                </a:solidFill>
                <a:latin typeface="Sakkal Majalla" panose="02000000000000000000" pitchFamily="2" charset="-78"/>
                <a:cs typeface="Sakkal Majalla" panose="02000000000000000000" pitchFamily="2" charset="-78"/>
              </a:rPr>
              <a:t>تقويم ختامي</a:t>
            </a:r>
            <a:r>
              <a:rPr lang="ar-SA" sz="3600" b="1" kern="0" dirty="0">
                <a:solidFill>
                  <a:prstClr val="black"/>
                </a:solidFill>
                <a:latin typeface="Sakkal Majalla" panose="02000000000000000000" pitchFamily="2" charset="-78"/>
                <a:cs typeface="Sakkal Majalla" panose="02000000000000000000" pitchFamily="2" charset="-78"/>
              </a:rPr>
              <a:t>:</a:t>
            </a:r>
            <a:endParaRPr lang="en-US" sz="3600" b="1" kern="0" dirty="0">
              <a:solidFill>
                <a:prstClr val="black"/>
              </a:solidFill>
              <a:latin typeface="Sakkal Majalla" panose="02000000000000000000" pitchFamily="2" charset="-78"/>
              <a:cs typeface="Sakkal Majalla" panose="02000000000000000000" pitchFamily="2" charset="-78"/>
            </a:endParaRPr>
          </a:p>
        </p:txBody>
      </p:sp>
      <p:sp>
        <p:nvSpPr>
          <p:cNvPr id="12" name="مستطيل 11">
            <a:extLst>
              <a:ext uri="{FF2B5EF4-FFF2-40B4-BE49-F238E27FC236}">
                <a16:creationId xmlns:a16="http://schemas.microsoft.com/office/drawing/2014/main" id="{9CE46030-30C3-4C9B-BF5C-D3139599A15C}"/>
              </a:ext>
            </a:extLst>
          </p:cNvPr>
          <p:cNvSpPr/>
          <p:nvPr/>
        </p:nvSpPr>
        <p:spPr>
          <a:xfrm>
            <a:off x="226695" y="916969"/>
            <a:ext cx="11510010" cy="579121"/>
          </a:xfrm>
          <a:prstGeom prst="rect">
            <a:avLst/>
          </a:prstGeom>
          <a:solidFill>
            <a:schemeClr val="accent2">
              <a:lumMod val="20000"/>
              <a:lumOff val="8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r" rtl="1">
              <a:defRPr/>
            </a:pPr>
            <a:r>
              <a:rPr kumimoji="0" lang="ar-BH" sz="32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rPr>
              <a:t>2-</a:t>
            </a:r>
            <a:r>
              <a:rPr kumimoji="0" lang="ar-BH" sz="32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 </a:t>
            </a:r>
            <a:r>
              <a:rPr kumimoji="0" lang="ar-BH" sz="32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rPr>
              <a:t>اشترط الفقهاء في الحاضن </a:t>
            </a:r>
            <a:r>
              <a:rPr lang="ar-BH" sz="3200" b="1" kern="0" dirty="0">
                <a:latin typeface="Sakkal Majalla" panose="02000000000000000000" pitchFamily="2" charset="-78"/>
                <a:cs typeface="Sakkal Majalla" panose="02000000000000000000" pitchFamily="2" charset="-78"/>
              </a:rPr>
              <a:t>عدّة</a:t>
            </a:r>
            <a:r>
              <a:rPr lang="ar-SA" sz="3200" b="1" kern="0" dirty="0">
                <a:latin typeface="Sakkal Majalla" panose="02000000000000000000" pitchFamily="2" charset="-78"/>
                <a:cs typeface="Sakkal Majalla" panose="02000000000000000000" pitchFamily="2" charset="-78"/>
              </a:rPr>
              <a:t> </a:t>
            </a:r>
            <a:r>
              <a:rPr lang="ar-BH" sz="3200" b="1" kern="0" dirty="0">
                <a:latin typeface="Sakkal Majalla" panose="02000000000000000000" pitchFamily="2" charset="-78"/>
                <a:cs typeface="Sakkal Majalla" panose="02000000000000000000" pitchFamily="2" charset="-78"/>
              </a:rPr>
              <a:t>شروط، </a:t>
            </a:r>
            <a:r>
              <a:rPr kumimoji="0" lang="ar-BH" sz="32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rPr>
              <a:t>اذكر أربعة منها.</a:t>
            </a:r>
          </a:p>
        </p:txBody>
      </p:sp>
      <p:sp>
        <p:nvSpPr>
          <p:cNvPr id="5" name="مستطيل 4"/>
          <p:cNvSpPr/>
          <p:nvPr/>
        </p:nvSpPr>
        <p:spPr>
          <a:xfrm>
            <a:off x="10626090" y="1744405"/>
            <a:ext cx="1110615" cy="76200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الإسلام </a:t>
            </a:r>
            <a:endParaRPr lang="ar-SA" sz="2000" b="1" dirty="0">
              <a:solidFill>
                <a:srgbClr val="C00000"/>
              </a:solidFill>
              <a:latin typeface="Sakkal Majalla" panose="02000000000000000000" pitchFamily="2" charset="-78"/>
              <a:cs typeface="Sakkal Majalla" panose="02000000000000000000" pitchFamily="2" charset="-78"/>
            </a:endParaRPr>
          </a:p>
        </p:txBody>
      </p:sp>
      <p:sp>
        <p:nvSpPr>
          <p:cNvPr id="6" name="مستطيل 5"/>
          <p:cNvSpPr/>
          <p:nvPr/>
        </p:nvSpPr>
        <p:spPr>
          <a:xfrm>
            <a:off x="9155430" y="1742302"/>
            <a:ext cx="1310640" cy="76200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البلوغ</a:t>
            </a:r>
            <a:endParaRPr lang="ar-SA" sz="2000" b="1" dirty="0">
              <a:solidFill>
                <a:srgbClr val="C00000"/>
              </a:solidFill>
              <a:latin typeface="Sakkal Majalla" panose="02000000000000000000" pitchFamily="2" charset="-78"/>
              <a:cs typeface="Sakkal Majalla" panose="02000000000000000000" pitchFamily="2" charset="-78"/>
            </a:endParaRPr>
          </a:p>
        </p:txBody>
      </p:sp>
      <p:sp>
        <p:nvSpPr>
          <p:cNvPr id="7" name="مستطيل 6"/>
          <p:cNvSpPr/>
          <p:nvPr/>
        </p:nvSpPr>
        <p:spPr>
          <a:xfrm>
            <a:off x="7791450" y="1735179"/>
            <a:ext cx="1203960" cy="76200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العقل</a:t>
            </a:r>
            <a:endParaRPr lang="ar-SA" sz="2000" b="1" dirty="0">
              <a:solidFill>
                <a:srgbClr val="C00000"/>
              </a:solidFill>
              <a:latin typeface="Sakkal Majalla" panose="02000000000000000000" pitchFamily="2" charset="-78"/>
              <a:cs typeface="Sakkal Majalla" panose="02000000000000000000" pitchFamily="2" charset="-78"/>
            </a:endParaRPr>
          </a:p>
        </p:txBody>
      </p:sp>
      <p:sp>
        <p:nvSpPr>
          <p:cNvPr id="8" name="مستطيل 7"/>
          <p:cNvSpPr/>
          <p:nvPr/>
        </p:nvSpPr>
        <p:spPr>
          <a:xfrm>
            <a:off x="6396990" y="1742302"/>
            <a:ext cx="1234440" cy="76200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الأمانة</a:t>
            </a:r>
            <a:endParaRPr lang="ar-SA" sz="2000" b="1" dirty="0">
              <a:solidFill>
                <a:srgbClr val="C00000"/>
              </a:solidFill>
              <a:latin typeface="Sakkal Majalla" panose="02000000000000000000" pitchFamily="2" charset="-78"/>
              <a:cs typeface="Sakkal Majalla" panose="02000000000000000000" pitchFamily="2" charset="-78"/>
            </a:endParaRPr>
          </a:p>
        </p:txBody>
      </p:sp>
      <p:sp>
        <p:nvSpPr>
          <p:cNvPr id="9" name="مستطيل 8"/>
          <p:cNvSpPr/>
          <p:nvPr/>
        </p:nvSpPr>
        <p:spPr>
          <a:xfrm>
            <a:off x="3768090" y="1742302"/>
            <a:ext cx="2468880" cy="76200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القدرة على القيام بمتطلّبات الحضانة</a:t>
            </a:r>
            <a:endParaRPr lang="ar-SA" sz="2400" b="1" dirty="0">
              <a:solidFill>
                <a:srgbClr val="C00000"/>
              </a:solidFill>
              <a:latin typeface="Sakkal Majalla" panose="02000000000000000000" pitchFamily="2" charset="-78"/>
              <a:cs typeface="Sakkal Majalla" panose="02000000000000000000" pitchFamily="2" charset="-78"/>
            </a:endParaRPr>
          </a:p>
        </p:txBody>
      </p:sp>
      <p:sp>
        <p:nvSpPr>
          <p:cNvPr id="10" name="مستطيل 9"/>
          <p:cNvSpPr/>
          <p:nvPr/>
        </p:nvSpPr>
        <p:spPr>
          <a:xfrm>
            <a:off x="226695" y="1746656"/>
            <a:ext cx="3381374" cy="76200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800" b="1" dirty="0">
                <a:solidFill>
                  <a:srgbClr val="C00000"/>
                </a:solidFill>
                <a:latin typeface="Sakkal Majalla" panose="02000000000000000000" pitchFamily="2" charset="-78"/>
                <a:cs typeface="Sakkal Majalla" panose="02000000000000000000" pitchFamily="2" charset="-78"/>
              </a:rPr>
              <a:t>عدم زواج الحاضنة بغير ذي رحم محرّم على المحضون</a:t>
            </a:r>
            <a:endParaRPr lang="ar-SA" sz="2800" b="1" dirty="0">
              <a:solidFill>
                <a:srgbClr val="C00000"/>
              </a:solidFill>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id="{537B8FDF-E089-4CE7-92B2-FB9D35ACE5FB}"/>
              </a:ext>
            </a:extLst>
          </p:cNvPr>
          <p:cNvSpPr/>
          <p:nvPr/>
        </p:nvSpPr>
        <p:spPr>
          <a:xfrm>
            <a:off x="226695" y="3388491"/>
            <a:ext cx="11510010" cy="48768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3200" b="1" dirty="0">
                <a:solidFill>
                  <a:schemeClr val="tx1"/>
                </a:solidFill>
                <a:latin typeface="Sakkal Majalla" panose="02000000000000000000" pitchFamily="2" charset="-78"/>
                <a:cs typeface="Sakkal Majalla" panose="02000000000000000000" pitchFamily="2" charset="-78"/>
              </a:rPr>
              <a:t>أ- ت</a:t>
            </a:r>
            <a:r>
              <a:rPr lang="ar-SA" sz="3200" b="1" dirty="0">
                <a:solidFill>
                  <a:schemeClr val="tx1"/>
                </a:solidFill>
                <a:latin typeface="Sakkal Majalla" panose="02000000000000000000" pitchFamily="2" charset="-78"/>
                <a:cs typeface="Sakkal Majalla" panose="02000000000000000000" pitchFamily="2" charset="-78"/>
              </a:rPr>
              <a:t>قد</a:t>
            </a:r>
            <a:r>
              <a:rPr lang="ar-BH" sz="3200" b="1" dirty="0">
                <a:solidFill>
                  <a:schemeClr val="tx1"/>
                </a:solidFill>
                <a:latin typeface="Sakkal Majalla" panose="02000000000000000000" pitchFamily="2" charset="-78"/>
                <a:cs typeface="Sakkal Majalla" panose="02000000000000000000" pitchFamily="2" charset="-78"/>
              </a:rPr>
              <a:t>ي</a:t>
            </a:r>
            <a:r>
              <a:rPr lang="ar-SA" sz="3200" b="1" dirty="0">
                <a:solidFill>
                  <a:schemeClr val="tx1"/>
                </a:solidFill>
                <a:latin typeface="Sakkal Majalla" panose="02000000000000000000" pitchFamily="2" charset="-78"/>
                <a:cs typeface="Sakkal Majalla" panose="02000000000000000000" pitchFamily="2" charset="-78"/>
              </a:rPr>
              <a:t>م النساء </a:t>
            </a:r>
            <a:r>
              <a:rPr lang="ar-BH" sz="3200" b="1" dirty="0">
                <a:solidFill>
                  <a:schemeClr val="tx1"/>
                </a:solidFill>
                <a:latin typeface="Sakkal Majalla" panose="02000000000000000000" pitchFamily="2" charset="-78"/>
                <a:cs typeface="Sakkal Majalla" panose="02000000000000000000" pitchFamily="2" charset="-78"/>
              </a:rPr>
              <a:t>على الرجال </a:t>
            </a:r>
            <a:r>
              <a:rPr lang="ar-SA" sz="3200" b="1" dirty="0">
                <a:solidFill>
                  <a:schemeClr val="tx1"/>
                </a:solidFill>
                <a:latin typeface="Sakkal Majalla" panose="02000000000000000000" pitchFamily="2" charset="-78"/>
                <a:cs typeface="Sakkal Majalla" panose="02000000000000000000" pitchFamily="2" charset="-78"/>
              </a:rPr>
              <a:t>في الحضانة</a:t>
            </a:r>
            <a:r>
              <a:rPr lang="ar-BH" sz="3200" b="1" dirty="0">
                <a:solidFill>
                  <a:schemeClr val="tx1"/>
                </a:solidFill>
                <a:latin typeface="Sakkal Majalla" panose="02000000000000000000" pitchFamily="2" charset="-78"/>
                <a:cs typeface="Sakkal Majalla" panose="02000000000000000000" pitchFamily="2" charset="-78"/>
              </a:rPr>
              <a:t>.</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3" name="مستطيل 2">
            <a:extLst>
              <a:ext uri="{FF2B5EF4-FFF2-40B4-BE49-F238E27FC236}">
                <a16:creationId xmlns:a16="http://schemas.microsoft.com/office/drawing/2014/main" id="{91DC67F1-A49A-4A4A-8194-8F888432C461}"/>
              </a:ext>
            </a:extLst>
          </p:cNvPr>
          <p:cNvSpPr/>
          <p:nvPr/>
        </p:nvSpPr>
        <p:spPr>
          <a:xfrm>
            <a:off x="226695" y="4048930"/>
            <a:ext cx="11510010" cy="622969"/>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800" b="1" dirty="0">
                <a:solidFill>
                  <a:srgbClr val="C00000"/>
                </a:solidFill>
                <a:latin typeface="Sakkal Majalla" panose="02000000000000000000" pitchFamily="2" charset="-78"/>
                <a:cs typeface="Sakkal Majalla" panose="02000000000000000000" pitchFamily="2" charset="-78"/>
              </a:rPr>
              <a:t>لأن</a:t>
            </a:r>
            <a:r>
              <a:rPr lang="ar-BH" sz="2800" b="1" dirty="0">
                <a:solidFill>
                  <a:srgbClr val="C00000"/>
                </a:solidFill>
                <a:latin typeface="Sakkal Majalla" panose="02000000000000000000" pitchFamily="2" charset="-78"/>
                <a:cs typeface="Sakkal Majalla" panose="02000000000000000000" pitchFamily="2" charset="-78"/>
              </a:rPr>
              <a:t>ّ</a:t>
            </a:r>
            <a:r>
              <a:rPr lang="ar-SA" sz="2800" b="1" dirty="0">
                <a:solidFill>
                  <a:srgbClr val="C00000"/>
                </a:solidFill>
                <a:latin typeface="Sakkal Majalla" panose="02000000000000000000" pitchFamily="2" charset="-78"/>
                <a:cs typeface="Sakkal Majalla" panose="02000000000000000000" pitchFamily="2" charset="-78"/>
              </a:rPr>
              <a:t> الإناث أليق بالحضانة؛ </a:t>
            </a:r>
            <a:r>
              <a:rPr lang="ar-BH" sz="2800" b="1" dirty="0">
                <a:solidFill>
                  <a:srgbClr val="C00000"/>
                </a:solidFill>
                <a:latin typeface="Sakkal Majalla" panose="02000000000000000000" pitchFamily="2" charset="-78"/>
                <a:cs typeface="Sakkal Majalla" panose="02000000000000000000" pitchFamily="2" charset="-78"/>
              </a:rPr>
              <a:t>ف</a:t>
            </a:r>
            <a:r>
              <a:rPr lang="ar-SA" sz="2800" b="1" dirty="0">
                <a:solidFill>
                  <a:srgbClr val="C00000"/>
                </a:solidFill>
                <a:latin typeface="Sakkal Majalla" panose="02000000000000000000" pitchFamily="2" charset="-78"/>
                <a:cs typeface="Sakkal Majalla" panose="02000000000000000000" pitchFamily="2" charset="-78"/>
              </a:rPr>
              <a:t>ّهن أشفق، وأهدى إلى التربية، وأصبر على القيام بها، وأشدّ ملازمة للأطفال</a:t>
            </a:r>
            <a:r>
              <a:rPr lang="ar-BH" sz="2800" b="1" dirty="0">
                <a:solidFill>
                  <a:srgbClr val="C00000"/>
                </a:solidFill>
                <a:latin typeface="Sakkal Majalla" panose="02000000000000000000" pitchFamily="2" charset="-78"/>
                <a:cs typeface="Sakkal Majalla" panose="02000000000000000000" pitchFamily="2" charset="-78"/>
              </a:rPr>
              <a:t>...</a:t>
            </a:r>
            <a:endParaRPr lang="en-US" sz="2800" b="1" dirty="0">
              <a:solidFill>
                <a:srgbClr val="C00000"/>
              </a:solidFill>
              <a:latin typeface="Sakkal Majalla" panose="02000000000000000000" pitchFamily="2" charset="-78"/>
              <a:cs typeface="Sakkal Majalla" panose="02000000000000000000" pitchFamily="2" charset="-78"/>
            </a:endParaRPr>
          </a:p>
        </p:txBody>
      </p:sp>
      <p:sp>
        <p:nvSpPr>
          <p:cNvPr id="16" name="مستطيل 15">
            <a:extLst>
              <a:ext uri="{FF2B5EF4-FFF2-40B4-BE49-F238E27FC236}">
                <a16:creationId xmlns:a16="http://schemas.microsoft.com/office/drawing/2014/main" id="{D9AD51CB-B5A9-49AF-A8D3-533854EAD827}"/>
              </a:ext>
            </a:extLst>
          </p:cNvPr>
          <p:cNvSpPr/>
          <p:nvPr/>
        </p:nvSpPr>
        <p:spPr>
          <a:xfrm>
            <a:off x="226695" y="4844658"/>
            <a:ext cx="11510010" cy="622968"/>
          </a:xfrm>
          <a:prstGeom prst="rect">
            <a:avLst/>
          </a:prstGeom>
          <a:solidFill>
            <a:schemeClr val="accent2">
              <a:lumMod val="20000"/>
              <a:lumOff val="8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r" rtl="1">
              <a:defRPr/>
            </a:pPr>
            <a:r>
              <a:rPr kumimoji="0" lang="ar-BH" sz="32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rPr>
              <a:t>ب- </a:t>
            </a:r>
            <a:r>
              <a:rPr lang="ar-SA" sz="2800" b="1" dirty="0">
                <a:latin typeface="Sakkal Majalla" panose="02000000000000000000" pitchFamily="2" charset="-78"/>
                <a:cs typeface="Sakkal Majalla" panose="02000000000000000000" pitchFamily="2" charset="-78"/>
              </a:rPr>
              <a:t>يحقّ لأقارب المحضون المحارم زيارته أو استزارته واصطحابه حسبما يقر</a:t>
            </a:r>
            <a:r>
              <a:rPr lang="ar-BH" sz="2800" b="1" dirty="0">
                <a:latin typeface="Sakkal Majalla" panose="02000000000000000000" pitchFamily="2" charset="-78"/>
                <a:cs typeface="Sakkal Majalla" panose="02000000000000000000" pitchFamily="2" charset="-78"/>
              </a:rPr>
              <a:t>ّ</a:t>
            </a:r>
            <a:r>
              <a:rPr lang="ar-SA" sz="2800" b="1" dirty="0">
                <a:latin typeface="Sakkal Majalla" panose="02000000000000000000" pitchFamily="2" charset="-78"/>
                <a:cs typeface="Sakkal Majalla" panose="02000000000000000000" pitchFamily="2" charset="-78"/>
              </a:rPr>
              <a:t>ر القاضي. </a:t>
            </a:r>
            <a:endParaRPr kumimoji="0" lang="en-US" sz="2400" b="1" i="0" u="none" strike="noStrike" kern="0" cap="none" spc="0" normalizeH="0" baseline="0" noProof="0" dirty="0">
              <a:ln>
                <a:noFill/>
              </a:ln>
              <a:effectLst/>
              <a:uLnTx/>
              <a:uFillTx/>
              <a:latin typeface="Sakkal Majalla" panose="02000000000000000000" pitchFamily="2" charset="-78"/>
              <a:cs typeface="Sakkal Majalla" panose="02000000000000000000" pitchFamily="2" charset="-78"/>
            </a:endParaRPr>
          </a:p>
        </p:txBody>
      </p:sp>
      <p:sp>
        <p:nvSpPr>
          <p:cNvPr id="18" name="مستطيل 17">
            <a:extLst>
              <a:ext uri="{FF2B5EF4-FFF2-40B4-BE49-F238E27FC236}">
                <a16:creationId xmlns:a16="http://schemas.microsoft.com/office/drawing/2014/main" id="{EC45F343-EE74-41F8-A657-E61417055503}"/>
              </a:ext>
            </a:extLst>
          </p:cNvPr>
          <p:cNvSpPr/>
          <p:nvPr/>
        </p:nvSpPr>
        <p:spPr>
          <a:xfrm>
            <a:off x="226695" y="5640385"/>
            <a:ext cx="11510010" cy="622968"/>
          </a:xfrm>
          <a:prstGeom prst="rect">
            <a:avLst/>
          </a:prstGeom>
          <a:solidFill>
            <a:schemeClr val="accent1">
              <a:lumMod val="20000"/>
              <a:lumOff val="8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r" rtl="1">
              <a:defRPr/>
            </a:pPr>
            <a:r>
              <a:rPr lang="ar-SA" sz="2800" b="1" dirty="0">
                <a:solidFill>
                  <a:srgbClr val="C00000"/>
                </a:solidFill>
                <a:latin typeface="Sakkal Majalla" panose="02000000000000000000" pitchFamily="2" charset="-78"/>
                <a:cs typeface="Sakkal Majalla" panose="02000000000000000000" pitchFamily="2" charset="-78"/>
              </a:rPr>
              <a:t>لتحقيق صلة الرحم التي أمر الله بها أن توصل</a:t>
            </a:r>
            <a:r>
              <a:rPr lang="ar-BH" sz="2800" b="1" dirty="0">
                <a:solidFill>
                  <a:srgbClr val="C00000"/>
                </a:solidFill>
                <a:latin typeface="Sakkal Majalla" panose="02000000000000000000" pitchFamily="2" charset="-78"/>
                <a:cs typeface="Sakkal Majalla" panose="02000000000000000000" pitchFamily="2" charset="-78"/>
              </a:rPr>
              <a:t>، وللنظر في شؤونه وتأديبه وتوجيهه وتعليمه.</a:t>
            </a:r>
            <a:endParaRPr kumimoji="0" lang="en-US" sz="24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endParaRPr>
          </a:p>
        </p:txBody>
      </p:sp>
      <p:sp>
        <p:nvSpPr>
          <p:cNvPr id="17" name="مستطيل 1">
            <a:extLst>
              <a:ext uri="{FF2B5EF4-FFF2-40B4-BE49-F238E27FC236}">
                <a16:creationId xmlns:a16="http://schemas.microsoft.com/office/drawing/2014/main" id="{5E575C62-8A84-49B2-93F1-4B3A45A4C0E9}"/>
              </a:ext>
            </a:extLst>
          </p:cNvPr>
          <p:cNvSpPr/>
          <p:nvPr/>
        </p:nvSpPr>
        <p:spPr>
          <a:xfrm>
            <a:off x="226695" y="2728052"/>
            <a:ext cx="11510010" cy="487680"/>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sz="3200" b="1" dirty="0">
                <a:solidFill>
                  <a:schemeClr val="tx1"/>
                </a:solidFill>
                <a:latin typeface="Sakkal Majalla" panose="02000000000000000000" pitchFamily="2" charset="-78"/>
                <a:cs typeface="Sakkal Majalla" panose="02000000000000000000" pitchFamily="2" charset="-78"/>
              </a:rPr>
              <a:t>3- عل</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ل</a:t>
            </a:r>
            <a:r>
              <a:rPr lang="ar-BH" sz="3200" b="1" dirty="0">
                <a:solidFill>
                  <a:schemeClr val="tx1"/>
                </a:solidFill>
                <a:latin typeface="Sakkal Majalla" panose="02000000000000000000" pitchFamily="2" charset="-78"/>
                <a:cs typeface="Sakkal Majalla" panose="02000000000000000000" pitchFamily="2" charset="-78"/>
              </a:rPr>
              <a:t> ما يأتي:</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19" name="Cloud 18">
            <a:extLst>
              <a:ext uri="{FF2B5EF4-FFF2-40B4-BE49-F238E27FC236}">
                <a16:creationId xmlns:a16="http://schemas.microsoft.com/office/drawing/2014/main" id="{35E1D675-8C3E-48C0-953E-0BA30FB9D63D}"/>
              </a:ext>
            </a:extLst>
          </p:cNvPr>
          <p:cNvSpPr/>
          <p:nvPr/>
        </p:nvSpPr>
        <p:spPr>
          <a:xfrm>
            <a:off x="8180615" y="66887"/>
            <a:ext cx="2041071" cy="880098"/>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dirty="0">
                <a:solidFill>
                  <a:schemeClr val="bg1"/>
                </a:solidFill>
                <a:latin typeface="Sakkal Majalla" panose="02000000000000000000" pitchFamily="2" charset="-78"/>
                <a:cs typeface="Sakkal Majalla" panose="02000000000000000000" pitchFamily="2" charset="-78"/>
              </a:rPr>
              <a:t>الإجابة</a:t>
            </a:r>
            <a:endParaRPr lang="en-US" sz="3200" dirty="0">
              <a:solidFill>
                <a:schemeClr val="bg1"/>
              </a:solidFill>
              <a:latin typeface="Sakkal Majalla" panose="02000000000000000000" pitchFamily="2" charset="-78"/>
              <a:cs typeface="Sakkal Majalla" panose="02000000000000000000" pitchFamily="2" charset="-78"/>
            </a:endParaRPr>
          </a:p>
        </p:txBody>
      </p:sp>
      <p:sp>
        <p:nvSpPr>
          <p:cNvPr id="14" name="مستطيل 14">
            <a:extLst>
              <a:ext uri="{FF2B5EF4-FFF2-40B4-BE49-F238E27FC236}">
                <a16:creationId xmlns:a16="http://schemas.microsoft.com/office/drawing/2014/main" id="{DA89F3BD-9BD7-46DE-88D9-6AABCCEDB038}"/>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8607455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80">
                                          <p:stCondLst>
                                            <p:cond delay="0"/>
                                          </p:stCondLst>
                                        </p:cTn>
                                        <p:tgtEl>
                                          <p:spTgt spid="11"/>
                                        </p:tgtEl>
                                      </p:cBhvr>
                                    </p:animEffect>
                                    <p:anim calcmode="lin" valueType="num">
                                      <p:cBhvr>
                                        <p:cTn id="8"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3" dur="26">
                                          <p:stCondLst>
                                            <p:cond delay="650"/>
                                          </p:stCondLst>
                                        </p:cTn>
                                        <p:tgtEl>
                                          <p:spTgt spid="11"/>
                                        </p:tgtEl>
                                      </p:cBhvr>
                                      <p:to x="100000" y="60000"/>
                                    </p:animScale>
                                    <p:animScale>
                                      <p:cBhvr>
                                        <p:cTn id="14" dur="166" decel="50000">
                                          <p:stCondLst>
                                            <p:cond delay="676"/>
                                          </p:stCondLst>
                                        </p:cTn>
                                        <p:tgtEl>
                                          <p:spTgt spid="11"/>
                                        </p:tgtEl>
                                      </p:cBhvr>
                                      <p:to x="100000" y="100000"/>
                                    </p:animScale>
                                    <p:animScale>
                                      <p:cBhvr>
                                        <p:cTn id="15" dur="26">
                                          <p:stCondLst>
                                            <p:cond delay="1312"/>
                                          </p:stCondLst>
                                        </p:cTn>
                                        <p:tgtEl>
                                          <p:spTgt spid="11"/>
                                        </p:tgtEl>
                                      </p:cBhvr>
                                      <p:to x="100000" y="80000"/>
                                    </p:animScale>
                                    <p:animScale>
                                      <p:cBhvr>
                                        <p:cTn id="16" dur="166" decel="50000">
                                          <p:stCondLst>
                                            <p:cond delay="1338"/>
                                          </p:stCondLst>
                                        </p:cTn>
                                        <p:tgtEl>
                                          <p:spTgt spid="11"/>
                                        </p:tgtEl>
                                      </p:cBhvr>
                                      <p:to x="100000" y="100000"/>
                                    </p:animScale>
                                    <p:animScale>
                                      <p:cBhvr>
                                        <p:cTn id="17" dur="26">
                                          <p:stCondLst>
                                            <p:cond delay="1642"/>
                                          </p:stCondLst>
                                        </p:cTn>
                                        <p:tgtEl>
                                          <p:spTgt spid="11"/>
                                        </p:tgtEl>
                                      </p:cBhvr>
                                      <p:to x="100000" y="90000"/>
                                    </p:animScale>
                                    <p:animScale>
                                      <p:cBhvr>
                                        <p:cTn id="18" dur="166" decel="50000">
                                          <p:stCondLst>
                                            <p:cond delay="1668"/>
                                          </p:stCondLst>
                                        </p:cTn>
                                        <p:tgtEl>
                                          <p:spTgt spid="11"/>
                                        </p:tgtEl>
                                      </p:cBhvr>
                                      <p:to x="100000" y="100000"/>
                                    </p:animScale>
                                    <p:animScale>
                                      <p:cBhvr>
                                        <p:cTn id="19" dur="26">
                                          <p:stCondLst>
                                            <p:cond delay="1808"/>
                                          </p:stCondLst>
                                        </p:cTn>
                                        <p:tgtEl>
                                          <p:spTgt spid="11"/>
                                        </p:tgtEl>
                                      </p:cBhvr>
                                      <p:to x="100000" y="95000"/>
                                    </p:animScale>
                                    <p:animScale>
                                      <p:cBhvr>
                                        <p:cTn id="20" dur="166" decel="50000">
                                          <p:stCondLst>
                                            <p:cond delay="1834"/>
                                          </p:stCondLst>
                                        </p:cTn>
                                        <p:tgtEl>
                                          <p:spTgt spid="11"/>
                                        </p:tgtEl>
                                      </p:cBhvr>
                                      <p:to x="100000" y="100000"/>
                                    </p:animScale>
                                  </p:childTnLst>
                                </p:cTn>
                              </p:par>
                            </p:childTnLst>
                          </p:cTn>
                        </p:par>
                        <p:par>
                          <p:cTn id="21" fill="hold">
                            <p:stCondLst>
                              <p:cond delay="2000"/>
                            </p:stCondLst>
                            <p:childTnLst>
                              <p:par>
                                <p:cTn id="22" presetID="21" presetClass="entr" presetSubtype="1"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heel(1)">
                                      <p:cBhvr>
                                        <p:cTn id="24" dur="2000"/>
                                        <p:tgtEl>
                                          <p:spTgt spid="12"/>
                                        </p:tgtEl>
                                      </p:cBhvr>
                                    </p:animEffect>
                                  </p:childTnLst>
                                </p:cTn>
                              </p:par>
                            </p:childTnLst>
                          </p:cTn>
                        </p:par>
                        <p:par>
                          <p:cTn id="25" fill="hold">
                            <p:stCondLst>
                              <p:cond delay="4000"/>
                            </p:stCondLst>
                            <p:childTnLst>
                              <p:par>
                                <p:cTn id="26" presetID="26" presetClass="entr" presetSubtype="0"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wipe(down)">
                                      <p:cBhvr>
                                        <p:cTn id="28" dur="580">
                                          <p:stCondLst>
                                            <p:cond delay="0"/>
                                          </p:stCondLst>
                                        </p:cTn>
                                        <p:tgtEl>
                                          <p:spTgt spid="17"/>
                                        </p:tgtEl>
                                      </p:cBhvr>
                                    </p:animEffect>
                                    <p:anim calcmode="lin" valueType="num">
                                      <p:cBhvr>
                                        <p:cTn id="29"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34" dur="26">
                                          <p:stCondLst>
                                            <p:cond delay="650"/>
                                          </p:stCondLst>
                                        </p:cTn>
                                        <p:tgtEl>
                                          <p:spTgt spid="17"/>
                                        </p:tgtEl>
                                      </p:cBhvr>
                                      <p:to x="100000" y="60000"/>
                                    </p:animScale>
                                    <p:animScale>
                                      <p:cBhvr>
                                        <p:cTn id="35" dur="166" decel="50000">
                                          <p:stCondLst>
                                            <p:cond delay="676"/>
                                          </p:stCondLst>
                                        </p:cTn>
                                        <p:tgtEl>
                                          <p:spTgt spid="17"/>
                                        </p:tgtEl>
                                      </p:cBhvr>
                                      <p:to x="100000" y="100000"/>
                                    </p:animScale>
                                    <p:animScale>
                                      <p:cBhvr>
                                        <p:cTn id="36" dur="26">
                                          <p:stCondLst>
                                            <p:cond delay="1312"/>
                                          </p:stCondLst>
                                        </p:cTn>
                                        <p:tgtEl>
                                          <p:spTgt spid="17"/>
                                        </p:tgtEl>
                                      </p:cBhvr>
                                      <p:to x="100000" y="80000"/>
                                    </p:animScale>
                                    <p:animScale>
                                      <p:cBhvr>
                                        <p:cTn id="37" dur="166" decel="50000">
                                          <p:stCondLst>
                                            <p:cond delay="1338"/>
                                          </p:stCondLst>
                                        </p:cTn>
                                        <p:tgtEl>
                                          <p:spTgt spid="17"/>
                                        </p:tgtEl>
                                      </p:cBhvr>
                                      <p:to x="100000" y="100000"/>
                                    </p:animScale>
                                    <p:animScale>
                                      <p:cBhvr>
                                        <p:cTn id="38" dur="26">
                                          <p:stCondLst>
                                            <p:cond delay="1642"/>
                                          </p:stCondLst>
                                        </p:cTn>
                                        <p:tgtEl>
                                          <p:spTgt spid="17"/>
                                        </p:tgtEl>
                                      </p:cBhvr>
                                      <p:to x="100000" y="90000"/>
                                    </p:animScale>
                                    <p:animScale>
                                      <p:cBhvr>
                                        <p:cTn id="39" dur="166" decel="50000">
                                          <p:stCondLst>
                                            <p:cond delay="1668"/>
                                          </p:stCondLst>
                                        </p:cTn>
                                        <p:tgtEl>
                                          <p:spTgt spid="17"/>
                                        </p:tgtEl>
                                      </p:cBhvr>
                                      <p:to x="100000" y="100000"/>
                                    </p:animScale>
                                    <p:animScale>
                                      <p:cBhvr>
                                        <p:cTn id="40" dur="26">
                                          <p:stCondLst>
                                            <p:cond delay="1808"/>
                                          </p:stCondLst>
                                        </p:cTn>
                                        <p:tgtEl>
                                          <p:spTgt spid="17"/>
                                        </p:tgtEl>
                                      </p:cBhvr>
                                      <p:to x="100000" y="95000"/>
                                    </p:animScale>
                                    <p:animScale>
                                      <p:cBhvr>
                                        <p:cTn id="41" dur="166" decel="50000">
                                          <p:stCondLst>
                                            <p:cond delay="1834"/>
                                          </p:stCondLst>
                                        </p:cTn>
                                        <p:tgtEl>
                                          <p:spTgt spid="17"/>
                                        </p:tgtEl>
                                      </p:cBhvr>
                                      <p:to x="100000" y="100000"/>
                                    </p:animScale>
                                  </p:childTnLst>
                                </p:cTn>
                              </p:par>
                            </p:childTnLst>
                          </p:cTn>
                        </p:par>
                        <p:par>
                          <p:cTn id="42" fill="hold">
                            <p:stCondLst>
                              <p:cond delay="6000"/>
                            </p:stCondLst>
                            <p:childTnLst>
                              <p:par>
                                <p:cTn id="43" presetID="26" presetClass="entr" presetSubtype="0" fill="hold" grpId="0" nodeType="afterEffect">
                                  <p:stCondLst>
                                    <p:cond delay="0"/>
                                  </p:stCondLst>
                                  <p:childTnLst>
                                    <p:set>
                                      <p:cBhvr>
                                        <p:cTn id="44" dur="1" fill="hold">
                                          <p:stCondLst>
                                            <p:cond delay="0"/>
                                          </p:stCondLst>
                                        </p:cTn>
                                        <p:tgtEl>
                                          <p:spTgt spid="2"/>
                                        </p:tgtEl>
                                        <p:attrNameLst>
                                          <p:attrName>style.visibility</p:attrName>
                                        </p:attrNameLst>
                                      </p:cBhvr>
                                      <p:to>
                                        <p:strVal val="visible"/>
                                      </p:to>
                                    </p:set>
                                    <p:animEffect transition="in" filter="wipe(down)">
                                      <p:cBhvr>
                                        <p:cTn id="45" dur="580">
                                          <p:stCondLst>
                                            <p:cond delay="0"/>
                                          </p:stCondLst>
                                        </p:cTn>
                                        <p:tgtEl>
                                          <p:spTgt spid="2"/>
                                        </p:tgtEl>
                                      </p:cBhvr>
                                    </p:animEffect>
                                    <p:anim calcmode="lin" valueType="num">
                                      <p:cBhvr>
                                        <p:cTn id="46"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47"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48"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49"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50"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51" dur="26">
                                          <p:stCondLst>
                                            <p:cond delay="650"/>
                                          </p:stCondLst>
                                        </p:cTn>
                                        <p:tgtEl>
                                          <p:spTgt spid="2"/>
                                        </p:tgtEl>
                                      </p:cBhvr>
                                      <p:to x="100000" y="60000"/>
                                    </p:animScale>
                                    <p:animScale>
                                      <p:cBhvr>
                                        <p:cTn id="52" dur="166" decel="50000">
                                          <p:stCondLst>
                                            <p:cond delay="676"/>
                                          </p:stCondLst>
                                        </p:cTn>
                                        <p:tgtEl>
                                          <p:spTgt spid="2"/>
                                        </p:tgtEl>
                                      </p:cBhvr>
                                      <p:to x="100000" y="100000"/>
                                    </p:animScale>
                                    <p:animScale>
                                      <p:cBhvr>
                                        <p:cTn id="53" dur="26">
                                          <p:stCondLst>
                                            <p:cond delay="1312"/>
                                          </p:stCondLst>
                                        </p:cTn>
                                        <p:tgtEl>
                                          <p:spTgt spid="2"/>
                                        </p:tgtEl>
                                      </p:cBhvr>
                                      <p:to x="100000" y="80000"/>
                                    </p:animScale>
                                    <p:animScale>
                                      <p:cBhvr>
                                        <p:cTn id="54" dur="166" decel="50000">
                                          <p:stCondLst>
                                            <p:cond delay="1338"/>
                                          </p:stCondLst>
                                        </p:cTn>
                                        <p:tgtEl>
                                          <p:spTgt spid="2"/>
                                        </p:tgtEl>
                                      </p:cBhvr>
                                      <p:to x="100000" y="100000"/>
                                    </p:animScale>
                                    <p:animScale>
                                      <p:cBhvr>
                                        <p:cTn id="55" dur="26">
                                          <p:stCondLst>
                                            <p:cond delay="1642"/>
                                          </p:stCondLst>
                                        </p:cTn>
                                        <p:tgtEl>
                                          <p:spTgt spid="2"/>
                                        </p:tgtEl>
                                      </p:cBhvr>
                                      <p:to x="100000" y="90000"/>
                                    </p:animScale>
                                    <p:animScale>
                                      <p:cBhvr>
                                        <p:cTn id="56" dur="166" decel="50000">
                                          <p:stCondLst>
                                            <p:cond delay="1668"/>
                                          </p:stCondLst>
                                        </p:cTn>
                                        <p:tgtEl>
                                          <p:spTgt spid="2"/>
                                        </p:tgtEl>
                                      </p:cBhvr>
                                      <p:to x="100000" y="100000"/>
                                    </p:animScale>
                                    <p:animScale>
                                      <p:cBhvr>
                                        <p:cTn id="57" dur="26">
                                          <p:stCondLst>
                                            <p:cond delay="1808"/>
                                          </p:stCondLst>
                                        </p:cTn>
                                        <p:tgtEl>
                                          <p:spTgt spid="2"/>
                                        </p:tgtEl>
                                      </p:cBhvr>
                                      <p:to x="100000" y="95000"/>
                                    </p:animScale>
                                    <p:animScale>
                                      <p:cBhvr>
                                        <p:cTn id="58" dur="166" decel="50000">
                                          <p:stCondLst>
                                            <p:cond delay="1834"/>
                                          </p:stCondLst>
                                        </p:cTn>
                                        <p:tgtEl>
                                          <p:spTgt spid="2"/>
                                        </p:tgtEl>
                                      </p:cBhvr>
                                      <p:to x="100000" y="100000"/>
                                    </p:animScale>
                                  </p:childTnLst>
                                </p:cTn>
                              </p:par>
                            </p:childTnLst>
                          </p:cTn>
                        </p:par>
                        <p:par>
                          <p:cTn id="59" fill="hold">
                            <p:stCondLst>
                              <p:cond delay="8000"/>
                            </p:stCondLst>
                            <p:childTnLst>
                              <p:par>
                                <p:cTn id="60" presetID="15" presetClass="entr" presetSubtype="0" fill="hold" grpId="0"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1000" fill="hold"/>
                                        <p:tgtEl>
                                          <p:spTgt spid="3"/>
                                        </p:tgtEl>
                                        <p:attrNameLst>
                                          <p:attrName>ppt_w</p:attrName>
                                        </p:attrNameLst>
                                      </p:cBhvr>
                                      <p:tavLst>
                                        <p:tav tm="0">
                                          <p:val>
                                            <p:fltVal val="0"/>
                                          </p:val>
                                        </p:tav>
                                        <p:tav tm="100000">
                                          <p:val>
                                            <p:strVal val="#ppt_w"/>
                                          </p:val>
                                        </p:tav>
                                      </p:tavLst>
                                    </p:anim>
                                    <p:anim calcmode="lin" valueType="num">
                                      <p:cBhvr>
                                        <p:cTn id="63" dur="1000" fill="hold"/>
                                        <p:tgtEl>
                                          <p:spTgt spid="3"/>
                                        </p:tgtEl>
                                        <p:attrNameLst>
                                          <p:attrName>ppt_h</p:attrName>
                                        </p:attrNameLst>
                                      </p:cBhvr>
                                      <p:tavLst>
                                        <p:tav tm="0">
                                          <p:val>
                                            <p:fltVal val="0"/>
                                          </p:val>
                                        </p:tav>
                                        <p:tav tm="100000">
                                          <p:val>
                                            <p:strVal val="#ppt_h"/>
                                          </p:val>
                                        </p:tav>
                                      </p:tavLst>
                                    </p:anim>
                                    <p:anim calcmode="lin" valueType="num">
                                      <p:cBhvr>
                                        <p:cTn id="64"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66" fill="hold">
                            <p:stCondLst>
                              <p:cond delay="9000"/>
                            </p:stCondLst>
                            <p:childTnLst>
                              <p:par>
                                <p:cTn id="67" presetID="45" presetClass="entr" presetSubtype="0" fill="hold" grpId="0" nodeType="afterEffect">
                                  <p:stCondLst>
                                    <p:cond delay="0"/>
                                  </p:stCondLst>
                                  <p:childTnLst>
                                    <p:set>
                                      <p:cBhvr>
                                        <p:cTn id="68" dur="1" fill="hold">
                                          <p:stCondLst>
                                            <p:cond delay="0"/>
                                          </p:stCondLst>
                                        </p:cTn>
                                        <p:tgtEl>
                                          <p:spTgt spid="16"/>
                                        </p:tgtEl>
                                        <p:attrNameLst>
                                          <p:attrName>style.visibility</p:attrName>
                                        </p:attrNameLst>
                                      </p:cBhvr>
                                      <p:to>
                                        <p:strVal val="visible"/>
                                      </p:to>
                                    </p:set>
                                    <p:animEffect transition="in" filter="fade">
                                      <p:cBhvr>
                                        <p:cTn id="69" dur="2000"/>
                                        <p:tgtEl>
                                          <p:spTgt spid="16"/>
                                        </p:tgtEl>
                                      </p:cBhvr>
                                    </p:animEffect>
                                    <p:anim calcmode="lin" valueType="num">
                                      <p:cBhvr>
                                        <p:cTn id="70" dur="2000" fill="hold"/>
                                        <p:tgtEl>
                                          <p:spTgt spid="16"/>
                                        </p:tgtEl>
                                        <p:attrNameLst>
                                          <p:attrName>ppt_w</p:attrName>
                                        </p:attrNameLst>
                                      </p:cBhvr>
                                      <p:tavLst>
                                        <p:tav tm="0" fmla="#ppt_w*sin(2.5*pi*$)">
                                          <p:val>
                                            <p:fltVal val="0"/>
                                          </p:val>
                                        </p:tav>
                                        <p:tav tm="100000">
                                          <p:val>
                                            <p:fltVal val="1"/>
                                          </p:val>
                                        </p:tav>
                                      </p:tavLst>
                                    </p:anim>
                                    <p:anim calcmode="lin" valueType="num">
                                      <p:cBhvr>
                                        <p:cTn id="71" dur="2000" fill="hold"/>
                                        <p:tgtEl>
                                          <p:spTgt spid="16"/>
                                        </p:tgtEl>
                                        <p:attrNameLst>
                                          <p:attrName>ppt_h</p:attrName>
                                        </p:attrNameLst>
                                      </p:cBhvr>
                                      <p:tavLst>
                                        <p:tav tm="0">
                                          <p:val>
                                            <p:strVal val="#ppt_h"/>
                                          </p:val>
                                        </p:tav>
                                        <p:tav tm="100000">
                                          <p:val>
                                            <p:strVal val="#ppt_h"/>
                                          </p:val>
                                        </p:tav>
                                      </p:tavLst>
                                    </p:anim>
                                  </p:childTnLst>
                                </p:cTn>
                              </p:par>
                            </p:childTnLst>
                          </p:cTn>
                        </p:par>
                        <p:par>
                          <p:cTn id="72" fill="hold">
                            <p:stCondLst>
                              <p:cond delay="11000"/>
                            </p:stCondLst>
                            <p:childTnLst>
                              <p:par>
                                <p:cTn id="73" presetID="45" presetClass="entr" presetSubtype="0" fill="hold" grpId="0" nodeType="after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2000"/>
                                        <p:tgtEl>
                                          <p:spTgt spid="18"/>
                                        </p:tgtEl>
                                      </p:cBhvr>
                                    </p:animEffect>
                                    <p:anim calcmode="lin" valueType="num">
                                      <p:cBhvr>
                                        <p:cTn id="76" dur="2000" fill="hold"/>
                                        <p:tgtEl>
                                          <p:spTgt spid="18"/>
                                        </p:tgtEl>
                                        <p:attrNameLst>
                                          <p:attrName>ppt_w</p:attrName>
                                        </p:attrNameLst>
                                      </p:cBhvr>
                                      <p:tavLst>
                                        <p:tav tm="0" fmla="#ppt_w*sin(2.5*pi*$)">
                                          <p:val>
                                            <p:fltVal val="0"/>
                                          </p:val>
                                        </p:tav>
                                        <p:tav tm="100000">
                                          <p:val>
                                            <p:fltVal val="1"/>
                                          </p:val>
                                        </p:tav>
                                      </p:tavLst>
                                    </p:anim>
                                    <p:anim calcmode="lin" valueType="num">
                                      <p:cBhvr>
                                        <p:cTn id="77" dur="2000" fill="hold"/>
                                        <p:tgtEl>
                                          <p:spTgt spid="18"/>
                                        </p:tgtEl>
                                        <p:attrNameLst>
                                          <p:attrName>ppt_h</p:attrName>
                                        </p:attrNameLst>
                                      </p:cBhvr>
                                      <p:tavLst>
                                        <p:tav tm="0">
                                          <p:val>
                                            <p:strVal val="#ppt_h"/>
                                          </p:val>
                                        </p:tav>
                                        <p:tav tm="100000">
                                          <p:val>
                                            <p:strVal val="#ppt_h"/>
                                          </p:val>
                                        </p:tav>
                                      </p:tavLst>
                                    </p:anim>
                                  </p:childTnLst>
                                </p:cTn>
                              </p:par>
                            </p:childTnLst>
                          </p:cTn>
                        </p:par>
                      </p:childTnLst>
                    </p:cTn>
                  </p:par>
                  <p:par>
                    <p:cTn id="78" fill="hold">
                      <p:stCondLst>
                        <p:cond delay="indefinite"/>
                      </p:stCondLst>
                      <p:childTnLst>
                        <p:par>
                          <p:cTn id="79" fill="hold">
                            <p:stCondLst>
                              <p:cond delay="0"/>
                            </p:stCondLst>
                            <p:childTnLst>
                              <p:par>
                                <p:cTn id="80" presetID="45"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2000"/>
                                        <p:tgtEl>
                                          <p:spTgt spid="19"/>
                                        </p:tgtEl>
                                      </p:cBhvr>
                                    </p:animEffect>
                                    <p:anim calcmode="lin" valueType="num">
                                      <p:cBhvr>
                                        <p:cTn id="83" dur="2000" fill="hold"/>
                                        <p:tgtEl>
                                          <p:spTgt spid="19"/>
                                        </p:tgtEl>
                                        <p:attrNameLst>
                                          <p:attrName>ppt_w</p:attrName>
                                        </p:attrNameLst>
                                      </p:cBhvr>
                                      <p:tavLst>
                                        <p:tav tm="0" fmla="#ppt_w*sin(2.5*pi*$)">
                                          <p:val>
                                            <p:fltVal val="0"/>
                                          </p:val>
                                        </p:tav>
                                        <p:tav tm="100000">
                                          <p:val>
                                            <p:fltVal val="1"/>
                                          </p:val>
                                        </p:tav>
                                      </p:tavLst>
                                    </p:anim>
                                    <p:anim calcmode="lin" valueType="num">
                                      <p:cBhvr>
                                        <p:cTn id="84" dur="2000" fill="hold"/>
                                        <p:tgtEl>
                                          <p:spTgt spid="19"/>
                                        </p:tgtEl>
                                        <p:attrNameLst>
                                          <p:attrName>ppt_h</p:attrName>
                                        </p:attrNameLst>
                                      </p:cBhvr>
                                      <p:tavLst>
                                        <p:tav tm="0">
                                          <p:val>
                                            <p:strVal val="#ppt_h"/>
                                          </p:val>
                                        </p:tav>
                                        <p:tav tm="100000">
                                          <p:val>
                                            <p:strVal val="#ppt_h"/>
                                          </p:val>
                                        </p:tav>
                                      </p:tavLst>
                                    </p:anim>
                                  </p:childTnLst>
                                </p:cTn>
                              </p:par>
                            </p:childTnLst>
                          </p:cTn>
                        </p:par>
                      </p:childTnLst>
                    </p:cTn>
                  </p:par>
                  <p:par>
                    <p:cTn id="85" fill="hold">
                      <p:stCondLst>
                        <p:cond delay="indefinite"/>
                      </p:stCondLst>
                      <p:childTnLst>
                        <p:par>
                          <p:cTn id="86" fill="hold">
                            <p:stCondLst>
                              <p:cond delay="0"/>
                            </p:stCondLst>
                            <p:childTnLst>
                              <p:par>
                                <p:cTn id="87" presetID="2" presetClass="entr" presetSubtype="4" fill="hold" grpId="0" nodeType="clickEffect">
                                  <p:stCondLst>
                                    <p:cond delay="0"/>
                                  </p:stCondLst>
                                  <p:childTnLst>
                                    <p:set>
                                      <p:cBhvr>
                                        <p:cTn id="88" dur="1" fill="hold">
                                          <p:stCondLst>
                                            <p:cond delay="0"/>
                                          </p:stCondLst>
                                        </p:cTn>
                                        <p:tgtEl>
                                          <p:spTgt spid="5"/>
                                        </p:tgtEl>
                                        <p:attrNameLst>
                                          <p:attrName>style.visibility</p:attrName>
                                        </p:attrNameLst>
                                      </p:cBhvr>
                                      <p:to>
                                        <p:strVal val="visible"/>
                                      </p:to>
                                    </p:set>
                                    <p:anim calcmode="lin" valueType="num">
                                      <p:cBhvr additive="base">
                                        <p:cTn id="89" dur="500" fill="hold"/>
                                        <p:tgtEl>
                                          <p:spTgt spid="5"/>
                                        </p:tgtEl>
                                        <p:attrNameLst>
                                          <p:attrName>ppt_x</p:attrName>
                                        </p:attrNameLst>
                                      </p:cBhvr>
                                      <p:tavLst>
                                        <p:tav tm="0">
                                          <p:val>
                                            <p:strVal val="#ppt_x"/>
                                          </p:val>
                                        </p:tav>
                                        <p:tav tm="100000">
                                          <p:val>
                                            <p:strVal val="#ppt_x"/>
                                          </p:val>
                                        </p:tav>
                                      </p:tavLst>
                                    </p:anim>
                                    <p:anim calcmode="lin" valueType="num">
                                      <p:cBhvr additive="base">
                                        <p:cTn id="9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1" fill="hold">
                      <p:stCondLst>
                        <p:cond delay="indefinite"/>
                      </p:stCondLst>
                      <p:childTnLst>
                        <p:par>
                          <p:cTn id="92" fill="hold">
                            <p:stCondLst>
                              <p:cond delay="0"/>
                            </p:stCondLst>
                            <p:childTnLst>
                              <p:par>
                                <p:cTn id="93" presetID="42" presetClass="entr" presetSubtype="0" fill="hold" grpId="0" nodeType="clickEffect">
                                  <p:stCondLst>
                                    <p:cond delay="0"/>
                                  </p:stCondLst>
                                  <p:childTnLst>
                                    <p:set>
                                      <p:cBhvr>
                                        <p:cTn id="94" dur="1" fill="hold">
                                          <p:stCondLst>
                                            <p:cond delay="0"/>
                                          </p:stCondLst>
                                        </p:cTn>
                                        <p:tgtEl>
                                          <p:spTgt spid="6"/>
                                        </p:tgtEl>
                                        <p:attrNameLst>
                                          <p:attrName>style.visibility</p:attrName>
                                        </p:attrNameLst>
                                      </p:cBhvr>
                                      <p:to>
                                        <p:strVal val="visible"/>
                                      </p:to>
                                    </p:set>
                                    <p:animEffect transition="in" filter="fade">
                                      <p:cBhvr>
                                        <p:cTn id="95" dur="1000"/>
                                        <p:tgtEl>
                                          <p:spTgt spid="6"/>
                                        </p:tgtEl>
                                      </p:cBhvr>
                                    </p:animEffect>
                                    <p:anim calcmode="lin" valueType="num">
                                      <p:cBhvr>
                                        <p:cTn id="96" dur="1000" fill="hold"/>
                                        <p:tgtEl>
                                          <p:spTgt spid="6"/>
                                        </p:tgtEl>
                                        <p:attrNameLst>
                                          <p:attrName>ppt_x</p:attrName>
                                        </p:attrNameLst>
                                      </p:cBhvr>
                                      <p:tavLst>
                                        <p:tav tm="0">
                                          <p:val>
                                            <p:strVal val="#ppt_x"/>
                                          </p:val>
                                        </p:tav>
                                        <p:tav tm="100000">
                                          <p:val>
                                            <p:strVal val="#ppt_x"/>
                                          </p:val>
                                        </p:tav>
                                      </p:tavLst>
                                    </p:anim>
                                    <p:anim calcmode="lin" valueType="num">
                                      <p:cBhvr>
                                        <p:cTn id="9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98" fill="hold">
                      <p:stCondLst>
                        <p:cond delay="indefinite"/>
                      </p:stCondLst>
                      <p:childTnLst>
                        <p:par>
                          <p:cTn id="99" fill="hold">
                            <p:stCondLst>
                              <p:cond delay="0"/>
                            </p:stCondLst>
                            <p:childTnLst>
                              <p:par>
                                <p:cTn id="100" presetID="2" presetClass="entr" presetSubtype="4" fill="hold" grpId="0" nodeType="clickEffect">
                                  <p:stCondLst>
                                    <p:cond delay="0"/>
                                  </p:stCondLst>
                                  <p:childTnLst>
                                    <p:set>
                                      <p:cBhvr>
                                        <p:cTn id="101" dur="1" fill="hold">
                                          <p:stCondLst>
                                            <p:cond delay="0"/>
                                          </p:stCondLst>
                                        </p:cTn>
                                        <p:tgtEl>
                                          <p:spTgt spid="7"/>
                                        </p:tgtEl>
                                        <p:attrNameLst>
                                          <p:attrName>style.visibility</p:attrName>
                                        </p:attrNameLst>
                                      </p:cBhvr>
                                      <p:to>
                                        <p:strVal val="visible"/>
                                      </p:to>
                                    </p:set>
                                    <p:anim calcmode="lin" valueType="num">
                                      <p:cBhvr additive="base">
                                        <p:cTn id="102" dur="500" fill="hold"/>
                                        <p:tgtEl>
                                          <p:spTgt spid="7"/>
                                        </p:tgtEl>
                                        <p:attrNameLst>
                                          <p:attrName>ppt_x</p:attrName>
                                        </p:attrNameLst>
                                      </p:cBhvr>
                                      <p:tavLst>
                                        <p:tav tm="0">
                                          <p:val>
                                            <p:strVal val="#ppt_x"/>
                                          </p:val>
                                        </p:tav>
                                        <p:tav tm="100000">
                                          <p:val>
                                            <p:strVal val="#ppt_x"/>
                                          </p:val>
                                        </p:tav>
                                      </p:tavLst>
                                    </p:anim>
                                    <p:anim calcmode="lin" valueType="num">
                                      <p:cBhvr additive="base">
                                        <p:cTn id="10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2" presetClass="entr" presetSubtype="4" fill="hold" grpId="0" nodeType="clickEffect">
                                  <p:stCondLst>
                                    <p:cond delay="0"/>
                                  </p:stCondLst>
                                  <p:childTnLst>
                                    <p:set>
                                      <p:cBhvr>
                                        <p:cTn id="107" dur="1" fill="hold">
                                          <p:stCondLst>
                                            <p:cond delay="0"/>
                                          </p:stCondLst>
                                        </p:cTn>
                                        <p:tgtEl>
                                          <p:spTgt spid="8"/>
                                        </p:tgtEl>
                                        <p:attrNameLst>
                                          <p:attrName>style.visibility</p:attrName>
                                        </p:attrNameLst>
                                      </p:cBhvr>
                                      <p:to>
                                        <p:strVal val="visible"/>
                                      </p:to>
                                    </p:set>
                                    <p:anim calcmode="lin" valueType="num">
                                      <p:cBhvr additive="base">
                                        <p:cTn id="108" dur="500" fill="hold"/>
                                        <p:tgtEl>
                                          <p:spTgt spid="8"/>
                                        </p:tgtEl>
                                        <p:attrNameLst>
                                          <p:attrName>ppt_x</p:attrName>
                                        </p:attrNameLst>
                                      </p:cBhvr>
                                      <p:tavLst>
                                        <p:tav tm="0">
                                          <p:val>
                                            <p:strVal val="#ppt_x"/>
                                          </p:val>
                                        </p:tav>
                                        <p:tav tm="100000">
                                          <p:val>
                                            <p:strVal val="#ppt_x"/>
                                          </p:val>
                                        </p:tav>
                                      </p:tavLst>
                                    </p:anim>
                                    <p:anim calcmode="lin" valueType="num">
                                      <p:cBhvr additive="base">
                                        <p:cTn id="10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10" fill="hold">
                      <p:stCondLst>
                        <p:cond delay="indefinite"/>
                      </p:stCondLst>
                      <p:childTnLst>
                        <p:par>
                          <p:cTn id="111" fill="hold">
                            <p:stCondLst>
                              <p:cond delay="0"/>
                            </p:stCondLst>
                            <p:childTnLst>
                              <p:par>
                                <p:cTn id="112" presetID="21" presetClass="entr" presetSubtype="1" fill="hold" grpId="0" nodeType="clickEffect">
                                  <p:stCondLst>
                                    <p:cond delay="0"/>
                                  </p:stCondLst>
                                  <p:childTnLst>
                                    <p:set>
                                      <p:cBhvr>
                                        <p:cTn id="113" dur="1" fill="hold">
                                          <p:stCondLst>
                                            <p:cond delay="0"/>
                                          </p:stCondLst>
                                        </p:cTn>
                                        <p:tgtEl>
                                          <p:spTgt spid="9"/>
                                        </p:tgtEl>
                                        <p:attrNameLst>
                                          <p:attrName>style.visibility</p:attrName>
                                        </p:attrNameLst>
                                      </p:cBhvr>
                                      <p:to>
                                        <p:strVal val="visible"/>
                                      </p:to>
                                    </p:set>
                                    <p:animEffect transition="in" filter="wheel(1)">
                                      <p:cBhvr>
                                        <p:cTn id="114" dur="2000"/>
                                        <p:tgtEl>
                                          <p:spTgt spid="9"/>
                                        </p:tgtEl>
                                      </p:cBhvr>
                                    </p:animEffect>
                                  </p:childTnLst>
                                </p:cTn>
                              </p:par>
                            </p:childTnLst>
                          </p:cTn>
                        </p:par>
                      </p:childTnLst>
                    </p:cTn>
                  </p:par>
                  <p:par>
                    <p:cTn id="115" fill="hold">
                      <p:stCondLst>
                        <p:cond delay="indefinite"/>
                      </p:stCondLst>
                      <p:childTnLst>
                        <p:par>
                          <p:cTn id="116" fill="hold">
                            <p:stCondLst>
                              <p:cond delay="0"/>
                            </p:stCondLst>
                            <p:childTnLst>
                              <p:par>
                                <p:cTn id="117" presetID="21" presetClass="entr" presetSubtype="1" fill="hold" grpId="0" nodeType="clickEffect">
                                  <p:stCondLst>
                                    <p:cond delay="0"/>
                                  </p:stCondLst>
                                  <p:childTnLst>
                                    <p:set>
                                      <p:cBhvr>
                                        <p:cTn id="118" dur="1" fill="hold">
                                          <p:stCondLst>
                                            <p:cond delay="0"/>
                                          </p:stCondLst>
                                        </p:cTn>
                                        <p:tgtEl>
                                          <p:spTgt spid="10"/>
                                        </p:tgtEl>
                                        <p:attrNameLst>
                                          <p:attrName>style.visibility</p:attrName>
                                        </p:attrNameLst>
                                      </p:cBhvr>
                                      <p:to>
                                        <p:strVal val="visible"/>
                                      </p:to>
                                    </p:set>
                                    <p:animEffect transition="in" filter="wheel(1)">
                                      <p:cBhvr>
                                        <p:cTn id="119" dur="2000"/>
                                        <p:tgtEl>
                                          <p:spTgt spid="10"/>
                                        </p:tgtEl>
                                      </p:cBhvr>
                                    </p:animEffect>
                                  </p:childTnLst>
                                </p:cTn>
                              </p:par>
                            </p:childTnLst>
                          </p:cTn>
                        </p:par>
                      </p:childTnLst>
                    </p:cTn>
                  </p:par>
                  <p:par>
                    <p:cTn id="120" fill="hold">
                      <p:stCondLst>
                        <p:cond delay="indefinite"/>
                      </p:stCondLst>
                      <p:childTnLst>
                        <p:par>
                          <p:cTn id="121" fill="hold">
                            <p:stCondLst>
                              <p:cond delay="0"/>
                            </p:stCondLst>
                            <p:childTnLst>
                              <p:par>
                                <p:cTn id="122" presetID="6" presetClass="entr" presetSubtype="16" fill="hold" nodeType="clickEffect">
                                  <p:stCondLst>
                                    <p:cond delay="0"/>
                                  </p:stCondLst>
                                  <p:childTnLst>
                                    <p:set>
                                      <p:cBhvr>
                                        <p:cTn id="123" dur="1" fill="hold">
                                          <p:stCondLst>
                                            <p:cond delay="0"/>
                                          </p:stCondLst>
                                        </p:cTn>
                                        <p:tgtEl>
                                          <p:spTgt spid="3">
                                            <p:txEl>
                                              <p:pRg st="0" end="0"/>
                                            </p:txEl>
                                          </p:spTgt>
                                        </p:tgtEl>
                                        <p:attrNameLst>
                                          <p:attrName>style.visibility</p:attrName>
                                        </p:attrNameLst>
                                      </p:cBhvr>
                                      <p:to>
                                        <p:strVal val="visible"/>
                                      </p:to>
                                    </p:set>
                                    <p:animEffect transition="in" filter="circle(in)">
                                      <p:cBhvr>
                                        <p:cTn id="124" dur="2000"/>
                                        <p:tgtEl>
                                          <p:spTgt spid="3">
                                            <p:txEl>
                                              <p:pRg st="0" end="0"/>
                                            </p:txEl>
                                          </p:spTgt>
                                        </p:tgtEl>
                                      </p:cBhvr>
                                    </p:animEffect>
                                  </p:childTnLst>
                                </p:cTn>
                              </p:par>
                            </p:childTnLst>
                          </p:cTn>
                        </p:par>
                      </p:childTnLst>
                    </p:cTn>
                  </p:par>
                  <p:par>
                    <p:cTn id="125" fill="hold">
                      <p:stCondLst>
                        <p:cond delay="indefinite"/>
                      </p:stCondLst>
                      <p:childTnLst>
                        <p:par>
                          <p:cTn id="126" fill="hold">
                            <p:stCondLst>
                              <p:cond delay="0"/>
                            </p:stCondLst>
                            <p:childTnLst>
                              <p:par>
                                <p:cTn id="127" presetID="6" presetClass="entr" presetSubtype="16" fill="hold" nodeType="clickEffect">
                                  <p:stCondLst>
                                    <p:cond delay="0"/>
                                  </p:stCondLst>
                                  <p:childTnLst>
                                    <p:set>
                                      <p:cBhvr>
                                        <p:cTn id="128" dur="1" fill="hold">
                                          <p:stCondLst>
                                            <p:cond delay="0"/>
                                          </p:stCondLst>
                                        </p:cTn>
                                        <p:tgtEl>
                                          <p:spTgt spid="18">
                                            <p:txEl>
                                              <p:pRg st="0" end="0"/>
                                            </p:txEl>
                                          </p:spTgt>
                                        </p:tgtEl>
                                        <p:attrNameLst>
                                          <p:attrName>style.visibility</p:attrName>
                                        </p:attrNameLst>
                                      </p:cBhvr>
                                      <p:to>
                                        <p:strVal val="visible"/>
                                      </p:to>
                                    </p:set>
                                    <p:animEffect transition="in" filter="circle(in)">
                                      <p:cBhvr>
                                        <p:cTn id="129" dur="2000"/>
                                        <p:tgtEl>
                                          <p:spTgt spid="1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5" grpId="0" animBg="1"/>
      <p:bldP spid="6" grpId="0" animBg="1"/>
      <p:bldP spid="7" grpId="0" animBg="1"/>
      <p:bldP spid="8" grpId="0" animBg="1"/>
      <p:bldP spid="9" grpId="0" animBg="1"/>
      <p:bldP spid="10" grpId="0" animBg="1"/>
      <p:bldP spid="2" grpId="0" animBg="1"/>
      <p:bldP spid="3" grpId="0" animBg="1"/>
      <p:bldP spid="16" grpId="0" animBg="1"/>
      <p:bldP spid="18" grpId="0" animBg="1"/>
      <p:bldP spid="17"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338A54-BE40-4354-9E4F-489B8C2D7084}"/>
              </a:ext>
            </a:extLst>
          </p:cNvPr>
          <p:cNvSpPr>
            <a:spLocks noGrp="1"/>
          </p:cNvSpPr>
          <p:nvPr>
            <p:ph type="title"/>
          </p:nvPr>
        </p:nvSpPr>
        <p:spPr>
          <a:xfrm>
            <a:off x="2721428" y="1780903"/>
            <a:ext cx="6749143" cy="3296194"/>
          </a:xfrm>
          <a:solidFill>
            <a:schemeClr val="accent6">
              <a:lumMod val="40000"/>
              <a:lumOff val="60000"/>
            </a:schemeClr>
          </a:solidFill>
        </p:spPr>
        <p:txBody>
          <a:bodyPr>
            <a:normAutofit/>
          </a:bodyPr>
          <a:lstStyle/>
          <a:p>
            <a:pPr algn="ctr" rtl="1">
              <a:lnSpc>
                <a:spcPct val="150000"/>
              </a:lnSpc>
            </a:pPr>
            <a:r>
              <a:rPr lang="ar-BH" sz="6000" b="1" kern="0" dirty="0">
                <a:solidFill>
                  <a:srgbClr val="FF0000"/>
                </a:solidFill>
                <a:latin typeface="Sakkal Majalla" panose="02000000000000000000" pitchFamily="2" charset="-78"/>
                <a:cs typeface="Sakkal Majalla" panose="02000000000000000000" pitchFamily="2" charset="-78"/>
              </a:rPr>
              <a:t>انتهى الدرس</a:t>
            </a:r>
            <a:br>
              <a:rPr lang="ar-BH" sz="6000" b="1" kern="0" dirty="0">
                <a:solidFill>
                  <a:prstClr val="black"/>
                </a:solidFill>
                <a:latin typeface="Sakkal Majalla" panose="02000000000000000000" pitchFamily="2" charset="-78"/>
                <a:cs typeface="Sakkal Majalla" panose="02000000000000000000" pitchFamily="2" charset="-78"/>
              </a:rPr>
            </a:br>
            <a:r>
              <a:rPr lang="ar-BH" sz="6000" b="1" kern="0" dirty="0">
                <a:solidFill>
                  <a:prstClr val="black"/>
                </a:solidFill>
                <a:latin typeface="Sakkal Majalla" panose="02000000000000000000" pitchFamily="2" charset="-78"/>
                <a:cs typeface="Sakkal Majalla" panose="02000000000000000000" pitchFamily="2" charset="-78"/>
              </a:rPr>
              <a:t>بارك الله فيكم</a:t>
            </a:r>
            <a:endParaRPr lang="en-US" sz="6000" dirty="0">
              <a:latin typeface="Sakkal Majalla" panose="02000000000000000000" pitchFamily="2" charset="-78"/>
              <a:cs typeface="Sakkal Majalla" panose="02000000000000000000" pitchFamily="2" charset="-78"/>
            </a:endParaRPr>
          </a:p>
        </p:txBody>
      </p:sp>
      <p:sp>
        <p:nvSpPr>
          <p:cNvPr id="3" name="مستطيل 14">
            <a:extLst>
              <a:ext uri="{FF2B5EF4-FFF2-40B4-BE49-F238E27FC236}">
                <a16:creationId xmlns:a16="http://schemas.microsoft.com/office/drawing/2014/main" id="{50A18409-4C39-4031-BFB4-773A553EBE11}"/>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7788773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a:extLst>
              <a:ext uri="{FF2B5EF4-FFF2-40B4-BE49-F238E27FC236}">
                <a16:creationId xmlns:a16="http://schemas.microsoft.com/office/drawing/2014/main" id="{7E338A54-BE40-4354-9E4F-489B8C2D7084}"/>
              </a:ext>
            </a:extLst>
          </p:cNvPr>
          <p:cNvSpPr>
            <a:spLocks noGrp="1"/>
          </p:cNvSpPr>
          <p:nvPr>
            <p:ph type="title"/>
          </p:nvPr>
        </p:nvSpPr>
        <p:spPr>
          <a:xfrm>
            <a:off x="1846760" y="1155078"/>
            <a:ext cx="8498478" cy="742121"/>
          </a:xfrm>
          <a:solidFill>
            <a:schemeClr val="accent6">
              <a:lumMod val="40000"/>
              <a:lumOff val="60000"/>
            </a:schemeClr>
          </a:solidFill>
        </p:spPr>
        <p:txBody>
          <a:bodyPr>
            <a:normAutofit/>
          </a:bodyPr>
          <a:lstStyle/>
          <a:p>
            <a:pPr algn="ctr"/>
            <a:r>
              <a:rPr lang="ar-SA" sz="3500" b="1" kern="0" dirty="0">
                <a:solidFill>
                  <a:prstClr val="black"/>
                </a:solidFill>
                <a:latin typeface="Sakkal Majalla" panose="02000000000000000000" pitchFamily="2" charset="-78"/>
                <a:cs typeface="Sakkal Majalla" panose="02000000000000000000" pitchFamily="2" charset="-78"/>
              </a:rPr>
              <a:t>عزيزي </a:t>
            </a:r>
            <a:r>
              <a:rPr lang="ar-BH" sz="3500" b="1" kern="0" dirty="0">
                <a:solidFill>
                  <a:prstClr val="black"/>
                </a:solidFill>
                <a:latin typeface="Sakkal Majalla" panose="02000000000000000000" pitchFamily="2" charset="-78"/>
                <a:cs typeface="Sakkal Majalla" panose="02000000000000000000" pitchFamily="2" charset="-78"/>
              </a:rPr>
              <a:t>المتعلّم </a:t>
            </a:r>
            <a:r>
              <a:rPr lang="ar-SA" sz="3500" b="1" kern="0" dirty="0">
                <a:solidFill>
                  <a:prstClr val="black"/>
                </a:solidFill>
                <a:latin typeface="Sakkal Majalla" panose="02000000000000000000" pitchFamily="2" charset="-78"/>
                <a:cs typeface="Sakkal Majalla" panose="02000000000000000000" pitchFamily="2" charset="-78"/>
              </a:rPr>
              <a:t>مع نهاية هذا الدرس </a:t>
            </a:r>
            <a:r>
              <a:rPr lang="ar-BH" sz="3500" b="1" kern="0" dirty="0">
                <a:solidFill>
                  <a:prstClr val="black"/>
                </a:solidFill>
                <a:latin typeface="Sakkal Majalla" panose="02000000000000000000" pitchFamily="2" charset="-78"/>
                <a:cs typeface="Sakkal Majalla" panose="02000000000000000000" pitchFamily="2" charset="-78"/>
              </a:rPr>
              <a:t>س</a:t>
            </a:r>
            <a:r>
              <a:rPr lang="ar-SA" sz="3500" b="1" kern="0" dirty="0">
                <a:solidFill>
                  <a:prstClr val="black"/>
                </a:solidFill>
                <a:latin typeface="Sakkal Majalla" panose="02000000000000000000" pitchFamily="2" charset="-78"/>
                <a:cs typeface="Sakkal Majalla" panose="02000000000000000000" pitchFamily="2" charset="-78"/>
              </a:rPr>
              <a:t>تكون قادر</a:t>
            </a:r>
            <a:r>
              <a:rPr lang="ar-BH" sz="3500" b="1" kern="0" dirty="0">
                <a:solidFill>
                  <a:prstClr val="black"/>
                </a:solidFill>
                <a:latin typeface="Sakkal Majalla" panose="02000000000000000000" pitchFamily="2" charset="-78"/>
                <a:cs typeface="Sakkal Majalla" panose="02000000000000000000" pitchFamily="2" charset="-78"/>
              </a:rPr>
              <a:t>ً</a:t>
            </a:r>
            <a:r>
              <a:rPr lang="ar-SA" sz="3500" b="1" kern="0" dirty="0">
                <a:solidFill>
                  <a:prstClr val="black"/>
                </a:solidFill>
                <a:latin typeface="Sakkal Majalla" panose="02000000000000000000" pitchFamily="2" charset="-78"/>
                <a:cs typeface="Sakkal Majalla" panose="02000000000000000000" pitchFamily="2" charset="-78"/>
              </a:rPr>
              <a:t>ا على أن:</a:t>
            </a:r>
            <a:endParaRPr lang="en-US" sz="3500" dirty="0">
              <a:latin typeface="Sakkal Majalla" panose="02000000000000000000" pitchFamily="2" charset="-78"/>
              <a:cs typeface="Sakkal Majalla" panose="02000000000000000000" pitchFamily="2" charset="-78"/>
            </a:endParaRPr>
          </a:p>
        </p:txBody>
      </p:sp>
      <p:sp>
        <p:nvSpPr>
          <p:cNvPr id="3" name="مستطيل 2">
            <a:extLst>
              <a:ext uri="{FF2B5EF4-FFF2-40B4-BE49-F238E27FC236}">
                <a16:creationId xmlns:a16="http://schemas.microsoft.com/office/drawing/2014/main" id="{A17AB0B2-5BAF-4ABB-A471-DE16576BF821}"/>
              </a:ext>
            </a:extLst>
          </p:cNvPr>
          <p:cNvSpPr/>
          <p:nvPr/>
        </p:nvSpPr>
        <p:spPr>
          <a:xfrm>
            <a:off x="4404359" y="152399"/>
            <a:ext cx="3383280" cy="708325"/>
          </a:xfrm>
          <a:prstGeom prst="rect">
            <a:avLst/>
          </a:prstGeom>
          <a:solidFill>
            <a:srgbClr val="5B9BD5">
              <a:lumMod val="40000"/>
              <a:lumOff val="60000"/>
            </a:srgb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أهدافُ الدَّرس:</a:t>
            </a:r>
            <a:endParaRPr kumimoji="0" lang="en-US" sz="4000" b="0"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endParaRPr>
          </a:p>
        </p:txBody>
      </p:sp>
      <p:sp>
        <p:nvSpPr>
          <p:cNvPr id="5" name="مستطيل 4">
            <a:extLst>
              <a:ext uri="{FF2B5EF4-FFF2-40B4-BE49-F238E27FC236}">
                <a16:creationId xmlns:a16="http://schemas.microsoft.com/office/drawing/2014/main" id="{CE471CBF-D71B-421C-9CC0-948A65FE9E73}"/>
              </a:ext>
            </a:extLst>
          </p:cNvPr>
          <p:cNvSpPr/>
          <p:nvPr/>
        </p:nvSpPr>
        <p:spPr>
          <a:xfrm>
            <a:off x="3282043" y="2191553"/>
            <a:ext cx="7682642" cy="708325"/>
          </a:xfrm>
          <a:prstGeom prst="rect">
            <a:avLst/>
          </a:prstGeom>
          <a:solidFill>
            <a:schemeClr val="tx2">
              <a:lumMod val="20000"/>
              <a:lumOff val="8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r" rtl="1">
              <a:defRPr/>
            </a:pP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1- </a:t>
            </a:r>
            <a:r>
              <a:rPr lang="ar-SA" sz="2800" b="1" dirty="0">
                <a:latin typeface="Sakkal Majalla" panose="02000000000000000000" pitchFamily="2" charset="-78"/>
                <a:cs typeface="Sakkal Majalla" panose="02000000000000000000" pitchFamily="2" charset="-78"/>
              </a:rPr>
              <a:t>تُ</a:t>
            </a:r>
            <a:r>
              <a:rPr lang="ar-BH" sz="2800" b="1" dirty="0">
                <a:latin typeface="Sakkal Majalla" panose="02000000000000000000" pitchFamily="2" charset="-78"/>
                <a:cs typeface="Sakkal Majalla" panose="02000000000000000000" pitchFamily="2" charset="-78"/>
              </a:rPr>
              <a:t>عَرِّفَ الحضانة</a:t>
            </a:r>
            <a:r>
              <a:rPr lang="ar-SA" sz="2800" b="1" dirty="0">
                <a:latin typeface="Sakkal Majalla" panose="02000000000000000000" pitchFamily="2" charset="-78"/>
                <a:cs typeface="Sakkal Majalla" panose="02000000000000000000" pitchFamily="2" charset="-78"/>
              </a:rPr>
              <a:t> م</a:t>
            </a:r>
            <a:r>
              <a:rPr lang="ar-BH" sz="2800" b="1" dirty="0">
                <a:latin typeface="Sakkal Majalla" panose="02000000000000000000" pitchFamily="2" charset="-78"/>
                <a:cs typeface="Sakkal Majalla" panose="02000000000000000000" pitchFamily="2" charset="-78"/>
              </a:rPr>
              <a:t>ُ</a:t>
            </a:r>
            <a:r>
              <a:rPr lang="ar-SA" sz="2800" b="1" dirty="0">
                <a:latin typeface="Sakkal Majalla" panose="02000000000000000000" pitchFamily="2" charset="-78"/>
                <a:cs typeface="Sakkal Majalla" panose="02000000000000000000" pitchFamily="2" charset="-78"/>
              </a:rPr>
              <a:t>بي</a:t>
            </a:r>
            <a:r>
              <a:rPr lang="ar-BH" sz="2800" b="1" dirty="0">
                <a:latin typeface="Sakkal Majalla" panose="02000000000000000000" pitchFamily="2" charset="-78"/>
                <a:cs typeface="Sakkal Majalla" panose="02000000000000000000" pitchFamily="2" charset="-78"/>
              </a:rPr>
              <a:t>ّ</a:t>
            </a:r>
            <a:r>
              <a:rPr lang="ar-SA" sz="2800" b="1" dirty="0" err="1">
                <a:latin typeface="Sakkal Majalla" panose="02000000000000000000" pitchFamily="2" charset="-78"/>
                <a:cs typeface="Sakkal Majalla" panose="02000000000000000000" pitchFamily="2" charset="-78"/>
              </a:rPr>
              <a:t>نًا</a:t>
            </a:r>
            <a:r>
              <a:rPr lang="ar-SA" sz="2800" b="1" dirty="0">
                <a:latin typeface="Sakkal Majalla" panose="02000000000000000000" pitchFamily="2" charset="-78"/>
                <a:cs typeface="Sakkal Majalla" panose="02000000000000000000" pitchFamily="2" charset="-78"/>
              </a:rPr>
              <a:t> بالدليل ح</a:t>
            </a:r>
            <a:r>
              <a:rPr lang="ar-BH" sz="2800" b="1" dirty="0">
                <a:latin typeface="Sakkal Majalla" panose="02000000000000000000" pitchFamily="2" charset="-78"/>
                <a:cs typeface="Sakkal Majalla" panose="02000000000000000000" pitchFamily="2" charset="-78"/>
              </a:rPr>
              <a:t>ُ</a:t>
            </a:r>
            <a:r>
              <a:rPr lang="ar-SA" sz="2800" b="1" dirty="0">
                <a:latin typeface="Sakkal Majalla" panose="02000000000000000000" pitchFamily="2" charset="-78"/>
                <a:cs typeface="Sakkal Majalla" panose="02000000000000000000" pitchFamily="2" charset="-78"/>
              </a:rPr>
              <a:t>كمها الشرعيّ</a:t>
            </a:r>
            <a:r>
              <a:rPr lang="ar-BH" sz="2800" b="1" dirty="0">
                <a:latin typeface="Sakkal Majalla" panose="02000000000000000000" pitchFamily="2" charset="-78"/>
                <a:cs typeface="Sakkal Majalla" panose="02000000000000000000" pitchFamily="2" charset="-78"/>
              </a:rPr>
              <a:t>.</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id="{2BCEC6F3-D0E1-4F13-9AF0-DC7F5AEBAAA1}"/>
              </a:ext>
            </a:extLst>
          </p:cNvPr>
          <p:cNvSpPr/>
          <p:nvPr/>
        </p:nvSpPr>
        <p:spPr>
          <a:xfrm>
            <a:off x="2466207" y="3034004"/>
            <a:ext cx="8498478" cy="742120"/>
          </a:xfrm>
          <a:prstGeom prst="rect">
            <a:avLst/>
          </a:prstGeom>
          <a:solidFill>
            <a:schemeClr val="tx2">
              <a:lumMod val="20000"/>
              <a:lumOff val="8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r" rtl="1">
              <a:defRPr/>
            </a:pP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2-</a:t>
            </a: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ar-SA" sz="2800" b="1" noProof="0" dirty="0">
                <a:latin typeface="Sakkal Majalla" panose="02000000000000000000" pitchFamily="2" charset="-78"/>
                <a:cs typeface="Sakkal Majalla" panose="02000000000000000000" pitchFamily="2" charset="-78"/>
              </a:rPr>
              <a:t>تُعدّد</a:t>
            </a:r>
            <a:r>
              <a:rPr lang="ar-BH" sz="2800" b="1" noProof="0" dirty="0">
                <a:latin typeface="Sakkal Majalla" panose="02000000000000000000" pitchFamily="2" charset="-78"/>
                <a:cs typeface="Sakkal Majalla" panose="02000000000000000000" pitchFamily="2" charset="-78"/>
              </a:rPr>
              <a:t>َ</a:t>
            </a:r>
            <a:r>
              <a:rPr lang="ar-SA" sz="2800" b="1" noProof="0" dirty="0">
                <a:latin typeface="Sakkal Majalla" panose="02000000000000000000" pitchFamily="2" charset="-78"/>
                <a:cs typeface="Sakkal Majalla" panose="02000000000000000000" pitchFamily="2" charset="-78"/>
              </a:rPr>
              <a:t> أصحاب حقّ الحضانة؛ محدّد</a:t>
            </a:r>
            <a:r>
              <a:rPr lang="ar-BH" sz="2800" b="1" noProof="0" dirty="0">
                <a:latin typeface="Sakkal Majalla" panose="02000000000000000000" pitchFamily="2" charset="-78"/>
                <a:cs typeface="Sakkal Majalla" panose="02000000000000000000" pitchFamily="2" charset="-78"/>
              </a:rPr>
              <a:t>ً</a:t>
            </a:r>
            <a:r>
              <a:rPr lang="ar-SA" sz="2800" b="1" noProof="0" dirty="0">
                <a:latin typeface="Sakkal Majalla" panose="02000000000000000000" pitchFamily="2" charset="-78"/>
                <a:cs typeface="Sakkal Majalla" panose="02000000000000000000" pitchFamily="2" charset="-78"/>
              </a:rPr>
              <a:t>ا الشروط الواجب توافرها في الحاضن.</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20D4387F-573B-4CA0-9988-CDE51E268C2E}"/>
              </a:ext>
            </a:extLst>
          </p:cNvPr>
          <p:cNvSpPr/>
          <p:nvPr/>
        </p:nvSpPr>
        <p:spPr>
          <a:xfrm>
            <a:off x="1705197" y="3913388"/>
            <a:ext cx="9282843" cy="742120"/>
          </a:xfrm>
          <a:prstGeom prst="rect">
            <a:avLst/>
          </a:prstGeom>
          <a:solidFill>
            <a:schemeClr val="tx2">
              <a:lumMod val="40000"/>
              <a:lumOff val="6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r" rtl="1"/>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3-</a:t>
            </a:r>
            <a:r>
              <a:rPr kumimoji="0" lang="ar-BH"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lang="ar-SA" sz="2800" b="1" noProof="0" dirty="0">
                <a:latin typeface="Sakkal Majalla" panose="02000000000000000000" pitchFamily="2" charset="-78"/>
                <a:cs typeface="Sakkal Majalla" panose="02000000000000000000" pitchFamily="2" charset="-78"/>
              </a:rPr>
              <a:t>تُعلّل بعض أحكام الحضانة.</a:t>
            </a:r>
            <a:endParaRPr lang="en-US" sz="2800" b="1" dirty="0">
              <a:latin typeface="Sakkal Majalla" panose="02000000000000000000" pitchFamily="2" charset="-78"/>
              <a:cs typeface="Sakkal Majalla" panose="02000000000000000000" pitchFamily="2" charset="-78"/>
            </a:endParaRPr>
          </a:p>
        </p:txBody>
      </p:sp>
      <p:sp>
        <p:nvSpPr>
          <p:cNvPr id="8" name="مستطيل 7">
            <a:extLst>
              <a:ext uri="{FF2B5EF4-FFF2-40B4-BE49-F238E27FC236}">
                <a16:creationId xmlns:a16="http://schemas.microsoft.com/office/drawing/2014/main" id="{1CFD0D22-6FDB-44BF-84C5-BAE294C8ADE0}"/>
              </a:ext>
            </a:extLst>
          </p:cNvPr>
          <p:cNvSpPr/>
          <p:nvPr/>
        </p:nvSpPr>
        <p:spPr>
          <a:xfrm>
            <a:off x="872441" y="4787017"/>
            <a:ext cx="10115599" cy="742121"/>
          </a:xfrm>
          <a:prstGeom prst="rect">
            <a:avLst/>
          </a:prstGeom>
          <a:solidFill>
            <a:schemeClr val="tx2">
              <a:lumMod val="40000"/>
              <a:lumOff val="6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r" rtl="1">
              <a:defRPr/>
            </a:pPr>
            <a:r>
              <a:rPr kumimoji="0" lang="ar-SA" sz="2800" b="1" i="0" u="none" strike="noStrike" kern="0" cap="none" spc="0" normalizeH="0" baseline="0" noProof="0" dirty="0">
                <a:ln>
                  <a:noFill/>
                </a:ln>
                <a:solidFill>
                  <a:prstClr val="white"/>
                </a:solidFill>
                <a:effectLst/>
                <a:uLnTx/>
                <a:uFillTx/>
                <a:latin typeface="Sakkal Majalla" panose="02000000000000000000" pitchFamily="2" charset="-78"/>
                <a:cs typeface="Sakkal Majalla" panose="02000000000000000000" pitchFamily="2" charset="-78"/>
              </a:rPr>
              <a:t> </a:t>
            </a: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4- </a:t>
            </a:r>
            <a:r>
              <a:rPr lang="ar-SA" sz="2800" b="1" dirty="0">
                <a:latin typeface="Sakkal Majalla" panose="02000000000000000000" pitchFamily="2" charset="-78"/>
                <a:cs typeface="Sakkal Majalla" panose="02000000000000000000" pitchFamily="2" charset="-78"/>
              </a:rPr>
              <a:t>تُبيّن بعض أحكام الحضانة</a:t>
            </a:r>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9" name="مستطيل 8">
            <a:extLst>
              <a:ext uri="{FF2B5EF4-FFF2-40B4-BE49-F238E27FC236}">
                <a16:creationId xmlns:a16="http://schemas.microsoft.com/office/drawing/2014/main" id="{55594039-EF64-43FB-B5ED-D6E95C0F9505}"/>
              </a:ext>
            </a:extLst>
          </p:cNvPr>
          <p:cNvSpPr/>
          <p:nvPr/>
        </p:nvSpPr>
        <p:spPr>
          <a:xfrm>
            <a:off x="219299" y="5661586"/>
            <a:ext cx="10768741" cy="742121"/>
          </a:xfrm>
          <a:prstGeom prst="rect">
            <a:avLst/>
          </a:prstGeom>
          <a:solidFill>
            <a:schemeClr val="tx2">
              <a:lumMod val="60000"/>
              <a:lumOff val="4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r" rtl="1"/>
            <a:r>
              <a:rPr kumimoji="0" lang="ar-SA"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5-</a:t>
            </a:r>
            <a:r>
              <a:rPr lang="ar-SA" sz="2800" b="1" noProof="0" dirty="0">
                <a:latin typeface="Sakkal Majalla" panose="02000000000000000000" pitchFamily="2" charset="-78"/>
                <a:cs typeface="Sakkal Majalla" panose="02000000000000000000" pitchFamily="2" charset="-78"/>
              </a:rPr>
              <a:t> تُبيّن أهمية الحضانة بالنسبة إلى الأطفال بعد انتهاء العلاقة الزوجية.</a:t>
            </a:r>
            <a:r>
              <a:rPr lang="ar-BH" sz="2800" b="1" dirty="0">
                <a:latin typeface="Sakkal Majalla" panose="02000000000000000000" pitchFamily="2" charset="-78"/>
                <a:cs typeface="Sakkal Majalla" panose="02000000000000000000" pitchFamily="2" charset="-78"/>
              </a:rPr>
              <a:t> </a:t>
            </a:r>
            <a:endParaRPr lang="en-US" sz="2800" b="1" dirty="0">
              <a:latin typeface="Sakkal Majalla" panose="02000000000000000000" pitchFamily="2" charset="-78"/>
              <a:cs typeface="Sakkal Majalla" panose="02000000000000000000" pitchFamily="2" charset="-78"/>
            </a:endParaRPr>
          </a:p>
        </p:txBody>
      </p:sp>
      <p:pic>
        <p:nvPicPr>
          <p:cNvPr id="10" name="صورة 9">
            <a:extLst>
              <a:ext uri="{FF2B5EF4-FFF2-40B4-BE49-F238E27FC236}">
                <a16:creationId xmlns:a16="http://schemas.microsoft.com/office/drawing/2014/main" id="{1C6B4ED5-D4DB-4112-9F03-813EC92B0E9C}"/>
              </a:ext>
            </a:extLst>
          </p:cNvPr>
          <p:cNvPicPr>
            <a:picLocks noChangeAspect="1"/>
          </p:cNvPicPr>
          <p:nvPr/>
        </p:nvPicPr>
        <p:blipFill>
          <a:blip r:embed="rId2">
            <a:alphaModFix/>
          </a:blip>
          <a:stretch>
            <a:fillRect/>
          </a:stretch>
        </p:blipFill>
        <p:spPr>
          <a:xfrm>
            <a:off x="10576560" y="61352"/>
            <a:ext cx="1615440" cy="1255534"/>
          </a:xfrm>
          <a:prstGeom prst="rect">
            <a:avLst/>
          </a:prstGeom>
        </p:spPr>
      </p:pic>
      <p:sp>
        <p:nvSpPr>
          <p:cNvPr id="12" name="مستطيل 14">
            <a:extLst>
              <a:ext uri="{FF2B5EF4-FFF2-40B4-BE49-F238E27FC236}">
                <a16:creationId xmlns:a16="http://schemas.microsoft.com/office/drawing/2014/main" id="{0068829E-BBF2-4B57-A5B4-A13DA0FC6AA7}"/>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2899428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childTnLst>
                                </p:cTn>
                              </p:par>
                            </p:childTnLst>
                          </p:cTn>
                        </p:par>
                        <p:par>
                          <p:cTn id="26" fill="hold">
                            <p:stCondLst>
                              <p:cond delay="1000"/>
                            </p:stCondLst>
                            <p:childTnLst>
                              <p:par>
                                <p:cTn id="27" presetID="26"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par>
                          <p:cTn id="43" fill="hold">
                            <p:stCondLst>
                              <p:cond delay="3000"/>
                            </p:stCondLst>
                            <p:childTnLst>
                              <p:par>
                                <p:cTn id="44" presetID="26"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par>
                          <p:cTn id="60" fill="hold">
                            <p:stCondLst>
                              <p:cond delay="5000"/>
                            </p:stCondLst>
                            <p:childTnLst>
                              <p:par>
                                <p:cTn id="61" presetID="26"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par>
                          <p:cTn id="77" fill="hold">
                            <p:stCondLst>
                              <p:cond delay="7000"/>
                            </p:stCondLst>
                            <p:childTnLst>
                              <p:par>
                                <p:cTn id="78" presetID="26" presetClass="entr" presetSubtype="0"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80">
                                          <p:stCondLst>
                                            <p:cond delay="0"/>
                                          </p:stCondLst>
                                        </p:cTn>
                                        <p:tgtEl>
                                          <p:spTgt spid="8"/>
                                        </p:tgtEl>
                                      </p:cBhvr>
                                    </p:animEffect>
                                    <p:anim calcmode="lin" valueType="num">
                                      <p:cBhvr>
                                        <p:cTn id="8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6" dur="26">
                                          <p:stCondLst>
                                            <p:cond delay="650"/>
                                          </p:stCondLst>
                                        </p:cTn>
                                        <p:tgtEl>
                                          <p:spTgt spid="8"/>
                                        </p:tgtEl>
                                      </p:cBhvr>
                                      <p:to x="100000" y="60000"/>
                                    </p:animScale>
                                    <p:animScale>
                                      <p:cBhvr>
                                        <p:cTn id="87" dur="166" decel="50000">
                                          <p:stCondLst>
                                            <p:cond delay="676"/>
                                          </p:stCondLst>
                                        </p:cTn>
                                        <p:tgtEl>
                                          <p:spTgt spid="8"/>
                                        </p:tgtEl>
                                      </p:cBhvr>
                                      <p:to x="100000" y="100000"/>
                                    </p:animScale>
                                    <p:animScale>
                                      <p:cBhvr>
                                        <p:cTn id="88" dur="26">
                                          <p:stCondLst>
                                            <p:cond delay="1312"/>
                                          </p:stCondLst>
                                        </p:cTn>
                                        <p:tgtEl>
                                          <p:spTgt spid="8"/>
                                        </p:tgtEl>
                                      </p:cBhvr>
                                      <p:to x="100000" y="80000"/>
                                    </p:animScale>
                                    <p:animScale>
                                      <p:cBhvr>
                                        <p:cTn id="89" dur="166" decel="50000">
                                          <p:stCondLst>
                                            <p:cond delay="1338"/>
                                          </p:stCondLst>
                                        </p:cTn>
                                        <p:tgtEl>
                                          <p:spTgt spid="8"/>
                                        </p:tgtEl>
                                      </p:cBhvr>
                                      <p:to x="100000" y="100000"/>
                                    </p:animScale>
                                    <p:animScale>
                                      <p:cBhvr>
                                        <p:cTn id="90" dur="26">
                                          <p:stCondLst>
                                            <p:cond delay="1642"/>
                                          </p:stCondLst>
                                        </p:cTn>
                                        <p:tgtEl>
                                          <p:spTgt spid="8"/>
                                        </p:tgtEl>
                                      </p:cBhvr>
                                      <p:to x="100000" y="90000"/>
                                    </p:animScale>
                                    <p:animScale>
                                      <p:cBhvr>
                                        <p:cTn id="91" dur="166" decel="50000">
                                          <p:stCondLst>
                                            <p:cond delay="1668"/>
                                          </p:stCondLst>
                                        </p:cTn>
                                        <p:tgtEl>
                                          <p:spTgt spid="8"/>
                                        </p:tgtEl>
                                      </p:cBhvr>
                                      <p:to x="100000" y="100000"/>
                                    </p:animScale>
                                    <p:animScale>
                                      <p:cBhvr>
                                        <p:cTn id="92" dur="26">
                                          <p:stCondLst>
                                            <p:cond delay="1808"/>
                                          </p:stCondLst>
                                        </p:cTn>
                                        <p:tgtEl>
                                          <p:spTgt spid="8"/>
                                        </p:tgtEl>
                                      </p:cBhvr>
                                      <p:to x="100000" y="95000"/>
                                    </p:animScale>
                                    <p:animScale>
                                      <p:cBhvr>
                                        <p:cTn id="93" dur="166" decel="50000">
                                          <p:stCondLst>
                                            <p:cond delay="1834"/>
                                          </p:stCondLst>
                                        </p:cTn>
                                        <p:tgtEl>
                                          <p:spTgt spid="8"/>
                                        </p:tgtEl>
                                      </p:cBhvr>
                                      <p:to x="100000" y="100000"/>
                                    </p:animScale>
                                  </p:childTnLst>
                                </p:cTn>
                              </p:par>
                            </p:childTnLst>
                          </p:cTn>
                        </p:par>
                        <p:par>
                          <p:cTn id="94" fill="hold">
                            <p:stCondLst>
                              <p:cond delay="9000"/>
                            </p:stCondLst>
                            <p:childTnLst>
                              <p:par>
                                <p:cTn id="95" presetID="26" presetClass="entr" presetSubtype="0" fill="hold" grpId="0" nodeType="afterEffect">
                                  <p:stCondLst>
                                    <p:cond delay="0"/>
                                  </p:stCondLst>
                                  <p:childTnLst>
                                    <p:set>
                                      <p:cBhvr>
                                        <p:cTn id="96" dur="1" fill="hold">
                                          <p:stCondLst>
                                            <p:cond delay="0"/>
                                          </p:stCondLst>
                                        </p:cTn>
                                        <p:tgtEl>
                                          <p:spTgt spid="9"/>
                                        </p:tgtEl>
                                        <p:attrNameLst>
                                          <p:attrName>style.visibility</p:attrName>
                                        </p:attrNameLst>
                                      </p:cBhvr>
                                      <p:to>
                                        <p:strVal val="visible"/>
                                      </p:to>
                                    </p:set>
                                    <p:animEffect transition="in" filter="wipe(down)">
                                      <p:cBhvr>
                                        <p:cTn id="97" dur="580">
                                          <p:stCondLst>
                                            <p:cond delay="0"/>
                                          </p:stCondLst>
                                        </p:cTn>
                                        <p:tgtEl>
                                          <p:spTgt spid="9"/>
                                        </p:tgtEl>
                                      </p:cBhvr>
                                    </p:animEffect>
                                    <p:anim calcmode="lin" valueType="num">
                                      <p:cBhvr>
                                        <p:cTn id="9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03" dur="26">
                                          <p:stCondLst>
                                            <p:cond delay="650"/>
                                          </p:stCondLst>
                                        </p:cTn>
                                        <p:tgtEl>
                                          <p:spTgt spid="9"/>
                                        </p:tgtEl>
                                      </p:cBhvr>
                                      <p:to x="100000" y="60000"/>
                                    </p:animScale>
                                    <p:animScale>
                                      <p:cBhvr>
                                        <p:cTn id="104" dur="166" decel="50000">
                                          <p:stCondLst>
                                            <p:cond delay="676"/>
                                          </p:stCondLst>
                                        </p:cTn>
                                        <p:tgtEl>
                                          <p:spTgt spid="9"/>
                                        </p:tgtEl>
                                      </p:cBhvr>
                                      <p:to x="100000" y="100000"/>
                                    </p:animScale>
                                    <p:animScale>
                                      <p:cBhvr>
                                        <p:cTn id="105" dur="26">
                                          <p:stCondLst>
                                            <p:cond delay="1312"/>
                                          </p:stCondLst>
                                        </p:cTn>
                                        <p:tgtEl>
                                          <p:spTgt spid="9"/>
                                        </p:tgtEl>
                                      </p:cBhvr>
                                      <p:to x="100000" y="80000"/>
                                    </p:animScale>
                                    <p:animScale>
                                      <p:cBhvr>
                                        <p:cTn id="106" dur="166" decel="50000">
                                          <p:stCondLst>
                                            <p:cond delay="1338"/>
                                          </p:stCondLst>
                                        </p:cTn>
                                        <p:tgtEl>
                                          <p:spTgt spid="9"/>
                                        </p:tgtEl>
                                      </p:cBhvr>
                                      <p:to x="100000" y="100000"/>
                                    </p:animScale>
                                    <p:animScale>
                                      <p:cBhvr>
                                        <p:cTn id="107" dur="26">
                                          <p:stCondLst>
                                            <p:cond delay="1642"/>
                                          </p:stCondLst>
                                        </p:cTn>
                                        <p:tgtEl>
                                          <p:spTgt spid="9"/>
                                        </p:tgtEl>
                                      </p:cBhvr>
                                      <p:to x="100000" y="90000"/>
                                    </p:animScale>
                                    <p:animScale>
                                      <p:cBhvr>
                                        <p:cTn id="108" dur="166" decel="50000">
                                          <p:stCondLst>
                                            <p:cond delay="1668"/>
                                          </p:stCondLst>
                                        </p:cTn>
                                        <p:tgtEl>
                                          <p:spTgt spid="9"/>
                                        </p:tgtEl>
                                      </p:cBhvr>
                                      <p:to x="100000" y="100000"/>
                                    </p:animScale>
                                    <p:animScale>
                                      <p:cBhvr>
                                        <p:cTn id="109" dur="26">
                                          <p:stCondLst>
                                            <p:cond delay="1808"/>
                                          </p:stCondLst>
                                        </p:cTn>
                                        <p:tgtEl>
                                          <p:spTgt spid="9"/>
                                        </p:tgtEl>
                                      </p:cBhvr>
                                      <p:to x="100000" y="95000"/>
                                    </p:animScale>
                                    <p:animScale>
                                      <p:cBhvr>
                                        <p:cTn id="110" dur="166" decel="50000">
                                          <p:stCondLst>
                                            <p:cond delay="1834"/>
                                          </p:stCondLst>
                                        </p:cTn>
                                        <p:tgtEl>
                                          <p:spTgt spid="9"/>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7" grpId="0" animBg="1"/>
      <p:bldP spid="8"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مستطيل 7">
            <a:extLst>
              <a:ext uri="{FF2B5EF4-FFF2-40B4-BE49-F238E27FC236}">
                <a16:creationId xmlns:a16="http://schemas.microsoft.com/office/drawing/2014/main" id="{C97632D8-DF4C-4F6A-B226-1852C160F1C6}"/>
              </a:ext>
            </a:extLst>
          </p:cNvPr>
          <p:cNvSpPr/>
          <p:nvPr/>
        </p:nvSpPr>
        <p:spPr>
          <a:xfrm>
            <a:off x="4472940" y="523603"/>
            <a:ext cx="3246120" cy="731520"/>
          </a:xfrm>
          <a:prstGeom prst="rect">
            <a:avLst/>
          </a:prstGeom>
          <a:solidFill>
            <a:srgbClr val="44546A">
              <a:lumMod val="20000"/>
              <a:lumOff val="80000"/>
            </a:srgb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en-US"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a:t>
            </a:r>
            <a:r>
              <a:rPr kumimoji="0" lang="ar-BH"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تمهيد</a:t>
            </a:r>
            <a:endParaRPr kumimoji="0" lang="en-US"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1" name="عنوان 1">
            <a:extLst>
              <a:ext uri="{FF2B5EF4-FFF2-40B4-BE49-F238E27FC236}">
                <a16:creationId xmlns:a16="http://schemas.microsoft.com/office/drawing/2014/main" id="{F3A2D4B6-C635-4B3A-89CF-8254B1A377A6}"/>
              </a:ext>
            </a:extLst>
          </p:cNvPr>
          <p:cNvSpPr txBox="1">
            <a:spLocks/>
          </p:cNvSpPr>
          <p:nvPr/>
        </p:nvSpPr>
        <p:spPr>
          <a:xfrm>
            <a:off x="423691" y="1982288"/>
            <a:ext cx="11344618" cy="3928655"/>
          </a:xfrm>
          <a:prstGeom prst="rect">
            <a:avLst/>
          </a:prstGeom>
          <a:solidFill>
            <a:srgbClr val="ED7D31">
              <a:lumMod val="20000"/>
              <a:lumOff val="80000"/>
            </a:srgbClr>
          </a:solidFill>
          <a:ln w="635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pPr algn="just" rtl="1">
              <a:lnSpc>
                <a:spcPct val="150000"/>
              </a:lnSpc>
              <a:defRPr/>
            </a:pPr>
            <a:r>
              <a:rPr lang="ar-BH" sz="3300" b="1" dirty="0">
                <a:solidFill>
                  <a:sysClr val="windowText" lastClr="000000"/>
                </a:solidFill>
                <a:latin typeface="Sakkal Majalla" panose="02000000000000000000" pitchFamily="2" charset="-78"/>
                <a:cs typeface="Sakkal Majalla" panose="02000000000000000000" pitchFamily="2" charset="-78"/>
              </a:rPr>
              <a:t>قد يفترق بعضُ الأزواج بعضهم عن بعض لأسبابٍ مختلفةٍ، وقد يكون زواجهم قد أثمر بنينَ وبناتٍ، ولحماية هؤلاء الأبناء من التأثّر بهذا الافتراق فقد وضع الإسلامُ أحكامًا شرعيّةً بَيَّن من خلالها الأحقّ برعايتهم والإنفاق عليهم، وقد جُمعت هذه الأحكام في الفقه الإسلاميّ تحت مسمّى الحضانة.</a:t>
            </a:r>
          </a:p>
          <a:p>
            <a:pPr algn="just" rtl="1">
              <a:lnSpc>
                <a:spcPct val="150000"/>
              </a:lnSpc>
              <a:defRPr/>
            </a:pPr>
            <a:endParaRPr lang="ar-BH" sz="200" b="1" dirty="0">
              <a:solidFill>
                <a:sysClr val="windowText" lastClr="000000"/>
              </a:solidFill>
              <a:latin typeface="Sakkal Majalla" panose="02000000000000000000" pitchFamily="2" charset="-78"/>
              <a:cs typeface="Sakkal Majalla" panose="02000000000000000000" pitchFamily="2" charset="-78"/>
            </a:endParaRPr>
          </a:p>
          <a:p>
            <a:pPr algn="ctr" rtl="1">
              <a:lnSpc>
                <a:spcPct val="150000"/>
              </a:lnSpc>
              <a:defRPr/>
            </a:pPr>
            <a:r>
              <a:rPr lang="ar-BH" sz="3300" b="1" dirty="0">
                <a:solidFill>
                  <a:schemeClr val="tx1"/>
                </a:solidFill>
                <a:latin typeface="Sakkal Majalla" panose="02000000000000000000" pitchFamily="2" charset="-78"/>
                <a:cs typeface="Sakkal Majalla" panose="02000000000000000000" pitchFamily="2" charset="-78"/>
              </a:rPr>
              <a:t>فما الحضانة؟ وما حُكمها؟ وما الأحكام المتعلّقة بها؟</a:t>
            </a:r>
          </a:p>
        </p:txBody>
      </p:sp>
      <p:sp>
        <p:nvSpPr>
          <p:cNvPr id="3" name="مستطيل 14">
            <a:extLst>
              <a:ext uri="{FF2B5EF4-FFF2-40B4-BE49-F238E27FC236}">
                <a16:creationId xmlns:a16="http://schemas.microsoft.com/office/drawing/2014/main" id="{F30DE74E-009E-4E04-BEA0-43259ACBFB06}"/>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12674711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par>
                          <p:cTn id="8" fill="hold">
                            <p:stCondLst>
                              <p:cond delay="2000"/>
                            </p:stCondLst>
                            <p:childTnLst>
                              <p:par>
                                <p:cTn id="9" presetID="3" presetClass="entr" presetSubtype="1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blinds(horizontal)">
                                      <p:cBhvr>
                                        <p:cTn id="11"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مستطيل 11">
            <a:extLst>
              <a:ext uri="{FF2B5EF4-FFF2-40B4-BE49-F238E27FC236}">
                <a16:creationId xmlns:a16="http://schemas.microsoft.com/office/drawing/2014/main" id="{32A67259-04A3-43F7-B292-E2696FE0D8C5}"/>
              </a:ext>
            </a:extLst>
          </p:cNvPr>
          <p:cNvSpPr/>
          <p:nvPr/>
        </p:nvSpPr>
        <p:spPr>
          <a:xfrm>
            <a:off x="4838700" y="137160"/>
            <a:ext cx="2514600" cy="554784"/>
          </a:xfrm>
          <a:prstGeom prst="rect">
            <a:avLst/>
          </a:prstGeom>
          <a:solidFill>
            <a:schemeClr val="accent1">
              <a:lumMod val="40000"/>
              <a:lumOff val="6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ctr" rtl="1">
              <a:defRPr/>
            </a:pPr>
            <a:r>
              <a:rPr lang="ar-BH" sz="3600" b="1" dirty="0">
                <a:latin typeface="Sakkal Majalla" panose="02000000000000000000" pitchFamily="2" charset="-78"/>
                <a:cs typeface="Sakkal Majalla" panose="02000000000000000000" pitchFamily="2" charset="-78"/>
              </a:rPr>
              <a:t>أقرأ وأتفكَّر:</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7" name="مستطيل 16">
            <a:extLst>
              <a:ext uri="{FF2B5EF4-FFF2-40B4-BE49-F238E27FC236}">
                <a16:creationId xmlns:a16="http://schemas.microsoft.com/office/drawing/2014/main" id="{85673936-6FC5-4601-8DAB-C75336ACB0D2}"/>
              </a:ext>
            </a:extLst>
          </p:cNvPr>
          <p:cNvSpPr/>
          <p:nvPr/>
        </p:nvSpPr>
        <p:spPr>
          <a:xfrm>
            <a:off x="318954" y="838199"/>
            <a:ext cx="11464124" cy="1670421"/>
          </a:xfrm>
          <a:prstGeom prst="rect">
            <a:avLst/>
          </a:prstGeom>
          <a:solidFill>
            <a:schemeClr val="accent1">
              <a:lumMod val="20000"/>
              <a:lumOff val="8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lvl="0" algn="just" rtl="1">
              <a:defRPr/>
            </a:pPr>
            <a:r>
              <a:rPr lang="ar-BH" sz="2800" b="1" dirty="0">
                <a:latin typeface="Sakkal Majalla" panose="02000000000000000000" pitchFamily="2" charset="-78"/>
                <a:cs typeface="Sakkal Majalla" panose="02000000000000000000" pitchFamily="2" charset="-78"/>
              </a:rPr>
              <a:t>عَنْ أَبِي مَيْمُونَةَ، قَالَ: "بَيْنَا أَنَا عِنْدَ أَبِي هُرَيْرَةَ، فَقَالَ: إِنَّ امْرَأَةً جَاءَتْ رَسُولَ اللَّهِ </a:t>
            </a:r>
            <a:r>
              <a:rPr lang="en-US" sz="2800" b="1" dirty="0">
                <a:latin typeface="Sakkal Majalla" panose="02000000000000000000" pitchFamily="2" charset="-78"/>
                <a:cs typeface="Sakkal Majalla" panose="02000000000000000000" pitchFamily="2" charset="-78"/>
                <a:sym typeface="AGA Arabesque"/>
              </a:rPr>
              <a:t></a:t>
            </a:r>
            <a:r>
              <a:rPr lang="ar-BH" sz="2800" b="1" dirty="0">
                <a:latin typeface="Sakkal Majalla" panose="02000000000000000000" pitchFamily="2" charset="-78"/>
                <a:cs typeface="Sakkal Majalla" panose="02000000000000000000" pitchFamily="2" charset="-78"/>
              </a:rPr>
              <a:t> فَقَالَتْ: </a:t>
            </a:r>
            <a:r>
              <a:rPr lang="ar-BH" sz="2800" b="1" u="sng" dirty="0">
                <a:latin typeface="Sakkal Majalla" panose="02000000000000000000" pitchFamily="2" charset="-78"/>
                <a:cs typeface="Sakkal Majalla" panose="02000000000000000000" pitchFamily="2" charset="-78"/>
              </a:rPr>
              <a:t>فِدَاكَ أَبِي وَأُمِّي</a:t>
            </a:r>
            <a:r>
              <a:rPr lang="ar-BH" sz="2800" b="1" dirty="0">
                <a:latin typeface="Sakkal Majalla" panose="02000000000000000000" pitchFamily="2" charset="-78"/>
                <a:cs typeface="Sakkal Majalla" panose="02000000000000000000" pitchFamily="2" charset="-78"/>
              </a:rPr>
              <a:t>، إِنَّ زَوْجِي يُرِيدُ أَنْ </a:t>
            </a:r>
            <a:r>
              <a:rPr lang="ar-BH" sz="2800" b="1" u="sng" dirty="0">
                <a:latin typeface="Sakkal Majalla" panose="02000000000000000000" pitchFamily="2" charset="-78"/>
                <a:cs typeface="Sakkal Majalla" panose="02000000000000000000" pitchFamily="2" charset="-78"/>
              </a:rPr>
              <a:t>يَذْهَبَ بِابْنِي </a:t>
            </a:r>
            <a:r>
              <a:rPr lang="ar-BH" sz="2800" b="1" dirty="0">
                <a:latin typeface="Sakkal Majalla" panose="02000000000000000000" pitchFamily="2" charset="-78"/>
                <a:cs typeface="Sakkal Majalla" panose="02000000000000000000" pitchFamily="2" charset="-78"/>
              </a:rPr>
              <a:t>وَقَدْ نَفَعَنِي وَسَقَانِي مِنْ </a:t>
            </a:r>
            <a:r>
              <a:rPr lang="ar-BH" sz="2800" b="1" u="sng" dirty="0">
                <a:latin typeface="Sakkal Majalla" panose="02000000000000000000" pitchFamily="2" charset="-78"/>
                <a:cs typeface="Sakkal Majalla" panose="02000000000000000000" pitchFamily="2" charset="-78"/>
              </a:rPr>
              <a:t>بِئْرِ أَبِي عِنَبَةَ</a:t>
            </a:r>
            <a:r>
              <a:rPr lang="ar-BH" sz="2800" b="1" dirty="0">
                <a:latin typeface="Sakkal Majalla" panose="02000000000000000000" pitchFamily="2" charset="-78"/>
                <a:cs typeface="Sakkal Majalla" panose="02000000000000000000" pitchFamily="2" charset="-78"/>
              </a:rPr>
              <a:t>، فَجَاءَ زَوْجُهَا وَقَالَ: مَنْ يُخَاصِمُنِي فِي ابْنِي؟ فَقَالَ: "يَا غُلَامُ، هَذَا أَبُوكَ وَهَذِهِ أُمُّكَ فَخُذْ بِيَدِ أَيِّهِمَا شِئْتَ"، فَأَخَذَ بِيَدِ أُمِّهِ، فَانْطَلَقَتْ بِهِ". </a:t>
            </a:r>
            <a:r>
              <a:rPr lang="ar-BH" sz="2000" b="1" dirty="0">
                <a:latin typeface="Sakkal Majalla" panose="02000000000000000000" pitchFamily="2" charset="-78"/>
                <a:cs typeface="Sakkal Majalla" panose="02000000000000000000" pitchFamily="2" charset="-78"/>
              </a:rPr>
              <a:t>رواه النسائي</a:t>
            </a:r>
            <a:endParaRPr kumimoji="0" lang="en-US" sz="28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9" name="مستطيل 8"/>
          <p:cNvSpPr/>
          <p:nvPr/>
        </p:nvSpPr>
        <p:spPr>
          <a:xfrm>
            <a:off x="4130040" y="2654875"/>
            <a:ext cx="3931920" cy="457200"/>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chemeClr val="tx1"/>
                </a:solidFill>
                <a:latin typeface="Sakkal Majalla" panose="02000000000000000000" pitchFamily="2" charset="-78"/>
                <a:cs typeface="Sakkal Majalla" panose="02000000000000000000" pitchFamily="2" charset="-78"/>
              </a:rPr>
              <a:t>بعد التفكّر والتدّبر أجب عمّا يأتي:</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8" name="مستطيل 17"/>
          <p:cNvSpPr/>
          <p:nvPr/>
        </p:nvSpPr>
        <p:spPr>
          <a:xfrm>
            <a:off x="7686261" y="3272249"/>
            <a:ext cx="4348608" cy="554085"/>
          </a:xfrm>
          <a:prstGeom prst="rect">
            <a:avLst/>
          </a:prstGeom>
          <a:solidFill>
            <a:schemeClr val="accent3">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chemeClr val="tx1"/>
                </a:solidFill>
                <a:latin typeface="Sakkal Majalla" panose="02000000000000000000" pitchFamily="2" charset="-78"/>
                <a:cs typeface="Sakkal Majalla" panose="02000000000000000000" pitchFamily="2" charset="-78"/>
              </a:rPr>
              <a:t>1- وضّح معاني الكلمات التي تحتها خط.</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9" name="مستطيل 18"/>
          <p:cNvSpPr/>
          <p:nvPr/>
        </p:nvSpPr>
        <p:spPr>
          <a:xfrm>
            <a:off x="632460" y="3277694"/>
            <a:ext cx="5463540" cy="548640"/>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rtl="1"/>
            <a:r>
              <a:rPr lang="ar-BH" sz="2800" b="1" dirty="0">
                <a:solidFill>
                  <a:schemeClr val="tx1"/>
                </a:solidFill>
                <a:latin typeface="Sakkal Majalla" panose="02000000000000000000" pitchFamily="2" charset="-78"/>
                <a:cs typeface="Sakkal Majalla" panose="02000000000000000000" pitchFamily="2" charset="-78"/>
              </a:rPr>
              <a:t>2- مَنِ المُخَوّل له تحديد الحاضن الشرعيّ للولد؟ </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20" name="مستطيل 19"/>
          <p:cNvSpPr/>
          <p:nvPr/>
        </p:nvSpPr>
        <p:spPr>
          <a:xfrm>
            <a:off x="196888" y="3940635"/>
            <a:ext cx="5899112" cy="54864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r"/>
            <a:r>
              <a:rPr lang="ar-BH" sz="2400" b="1" dirty="0">
                <a:solidFill>
                  <a:srgbClr val="C00000"/>
                </a:solidFill>
                <a:latin typeface="Sakkal Majalla" panose="02000000000000000000" pitchFamily="2" charset="-78"/>
                <a:cs typeface="Sakkal Majalla" panose="02000000000000000000" pitchFamily="2" charset="-78"/>
              </a:rPr>
              <a:t>الـقـاضي</a:t>
            </a:r>
            <a:r>
              <a:rPr lang="ar-SA" sz="2400" b="1" dirty="0">
                <a:solidFill>
                  <a:srgbClr val="C00000"/>
                </a:solidFill>
                <a:latin typeface="Sakkal Majalla" panose="02000000000000000000" pitchFamily="2" charset="-78"/>
                <a:cs typeface="Sakkal Majalla" panose="02000000000000000000" pitchFamily="2" charset="-78"/>
              </a:rPr>
              <a:t> أو ولي</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الأمر.</a:t>
            </a:r>
            <a:r>
              <a:rPr lang="ar-BH" sz="2400" b="1" dirty="0">
                <a:solidFill>
                  <a:srgbClr val="C00000"/>
                </a:solidFill>
                <a:latin typeface="Sakkal Majalla" panose="02000000000000000000" pitchFamily="2" charset="-78"/>
                <a:cs typeface="Sakkal Majalla" panose="02000000000000000000" pitchFamily="2" charset="-78"/>
              </a:rPr>
              <a:t>  </a:t>
            </a:r>
            <a:endParaRPr lang="ar-SA" sz="2400" b="1" dirty="0">
              <a:solidFill>
                <a:srgbClr val="C00000"/>
              </a:solidFill>
              <a:latin typeface="Sakkal Majalla" panose="02000000000000000000" pitchFamily="2" charset="-78"/>
              <a:cs typeface="Sakkal Majalla" panose="02000000000000000000" pitchFamily="2" charset="-78"/>
            </a:endParaRPr>
          </a:p>
        </p:txBody>
      </p:sp>
      <p:sp>
        <p:nvSpPr>
          <p:cNvPr id="2" name="مستطيل 1">
            <a:extLst>
              <a:ext uri="{FF2B5EF4-FFF2-40B4-BE49-F238E27FC236}">
                <a16:creationId xmlns:a16="http://schemas.microsoft.com/office/drawing/2014/main" id="{5FF60FB2-EDDE-4D89-846A-70F8E8D3D94B}"/>
              </a:ext>
            </a:extLst>
          </p:cNvPr>
          <p:cNvSpPr/>
          <p:nvPr/>
        </p:nvSpPr>
        <p:spPr>
          <a:xfrm>
            <a:off x="10333952" y="3933556"/>
            <a:ext cx="1661160" cy="55408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latin typeface="Sakkal Majalla" panose="02000000000000000000" pitchFamily="2" charset="-78"/>
                <a:cs typeface="Sakkal Majalla" panose="02000000000000000000" pitchFamily="2" charset="-78"/>
              </a:rPr>
              <a:t>الكلمة</a:t>
            </a:r>
          </a:p>
        </p:txBody>
      </p:sp>
      <p:sp>
        <p:nvSpPr>
          <p:cNvPr id="4" name="مستطيل 3">
            <a:extLst>
              <a:ext uri="{FF2B5EF4-FFF2-40B4-BE49-F238E27FC236}">
                <a16:creationId xmlns:a16="http://schemas.microsoft.com/office/drawing/2014/main" id="{7C18F37E-8BBC-4DC5-AA02-21BCBBEFADEE}"/>
              </a:ext>
            </a:extLst>
          </p:cNvPr>
          <p:cNvSpPr/>
          <p:nvPr/>
        </p:nvSpPr>
        <p:spPr>
          <a:xfrm>
            <a:off x="10333952" y="4603575"/>
            <a:ext cx="1661160" cy="640080"/>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400" b="1" dirty="0">
                <a:solidFill>
                  <a:schemeClr val="tx1"/>
                </a:solidFill>
                <a:latin typeface="Sakkal Majalla" panose="02000000000000000000" pitchFamily="2" charset="-78"/>
                <a:cs typeface="Sakkal Majalla" panose="02000000000000000000" pitchFamily="2" charset="-78"/>
              </a:rPr>
              <a:t>فِدَاكَ أَبِي وَأُمِّي</a:t>
            </a:r>
          </a:p>
        </p:txBody>
      </p:sp>
      <p:sp>
        <p:nvSpPr>
          <p:cNvPr id="5" name="مستطيل 4">
            <a:extLst>
              <a:ext uri="{FF2B5EF4-FFF2-40B4-BE49-F238E27FC236}">
                <a16:creationId xmlns:a16="http://schemas.microsoft.com/office/drawing/2014/main" id="{4BA508D5-AB85-4B4B-8751-B39675CBCC67}"/>
              </a:ext>
            </a:extLst>
          </p:cNvPr>
          <p:cNvSpPr/>
          <p:nvPr/>
        </p:nvSpPr>
        <p:spPr>
          <a:xfrm>
            <a:off x="6262884" y="4606956"/>
            <a:ext cx="3856475" cy="640080"/>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latin typeface="Sakkal Majalla" panose="02000000000000000000" pitchFamily="2" charset="-78"/>
                <a:cs typeface="Sakkal Majalla" panose="02000000000000000000" pitchFamily="2" charset="-78"/>
              </a:rPr>
              <a:t>أفديك بهما، وتُقال لتعظيم حقّ المفدَّى.</a:t>
            </a:r>
          </a:p>
        </p:txBody>
      </p:sp>
      <p:sp>
        <p:nvSpPr>
          <p:cNvPr id="7" name="مستطيل 6">
            <a:extLst>
              <a:ext uri="{FF2B5EF4-FFF2-40B4-BE49-F238E27FC236}">
                <a16:creationId xmlns:a16="http://schemas.microsoft.com/office/drawing/2014/main" id="{9F7A8F9D-D3E1-419E-9CC2-2982236B0C97}"/>
              </a:ext>
            </a:extLst>
          </p:cNvPr>
          <p:cNvSpPr/>
          <p:nvPr/>
        </p:nvSpPr>
        <p:spPr>
          <a:xfrm>
            <a:off x="10333952" y="5355780"/>
            <a:ext cx="1645920" cy="640080"/>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400" b="1" dirty="0">
                <a:solidFill>
                  <a:schemeClr val="tx1"/>
                </a:solidFill>
                <a:latin typeface="Sakkal Majalla" panose="02000000000000000000" pitchFamily="2" charset="-78"/>
                <a:cs typeface="Sakkal Majalla" panose="02000000000000000000" pitchFamily="2" charset="-78"/>
              </a:rPr>
              <a:t>يَذْهَبَ بِابْنِي </a:t>
            </a:r>
          </a:p>
        </p:txBody>
      </p:sp>
      <p:sp>
        <p:nvSpPr>
          <p:cNvPr id="8" name="مستطيل 7">
            <a:extLst>
              <a:ext uri="{FF2B5EF4-FFF2-40B4-BE49-F238E27FC236}">
                <a16:creationId xmlns:a16="http://schemas.microsoft.com/office/drawing/2014/main" id="{0705C9CD-BBD4-42A4-ABF1-C2D1BBE691A3}"/>
              </a:ext>
            </a:extLst>
          </p:cNvPr>
          <p:cNvSpPr/>
          <p:nvPr/>
        </p:nvSpPr>
        <p:spPr>
          <a:xfrm>
            <a:off x="6262884" y="5355780"/>
            <a:ext cx="3856476" cy="640080"/>
          </a:xfrm>
          <a:prstGeom prst="rect">
            <a:avLst/>
          </a:prstGeom>
          <a:solidFill>
            <a:schemeClr val="accent3">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latin typeface="Sakkal Majalla" panose="02000000000000000000" pitchFamily="2" charset="-78"/>
                <a:cs typeface="Sakkal Majalla" panose="02000000000000000000" pitchFamily="2" charset="-78"/>
              </a:rPr>
              <a:t>يأخذَه مني كرهًا.</a:t>
            </a:r>
          </a:p>
        </p:txBody>
      </p:sp>
      <p:sp>
        <p:nvSpPr>
          <p:cNvPr id="3" name="مستطيل 2">
            <a:extLst>
              <a:ext uri="{FF2B5EF4-FFF2-40B4-BE49-F238E27FC236}">
                <a16:creationId xmlns:a16="http://schemas.microsoft.com/office/drawing/2014/main" id="{C31492B6-7059-4C4A-8A9C-3DB548157F19}"/>
              </a:ext>
            </a:extLst>
          </p:cNvPr>
          <p:cNvSpPr/>
          <p:nvPr/>
        </p:nvSpPr>
        <p:spPr>
          <a:xfrm>
            <a:off x="212127" y="4603575"/>
            <a:ext cx="5883873" cy="640080"/>
          </a:xfrm>
          <a:prstGeom prst="rect">
            <a:avLst/>
          </a:prstGeom>
          <a:solidFill>
            <a:schemeClr val="bg1">
              <a:lumMod val="7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800" b="1" dirty="0">
                <a:solidFill>
                  <a:schemeClr val="tx1"/>
                </a:solidFill>
                <a:latin typeface="Sakkal Majalla" panose="02000000000000000000" pitchFamily="2" charset="-78"/>
                <a:cs typeface="Sakkal Majalla" panose="02000000000000000000" pitchFamily="2" charset="-78"/>
              </a:rPr>
              <a:t>3- استنتج المستفاد من الحديث.</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1" name="مستطيل 10">
            <a:extLst>
              <a:ext uri="{FF2B5EF4-FFF2-40B4-BE49-F238E27FC236}">
                <a16:creationId xmlns:a16="http://schemas.microsoft.com/office/drawing/2014/main" id="{E6A2116A-38AA-4122-856F-9B3220F11B13}"/>
              </a:ext>
            </a:extLst>
          </p:cNvPr>
          <p:cNvSpPr/>
          <p:nvPr/>
        </p:nvSpPr>
        <p:spPr>
          <a:xfrm>
            <a:off x="212127" y="5355780"/>
            <a:ext cx="5883873" cy="1082040"/>
          </a:xfrm>
          <a:prstGeom prst="rect">
            <a:avLst/>
          </a:prstGeom>
          <a:solidFill>
            <a:schemeClr val="bg1">
              <a:lumMod val="95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400" b="1" dirty="0">
                <a:solidFill>
                  <a:srgbClr val="C00000"/>
                </a:solidFill>
                <a:latin typeface="Sakkal Majalla" panose="02000000000000000000" pitchFamily="2" charset="-78"/>
                <a:cs typeface="Sakkal Majalla" panose="02000000000000000000" pitchFamily="2" charset="-78"/>
              </a:rPr>
              <a:t>1- بر</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الوالدين</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فالابن كان قائمًا على خدمة أم</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ه وهو بسن</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صغير.</a:t>
            </a:r>
          </a:p>
          <a:p>
            <a:pPr algn="r"/>
            <a:r>
              <a:rPr lang="ar-SA" sz="2400" b="1" dirty="0">
                <a:solidFill>
                  <a:srgbClr val="C00000"/>
                </a:solidFill>
                <a:latin typeface="Sakkal Majalla" panose="02000000000000000000" pitchFamily="2" charset="-78"/>
                <a:cs typeface="Sakkal Majalla" panose="02000000000000000000" pitchFamily="2" charset="-78"/>
              </a:rPr>
              <a:t>2- للابن أن يختار بين أم</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ه وأبيه.</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16" name="مستطيل 1">
            <a:extLst>
              <a:ext uri="{FF2B5EF4-FFF2-40B4-BE49-F238E27FC236}">
                <a16:creationId xmlns:a16="http://schemas.microsoft.com/office/drawing/2014/main" id="{661E166C-CD46-4814-B68B-D0EDAAF28CDD}"/>
              </a:ext>
            </a:extLst>
          </p:cNvPr>
          <p:cNvSpPr/>
          <p:nvPr/>
        </p:nvSpPr>
        <p:spPr>
          <a:xfrm>
            <a:off x="6262885" y="3940635"/>
            <a:ext cx="3856474" cy="554085"/>
          </a:xfrm>
          <a:prstGeom prst="rect">
            <a:avLst/>
          </a:prstGeom>
          <a:solidFill>
            <a:schemeClr val="accent2">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2400" b="1" dirty="0">
                <a:solidFill>
                  <a:srgbClr val="C00000"/>
                </a:solidFill>
                <a:latin typeface="Sakkal Majalla" panose="02000000000000000000" pitchFamily="2" charset="-78"/>
                <a:cs typeface="Sakkal Majalla" panose="02000000000000000000" pitchFamily="2" charset="-78"/>
              </a:rPr>
              <a:t>معناها </a:t>
            </a:r>
          </a:p>
        </p:txBody>
      </p:sp>
      <p:sp>
        <p:nvSpPr>
          <p:cNvPr id="10" name="مستطيل 14">
            <a:extLst>
              <a:ext uri="{FF2B5EF4-FFF2-40B4-BE49-F238E27FC236}">
                <a16:creationId xmlns:a16="http://schemas.microsoft.com/office/drawing/2014/main" id="{062231B9-63AA-4106-8FF5-F271FAB8C990}"/>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4096650349"/>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80">
                                          <p:stCondLst>
                                            <p:cond delay="0"/>
                                          </p:stCondLst>
                                        </p:cTn>
                                        <p:tgtEl>
                                          <p:spTgt spid="12"/>
                                        </p:tgtEl>
                                      </p:cBhvr>
                                    </p:animEffect>
                                    <p:anim calcmode="lin" valueType="num">
                                      <p:cBhvr>
                                        <p:cTn id="8"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 dur="26">
                                          <p:stCondLst>
                                            <p:cond delay="650"/>
                                          </p:stCondLst>
                                        </p:cTn>
                                        <p:tgtEl>
                                          <p:spTgt spid="12"/>
                                        </p:tgtEl>
                                      </p:cBhvr>
                                      <p:to x="100000" y="60000"/>
                                    </p:animScale>
                                    <p:animScale>
                                      <p:cBhvr>
                                        <p:cTn id="14" dur="166" decel="50000">
                                          <p:stCondLst>
                                            <p:cond delay="676"/>
                                          </p:stCondLst>
                                        </p:cTn>
                                        <p:tgtEl>
                                          <p:spTgt spid="12"/>
                                        </p:tgtEl>
                                      </p:cBhvr>
                                      <p:to x="100000" y="100000"/>
                                    </p:animScale>
                                    <p:animScale>
                                      <p:cBhvr>
                                        <p:cTn id="15" dur="26">
                                          <p:stCondLst>
                                            <p:cond delay="1312"/>
                                          </p:stCondLst>
                                        </p:cTn>
                                        <p:tgtEl>
                                          <p:spTgt spid="12"/>
                                        </p:tgtEl>
                                      </p:cBhvr>
                                      <p:to x="100000" y="80000"/>
                                    </p:animScale>
                                    <p:animScale>
                                      <p:cBhvr>
                                        <p:cTn id="16" dur="166" decel="50000">
                                          <p:stCondLst>
                                            <p:cond delay="1338"/>
                                          </p:stCondLst>
                                        </p:cTn>
                                        <p:tgtEl>
                                          <p:spTgt spid="12"/>
                                        </p:tgtEl>
                                      </p:cBhvr>
                                      <p:to x="100000" y="100000"/>
                                    </p:animScale>
                                    <p:animScale>
                                      <p:cBhvr>
                                        <p:cTn id="17" dur="26">
                                          <p:stCondLst>
                                            <p:cond delay="1642"/>
                                          </p:stCondLst>
                                        </p:cTn>
                                        <p:tgtEl>
                                          <p:spTgt spid="12"/>
                                        </p:tgtEl>
                                      </p:cBhvr>
                                      <p:to x="100000" y="90000"/>
                                    </p:animScale>
                                    <p:animScale>
                                      <p:cBhvr>
                                        <p:cTn id="18" dur="166" decel="50000">
                                          <p:stCondLst>
                                            <p:cond delay="1668"/>
                                          </p:stCondLst>
                                        </p:cTn>
                                        <p:tgtEl>
                                          <p:spTgt spid="12"/>
                                        </p:tgtEl>
                                      </p:cBhvr>
                                      <p:to x="100000" y="100000"/>
                                    </p:animScale>
                                    <p:animScale>
                                      <p:cBhvr>
                                        <p:cTn id="19" dur="26">
                                          <p:stCondLst>
                                            <p:cond delay="1808"/>
                                          </p:stCondLst>
                                        </p:cTn>
                                        <p:tgtEl>
                                          <p:spTgt spid="12"/>
                                        </p:tgtEl>
                                      </p:cBhvr>
                                      <p:to x="100000" y="95000"/>
                                    </p:animScale>
                                    <p:animScale>
                                      <p:cBhvr>
                                        <p:cTn id="20" dur="166" decel="50000">
                                          <p:stCondLst>
                                            <p:cond delay="1834"/>
                                          </p:stCondLst>
                                        </p:cTn>
                                        <p:tgtEl>
                                          <p:spTgt spid="12"/>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7"/>
                                        </p:tgtEl>
                                        <p:attrNameLst>
                                          <p:attrName>style.visibility</p:attrName>
                                        </p:attrNameLst>
                                      </p:cBhvr>
                                      <p:to>
                                        <p:strVal val="visible"/>
                                      </p:to>
                                    </p:set>
                                    <p:anim calcmode="lin" valueType="num">
                                      <p:cBhvr additive="base">
                                        <p:cTn id="24" dur="500" fill="hold"/>
                                        <p:tgtEl>
                                          <p:spTgt spid="17"/>
                                        </p:tgtEl>
                                        <p:attrNameLst>
                                          <p:attrName>ppt_x</p:attrName>
                                        </p:attrNameLst>
                                      </p:cBhvr>
                                      <p:tavLst>
                                        <p:tav tm="0">
                                          <p:val>
                                            <p:strVal val="#ppt_x"/>
                                          </p:val>
                                        </p:tav>
                                        <p:tav tm="100000">
                                          <p:val>
                                            <p:strVal val="#ppt_x"/>
                                          </p:val>
                                        </p:tav>
                                      </p:tavLst>
                                    </p:anim>
                                    <p:anim calcmode="lin" valueType="num">
                                      <p:cBhvr additive="base">
                                        <p:cTn id="25" dur="500" fill="hold"/>
                                        <p:tgtEl>
                                          <p:spTgt spid="17"/>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6" presetClass="entr" presetSubtype="0" fill="hold" grpId="0"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wipe(down)">
                                      <p:cBhvr>
                                        <p:cTn id="29" dur="580">
                                          <p:stCondLst>
                                            <p:cond delay="0"/>
                                          </p:stCondLst>
                                        </p:cTn>
                                        <p:tgtEl>
                                          <p:spTgt spid="9"/>
                                        </p:tgtEl>
                                      </p:cBhvr>
                                    </p:animEffect>
                                    <p:anim calcmode="lin" valueType="num">
                                      <p:cBhvr>
                                        <p:cTn id="30"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5" dur="26">
                                          <p:stCondLst>
                                            <p:cond delay="650"/>
                                          </p:stCondLst>
                                        </p:cTn>
                                        <p:tgtEl>
                                          <p:spTgt spid="9"/>
                                        </p:tgtEl>
                                      </p:cBhvr>
                                      <p:to x="100000" y="60000"/>
                                    </p:animScale>
                                    <p:animScale>
                                      <p:cBhvr>
                                        <p:cTn id="36" dur="166" decel="50000">
                                          <p:stCondLst>
                                            <p:cond delay="676"/>
                                          </p:stCondLst>
                                        </p:cTn>
                                        <p:tgtEl>
                                          <p:spTgt spid="9"/>
                                        </p:tgtEl>
                                      </p:cBhvr>
                                      <p:to x="100000" y="100000"/>
                                    </p:animScale>
                                    <p:animScale>
                                      <p:cBhvr>
                                        <p:cTn id="37" dur="26">
                                          <p:stCondLst>
                                            <p:cond delay="1312"/>
                                          </p:stCondLst>
                                        </p:cTn>
                                        <p:tgtEl>
                                          <p:spTgt spid="9"/>
                                        </p:tgtEl>
                                      </p:cBhvr>
                                      <p:to x="100000" y="80000"/>
                                    </p:animScale>
                                    <p:animScale>
                                      <p:cBhvr>
                                        <p:cTn id="38" dur="166" decel="50000">
                                          <p:stCondLst>
                                            <p:cond delay="1338"/>
                                          </p:stCondLst>
                                        </p:cTn>
                                        <p:tgtEl>
                                          <p:spTgt spid="9"/>
                                        </p:tgtEl>
                                      </p:cBhvr>
                                      <p:to x="100000" y="100000"/>
                                    </p:animScale>
                                    <p:animScale>
                                      <p:cBhvr>
                                        <p:cTn id="39" dur="26">
                                          <p:stCondLst>
                                            <p:cond delay="1642"/>
                                          </p:stCondLst>
                                        </p:cTn>
                                        <p:tgtEl>
                                          <p:spTgt spid="9"/>
                                        </p:tgtEl>
                                      </p:cBhvr>
                                      <p:to x="100000" y="90000"/>
                                    </p:animScale>
                                    <p:animScale>
                                      <p:cBhvr>
                                        <p:cTn id="40" dur="166" decel="50000">
                                          <p:stCondLst>
                                            <p:cond delay="1668"/>
                                          </p:stCondLst>
                                        </p:cTn>
                                        <p:tgtEl>
                                          <p:spTgt spid="9"/>
                                        </p:tgtEl>
                                      </p:cBhvr>
                                      <p:to x="100000" y="100000"/>
                                    </p:animScale>
                                    <p:animScale>
                                      <p:cBhvr>
                                        <p:cTn id="41" dur="26">
                                          <p:stCondLst>
                                            <p:cond delay="1808"/>
                                          </p:stCondLst>
                                        </p:cTn>
                                        <p:tgtEl>
                                          <p:spTgt spid="9"/>
                                        </p:tgtEl>
                                      </p:cBhvr>
                                      <p:to x="100000" y="95000"/>
                                    </p:animScale>
                                    <p:animScale>
                                      <p:cBhvr>
                                        <p:cTn id="42" dur="166" decel="50000">
                                          <p:stCondLst>
                                            <p:cond delay="1834"/>
                                          </p:stCondLst>
                                        </p:cTn>
                                        <p:tgtEl>
                                          <p:spTgt spid="9"/>
                                        </p:tgtEl>
                                      </p:cBhvr>
                                      <p:to x="100000" y="100000"/>
                                    </p:animScale>
                                  </p:childTnLst>
                                </p:cTn>
                              </p:par>
                            </p:childTnLst>
                          </p:cTn>
                        </p:par>
                        <p:par>
                          <p:cTn id="43" fill="hold">
                            <p:stCondLst>
                              <p:cond delay="4500"/>
                            </p:stCondLst>
                            <p:childTnLst>
                              <p:par>
                                <p:cTn id="44" presetID="26" presetClass="entr" presetSubtype="0" fill="hold" grpId="0" nodeType="after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wipe(down)">
                                      <p:cBhvr>
                                        <p:cTn id="46" dur="580">
                                          <p:stCondLst>
                                            <p:cond delay="0"/>
                                          </p:stCondLst>
                                        </p:cTn>
                                        <p:tgtEl>
                                          <p:spTgt spid="18"/>
                                        </p:tgtEl>
                                      </p:cBhvr>
                                    </p:animEffect>
                                    <p:anim calcmode="lin" valueType="num">
                                      <p:cBhvr>
                                        <p:cTn id="47" dur="1822" tmFilter="0,0; 0.14,0.36; 0.43,0.73; 0.71,0.91; 1.0,1.0">
                                          <p:stCondLst>
                                            <p:cond delay="0"/>
                                          </p:stCondLst>
                                        </p:cTn>
                                        <p:tgtEl>
                                          <p:spTgt spid="18"/>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18"/>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18"/>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18"/>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18"/>
                                        </p:tgtEl>
                                        <p:attrNameLst>
                                          <p:attrName>ppt_y</p:attrName>
                                        </p:attrNameLst>
                                      </p:cBhvr>
                                      <p:tavLst>
                                        <p:tav tm="0" fmla="#ppt_y-sin(pi*$)/81">
                                          <p:val>
                                            <p:fltVal val="0"/>
                                          </p:val>
                                        </p:tav>
                                        <p:tav tm="100000">
                                          <p:val>
                                            <p:fltVal val="1"/>
                                          </p:val>
                                        </p:tav>
                                      </p:tavLst>
                                    </p:anim>
                                    <p:animScale>
                                      <p:cBhvr>
                                        <p:cTn id="52" dur="26">
                                          <p:stCondLst>
                                            <p:cond delay="650"/>
                                          </p:stCondLst>
                                        </p:cTn>
                                        <p:tgtEl>
                                          <p:spTgt spid="18"/>
                                        </p:tgtEl>
                                      </p:cBhvr>
                                      <p:to x="100000" y="60000"/>
                                    </p:animScale>
                                    <p:animScale>
                                      <p:cBhvr>
                                        <p:cTn id="53" dur="166" decel="50000">
                                          <p:stCondLst>
                                            <p:cond delay="676"/>
                                          </p:stCondLst>
                                        </p:cTn>
                                        <p:tgtEl>
                                          <p:spTgt spid="18"/>
                                        </p:tgtEl>
                                      </p:cBhvr>
                                      <p:to x="100000" y="100000"/>
                                    </p:animScale>
                                    <p:animScale>
                                      <p:cBhvr>
                                        <p:cTn id="54" dur="26">
                                          <p:stCondLst>
                                            <p:cond delay="1312"/>
                                          </p:stCondLst>
                                        </p:cTn>
                                        <p:tgtEl>
                                          <p:spTgt spid="18"/>
                                        </p:tgtEl>
                                      </p:cBhvr>
                                      <p:to x="100000" y="80000"/>
                                    </p:animScale>
                                    <p:animScale>
                                      <p:cBhvr>
                                        <p:cTn id="55" dur="166" decel="50000">
                                          <p:stCondLst>
                                            <p:cond delay="1338"/>
                                          </p:stCondLst>
                                        </p:cTn>
                                        <p:tgtEl>
                                          <p:spTgt spid="18"/>
                                        </p:tgtEl>
                                      </p:cBhvr>
                                      <p:to x="100000" y="100000"/>
                                    </p:animScale>
                                    <p:animScale>
                                      <p:cBhvr>
                                        <p:cTn id="56" dur="26">
                                          <p:stCondLst>
                                            <p:cond delay="1642"/>
                                          </p:stCondLst>
                                        </p:cTn>
                                        <p:tgtEl>
                                          <p:spTgt spid="18"/>
                                        </p:tgtEl>
                                      </p:cBhvr>
                                      <p:to x="100000" y="90000"/>
                                    </p:animScale>
                                    <p:animScale>
                                      <p:cBhvr>
                                        <p:cTn id="57" dur="166" decel="50000">
                                          <p:stCondLst>
                                            <p:cond delay="1668"/>
                                          </p:stCondLst>
                                        </p:cTn>
                                        <p:tgtEl>
                                          <p:spTgt spid="18"/>
                                        </p:tgtEl>
                                      </p:cBhvr>
                                      <p:to x="100000" y="100000"/>
                                    </p:animScale>
                                    <p:animScale>
                                      <p:cBhvr>
                                        <p:cTn id="58" dur="26">
                                          <p:stCondLst>
                                            <p:cond delay="1808"/>
                                          </p:stCondLst>
                                        </p:cTn>
                                        <p:tgtEl>
                                          <p:spTgt spid="18"/>
                                        </p:tgtEl>
                                      </p:cBhvr>
                                      <p:to x="100000" y="95000"/>
                                    </p:animScale>
                                    <p:animScale>
                                      <p:cBhvr>
                                        <p:cTn id="59" dur="166" decel="50000">
                                          <p:stCondLst>
                                            <p:cond delay="1834"/>
                                          </p:stCondLst>
                                        </p:cTn>
                                        <p:tgtEl>
                                          <p:spTgt spid="18"/>
                                        </p:tgtEl>
                                      </p:cBhvr>
                                      <p:to x="100000" y="100000"/>
                                    </p:animScale>
                                  </p:childTnLst>
                                </p:cTn>
                              </p:par>
                            </p:childTnLst>
                          </p:cTn>
                        </p:par>
                        <p:par>
                          <p:cTn id="60" fill="hold">
                            <p:stCondLst>
                              <p:cond delay="6500"/>
                            </p:stCondLst>
                            <p:childTnLst>
                              <p:par>
                                <p:cTn id="61" presetID="2" presetClass="entr" presetSubtype="4" fill="hold" grpId="0" nodeType="afterEffect">
                                  <p:stCondLst>
                                    <p:cond delay="0"/>
                                  </p:stCondLst>
                                  <p:childTnLst>
                                    <p:set>
                                      <p:cBhvr>
                                        <p:cTn id="62" dur="1" fill="hold">
                                          <p:stCondLst>
                                            <p:cond delay="0"/>
                                          </p:stCondLst>
                                        </p:cTn>
                                        <p:tgtEl>
                                          <p:spTgt spid="2"/>
                                        </p:tgtEl>
                                        <p:attrNameLst>
                                          <p:attrName>style.visibility</p:attrName>
                                        </p:attrNameLst>
                                      </p:cBhvr>
                                      <p:to>
                                        <p:strVal val="visible"/>
                                      </p:to>
                                    </p:set>
                                    <p:anim calcmode="lin" valueType="num">
                                      <p:cBhvr additive="base">
                                        <p:cTn id="63" dur="500" fill="hold"/>
                                        <p:tgtEl>
                                          <p:spTgt spid="2"/>
                                        </p:tgtEl>
                                        <p:attrNameLst>
                                          <p:attrName>ppt_x</p:attrName>
                                        </p:attrNameLst>
                                      </p:cBhvr>
                                      <p:tavLst>
                                        <p:tav tm="0">
                                          <p:val>
                                            <p:strVal val="#ppt_x"/>
                                          </p:val>
                                        </p:tav>
                                        <p:tav tm="100000">
                                          <p:val>
                                            <p:strVal val="#ppt_x"/>
                                          </p:val>
                                        </p:tav>
                                      </p:tavLst>
                                    </p:anim>
                                    <p:anim calcmode="lin" valueType="num">
                                      <p:cBhvr additive="base">
                                        <p:cTn id="64" dur="500" fill="hold"/>
                                        <p:tgtEl>
                                          <p:spTgt spid="2"/>
                                        </p:tgtEl>
                                        <p:attrNameLst>
                                          <p:attrName>ppt_y</p:attrName>
                                        </p:attrNameLst>
                                      </p:cBhvr>
                                      <p:tavLst>
                                        <p:tav tm="0">
                                          <p:val>
                                            <p:strVal val="1+#ppt_h/2"/>
                                          </p:val>
                                        </p:tav>
                                        <p:tav tm="100000">
                                          <p:val>
                                            <p:strVal val="#ppt_y"/>
                                          </p:val>
                                        </p:tav>
                                      </p:tavLst>
                                    </p:anim>
                                  </p:childTnLst>
                                </p:cTn>
                              </p:par>
                            </p:childTnLst>
                          </p:cTn>
                        </p:par>
                        <p:par>
                          <p:cTn id="65" fill="hold">
                            <p:stCondLst>
                              <p:cond delay="700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500"/>
                            </p:stCondLst>
                            <p:childTnLst>
                              <p:par>
                                <p:cTn id="71" presetID="2" presetClass="entr" presetSubtype="4"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additive="base">
                                        <p:cTn id="73" dur="500" fill="hold"/>
                                        <p:tgtEl>
                                          <p:spTgt spid="4"/>
                                        </p:tgtEl>
                                        <p:attrNameLst>
                                          <p:attrName>ppt_x</p:attrName>
                                        </p:attrNameLst>
                                      </p:cBhvr>
                                      <p:tavLst>
                                        <p:tav tm="0">
                                          <p:val>
                                            <p:strVal val="#ppt_x"/>
                                          </p:val>
                                        </p:tav>
                                        <p:tav tm="100000">
                                          <p:val>
                                            <p:strVal val="#ppt_x"/>
                                          </p:val>
                                        </p:tav>
                                      </p:tavLst>
                                    </p:anim>
                                    <p:anim calcmode="lin" valueType="num">
                                      <p:cBhvr additive="base">
                                        <p:cTn id="74" dur="500" fill="hold"/>
                                        <p:tgtEl>
                                          <p:spTgt spid="4"/>
                                        </p:tgtEl>
                                        <p:attrNameLst>
                                          <p:attrName>ppt_y</p:attrName>
                                        </p:attrNameLst>
                                      </p:cBhvr>
                                      <p:tavLst>
                                        <p:tav tm="0">
                                          <p:val>
                                            <p:strVal val="1+#ppt_h/2"/>
                                          </p:val>
                                        </p:tav>
                                        <p:tav tm="100000">
                                          <p:val>
                                            <p:strVal val="#ppt_y"/>
                                          </p:val>
                                        </p:tav>
                                      </p:tavLst>
                                    </p:anim>
                                  </p:childTnLst>
                                </p:cTn>
                              </p:par>
                            </p:childTnLst>
                          </p:cTn>
                        </p:par>
                        <p:par>
                          <p:cTn id="75" fill="hold">
                            <p:stCondLst>
                              <p:cond delay="8000"/>
                            </p:stCondLst>
                            <p:childTnLst>
                              <p:par>
                                <p:cTn id="76" presetID="2" presetClass="entr" presetSubtype="4" fill="hold" grpId="0" nodeType="afterEffect">
                                  <p:stCondLst>
                                    <p:cond delay="0"/>
                                  </p:stCondLst>
                                  <p:childTnLst>
                                    <p:set>
                                      <p:cBhvr>
                                        <p:cTn id="77" dur="1" fill="hold">
                                          <p:stCondLst>
                                            <p:cond delay="0"/>
                                          </p:stCondLst>
                                        </p:cTn>
                                        <p:tgtEl>
                                          <p:spTgt spid="7"/>
                                        </p:tgtEl>
                                        <p:attrNameLst>
                                          <p:attrName>style.visibility</p:attrName>
                                        </p:attrNameLst>
                                      </p:cBhvr>
                                      <p:to>
                                        <p:strVal val="visible"/>
                                      </p:to>
                                    </p:set>
                                    <p:anim calcmode="lin" valueType="num">
                                      <p:cBhvr additive="base">
                                        <p:cTn id="78" dur="500" fill="hold"/>
                                        <p:tgtEl>
                                          <p:spTgt spid="7"/>
                                        </p:tgtEl>
                                        <p:attrNameLst>
                                          <p:attrName>ppt_x</p:attrName>
                                        </p:attrNameLst>
                                      </p:cBhvr>
                                      <p:tavLst>
                                        <p:tav tm="0">
                                          <p:val>
                                            <p:strVal val="#ppt_x"/>
                                          </p:val>
                                        </p:tav>
                                        <p:tav tm="100000">
                                          <p:val>
                                            <p:strVal val="#ppt_x"/>
                                          </p:val>
                                        </p:tav>
                                      </p:tavLst>
                                    </p:anim>
                                    <p:anim calcmode="lin" valueType="num">
                                      <p:cBhvr additive="base">
                                        <p:cTn id="7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26" presetClass="entr" presetSubtype="0" fill="hold" grpId="0" nodeType="clickEffect">
                                  <p:stCondLst>
                                    <p:cond delay="0"/>
                                  </p:stCondLst>
                                  <p:childTnLst>
                                    <p:set>
                                      <p:cBhvr>
                                        <p:cTn id="83" dur="1" fill="hold">
                                          <p:stCondLst>
                                            <p:cond delay="0"/>
                                          </p:stCondLst>
                                        </p:cTn>
                                        <p:tgtEl>
                                          <p:spTgt spid="5"/>
                                        </p:tgtEl>
                                        <p:attrNameLst>
                                          <p:attrName>style.visibility</p:attrName>
                                        </p:attrNameLst>
                                      </p:cBhvr>
                                      <p:to>
                                        <p:strVal val="visible"/>
                                      </p:to>
                                    </p:set>
                                    <p:animEffect transition="in" filter="wipe(down)">
                                      <p:cBhvr>
                                        <p:cTn id="84" dur="580">
                                          <p:stCondLst>
                                            <p:cond delay="0"/>
                                          </p:stCondLst>
                                        </p:cTn>
                                        <p:tgtEl>
                                          <p:spTgt spid="5"/>
                                        </p:tgtEl>
                                      </p:cBhvr>
                                    </p:animEffect>
                                    <p:anim calcmode="lin" valueType="num">
                                      <p:cBhvr>
                                        <p:cTn id="85"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86"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87"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88"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89"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90" dur="26">
                                          <p:stCondLst>
                                            <p:cond delay="650"/>
                                          </p:stCondLst>
                                        </p:cTn>
                                        <p:tgtEl>
                                          <p:spTgt spid="5"/>
                                        </p:tgtEl>
                                      </p:cBhvr>
                                      <p:to x="100000" y="60000"/>
                                    </p:animScale>
                                    <p:animScale>
                                      <p:cBhvr>
                                        <p:cTn id="91" dur="166" decel="50000">
                                          <p:stCondLst>
                                            <p:cond delay="676"/>
                                          </p:stCondLst>
                                        </p:cTn>
                                        <p:tgtEl>
                                          <p:spTgt spid="5"/>
                                        </p:tgtEl>
                                      </p:cBhvr>
                                      <p:to x="100000" y="100000"/>
                                    </p:animScale>
                                    <p:animScale>
                                      <p:cBhvr>
                                        <p:cTn id="92" dur="26">
                                          <p:stCondLst>
                                            <p:cond delay="1312"/>
                                          </p:stCondLst>
                                        </p:cTn>
                                        <p:tgtEl>
                                          <p:spTgt spid="5"/>
                                        </p:tgtEl>
                                      </p:cBhvr>
                                      <p:to x="100000" y="80000"/>
                                    </p:animScale>
                                    <p:animScale>
                                      <p:cBhvr>
                                        <p:cTn id="93" dur="166" decel="50000">
                                          <p:stCondLst>
                                            <p:cond delay="1338"/>
                                          </p:stCondLst>
                                        </p:cTn>
                                        <p:tgtEl>
                                          <p:spTgt spid="5"/>
                                        </p:tgtEl>
                                      </p:cBhvr>
                                      <p:to x="100000" y="100000"/>
                                    </p:animScale>
                                    <p:animScale>
                                      <p:cBhvr>
                                        <p:cTn id="94" dur="26">
                                          <p:stCondLst>
                                            <p:cond delay="1642"/>
                                          </p:stCondLst>
                                        </p:cTn>
                                        <p:tgtEl>
                                          <p:spTgt spid="5"/>
                                        </p:tgtEl>
                                      </p:cBhvr>
                                      <p:to x="100000" y="90000"/>
                                    </p:animScale>
                                    <p:animScale>
                                      <p:cBhvr>
                                        <p:cTn id="95" dur="166" decel="50000">
                                          <p:stCondLst>
                                            <p:cond delay="1668"/>
                                          </p:stCondLst>
                                        </p:cTn>
                                        <p:tgtEl>
                                          <p:spTgt spid="5"/>
                                        </p:tgtEl>
                                      </p:cBhvr>
                                      <p:to x="100000" y="100000"/>
                                    </p:animScale>
                                    <p:animScale>
                                      <p:cBhvr>
                                        <p:cTn id="96" dur="26">
                                          <p:stCondLst>
                                            <p:cond delay="1808"/>
                                          </p:stCondLst>
                                        </p:cTn>
                                        <p:tgtEl>
                                          <p:spTgt spid="5"/>
                                        </p:tgtEl>
                                      </p:cBhvr>
                                      <p:to x="100000" y="95000"/>
                                    </p:animScale>
                                    <p:animScale>
                                      <p:cBhvr>
                                        <p:cTn id="97" dur="166" decel="50000">
                                          <p:stCondLst>
                                            <p:cond delay="1834"/>
                                          </p:stCondLst>
                                        </p:cTn>
                                        <p:tgtEl>
                                          <p:spTgt spid="5"/>
                                        </p:tgtEl>
                                      </p:cBhvr>
                                      <p:to x="100000" y="100000"/>
                                    </p:animScale>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grpId="0" nodeType="clickEffect">
                                  <p:stCondLst>
                                    <p:cond delay="0"/>
                                  </p:stCondLst>
                                  <p:childTnLst>
                                    <p:set>
                                      <p:cBhvr>
                                        <p:cTn id="101" dur="1" fill="hold">
                                          <p:stCondLst>
                                            <p:cond delay="0"/>
                                          </p:stCondLst>
                                        </p:cTn>
                                        <p:tgtEl>
                                          <p:spTgt spid="8"/>
                                        </p:tgtEl>
                                        <p:attrNameLst>
                                          <p:attrName>style.visibility</p:attrName>
                                        </p:attrNameLst>
                                      </p:cBhvr>
                                      <p:to>
                                        <p:strVal val="visible"/>
                                      </p:to>
                                    </p:set>
                                    <p:animEffect transition="in" filter="wipe(down)">
                                      <p:cBhvr>
                                        <p:cTn id="102" dur="580">
                                          <p:stCondLst>
                                            <p:cond delay="0"/>
                                          </p:stCondLst>
                                        </p:cTn>
                                        <p:tgtEl>
                                          <p:spTgt spid="8"/>
                                        </p:tgtEl>
                                      </p:cBhvr>
                                    </p:animEffect>
                                    <p:anim calcmode="lin" valueType="num">
                                      <p:cBhvr>
                                        <p:cTn id="103"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108" dur="26">
                                          <p:stCondLst>
                                            <p:cond delay="650"/>
                                          </p:stCondLst>
                                        </p:cTn>
                                        <p:tgtEl>
                                          <p:spTgt spid="8"/>
                                        </p:tgtEl>
                                      </p:cBhvr>
                                      <p:to x="100000" y="60000"/>
                                    </p:animScale>
                                    <p:animScale>
                                      <p:cBhvr>
                                        <p:cTn id="109" dur="166" decel="50000">
                                          <p:stCondLst>
                                            <p:cond delay="676"/>
                                          </p:stCondLst>
                                        </p:cTn>
                                        <p:tgtEl>
                                          <p:spTgt spid="8"/>
                                        </p:tgtEl>
                                      </p:cBhvr>
                                      <p:to x="100000" y="100000"/>
                                    </p:animScale>
                                    <p:animScale>
                                      <p:cBhvr>
                                        <p:cTn id="110" dur="26">
                                          <p:stCondLst>
                                            <p:cond delay="1312"/>
                                          </p:stCondLst>
                                        </p:cTn>
                                        <p:tgtEl>
                                          <p:spTgt spid="8"/>
                                        </p:tgtEl>
                                      </p:cBhvr>
                                      <p:to x="100000" y="80000"/>
                                    </p:animScale>
                                    <p:animScale>
                                      <p:cBhvr>
                                        <p:cTn id="111" dur="166" decel="50000">
                                          <p:stCondLst>
                                            <p:cond delay="1338"/>
                                          </p:stCondLst>
                                        </p:cTn>
                                        <p:tgtEl>
                                          <p:spTgt spid="8"/>
                                        </p:tgtEl>
                                      </p:cBhvr>
                                      <p:to x="100000" y="100000"/>
                                    </p:animScale>
                                    <p:animScale>
                                      <p:cBhvr>
                                        <p:cTn id="112" dur="26">
                                          <p:stCondLst>
                                            <p:cond delay="1642"/>
                                          </p:stCondLst>
                                        </p:cTn>
                                        <p:tgtEl>
                                          <p:spTgt spid="8"/>
                                        </p:tgtEl>
                                      </p:cBhvr>
                                      <p:to x="100000" y="90000"/>
                                    </p:animScale>
                                    <p:animScale>
                                      <p:cBhvr>
                                        <p:cTn id="113" dur="166" decel="50000">
                                          <p:stCondLst>
                                            <p:cond delay="1668"/>
                                          </p:stCondLst>
                                        </p:cTn>
                                        <p:tgtEl>
                                          <p:spTgt spid="8"/>
                                        </p:tgtEl>
                                      </p:cBhvr>
                                      <p:to x="100000" y="100000"/>
                                    </p:animScale>
                                    <p:animScale>
                                      <p:cBhvr>
                                        <p:cTn id="114" dur="26">
                                          <p:stCondLst>
                                            <p:cond delay="1808"/>
                                          </p:stCondLst>
                                        </p:cTn>
                                        <p:tgtEl>
                                          <p:spTgt spid="8"/>
                                        </p:tgtEl>
                                      </p:cBhvr>
                                      <p:to x="100000" y="95000"/>
                                    </p:animScale>
                                    <p:animScale>
                                      <p:cBhvr>
                                        <p:cTn id="115" dur="166" decel="50000">
                                          <p:stCondLst>
                                            <p:cond delay="1834"/>
                                          </p:stCondLst>
                                        </p:cTn>
                                        <p:tgtEl>
                                          <p:spTgt spid="8"/>
                                        </p:tgtEl>
                                      </p:cBhvr>
                                      <p:to x="100000" y="100000"/>
                                    </p:animScale>
                                  </p:childTnLst>
                                </p:cTn>
                              </p:par>
                            </p:childTnLst>
                          </p:cTn>
                        </p:par>
                      </p:childTnLst>
                    </p:cTn>
                  </p:par>
                  <p:par>
                    <p:cTn id="116" fill="hold">
                      <p:stCondLst>
                        <p:cond delay="indefinite"/>
                      </p:stCondLst>
                      <p:childTnLst>
                        <p:par>
                          <p:cTn id="117" fill="hold">
                            <p:stCondLst>
                              <p:cond delay="0"/>
                            </p:stCondLst>
                            <p:childTnLst>
                              <p:par>
                                <p:cTn id="118" presetID="2" presetClass="entr" presetSubtype="4" fill="hold" grpId="0" nodeType="clickEffect">
                                  <p:stCondLst>
                                    <p:cond delay="0"/>
                                  </p:stCondLst>
                                  <p:childTnLst>
                                    <p:set>
                                      <p:cBhvr>
                                        <p:cTn id="119" dur="1" fill="hold">
                                          <p:stCondLst>
                                            <p:cond delay="0"/>
                                          </p:stCondLst>
                                        </p:cTn>
                                        <p:tgtEl>
                                          <p:spTgt spid="19"/>
                                        </p:tgtEl>
                                        <p:attrNameLst>
                                          <p:attrName>style.visibility</p:attrName>
                                        </p:attrNameLst>
                                      </p:cBhvr>
                                      <p:to>
                                        <p:strVal val="visible"/>
                                      </p:to>
                                    </p:set>
                                    <p:anim calcmode="lin" valueType="num">
                                      <p:cBhvr additive="base">
                                        <p:cTn id="120" dur="500" fill="hold"/>
                                        <p:tgtEl>
                                          <p:spTgt spid="19"/>
                                        </p:tgtEl>
                                        <p:attrNameLst>
                                          <p:attrName>ppt_x</p:attrName>
                                        </p:attrNameLst>
                                      </p:cBhvr>
                                      <p:tavLst>
                                        <p:tav tm="0">
                                          <p:val>
                                            <p:strVal val="#ppt_x"/>
                                          </p:val>
                                        </p:tav>
                                        <p:tav tm="100000">
                                          <p:val>
                                            <p:strVal val="#ppt_x"/>
                                          </p:val>
                                        </p:tav>
                                      </p:tavLst>
                                    </p:anim>
                                    <p:anim calcmode="lin" valueType="num">
                                      <p:cBhvr additive="base">
                                        <p:cTn id="121"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6" presetClass="entr" presetSubtype="0" fill="hold" grpId="0" nodeType="clickEffect">
                                  <p:stCondLst>
                                    <p:cond delay="0"/>
                                  </p:stCondLst>
                                  <p:childTnLst>
                                    <p:set>
                                      <p:cBhvr>
                                        <p:cTn id="125" dur="1" fill="hold">
                                          <p:stCondLst>
                                            <p:cond delay="0"/>
                                          </p:stCondLst>
                                        </p:cTn>
                                        <p:tgtEl>
                                          <p:spTgt spid="20"/>
                                        </p:tgtEl>
                                        <p:attrNameLst>
                                          <p:attrName>style.visibility</p:attrName>
                                        </p:attrNameLst>
                                      </p:cBhvr>
                                      <p:to>
                                        <p:strVal val="visible"/>
                                      </p:to>
                                    </p:set>
                                    <p:animEffect transition="in" filter="wipe(down)">
                                      <p:cBhvr>
                                        <p:cTn id="126" dur="580">
                                          <p:stCondLst>
                                            <p:cond delay="0"/>
                                          </p:stCondLst>
                                        </p:cTn>
                                        <p:tgtEl>
                                          <p:spTgt spid="20"/>
                                        </p:tgtEl>
                                      </p:cBhvr>
                                    </p:animEffect>
                                    <p:anim calcmode="lin" valueType="num">
                                      <p:cBhvr>
                                        <p:cTn id="127" dur="1822" tmFilter="0,0; 0.14,0.36; 0.43,0.73; 0.71,0.91; 1.0,1.0">
                                          <p:stCondLst>
                                            <p:cond delay="0"/>
                                          </p:stCondLst>
                                        </p:cTn>
                                        <p:tgtEl>
                                          <p:spTgt spid="20"/>
                                        </p:tgtEl>
                                        <p:attrNameLst>
                                          <p:attrName>ppt_x</p:attrName>
                                        </p:attrNameLst>
                                      </p:cBhvr>
                                      <p:tavLst>
                                        <p:tav tm="0">
                                          <p:val>
                                            <p:strVal val="#ppt_x-0.25"/>
                                          </p:val>
                                        </p:tav>
                                        <p:tav tm="100000">
                                          <p:val>
                                            <p:strVal val="#ppt_x"/>
                                          </p:val>
                                        </p:tav>
                                      </p:tavLst>
                                    </p:anim>
                                    <p:anim calcmode="lin" valueType="num">
                                      <p:cBhvr>
                                        <p:cTn id="128" dur="664" tmFilter="0.0,0.0; 0.25,0.07; 0.50,0.2; 0.75,0.467; 1.0,1.0">
                                          <p:stCondLst>
                                            <p:cond delay="0"/>
                                          </p:stCondLst>
                                        </p:cTn>
                                        <p:tgtEl>
                                          <p:spTgt spid="20"/>
                                        </p:tgtEl>
                                        <p:attrNameLst>
                                          <p:attrName>ppt_y</p:attrName>
                                        </p:attrNameLst>
                                      </p:cBhvr>
                                      <p:tavLst>
                                        <p:tav tm="0" fmla="#ppt_y-sin(pi*$)/3">
                                          <p:val>
                                            <p:fltVal val="0.5"/>
                                          </p:val>
                                        </p:tav>
                                        <p:tav tm="100000">
                                          <p:val>
                                            <p:fltVal val="1"/>
                                          </p:val>
                                        </p:tav>
                                      </p:tavLst>
                                    </p:anim>
                                    <p:anim calcmode="lin" valueType="num">
                                      <p:cBhvr>
                                        <p:cTn id="129" dur="664" tmFilter="0, 0; 0.125,0.2665; 0.25,0.4; 0.375,0.465; 0.5,0.5;  0.625,0.535; 0.75,0.6; 0.875,0.7335; 1,1">
                                          <p:stCondLst>
                                            <p:cond delay="664"/>
                                          </p:stCondLst>
                                        </p:cTn>
                                        <p:tgtEl>
                                          <p:spTgt spid="20"/>
                                        </p:tgtEl>
                                        <p:attrNameLst>
                                          <p:attrName>ppt_y</p:attrName>
                                        </p:attrNameLst>
                                      </p:cBhvr>
                                      <p:tavLst>
                                        <p:tav tm="0" fmla="#ppt_y-sin(pi*$)/9">
                                          <p:val>
                                            <p:fltVal val="0"/>
                                          </p:val>
                                        </p:tav>
                                        <p:tav tm="100000">
                                          <p:val>
                                            <p:fltVal val="1"/>
                                          </p:val>
                                        </p:tav>
                                      </p:tavLst>
                                    </p:anim>
                                    <p:anim calcmode="lin" valueType="num">
                                      <p:cBhvr>
                                        <p:cTn id="130" dur="332" tmFilter="0, 0; 0.125,0.2665; 0.25,0.4; 0.375,0.465; 0.5,0.5;  0.625,0.535; 0.75,0.6; 0.875,0.7335; 1,1">
                                          <p:stCondLst>
                                            <p:cond delay="1324"/>
                                          </p:stCondLst>
                                        </p:cTn>
                                        <p:tgtEl>
                                          <p:spTgt spid="20"/>
                                        </p:tgtEl>
                                        <p:attrNameLst>
                                          <p:attrName>ppt_y</p:attrName>
                                        </p:attrNameLst>
                                      </p:cBhvr>
                                      <p:tavLst>
                                        <p:tav tm="0" fmla="#ppt_y-sin(pi*$)/27">
                                          <p:val>
                                            <p:fltVal val="0"/>
                                          </p:val>
                                        </p:tav>
                                        <p:tav tm="100000">
                                          <p:val>
                                            <p:fltVal val="1"/>
                                          </p:val>
                                        </p:tav>
                                      </p:tavLst>
                                    </p:anim>
                                    <p:anim calcmode="lin" valueType="num">
                                      <p:cBhvr>
                                        <p:cTn id="131" dur="164" tmFilter="0, 0; 0.125,0.2665; 0.25,0.4; 0.375,0.465; 0.5,0.5;  0.625,0.535; 0.75,0.6; 0.875,0.7335; 1,1">
                                          <p:stCondLst>
                                            <p:cond delay="1656"/>
                                          </p:stCondLst>
                                        </p:cTn>
                                        <p:tgtEl>
                                          <p:spTgt spid="20"/>
                                        </p:tgtEl>
                                        <p:attrNameLst>
                                          <p:attrName>ppt_y</p:attrName>
                                        </p:attrNameLst>
                                      </p:cBhvr>
                                      <p:tavLst>
                                        <p:tav tm="0" fmla="#ppt_y-sin(pi*$)/81">
                                          <p:val>
                                            <p:fltVal val="0"/>
                                          </p:val>
                                        </p:tav>
                                        <p:tav tm="100000">
                                          <p:val>
                                            <p:fltVal val="1"/>
                                          </p:val>
                                        </p:tav>
                                      </p:tavLst>
                                    </p:anim>
                                    <p:animScale>
                                      <p:cBhvr>
                                        <p:cTn id="132" dur="26">
                                          <p:stCondLst>
                                            <p:cond delay="650"/>
                                          </p:stCondLst>
                                        </p:cTn>
                                        <p:tgtEl>
                                          <p:spTgt spid="20"/>
                                        </p:tgtEl>
                                      </p:cBhvr>
                                      <p:to x="100000" y="60000"/>
                                    </p:animScale>
                                    <p:animScale>
                                      <p:cBhvr>
                                        <p:cTn id="133" dur="166" decel="50000">
                                          <p:stCondLst>
                                            <p:cond delay="676"/>
                                          </p:stCondLst>
                                        </p:cTn>
                                        <p:tgtEl>
                                          <p:spTgt spid="20"/>
                                        </p:tgtEl>
                                      </p:cBhvr>
                                      <p:to x="100000" y="100000"/>
                                    </p:animScale>
                                    <p:animScale>
                                      <p:cBhvr>
                                        <p:cTn id="134" dur="26">
                                          <p:stCondLst>
                                            <p:cond delay="1312"/>
                                          </p:stCondLst>
                                        </p:cTn>
                                        <p:tgtEl>
                                          <p:spTgt spid="20"/>
                                        </p:tgtEl>
                                      </p:cBhvr>
                                      <p:to x="100000" y="80000"/>
                                    </p:animScale>
                                    <p:animScale>
                                      <p:cBhvr>
                                        <p:cTn id="135" dur="166" decel="50000">
                                          <p:stCondLst>
                                            <p:cond delay="1338"/>
                                          </p:stCondLst>
                                        </p:cTn>
                                        <p:tgtEl>
                                          <p:spTgt spid="20"/>
                                        </p:tgtEl>
                                      </p:cBhvr>
                                      <p:to x="100000" y="100000"/>
                                    </p:animScale>
                                    <p:animScale>
                                      <p:cBhvr>
                                        <p:cTn id="136" dur="26">
                                          <p:stCondLst>
                                            <p:cond delay="1642"/>
                                          </p:stCondLst>
                                        </p:cTn>
                                        <p:tgtEl>
                                          <p:spTgt spid="20"/>
                                        </p:tgtEl>
                                      </p:cBhvr>
                                      <p:to x="100000" y="90000"/>
                                    </p:animScale>
                                    <p:animScale>
                                      <p:cBhvr>
                                        <p:cTn id="137" dur="166" decel="50000">
                                          <p:stCondLst>
                                            <p:cond delay="1668"/>
                                          </p:stCondLst>
                                        </p:cTn>
                                        <p:tgtEl>
                                          <p:spTgt spid="20"/>
                                        </p:tgtEl>
                                      </p:cBhvr>
                                      <p:to x="100000" y="100000"/>
                                    </p:animScale>
                                    <p:animScale>
                                      <p:cBhvr>
                                        <p:cTn id="138" dur="26">
                                          <p:stCondLst>
                                            <p:cond delay="1808"/>
                                          </p:stCondLst>
                                        </p:cTn>
                                        <p:tgtEl>
                                          <p:spTgt spid="20"/>
                                        </p:tgtEl>
                                      </p:cBhvr>
                                      <p:to x="100000" y="95000"/>
                                    </p:animScale>
                                    <p:animScale>
                                      <p:cBhvr>
                                        <p:cTn id="139" dur="166" decel="50000">
                                          <p:stCondLst>
                                            <p:cond delay="1834"/>
                                          </p:stCondLst>
                                        </p:cTn>
                                        <p:tgtEl>
                                          <p:spTgt spid="20"/>
                                        </p:tgtEl>
                                      </p:cBhvr>
                                      <p:to x="100000" y="100000"/>
                                    </p:animScale>
                                  </p:childTnLst>
                                </p:cTn>
                              </p:par>
                            </p:childTnLst>
                          </p:cTn>
                        </p:par>
                      </p:childTnLst>
                    </p:cTn>
                  </p:par>
                  <p:par>
                    <p:cTn id="140" fill="hold">
                      <p:stCondLst>
                        <p:cond delay="indefinite"/>
                      </p:stCondLst>
                      <p:childTnLst>
                        <p:par>
                          <p:cTn id="141" fill="hold">
                            <p:stCondLst>
                              <p:cond delay="0"/>
                            </p:stCondLst>
                            <p:childTnLst>
                              <p:par>
                                <p:cTn id="142" presetID="2" presetClass="entr" presetSubtype="4" fill="hold" grpId="0" nodeType="clickEffect">
                                  <p:stCondLst>
                                    <p:cond delay="0"/>
                                  </p:stCondLst>
                                  <p:childTnLst>
                                    <p:set>
                                      <p:cBhvr>
                                        <p:cTn id="143" dur="1" fill="hold">
                                          <p:stCondLst>
                                            <p:cond delay="0"/>
                                          </p:stCondLst>
                                        </p:cTn>
                                        <p:tgtEl>
                                          <p:spTgt spid="3"/>
                                        </p:tgtEl>
                                        <p:attrNameLst>
                                          <p:attrName>style.visibility</p:attrName>
                                        </p:attrNameLst>
                                      </p:cBhvr>
                                      <p:to>
                                        <p:strVal val="visible"/>
                                      </p:to>
                                    </p:set>
                                    <p:anim calcmode="lin" valueType="num">
                                      <p:cBhvr additive="base">
                                        <p:cTn id="144" dur="500" fill="hold"/>
                                        <p:tgtEl>
                                          <p:spTgt spid="3"/>
                                        </p:tgtEl>
                                        <p:attrNameLst>
                                          <p:attrName>ppt_x</p:attrName>
                                        </p:attrNameLst>
                                      </p:cBhvr>
                                      <p:tavLst>
                                        <p:tav tm="0">
                                          <p:val>
                                            <p:strVal val="#ppt_x"/>
                                          </p:val>
                                        </p:tav>
                                        <p:tav tm="100000">
                                          <p:val>
                                            <p:strVal val="#ppt_x"/>
                                          </p:val>
                                        </p:tav>
                                      </p:tavLst>
                                    </p:anim>
                                    <p:anim calcmode="lin" valueType="num">
                                      <p:cBhvr additive="base">
                                        <p:cTn id="1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46" fill="hold">
                      <p:stCondLst>
                        <p:cond delay="indefinite"/>
                      </p:stCondLst>
                      <p:childTnLst>
                        <p:par>
                          <p:cTn id="147" fill="hold">
                            <p:stCondLst>
                              <p:cond delay="0"/>
                            </p:stCondLst>
                            <p:childTnLst>
                              <p:par>
                                <p:cTn id="148" presetID="1" presetClass="entr" presetSubtype="0" fill="hold" grpId="0" nodeType="clickEffect">
                                  <p:stCondLst>
                                    <p:cond delay="0"/>
                                  </p:stCondLst>
                                  <p:childTnLst>
                                    <p:set>
                                      <p:cBhvr>
                                        <p:cTn id="14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7" grpId="0" animBg="1"/>
      <p:bldP spid="9" grpId="0" animBg="1"/>
      <p:bldP spid="18" grpId="0" animBg="1"/>
      <p:bldP spid="19" grpId="0" animBg="1"/>
      <p:bldP spid="20" grpId="0" animBg="1"/>
      <p:bldP spid="2" grpId="0" animBg="1"/>
      <p:bldP spid="4" grpId="0" animBg="1"/>
      <p:bldP spid="5" grpId="0" animBg="1"/>
      <p:bldP spid="7" grpId="0" animBg="1"/>
      <p:bldP spid="8" grpId="0" animBg="1"/>
      <p:bldP spid="3" grpId="0" animBg="1"/>
      <p:bldP spid="11"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مستطيل 5">
            <a:extLst>
              <a:ext uri="{FF2B5EF4-FFF2-40B4-BE49-F238E27FC236}">
                <a16:creationId xmlns:a16="http://schemas.microsoft.com/office/drawing/2014/main" id="{B34F8763-E66E-493C-A65E-5E4BCF77D0B3}"/>
              </a:ext>
            </a:extLst>
          </p:cNvPr>
          <p:cNvSpPr/>
          <p:nvPr/>
        </p:nvSpPr>
        <p:spPr>
          <a:xfrm>
            <a:off x="3680460" y="111666"/>
            <a:ext cx="4831080" cy="652383"/>
          </a:xfrm>
          <a:prstGeom prst="rect">
            <a:avLst/>
          </a:prstGeom>
          <a:solidFill>
            <a:schemeClr val="accent1">
              <a:lumMod val="20000"/>
              <a:lumOff val="80000"/>
            </a:scheme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BH" sz="4000" b="1" i="0" u="none" strike="noStrike" kern="0" cap="none" spc="0" normalizeH="0" baseline="0" noProof="0" dirty="0">
                <a:ln>
                  <a:noFill/>
                </a:ln>
                <a:solidFill>
                  <a:srgbClr val="C00000"/>
                </a:solidFill>
                <a:effectLst/>
                <a:uLnTx/>
                <a:uFillTx/>
                <a:latin typeface="Sakkal Majalla" panose="02000000000000000000" pitchFamily="2" charset="-78"/>
                <a:cs typeface="Sakkal Majalla" panose="02000000000000000000" pitchFamily="2" charset="-78"/>
              </a:rPr>
              <a:t>أولاً:</a:t>
            </a:r>
            <a:r>
              <a:rPr kumimoji="0" lang="ar-BH"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 تعريف الحضانة</a:t>
            </a:r>
            <a:endParaRPr kumimoji="0" lang="en-US"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2" name="مستطيل: زوايا مستديرة 1">
            <a:extLst>
              <a:ext uri="{FF2B5EF4-FFF2-40B4-BE49-F238E27FC236}">
                <a16:creationId xmlns:a16="http://schemas.microsoft.com/office/drawing/2014/main" id="{C4036251-74B4-487A-BC66-1772E4B83B1E}"/>
              </a:ext>
            </a:extLst>
          </p:cNvPr>
          <p:cNvSpPr/>
          <p:nvPr/>
        </p:nvSpPr>
        <p:spPr>
          <a:xfrm>
            <a:off x="480060" y="1032225"/>
            <a:ext cx="11231880" cy="579120"/>
          </a:xfrm>
          <a:prstGeom prst="roundRect">
            <a:avLst/>
          </a:prstGeom>
          <a:solidFill>
            <a:srgbClr val="FCEEF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r" rtl="1"/>
            <a:r>
              <a:rPr lang="ar-BH" sz="2800" b="1" dirty="0">
                <a:latin typeface="Sakkal Majalla" panose="02000000000000000000" pitchFamily="2" charset="-78"/>
                <a:cs typeface="Sakkal Majalla" panose="02000000000000000000" pitchFamily="2" charset="-78"/>
              </a:rPr>
              <a:t>الحضانة لغةً:  مأخوذة من الأصل حَضَنَ الذي يعني حِفْظَ الشَّيْءِ وَصِيَانَتَهُ.</a:t>
            </a:r>
            <a:endParaRPr lang="en-US" sz="2800" b="1" dirty="0">
              <a:latin typeface="Sakkal Majalla" panose="02000000000000000000" pitchFamily="2" charset="-78"/>
              <a:cs typeface="Sakkal Majalla" panose="02000000000000000000" pitchFamily="2" charset="-78"/>
            </a:endParaRPr>
          </a:p>
        </p:txBody>
      </p:sp>
      <p:sp>
        <p:nvSpPr>
          <p:cNvPr id="5" name="مستطيل: زوايا مستديرة 4">
            <a:extLst>
              <a:ext uri="{FF2B5EF4-FFF2-40B4-BE49-F238E27FC236}">
                <a16:creationId xmlns:a16="http://schemas.microsoft.com/office/drawing/2014/main" id="{A1CBB6F2-2C81-4B05-884E-9950427EDE36}"/>
              </a:ext>
            </a:extLst>
          </p:cNvPr>
          <p:cNvSpPr/>
          <p:nvPr/>
        </p:nvSpPr>
        <p:spPr>
          <a:xfrm>
            <a:off x="480060" y="1879521"/>
            <a:ext cx="11231880" cy="579120"/>
          </a:xfrm>
          <a:prstGeom prst="roundRect">
            <a:avLst/>
          </a:prstGeom>
          <a:solidFill>
            <a:srgbClr val="FCEEF4"/>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r" rtl="1"/>
            <a:r>
              <a:rPr lang="ar-BH" sz="2800" b="1" dirty="0">
                <a:latin typeface="Sakkal Majalla" panose="02000000000000000000" pitchFamily="2" charset="-78"/>
                <a:cs typeface="Sakkal Majalla" panose="02000000000000000000" pitchFamily="2" charset="-78"/>
              </a:rPr>
              <a:t>واصطلاحًا</a:t>
            </a:r>
            <a:r>
              <a:rPr lang="ar-BH" sz="2800" dirty="0">
                <a:latin typeface="Sakkal Majalla" panose="02000000000000000000" pitchFamily="2" charset="-78"/>
                <a:cs typeface="Sakkal Majalla" panose="02000000000000000000" pitchFamily="2" charset="-78"/>
              </a:rPr>
              <a:t>:  </a:t>
            </a:r>
            <a:r>
              <a:rPr lang="ar-BH" sz="2800" b="1" dirty="0">
                <a:latin typeface="Sakkal Majalla" panose="02000000000000000000" pitchFamily="2" charset="-78"/>
                <a:cs typeface="Sakkal Majalla" panose="02000000000000000000" pitchFamily="2" charset="-78"/>
              </a:rPr>
              <a:t>حِفْظُ ال</a:t>
            </a:r>
            <a:r>
              <a:rPr lang="ar-SA" sz="2800" b="1" dirty="0">
                <a:latin typeface="Sakkal Majalla" panose="02000000000000000000" pitchFamily="2" charset="-78"/>
                <a:cs typeface="Sakkal Majalla" panose="02000000000000000000" pitchFamily="2" charset="-78"/>
              </a:rPr>
              <a:t>ـ</a:t>
            </a:r>
            <a:r>
              <a:rPr lang="ar-BH" sz="2800" b="1" dirty="0">
                <a:latin typeface="Sakkal Majalla" panose="02000000000000000000" pitchFamily="2" charset="-78"/>
                <a:cs typeface="Sakkal Majalla" panose="02000000000000000000" pitchFamily="2" charset="-78"/>
              </a:rPr>
              <a:t>ول</a:t>
            </a:r>
            <a:r>
              <a:rPr lang="ar-SA" sz="2800" b="1" dirty="0">
                <a:latin typeface="Sakkal Majalla" panose="02000000000000000000" pitchFamily="2" charset="-78"/>
                <a:cs typeface="Sakkal Majalla" panose="02000000000000000000" pitchFamily="2" charset="-78"/>
              </a:rPr>
              <a:t>ـ</a:t>
            </a:r>
            <a:r>
              <a:rPr lang="ar-BH" sz="2800" b="1" dirty="0">
                <a:latin typeface="Sakkal Majalla" panose="02000000000000000000" pitchFamily="2" charset="-78"/>
                <a:cs typeface="Sakkal Majalla" panose="02000000000000000000" pitchFamily="2" charset="-78"/>
              </a:rPr>
              <a:t>د، </a:t>
            </a:r>
            <a:r>
              <a:rPr lang="ar-BH" sz="2800" b="1" dirty="0" err="1">
                <a:latin typeface="Sakkal Majalla" panose="02000000000000000000" pitchFamily="2" charset="-78"/>
                <a:cs typeface="Sakkal Majalla" panose="02000000000000000000" pitchFamily="2" charset="-78"/>
              </a:rPr>
              <a:t>وت</a:t>
            </a:r>
            <a:r>
              <a:rPr lang="ar-SA" sz="2800" b="1" dirty="0">
                <a:latin typeface="Sakkal Majalla" panose="02000000000000000000" pitchFamily="2" charset="-78"/>
                <a:cs typeface="Sakkal Majalla" panose="02000000000000000000" pitchFamily="2" charset="-78"/>
              </a:rPr>
              <a:t>ـ</a:t>
            </a:r>
            <a:r>
              <a:rPr lang="ar-BH" sz="2800" b="1" dirty="0">
                <a:latin typeface="Sakkal Majalla" panose="02000000000000000000" pitchFamily="2" charset="-78"/>
                <a:cs typeface="Sakkal Majalla" panose="02000000000000000000" pitchFamily="2" charset="-78"/>
              </a:rPr>
              <a:t>رب</a:t>
            </a:r>
            <a:r>
              <a:rPr lang="ar-SA" sz="2800" b="1" dirty="0">
                <a:latin typeface="Sakkal Majalla" panose="02000000000000000000" pitchFamily="2" charset="-78"/>
                <a:cs typeface="Sakkal Majalla" panose="02000000000000000000" pitchFamily="2" charset="-78"/>
              </a:rPr>
              <a:t>ـ</a:t>
            </a:r>
            <a:r>
              <a:rPr lang="ar-BH" sz="2800" b="1" dirty="0">
                <a:latin typeface="Sakkal Majalla" panose="02000000000000000000" pitchFamily="2" charset="-78"/>
                <a:cs typeface="Sakkal Majalla" panose="02000000000000000000" pitchFamily="2" charset="-78"/>
              </a:rPr>
              <a:t>ي</a:t>
            </a:r>
            <a:r>
              <a:rPr lang="ar-SA" sz="2800" b="1" dirty="0">
                <a:latin typeface="Sakkal Majalla" panose="02000000000000000000" pitchFamily="2" charset="-78"/>
                <a:cs typeface="Sakkal Majalla" panose="02000000000000000000" pitchFamily="2" charset="-78"/>
              </a:rPr>
              <a:t>ـ</a:t>
            </a:r>
            <a:r>
              <a:rPr lang="ar-BH" sz="2800" b="1" dirty="0">
                <a:latin typeface="Sakkal Majalla" panose="02000000000000000000" pitchFamily="2" charset="-78"/>
                <a:cs typeface="Sakkal Majalla" panose="02000000000000000000" pitchFamily="2" charset="-78"/>
              </a:rPr>
              <a:t>ته، ورع</a:t>
            </a:r>
            <a:r>
              <a:rPr lang="ar-SA" sz="2800" b="1" dirty="0">
                <a:latin typeface="Sakkal Majalla" panose="02000000000000000000" pitchFamily="2" charset="-78"/>
                <a:cs typeface="Sakkal Majalla" panose="02000000000000000000" pitchFamily="2" charset="-78"/>
              </a:rPr>
              <a:t>ـ</a:t>
            </a:r>
            <a:r>
              <a:rPr lang="ar-BH" sz="2800" b="1" dirty="0">
                <a:latin typeface="Sakkal Majalla" panose="02000000000000000000" pitchFamily="2" charset="-78"/>
                <a:cs typeface="Sakkal Majalla" panose="02000000000000000000" pitchFamily="2" charset="-78"/>
              </a:rPr>
              <a:t>اي</a:t>
            </a:r>
            <a:r>
              <a:rPr lang="ar-SA" sz="2800" b="1" dirty="0">
                <a:latin typeface="Sakkal Majalla" panose="02000000000000000000" pitchFamily="2" charset="-78"/>
                <a:cs typeface="Sakkal Majalla" panose="02000000000000000000" pitchFamily="2" charset="-78"/>
              </a:rPr>
              <a:t>ـ</a:t>
            </a:r>
            <a:r>
              <a:rPr lang="ar-BH" sz="2800" b="1" dirty="0">
                <a:latin typeface="Sakkal Majalla" panose="02000000000000000000" pitchFamily="2" charset="-78"/>
                <a:cs typeface="Sakkal Majalla" panose="02000000000000000000" pitchFamily="2" charset="-78"/>
              </a:rPr>
              <a:t>ته.</a:t>
            </a:r>
            <a:endParaRPr lang="en-US" sz="2800" dirty="0">
              <a:latin typeface="Sakkal Majalla" panose="02000000000000000000" pitchFamily="2" charset="-78"/>
              <a:cs typeface="Sakkal Majalla" panose="02000000000000000000" pitchFamily="2" charset="-78"/>
            </a:endParaRPr>
          </a:p>
        </p:txBody>
      </p:sp>
      <p:sp>
        <p:nvSpPr>
          <p:cNvPr id="7" name="مستطيل: زوايا مستديرة 6">
            <a:extLst>
              <a:ext uri="{FF2B5EF4-FFF2-40B4-BE49-F238E27FC236}">
                <a16:creationId xmlns:a16="http://schemas.microsoft.com/office/drawing/2014/main" id="{39CB3C53-69D4-4ACF-AB17-19F67D9E6298}"/>
              </a:ext>
            </a:extLst>
          </p:cNvPr>
          <p:cNvSpPr/>
          <p:nvPr/>
        </p:nvSpPr>
        <p:spPr>
          <a:xfrm>
            <a:off x="3680460" y="2722405"/>
            <a:ext cx="4831080" cy="652382"/>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lnRef>
          <a:fillRef idx="1">
            <a:schemeClr val="lt1"/>
          </a:fillRef>
          <a:effectRef idx="0">
            <a:schemeClr val="accent1"/>
          </a:effectRef>
          <a:fontRef idx="minor">
            <a:schemeClr val="dk1"/>
          </a:fontRef>
        </p:style>
        <p:txBody>
          <a:bodyPr rtlCol="0" anchor="ctr"/>
          <a:lstStyle/>
          <a:p>
            <a:pPr algn="ctr" rtl="1"/>
            <a:r>
              <a:rPr lang="ar-BH" sz="4000" b="1" dirty="0">
                <a:solidFill>
                  <a:srgbClr val="C00000"/>
                </a:solidFill>
                <a:latin typeface="Sakkal Majalla" panose="02000000000000000000" pitchFamily="2" charset="-78"/>
                <a:cs typeface="Sakkal Majalla" panose="02000000000000000000" pitchFamily="2" charset="-78"/>
              </a:rPr>
              <a:t>ثانيا: </a:t>
            </a:r>
            <a:r>
              <a:rPr lang="ar-BH" sz="4000" b="1" dirty="0">
                <a:latin typeface="Sakkal Majalla" panose="02000000000000000000" pitchFamily="2" charset="-78"/>
                <a:cs typeface="Sakkal Majalla" panose="02000000000000000000" pitchFamily="2" charset="-78"/>
              </a:rPr>
              <a:t>الحُكْم الشرعيّ للحضانة</a:t>
            </a:r>
            <a:endParaRPr lang="en-US" sz="4000" b="1" dirty="0">
              <a:latin typeface="Sakkal Majalla" panose="02000000000000000000" pitchFamily="2" charset="-78"/>
              <a:cs typeface="Sakkal Majalla" panose="02000000000000000000" pitchFamily="2" charset="-78"/>
            </a:endParaRPr>
          </a:p>
        </p:txBody>
      </p:sp>
      <p:sp>
        <p:nvSpPr>
          <p:cNvPr id="10" name="مستطيل 9"/>
          <p:cNvSpPr/>
          <p:nvPr/>
        </p:nvSpPr>
        <p:spPr>
          <a:xfrm>
            <a:off x="480060" y="3638551"/>
            <a:ext cx="11231880" cy="1234441"/>
          </a:xfrm>
          <a:prstGeom prst="rect">
            <a:avLst/>
          </a:prstGeom>
          <a:solidFill>
            <a:srgbClr val="E9FBF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BH" sz="2800" b="1" dirty="0">
                <a:solidFill>
                  <a:srgbClr val="FF0000"/>
                </a:solidFill>
                <a:latin typeface="Sakkal Majalla" panose="02000000000000000000" pitchFamily="2" charset="-78"/>
                <a:cs typeface="Sakkal Majalla" panose="02000000000000000000" pitchFamily="2" charset="-78"/>
              </a:rPr>
              <a:t>الحضانةُ واجبةٌ </a:t>
            </a:r>
            <a:r>
              <a:rPr lang="ar-BH" sz="2800" b="1" dirty="0">
                <a:solidFill>
                  <a:schemeClr val="tx1"/>
                </a:solidFill>
                <a:latin typeface="Sakkal Majalla" panose="02000000000000000000" pitchFamily="2" charset="-78"/>
                <a:cs typeface="Sakkal Majalla" panose="02000000000000000000" pitchFamily="2" charset="-78"/>
              </a:rPr>
              <a:t>وجوبًا عينيًّا على الوالدين، فإن فُقدا فعلى الأقرب فالأقرب من الأقارب الذين لهم حقّ الحضانة،</a:t>
            </a:r>
            <a:r>
              <a:rPr lang="ar-BH" sz="2800" dirty="0">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وإنْ لم يوجد حاضن من الأقارب فعلى الدولة القيام بذلك.</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1" name="مستطيل 10"/>
          <p:cNvSpPr/>
          <p:nvPr/>
        </p:nvSpPr>
        <p:spPr>
          <a:xfrm>
            <a:off x="480060" y="5136756"/>
            <a:ext cx="11231880" cy="1234441"/>
          </a:xfrm>
          <a:prstGeom prst="rect">
            <a:avLst/>
          </a:prstGeom>
          <a:solidFill>
            <a:srgbClr val="E9FBF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lnSpc>
                <a:spcPct val="150000"/>
              </a:lnSpc>
            </a:pPr>
            <a:r>
              <a:rPr lang="ar-BH" sz="2800" b="1" dirty="0">
                <a:solidFill>
                  <a:srgbClr val="FF0000"/>
                </a:solidFill>
                <a:latin typeface="Sakkal Majalla" panose="02000000000000000000" pitchFamily="2" charset="-78"/>
                <a:cs typeface="Sakkal Majalla" panose="02000000000000000000" pitchFamily="2" charset="-78"/>
              </a:rPr>
              <a:t>دليل الوجوب</a:t>
            </a:r>
            <a:r>
              <a:rPr lang="ar-BH" sz="2800" b="1" dirty="0">
                <a:solidFill>
                  <a:schemeClr val="tx1"/>
                </a:solidFill>
                <a:latin typeface="Sakkal Majalla" panose="02000000000000000000" pitchFamily="2" charset="-78"/>
                <a:cs typeface="Sakkal Majalla" panose="02000000000000000000" pitchFamily="2" charset="-78"/>
              </a:rPr>
              <a:t>: قوله </a:t>
            </a:r>
            <a:r>
              <a:rPr lang="en-US" sz="2800" dirty="0">
                <a:solidFill>
                  <a:schemeClr val="tx1"/>
                </a:solidFill>
                <a:latin typeface="Sakkal Majalla" panose="02000000000000000000" pitchFamily="2" charset="-78"/>
                <a:cs typeface="Sakkal Majalla" panose="02000000000000000000" pitchFamily="2" charset="-78"/>
                <a:sym typeface="AGA Arabesque"/>
              </a:rPr>
              <a:t> </a:t>
            </a:r>
            <a:r>
              <a:rPr lang="ar-BH" sz="2800"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أَلاَ كُلُّكُمْ رَاعٍ وَكُلُّكُمْ </a:t>
            </a:r>
            <a:r>
              <a:rPr lang="ar-BH" sz="2800" b="1" dirty="0" err="1">
                <a:solidFill>
                  <a:schemeClr val="tx1"/>
                </a:solidFill>
                <a:latin typeface="Sakkal Majalla" panose="02000000000000000000" pitchFamily="2" charset="-78"/>
                <a:cs typeface="Sakkal Majalla" panose="02000000000000000000" pitchFamily="2" charset="-78"/>
              </a:rPr>
              <a:t>مَسْؤُولٌ</a:t>
            </a:r>
            <a:r>
              <a:rPr lang="ar-BH" sz="2800" b="1" dirty="0">
                <a:solidFill>
                  <a:schemeClr val="tx1"/>
                </a:solidFill>
                <a:latin typeface="Sakkal Majalla" panose="02000000000000000000" pitchFamily="2" charset="-78"/>
                <a:cs typeface="Sakkal Majalla" panose="02000000000000000000" pitchFamily="2" charset="-78"/>
              </a:rPr>
              <a:t> عَنْ رَعِيَّتِهِ... وَالرَّجُلُ رَاعٍ عَلَى أَهْلِ بَيْتِهِ، وَهُوَ </a:t>
            </a:r>
            <a:r>
              <a:rPr lang="ar-BH" sz="2800" b="1" dirty="0" err="1">
                <a:solidFill>
                  <a:schemeClr val="tx1"/>
                </a:solidFill>
                <a:latin typeface="Sakkal Majalla" panose="02000000000000000000" pitchFamily="2" charset="-78"/>
                <a:cs typeface="Sakkal Majalla" panose="02000000000000000000" pitchFamily="2" charset="-78"/>
              </a:rPr>
              <a:t>مَسْؤُولٌ</a:t>
            </a:r>
            <a:r>
              <a:rPr lang="ar-BH" sz="2800" b="1" dirty="0">
                <a:solidFill>
                  <a:schemeClr val="tx1"/>
                </a:solidFill>
                <a:latin typeface="Sakkal Majalla" panose="02000000000000000000" pitchFamily="2" charset="-78"/>
                <a:cs typeface="Sakkal Majalla" panose="02000000000000000000" pitchFamily="2" charset="-78"/>
              </a:rPr>
              <a:t> عَنْ رَعِيَّتِهِ، وَالمَرْأَةُ رَاعِيَةٌ عَلَى أَهْلِ بَيْتِ زَوْجِهَا، وَوَلَدِهِ وَهِيَ مَسْئُولَةٌ عَنْهُمْ...</a:t>
            </a:r>
            <a:r>
              <a:rPr lang="ar-BH" sz="2800" dirty="0">
                <a:solidFill>
                  <a:schemeClr val="tx1"/>
                </a:solidFill>
                <a:latin typeface="Sakkal Majalla" panose="02000000000000000000" pitchFamily="2" charset="-78"/>
                <a:cs typeface="Sakkal Majalla" panose="02000000000000000000" pitchFamily="2" charset="-78"/>
              </a:rPr>
              <a:t>"</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4" name="مستطيل 14">
            <a:extLst>
              <a:ext uri="{FF2B5EF4-FFF2-40B4-BE49-F238E27FC236}">
                <a16:creationId xmlns:a16="http://schemas.microsoft.com/office/drawing/2014/main" id="{3790F106-DE81-476E-BBAF-8759BCFA42E5}"/>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51057503"/>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1000"/>
                                        <p:tgtEl>
                                          <p:spTgt spid="2"/>
                                        </p:tgtEl>
                                      </p:cBhvr>
                                    </p:animEffect>
                                    <p:anim calcmode="lin" valueType="num">
                                      <p:cBhvr>
                                        <p:cTn id="25" dur="1000" fill="hold"/>
                                        <p:tgtEl>
                                          <p:spTgt spid="2"/>
                                        </p:tgtEl>
                                        <p:attrNameLst>
                                          <p:attrName>ppt_x</p:attrName>
                                        </p:attrNameLst>
                                      </p:cBhvr>
                                      <p:tavLst>
                                        <p:tav tm="0">
                                          <p:val>
                                            <p:strVal val="#ppt_x"/>
                                          </p:val>
                                        </p:tav>
                                        <p:tav tm="100000">
                                          <p:val>
                                            <p:strVal val="#ppt_x"/>
                                          </p:val>
                                        </p:tav>
                                      </p:tavLst>
                                    </p:anim>
                                    <p:anim calcmode="lin" valueType="num">
                                      <p:cBhvr>
                                        <p:cTn id="26" dur="1000" fill="hold"/>
                                        <p:tgtEl>
                                          <p:spTgt spid="2"/>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grpId="0" nodeType="after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fade">
                                      <p:cBhvr>
                                        <p:cTn id="30" dur="1000"/>
                                        <p:tgtEl>
                                          <p:spTgt spid="5"/>
                                        </p:tgtEl>
                                      </p:cBhvr>
                                    </p:animEffect>
                                    <p:anim calcmode="lin" valueType="num">
                                      <p:cBhvr>
                                        <p:cTn id="31" dur="1000" fill="hold"/>
                                        <p:tgtEl>
                                          <p:spTgt spid="5"/>
                                        </p:tgtEl>
                                        <p:attrNameLst>
                                          <p:attrName>ppt_x</p:attrName>
                                        </p:attrNameLst>
                                      </p:cBhvr>
                                      <p:tavLst>
                                        <p:tav tm="0">
                                          <p:val>
                                            <p:strVal val="#ppt_x"/>
                                          </p:val>
                                        </p:tav>
                                        <p:tav tm="100000">
                                          <p:val>
                                            <p:strVal val="#ppt_x"/>
                                          </p:val>
                                        </p:tav>
                                      </p:tavLst>
                                    </p:anim>
                                    <p:anim calcmode="lin" valueType="num">
                                      <p:cBhvr>
                                        <p:cTn id="32"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6"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ipe(down)">
                                      <p:cBhvr>
                                        <p:cTn id="37" dur="580">
                                          <p:stCondLst>
                                            <p:cond delay="0"/>
                                          </p:stCondLst>
                                        </p:cTn>
                                        <p:tgtEl>
                                          <p:spTgt spid="7"/>
                                        </p:tgtEl>
                                      </p:cBhvr>
                                    </p:animEffect>
                                    <p:anim calcmode="lin" valueType="num">
                                      <p:cBhvr>
                                        <p:cTn id="38"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9"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40"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1"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2"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3" dur="26">
                                          <p:stCondLst>
                                            <p:cond delay="650"/>
                                          </p:stCondLst>
                                        </p:cTn>
                                        <p:tgtEl>
                                          <p:spTgt spid="7"/>
                                        </p:tgtEl>
                                      </p:cBhvr>
                                      <p:to x="100000" y="60000"/>
                                    </p:animScale>
                                    <p:animScale>
                                      <p:cBhvr>
                                        <p:cTn id="44" dur="166" decel="50000">
                                          <p:stCondLst>
                                            <p:cond delay="676"/>
                                          </p:stCondLst>
                                        </p:cTn>
                                        <p:tgtEl>
                                          <p:spTgt spid="7"/>
                                        </p:tgtEl>
                                      </p:cBhvr>
                                      <p:to x="100000" y="100000"/>
                                    </p:animScale>
                                    <p:animScale>
                                      <p:cBhvr>
                                        <p:cTn id="45" dur="26">
                                          <p:stCondLst>
                                            <p:cond delay="1312"/>
                                          </p:stCondLst>
                                        </p:cTn>
                                        <p:tgtEl>
                                          <p:spTgt spid="7"/>
                                        </p:tgtEl>
                                      </p:cBhvr>
                                      <p:to x="100000" y="80000"/>
                                    </p:animScale>
                                    <p:animScale>
                                      <p:cBhvr>
                                        <p:cTn id="46" dur="166" decel="50000">
                                          <p:stCondLst>
                                            <p:cond delay="1338"/>
                                          </p:stCondLst>
                                        </p:cTn>
                                        <p:tgtEl>
                                          <p:spTgt spid="7"/>
                                        </p:tgtEl>
                                      </p:cBhvr>
                                      <p:to x="100000" y="100000"/>
                                    </p:animScale>
                                    <p:animScale>
                                      <p:cBhvr>
                                        <p:cTn id="47" dur="26">
                                          <p:stCondLst>
                                            <p:cond delay="1642"/>
                                          </p:stCondLst>
                                        </p:cTn>
                                        <p:tgtEl>
                                          <p:spTgt spid="7"/>
                                        </p:tgtEl>
                                      </p:cBhvr>
                                      <p:to x="100000" y="90000"/>
                                    </p:animScale>
                                    <p:animScale>
                                      <p:cBhvr>
                                        <p:cTn id="48" dur="166" decel="50000">
                                          <p:stCondLst>
                                            <p:cond delay="1668"/>
                                          </p:stCondLst>
                                        </p:cTn>
                                        <p:tgtEl>
                                          <p:spTgt spid="7"/>
                                        </p:tgtEl>
                                      </p:cBhvr>
                                      <p:to x="100000" y="100000"/>
                                    </p:animScale>
                                    <p:animScale>
                                      <p:cBhvr>
                                        <p:cTn id="49" dur="26">
                                          <p:stCondLst>
                                            <p:cond delay="1808"/>
                                          </p:stCondLst>
                                        </p:cTn>
                                        <p:tgtEl>
                                          <p:spTgt spid="7"/>
                                        </p:tgtEl>
                                      </p:cBhvr>
                                      <p:to x="100000" y="95000"/>
                                    </p:animScale>
                                    <p:animScale>
                                      <p:cBhvr>
                                        <p:cTn id="50" dur="166" decel="50000">
                                          <p:stCondLst>
                                            <p:cond delay="1834"/>
                                          </p:stCondLst>
                                        </p:cTn>
                                        <p:tgtEl>
                                          <p:spTgt spid="7"/>
                                        </p:tgtEl>
                                      </p:cBhvr>
                                      <p:to x="100000" y="100000"/>
                                    </p:animScale>
                                  </p:childTnLst>
                                </p:cTn>
                              </p:par>
                            </p:childTnLst>
                          </p:cTn>
                        </p:par>
                        <p:par>
                          <p:cTn id="51" fill="hold">
                            <p:stCondLst>
                              <p:cond delay="2000"/>
                            </p:stCondLst>
                            <p:childTnLst>
                              <p:par>
                                <p:cTn id="52" presetID="26" presetClass="entr" presetSubtype="0" fill="hold" grpId="0" nodeType="afterEffect">
                                  <p:stCondLst>
                                    <p:cond delay="0"/>
                                  </p:stCondLst>
                                  <p:childTnLst>
                                    <p:set>
                                      <p:cBhvr>
                                        <p:cTn id="53" dur="1" fill="hold">
                                          <p:stCondLst>
                                            <p:cond delay="0"/>
                                          </p:stCondLst>
                                        </p:cTn>
                                        <p:tgtEl>
                                          <p:spTgt spid="10"/>
                                        </p:tgtEl>
                                        <p:attrNameLst>
                                          <p:attrName>style.visibility</p:attrName>
                                        </p:attrNameLst>
                                      </p:cBhvr>
                                      <p:to>
                                        <p:strVal val="visible"/>
                                      </p:to>
                                    </p:set>
                                    <p:animEffect transition="in" filter="wipe(down)">
                                      <p:cBhvr>
                                        <p:cTn id="54" dur="580">
                                          <p:stCondLst>
                                            <p:cond delay="0"/>
                                          </p:stCondLst>
                                        </p:cTn>
                                        <p:tgtEl>
                                          <p:spTgt spid="10"/>
                                        </p:tgtEl>
                                      </p:cBhvr>
                                    </p:animEffect>
                                    <p:anim calcmode="lin" valueType="num">
                                      <p:cBhvr>
                                        <p:cTn id="55"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56"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57"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58"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59"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60" dur="26">
                                          <p:stCondLst>
                                            <p:cond delay="650"/>
                                          </p:stCondLst>
                                        </p:cTn>
                                        <p:tgtEl>
                                          <p:spTgt spid="10"/>
                                        </p:tgtEl>
                                      </p:cBhvr>
                                      <p:to x="100000" y="60000"/>
                                    </p:animScale>
                                    <p:animScale>
                                      <p:cBhvr>
                                        <p:cTn id="61" dur="166" decel="50000">
                                          <p:stCondLst>
                                            <p:cond delay="676"/>
                                          </p:stCondLst>
                                        </p:cTn>
                                        <p:tgtEl>
                                          <p:spTgt spid="10"/>
                                        </p:tgtEl>
                                      </p:cBhvr>
                                      <p:to x="100000" y="100000"/>
                                    </p:animScale>
                                    <p:animScale>
                                      <p:cBhvr>
                                        <p:cTn id="62" dur="26">
                                          <p:stCondLst>
                                            <p:cond delay="1312"/>
                                          </p:stCondLst>
                                        </p:cTn>
                                        <p:tgtEl>
                                          <p:spTgt spid="10"/>
                                        </p:tgtEl>
                                      </p:cBhvr>
                                      <p:to x="100000" y="80000"/>
                                    </p:animScale>
                                    <p:animScale>
                                      <p:cBhvr>
                                        <p:cTn id="63" dur="166" decel="50000">
                                          <p:stCondLst>
                                            <p:cond delay="1338"/>
                                          </p:stCondLst>
                                        </p:cTn>
                                        <p:tgtEl>
                                          <p:spTgt spid="10"/>
                                        </p:tgtEl>
                                      </p:cBhvr>
                                      <p:to x="100000" y="100000"/>
                                    </p:animScale>
                                    <p:animScale>
                                      <p:cBhvr>
                                        <p:cTn id="64" dur="26">
                                          <p:stCondLst>
                                            <p:cond delay="1642"/>
                                          </p:stCondLst>
                                        </p:cTn>
                                        <p:tgtEl>
                                          <p:spTgt spid="10"/>
                                        </p:tgtEl>
                                      </p:cBhvr>
                                      <p:to x="100000" y="90000"/>
                                    </p:animScale>
                                    <p:animScale>
                                      <p:cBhvr>
                                        <p:cTn id="65" dur="166" decel="50000">
                                          <p:stCondLst>
                                            <p:cond delay="1668"/>
                                          </p:stCondLst>
                                        </p:cTn>
                                        <p:tgtEl>
                                          <p:spTgt spid="10"/>
                                        </p:tgtEl>
                                      </p:cBhvr>
                                      <p:to x="100000" y="100000"/>
                                    </p:animScale>
                                    <p:animScale>
                                      <p:cBhvr>
                                        <p:cTn id="66" dur="26">
                                          <p:stCondLst>
                                            <p:cond delay="1808"/>
                                          </p:stCondLst>
                                        </p:cTn>
                                        <p:tgtEl>
                                          <p:spTgt spid="10"/>
                                        </p:tgtEl>
                                      </p:cBhvr>
                                      <p:to x="100000" y="95000"/>
                                    </p:animScale>
                                    <p:animScale>
                                      <p:cBhvr>
                                        <p:cTn id="67" dur="166" decel="50000">
                                          <p:stCondLst>
                                            <p:cond delay="1834"/>
                                          </p:stCondLst>
                                        </p:cTn>
                                        <p:tgtEl>
                                          <p:spTgt spid="10"/>
                                        </p:tgtEl>
                                      </p:cBhvr>
                                      <p:to x="100000" y="100000"/>
                                    </p:animScale>
                                  </p:childTnLst>
                                </p:cTn>
                              </p:par>
                            </p:childTnLst>
                          </p:cTn>
                        </p:par>
                        <p:par>
                          <p:cTn id="68" fill="hold">
                            <p:stCondLst>
                              <p:cond delay="4000"/>
                            </p:stCondLst>
                            <p:childTnLst>
                              <p:par>
                                <p:cTn id="69" presetID="2" presetClass="entr" presetSubtype="4" fill="hold" grpId="0" nodeType="afterEffect">
                                  <p:stCondLst>
                                    <p:cond delay="0"/>
                                  </p:stCondLst>
                                  <p:childTnLst>
                                    <p:set>
                                      <p:cBhvr>
                                        <p:cTn id="70" dur="1" fill="hold">
                                          <p:stCondLst>
                                            <p:cond delay="0"/>
                                          </p:stCondLst>
                                        </p:cTn>
                                        <p:tgtEl>
                                          <p:spTgt spid="11"/>
                                        </p:tgtEl>
                                        <p:attrNameLst>
                                          <p:attrName>style.visibility</p:attrName>
                                        </p:attrNameLst>
                                      </p:cBhvr>
                                      <p:to>
                                        <p:strVal val="visible"/>
                                      </p:to>
                                    </p:set>
                                    <p:anim calcmode="lin" valueType="num">
                                      <p:cBhvr additive="base">
                                        <p:cTn id="71" dur="500" fill="hold"/>
                                        <p:tgtEl>
                                          <p:spTgt spid="11"/>
                                        </p:tgtEl>
                                        <p:attrNameLst>
                                          <p:attrName>ppt_x</p:attrName>
                                        </p:attrNameLst>
                                      </p:cBhvr>
                                      <p:tavLst>
                                        <p:tav tm="0">
                                          <p:val>
                                            <p:strVal val="#ppt_x"/>
                                          </p:val>
                                        </p:tav>
                                        <p:tav tm="100000">
                                          <p:val>
                                            <p:strVal val="#ppt_x"/>
                                          </p:val>
                                        </p:tav>
                                      </p:tavLst>
                                    </p:anim>
                                    <p:anim calcmode="lin" valueType="num">
                                      <p:cBhvr additive="base">
                                        <p:cTn id="7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5" grpId="0" animBg="1"/>
      <p:bldP spid="7"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مستطيل 23">
            <a:extLst>
              <a:ext uri="{FF2B5EF4-FFF2-40B4-BE49-F238E27FC236}">
                <a16:creationId xmlns:a16="http://schemas.microsoft.com/office/drawing/2014/main" id="{7A72EFCE-D3D7-482B-BEF0-A60240ED084B}"/>
              </a:ext>
            </a:extLst>
          </p:cNvPr>
          <p:cNvSpPr/>
          <p:nvPr/>
        </p:nvSpPr>
        <p:spPr>
          <a:xfrm>
            <a:off x="388063" y="1144796"/>
            <a:ext cx="11413671" cy="1426573"/>
          </a:xfrm>
          <a:prstGeom prst="rect">
            <a:avLst/>
          </a:prstGeom>
          <a:solidFill>
            <a:srgbClr val="ED7D31">
              <a:lumMod val="20000"/>
              <a:lumOff val="80000"/>
            </a:srgb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algn="r" rtl="1">
              <a:lnSpc>
                <a:spcPct val="150000"/>
              </a:lnSpc>
              <a:defRPr/>
            </a:pPr>
            <a:endParaRPr lang="ar-BH" sz="2000" b="1" dirty="0">
              <a:latin typeface="Sakkal Majalla" panose="02000000000000000000" pitchFamily="2" charset="-78"/>
              <a:cs typeface="Sakkal Majalla" panose="02000000000000000000" pitchFamily="2" charset="-78"/>
            </a:endParaRPr>
          </a:p>
          <a:p>
            <a:pPr algn="just" rtl="1">
              <a:lnSpc>
                <a:spcPct val="150000"/>
              </a:lnSpc>
              <a:defRPr/>
            </a:pPr>
            <a:r>
              <a:rPr lang="ar-BH" sz="2800" b="1" dirty="0">
                <a:latin typeface="Sakkal Majalla" panose="02000000000000000000" pitchFamily="2" charset="-78"/>
                <a:cs typeface="Sakkal Majalla" panose="02000000000000000000" pitchFamily="2" charset="-78"/>
              </a:rPr>
              <a:t>إذا افترق الوالدان وبينهما طفلٌ فالأمّ أولى بالحضانة؛ لأنّها الأجدر برعايته لما تتمتّع به من حرص وشفقة وحنان على أبنائها، وقد ثبتت أحقّيتها بقول رسول الله </a:t>
            </a:r>
            <a:r>
              <a:rPr lang="en-US" sz="2800" b="1" dirty="0">
                <a:latin typeface="Sakkal Majalla" panose="02000000000000000000" pitchFamily="2" charset="-78"/>
                <a:cs typeface="Sakkal Majalla" panose="02000000000000000000" pitchFamily="2" charset="-78"/>
                <a:sym typeface="AGA Arabesque"/>
              </a:rPr>
              <a:t></a:t>
            </a:r>
            <a:r>
              <a:rPr lang="ar-BH" sz="2800" b="1" dirty="0">
                <a:latin typeface="Sakkal Majalla" panose="02000000000000000000" pitchFamily="2" charset="-78"/>
                <a:cs typeface="Sakkal Majalla" panose="02000000000000000000" pitchFamily="2" charset="-78"/>
              </a:rPr>
              <a:t> "...أَنْتِ أَحَقُّ بِهِ مَا لَمْ تَنْكِحِي".</a:t>
            </a:r>
          </a:p>
          <a:p>
            <a:pPr algn="r" rtl="1">
              <a:lnSpc>
                <a:spcPct val="150000"/>
              </a:lnSpc>
              <a:defRPr/>
            </a:pPr>
            <a:endParaRPr lang="ar-BH" sz="2000" b="1" dirty="0">
              <a:latin typeface="Sakkal Majalla" panose="02000000000000000000" pitchFamily="2" charset="-78"/>
              <a:cs typeface="Sakkal Majalla" panose="02000000000000000000" pitchFamily="2" charset="-78"/>
            </a:endParaRPr>
          </a:p>
        </p:txBody>
      </p:sp>
      <p:sp>
        <p:nvSpPr>
          <p:cNvPr id="25" name="مستطيل 24">
            <a:extLst>
              <a:ext uri="{FF2B5EF4-FFF2-40B4-BE49-F238E27FC236}">
                <a16:creationId xmlns:a16="http://schemas.microsoft.com/office/drawing/2014/main" id="{AA38649D-8BB2-432C-BAAF-07A54ED3B7CC}"/>
              </a:ext>
            </a:extLst>
          </p:cNvPr>
          <p:cNvSpPr/>
          <p:nvPr/>
        </p:nvSpPr>
        <p:spPr>
          <a:xfrm>
            <a:off x="10049134" y="3444240"/>
            <a:ext cx="1752600" cy="62484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1- الأمّ</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6" name="مستطيل 25">
            <a:extLst>
              <a:ext uri="{FF2B5EF4-FFF2-40B4-BE49-F238E27FC236}">
                <a16:creationId xmlns:a16="http://schemas.microsoft.com/office/drawing/2014/main" id="{A1C63A07-8C56-4916-B114-1A6D46CBACB8}"/>
              </a:ext>
            </a:extLst>
          </p:cNvPr>
          <p:cNvSpPr/>
          <p:nvPr/>
        </p:nvSpPr>
        <p:spPr>
          <a:xfrm>
            <a:off x="7019882" y="3439964"/>
            <a:ext cx="2443369" cy="624841"/>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400" b="1" dirty="0">
                <a:solidFill>
                  <a:schemeClr val="tx1"/>
                </a:solidFill>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2- أمّ الأمّ وإن عَلَت</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7" name="مستطيل 26">
            <a:extLst>
              <a:ext uri="{FF2B5EF4-FFF2-40B4-BE49-F238E27FC236}">
                <a16:creationId xmlns:a16="http://schemas.microsoft.com/office/drawing/2014/main" id="{6C119F04-4DE4-4415-BC20-4033B843BE6A}"/>
              </a:ext>
            </a:extLst>
          </p:cNvPr>
          <p:cNvSpPr/>
          <p:nvPr/>
        </p:nvSpPr>
        <p:spPr>
          <a:xfrm>
            <a:off x="5036268" y="3444240"/>
            <a:ext cx="1402078" cy="62484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400" dirty="0">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3- أمّ الأب</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8" name="مستطيل 27">
            <a:extLst>
              <a:ext uri="{FF2B5EF4-FFF2-40B4-BE49-F238E27FC236}">
                <a16:creationId xmlns:a16="http://schemas.microsoft.com/office/drawing/2014/main" id="{52EA4501-0EE0-4E7C-9CC9-AED442A7C533}"/>
              </a:ext>
            </a:extLst>
          </p:cNvPr>
          <p:cNvSpPr/>
          <p:nvPr/>
        </p:nvSpPr>
        <p:spPr>
          <a:xfrm>
            <a:off x="3048307" y="3423637"/>
            <a:ext cx="1402078" cy="64008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4- الأب</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9" name="مستطيل 28">
            <a:extLst>
              <a:ext uri="{FF2B5EF4-FFF2-40B4-BE49-F238E27FC236}">
                <a16:creationId xmlns:a16="http://schemas.microsoft.com/office/drawing/2014/main" id="{4BB2F381-25F9-47C8-8A83-118A5F46BAF5}"/>
              </a:ext>
            </a:extLst>
          </p:cNvPr>
          <p:cNvSpPr/>
          <p:nvPr/>
        </p:nvSpPr>
        <p:spPr>
          <a:xfrm>
            <a:off x="388063" y="3429000"/>
            <a:ext cx="2074361" cy="64008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5- أخت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30" name="مستطيل 29">
            <a:extLst>
              <a:ext uri="{FF2B5EF4-FFF2-40B4-BE49-F238E27FC236}">
                <a16:creationId xmlns:a16="http://schemas.microsoft.com/office/drawing/2014/main" id="{F2647EBF-4453-4340-A281-E7803639DAB2}"/>
              </a:ext>
            </a:extLst>
          </p:cNvPr>
          <p:cNvSpPr/>
          <p:nvPr/>
        </p:nvSpPr>
        <p:spPr>
          <a:xfrm>
            <a:off x="9405234" y="4453844"/>
            <a:ext cx="2396500" cy="70104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6- خالة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31" name="مستطيل 30">
            <a:extLst>
              <a:ext uri="{FF2B5EF4-FFF2-40B4-BE49-F238E27FC236}">
                <a16:creationId xmlns:a16="http://schemas.microsoft.com/office/drawing/2014/main" id="{35AB1863-6E3F-411F-A9F3-57B719741B24}"/>
              </a:ext>
            </a:extLst>
          </p:cNvPr>
          <p:cNvSpPr/>
          <p:nvPr/>
        </p:nvSpPr>
        <p:spPr>
          <a:xfrm>
            <a:off x="6305250" y="4459869"/>
            <a:ext cx="2443369" cy="701039"/>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7- جدّته</a:t>
            </a:r>
            <a:r>
              <a:rPr lang="ar-BH" sz="2400" b="1" dirty="0">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لأبيه</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32" name="مستطيل 31">
            <a:extLst>
              <a:ext uri="{FF2B5EF4-FFF2-40B4-BE49-F238E27FC236}">
                <a16:creationId xmlns:a16="http://schemas.microsoft.com/office/drawing/2014/main" id="{19E29A67-7F7A-465E-8CB4-7DD82D9256D8}"/>
              </a:ext>
            </a:extLst>
          </p:cNvPr>
          <p:cNvSpPr/>
          <p:nvPr/>
        </p:nvSpPr>
        <p:spPr>
          <a:xfrm>
            <a:off x="3119038" y="4453844"/>
            <a:ext cx="2529597" cy="701039"/>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r>
              <a:rPr lang="ar-BH" sz="2400" b="1" dirty="0">
                <a:solidFill>
                  <a:schemeClr val="tx1"/>
                </a:solidFill>
                <a:latin typeface="Sakkal Majalla" panose="02000000000000000000" pitchFamily="2" charset="-78"/>
                <a:cs typeface="Sakkal Majalla" panose="02000000000000000000" pitchFamily="2" charset="-78"/>
              </a:rPr>
              <a:t>8- ابنة أخيه</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33" name="مستطيل 32">
            <a:extLst>
              <a:ext uri="{FF2B5EF4-FFF2-40B4-BE49-F238E27FC236}">
                <a16:creationId xmlns:a16="http://schemas.microsoft.com/office/drawing/2014/main" id="{3758FF5B-2174-4B57-A583-FE995E2F1D82}"/>
              </a:ext>
            </a:extLst>
          </p:cNvPr>
          <p:cNvSpPr/>
          <p:nvPr/>
        </p:nvSpPr>
        <p:spPr>
          <a:xfrm>
            <a:off x="388062" y="4453844"/>
            <a:ext cx="2074361" cy="701038"/>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tx1"/>
                </a:solidFill>
                <a:latin typeface="Sakkal Majalla" panose="02000000000000000000" pitchFamily="2" charset="-78"/>
                <a:cs typeface="Sakkal Majalla" panose="02000000000000000000" pitchFamily="2" charset="-78"/>
              </a:rPr>
              <a:t>9- </a:t>
            </a:r>
            <a:r>
              <a:rPr lang="ar-BH" sz="2400" b="1" dirty="0">
                <a:solidFill>
                  <a:schemeClr val="tx1"/>
                </a:solidFill>
                <a:latin typeface="Sakkal Majalla" panose="02000000000000000000" pitchFamily="2" charset="-78"/>
                <a:cs typeface="Sakkal Majalla" panose="02000000000000000000" pitchFamily="2" charset="-78"/>
              </a:rPr>
              <a:t>ابنة أخته</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34" name="مستطيل 33">
            <a:extLst>
              <a:ext uri="{FF2B5EF4-FFF2-40B4-BE49-F238E27FC236}">
                <a16:creationId xmlns:a16="http://schemas.microsoft.com/office/drawing/2014/main" id="{880C2140-34BF-4BA2-A25F-26F677DCAB09}"/>
              </a:ext>
            </a:extLst>
          </p:cNvPr>
          <p:cNvSpPr/>
          <p:nvPr/>
        </p:nvSpPr>
        <p:spPr>
          <a:xfrm>
            <a:off x="4227999" y="2694295"/>
            <a:ext cx="3733800" cy="62484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800" b="1" dirty="0">
                <a:solidFill>
                  <a:schemeClr val="tx1"/>
                </a:solidFill>
                <a:latin typeface="Sakkal Majalla" panose="02000000000000000000" pitchFamily="2" charset="-78"/>
                <a:cs typeface="Sakkal Majalla" panose="02000000000000000000" pitchFamily="2" charset="-78"/>
              </a:rPr>
              <a:t>ترتيب أصحاب الحقّ في الحضانة</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5" name="مستطيل 34">
            <a:extLst>
              <a:ext uri="{FF2B5EF4-FFF2-40B4-BE49-F238E27FC236}">
                <a16:creationId xmlns:a16="http://schemas.microsoft.com/office/drawing/2014/main" id="{4F4BD802-513D-4F03-AD50-C182B8F22E93}"/>
              </a:ext>
            </a:extLst>
          </p:cNvPr>
          <p:cNvSpPr/>
          <p:nvPr/>
        </p:nvSpPr>
        <p:spPr>
          <a:xfrm>
            <a:off x="3869859" y="5539646"/>
            <a:ext cx="4450080" cy="803375"/>
          </a:xfrm>
          <a:prstGeom prst="rect">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defRPr/>
            </a:pPr>
            <a:r>
              <a:rPr lang="ar-BH" sz="2400" b="1" dirty="0">
                <a:solidFill>
                  <a:schemeClr val="tx1"/>
                </a:solidFill>
                <a:latin typeface="Sakkal Majalla" panose="02000000000000000000" pitchFamily="2" charset="-78"/>
                <a:cs typeface="Sakkal Majalla" panose="02000000000000000000" pitchFamily="2" charset="-78"/>
              </a:rPr>
              <a:t> ويقدّم في الجميع الشقيق ثمّ </a:t>
            </a:r>
            <a:r>
              <a:rPr lang="ar-BH" sz="2800" b="1" dirty="0">
                <a:solidFill>
                  <a:schemeClr val="tx1"/>
                </a:solidFill>
                <a:latin typeface="Sakkal Majalla" panose="02000000000000000000" pitchFamily="2" charset="-78"/>
                <a:cs typeface="Sakkal Majalla" panose="02000000000000000000" pitchFamily="2" charset="-78"/>
              </a:rPr>
              <a:t>لأمٍّ ثمّ لأبٍ</a:t>
            </a:r>
            <a:endParaRPr lang="ar-BH" sz="2400" b="1" dirty="0">
              <a:solidFill>
                <a:schemeClr val="tx1"/>
              </a:solidFill>
              <a:latin typeface="Sakkal Majalla" panose="02000000000000000000" pitchFamily="2" charset="-78"/>
              <a:cs typeface="Sakkal Majalla" panose="02000000000000000000" pitchFamily="2" charset="-78"/>
            </a:endParaRPr>
          </a:p>
        </p:txBody>
      </p:sp>
      <p:sp>
        <p:nvSpPr>
          <p:cNvPr id="37" name="مستطيل 36">
            <a:extLst>
              <a:ext uri="{FF2B5EF4-FFF2-40B4-BE49-F238E27FC236}">
                <a16:creationId xmlns:a16="http://schemas.microsoft.com/office/drawing/2014/main" id="{05216307-D28C-4F07-AF78-0EE8E401DD5D}"/>
              </a:ext>
            </a:extLst>
          </p:cNvPr>
          <p:cNvSpPr/>
          <p:nvPr/>
        </p:nvSpPr>
        <p:spPr>
          <a:xfrm>
            <a:off x="3789826" y="139544"/>
            <a:ext cx="4621541" cy="807720"/>
          </a:xfrm>
          <a:prstGeom prst="rect">
            <a:avLst/>
          </a:prstGeom>
          <a:solidFill>
            <a:schemeClr val="accent4">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4"/>
          </a:lnRef>
          <a:fillRef idx="1">
            <a:schemeClr val="lt1"/>
          </a:fillRef>
          <a:effectRef idx="0">
            <a:schemeClr val="accent4"/>
          </a:effectRef>
          <a:fontRef idx="minor">
            <a:schemeClr val="dk1"/>
          </a:fontRef>
        </p:style>
        <p:txBody>
          <a:bodyPr rtlCol="0" anchor="ctr"/>
          <a:lstStyle/>
          <a:p>
            <a:pPr algn="ctr" rtl="1"/>
            <a:r>
              <a:rPr lang="ar-SA" sz="3600" b="1" dirty="0" err="1">
                <a:solidFill>
                  <a:srgbClr val="FF0000"/>
                </a:solidFill>
                <a:latin typeface="Sakkal Majalla" panose="02000000000000000000" pitchFamily="2" charset="-78"/>
                <a:cs typeface="Sakkal Majalla" panose="02000000000000000000" pitchFamily="2" charset="-78"/>
              </a:rPr>
              <a:t>ثا</a:t>
            </a:r>
            <a:r>
              <a:rPr lang="ar-BH" sz="3600" b="1" dirty="0">
                <a:solidFill>
                  <a:srgbClr val="FF0000"/>
                </a:solidFill>
                <a:latin typeface="Sakkal Majalla" panose="02000000000000000000" pitchFamily="2" charset="-78"/>
                <a:cs typeface="Sakkal Majalla" panose="02000000000000000000" pitchFamily="2" charset="-78"/>
              </a:rPr>
              <a:t>لث</a:t>
            </a:r>
            <a:r>
              <a:rPr lang="ar-SA" sz="3600" b="1" dirty="0">
                <a:solidFill>
                  <a:srgbClr val="FF0000"/>
                </a:solidFill>
                <a:latin typeface="Sakkal Majalla" panose="02000000000000000000" pitchFamily="2" charset="-78"/>
                <a:cs typeface="Sakkal Majalla" panose="02000000000000000000" pitchFamily="2" charset="-78"/>
              </a:rPr>
              <a:t>ً</a:t>
            </a:r>
            <a:r>
              <a:rPr lang="ar-BH" sz="3600" b="1" dirty="0">
                <a:solidFill>
                  <a:srgbClr val="FF0000"/>
                </a:solidFill>
                <a:latin typeface="Sakkal Majalla" panose="02000000000000000000" pitchFamily="2" charset="-78"/>
                <a:cs typeface="Sakkal Majalla" panose="02000000000000000000" pitchFamily="2" charset="-78"/>
              </a:rPr>
              <a:t>ا</a:t>
            </a:r>
            <a:r>
              <a:rPr lang="ar-SA" sz="3600" b="1" dirty="0">
                <a:solidFill>
                  <a:srgbClr val="FF0000"/>
                </a:solidFill>
                <a:latin typeface="Sakkal Majalla" panose="02000000000000000000" pitchFamily="2" charset="-78"/>
                <a:cs typeface="Sakkal Majalla" panose="02000000000000000000" pitchFamily="2" charset="-78"/>
              </a:rPr>
              <a:t>: </a:t>
            </a:r>
            <a:r>
              <a:rPr lang="ar-SA" sz="3600" b="1" dirty="0">
                <a:latin typeface="Sakkal Majalla" panose="02000000000000000000" pitchFamily="2" charset="-78"/>
                <a:cs typeface="Sakkal Majalla" panose="02000000000000000000" pitchFamily="2" charset="-78"/>
              </a:rPr>
              <a:t>أصحاب الحق</a:t>
            </a:r>
            <a:r>
              <a:rPr lang="ar-BH" sz="3600" b="1" dirty="0">
                <a:latin typeface="Sakkal Majalla" panose="02000000000000000000" pitchFamily="2" charset="-78"/>
                <a:cs typeface="Sakkal Majalla" panose="02000000000000000000" pitchFamily="2" charset="-78"/>
              </a:rPr>
              <a:t>ِّ</a:t>
            </a:r>
            <a:r>
              <a:rPr lang="ar-SA" sz="3600" b="1" dirty="0">
                <a:latin typeface="Sakkal Majalla" panose="02000000000000000000" pitchFamily="2" charset="-78"/>
                <a:cs typeface="Sakkal Majalla" panose="02000000000000000000" pitchFamily="2" charset="-78"/>
              </a:rPr>
              <a:t> في الحضانة </a:t>
            </a:r>
            <a:endParaRPr lang="en-US" sz="3600" b="1" dirty="0">
              <a:latin typeface="Sakkal Majalla" panose="02000000000000000000" pitchFamily="2" charset="-78"/>
              <a:cs typeface="Sakkal Majalla" panose="02000000000000000000" pitchFamily="2" charset="-78"/>
            </a:endParaRPr>
          </a:p>
        </p:txBody>
      </p:sp>
      <p:sp>
        <p:nvSpPr>
          <p:cNvPr id="3" name="مستطيل 14">
            <a:extLst>
              <a:ext uri="{FF2B5EF4-FFF2-40B4-BE49-F238E27FC236}">
                <a16:creationId xmlns:a16="http://schemas.microsoft.com/office/drawing/2014/main" id="{E86E6F82-509C-44B5-A939-3E0905D88FFD}"/>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084576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24"/>
                                        </p:tgtEl>
                                        <p:attrNameLst>
                                          <p:attrName>style.visibility</p:attrName>
                                        </p:attrNameLst>
                                      </p:cBhvr>
                                      <p:to>
                                        <p:strVal val="visible"/>
                                      </p:to>
                                    </p:set>
                                    <p:anim calcmode="lin" valueType="num">
                                      <p:cBhvr additive="base">
                                        <p:cTn id="14" dur="500" fill="hold"/>
                                        <p:tgtEl>
                                          <p:spTgt spid="24"/>
                                        </p:tgtEl>
                                        <p:attrNameLst>
                                          <p:attrName>ppt_x</p:attrName>
                                        </p:attrNameLst>
                                      </p:cBhvr>
                                      <p:tavLst>
                                        <p:tav tm="0">
                                          <p:val>
                                            <p:strVal val="#ppt_x"/>
                                          </p:val>
                                        </p:tav>
                                        <p:tav tm="100000">
                                          <p:val>
                                            <p:strVal val="#ppt_x"/>
                                          </p:val>
                                        </p:tav>
                                      </p:tavLst>
                                    </p:anim>
                                    <p:anim calcmode="lin" valueType="num">
                                      <p:cBhvr additive="base">
                                        <p:cTn id="15"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34"/>
                                        </p:tgtEl>
                                        <p:attrNameLst>
                                          <p:attrName>style.visibility</p:attrName>
                                        </p:attrNameLst>
                                      </p:cBhvr>
                                      <p:to>
                                        <p:strVal val="visible"/>
                                      </p:to>
                                    </p:set>
                                    <p:anim calcmode="lin" valueType="num">
                                      <p:cBhvr>
                                        <p:cTn id="20" dur="1000" fill="hold"/>
                                        <p:tgtEl>
                                          <p:spTgt spid="34"/>
                                        </p:tgtEl>
                                        <p:attrNameLst>
                                          <p:attrName>ppt_w</p:attrName>
                                        </p:attrNameLst>
                                      </p:cBhvr>
                                      <p:tavLst>
                                        <p:tav tm="0">
                                          <p:val>
                                            <p:fltVal val="0"/>
                                          </p:val>
                                        </p:tav>
                                        <p:tav tm="100000">
                                          <p:val>
                                            <p:strVal val="#ppt_w"/>
                                          </p:val>
                                        </p:tav>
                                      </p:tavLst>
                                    </p:anim>
                                    <p:anim calcmode="lin" valueType="num">
                                      <p:cBhvr>
                                        <p:cTn id="21" dur="1000" fill="hold"/>
                                        <p:tgtEl>
                                          <p:spTgt spid="34"/>
                                        </p:tgtEl>
                                        <p:attrNameLst>
                                          <p:attrName>ppt_h</p:attrName>
                                        </p:attrNameLst>
                                      </p:cBhvr>
                                      <p:tavLst>
                                        <p:tav tm="0">
                                          <p:val>
                                            <p:fltVal val="0"/>
                                          </p:val>
                                        </p:tav>
                                        <p:tav tm="100000">
                                          <p:val>
                                            <p:strVal val="#ppt_h"/>
                                          </p:val>
                                        </p:tav>
                                      </p:tavLst>
                                    </p:anim>
                                    <p:anim calcmode="lin" valueType="num">
                                      <p:cBhvr>
                                        <p:cTn id="22" dur="1000" fill="hold"/>
                                        <p:tgtEl>
                                          <p:spTgt spid="34"/>
                                        </p:tgtEl>
                                        <p:attrNameLst>
                                          <p:attrName>style.rotation</p:attrName>
                                        </p:attrNameLst>
                                      </p:cBhvr>
                                      <p:tavLst>
                                        <p:tav tm="0">
                                          <p:val>
                                            <p:fltVal val="90"/>
                                          </p:val>
                                        </p:tav>
                                        <p:tav tm="100000">
                                          <p:val>
                                            <p:fltVal val="0"/>
                                          </p:val>
                                        </p:tav>
                                      </p:tavLst>
                                    </p:anim>
                                    <p:animEffect transition="in" filter="fade">
                                      <p:cBhvr>
                                        <p:cTn id="23" dur="1000"/>
                                        <p:tgtEl>
                                          <p:spTgt spid="34"/>
                                        </p:tgtEl>
                                      </p:cBhvr>
                                    </p:animEffect>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grpId="0" nodeType="clickEffect">
                                  <p:stCondLst>
                                    <p:cond delay="0"/>
                                  </p:stCondLst>
                                  <p:childTnLst>
                                    <p:set>
                                      <p:cBhvr>
                                        <p:cTn id="27" dur="1" fill="hold">
                                          <p:stCondLst>
                                            <p:cond delay="0"/>
                                          </p:stCondLst>
                                        </p:cTn>
                                        <p:tgtEl>
                                          <p:spTgt spid="25"/>
                                        </p:tgtEl>
                                        <p:attrNameLst>
                                          <p:attrName>style.visibility</p:attrName>
                                        </p:attrNameLst>
                                      </p:cBhvr>
                                      <p:to>
                                        <p:strVal val="visible"/>
                                      </p:to>
                                    </p:set>
                                    <p:anim calcmode="lin" valueType="num">
                                      <p:cBhvr additive="base">
                                        <p:cTn id="28" dur="500" fill="hold"/>
                                        <p:tgtEl>
                                          <p:spTgt spid="25"/>
                                        </p:tgtEl>
                                        <p:attrNameLst>
                                          <p:attrName>ppt_x</p:attrName>
                                        </p:attrNameLst>
                                      </p:cBhvr>
                                      <p:tavLst>
                                        <p:tav tm="0">
                                          <p:val>
                                            <p:strVal val="#ppt_x"/>
                                          </p:val>
                                        </p:tav>
                                        <p:tav tm="100000">
                                          <p:val>
                                            <p:strVal val="#ppt_x"/>
                                          </p:val>
                                        </p:tav>
                                      </p:tavLst>
                                    </p:anim>
                                    <p:anim calcmode="lin" valueType="num">
                                      <p:cBhvr additive="base">
                                        <p:cTn id="29"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26"/>
                                        </p:tgtEl>
                                        <p:attrNameLst>
                                          <p:attrName>style.visibility</p:attrName>
                                        </p:attrNameLst>
                                      </p:cBhvr>
                                      <p:to>
                                        <p:strVal val="visible"/>
                                      </p:to>
                                    </p:set>
                                    <p:anim calcmode="lin" valueType="num">
                                      <p:cBhvr additive="base">
                                        <p:cTn id="34" dur="500" fill="hold"/>
                                        <p:tgtEl>
                                          <p:spTgt spid="26"/>
                                        </p:tgtEl>
                                        <p:attrNameLst>
                                          <p:attrName>ppt_x</p:attrName>
                                        </p:attrNameLst>
                                      </p:cBhvr>
                                      <p:tavLst>
                                        <p:tav tm="0">
                                          <p:val>
                                            <p:strVal val="#ppt_x"/>
                                          </p:val>
                                        </p:tav>
                                        <p:tav tm="100000">
                                          <p:val>
                                            <p:strVal val="#ppt_x"/>
                                          </p:val>
                                        </p:tav>
                                      </p:tavLst>
                                    </p:anim>
                                    <p:anim calcmode="lin" valueType="num">
                                      <p:cBhvr additive="base">
                                        <p:cTn id="35"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27"/>
                                        </p:tgtEl>
                                        <p:attrNameLst>
                                          <p:attrName>style.visibility</p:attrName>
                                        </p:attrNameLst>
                                      </p:cBhvr>
                                      <p:to>
                                        <p:strVal val="visible"/>
                                      </p:to>
                                    </p:set>
                                    <p:anim calcmode="lin" valueType="num">
                                      <p:cBhvr additive="base">
                                        <p:cTn id="40" dur="500" fill="hold"/>
                                        <p:tgtEl>
                                          <p:spTgt spid="27"/>
                                        </p:tgtEl>
                                        <p:attrNameLst>
                                          <p:attrName>ppt_x</p:attrName>
                                        </p:attrNameLst>
                                      </p:cBhvr>
                                      <p:tavLst>
                                        <p:tav tm="0">
                                          <p:val>
                                            <p:strVal val="#ppt_x"/>
                                          </p:val>
                                        </p:tav>
                                        <p:tav tm="100000">
                                          <p:val>
                                            <p:strVal val="#ppt_x"/>
                                          </p:val>
                                        </p:tav>
                                      </p:tavLst>
                                    </p:anim>
                                    <p:anim calcmode="lin" valueType="num">
                                      <p:cBhvr additive="base">
                                        <p:cTn id="41" dur="500" fill="hold"/>
                                        <p:tgtEl>
                                          <p:spTgt spid="27"/>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grpId="0" nodeType="clickEffect">
                                  <p:stCondLst>
                                    <p:cond delay="0"/>
                                  </p:stCondLst>
                                  <p:childTnLst>
                                    <p:set>
                                      <p:cBhvr>
                                        <p:cTn id="45" dur="1" fill="hold">
                                          <p:stCondLst>
                                            <p:cond delay="0"/>
                                          </p:stCondLst>
                                        </p:cTn>
                                        <p:tgtEl>
                                          <p:spTgt spid="28"/>
                                        </p:tgtEl>
                                        <p:attrNameLst>
                                          <p:attrName>style.visibility</p:attrName>
                                        </p:attrNameLst>
                                      </p:cBhvr>
                                      <p:to>
                                        <p:strVal val="visible"/>
                                      </p:to>
                                    </p:set>
                                    <p:anim calcmode="lin" valueType="num">
                                      <p:cBhvr additive="base">
                                        <p:cTn id="46" dur="500" fill="hold"/>
                                        <p:tgtEl>
                                          <p:spTgt spid="28"/>
                                        </p:tgtEl>
                                        <p:attrNameLst>
                                          <p:attrName>ppt_x</p:attrName>
                                        </p:attrNameLst>
                                      </p:cBhvr>
                                      <p:tavLst>
                                        <p:tav tm="0">
                                          <p:val>
                                            <p:strVal val="#ppt_x"/>
                                          </p:val>
                                        </p:tav>
                                        <p:tav tm="100000">
                                          <p:val>
                                            <p:strVal val="#ppt_x"/>
                                          </p:val>
                                        </p:tav>
                                      </p:tavLst>
                                    </p:anim>
                                    <p:anim calcmode="lin" valueType="num">
                                      <p:cBhvr additive="base">
                                        <p:cTn id="47" dur="500" fill="hold"/>
                                        <p:tgtEl>
                                          <p:spTgt spid="28"/>
                                        </p:tgtEl>
                                        <p:attrNameLst>
                                          <p:attrName>ppt_y</p:attrName>
                                        </p:attrNameLst>
                                      </p:cBhvr>
                                      <p:tavLst>
                                        <p:tav tm="0">
                                          <p:val>
                                            <p:strVal val="1+#ppt_h/2"/>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ntr" presetSubtype="4" fill="hold" grpId="0" nodeType="clickEffect">
                                  <p:stCondLst>
                                    <p:cond delay="0"/>
                                  </p:stCondLst>
                                  <p:childTnLst>
                                    <p:set>
                                      <p:cBhvr>
                                        <p:cTn id="51" dur="1" fill="hold">
                                          <p:stCondLst>
                                            <p:cond delay="0"/>
                                          </p:stCondLst>
                                        </p:cTn>
                                        <p:tgtEl>
                                          <p:spTgt spid="29"/>
                                        </p:tgtEl>
                                        <p:attrNameLst>
                                          <p:attrName>style.visibility</p:attrName>
                                        </p:attrNameLst>
                                      </p:cBhvr>
                                      <p:to>
                                        <p:strVal val="visible"/>
                                      </p:to>
                                    </p:set>
                                    <p:anim calcmode="lin" valueType="num">
                                      <p:cBhvr additive="base">
                                        <p:cTn id="52" dur="500" fill="hold"/>
                                        <p:tgtEl>
                                          <p:spTgt spid="29"/>
                                        </p:tgtEl>
                                        <p:attrNameLst>
                                          <p:attrName>ppt_x</p:attrName>
                                        </p:attrNameLst>
                                      </p:cBhvr>
                                      <p:tavLst>
                                        <p:tav tm="0">
                                          <p:val>
                                            <p:strVal val="#ppt_x"/>
                                          </p:val>
                                        </p:tav>
                                        <p:tav tm="100000">
                                          <p:val>
                                            <p:strVal val="#ppt_x"/>
                                          </p:val>
                                        </p:tav>
                                      </p:tavLst>
                                    </p:anim>
                                    <p:anim calcmode="lin" valueType="num">
                                      <p:cBhvr additive="base">
                                        <p:cTn id="53"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30"/>
                                        </p:tgtEl>
                                        <p:attrNameLst>
                                          <p:attrName>style.visibility</p:attrName>
                                        </p:attrNameLst>
                                      </p:cBhvr>
                                      <p:to>
                                        <p:strVal val="visible"/>
                                      </p:to>
                                    </p:set>
                                    <p:anim calcmode="lin" valueType="num">
                                      <p:cBhvr additive="base">
                                        <p:cTn id="58" dur="500" fill="hold"/>
                                        <p:tgtEl>
                                          <p:spTgt spid="30"/>
                                        </p:tgtEl>
                                        <p:attrNameLst>
                                          <p:attrName>ppt_x</p:attrName>
                                        </p:attrNameLst>
                                      </p:cBhvr>
                                      <p:tavLst>
                                        <p:tav tm="0">
                                          <p:val>
                                            <p:strVal val="#ppt_x"/>
                                          </p:val>
                                        </p:tav>
                                        <p:tav tm="100000">
                                          <p:val>
                                            <p:strVal val="#ppt_x"/>
                                          </p:val>
                                        </p:tav>
                                      </p:tavLst>
                                    </p:anim>
                                    <p:anim calcmode="lin" valueType="num">
                                      <p:cBhvr additive="base">
                                        <p:cTn id="59" dur="500" fill="hold"/>
                                        <p:tgtEl>
                                          <p:spTgt spid="30"/>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 presetClass="entr" presetSubtype="4" fill="hold" grpId="0" nodeType="clickEffect">
                                  <p:stCondLst>
                                    <p:cond delay="0"/>
                                  </p:stCondLst>
                                  <p:childTnLst>
                                    <p:set>
                                      <p:cBhvr>
                                        <p:cTn id="63" dur="1" fill="hold">
                                          <p:stCondLst>
                                            <p:cond delay="0"/>
                                          </p:stCondLst>
                                        </p:cTn>
                                        <p:tgtEl>
                                          <p:spTgt spid="31"/>
                                        </p:tgtEl>
                                        <p:attrNameLst>
                                          <p:attrName>style.visibility</p:attrName>
                                        </p:attrNameLst>
                                      </p:cBhvr>
                                      <p:to>
                                        <p:strVal val="visible"/>
                                      </p:to>
                                    </p:set>
                                    <p:anim calcmode="lin" valueType="num">
                                      <p:cBhvr additive="base">
                                        <p:cTn id="64" dur="500" fill="hold"/>
                                        <p:tgtEl>
                                          <p:spTgt spid="31"/>
                                        </p:tgtEl>
                                        <p:attrNameLst>
                                          <p:attrName>ppt_x</p:attrName>
                                        </p:attrNameLst>
                                      </p:cBhvr>
                                      <p:tavLst>
                                        <p:tav tm="0">
                                          <p:val>
                                            <p:strVal val="#ppt_x"/>
                                          </p:val>
                                        </p:tav>
                                        <p:tav tm="100000">
                                          <p:val>
                                            <p:strVal val="#ppt_x"/>
                                          </p:val>
                                        </p:tav>
                                      </p:tavLst>
                                    </p:anim>
                                    <p:anim calcmode="lin" valueType="num">
                                      <p:cBhvr additive="base">
                                        <p:cTn id="65"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grpId="0" nodeType="clickEffect">
                                  <p:stCondLst>
                                    <p:cond delay="0"/>
                                  </p:stCondLst>
                                  <p:childTnLst>
                                    <p:set>
                                      <p:cBhvr>
                                        <p:cTn id="69" dur="1" fill="hold">
                                          <p:stCondLst>
                                            <p:cond delay="0"/>
                                          </p:stCondLst>
                                        </p:cTn>
                                        <p:tgtEl>
                                          <p:spTgt spid="32"/>
                                        </p:tgtEl>
                                        <p:attrNameLst>
                                          <p:attrName>style.visibility</p:attrName>
                                        </p:attrNameLst>
                                      </p:cBhvr>
                                      <p:to>
                                        <p:strVal val="visible"/>
                                      </p:to>
                                    </p:set>
                                    <p:anim calcmode="lin" valueType="num">
                                      <p:cBhvr additive="base">
                                        <p:cTn id="70" dur="500" fill="hold"/>
                                        <p:tgtEl>
                                          <p:spTgt spid="32"/>
                                        </p:tgtEl>
                                        <p:attrNameLst>
                                          <p:attrName>ppt_x</p:attrName>
                                        </p:attrNameLst>
                                      </p:cBhvr>
                                      <p:tavLst>
                                        <p:tav tm="0">
                                          <p:val>
                                            <p:strVal val="#ppt_x"/>
                                          </p:val>
                                        </p:tav>
                                        <p:tav tm="100000">
                                          <p:val>
                                            <p:strVal val="#ppt_x"/>
                                          </p:val>
                                        </p:tav>
                                      </p:tavLst>
                                    </p:anim>
                                    <p:anim calcmode="lin" valueType="num">
                                      <p:cBhvr additive="base">
                                        <p:cTn id="71" dur="500" fill="hold"/>
                                        <p:tgtEl>
                                          <p:spTgt spid="32"/>
                                        </p:tgtEl>
                                        <p:attrNameLst>
                                          <p:attrName>ppt_y</p:attrName>
                                        </p:attrNameLst>
                                      </p:cBhvr>
                                      <p:tavLst>
                                        <p:tav tm="0">
                                          <p:val>
                                            <p:strVal val="1+#ppt_h/2"/>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2" presetClass="entr" presetSubtype="4" fill="hold" grpId="0" nodeType="click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ppt_x"/>
                                          </p:val>
                                        </p:tav>
                                        <p:tav tm="100000">
                                          <p:val>
                                            <p:strVal val="#ppt_x"/>
                                          </p:val>
                                        </p:tav>
                                      </p:tavLst>
                                    </p:anim>
                                    <p:anim calcmode="lin" valueType="num">
                                      <p:cBhvr additive="base">
                                        <p:cTn id="77"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26" presetClass="entr" presetSubtype="0" fill="hold" grpId="0"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wipe(down)">
                                      <p:cBhvr>
                                        <p:cTn id="82" dur="580">
                                          <p:stCondLst>
                                            <p:cond delay="0"/>
                                          </p:stCondLst>
                                        </p:cTn>
                                        <p:tgtEl>
                                          <p:spTgt spid="35"/>
                                        </p:tgtEl>
                                      </p:cBhvr>
                                    </p:animEffect>
                                    <p:anim calcmode="lin" valueType="num">
                                      <p:cBhvr>
                                        <p:cTn id="83" dur="1822" tmFilter="0,0; 0.14,0.36; 0.43,0.73; 0.71,0.91; 1.0,1.0">
                                          <p:stCondLst>
                                            <p:cond delay="0"/>
                                          </p:stCondLst>
                                        </p:cTn>
                                        <p:tgtEl>
                                          <p:spTgt spid="35"/>
                                        </p:tgtEl>
                                        <p:attrNameLst>
                                          <p:attrName>ppt_x</p:attrName>
                                        </p:attrNameLst>
                                      </p:cBhvr>
                                      <p:tavLst>
                                        <p:tav tm="0">
                                          <p:val>
                                            <p:strVal val="#ppt_x-0.25"/>
                                          </p:val>
                                        </p:tav>
                                        <p:tav tm="100000">
                                          <p:val>
                                            <p:strVal val="#ppt_x"/>
                                          </p:val>
                                        </p:tav>
                                      </p:tavLst>
                                    </p:anim>
                                    <p:anim calcmode="lin" valueType="num">
                                      <p:cBhvr>
                                        <p:cTn id="84" dur="664" tmFilter="0.0,0.0; 0.25,0.07; 0.50,0.2; 0.75,0.467; 1.0,1.0">
                                          <p:stCondLst>
                                            <p:cond delay="0"/>
                                          </p:stCondLst>
                                        </p:cTn>
                                        <p:tgtEl>
                                          <p:spTgt spid="35"/>
                                        </p:tgtEl>
                                        <p:attrNameLst>
                                          <p:attrName>ppt_y</p:attrName>
                                        </p:attrNameLst>
                                      </p:cBhvr>
                                      <p:tavLst>
                                        <p:tav tm="0" fmla="#ppt_y-sin(pi*$)/3">
                                          <p:val>
                                            <p:fltVal val="0.5"/>
                                          </p:val>
                                        </p:tav>
                                        <p:tav tm="100000">
                                          <p:val>
                                            <p:fltVal val="1"/>
                                          </p:val>
                                        </p:tav>
                                      </p:tavLst>
                                    </p:anim>
                                    <p:anim calcmode="lin" valueType="num">
                                      <p:cBhvr>
                                        <p:cTn id="85" dur="664" tmFilter="0, 0; 0.125,0.2665; 0.25,0.4; 0.375,0.465; 0.5,0.5;  0.625,0.535; 0.75,0.6; 0.875,0.7335; 1,1">
                                          <p:stCondLst>
                                            <p:cond delay="664"/>
                                          </p:stCondLst>
                                        </p:cTn>
                                        <p:tgtEl>
                                          <p:spTgt spid="35"/>
                                        </p:tgtEl>
                                        <p:attrNameLst>
                                          <p:attrName>ppt_y</p:attrName>
                                        </p:attrNameLst>
                                      </p:cBhvr>
                                      <p:tavLst>
                                        <p:tav tm="0" fmla="#ppt_y-sin(pi*$)/9">
                                          <p:val>
                                            <p:fltVal val="0"/>
                                          </p:val>
                                        </p:tav>
                                        <p:tav tm="100000">
                                          <p:val>
                                            <p:fltVal val="1"/>
                                          </p:val>
                                        </p:tav>
                                      </p:tavLst>
                                    </p:anim>
                                    <p:anim calcmode="lin" valueType="num">
                                      <p:cBhvr>
                                        <p:cTn id="86" dur="332" tmFilter="0, 0; 0.125,0.2665; 0.25,0.4; 0.375,0.465; 0.5,0.5;  0.625,0.535; 0.75,0.6; 0.875,0.7335; 1,1">
                                          <p:stCondLst>
                                            <p:cond delay="1324"/>
                                          </p:stCondLst>
                                        </p:cTn>
                                        <p:tgtEl>
                                          <p:spTgt spid="35"/>
                                        </p:tgtEl>
                                        <p:attrNameLst>
                                          <p:attrName>ppt_y</p:attrName>
                                        </p:attrNameLst>
                                      </p:cBhvr>
                                      <p:tavLst>
                                        <p:tav tm="0" fmla="#ppt_y-sin(pi*$)/27">
                                          <p:val>
                                            <p:fltVal val="0"/>
                                          </p:val>
                                        </p:tav>
                                        <p:tav tm="100000">
                                          <p:val>
                                            <p:fltVal val="1"/>
                                          </p:val>
                                        </p:tav>
                                      </p:tavLst>
                                    </p:anim>
                                    <p:anim calcmode="lin" valueType="num">
                                      <p:cBhvr>
                                        <p:cTn id="87" dur="164" tmFilter="0, 0; 0.125,0.2665; 0.25,0.4; 0.375,0.465; 0.5,0.5;  0.625,0.535; 0.75,0.6; 0.875,0.7335; 1,1">
                                          <p:stCondLst>
                                            <p:cond delay="1656"/>
                                          </p:stCondLst>
                                        </p:cTn>
                                        <p:tgtEl>
                                          <p:spTgt spid="35"/>
                                        </p:tgtEl>
                                        <p:attrNameLst>
                                          <p:attrName>ppt_y</p:attrName>
                                        </p:attrNameLst>
                                      </p:cBhvr>
                                      <p:tavLst>
                                        <p:tav tm="0" fmla="#ppt_y-sin(pi*$)/81">
                                          <p:val>
                                            <p:fltVal val="0"/>
                                          </p:val>
                                        </p:tav>
                                        <p:tav tm="100000">
                                          <p:val>
                                            <p:fltVal val="1"/>
                                          </p:val>
                                        </p:tav>
                                      </p:tavLst>
                                    </p:anim>
                                    <p:animScale>
                                      <p:cBhvr>
                                        <p:cTn id="88" dur="26">
                                          <p:stCondLst>
                                            <p:cond delay="650"/>
                                          </p:stCondLst>
                                        </p:cTn>
                                        <p:tgtEl>
                                          <p:spTgt spid="35"/>
                                        </p:tgtEl>
                                      </p:cBhvr>
                                      <p:to x="100000" y="60000"/>
                                    </p:animScale>
                                    <p:animScale>
                                      <p:cBhvr>
                                        <p:cTn id="89" dur="166" decel="50000">
                                          <p:stCondLst>
                                            <p:cond delay="676"/>
                                          </p:stCondLst>
                                        </p:cTn>
                                        <p:tgtEl>
                                          <p:spTgt spid="35"/>
                                        </p:tgtEl>
                                      </p:cBhvr>
                                      <p:to x="100000" y="100000"/>
                                    </p:animScale>
                                    <p:animScale>
                                      <p:cBhvr>
                                        <p:cTn id="90" dur="26">
                                          <p:stCondLst>
                                            <p:cond delay="1312"/>
                                          </p:stCondLst>
                                        </p:cTn>
                                        <p:tgtEl>
                                          <p:spTgt spid="35"/>
                                        </p:tgtEl>
                                      </p:cBhvr>
                                      <p:to x="100000" y="80000"/>
                                    </p:animScale>
                                    <p:animScale>
                                      <p:cBhvr>
                                        <p:cTn id="91" dur="166" decel="50000">
                                          <p:stCondLst>
                                            <p:cond delay="1338"/>
                                          </p:stCondLst>
                                        </p:cTn>
                                        <p:tgtEl>
                                          <p:spTgt spid="35"/>
                                        </p:tgtEl>
                                      </p:cBhvr>
                                      <p:to x="100000" y="100000"/>
                                    </p:animScale>
                                    <p:animScale>
                                      <p:cBhvr>
                                        <p:cTn id="92" dur="26">
                                          <p:stCondLst>
                                            <p:cond delay="1642"/>
                                          </p:stCondLst>
                                        </p:cTn>
                                        <p:tgtEl>
                                          <p:spTgt spid="35"/>
                                        </p:tgtEl>
                                      </p:cBhvr>
                                      <p:to x="100000" y="90000"/>
                                    </p:animScale>
                                    <p:animScale>
                                      <p:cBhvr>
                                        <p:cTn id="93" dur="166" decel="50000">
                                          <p:stCondLst>
                                            <p:cond delay="1668"/>
                                          </p:stCondLst>
                                        </p:cTn>
                                        <p:tgtEl>
                                          <p:spTgt spid="35"/>
                                        </p:tgtEl>
                                      </p:cBhvr>
                                      <p:to x="100000" y="100000"/>
                                    </p:animScale>
                                    <p:animScale>
                                      <p:cBhvr>
                                        <p:cTn id="94" dur="26">
                                          <p:stCondLst>
                                            <p:cond delay="1808"/>
                                          </p:stCondLst>
                                        </p:cTn>
                                        <p:tgtEl>
                                          <p:spTgt spid="35"/>
                                        </p:tgtEl>
                                      </p:cBhvr>
                                      <p:to x="100000" y="95000"/>
                                    </p:animScale>
                                    <p:animScale>
                                      <p:cBhvr>
                                        <p:cTn id="95" dur="166" decel="50000">
                                          <p:stCondLst>
                                            <p:cond delay="1834"/>
                                          </p:stCondLst>
                                        </p:cTn>
                                        <p:tgtEl>
                                          <p:spTgt spid="3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مستطيل 4">
            <a:extLst>
              <a:ext uri="{FF2B5EF4-FFF2-40B4-BE49-F238E27FC236}">
                <a16:creationId xmlns:a16="http://schemas.microsoft.com/office/drawing/2014/main" id="{0839E38B-688C-45B4-947C-AF9FB64095EC}"/>
              </a:ext>
            </a:extLst>
          </p:cNvPr>
          <p:cNvSpPr/>
          <p:nvPr/>
        </p:nvSpPr>
        <p:spPr>
          <a:xfrm>
            <a:off x="357050" y="1356365"/>
            <a:ext cx="11477897" cy="472440"/>
          </a:xfrm>
          <a:prstGeom prst="rect">
            <a:avLst/>
          </a:prstGeom>
          <a:solidFill>
            <a:srgbClr val="E9FBF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SA" sz="2800" b="1" dirty="0">
                <a:solidFill>
                  <a:srgbClr val="C00000"/>
                </a:solidFill>
                <a:latin typeface="Sakkal Majalla" panose="02000000000000000000" pitchFamily="2" charset="-78"/>
                <a:cs typeface="Sakkal Majalla" panose="02000000000000000000" pitchFamily="2" charset="-78"/>
              </a:rPr>
              <a:t>- الحضانة</a:t>
            </a:r>
            <a:r>
              <a:rPr lang="ar-BH" sz="2800" b="1" dirty="0">
                <a:solidFill>
                  <a:srgbClr val="C00000"/>
                </a:solidFill>
                <a:latin typeface="Sakkal Majalla" panose="02000000000000000000" pitchFamily="2" charset="-78"/>
                <a:cs typeface="Sakkal Majalla" panose="02000000000000000000" pitchFamily="2" charset="-78"/>
              </a:rPr>
              <a:t>ُ</a:t>
            </a:r>
            <a:r>
              <a:rPr lang="ar-SA" sz="2800" b="1" dirty="0">
                <a:solidFill>
                  <a:srgbClr val="C00000"/>
                </a:solidFill>
                <a:latin typeface="Sakkal Majalla" panose="02000000000000000000" pitchFamily="2" charset="-78"/>
                <a:cs typeface="Sakkal Majalla" panose="02000000000000000000" pitchFamily="2" charset="-78"/>
              </a:rPr>
              <a:t> اصطلاحًا هي:  حِفْظُ الـولـد، وتـربـيـته، ورعـايـته.</a:t>
            </a:r>
            <a:endParaRPr lang="en-US" sz="2800" b="1" dirty="0">
              <a:solidFill>
                <a:srgbClr val="C00000"/>
              </a:solidFill>
              <a:latin typeface="Sakkal Majalla" panose="02000000000000000000" pitchFamily="2" charset="-78"/>
              <a:cs typeface="Sakkal Majalla" panose="02000000000000000000" pitchFamily="2" charset="-78"/>
            </a:endParaRPr>
          </a:p>
        </p:txBody>
      </p:sp>
      <p:sp>
        <p:nvSpPr>
          <p:cNvPr id="8" name="مستطيل 7">
            <a:extLst>
              <a:ext uri="{FF2B5EF4-FFF2-40B4-BE49-F238E27FC236}">
                <a16:creationId xmlns:a16="http://schemas.microsoft.com/office/drawing/2014/main" id="{10A60573-5A85-4245-8D29-F8C2FD8CDA47}"/>
              </a:ext>
            </a:extLst>
          </p:cNvPr>
          <p:cNvSpPr/>
          <p:nvPr/>
        </p:nvSpPr>
        <p:spPr>
          <a:xfrm>
            <a:off x="357050" y="1962695"/>
            <a:ext cx="11477897" cy="640080"/>
          </a:xfrm>
          <a:prstGeom prst="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700" b="1" dirty="0">
                <a:solidFill>
                  <a:schemeClr val="tx1"/>
                </a:solidFill>
                <a:latin typeface="Sakkal Majalla" panose="02000000000000000000" pitchFamily="2" charset="-78"/>
                <a:cs typeface="Sakkal Majalla" panose="02000000000000000000" pitchFamily="2" charset="-78"/>
              </a:rPr>
              <a:t>2</a:t>
            </a:r>
            <a:r>
              <a:rPr lang="ar-SA" sz="2700" b="1" dirty="0">
                <a:solidFill>
                  <a:schemeClr val="tx1"/>
                </a:solidFill>
                <a:latin typeface="Sakkal Majalla" panose="02000000000000000000" pitchFamily="2" charset="-78"/>
                <a:cs typeface="Sakkal Majalla" panose="02000000000000000000" pitchFamily="2" charset="-78"/>
              </a:rPr>
              <a:t>- ضع علامة (√) أمام العبارة الصحيحة</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 وعلامة ( ×</a:t>
            </a:r>
            <a:r>
              <a:rPr lang="ar-BH" sz="2700" b="1" dirty="0">
                <a:solidFill>
                  <a:schemeClr val="tx1"/>
                </a:solidFill>
                <a:latin typeface="Sakkal Majalla" panose="02000000000000000000" pitchFamily="2" charset="-78"/>
                <a:cs typeface="Sakkal Majalla" panose="02000000000000000000" pitchFamily="2" charset="-78"/>
              </a:rPr>
              <a:t> </a:t>
            </a:r>
            <a:r>
              <a:rPr lang="ar-SA" sz="2700" b="1" dirty="0">
                <a:solidFill>
                  <a:schemeClr val="tx1"/>
                </a:solidFill>
                <a:latin typeface="Sakkal Majalla" panose="02000000000000000000" pitchFamily="2" charset="-78"/>
                <a:cs typeface="Sakkal Majalla" panose="02000000000000000000" pitchFamily="2" charset="-78"/>
              </a:rPr>
              <a:t>) أمام العبارة غير الصحيحة</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 مع تصويب</a:t>
            </a:r>
            <a:r>
              <a:rPr lang="ar-BH" sz="2700" b="1" dirty="0">
                <a:solidFill>
                  <a:schemeClr val="tx1"/>
                </a:solidFill>
                <a:latin typeface="Sakkal Majalla" panose="02000000000000000000" pitchFamily="2" charset="-78"/>
                <a:cs typeface="Sakkal Majalla" panose="02000000000000000000" pitchFamily="2" charset="-78"/>
              </a:rPr>
              <a:t> الخطأ</a:t>
            </a:r>
            <a:r>
              <a:rPr lang="ar-SA" sz="2700" b="1" dirty="0">
                <a:solidFill>
                  <a:schemeClr val="tx1"/>
                </a:solidFill>
                <a:latin typeface="Sakkal Majalla" panose="02000000000000000000" pitchFamily="2" charset="-78"/>
                <a:cs typeface="Sakkal Majalla" panose="02000000000000000000" pitchFamily="2" charset="-78"/>
              </a:rPr>
              <a:t> إن</a:t>
            </a:r>
            <a:r>
              <a:rPr lang="ar-BH" sz="2700" b="1" dirty="0">
                <a:solidFill>
                  <a:schemeClr val="tx1"/>
                </a:solidFill>
                <a:latin typeface="Sakkal Majalla" panose="02000000000000000000" pitchFamily="2" charset="-78"/>
                <a:cs typeface="Sakkal Majalla" panose="02000000000000000000" pitchFamily="2" charset="-78"/>
              </a:rPr>
              <a:t>ْ</a:t>
            </a:r>
            <a:r>
              <a:rPr lang="ar-SA" sz="2700" b="1" dirty="0">
                <a:solidFill>
                  <a:schemeClr val="tx1"/>
                </a:solidFill>
                <a:latin typeface="Sakkal Majalla" panose="02000000000000000000" pitchFamily="2" charset="-78"/>
                <a:cs typeface="Sakkal Majalla" panose="02000000000000000000" pitchFamily="2" charset="-78"/>
              </a:rPr>
              <a:t> وجد.</a:t>
            </a:r>
          </a:p>
        </p:txBody>
      </p:sp>
      <p:sp>
        <p:nvSpPr>
          <p:cNvPr id="9" name="مستطيل 8">
            <a:extLst>
              <a:ext uri="{FF2B5EF4-FFF2-40B4-BE49-F238E27FC236}">
                <a16:creationId xmlns:a16="http://schemas.microsoft.com/office/drawing/2014/main" id="{580D2059-CD19-4335-9EE3-A250ECAA9D53}"/>
              </a:ext>
            </a:extLst>
          </p:cNvPr>
          <p:cNvSpPr/>
          <p:nvPr/>
        </p:nvSpPr>
        <p:spPr>
          <a:xfrm>
            <a:off x="1665515" y="2702912"/>
            <a:ext cx="10203774" cy="51816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أ</a:t>
            </a:r>
            <a:r>
              <a:rPr lang="ar-SA" sz="2800" b="1" dirty="0">
                <a:solidFill>
                  <a:schemeClr val="tx1"/>
                </a:solidFill>
                <a:latin typeface="Sakkal Majalla" panose="02000000000000000000" pitchFamily="2" charset="-78"/>
                <a:cs typeface="Sakkal Majalla" panose="02000000000000000000" pitchFamily="2" charset="-78"/>
              </a:rPr>
              <a:t>- الحضانة واجبة وجوب</a:t>
            </a:r>
            <a:r>
              <a:rPr lang="ar-BH" sz="2800" b="1" dirty="0">
                <a:solidFill>
                  <a:schemeClr val="tx1"/>
                </a:solidFill>
                <a:latin typeface="Sakkal Majalla" panose="02000000000000000000" pitchFamily="2" charset="-78"/>
                <a:cs typeface="Sakkal Majalla" panose="02000000000000000000" pitchFamily="2" charset="-78"/>
              </a:rPr>
              <a:t>ًا</a:t>
            </a:r>
            <a:r>
              <a:rPr lang="ar-SA" sz="2800" b="1" dirty="0">
                <a:solidFill>
                  <a:schemeClr val="tx1"/>
                </a:solidFill>
                <a:latin typeface="Sakkal Majalla" panose="02000000000000000000" pitchFamily="2" charset="-78"/>
                <a:cs typeface="Sakkal Majalla" panose="02000000000000000000" pitchFamily="2" charset="-78"/>
              </a:rPr>
              <a:t> كفائي</a:t>
            </a:r>
            <a:r>
              <a:rPr lang="ar-BH" sz="2800" b="1" dirty="0">
                <a:solidFill>
                  <a:schemeClr val="tx1"/>
                </a:solidFill>
                <a:latin typeface="Sakkal Majalla" panose="02000000000000000000" pitchFamily="2" charset="-78"/>
                <a:cs typeface="Sakkal Majalla" panose="02000000000000000000" pitchFamily="2" charset="-78"/>
              </a:rPr>
              <a:t>ًّا</a:t>
            </a:r>
            <a:r>
              <a:rPr lang="ar-SA" sz="2800" b="1" dirty="0">
                <a:solidFill>
                  <a:schemeClr val="tx1"/>
                </a:solidFill>
                <a:latin typeface="Sakkal Majalla" panose="02000000000000000000" pitchFamily="2" charset="-78"/>
                <a:cs typeface="Sakkal Majalla" panose="02000000000000000000" pitchFamily="2" charset="-78"/>
              </a:rPr>
              <a:t> على الوالدين.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0" name="مستطيل 9">
            <a:extLst>
              <a:ext uri="{FF2B5EF4-FFF2-40B4-BE49-F238E27FC236}">
                <a16:creationId xmlns:a16="http://schemas.microsoft.com/office/drawing/2014/main" id="{6347E025-E1E3-4C95-8E0D-69DD0B2E1011}"/>
              </a:ext>
            </a:extLst>
          </p:cNvPr>
          <p:cNvSpPr/>
          <p:nvPr/>
        </p:nvSpPr>
        <p:spPr>
          <a:xfrm>
            <a:off x="397566" y="2732309"/>
            <a:ext cx="1097280" cy="518160"/>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a:t>
            </a:r>
            <a:r>
              <a:rPr lang="en-US" sz="2400" b="1" dirty="0">
                <a:solidFill>
                  <a:srgbClr val="C00000"/>
                </a:solidFill>
                <a:latin typeface="Sakkal Majalla" panose="02000000000000000000" pitchFamily="2" charset="-78"/>
                <a:cs typeface="Sakkal Majalla" panose="02000000000000000000" pitchFamily="2" charset="-78"/>
              </a:rPr>
              <a:t>× )</a:t>
            </a:r>
          </a:p>
        </p:txBody>
      </p:sp>
      <p:sp>
        <p:nvSpPr>
          <p:cNvPr id="11" name="مستطيل 10">
            <a:extLst>
              <a:ext uri="{FF2B5EF4-FFF2-40B4-BE49-F238E27FC236}">
                <a16:creationId xmlns:a16="http://schemas.microsoft.com/office/drawing/2014/main" id="{97919BFA-3E6A-4009-8306-BC086C6569ED}"/>
              </a:ext>
            </a:extLst>
          </p:cNvPr>
          <p:cNvSpPr/>
          <p:nvPr/>
        </p:nvSpPr>
        <p:spPr>
          <a:xfrm>
            <a:off x="1665516" y="3331021"/>
            <a:ext cx="10203773" cy="518160"/>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400" b="1" dirty="0">
                <a:solidFill>
                  <a:srgbClr val="C00000"/>
                </a:solidFill>
                <a:latin typeface="Sakkal Majalla" panose="02000000000000000000" pitchFamily="2" charset="-78"/>
                <a:cs typeface="Sakkal Majalla" panose="02000000000000000000" pitchFamily="2" charset="-78"/>
              </a:rPr>
              <a:t>الصواب: الحضانة </a:t>
            </a:r>
            <a:r>
              <a:rPr lang="ar-SA" sz="2400" b="1" dirty="0">
                <a:solidFill>
                  <a:srgbClr val="C00000"/>
                </a:solidFill>
                <a:latin typeface="Sakkal Majalla" panose="02000000000000000000" pitchFamily="2" charset="-78"/>
                <a:cs typeface="Sakkal Majalla" panose="02000000000000000000" pitchFamily="2" charset="-78"/>
              </a:rPr>
              <a:t>واجبة</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وجوب</a:t>
            </a:r>
            <a:r>
              <a:rPr lang="ar-BH" sz="2400" b="1" dirty="0">
                <a:solidFill>
                  <a:srgbClr val="C00000"/>
                </a:solidFill>
                <a:latin typeface="Sakkal Majalla" panose="02000000000000000000" pitchFamily="2" charset="-78"/>
                <a:cs typeface="Sakkal Majalla" panose="02000000000000000000" pitchFamily="2" charset="-78"/>
              </a:rPr>
              <a:t>ًا</a:t>
            </a:r>
            <a:r>
              <a:rPr lang="ar-SA" sz="2400" b="1" dirty="0">
                <a:solidFill>
                  <a:srgbClr val="C00000"/>
                </a:solidFill>
                <a:latin typeface="Sakkal Majalla" panose="02000000000000000000" pitchFamily="2" charset="-78"/>
                <a:cs typeface="Sakkal Majalla" panose="02000000000000000000" pitchFamily="2" charset="-78"/>
              </a:rPr>
              <a:t> عيني</a:t>
            </a:r>
            <a:r>
              <a:rPr lang="ar-BH" sz="2400" b="1" dirty="0">
                <a:solidFill>
                  <a:srgbClr val="C00000"/>
                </a:solidFill>
                <a:latin typeface="Sakkal Majalla" panose="02000000000000000000" pitchFamily="2" charset="-78"/>
                <a:cs typeface="Sakkal Majalla" panose="02000000000000000000" pitchFamily="2" charset="-78"/>
              </a:rPr>
              <a:t>ًّا</a:t>
            </a:r>
            <a:r>
              <a:rPr lang="ar-SA" sz="2400" b="1" dirty="0">
                <a:solidFill>
                  <a:srgbClr val="C00000"/>
                </a:solidFill>
                <a:latin typeface="Sakkal Majalla" panose="02000000000000000000" pitchFamily="2" charset="-78"/>
                <a:cs typeface="Sakkal Majalla" panose="02000000000000000000" pitchFamily="2" charset="-78"/>
              </a:rPr>
              <a:t> على الوالدين </a:t>
            </a:r>
            <a:r>
              <a:rPr lang="ar-BH" sz="2400" b="1" dirty="0">
                <a:solidFill>
                  <a:srgbClr val="C00000"/>
                </a:solidFill>
                <a:latin typeface="Sakkal Majalla" panose="02000000000000000000" pitchFamily="2" charset="-78"/>
                <a:cs typeface="Sakkal Majalla" panose="02000000000000000000" pitchFamily="2" charset="-78"/>
              </a:rPr>
              <a:t>فإن فُقِدَا فعلى الأقرب فالأقرب من الذين لهم حقّ الحضانة.</a:t>
            </a:r>
            <a:endParaRPr lang="ar-SA" sz="2400" b="1" dirty="0">
              <a:solidFill>
                <a:srgbClr val="C00000"/>
              </a:solidFill>
              <a:latin typeface="Sakkal Majalla" panose="02000000000000000000" pitchFamily="2" charset="-78"/>
              <a:cs typeface="Sakkal Majalla" panose="02000000000000000000" pitchFamily="2" charset="-78"/>
            </a:endParaRPr>
          </a:p>
        </p:txBody>
      </p:sp>
      <p:sp>
        <p:nvSpPr>
          <p:cNvPr id="12" name="مستطيل 11">
            <a:extLst>
              <a:ext uri="{FF2B5EF4-FFF2-40B4-BE49-F238E27FC236}">
                <a16:creationId xmlns:a16="http://schemas.microsoft.com/office/drawing/2014/main" id="{744D747F-9870-402F-BCC2-91EAC0266DE8}"/>
              </a:ext>
            </a:extLst>
          </p:cNvPr>
          <p:cNvSpPr/>
          <p:nvPr/>
        </p:nvSpPr>
        <p:spPr>
          <a:xfrm>
            <a:off x="1665515" y="3978716"/>
            <a:ext cx="10203774" cy="518159"/>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BH" sz="2800" b="1" dirty="0">
                <a:solidFill>
                  <a:schemeClr val="tx1"/>
                </a:solidFill>
                <a:latin typeface="Sakkal Majalla" panose="02000000000000000000" pitchFamily="2" charset="-78"/>
                <a:cs typeface="Sakkal Majalla" panose="02000000000000000000" pitchFamily="2" charset="-78"/>
              </a:rPr>
              <a:t>ب</a:t>
            </a:r>
            <a:r>
              <a:rPr lang="ar-SA"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تعود </a:t>
            </a:r>
            <a:r>
              <a:rPr lang="ar-SA" sz="2800" b="1" dirty="0">
                <a:solidFill>
                  <a:schemeClr val="tx1"/>
                </a:solidFill>
                <a:latin typeface="Sakkal Majalla" panose="02000000000000000000" pitchFamily="2" charset="-78"/>
                <a:cs typeface="Sakkal Majalla" panose="02000000000000000000" pitchFamily="2" charset="-78"/>
              </a:rPr>
              <a:t>الحضانة </a:t>
            </a:r>
            <a:r>
              <a:rPr lang="ar-BH" sz="2800" b="1" dirty="0">
                <a:solidFill>
                  <a:schemeClr val="tx1"/>
                </a:solidFill>
                <a:latin typeface="Sakkal Majalla" panose="02000000000000000000" pitchFamily="2" charset="-78"/>
                <a:cs typeface="Sakkal Majalla" panose="02000000000000000000" pitchFamily="2" charset="-78"/>
              </a:rPr>
              <a:t>إلى</a:t>
            </a:r>
            <a:r>
              <a:rPr lang="ar-SA" sz="2800" b="1" dirty="0">
                <a:solidFill>
                  <a:schemeClr val="tx1"/>
                </a:solidFill>
                <a:latin typeface="Sakkal Majalla" panose="02000000000000000000" pitchFamily="2" charset="-78"/>
                <a:cs typeface="Sakkal Majalla" panose="02000000000000000000" pitchFamily="2" charset="-78"/>
              </a:rPr>
              <a:t> مستحق</a:t>
            </a:r>
            <a:r>
              <a:rPr lang="ar-BH" sz="2800" b="1" dirty="0">
                <a:solidFill>
                  <a:schemeClr val="tx1"/>
                </a:solidFill>
                <a:latin typeface="Sakkal Majalla" panose="02000000000000000000" pitchFamily="2" charset="-78"/>
                <a:cs typeface="Sakkal Majalla" panose="02000000000000000000" pitchFamily="2" charset="-78"/>
              </a:rPr>
              <a:t>ّها </a:t>
            </a:r>
            <a:r>
              <a:rPr lang="ar-SA" sz="2800" b="1" dirty="0">
                <a:solidFill>
                  <a:schemeClr val="tx1"/>
                </a:solidFill>
                <a:latin typeface="Sakkal Majalla" panose="02000000000000000000" pitchFamily="2" charset="-78"/>
                <a:cs typeface="Sakkal Majalla" panose="02000000000000000000" pitchFamily="2" charset="-78"/>
              </a:rPr>
              <a:t>إذا زال </a:t>
            </a:r>
            <a:r>
              <a:rPr lang="ar-BH" sz="2800" b="1" dirty="0">
                <a:solidFill>
                  <a:schemeClr val="tx1"/>
                </a:solidFill>
                <a:latin typeface="Sakkal Majalla" panose="02000000000000000000" pitchFamily="2" charset="-78"/>
                <a:cs typeface="Sakkal Majalla" panose="02000000000000000000" pitchFamily="2" charset="-78"/>
              </a:rPr>
              <a:t>عنه </a:t>
            </a:r>
            <a:r>
              <a:rPr lang="ar-SA" sz="2800" b="1" dirty="0">
                <a:solidFill>
                  <a:schemeClr val="tx1"/>
                </a:solidFill>
                <a:latin typeface="Sakkal Majalla" panose="02000000000000000000" pitchFamily="2" charset="-78"/>
                <a:cs typeface="Sakkal Majalla" panose="02000000000000000000" pitchFamily="2" charset="-78"/>
              </a:rPr>
              <a:t>سبب سقوطها.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3" name="مستطيل 12">
            <a:extLst>
              <a:ext uri="{FF2B5EF4-FFF2-40B4-BE49-F238E27FC236}">
                <a16:creationId xmlns:a16="http://schemas.microsoft.com/office/drawing/2014/main" id="{488F1871-4D73-460F-8A40-5B3660162929}"/>
              </a:ext>
            </a:extLst>
          </p:cNvPr>
          <p:cNvSpPr/>
          <p:nvPr/>
        </p:nvSpPr>
        <p:spPr>
          <a:xfrm>
            <a:off x="397566" y="3978715"/>
            <a:ext cx="1097280" cy="518160"/>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en-US" sz="2400" b="1" dirty="0">
                <a:solidFill>
                  <a:srgbClr val="C00000"/>
                </a:solidFill>
                <a:latin typeface="Sakkal Majalla" panose="02000000000000000000" pitchFamily="2" charset="-78"/>
                <a:cs typeface="Sakkal Majalla" panose="02000000000000000000" pitchFamily="2" charset="-78"/>
              </a:rPr>
              <a:t>(√ )</a:t>
            </a:r>
            <a:r>
              <a:rPr lang="ar-SA" sz="2400" b="1" dirty="0">
                <a:solidFill>
                  <a:srgbClr val="C00000"/>
                </a:solidFill>
                <a:latin typeface="Sakkal Majalla" panose="02000000000000000000" pitchFamily="2" charset="-78"/>
                <a:cs typeface="Sakkal Majalla" panose="02000000000000000000" pitchFamily="2" charset="-78"/>
              </a:rPr>
              <a:t>      </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14" name="مستطيل 13">
            <a:extLst>
              <a:ext uri="{FF2B5EF4-FFF2-40B4-BE49-F238E27FC236}">
                <a16:creationId xmlns:a16="http://schemas.microsoft.com/office/drawing/2014/main" id="{E9CFB98D-8F0E-4AB3-9862-69CA30AC68EB}"/>
              </a:ext>
            </a:extLst>
          </p:cNvPr>
          <p:cNvSpPr/>
          <p:nvPr/>
        </p:nvSpPr>
        <p:spPr>
          <a:xfrm>
            <a:off x="357051" y="732609"/>
            <a:ext cx="11477897" cy="533400"/>
          </a:xfrm>
          <a:prstGeom prst="rect">
            <a:avLst/>
          </a:prstGeom>
          <a:solidFill>
            <a:srgbClr val="E9FBFD"/>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1- </a:t>
            </a:r>
            <a:r>
              <a:rPr lang="ar-SA" sz="2800" b="1" dirty="0">
                <a:solidFill>
                  <a:schemeClr val="tx1"/>
                </a:solidFill>
                <a:latin typeface="Sakkal Majalla" panose="02000000000000000000" pitchFamily="2" charset="-78"/>
                <a:cs typeface="Sakkal Majalla" panose="02000000000000000000" pitchFamily="2" charset="-78"/>
              </a:rPr>
              <a:t>عرّف الحضانة اصطلاحًا.</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5" name="مستطيل 14">
            <a:extLst>
              <a:ext uri="{FF2B5EF4-FFF2-40B4-BE49-F238E27FC236}">
                <a16:creationId xmlns:a16="http://schemas.microsoft.com/office/drawing/2014/main" id="{C5B4FC36-7B92-4BD9-97B9-F49B479CF2AE}"/>
              </a:ext>
            </a:extLst>
          </p:cNvPr>
          <p:cNvSpPr/>
          <p:nvPr/>
        </p:nvSpPr>
        <p:spPr>
          <a:xfrm>
            <a:off x="1665515" y="5274104"/>
            <a:ext cx="10203774" cy="518160"/>
          </a:xfrm>
          <a:prstGeom prst="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2800" b="1" dirty="0">
                <a:solidFill>
                  <a:schemeClr val="tx1"/>
                </a:solidFill>
                <a:latin typeface="Sakkal Majalla" panose="02000000000000000000" pitchFamily="2" charset="-78"/>
                <a:cs typeface="Sakkal Majalla" panose="02000000000000000000" pitchFamily="2" charset="-78"/>
              </a:rPr>
              <a:t>ج</a:t>
            </a:r>
            <a:r>
              <a:rPr lang="ar-SA" sz="2800" b="1" dirty="0">
                <a:solidFill>
                  <a:schemeClr val="tx1"/>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الأقارب </a:t>
            </a:r>
            <a:r>
              <a:rPr lang="ar-SA" sz="2800" b="1" dirty="0">
                <a:solidFill>
                  <a:schemeClr val="tx1"/>
                </a:solidFill>
                <a:latin typeface="Sakkal Majalla" panose="02000000000000000000" pitchFamily="2" charset="-78"/>
                <a:cs typeface="Sakkal Majalla" panose="02000000000000000000" pitchFamily="2" charset="-78"/>
              </a:rPr>
              <a:t>من جهة الأب </a:t>
            </a:r>
            <a:r>
              <a:rPr lang="ar-BH" sz="2800" b="1" dirty="0">
                <a:solidFill>
                  <a:schemeClr val="tx1"/>
                </a:solidFill>
                <a:latin typeface="Sakkal Majalla" panose="02000000000000000000" pitchFamily="2" charset="-78"/>
                <a:cs typeface="Sakkal Majalla" panose="02000000000000000000" pitchFamily="2" charset="-78"/>
              </a:rPr>
              <a:t>مقدّمون </a:t>
            </a:r>
            <a:r>
              <a:rPr lang="ar-SA" sz="2800" b="1" dirty="0">
                <a:solidFill>
                  <a:schemeClr val="tx1"/>
                </a:solidFill>
                <a:latin typeface="Sakkal Majalla" panose="02000000000000000000" pitchFamily="2" charset="-78"/>
                <a:cs typeface="Sakkal Majalla" panose="02000000000000000000" pitchFamily="2" charset="-78"/>
              </a:rPr>
              <a:t>في حقّ الحضانة على ال</a:t>
            </a:r>
            <a:r>
              <a:rPr lang="ar-BH" sz="2800" b="1" dirty="0">
                <a:solidFill>
                  <a:schemeClr val="tx1"/>
                </a:solidFill>
                <a:latin typeface="Sakkal Majalla" panose="02000000000000000000" pitchFamily="2" charset="-78"/>
                <a:cs typeface="Sakkal Majalla" panose="02000000000000000000" pitchFamily="2" charset="-78"/>
              </a:rPr>
              <a:t>أقارب</a:t>
            </a:r>
            <a:r>
              <a:rPr lang="ar-SA" sz="2800" b="1" dirty="0">
                <a:solidFill>
                  <a:schemeClr val="tx1"/>
                </a:solidFill>
                <a:latin typeface="Sakkal Majalla" panose="02000000000000000000" pitchFamily="2" charset="-78"/>
                <a:cs typeface="Sakkal Majalla" panose="02000000000000000000" pitchFamily="2" charset="-78"/>
              </a:rPr>
              <a:t> من جهة الأم</a:t>
            </a:r>
            <a:r>
              <a:rPr lang="ar-BH" sz="2800" b="1" dirty="0">
                <a:solidFill>
                  <a:schemeClr val="tx1"/>
                </a:solidFill>
                <a:latin typeface="Sakkal Majalla" panose="02000000000000000000" pitchFamily="2" charset="-78"/>
                <a:cs typeface="Sakkal Majalla" panose="02000000000000000000" pitchFamily="2" charset="-78"/>
              </a:rPr>
              <a:t>ّ</a:t>
            </a:r>
            <a:r>
              <a:rPr lang="ar-SA" sz="2800" b="1" dirty="0">
                <a:solidFill>
                  <a:schemeClr val="tx1"/>
                </a:solidFill>
                <a:latin typeface="Sakkal Majalla" panose="02000000000000000000" pitchFamily="2" charset="-78"/>
                <a:cs typeface="Sakkal Majalla" panose="02000000000000000000" pitchFamily="2" charset="-78"/>
              </a:rPr>
              <a:t>. </a:t>
            </a:r>
            <a:endParaRPr lang="en-US" sz="2800" b="1" dirty="0">
              <a:solidFill>
                <a:schemeClr val="tx1"/>
              </a:solidFill>
              <a:latin typeface="Sakkal Majalla" panose="02000000000000000000" pitchFamily="2" charset="-78"/>
              <a:cs typeface="Sakkal Majalla" panose="02000000000000000000" pitchFamily="2" charset="-78"/>
            </a:endParaRPr>
          </a:p>
        </p:txBody>
      </p:sp>
      <p:sp>
        <p:nvSpPr>
          <p:cNvPr id="16" name="مستطيل 15">
            <a:extLst>
              <a:ext uri="{FF2B5EF4-FFF2-40B4-BE49-F238E27FC236}">
                <a16:creationId xmlns:a16="http://schemas.microsoft.com/office/drawing/2014/main" id="{32D1FFC3-10BA-4EB5-8756-FA16CE46387B}"/>
              </a:ext>
            </a:extLst>
          </p:cNvPr>
          <p:cNvSpPr/>
          <p:nvPr/>
        </p:nvSpPr>
        <p:spPr>
          <a:xfrm>
            <a:off x="397566" y="5274104"/>
            <a:ext cx="1097280" cy="518160"/>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C00000"/>
                </a:solidFill>
                <a:latin typeface="Sakkal Majalla" panose="02000000000000000000" pitchFamily="2" charset="-78"/>
                <a:cs typeface="Sakkal Majalla" panose="02000000000000000000" pitchFamily="2" charset="-78"/>
              </a:rPr>
              <a:t>( × )</a:t>
            </a:r>
          </a:p>
        </p:txBody>
      </p:sp>
      <p:sp>
        <p:nvSpPr>
          <p:cNvPr id="17" name="مستطيل 16">
            <a:extLst>
              <a:ext uri="{FF2B5EF4-FFF2-40B4-BE49-F238E27FC236}">
                <a16:creationId xmlns:a16="http://schemas.microsoft.com/office/drawing/2014/main" id="{6AF12C1F-A8FA-42B0-81D0-726891E31BBD}"/>
              </a:ext>
            </a:extLst>
          </p:cNvPr>
          <p:cNvSpPr/>
          <p:nvPr/>
        </p:nvSpPr>
        <p:spPr>
          <a:xfrm>
            <a:off x="1665515" y="5921798"/>
            <a:ext cx="10203774" cy="518160"/>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ar-BH" sz="2400" b="1" dirty="0">
                <a:solidFill>
                  <a:srgbClr val="C00000"/>
                </a:solidFill>
                <a:latin typeface="Sakkal Majalla" panose="02000000000000000000" pitchFamily="2" charset="-78"/>
                <a:cs typeface="Sakkal Majalla" panose="02000000000000000000" pitchFamily="2" charset="-78"/>
              </a:rPr>
              <a:t>الصواب: الأقارب</a:t>
            </a:r>
            <a:r>
              <a:rPr lang="ar-SA" sz="2400" b="1" dirty="0">
                <a:solidFill>
                  <a:srgbClr val="C00000"/>
                </a:solidFill>
                <a:latin typeface="Sakkal Majalla" panose="02000000000000000000" pitchFamily="2" charset="-78"/>
                <a:cs typeface="Sakkal Majalla" panose="02000000000000000000" pitchFamily="2" charset="-78"/>
              </a:rPr>
              <a:t> من جهة الأم</a:t>
            </a:r>
            <a:r>
              <a:rPr lang="ar-BH" sz="2400" b="1" dirty="0">
                <a:solidFill>
                  <a:srgbClr val="C00000"/>
                </a:solidFill>
                <a:latin typeface="Sakkal Majalla" panose="02000000000000000000" pitchFamily="2" charset="-78"/>
                <a:cs typeface="Sakkal Majalla" panose="02000000000000000000" pitchFamily="2" charset="-78"/>
              </a:rPr>
              <a:t>ّ</a:t>
            </a:r>
            <a:r>
              <a:rPr lang="ar-SA" sz="2400" b="1" dirty="0">
                <a:solidFill>
                  <a:srgbClr val="C00000"/>
                </a:solidFill>
                <a:latin typeface="Sakkal Majalla" panose="02000000000000000000" pitchFamily="2" charset="-78"/>
                <a:cs typeface="Sakkal Majalla" panose="02000000000000000000" pitchFamily="2" charset="-78"/>
              </a:rPr>
              <a:t> </a:t>
            </a:r>
            <a:r>
              <a:rPr lang="ar-BH" sz="2400" b="1" dirty="0">
                <a:solidFill>
                  <a:srgbClr val="C00000"/>
                </a:solidFill>
                <a:latin typeface="Sakkal Majalla" panose="02000000000000000000" pitchFamily="2" charset="-78"/>
                <a:cs typeface="Sakkal Majalla" panose="02000000000000000000" pitchFamily="2" charset="-78"/>
              </a:rPr>
              <a:t>مقدّمون في حقّ الحضانة</a:t>
            </a:r>
            <a:r>
              <a:rPr lang="ar-SA" sz="2400" b="1" dirty="0">
                <a:solidFill>
                  <a:srgbClr val="C00000"/>
                </a:solidFill>
                <a:latin typeface="Sakkal Majalla" panose="02000000000000000000" pitchFamily="2" charset="-78"/>
                <a:cs typeface="Sakkal Majalla" panose="02000000000000000000" pitchFamily="2" charset="-78"/>
              </a:rPr>
              <a:t> على ال</a:t>
            </a:r>
            <a:r>
              <a:rPr lang="ar-BH" sz="2400" b="1" dirty="0">
                <a:solidFill>
                  <a:srgbClr val="C00000"/>
                </a:solidFill>
                <a:latin typeface="Sakkal Majalla" panose="02000000000000000000" pitchFamily="2" charset="-78"/>
                <a:cs typeface="Sakkal Majalla" panose="02000000000000000000" pitchFamily="2" charset="-78"/>
              </a:rPr>
              <a:t>أقارب</a:t>
            </a:r>
            <a:r>
              <a:rPr lang="ar-SA" sz="2400" b="1" dirty="0">
                <a:solidFill>
                  <a:srgbClr val="C00000"/>
                </a:solidFill>
                <a:latin typeface="Sakkal Majalla" panose="02000000000000000000" pitchFamily="2" charset="-78"/>
                <a:cs typeface="Sakkal Majalla" panose="02000000000000000000" pitchFamily="2" charset="-78"/>
              </a:rPr>
              <a:t> من جهة الأب.</a:t>
            </a:r>
            <a:endParaRPr lang="en-US" sz="2400" b="1" dirty="0">
              <a:solidFill>
                <a:srgbClr val="C00000"/>
              </a:solidFill>
              <a:latin typeface="Sakkal Majalla" panose="02000000000000000000" pitchFamily="2" charset="-78"/>
              <a:cs typeface="Sakkal Majalla" panose="02000000000000000000" pitchFamily="2" charset="-78"/>
            </a:endParaRPr>
          </a:p>
        </p:txBody>
      </p:sp>
      <p:sp>
        <p:nvSpPr>
          <p:cNvPr id="21" name="مستطيل 20">
            <a:extLst>
              <a:ext uri="{FF2B5EF4-FFF2-40B4-BE49-F238E27FC236}">
                <a16:creationId xmlns:a16="http://schemas.microsoft.com/office/drawing/2014/main" id="{1B3B603F-EB2E-4F8B-B670-B04669C0BD03}"/>
              </a:ext>
            </a:extLst>
          </p:cNvPr>
          <p:cNvSpPr/>
          <p:nvPr/>
        </p:nvSpPr>
        <p:spPr>
          <a:xfrm>
            <a:off x="4968238" y="109947"/>
            <a:ext cx="2255520" cy="487680"/>
          </a:xfrm>
          <a:prstGeom prst="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sz="4000" b="1" dirty="0">
                <a:solidFill>
                  <a:schemeClr val="tx1"/>
                </a:solidFill>
                <a:latin typeface="Sakkal Majalla" panose="02000000000000000000" pitchFamily="2" charset="-78"/>
                <a:cs typeface="Sakkal Majalla" panose="02000000000000000000" pitchFamily="2" charset="-78"/>
              </a:rPr>
              <a:t>نــشــاط</a:t>
            </a:r>
            <a:endParaRPr lang="en-US" sz="4000" b="1" dirty="0">
              <a:solidFill>
                <a:schemeClr val="tx1"/>
              </a:solidFill>
              <a:latin typeface="Sakkal Majalla" panose="02000000000000000000" pitchFamily="2" charset="-78"/>
              <a:cs typeface="Sakkal Majalla" panose="02000000000000000000" pitchFamily="2" charset="-78"/>
            </a:endParaRPr>
          </a:p>
        </p:txBody>
      </p:sp>
      <p:sp>
        <p:nvSpPr>
          <p:cNvPr id="18" name="مستطيل 10">
            <a:extLst>
              <a:ext uri="{FF2B5EF4-FFF2-40B4-BE49-F238E27FC236}">
                <a16:creationId xmlns:a16="http://schemas.microsoft.com/office/drawing/2014/main" id="{67F566EC-03F6-4EA7-9A13-C56B82D12B19}"/>
              </a:ext>
            </a:extLst>
          </p:cNvPr>
          <p:cNvSpPr/>
          <p:nvPr/>
        </p:nvSpPr>
        <p:spPr>
          <a:xfrm>
            <a:off x="1665516" y="4612256"/>
            <a:ext cx="10203773" cy="518160"/>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endParaRPr lang="ar-SA" sz="2400" b="1" dirty="0">
              <a:solidFill>
                <a:srgbClr val="C00000"/>
              </a:solidFill>
              <a:latin typeface="Sakkal Majalla" panose="02000000000000000000" pitchFamily="2" charset="-78"/>
              <a:cs typeface="Sakkal Majalla" panose="02000000000000000000" pitchFamily="2" charset="-78"/>
            </a:endParaRPr>
          </a:p>
        </p:txBody>
      </p:sp>
      <p:sp>
        <p:nvSpPr>
          <p:cNvPr id="3" name="Cloud 2">
            <a:extLst>
              <a:ext uri="{FF2B5EF4-FFF2-40B4-BE49-F238E27FC236}">
                <a16:creationId xmlns:a16="http://schemas.microsoft.com/office/drawing/2014/main" id="{3FC0CF43-7A07-4D53-B0E7-7DB37D328DDC}"/>
              </a:ext>
            </a:extLst>
          </p:cNvPr>
          <p:cNvSpPr/>
          <p:nvPr/>
        </p:nvSpPr>
        <p:spPr>
          <a:xfrm>
            <a:off x="2449286" y="460474"/>
            <a:ext cx="1747157" cy="13498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dirty="0">
                <a:solidFill>
                  <a:schemeClr val="tx1"/>
                </a:solidFill>
                <a:latin typeface="Sakkal Majalla" panose="02000000000000000000" pitchFamily="2" charset="-78"/>
                <a:cs typeface="Sakkal Majalla" panose="02000000000000000000" pitchFamily="2" charset="-78"/>
              </a:rPr>
              <a:t>الإجابة</a:t>
            </a:r>
            <a:endParaRPr lang="en-US" sz="3200" dirty="0">
              <a:solidFill>
                <a:schemeClr val="tx1"/>
              </a:solidFill>
              <a:latin typeface="Sakkal Majalla" panose="02000000000000000000" pitchFamily="2" charset="-78"/>
              <a:cs typeface="Sakkal Majalla" panose="02000000000000000000" pitchFamily="2" charset="-78"/>
            </a:endParaRPr>
          </a:p>
        </p:txBody>
      </p:sp>
      <p:sp>
        <p:nvSpPr>
          <p:cNvPr id="4" name="مستطيل 14">
            <a:extLst>
              <a:ext uri="{FF2B5EF4-FFF2-40B4-BE49-F238E27FC236}">
                <a16:creationId xmlns:a16="http://schemas.microsoft.com/office/drawing/2014/main" id="{58DDACAD-55E3-4EAF-8473-ED8C3B073CCB}"/>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909594706"/>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80">
                                          <p:stCondLst>
                                            <p:cond delay="0"/>
                                          </p:stCondLst>
                                        </p:cTn>
                                        <p:tgtEl>
                                          <p:spTgt spid="21"/>
                                        </p:tgtEl>
                                      </p:cBhvr>
                                    </p:animEffect>
                                    <p:anim calcmode="lin" valueType="num">
                                      <p:cBhvr>
                                        <p:cTn id="8" dur="1822" tmFilter="0,0; 0.14,0.36; 0.43,0.73; 0.71,0.91; 1.0,1.0">
                                          <p:stCondLst>
                                            <p:cond delay="0"/>
                                          </p:stCondLst>
                                        </p:cTn>
                                        <p:tgtEl>
                                          <p:spTgt spid="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1"/>
                                        </p:tgtEl>
                                        <p:attrNameLst>
                                          <p:attrName>ppt_y</p:attrName>
                                        </p:attrNameLst>
                                      </p:cBhvr>
                                      <p:tavLst>
                                        <p:tav tm="0" fmla="#ppt_y-sin(pi*$)/81">
                                          <p:val>
                                            <p:fltVal val="0"/>
                                          </p:val>
                                        </p:tav>
                                        <p:tav tm="100000">
                                          <p:val>
                                            <p:fltVal val="1"/>
                                          </p:val>
                                        </p:tav>
                                      </p:tavLst>
                                    </p:anim>
                                    <p:animScale>
                                      <p:cBhvr>
                                        <p:cTn id="13" dur="26">
                                          <p:stCondLst>
                                            <p:cond delay="650"/>
                                          </p:stCondLst>
                                        </p:cTn>
                                        <p:tgtEl>
                                          <p:spTgt spid="21"/>
                                        </p:tgtEl>
                                      </p:cBhvr>
                                      <p:to x="100000" y="60000"/>
                                    </p:animScale>
                                    <p:animScale>
                                      <p:cBhvr>
                                        <p:cTn id="14" dur="166" decel="50000">
                                          <p:stCondLst>
                                            <p:cond delay="676"/>
                                          </p:stCondLst>
                                        </p:cTn>
                                        <p:tgtEl>
                                          <p:spTgt spid="21"/>
                                        </p:tgtEl>
                                      </p:cBhvr>
                                      <p:to x="100000" y="100000"/>
                                    </p:animScale>
                                    <p:animScale>
                                      <p:cBhvr>
                                        <p:cTn id="15" dur="26">
                                          <p:stCondLst>
                                            <p:cond delay="1312"/>
                                          </p:stCondLst>
                                        </p:cTn>
                                        <p:tgtEl>
                                          <p:spTgt spid="21"/>
                                        </p:tgtEl>
                                      </p:cBhvr>
                                      <p:to x="100000" y="80000"/>
                                    </p:animScale>
                                    <p:animScale>
                                      <p:cBhvr>
                                        <p:cTn id="16" dur="166" decel="50000">
                                          <p:stCondLst>
                                            <p:cond delay="1338"/>
                                          </p:stCondLst>
                                        </p:cTn>
                                        <p:tgtEl>
                                          <p:spTgt spid="21"/>
                                        </p:tgtEl>
                                      </p:cBhvr>
                                      <p:to x="100000" y="100000"/>
                                    </p:animScale>
                                    <p:animScale>
                                      <p:cBhvr>
                                        <p:cTn id="17" dur="26">
                                          <p:stCondLst>
                                            <p:cond delay="1642"/>
                                          </p:stCondLst>
                                        </p:cTn>
                                        <p:tgtEl>
                                          <p:spTgt spid="21"/>
                                        </p:tgtEl>
                                      </p:cBhvr>
                                      <p:to x="100000" y="90000"/>
                                    </p:animScale>
                                    <p:animScale>
                                      <p:cBhvr>
                                        <p:cTn id="18" dur="166" decel="50000">
                                          <p:stCondLst>
                                            <p:cond delay="1668"/>
                                          </p:stCondLst>
                                        </p:cTn>
                                        <p:tgtEl>
                                          <p:spTgt spid="21"/>
                                        </p:tgtEl>
                                      </p:cBhvr>
                                      <p:to x="100000" y="100000"/>
                                    </p:animScale>
                                    <p:animScale>
                                      <p:cBhvr>
                                        <p:cTn id="19" dur="26">
                                          <p:stCondLst>
                                            <p:cond delay="1808"/>
                                          </p:stCondLst>
                                        </p:cTn>
                                        <p:tgtEl>
                                          <p:spTgt spid="21"/>
                                        </p:tgtEl>
                                      </p:cBhvr>
                                      <p:to x="100000" y="95000"/>
                                    </p:animScale>
                                    <p:animScale>
                                      <p:cBhvr>
                                        <p:cTn id="20" dur="166" decel="50000">
                                          <p:stCondLst>
                                            <p:cond delay="1834"/>
                                          </p:stCondLst>
                                        </p:cTn>
                                        <p:tgtEl>
                                          <p:spTgt spid="21"/>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 calcmode="lin" valueType="num">
                                      <p:cBhvr additive="base">
                                        <p:cTn id="24" dur="500" fill="hold"/>
                                        <p:tgtEl>
                                          <p:spTgt spid="14"/>
                                        </p:tgtEl>
                                        <p:attrNameLst>
                                          <p:attrName>ppt_x</p:attrName>
                                        </p:attrNameLst>
                                      </p:cBhvr>
                                      <p:tavLst>
                                        <p:tav tm="0">
                                          <p:val>
                                            <p:strVal val="#ppt_x"/>
                                          </p:val>
                                        </p:tav>
                                        <p:tav tm="100000">
                                          <p:val>
                                            <p:strVal val="#ppt_x"/>
                                          </p:val>
                                        </p:tav>
                                      </p:tavLst>
                                    </p:anim>
                                    <p:anim calcmode="lin" valueType="num">
                                      <p:cBhvr additive="base">
                                        <p:cTn id="25" dur="500" fill="hold"/>
                                        <p:tgtEl>
                                          <p:spTgt spid="1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6"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par>
                          <p:cTn id="43" fill="hold">
                            <p:stCondLst>
                              <p:cond delay="4500"/>
                            </p:stCondLst>
                            <p:childTnLst>
                              <p:par>
                                <p:cTn id="44" presetID="2" presetClass="entr" presetSubtype="4"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ppt_x"/>
                                          </p:val>
                                        </p:tav>
                                        <p:tav tm="100000">
                                          <p:val>
                                            <p:strVal val="#ppt_x"/>
                                          </p:val>
                                        </p:tav>
                                      </p:tavLst>
                                    </p:anim>
                                    <p:anim calcmode="lin" valueType="num">
                                      <p:cBhvr additive="base">
                                        <p:cTn id="47" dur="500" fill="hold"/>
                                        <p:tgtEl>
                                          <p:spTgt spid="8"/>
                                        </p:tgtEl>
                                        <p:attrNameLst>
                                          <p:attrName>ppt_y</p:attrName>
                                        </p:attrNameLst>
                                      </p:cBhvr>
                                      <p:tavLst>
                                        <p:tav tm="0">
                                          <p:val>
                                            <p:strVal val="1+#ppt_h/2"/>
                                          </p:val>
                                        </p:tav>
                                        <p:tav tm="100000">
                                          <p:val>
                                            <p:strVal val="#ppt_y"/>
                                          </p:val>
                                        </p:tav>
                                      </p:tavLst>
                                    </p:anim>
                                  </p:childTnLst>
                                </p:cTn>
                              </p:par>
                            </p:childTnLst>
                          </p:cTn>
                        </p:par>
                        <p:par>
                          <p:cTn id="48" fill="hold">
                            <p:stCondLst>
                              <p:cond delay="5000"/>
                            </p:stCondLst>
                            <p:childTnLst>
                              <p:par>
                                <p:cTn id="49" presetID="26" presetClass="entr" presetSubtype="0"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wipe(down)">
                                      <p:cBhvr>
                                        <p:cTn id="51" dur="580">
                                          <p:stCondLst>
                                            <p:cond delay="0"/>
                                          </p:stCondLst>
                                        </p:cTn>
                                        <p:tgtEl>
                                          <p:spTgt spid="9"/>
                                        </p:tgtEl>
                                      </p:cBhvr>
                                    </p:animEffect>
                                    <p:anim calcmode="lin" valueType="num">
                                      <p:cBhvr>
                                        <p:cTn id="52"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57" dur="26">
                                          <p:stCondLst>
                                            <p:cond delay="650"/>
                                          </p:stCondLst>
                                        </p:cTn>
                                        <p:tgtEl>
                                          <p:spTgt spid="9"/>
                                        </p:tgtEl>
                                      </p:cBhvr>
                                      <p:to x="100000" y="60000"/>
                                    </p:animScale>
                                    <p:animScale>
                                      <p:cBhvr>
                                        <p:cTn id="58" dur="166" decel="50000">
                                          <p:stCondLst>
                                            <p:cond delay="676"/>
                                          </p:stCondLst>
                                        </p:cTn>
                                        <p:tgtEl>
                                          <p:spTgt spid="9"/>
                                        </p:tgtEl>
                                      </p:cBhvr>
                                      <p:to x="100000" y="100000"/>
                                    </p:animScale>
                                    <p:animScale>
                                      <p:cBhvr>
                                        <p:cTn id="59" dur="26">
                                          <p:stCondLst>
                                            <p:cond delay="1312"/>
                                          </p:stCondLst>
                                        </p:cTn>
                                        <p:tgtEl>
                                          <p:spTgt spid="9"/>
                                        </p:tgtEl>
                                      </p:cBhvr>
                                      <p:to x="100000" y="80000"/>
                                    </p:animScale>
                                    <p:animScale>
                                      <p:cBhvr>
                                        <p:cTn id="60" dur="166" decel="50000">
                                          <p:stCondLst>
                                            <p:cond delay="1338"/>
                                          </p:stCondLst>
                                        </p:cTn>
                                        <p:tgtEl>
                                          <p:spTgt spid="9"/>
                                        </p:tgtEl>
                                      </p:cBhvr>
                                      <p:to x="100000" y="100000"/>
                                    </p:animScale>
                                    <p:animScale>
                                      <p:cBhvr>
                                        <p:cTn id="61" dur="26">
                                          <p:stCondLst>
                                            <p:cond delay="1642"/>
                                          </p:stCondLst>
                                        </p:cTn>
                                        <p:tgtEl>
                                          <p:spTgt spid="9"/>
                                        </p:tgtEl>
                                      </p:cBhvr>
                                      <p:to x="100000" y="90000"/>
                                    </p:animScale>
                                    <p:animScale>
                                      <p:cBhvr>
                                        <p:cTn id="62" dur="166" decel="50000">
                                          <p:stCondLst>
                                            <p:cond delay="1668"/>
                                          </p:stCondLst>
                                        </p:cTn>
                                        <p:tgtEl>
                                          <p:spTgt spid="9"/>
                                        </p:tgtEl>
                                      </p:cBhvr>
                                      <p:to x="100000" y="100000"/>
                                    </p:animScale>
                                    <p:animScale>
                                      <p:cBhvr>
                                        <p:cTn id="63" dur="26">
                                          <p:stCondLst>
                                            <p:cond delay="1808"/>
                                          </p:stCondLst>
                                        </p:cTn>
                                        <p:tgtEl>
                                          <p:spTgt spid="9"/>
                                        </p:tgtEl>
                                      </p:cBhvr>
                                      <p:to x="100000" y="95000"/>
                                    </p:animScale>
                                    <p:animScale>
                                      <p:cBhvr>
                                        <p:cTn id="64" dur="166" decel="50000">
                                          <p:stCondLst>
                                            <p:cond delay="1834"/>
                                          </p:stCondLst>
                                        </p:cTn>
                                        <p:tgtEl>
                                          <p:spTgt spid="9"/>
                                        </p:tgtEl>
                                      </p:cBhvr>
                                      <p:to x="100000" y="100000"/>
                                    </p:animScale>
                                  </p:childTnLst>
                                </p:cTn>
                              </p:par>
                            </p:childTnLst>
                          </p:cTn>
                        </p:par>
                        <p:par>
                          <p:cTn id="65" fill="hold">
                            <p:stCondLst>
                              <p:cond delay="7000"/>
                            </p:stCondLst>
                            <p:childTnLst>
                              <p:par>
                                <p:cTn id="66" presetID="2" presetClass="entr" presetSubtype="4"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additive="base">
                                        <p:cTn id="68" dur="500" fill="hold"/>
                                        <p:tgtEl>
                                          <p:spTgt spid="11"/>
                                        </p:tgtEl>
                                        <p:attrNameLst>
                                          <p:attrName>ppt_x</p:attrName>
                                        </p:attrNameLst>
                                      </p:cBhvr>
                                      <p:tavLst>
                                        <p:tav tm="0">
                                          <p:val>
                                            <p:strVal val="#ppt_x"/>
                                          </p:val>
                                        </p:tav>
                                        <p:tav tm="100000">
                                          <p:val>
                                            <p:strVal val="#ppt_x"/>
                                          </p:val>
                                        </p:tav>
                                      </p:tavLst>
                                    </p:anim>
                                    <p:anim calcmode="lin" valueType="num">
                                      <p:cBhvr additive="base">
                                        <p:cTn id="69" dur="500" fill="hold"/>
                                        <p:tgtEl>
                                          <p:spTgt spid="11"/>
                                        </p:tgtEl>
                                        <p:attrNameLst>
                                          <p:attrName>ppt_y</p:attrName>
                                        </p:attrNameLst>
                                      </p:cBhvr>
                                      <p:tavLst>
                                        <p:tav tm="0">
                                          <p:val>
                                            <p:strVal val="1+#ppt_h/2"/>
                                          </p:val>
                                        </p:tav>
                                        <p:tav tm="100000">
                                          <p:val>
                                            <p:strVal val="#ppt_y"/>
                                          </p:val>
                                        </p:tav>
                                      </p:tavLst>
                                    </p:anim>
                                  </p:childTnLst>
                                </p:cTn>
                              </p:par>
                            </p:childTnLst>
                          </p:cTn>
                        </p:par>
                        <p:par>
                          <p:cTn id="70" fill="hold">
                            <p:stCondLst>
                              <p:cond delay="7500"/>
                            </p:stCondLst>
                            <p:childTnLst>
                              <p:par>
                                <p:cTn id="71" presetID="2" presetClass="entr" presetSubtype="4"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additive="base">
                                        <p:cTn id="73" dur="500" fill="hold"/>
                                        <p:tgtEl>
                                          <p:spTgt spid="12"/>
                                        </p:tgtEl>
                                        <p:attrNameLst>
                                          <p:attrName>ppt_x</p:attrName>
                                        </p:attrNameLst>
                                      </p:cBhvr>
                                      <p:tavLst>
                                        <p:tav tm="0">
                                          <p:val>
                                            <p:strVal val="#ppt_x"/>
                                          </p:val>
                                        </p:tav>
                                        <p:tav tm="100000">
                                          <p:val>
                                            <p:strVal val="#ppt_x"/>
                                          </p:val>
                                        </p:tav>
                                      </p:tavLst>
                                    </p:anim>
                                    <p:anim calcmode="lin" valueType="num">
                                      <p:cBhvr additive="base">
                                        <p:cTn id="74" dur="500" fill="hold"/>
                                        <p:tgtEl>
                                          <p:spTgt spid="12"/>
                                        </p:tgtEl>
                                        <p:attrNameLst>
                                          <p:attrName>ppt_y</p:attrName>
                                        </p:attrNameLst>
                                      </p:cBhvr>
                                      <p:tavLst>
                                        <p:tav tm="0">
                                          <p:val>
                                            <p:strVal val="1+#ppt_h/2"/>
                                          </p:val>
                                        </p:tav>
                                        <p:tav tm="100000">
                                          <p:val>
                                            <p:strVal val="#ppt_y"/>
                                          </p:val>
                                        </p:tav>
                                      </p:tavLst>
                                    </p:anim>
                                  </p:childTnLst>
                                </p:cTn>
                              </p:par>
                            </p:childTnLst>
                          </p:cTn>
                        </p:par>
                        <p:par>
                          <p:cTn id="75" fill="hold">
                            <p:stCondLst>
                              <p:cond delay="8000"/>
                            </p:stCondLst>
                            <p:childTnLst>
                              <p:par>
                                <p:cTn id="76" presetID="2" presetClass="entr" presetSubtype="4" fill="hold" grpId="0" nodeType="afterEffect">
                                  <p:stCondLst>
                                    <p:cond delay="0"/>
                                  </p:stCondLst>
                                  <p:childTnLst>
                                    <p:set>
                                      <p:cBhvr>
                                        <p:cTn id="77" dur="1" fill="hold">
                                          <p:stCondLst>
                                            <p:cond delay="0"/>
                                          </p:stCondLst>
                                        </p:cTn>
                                        <p:tgtEl>
                                          <p:spTgt spid="18"/>
                                        </p:tgtEl>
                                        <p:attrNameLst>
                                          <p:attrName>style.visibility</p:attrName>
                                        </p:attrNameLst>
                                      </p:cBhvr>
                                      <p:to>
                                        <p:strVal val="visible"/>
                                      </p:to>
                                    </p:set>
                                    <p:anim calcmode="lin" valueType="num">
                                      <p:cBhvr additive="base">
                                        <p:cTn id="78" dur="500" fill="hold"/>
                                        <p:tgtEl>
                                          <p:spTgt spid="18"/>
                                        </p:tgtEl>
                                        <p:attrNameLst>
                                          <p:attrName>ppt_x</p:attrName>
                                        </p:attrNameLst>
                                      </p:cBhvr>
                                      <p:tavLst>
                                        <p:tav tm="0">
                                          <p:val>
                                            <p:strVal val="#ppt_x"/>
                                          </p:val>
                                        </p:tav>
                                        <p:tav tm="100000">
                                          <p:val>
                                            <p:strVal val="#ppt_x"/>
                                          </p:val>
                                        </p:tav>
                                      </p:tavLst>
                                    </p:anim>
                                    <p:anim calcmode="lin" valueType="num">
                                      <p:cBhvr additive="base">
                                        <p:cTn id="79" dur="500" fill="hold"/>
                                        <p:tgtEl>
                                          <p:spTgt spid="18"/>
                                        </p:tgtEl>
                                        <p:attrNameLst>
                                          <p:attrName>ppt_y</p:attrName>
                                        </p:attrNameLst>
                                      </p:cBhvr>
                                      <p:tavLst>
                                        <p:tav tm="0">
                                          <p:val>
                                            <p:strVal val="1+#ppt_h/2"/>
                                          </p:val>
                                        </p:tav>
                                        <p:tav tm="100000">
                                          <p:val>
                                            <p:strVal val="#ppt_y"/>
                                          </p:val>
                                        </p:tav>
                                      </p:tavLst>
                                    </p:anim>
                                  </p:childTnLst>
                                </p:cTn>
                              </p:par>
                            </p:childTnLst>
                          </p:cTn>
                        </p:par>
                        <p:par>
                          <p:cTn id="80" fill="hold">
                            <p:stCondLst>
                              <p:cond delay="8500"/>
                            </p:stCondLst>
                            <p:childTnLst>
                              <p:par>
                                <p:cTn id="81" presetID="2" presetClass="entr" presetSubtype="4"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 calcmode="lin" valueType="num">
                                      <p:cBhvr additive="base">
                                        <p:cTn id="83" dur="500" fill="hold"/>
                                        <p:tgtEl>
                                          <p:spTgt spid="15"/>
                                        </p:tgtEl>
                                        <p:attrNameLst>
                                          <p:attrName>ppt_x</p:attrName>
                                        </p:attrNameLst>
                                      </p:cBhvr>
                                      <p:tavLst>
                                        <p:tav tm="0">
                                          <p:val>
                                            <p:strVal val="#ppt_x"/>
                                          </p:val>
                                        </p:tav>
                                        <p:tav tm="100000">
                                          <p:val>
                                            <p:strVal val="#ppt_x"/>
                                          </p:val>
                                        </p:tav>
                                      </p:tavLst>
                                    </p:anim>
                                    <p:anim calcmode="lin" valueType="num">
                                      <p:cBhvr additive="base">
                                        <p:cTn id="84" dur="500" fill="hold"/>
                                        <p:tgtEl>
                                          <p:spTgt spid="15"/>
                                        </p:tgtEl>
                                        <p:attrNameLst>
                                          <p:attrName>ppt_y</p:attrName>
                                        </p:attrNameLst>
                                      </p:cBhvr>
                                      <p:tavLst>
                                        <p:tav tm="0">
                                          <p:val>
                                            <p:strVal val="1+#ppt_h/2"/>
                                          </p:val>
                                        </p:tav>
                                        <p:tav tm="100000">
                                          <p:val>
                                            <p:strVal val="#ppt_y"/>
                                          </p:val>
                                        </p:tav>
                                      </p:tavLst>
                                    </p:anim>
                                  </p:childTnLst>
                                </p:cTn>
                              </p:par>
                            </p:childTnLst>
                          </p:cTn>
                        </p:par>
                        <p:par>
                          <p:cTn id="85" fill="hold">
                            <p:stCondLst>
                              <p:cond delay="9000"/>
                            </p:stCondLst>
                            <p:childTnLst>
                              <p:par>
                                <p:cTn id="86" presetID="21" presetClass="entr" presetSubtype="1"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Effect transition="in" filter="wheel(1)">
                                      <p:cBhvr>
                                        <p:cTn id="88" dur="2000"/>
                                        <p:tgtEl>
                                          <p:spTgt spid="17"/>
                                        </p:tgtEl>
                                      </p:cBhvr>
                                    </p:animEffect>
                                  </p:childTnLst>
                                </p:cTn>
                              </p:par>
                            </p:childTnLst>
                          </p:cTn>
                        </p:par>
                      </p:childTnLst>
                    </p:cTn>
                  </p:par>
                  <p:par>
                    <p:cTn id="89" fill="hold">
                      <p:stCondLst>
                        <p:cond delay="indefinite"/>
                      </p:stCondLst>
                      <p:childTnLst>
                        <p:par>
                          <p:cTn id="90" fill="hold">
                            <p:stCondLst>
                              <p:cond delay="0"/>
                            </p:stCondLst>
                            <p:childTnLst>
                              <p:par>
                                <p:cTn id="91" presetID="45" presetClass="entr" presetSubtype="0" fill="hold" grpId="0" nodeType="clickEffect">
                                  <p:stCondLst>
                                    <p:cond delay="0"/>
                                  </p:stCondLst>
                                  <p:childTnLst>
                                    <p:set>
                                      <p:cBhvr>
                                        <p:cTn id="92" dur="1" fill="hold">
                                          <p:stCondLst>
                                            <p:cond delay="0"/>
                                          </p:stCondLst>
                                        </p:cTn>
                                        <p:tgtEl>
                                          <p:spTgt spid="3"/>
                                        </p:tgtEl>
                                        <p:attrNameLst>
                                          <p:attrName>style.visibility</p:attrName>
                                        </p:attrNameLst>
                                      </p:cBhvr>
                                      <p:to>
                                        <p:strVal val="visible"/>
                                      </p:to>
                                    </p:set>
                                    <p:animEffect transition="in" filter="fade">
                                      <p:cBhvr>
                                        <p:cTn id="93" dur="2000"/>
                                        <p:tgtEl>
                                          <p:spTgt spid="3"/>
                                        </p:tgtEl>
                                      </p:cBhvr>
                                    </p:animEffect>
                                    <p:anim calcmode="lin" valueType="num">
                                      <p:cBhvr>
                                        <p:cTn id="94" dur="2000" fill="hold"/>
                                        <p:tgtEl>
                                          <p:spTgt spid="3"/>
                                        </p:tgtEl>
                                        <p:attrNameLst>
                                          <p:attrName>ppt_w</p:attrName>
                                        </p:attrNameLst>
                                      </p:cBhvr>
                                      <p:tavLst>
                                        <p:tav tm="0" fmla="#ppt_w*sin(2.5*pi*$)">
                                          <p:val>
                                            <p:fltVal val="0"/>
                                          </p:val>
                                        </p:tav>
                                        <p:tav tm="100000">
                                          <p:val>
                                            <p:fltVal val="1"/>
                                          </p:val>
                                        </p:tav>
                                      </p:tavLst>
                                    </p:anim>
                                    <p:anim calcmode="lin" valueType="num">
                                      <p:cBhvr>
                                        <p:cTn id="95" dur="20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6" fill="hold">
                      <p:stCondLst>
                        <p:cond delay="indefinite"/>
                      </p:stCondLst>
                      <p:childTnLst>
                        <p:par>
                          <p:cTn id="97" fill="hold">
                            <p:stCondLst>
                              <p:cond delay="0"/>
                            </p:stCondLst>
                            <p:childTnLst>
                              <p:par>
                                <p:cTn id="98" presetID="6" presetClass="entr" presetSubtype="16" fill="hold" nodeType="clickEffect">
                                  <p:stCondLst>
                                    <p:cond delay="0"/>
                                  </p:stCondLst>
                                  <p:childTnLst>
                                    <p:set>
                                      <p:cBhvr>
                                        <p:cTn id="99" dur="1" fill="hold">
                                          <p:stCondLst>
                                            <p:cond delay="0"/>
                                          </p:stCondLst>
                                        </p:cTn>
                                        <p:tgtEl>
                                          <p:spTgt spid="5">
                                            <p:txEl>
                                              <p:pRg st="0" end="0"/>
                                            </p:txEl>
                                          </p:spTgt>
                                        </p:tgtEl>
                                        <p:attrNameLst>
                                          <p:attrName>style.visibility</p:attrName>
                                        </p:attrNameLst>
                                      </p:cBhvr>
                                      <p:to>
                                        <p:strVal val="visible"/>
                                      </p:to>
                                    </p:set>
                                    <p:animEffect transition="in" filter="circle(in)">
                                      <p:cBhvr>
                                        <p:cTn id="100" dur="2000"/>
                                        <p:tgtEl>
                                          <p:spTgt spid="5">
                                            <p:txEl>
                                              <p:pRg st="0" end="0"/>
                                            </p:txEl>
                                          </p:spTgt>
                                        </p:tgtEl>
                                      </p:cBhvr>
                                    </p:animEffect>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grpId="0" nodeType="clickEffect">
                                  <p:stCondLst>
                                    <p:cond delay="0"/>
                                  </p:stCondLst>
                                  <p:childTnLst>
                                    <p:set>
                                      <p:cBhvr>
                                        <p:cTn id="104" dur="1" fill="hold">
                                          <p:stCondLst>
                                            <p:cond delay="0"/>
                                          </p:stCondLst>
                                        </p:cTn>
                                        <p:tgtEl>
                                          <p:spTgt spid="10"/>
                                        </p:tgtEl>
                                        <p:attrNameLst>
                                          <p:attrName>style.visibility</p:attrName>
                                        </p:attrNameLst>
                                      </p:cBhvr>
                                      <p:to>
                                        <p:strVal val="visible"/>
                                      </p:to>
                                    </p:set>
                                    <p:animEffect transition="in" filter="wipe(down)">
                                      <p:cBhvr>
                                        <p:cTn id="105" dur="580">
                                          <p:stCondLst>
                                            <p:cond delay="0"/>
                                          </p:stCondLst>
                                        </p:cTn>
                                        <p:tgtEl>
                                          <p:spTgt spid="10"/>
                                        </p:tgtEl>
                                      </p:cBhvr>
                                    </p:animEffect>
                                    <p:anim calcmode="lin" valueType="num">
                                      <p:cBhvr>
                                        <p:cTn id="106"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11" dur="26">
                                          <p:stCondLst>
                                            <p:cond delay="650"/>
                                          </p:stCondLst>
                                        </p:cTn>
                                        <p:tgtEl>
                                          <p:spTgt spid="10"/>
                                        </p:tgtEl>
                                      </p:cBhvr>
                                      <p:to x="100000" y="60000"/>
                                    </p:animScale>
                                    <p:animScale>
                                      <p:cBhvr>
                                        <p:cTn id="112" dur="166" decel="50000">
                                          <p:stCondLst>
                                            <p:cond delay="676"/>
                                          </p:stCondLst>
                                        </p:cTn>
                                        <p:tgtEl>
                                          <p:spTgt spid="10"/>
                                        </p:tgtEl>
                                      </p:cBhvr>
                                      <p:to x="100000" y="100000"/>
                                    </p:animScale>
                                    <p:animScale>
                                      <p:cBhvr>
                                        <p:cTn id="113" dur="26">
                                          <p:stCondLst>
                                            <p:cond delay="1312"/>
                                          </p:stCondLst>
                                        </p:cTn>
                                        <p:tgtEl>
                                          <p:spTgt spid="10"/>
                                        </p:tgtEl>
                                      </p:cBhvr>
                                      <p:to x="100000" y="80000"/>
                                    </p:animScale>
                                    <p:animScale>
                                      <p:cBhvr>
                                        <p:cTn id="114" dur="166" decel="50000">
                                          <p:stCondLst>
                                            <p:cond delay="1338"/>
                                          </p:stCondLst>
                                        </p:cTn>
                                        <p:tgtEl>
                                          <p:spTgt spid="10"/>
                                        </p:tgtEl>
                                      </p:cBhvr>
                                      <p:to x="100000" y="100000"/>
                                    </p:animScale>
                                    <p:animScale>
                                      <p:cBhvr>
                                        <p:cTn id="115" dur="26">
                                          <p:stCondLst>
                                            <p:cond delay="1642"/>
                                          </p:stCondLst>
                                        </p:cTn>
                                        <p:tgtEl>
                                          <p:spTgt spid="10"/>
                                        </p:tgtEl>
                                      </p:cBhvr>
                                      <p:to x="100000" y="90000"/>
                                    </p:animScale>
                                    <p:animScale>
                                      <p:cBhvr>
                                        <p:cTn id="116" dur="166" decel="50000">
                                          <p:stCondLst>
                                            <p:cond delay="1668"/>
                                          </p:stCondLst>
                                        </p:cTn>
                                        <p:tgtEl>
                                          <p:spTgt spid="10"/>
                                        </p:tgtEl>
                                      </p:cBhvr>
                                      <p:to x="100000" y="100000"/>
                                    </p:animScale>
                                    <p:animScale>
                                      <p:cBhvr>
                                        <p:cTn id="117" dur="26">
                                          <p:stCondLst>
                                            <p:cond delay="1808"/>
                                          </p:stCondLst>
                                        </p:cTn>
                                        <p:tgtEl>
                                          <p:spTgt spid="10"/>
                                        </p:tgtEl>
                                      </p:cBhvr>
                                      <p:to x="100000" y="95000"/>
                                    </p:animScale>
                                    <p:animScale>
                                      <p:cBhvr>
                                        <p:cTn id="118" dur="166" decel="50000">
                                          <p:stCondLst>
                                            <p:cond delay="1834"/>
                                          </p:stCondLst>
                                        </p:cTn>
                                        <p:tgtEl>
                                          <p:spTgt spid="10"/>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6" presetClass="entr" presetSubtype="16" fill="hold" nodeType="clickEffect">
                                  <p:stCondLst>
                                    <p:cond delay="0"/>
                                  </p:stCondLst>
                                  <p:childTnLst>
                                    <p:set>
                                      <p:cBhvr>
                                        <p:cTn id="122" dur="1" fill="hold">
                                          <p:stCondLst>
                                            <p:cond delay="0"/>
                                          </p:stCondLst>
                                        </p:cTn>
                                        <p:tgtEl>
                                          <p:spTgt spid="11">
                                            <p:txEl>
                                              <p:pRg st="0" end="0"/>
                                            </p:txEl>
                                          </p:spTgt>
                                        </p:tgtEl>
                                        <p:attrNameLst>
                                          <p:attrName>style.visibility</p:attrName>
                                        </p:attrNameLst>
                                      </p:cBhvr>
                                      <p:to>
                                        <p:strVal val="visible"/>
                                      </p:to>
                                    </p:set>
                                    <p:animEffect transition="in" filter="circle(in)">
                                      <p:cBhvr>
                                        <p:cTn id="123" dur="2000"/>
                                        <p:tgtEl>
                                          <p:spTgt spid="11">
                                            <p:txEl>
                                              <p:pRg st="0" end="0"/>
                                            </p:txEl>
                                          </p:spTgt>
                                        </p:tgtEl>
                                      </p:cBhvr>
                                    </p:animEffect>
                                  </p:childTnLst>
                                </p:cTn>
                              </p:par>
                            </p:childTnLst>
                          </p:cTn>
                        </p:par>
                      </p:childTnLst>
                    </p:cTn>
                  </p:par>
                  <p:par>
                    <p:cTn id="124" fill="hold">
                      <p:stCondLst>
                        <p:cond delay="indefinite"/>
                      </p:stCondLst>
                      <p:childTnLst>
                        <p:par>
                          <p:cTn id="125" fill="hold">
                            <p:stCondLst>
                              <p:cond delay="0"/>
                            </p:stCondLst>
                            <p:childTnLst>
                              <p:par>
                                <p:cTn id="126" presetID="26" presetClass="entr" presetSubtype="0" fill="hold" grpId="0" nodeType="clickEffect">
                                  <p:stCondLst>
                                    <p:cond delay="0"/>
                                  </p:stCondLst>
                                  <p:childTnLst>
                                    <p:set>
                                      <p:cBhvr>
                                        <p:cTn id="127" dur="1" fill="hold">
                                          <p:stCondLst>
                                            <p:cond delay="0"/>
                                          </p:stCondLst>
                                        </p:cTn>
                                        <p:tgtEl>
                                          <p:spTgt spid="13"/>
                                        </p:tgtEl>
                                        <p:attrNameLst>
                                          <p:attrName>style.visibility</p:attrName>
                                        </p:attrNameLst>
                                      </p:cBhvr>
                                      <p:to>
                                        <p:strVal val="visible"/>
                                      </p:to>
                                    </p:set>
                                    <p:animEffect transition="in" filter="wipe(down)">
                                      <p:cBhvr>
                                        <p:cTn id="128" dur="580">
                                          <p:stCondLst>
                                            <p:cond delay="0"/>
                                          </p:stCondLst>
                                        </p:cTn>
                                        <p:tgtEl>
                                          <p:spTgt spid="13"/>
                                        </p:tgtEl>
                                      </p:cBhvr>
                                    </p:animEffect>
                                    <p:anim calcmode="lin" valueType="num">
                                      <p:cBhvr>
                                        <p:cTn id="12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34" dur="26">
                                          <p:stCondLst>
                                            <p:cond delay="650"/>
                                          </p:stCondLst>
                                        </p:cTn>
                                        <p:tgtEl>
                                          <p:spTgt spid="13"/>
                                        </p:tgtEl>
                                      </p:cBhvr>
                                      <p:to x="100000" y="60000"/>
                                    </p:animScale>
                                    <p:animScale>
                                      <p:cBhvr>
                                        <p:cTn id="135" dur="166" decel="50000">
                                          <p:stCondLst>
                                            <p:cond delay="676"/>
                                          </p:stCondLst>
                                        </p:cTn>
                                        <p:tgtEl>
                                          <p:spTgt spid="13"/>
                                        </p:tgtEl>
                                      </p:cBhvr>
                                      <p:to x="100000" y="100000"/>
                                    </p:animScale>
                                    <p:animScale>
                                      <p:cBhvr>
                                        <p:cTn id="136" dur="26">
                                          <p:stCondLst>
                                            <p:cond delay="1312"/>
                                          </p:stCondLst>
                                        </p:cTn>
                                        <p:tgtEl>
                                          <p:spTgt spid="13"/>
                                        </p:tgtEl>
                                      </p:cBhvr>
                                      <p:to x="100000" y="80000"/>
                                    </p:animScale>
                                    <p:animScale>
                                      <p:cBhvr>
                                        <p:cTn id="137" dur="166" decel="50000">
                                          <p:stCondLst>
                                            <p:cond delay="1338"/>
                                          </p:stCondLst>
                                        </p:cTn>
                                        <p:tgtEl>
                                          <p:spTgt spid="13"/>
                                        </p:tgtEl>
                                      </p:cBhvr>
                                      <p:to x="100000" y="100000"/>
                                    </p:animScale>
                                    <p:animScale>
                                      <p:cBhvr>
                                        <p:cTn id="138" dur="26">
                                          <p:stCondLst>
                                            <p:cond delay="1642"/>
                                          </p:stCondLst>
                                        </p:cTn>
                                        <p:tgtEl>
                                          <p:spTgt spid="13"/>
                                        </p:tgtEl>
                                      </p:cBhvr>
                                      <p:to x="100000" y="90000"/>
                                    </p:animScale>
                                    <p:animScale>
                                      <p:cBhvr>
                                        <p:cTn id="139" dur="166" decel="50000">
                                          <p:stCondLst>
                                            <p:cond delay="1668"/>
                                          </p:stCondLst>
                                        </p:cTn>
                                        <p:tgtEl>
                                          <p:spTgt spid="13"/>
                                        </p:tgtEl>
                                      </p:cBhvr>
                                      <p:to x="100000" y="100000"/>
                                    </p:animScale>
                                    <p:animScale>
                                      <p:cBhvr>
                                        <p:cTn id="140" dur="26">
                                          <p:stCondLst>
                                            <p:cond delay="1808"/>
                                          </p:stCondLst>
                                        </p:cTn>
                                        <p:tgtEl>
                                          <p:spTgt spid="13"/>
                                        </p:tgtEl>
                                      </p:cBhvr>
                                      <p:to x="100000" y="95000"/>
                                    </p:animScale>
                                    <p:animScale>
                                      <p:cBhvr>
                                        <p:cTn id="141" dur="166" decel="50000">
                                          <p:stCondLst>
                                            <p:cond delay="1834"/>
                                          </p:stCondLst>
                                        </p:cTn>
                                        <p:tgtEl>
                                          <p:spTgt spid="13"/>
                                        </p:tgtEl>
                                      </p:cBhvr>
                                      <p:to x="100000" y="100000"/>
                                    </p:animScale>
                                  </p:childTnLst>
                                </p:cTn>
                              </p:par>
                            </p:childTnLst>
                          </p:cTn>
                        </p:par>
                      </p:childTnLst>
                    </p:cTn>
                  </p:par>
                  <p:par>
                    <p:cTn id="142" fill="hold">
                      <p:stCondLst>
                        <p:cond delay="indefinite"/>
                      </p:stCondLst>
                      <p:childTnLst>
                        <p:par>
                          <p:cTn id="143" fill="hold">
                            <p:stCondLst>
                              <p:cond delay="0"/>
                            </p:stCondLst>
                            <p:childTnLst>
                              <p:par>
                                <p:cTn id="144" presetID="26" presetClass="entr" presetSubtype="0" fill="hold" grpId="0" nodeType="clickEffect">
                                  <p:stCondLst>
                                    <p:cond delay="0"/>
                                  </p:stCondLst>
                                  <p:childTnLst>
                                    <p:set>
                                      <p:cBhvr>
                                        <p:cTn id="145" dur="1" fill="hold">
                                          <p:stCondLst>
                                            <p:cond delay="0"/>
                                          </p:stCondLst>
                                        </p:cTn>
                                        <p:tgtEl>
                                          <p:spTgt spid="16"/>
                                        </p:tgtEl>
                                        <p:attrNameLst>
                                          <p:attrName>style.visibility</p:attrName>
                                        </p:attrNameLst>
                                      </p:cBhvr>
                                      <p:to>
                                        <p:strVal val="visible"/>
                                      </p:to>
                                    </p:set>
                                    <p:animEffect transition="in" filter="wipe(down)">
                                      <p:cBhvr>
                                        <p:cTn id="146" dur="580">
                                          <p:stCondLst>
                                            <p:cond delay="0"/>
                                          </p:stCondLst>
                                        </p:cTn>
                                        <p:tgtEl>
                                          <p:spTgt spid="16"/>
                                        </p:tgtEl>
                                      </p:cBhvr>
                                    </p:animEffect>
                                    <p:anim calcmode="lin" valueType="num">
                                      <p:cBhvr>
                                        <p:cTn id="147"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148"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149"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150"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151"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152" dur="26">
                                          <p:stCondLst>
                                            <p:cond delay="650"/>
                                          </p:stCondLst>
                                        </p:cTn>
                                        <p:tgtEl>
                                          <p:spTgt spid="16"/>
                                        </p:tgtEl>
                                      </p:cBhvr>
                                      <p:to x="100000" y="60000"/>
                                    </p:animScale>
                                    <p:animScale>
                                      <p:cBhvr>
                                        <p:cTn id="153" dur="166" decel="50000">
                                          <p:stCondLst>
                                            <p:cond delay="676"/>
                                          </p:stCondLst>
                                        </p:cTn>
                                        <p:tgtEl>
                                          <p:spTgt spid="16"/>
                                        </p:tgtEl>
                                      </p:cBhvr>
                                      <p:to x="100000" y="100000"/>
                                    </p:animScale>
                                    <p:animScale>
                                      <p:cBhvr>
                                        <p:cTn id="154" dur="26">
                                          <p:stCondLst>
                                            <p:cond delay="1312"/>
                                          </p:stCondLst>
                                        </p:cTn>
                                        <p:tgtEl>
                                          <p:spTgt spid="16"/>
                                        </p:tgtEl>
                                      </p:cBhvr>
                                      <p:to x="100000" y="80000"/>
                                    </p:animScale>
                                    <p:animScale>
                                      <p:cBhvr>
                                        <p:cTn id="155" dur="166" decel="50000">
                                          <p:stCondLst>
                                            <p:cond delay="1338"/>
                                          </p:stCondLst>
                                        </p:cTn>
                                        <p:tgtEl>
                                          <p:spTgt spid="16"/>
                                        </p:tgtEl>
                                      </p:cBhvr>
                                      <p:to x="100000" y="100000"/>
                                    </p:animScale>
                                    <p:animScale>
                                      <p:cBhvr>
                                        <p:cTn id="156" dur="26">
                                          <p:stCondLst>
                                            <p:cond delay="1642"/>
                                          </p:stCondLst>
                                        </p:cTn>
                                        <p:tgtEl>
                                          <p:spTgt spid="16"/>
                                        </p:tgtEl>
                                      </p:cBhvr>
                                      <p:to x="100000" y="90000"/>
                                    </p:animScale>
                                    <p:animScale>
                                      <p:cBhvr>
                                        <p:cTn id="157" dur="166" decel="50000">
                                          <p:stCondLst>
                                            <p:cond delay="1668"/>
                                          </p:stCondLst>
                                        </p:cTn>
                                        <p:tgtEl>
                                          <p:spTgt spid="16"/>
                                        </p:tgtEl>
                                      </p:cBhvr>
                                      <p:to x="100000" y="100000"/>
                                    </p:animScale>
                                    <p:animScale>
                                      <p:cBhvr>
                                        <p:cTn id="158" dur="26">
                                          <p:stCondLst>
                                            <p:cond delay="1808"/>
                                          </p:stCondLst>
                                        </p:cTn>
                                        <p:tgtEl>
                                          <p:spTgt spid="16"/>
                                        </p:tgtEl>
                                      </p:cBhvr>
                                      <p:to x="100000" y="95000"/>
                                    </p:animScale>
                                    <p:animScale>
                                      <p:cBhvr>
                                        <p:cTn id="159" dur="166" decel="50000">
                                          <p:stCondLst>
                                            <p:cond delay="1834"/>
                                          </p:stCondLst>
                                        </p:cTn>
                                        <p:tgtEl>
                                          <p:spTgt spid="16"/>
                                        </p:tgtEl>
                                      </p:cBhvr>
                                      <p:to x="100000" y="100000"/>
                                    </p:animScale>
                                  </p:childTnLst>
                                </p:cTn>
                              </p:par>
                            </p:childTnLst>
                          </p:cTn>
                        </p:par>
                      </p:childTnLst>
                    </p:cTn>
                  </p:par>
                  <p:par>
                    <p:cTn id="160" fill="hold">
                      <p:stCondLst>
                        <p:cond delay="indefinite"/>
                      </p:stCondLst>
                      <p:childTnLst>
                        <p:par>
                          <p:cTn id="161" fill="hold">
                            <p:stCondLst>
                              <p:cond delay="0"/>
                            </p:stCondLst>
                            <p:childTnLst>
                              <p:par>
                                <p:cTn id="162" presetID="6" presetClass="entr" presetSubtype="16" fill="hold" nodeType="clickEffect">
                                  <p:stCondLst>
                                    <p:cond delay="0"/>
                                  </p:stCondLst>
                                  <p:childTnLst>
                                    <p:set>
                                      <p:cBhvr>
                                        <p:cTn id="163" dur="1" fill="hold">
                                          <p:stCondLst>
                                            <p:cond delay="0"/>
                                          </p:stCondLst>
                                        </p:cTn>
                                        <p:tgtEl>
                                          <p:spTgt spid="17">
                                            <p:txEl>
                                              <p:pRg st="0" end="0"/>
                                            </p:txEl>
                                          </p:spTgt>
                                        </p:tgtEl>
                                        <p:attrNameLst>
                                          <p:attrName>style.visibility</p:attrName>
                                        </p:attrNameLst>
                                      </p:cBhvr>
                                      <p:to>
                                        <p:strVal val="visible"/>
                                      </p:to>
                                    </p:set>
                                    <p:animEffect transition="in" filter="circle(in)">
                                      <p:cBhvr>
                                        <p:cTn id="164" dur="2000"/>
                                        <p:tgtEl>
                                          <p:spTgt spid="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21" grpId="0" animBg="1"/>
      <p:bldP spid="18" grpId="0" animBg="1"/>
      <p:bldP spid="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مستطيل 2">
            <a:extLst>
              <a:ext uri="{FF2B5EF4-FFF2-40B4-BE49-F238E27FC236}">
                <a16:creationId xmlns:a16="http://schemas.microsoft.com/office/drawing/2014/main" id="{7C3124B9-D07D-442A-8294-5E4442BB23DF}"/>
              </a:ext>
            </a:extLst>
          </p:cNvPr>
          <p:cNvSpPr/>
          <p:nvPr/>
        </p:nvSpPr>
        <p:spPr>
          <a:xfrm>
            <a:off x="4572000" y="186172"/>
            <a:ext cx="3048000" cy="716703"/>
          </a:xfrm>
          <a:prstGeom prst="rect">
            <a:avLst/>
          </a:prstGeom>
          <a:solidFill>
            <a:srgbClr val="44546A">
              <a:lumMod val="20000"/>
              <a:lumOff val="80000"/>
            </a:srgbClr>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SA"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تابع النشاط</a:t>
            </a:r>
            <a:endParaRPr kumimoji="0" lang="en-US" sz="40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5" name="مستطيل 4">
            <a:extLst>
              <a:ext uri="{FF2B5EF4-FFF2-40B4-BE49-F238E27FC236}">
                <a16:creationId xmlns:a16="http://schemas.microsoft.com/office/drawing/2014/main" id="{FC272E17-A54A-4016-B9FE-C3977C3BBBCE}"/>
              </a:ext>
            </a:extLst>
          </p:cNvPr>
          <p:cNvSpPr/>
          <p:nvPr/>
        </p:nvSpPr>
        <p:spPr>
          <a:xfrm>
            <a:off x="10546080" y="2075412"/>
            <a:ext cx="1251856" cy="65532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الأب</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6" name="مستطيل 5">
            <a:extLst>
              <a:ext uri="{FF2B5EF4-FFF2-40B4-BE49-F238E27FC236}">
                <a16:creationId xmlns:a16="http://schemas.microsoft.com/office/drawing/2014/main" id="{E598FF19-5FB0-4251-9013-39A017C20C73}"/>
              </a:ext>
            </a:extLst>
          </p:cNvPr>
          <p:cNvSpPr/>
          <p:nvPr/>
        </p:nvSpPr>
        <p:spPr>
          <a:xfrm>
            <a:off x="8952411" y="2060172"/>
            <a:ext cx="1280160" cy="67056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أمّ الأب</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7" name="مستطيل 6">
            <a:extLst>
              <a:ext uri="{FF2B5EF4-FFF2-40B4-BE49-F238E27FC236}">
                <a16:creationId xmlns:a16="http://schemas.microsoft.com/office/drawing/2014/main" id="{368D3243-B4D1-4A5A-9673-DCF1B7E94DD2}"/>
              </a:ext>
            </a:extLst>
          </p:cNvPr>
          <p:cNvSpPr/>
          <p:nvPr/>
        </p:nvSpPr>
        <p:spPr>
          <a:xfrm>
            <a:off x="6672943" y="2075412"/>
            <a:ext cx="1965960" cy="65532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أخت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8" name="مستطيل 7">
            <a:extLst>
              <a:ext uri="{FF2B5EF4-FFF2-40B4-BE49-F238E27FC236}">
                <a16:creationId xmlns:a16="http://schemas.microsoft.com/office/drawing/2014/main" id="{3C5B8612-C141-491D-B514-625ED1DEAC84}"/>
              </a:ext>
            </a:extLst>
          </p:cNvPr>
          <p:cNvSpPr/>
          <p:nvPr/>
        </p:nvSpPr>
        <p:spPr>
          <a:xfrm>
            <a:off x="5185954" y="2090317"/>
            <a:ext cx="1173480" cy="64008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الأمّ</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0" name="مستطيل 9">
            <a:extLst>
              <a:ext uri="{FF2B5EF4-FFF2-40B4-BE49-F238E27FC236}">
                <a16:creationId xmlns:a16="http://schemas.microsoft.com/office/drawing/2014/main" id="{03628D54-9E98-4412-A92D-C9B9FA606387}"/>
              </a:ext>
            </a:extLst>
          </p:cNvPr>
          <p:cNvSpPr/>
          <p:nvPr/>
        </p:nvSpPr>
        <p:spPr>
          <a:xfrm>
            <a:off x="2906485" y="2057438"/>
            <a:ext cx="1965960" cy="65532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أمّ الأمّ وإن عَلَت</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1" name="مستطيل 10">
            <a:extLst>
              <a:ext uri="{FF2B5EF4-FFF2-40B4-BE49-F238E27FC236}">
                <a16:creationId xmlns:a16="http://schemas.microsoft.com/office/drawing/2014/main" id="{DB3CD3F6-EA07-49E5-B968-B486D5F9B911}"/>
              </a:ext>
            </a:extLst>
          </p:cNvPr>
          <p:cNvSpPr/>
          <p:nvPr/>
        </p:nvSpPr>
        <p:spPr>
          <a:xfrm>
            <a:off x="460466" y="2057438"/>
            <a:ext cx="2132509" cy="67056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جدّة المحضون </a:t>
            </a:r>
            <a:r>
              <a:rPr lang="ar-BH" sz="2400" b="1" dirty="0">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لأبيه</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2" name="مستطيل 11">
            <a:extLst>
              <a:ext uri="{FF2B5EF4-FFF2-40B4-BE49-F238E27FC236}">
                <a16:creationId xmlns:a16="http://schemas.microsoft.com/office/drawing/2014/main" id="{8B15B99C-23B6-4851-B20D-D451453AA5AA}"/>
              </a:ext>
            </a:extLst>
          </p:cNvPr>
          <p:cNvSpPr/>
          <p:nvPr/>
        </p:nvSpPr>
        <p:spPr>
          <a:xfrm>
            <a:off x="7877175" y="3015342"/>
            <a:ext cx="2209800" cy="68580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ابنة أخت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3" name="مستطيل 12">
            <a:extLst>
              <a:ext uri="{FF2B5EF4-FFF2-40B4-BE49-F238E27FC236}">
                <a16:creationId xmlns:a16="http://schemas.microsoft.com/office/drawing/2014/main" id="{B7AB04EE-A35C-414A-8E6C-9672050166FB}"/>
              </a:ext>
            </a:extLst>
          </p:cNvPr>
          <p:cNvSpPr/>
          <p:nvPr/>
        </p:nvSpPr>
        <p:spPr>
          <a:xfrm>
            <a:off x="4991100" y="3018431"/>
            <a:ext cx="2209800" cy="70104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خالة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14" name="مستطيل 13">
            <a:extLst>
              <a:ext uri="{FF2B5EF4-FFF2-40B4-BE49-F238E27FC236}">
                <a16:creationId xmlns:a16="http://schemas.microsoft.com/office/drawing/2014/main" id="{9BC96520-5172-43C7-97E8-E4572EA3882E}"/>
              </a:ext>
            </a:extLst>
          </p:cNvPr>
          <p:cNvSpPr/>
          <p:nvPr/>
        </p:nvSpPr>
        <p:spPr>
          <a:xfrm>
            <a:off x="2105025" y="3026051"/>
            <a:ext cx="2209800" cy="685800"/>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ابنة  أخ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4" name="مستطيل 3">
            <a:extLst>
              <a:ext uri="{FF2B5EF4-FFF2-40B4-BE49-F238E27FC236}">
                <a16:creationId xmlns:a16="http://schemas.microsoft.com/office/drawing/2014/main" id="{C5886EB3-122B-4465-AF19-8DF208F08C6E}"/>
              </a:ext>
            </a:extLst>
          </p:cNvPr>
          <p:cNvSpPr/>
          <p:nvPr/>
        </p:nvSpPr>
        <p:spPr>
          <a:xfrm>
            <a:off x="4571999" y="1148545"/>
            <a:ext cx="7225937" cy="645141"/>
          </a:xfrm>
          <a:prstGeom prst="rect">
            <a:avLst/>
          </a:prstGeom>
          <a:solidFill>
            <a:schemeClr val="accent2">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rtl="1"/>
            <a:r>
              <a:rPr lang="ar-BH" sz="3200" b="1" dirty="0">
                <a:solidFill>
                  <a:schemeClr val="tx1"/>
                </a:solidFill>
                <a:latin typeface="Sakkal Majalla" panose="02000000000000000000" pitchFamily="2" charset="-78"/>
                <a:cs typeface="Sakkal Majalla" panose="02000000000000000000" pitchFamily="2" charset="-78"/>
              </a:rPr>
              <a:t>3-</a:t>
            </a:r>
            <a:r>
              <a:rPr lang="ar-SA" sz="3200" b="1" dirty="0">
                <a:solidFill>
                  <a:schemeClr val="tx1"/>
                </a:solidFill>
                <a:latin typeface="Sakkal Majalla" panose="02000000000000000000" pitchFamily="2" charset="-78"/>
                <a:cs typeface="Sakkal Majalla" panose="02000000000000000000" pitchFamily="2" charset="-78"/>
              </a:rPr>
              <a:t> رت</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ب </a:t>
            </a:r>
            <a:r>
              <a:rPr lang="ar-BH" sz="3200" b="1" dirty="0">
                <a:solidFill>
                  <a:schemeClr val="tx1"/>
                </a:solidFill>
                <a:latin typeface="Sakkal Majalla" panose="02000000000000000000" pitchFamily="2" charset="-78"/>
                <a:cs typeface="Sakkal Majalla" panose="02000000000000000000" pitchFamily="2" charset="-78"/>
              </a:rPr>
              <a:t>أ</a:t>
            </a:r>
            <a:r>
              <a:rPr lang="ar-SA" sz="3200" b="1" dirty="0">
                <a:solidFill>
                  <a:schemeClr val="tx1"/>
                </a:solidFill>
                <a:latin typeface="Sakkal Majalla" panose="02000000000000000000" pitchFamily="2" charset="-78"/>
                <a:cs typeface="Sakkal Majalla" panose="02000000000000000000" pitchFamily="2" charset="-78"/>
              </a:rPr>
              <a:t>صحاب الحق</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 في الحضانة ترتيب</a:t>
            </a:r>
            <a:r>
              <a:rPr lang="ar-BH" sz="3200" b="1" dirty="0">
                <a:solidFill>
                  <a:schemeClr val="tx1"/>
                </a:solidFill>
                <a:latin typeface="Sakkal Majalla" panose="02000000000000000000" pitchFamily="2" charset="-78"/>
                <a:cs typeface="Sakkal Majalla" panose="02000000000000000000" pitchFamily="2" charset="-78"/>
              </a:rPr>
              <a:t>ً</a:t>
            </a:r>
            <a:r>
              <a:rPr lang="ar-SA" sz="3200" b="1" dirty="0">
                <a:solidFill>
                  <a:schemeClr val="tx1"/>
                </a:solidFill>
                <a:latin typeface="Sakkal Majalla" panose="02000000000000000000" pitchFamily="2" charset="-78"/>
                <a:cs typeface="Sakkal Majalla" panose="02000000000000000000" pitchFamily="2" charset="-78"/>
              </a:rPr>
              <a:t>ا صحيحًا</a:t>
            </a:r>
            <a:r>
              <a:rPr lang="ar-BH" sz="3200" b="1" dirty="0">
                <a:solidFill>
                  <a:schemeClr val="tx1"/>
                </a:solidFill>
                <a:latin typeface="Sakkal Majalla" panose="02000000000000000000" pitchFamily="2" charset="-78"/>
                <a:cs typeface="Sakkal Majalla" panose="02000000000000000000" pitchFamily="2" charset="-78"/>
              </a:rPr>
              <a:t>:</a:t>
            </a:r>
            <a:endParaRPr lang="en-US" sz="3200" b="1" dirty="0">
              <a:solidFill>
                <a:schemeClr val="tx1"/>
              </a:solidFill>
              <a:latin typeface="Sakkal Majalla" panose="02000000000000000000" pitchFamily="2" charset="-78"/>
              <a:cs typeface="Sakkal Majalla" panose="02000000000000000000" pitchFamily="2" charset="-78"/>
            </a:endParaRPr>
          </a:p>
        </p:txBody>
      </p:sp>
      <p:sp>
        <p:nvSpPr>
          <p:cNvPr id="20" name="مستطيل 19">
            <a:extLst>
              <a:ext uri="{FF2B5EF4-FFF2-40B4-BE49-F238E27FC236}">
                <a16:creationId xmlns:a16="http://schemas.microsoft.com/office/drawing/2014/main" id="{F5CBEEF7-4E7E-4DB5-91A1-57800B0CF58A}"/>
              </a:ext>
            </a:extLst>
          </p:cNvPr>
          <p:cNvSpPr/>
          <p:nvPr/>
        </p:nvSpPr>
        <p:spPr>
          <a:xfrm>
            <a:off x="10644049" y="4863054"/>
            <a:ext cx="1153887" cy="59846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1- الأمّ</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1" name="مستطيل 20">
            <a:extLst>
              <a:ext uri="{FF2B5EF4-FFF2-40B4-BE49-F238E27FC236}">
                <a16:creationId xmlns:a16="http://schemas.microsoft.com/office/drawing/2014/main" id="{04AD096E-B84C-44E4-A8A6-209581DF1F7A}"/>
              </a:ext>
            </a:extLst>
          </p:cNvPr>
          <p:cNvSpPr/>
          <p:nvPr/>
        </p:nvSpPr>
        <p:spPr>
          <a:xfrm>
            <a:off x="8055425" y="4863055"/>
            <a:ext cx="2365740" cy="598468"/>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400" b="1" dirty="0">
                <a:solidFill>
                  <a:schemeClr val="tx1"/>
                </a:solidFill>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2- أمّ الأمّ وإن عَلَت</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2" name="مستطيل 21">
            <a:extLst>
              <a:ext uri="{FF2B5EF4-FFF2-40B4-BE49-F238E27FC236}">
                <a16:creationId xmlns:a16="http://schemas.microsoft.com/office/drawing/2014/main" id="{B0BAE32B-7A67-4BBE-89EA-85D49DDB9AD0}"/>
              </a:ext>
            </a:extLst>
          </p:cNvPr>
          <p:cNvSpPr/>
          <p:nvPr/>
        </p:nvSpPr>
        <p:spPr>
          <a:xfrm>
            <a:off x="6430465" y="4889558"/>
            <a:ext cx="1402078" cy="598469"/>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en-US" sz="2400" dirty="0">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3- أمّ الأب</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3" name="مستطيل 22">
            <a:extLst>
              <a:ext uri="{FF2B5EF4-FFF2-40B4-BE49-F238E27FC236}">
                <a16:creationId xmlns:a16="http://schemas.microsoft.com/office/drawing/2014/main" id="{760D1B91-72F4-45F7-BFB5-EB1B6BD07C5F}"/>
              </a:ext>
            </a:extLst>
          </p:cNvPr>
          <p:cNvSpPr/>
          <p:nvPr/>
        </p:nvSpPr>
        <p:spPr>
          <a:xfrm>
            <a:off x="5003621" y="4863054"/>
            <a:ext cx="1203960" cy="595641"/>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4- الأب</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4" name="مستطيل 23">
            <a:extLst>
              <a:ext uri="{FF2B5EF4-FFF2-40B4-BE49-F238E27FC236}">
                <a16:creationId xmlns:a16="http://schemas.microsoft.com/office/drawing/2014/main" id="{FBC23458-2319-4CBF-B370-0C026CEDFD66}"/>
              </a:ext>
            </a:extLst>
          </p:cNvPr>
          <p:cNvSpPr/>
          <p:nvPr/>
        </p:nvSpPr>
        <p:spPr>
          <a:xfrm>
            <a:off x="2725511" y="4863054"/>
            <a:ext cx="2055226" cy="595641"/>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5- أخت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5" name="مستطيل 24">
            <a:extLst>
              <a:ext uri="{FF2B5EF4-FFF2-40B4-BE49-F238E27FC236}">
                <a16:creationId xmlns:a16="http://schemas.microsoft.com/office/drawing/2014/main" id="{9C4F8B2D-FD54-416C-ADF3-1CC94C7A385A}"/>
              </a:ext>
            </a:extLst>
          </p:cNvPr>
          <p:cNvSpPr/>
          <p:nvPr/>
        </p:nvSpPr>
        <p:spPr>
          <a:xfrm>
            <a:off x="460466" y="4865882"/>
            <a:ext cx="2042159" cy="595641"/>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6- خالة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6" name="مستطيل 25">
            <a:extLst>
              <a:ext uri="{FF2B5EF4-FFF2-40B4-BE49-F238E27FC236}">
                <a16:creationId xmlns:a16="http://schemas.microsoft.com/office/drawing/2014/main" id="{F0A4B2E2-12F8-4779-8C94-8F9661C3F94D}"/>
              </a:ext>
            </a:extLst>
          </p:cNvPr>
          <p:cNvSpPr/>
          <p:nvPr/>
        </p:nvSpPr>
        <p:spPr>
          <a:xfrm>
            <a:off x="8216539" y="5865612"/>
            <a:ext cx="2239192" cy="51816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7- جدّة المحضون</a:t>
            </a:r>
            <a:r>
              <a:rPr lang="ar-BH" sz="2400" b="1" dirty="0">
                <a:latin typeface="Sakkal Majalla" panose="02000000000000000000" pitchFamily="2" charset="-78"/>
                <a:cs typeface="Sakkal Majalla" panose="02000000000000000000" pitchFamily="2" charset="-78"/>
              </a:rPr>
              <a:t> </a:t>
            </a:r>
            <a:r>
              <a:rPr lang="ar-BH" sz="2400" b="1" dirty="0">
                <a:solidFill>
                  <a:schemeClr val="tx1"/>
                </a:solidFill>
                <a:latin typeface="Sakkal Majalla" panose="02000000000000000000" pitchFamily="2" charset="-78"/>
                <a:cs typeface="Sakkal Majalla" panose="02000000000000000000" pitchFamily="2" charset="-78"/>
              </a:rPr>
              <a:t>لأبيه</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7" name="مستطيل 26">
            <a:extLst>
              <a:ext uri="{FF2B5EF4-FFF2-40B4-BE49-F238E27FC236}">
                <a16:creationId xmlns:a16="http://schemas.microsoft.com/office/drawing/2014/main" id="{0FE6EF52-0E13-4D35-8EF6-D9CA23E1D618}"/>
              </a:ext>
            </a:extLst>
          </p:cNvPr>
          <p:cNvSpPr/>
          <p:nvPr/>
        </p:nvSpPr>
        <p:spPr>
          <a:xfrm>
            <a:off x="4976403" y="5865612"/>
            <a:ext cx="2239193" cy="51816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BH" sz="2400" b="1" dirty="0">
                <a:solidFill>
                  <a:schemeClr val="tx1"/>
                </a:solidFill>
                <a:latin typeface="Sakkal Majalla" panose="02000000000000000000" pitchFamily="2" charset="-78"/>
                <a:cs typeface="Sakkal Majalla" panose="02000000000000000000" pitchFamily="2" charset="-78"/>
              </a:rPr>
              <a:t>8- ابنة أخ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8" name="مستطيل 27">
            <a:extLst>
              <a:ext uri="{FF2B5EF4-FFF2-40B4-BE49-F238E27FC236}">
                <a16:creationId xmlns:a16="http://schemas.microsoft.com/office/drawing/2014/main" id="{12F762AA-2690-44CD-A1D7-AF4FD67FB310}"/>
              </a:ext>
            </a:extLst>
          </p:cNvPr>
          <p:cNvSpPr/>
          <p:nvPr/>
        </p:nvSpPr>
        <p:spPr>
          <a:xfrm>
            <a:off x="1736269" y="5865612"/>
            <a:ext cx="2239193" cy="51816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rtl="1"/>
            <a:r>
              <a:rPr lang="ar-SA" sz="2400" b="1" dirty="0">
                <a:solidFill>
                  <a:schemeClr val="tx1"/>
                </a:solidFill>
                <a:latin typeface="Sakkal Majalla" panose="02000000000000000000" pitchFamily="2" charset="-78"/>
                <a:cs typeface="Sakkal Majalla" panose="02000000000000000000" pitchFamily="2" charset="-78"/>
              </a:rPr>
              <a:t>9- </a:t>
            </a:r>
            <a:r>
              <a:rPr lang="ar-BH" sz="2400" b="1" dirty="0">
                <a:solidFill>
                  <a:schemeClr val="tx1"/>
                </a:solidFill>
                <a:latin typeface="Sakkal Majalla" panose="02000000000000000000" pitchFamily="2" charset="-78"/>
                <a:cs typeface="Sakkal Majalla" panose="02000000000000000000" pitchFamily="2" charset="-78"/>
              </a:rPr>
              <a:t>ابنة أخت المحضون</a:t>
            </a:r>
            <a:endParaRPr lang="ar-SA" sz="2400" b="1" dirty="0">
              <a:solidFill>
                <a:schemeClr val="tx1"/>
              </a:solidFill>
              <a:latin typeface="Sakkal Majalla" panose="02000000000000000000" pitchFamily="2" charset="-78"/>
              <a:cs typeface="Sakkal Majalla" panose="02000000000000000000" pitchFamily="2" charset="-78"/>
            </a:endParaRPr>
          </a:p>
        </p:txBody>
      </p:sp>
      <p:sp>
        <p:nvSpPr>
          <p:cNvPr id="29" name="مستطيل 28">
            <a:extLst>
              <a:ext uri="{FF2B5EF4-FFF2-40B4-BE49-F238E27FC236}">
                <a16:creationId xmlns:a16="http://schemas.microsoft.com/office/drawing/2014/main" id="{1E4D7500-4EB9-4090-8745-27594948B514}"/>
              </a:ext>
            </a:extLst>
          </p:cNvPr>
          <p:cNvSpPr/>
          <p:nvPr/>
        </p:nvSpPr>
        <p:spPr>
          <a:xfrm>
            <a:off x="4571999" y="3985752"/>
            <a:ext cx="7225937" cy="624840"/>
          </a:xfrm>
          <a:prstGeom prst="rect">
            <a:avLst/>
          </a:prstGeom>
          <a:solidFill>
            <a:schemeClr val="accent6">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just" rtl="1"/>
            <a:r>
              <a:rPr lang="ar-BH" sz="2800" b="1" dirty="0">
                <a:solidFill>
                  <a:schemeClr val="tx1"/>
                </a:solidFill>
                <a:latin typeface="Sakkal Majalla" panose="02000000000000000000" pitchFamily="2" charset="-78"/>
                <a:cs typeface="Sakkal Majalla" panose="02000000000000000000" pitchFamily="2" charset="-78"/>
              </a:rPr>
              <a:t>ترتيب أصحاب الحقّ في الحضانة:</a:t>
            </a:r>
            <a:endParaRPr lang="ar-SA" sz="2800" dirty="0">
              <a:solidFill>
                <a:schemeClr val="tx1"/>
              </a:solidFill>
              <a:latin typeface="Sakkal Majalla" panose="02000000000000000000" pitchFamily="2" charset="-78"/>
              <a:cs typeface="Sakkal Majalla" panose="02000000000000000000" pitchFamily="2" charset="-78"/>
            </a:endParaRPr>
          </a:p>
        </p:txBody>
      </p:sp>
      <p:sp>
        <p:nvSpPr>
          <p:cNvPr id="3" name="مستطيل 14">
            <a:extLst>
              <a:ext uri="{FF2B5EF4-FFF2-40B4-BE49-F238E27FC236}">
                <a16:creationId xmlns:a16="http://schemas.microsoft.com/office/drawing/2014/main" id="{D6FDAB02-0386-434A-AFD0-DE4059C76BBE}"/>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
        <p:nvSpPr>
          <p:cNvPr id="31" name="Cloud 30">
            <a:extLst>
              <a:ext uri="{FF2B5EF4-FFF2-40B4-BE49-F238E27FC236}">
                <a16:creationId xmlns:a16="http://schemas.microsoft.com/office/drawing/2014/main" id="{21E1C739-810B-4122-A3E7-49DE43AEE9C1}"/>
              </a:ext>
            </a:extLst>
          </p:cNvPr>
          <p:cNvSpPr/>
          <p:nvPr/>
        </p:nvSpPr>
        <p:spPr>
          <a:xfrm>
            <a:off x="2449286" y="460474"/>
            <a:ext cx="1747157" cy="1349830"/>
          </a:xfrm>
          <a:prstGeom prst="clou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BH" sz="3200" dirty="0">
                <a:solidFill>
                  <a:schemeClr val="tx1"/>
                </a:solidFill>
                <a:latin typeface="Sakkal Majalla" panose="02000000000000000000" pitchFamily="2" charset="-78"/>
                <a:cs typeface="Sakkal Majalla" panose="02000000000000000000" pitchFamily="2" charset="-78"/>
              </a:rPr>
              <a:t>الإجابة</a:t>
            </a:r>
            <a:endParaRPr lang="en-US" sz="32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36616174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down)">
                                      <p:cBhvr>
                                        <p:cTn id="7" dur="580">
                                          <p:stCondLst>
                                            <p:cond delay="0"/>
                                          </p:stCondLst>
                                        </p:cTn>
                                        <p:tgtEl>
                                          <p:spTgt spid="15"/>
                                        </p:tgtEl>
                                      </p:cBhvr>
                                    </p:animEffect>
                                    <p:anim calcmode="lin" valueType="num">
                                      <p:cBhvr>
                                        <p:cTn id="8"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3" dur="26">
                                          <p:stCondLst>
                                            <p:cond delay="650"/>
                                          </p:stCondLst>
                                        </p:cTn>
                                        <p:tgtEl>
                                          <p:spTgt spid="15"/>
                                        </p:tgtEl>
                                      </p:cBhvr>
                                      <p:to x="100000" y="60000"/>
                                    </p:animScale>
                                    <p:animScale>
                                      <p:cBhvr>
                                        <p:cTn id="14" dur="166" decel="50000">
                                          <p:stCondLst>
                                            <p:cond delay="676"/>
                                          </p:stCondLst>
                                        </p:cTn>
                                        <p:tgtEl>
                                          <p:spTgt spid="15"/>
                                        </p:tgtEl>
                                      </p:cBhvr>
                                      <p:to x="100000" y="100000"/>
                                    </p:animScale>
                                    <p:animScale>
                                      <p:cBhvr>
                                        <p:cTn id="15" dur="26">
                                          <p:stCondLst>
                                            <p:cond delay="1312"/>
                                          </p:stCondLst>
                                        </p:cTn>
                                        <p:tgtEl>
                                          <p:spTgt spid="15"/>
                                        </p:tgtEl>
                                      </p:cBhvr>
                                      <p:to x="100000" y="80000"/>
                                    </p:animScale>
                                    <p:animScale>
                                      <p:cBhvr>
                                        <p:cTn id="16" dur="166" decel="50000">
                                          <p:stCondLst>
                                            <p:cond delay="1338"/>
                                          </p:stCondLst>
                                        </p:cTn>
                                        <p:tgtEl>
                                          <p:spTgt spid="15"/>
                                        </p:tgtEl>
                                      </p:cBhvr>
                                      <p:to x="100000" y="100000"/>
                                    </p:animScale>
                                    <p:animScale>
                                      <p:cBhvr>
                                        <p:cTn id="17" dur="26">
                                          <p:stCondLst>
                                            <p:cond delay="1642"/>
                                          </p:stCondLst>
                                        </p:cTn>
                                        <p:tgtEl>
                                          <p:spTgt spid="15"/>
                                        </p:tgtEl>
                                      </p:cBhvr>
                                      <p:to x="100000" y="90000"/>
                                    </p:animScale>
                                    <p:animScale>
                                      <p:cBhvr>
                                        <p:cTn id="18" dur="166" decel="50000">
                                          <p:stCondLst>
                                            <p:cond delay="1668"/>
                                          </p:stCondLst>
                                        </p:cTn>
                                        <p:tgtEl>
                                          <p:spTgt spid="15"/>
                                        </p:tgtEl>
                                      </p:cBhvr>
                                      <p:to x="100000" y="100000"/>
                                    </p:animScale>
                                    <p:animScale>
                                      <p:cBhvr>
                                        <p:cTn id="19" dur="26">
                                          <p:stCondLst>
                                            <p:cond delay="1808"/>
                                          </p:stCondLst>
                                        </p:cTn>
                                        <p:tgtEl>
                                          <p:spTgt spid="15"/>
                                        </p:tgtEl>
                                      </p:cBhvr>
                                      <p:to x="100000" y="95000"/>
                                    </p:animScale>
                                    <p:animScale>
                                      <p:cBhvr>
                                        <p:cTn id="20" dur="166" decel="50000">
                                          <p:stCondLst>
                                            <p:cond delay="1834"/>
                                          </p:stCondLst>
                                        </p:cTn>
                                        <p:tgtEl>
                                          <p:spTgt spid="15"/>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4"/>
                                        </p:tgtEl>
                                        <p:attrNameLst>
                                          <p:attrName>style.visibility</p:attrName>
                                        </p:attrNameLst>
                                      </p:cBhvr>
                                      <p:to>
                                        <p:strVal val="visible"/>
                                      </p:to>
                                    </p:set>
                                    <p:anim calcmode="lin" valueType="num">
                                      <p:cBhvr additive="base">
                                        <p:cTn id="24" dur="500" fill="hold"/>
                                        <p:tgtEl>
                                          <p:spTgt spid="4"/>
                                        </p:tgtEl>
                                        <p:attrNameLst>
                                          <p:attrName>ppt_x</p:attrName>
                                        </p:attrNameLst>
                                      </p:cBhvr>
                                      <p:tavLst>
                                        <p:tav tm="0">
                                          <p:val>
                                            <p:strVal val="#ppt_x"/>
                                          </p:val>
                                        </p:tav>
                                        <p:tav tm="100000">
                                          <p:val>
                                            <p:strVal val="#ppt_x"/>
                                          </p:val>
                                        </p:tav>
                                      </p:tavLst>
                                    </p:anim>
                                    <p:anim calcmode="lin" valueType="num">
                                      <p:cBhvr additive="base">
                                        <p:cTn id="25" dur="500" fill="hold"/>
                                        <p:tgtEl>
                                          <p:spTgt spid="4"/>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6" presetClass="entr" presetSubtype="0" fill="hold" grpId="0"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wipe(down)">
                                      <p:cBhvr>
                                        <p:cTn id="29" dur="580">
                                          <p:stCondLst>
                                            <p:cond delay="0"/>
                                          </p:stCondLst>
                                        </p:cTn>
                                        <p:tgtEl>
                                          <p:spTgt spid="5"/>
                                        </p:tgtEl>
                                      </p:cBhvr>
                                    </p:animEffect>
                                    <p:anim calcmode="lin" valueType="num">
                                      <p:cBhvr>
                                        <p:cTn id="30"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35" dur="26">
                                          <p:stCondLst>
                                            <p:cond delay="650"/>
                                          </p:stCondLst>
                                        </p:cTn>
                                        <p:tgtEl>
                                          <p:spTgt spid="5"/>
                                        </p:tgtEl>
                                      </p:cBhvr>
                                      <p:to x="100000" y="60000"/>
                                    </p:animScale>
                                    <p:animScale>
                                      <p:cBhvr>
                                        <p:cTn id="36" dur="166" decel="50000">
                                          <p:stCondLst>
                                            <p:cond delay="676"/>
                                          </p:stCondLst>
                                        </p:cTn>
                                        <p:tgtEl>
                                          <p:spTgt spid="5"/>
                                        </p:tgtEl>
                                      </p:cBhvr>
                                      <p:to x="100000" y="100000"/>
                                    </p:animScale>
                                    <p:animScale>
                                      <p:cBhvr>
                                        <p:cTn id="37" dur="26">
                                          <p:stCondLst>
                                            <p:cond delay="1312"/>
                                          </p:stCondLst>
                                        </p:cTn>
                                        <p:tgtEl>
                                          <p:spTgt spid="5"/>
                                        </p:tgtEl>
                                      </p:cBhvr>
                                      <p:to x="100000" y="80000"/>
                                    </p:animScale>
                                    <p:animScale>
                                      <p:cBhvr>
                                        <p:cTn id="38" dur="166" decel="50000">
                                          <p:stCondLst>
                                            <p:cond delay="1338"/>
                                          </p:stCondLst>
                                        </p:cTn>
                                        <p:tgtEl>
                                          <p:spTgt spid="5"/>
                                        </p:tgtEl>
                                      </p:cBhvr>
                                      <p:to x="100000" y="100000"/>
                                    </p:animScale>
                                    <p:animScale>
                                      <p:cBhvr>
                                        <p:cTn id="39" dur="26">
                                          <p:stCondLst>
                                            <p:cond delay="1642"/>
                                          </p:stCondLst>
                                        </p:cTn>
                                        <p:tgtEl>
                                          <p:spTgt spid="5"/>
                                        </p:tgtEl>
                                      </p:cBhvr>
                                      <p:to x="100000" y="90000"/>
                                    </p:animScale>
                                    <p:animScale>
                                      <p:cBhvr>
                                        <p:cTn id="40" dur="166" decel="50000">
                                          <p:stCondLst>
                                            <p:cond delay="1668"/>
                                          </p:stCondLst>
                                        </p:cTn>
                                        <p:tgtEl>
                                          <p:spTgt spid="5"/>
                                        </p:tgtEl>
                                      </p:cBhvr>
                                      <p:to x="100000" y="100000"/>
                                    </p:animScale>
                                    <p:animScale>
                                      <p:cBhvr>
                                        <p:cTn id="41" dur="26">
                                          <p:stCondLst>
                                            <p:cond delay="1808"/>
                                          </p:stCondLst>
                                        </p:cTn>
                                        <p:tgtEl>
                                          <p:spTgt spid="5"/>
                                        </p:tgtEl>
                                      </p:cBhvr>
                                      <p:to x="100000" y="95000"/>
                                    </p:animScale>
                                    <p:animScale>
                                      <p:cBhvr>
                                        <p:cTn id="42" dur="166" decel="50000">
                                          <p:stCondLst>
                                            <p:cond delay="1834"/>
                                          </p:stCondLst>
                                        </p:cTn>
                                        <p:tgtEl>
                                          <p:spTgt spid="5"/>
                                        </p:tgtEl>
                                      </p:cBhvr>
                                      <p:to x="100000" y="100000"/>
                                    </p:animScale>
                                  </p:childTnLst>
                                </p:cTn>
                              </p:par>
                            </p:childTnLst>
                          </p:cTn>
                        </p:par>
                        <p:par>
                          <p:cTn id="43" fill="hold">
                            <p:stCondLst>
                              <p:cond delay="4500"/>
                            </p:stCondLst>
                            <p:childTnLst>
                              <p:par>
                                <p:cTn id="44" presetID="26" presetClass="entr" presetSubtype="0" fill="hold" grpId="0" nodeType="after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wipe(down)">
                                      <p:cBhvr>
                                        <p:cTn id="46" dur="580">
                                          <p:stCondLst>
                                            <p:cond delay="0"/>
                                          </p:stCondLst>
                                        </p:cTn>
                                        <p:tgtEl>
                                          <p:spTgt spid="6"/>
                                        </p:tgtEl>
                                      </p:cBhvr>
                                    </p:animEffect>
                                    <p:anim calcmode="lin" valueType="num">
                                      <p:cBhvr>
                                        <p:cTn id="4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4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4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5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5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52" dur="26">
                                          <p:stCondLst>
                                            <p:cond delay="650"/>
                                          </p:stCondLst>
                                        </p:cTn>
                                        <p:tgtEl>
                                          <p:spTgt spid="6"/>
                                        </p:tgtEl>
                                      </p:cBhvr>
                                      <p:to x="100000" y="60000"/>
                                    </p:animScale>
                                    <p:animScale>
                                      <p:cBhvr>
                                        <p:cTn id="53" dur="166" decel="50000">
                                          <p:stCondLst>
                                            <p:cond delay="676"/>
                                          </p:stCondLst>
                                        </p:cTn>
                                        <p:tgtEl>
                                          <p:spTgt spid="6"/>
                                        </p:tgtEl>
                                      </p:cBhvr>
                                      <p:to x="100000" y="100000"/>
                                    </p:animScale>
                                    <p:animScale>
                                      <p:cBhvr>
                                        <p:cTn id="54" dur="26">
                                          <p:stCondLst>
                                            <p:cond delay="1312"/>
                                          </p:stCondLst>
                                        </p:cTn>
                                        <p:tgtEl>
                                          <p:spTgt spid="6"/>
                                        </p:tgtEl>
                                      </p:cBhvr>
                                      <p:to x="100000" y="80000"/>
                                    </p:animScale>
                                    <p:animScale>
                                      <p:cBhvr>
                                        <p:cTn id="55" dur="166" decel="50000">
                                          <p:stCondLst>
                                            <p:cond delay="1338"/>
                                          </p:stCondLst>
                                        </p:cTn>
                                        <p:tgtEl>
                                          <p:spTgt spid="6"/>
                                        </p:tgtEl>
                                      </p:cBhvr>
                                      <p:to x="100000" y="100000"/>
                                    </p:animScale>
                                    <p:animScale>
                                      <p:cBhvr>
                                        <p:cTn id="56" dur="26">
                                          <p:stCondLst>
                                            <p:cond delay="1642"/>
                                          </p:stCondLst>
                                        </p:cTn>
                                        <p:tgtEl>
                                          <p:spTgt spid="6"/>
                                        </p:tgtEl>
                                      </p:cBhvr>
                                      <p:to x="100000" y="90000"/>
                                    </p:animScale>
                                    <p:animScale>
                                      <p:cBhvr>
                                        <p:cTn id="57" dur="166" decel="50000">
                                          <p:stCondLst>
                                            <p:cond delay="1668"/>
                                          </p:stCondLst>
                                        </p:cTn>
                                        <p:tgtEl>
                                          <p:spTgt spid="6"/>
                                        </p:tgtEl>
                                      </p:cBhvr>
                                      <p:to x="100000" y="100000"/>
                                    </p:animScale>
                                    <p:animScale>
                                      <p:cBhvr>
                                        <p:cTn id="58" dur="26">
                                          <p:stCondLst>
                                            <p:cond delay="1808"/>
                                          </p:stCondLst>
                                        </p:cTn>
                                        <p:tgtEl>
                                          <p:spTgt spid="6"/>
                                        </p:tgtEl>
                                      </p:cBhvr>
                                      <p:to x="100000" y="95000"/>
                                    </p:animScale>
                                    <p:animScale>
                                      <p:cBhvr>
                                        <p:cTn id="59" dur="166" decel="50000">
                                          <p:stCondLst>
                                            <p:cond delay="1834"/>
                                          </p:stCondLst>
                                        </p:cTn>
                                        <p:tgtEl>
                                          <p:spTgt spid="6"/>
                                        </p:tgtEl>
                                      </p:cBhvr>
                                      <p:to x="100000" y="100000"/>
                                    </p:animScale>
                                  </p:childTnLst>
                                </p:cTn>
                              </p:par>
                            </p:childTnLst>
                          </p:cTn>
                        </p:par>
                        <p:par>
                          <p:cTn id="60" fill="hold">
                            <p:stCondLst>
                              <p:cond delay="6500"/>
                            </p:stCondLst>
                            <p:childTnLst>
                              <p:par>
                                <p:cTn id="61" presetID="26" presetClass="entr" presetSubtype="0" fill="hold" grpId="0"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wipe(down)">
                                      <p:cBhvr>
                                        <p:cTn id="63" dur="580">
                                          <p:stCondLst>
                                            <p:cond delay="0"/>
                                          </p:stCondLst>
                                        </p:cTn>
                                        <p:tgtEl>
                                          <p:spTgt spid="7"/>
                                        </p:tgtEl>
                                      </p:cBhvr>
                                    </p:animEffect>
                                    <p:anim calcmode="lin" valueType="num">
                                      <p:cBhvr>
                                        <p:cTn id="64"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65"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66"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67"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68"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69" dur="26">
                                          <p:stCondLst>
                                            <p:cond delay="650"/>
                                          </p:stCondLst>
                                        </p:cTn>
                                        <p:tgtEl>
                                          <p:spTgt spid="7"/>
                                        </p:tgtEl>
                                      </p:cBhvr>
                                      <p:to x="100000" y="60000"/>
                                    </p:animScale>
                                    <p:animScale>
                                      <p:cBhvr>
                                        <p:cTn id="70" dur="166" decel="50000">
                                          <p:stCondLst>
                                            <p:cond delay="676"/>
                                          </p:stCondLst>
                                        </p:cTn>
                                        <p:tgtEl>
                                          <p:spTgt spid="7"/>
                                        </p:tgtEl>
                                      </p:cBhvr>
                                      <p:to x="100000" y="100000"/>
                                    </p:animScale>
                                    <p:animScale>
                                      <p:cBhvr>
                                        <p:cTn id="71" dur="26">
                                          <p:stCondLst>
                                            <p:cond delay="1312"/>
                                          </p:stCondLst>
                                        </p:cTn>
                                        <p:tgtEl>
                                          <p:spTgt spid="7"/>
                                        </p:tgtEl>
                                      </p:cBhvr>
                                      <p:to x="100000" y="80000"/>
                                    </p:animScale>
                                    <p:animScale>
                                      <p:cBhvr>
                                        <p:cTn id="72" dur="166" decel="50000">
                                          <p:stCondLst>
                                            <p:cond delay="1338"/>
                                          </p:stCondLst>
                                        </p:cTn>
                                        <p:tgtEl>
                                          <p:spTgt spid="7"/>
                                        </p:tgtEl>
                                      </p:cBhvr>
                                      <p:to x="100000" y="100000"/>
                                    </p:animScale>
                                    <p:animScale>
                                      <p:cBhvr>
                                        <p:cTn id="73" dur="26">
                                          <p:stCondLst>
                                            <p:cond delay="1642"/>
                                          </p:stCondLst>
                                        </p:cTn>
                                        <p:tgtEl>
                                          <p:spTgt spid="7"/>
                                        </p:tgtEl>
                                      </p:cBhvr>
                                      <p:to x="100000" y="90000"/>
                                    </p:animScale>
                                    <p:animScale>
                                      <p:cBhvr>
                                        <p:cTn id="74" dur="166" decel="50000">
                                          <p:stCondLst>
                                            <p:cond delay="1668"/>
                                          </p:stCondLst>
                                        </p:cTn>
                                        <p:tgtEl>
                                          <p:spTgt spid="7"/>
                                        </p:tgtEl>
                                      </p:cBhvr>
                                      <p:to x="100000" y="100000"/>
                                    </p:animScale>
                                    <p:animScale>
                                      <p:cBhvr>
                                        <p:cTn id="75" dur="26">
                                          <p:stCondLst>
                                            <p:cond delay="1808"/>
                                          </p:stCondLst>
                                        </p:cTn>
                                        <p:tgtEl>
                                          <p:spTgt spid="7"/>
                                        </p:tgtEl>
                                      </p:cBhvr>
                                      <p:to x="100000" y="95000"/>
                                    </p:animScale>
                                    <p:animScale>
                                      <p:cBhvr>
                                        <p:cTn id="76" dur="166" decel="50000">
                                          <p:stCondLst>
                                            <p:cond delay="1834"/>
                                          </p:stCondLst>
                                        </p:cTn>
                                        <p:tgtEl>
                                          <p:spTgt spid="7"/>
                                        </p:tgtEl>
                                      </p:cBhvr>
                                      <p:to x="100000" y="100000"/>
                                    </p:animScale>
                                  </p:childTnLst>
                                </p:cTn>
                              </p:par>
                            </p:childTnLst>
                          </p:cTn>
                        </p:par>
                        <p:par>
                          <p:cTn id="77" fill="hold">
                            <p:stCondLst>
                              <p:cond delay="8500"/>
                            </p:stCondLst>
                            <p:childTnLst>
                              <p:par>
                                <p:cTn id="78" presetID="26" presetClass="entr" presetSubtype="0" fill="hold" grpId="0" nodeType="after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wipe(down)">
                                      <p:cBhvr>
                                        <p:cTn id="80" dur="580">
                                          <p:stCondLst>
                                            <p:cond delay="0"/>
                                          </p:stCondLst>
                                        </p:cTn>
                                        <p:tgtEl>
                                          <p:spTgt spid="8"/>
                                        </p:tgtEl>
                                      </p:cBhvr>
                                    </p:animEffect>
                                    <p:anim calcmode="lin" valueType="num">
                                      <p:cBhvr>
                                        <p:cTn id="81"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82"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83"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84"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85"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86" dur="26">
                                          <p:stCondLst>
                                            <p:cond delay="650"/>
                                          </p:stCondLst>
                                        </p:cTn>
                                        <p:tgtEl>
                                          <p:spTgt spid="8"/>
                                        </p:tgtEl>
                                      </p:cBhvr>
                                      <p:to x="100000" y="60000"/>
                                    </p:animScale>
                                    <p:animScale>
                                      <p:cBhvr>
                                        <p:cTn id="87" dur="166" decel="50000">
                                          <p:stCondLst>
                                            <p:cond delay="676"/>
                                          </p:stCondLst>
                                        </p:cTn>
                                        <p:tgtEl>
                                          <p:spTgt spid="8"/>
                                        </p:tgtEl>
                                      </p:cBhvr>
                                      <p:to x="100000" y="100000"/>
                                    </p:animScale>
                                    <p:animScale>
                                      <p:cBhvr>
                                        <p:cTn id="88" dur="26">
                                          <p:stCondLst>
                                            <p:cond delay="1312"/>
                                          </p:stCondLst>
                                        </p:cTn>
                                        <p:tgtEl>
                                          <p:spTgt spid="8"/>
                                        </p:tgtEl>
                                      </p:cBhvr>
                                      <p:to x="100000" y="80000"/>
                                    </p:animScale>
                                    <p:animScale>
                                      <p:cBhvr>
                                        <p:cTn id="89" dur="166" decel="50000">
                                          <p:stCondLst>
                                            <p:cond delay="1338"/>
                                          </p:stCondLst>
                                        </p:cTn>
                                        <p:tgtEl>
                                          <p:spTgt spid="8"/>
                                        </p:tgtEl>
                                      </p:cBhvr>
                                      <p:to x="100000" y="100000"/>
                                    </p:animScale>
                                    <p:animScale>
                                      <p:cBhvr>
                                        <p:cTn id="90" dur="26">
                                          <p:stCondLst>
                                            <p:cond delay="1642"/>
                                          </p:stCondLst>
                                        </p:cTn>
                                        <p:tgtEl>
                                          <p:spTgt spid="8"/>
                                        </p:tgtEl>
                                      </p:cBhvr>
                                      <p:to x="100000" y="90000"/>
                                    </p:animScale>
                                    <p:animScale>
                                      <p:cBhvr>
                                        <p:cTn id="91" dur="166" decel="50000">
                                          <p:stCondLst>
                                            <p:cond delay="1668"/>
                                          </p:stCondLst>
                                        </p:cTn>
                                        <p:tgtEl>
                                          <p:spTgt spid="8"/>
                                        </p:tgtEl>
                                      </p:cBhvr>
                                      <p:to x="100000" y="100000"/>
                                    </p:animScale>
                                    <p:animScale>
                                      <p:cBhvr>
                                        <p:cTn id="92" dur="26">
                                          <p:stCondLst>
                                            <p:cond delay="1808"/>
                                          </p:stCondLst>
                                        </p:cTn>
                                        <p:tgtEl>
                                          <p:spTgt spid="8"/>
                                        </p:tgtEl>
                                      </p:cBhvr>
                                      <p:to x="100000" y="95000"/>
                                    </p:animScale>
                                    <p:animScale>
                                      <p:cBhvr>
                                        <p:cTn id="93" dur="166" decel="50000">
                                          <p:stCondLst>
                                            <p:cond delay="1834"/>
                                          </p:stCondLst>
                                        </p:cTn>
                                        <p:tgtEl>
                                          <p:spTgt spid="8"/>
                                        </p:tgtEl>
                                      </p:cBhvr>
                                      <p:to x="100000" y="100000"/>
                                    </p:animScale>
                                  </p:childTnLst>
                                </p:cTn>
                              </p:par>
                            </p:childTnLst>
                          </p:cTn>
                        </p:par>
                        <p:par>
                          <p:cTn id="94" fill="hold">
                            <p:stCondLst>
                              <p:cond delay="10500"/>
                            </p:stCondLst>
                            <p:childTnLst>
                              <p:par>
                                <p:cTn id="95" presetID="26"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wipe(down)">
                                      <p:cBhvr>
                                        <p:cTn id="97" dur="580">
                                          <p:stCondLst>
                                            <p:cond delay="0"/>
                                          </p:stCondLst>
                                        </p:cTn>
                                        <p:tgtEl>
                                          <p:spTgt spid="10"/>
                                        </p:tgtEl>
                                      </p:cBhvr>
                                    </p:animEffect>
                                    <p:anim calcmode="lin" valueType="num">
                                      <p:cBhvr>
                                        <p:cTn id="98"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99"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100"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101"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102"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103" dur="26">
                                          <p:stCondLst>
                                            <p:cond delay="650"/>
                                          </p:stCondLst>
                                        </p:cTn>
                                        <p:tgtEl>
                                          <p:spTgt spid="10"/>
                                        </p:tgtEl>
                                      </p:cBhvr>
                                      <p:to x="100000" y="60000"/>
                                    </p:animScale>
                                    <p:animScale>
                                      <p:cBhvr>
                                        <p:cTn id="104" dur="166" decel="50000">
                                          <p:stCondLst>
                                            <p:cond delay="676"/>
                                          </p:stCondLst>
                                        </p:cTn>
                                        <p:tgtEl>
                                          <p:spTgt spid="10"/>
                                        </p:tgtEl>
                                      </p:cBhvr>
                                      <p:to x="100000" y="100000"/>
                                    </p:animScale>
                                    <p:animScale>
                                      <p:cBhvr>
                                        <p:cTn id="105" dur="26">
                                          <p:stCondLst>
                                            <p:cond delay="1312"/>
                                          </p:stCondLst>
                                        </p:cTn>
                                        <p:tgtEl>
                                          <p:spTgt spid="10"/>
                                        </p:tgtEl>
                                      </p:cBhvr>
                                      <p:to x="100000" y="80000"/>
                                    </p:animScale>
                                    <p:animScale>
                                      <p:cBhvr>
                                        <p:cTn id="106" dur="166" decel="50000">
                                          <p:stCondLst>
                                            <p:cond delay="1338"/>
                                          </p:stCondLst>
                                        </p:cTn>
                                        <p:tgtEl>
                                          <p:spTgt spid="10"/>
                                        </p:tgtEl>
                                      </p:cBhvr>
                                      <p:to x="100000" y="100000"/>
                                    </p:animScale>
                                    <p:animScale>
                                      <p:cBhvr>
                                        <p:cTn id="107" dur="26">
                                          <p:stCondLst>
                                            <p:cond delay="1642"/>
                                          </p:stCondLst>
                                        </p:cTn>
                                        <p:tgtEl>
                                          <p:spTgt spid="10"/>
                                        </p:tgtEl>
                                      </p:cBhvr>
                                      <p:to x="100000" y="90000"/>
                                    </p:animScale>
                                    <p:animScale>
                                      <p:cBhvr>
                                        <p:cTn id="108" dur="166" decel="50000">
                                          <p:stCondLst>
                                            <p:cond delay="1668"/>
                                          </p:stCondLst>
                                        </p:cTn>
                                        <p:tgtEl>
                                          <p:spTgt spid="10"/>
                                        </p:tgtEl>
                                      </p:cBhvr>
                                      <p:to x="100000" y="100000"/>
                                    </p:animScale>
                                    <p:animScale>
                                      <p:cBhvr>
                                        <p:cTn id="109" dur="26">
                                          <p:stCondLst>
                                            <p:cond delay="1808"/>
                                          </p:stCondLst>
                                        </p:cTn>
                                        <p:tgtEl>
                                          <p:spTgt spid="10"/>
                                        </p:tgtEl>
                                      </p:cBhvr>
                                      <p:to x="100000" y="95000"/>
                                    </p:animScale>
                                    <p:animScale>
                                      <p:cBhvr>
                                        <p:cTn id="110" dur="166" decel="50000">
                                          <p:stCondLst>
                                            <p:cond delay="1834"/>
                                          </p:stCondLst>
                                        </p:cTn>
                                        <p:tgtEl>
                                          <p:spTgt spid="10"/>
                                        </p:tgtEl>
                                      </p:cBhvr>
                                      <p:to x="100000" y="100000"/>
                                    </p:animScale>
                                  </p:childTnLst>
                                </p:cTn>
                              </p:par>
                            </p:childTnLst>
                          </p:cTn>
                        </p:par>
                        <p:par>
                          <p:cTn id="111" fill="hold">
                            <p:stCondLst>
                              <p:cond delay="12500"/>
                            </p:stCondLst>
                            <p:childTnLst>
                              <p:par>
                                <p:cTn id="112" presetID="26" presetClass="entr" presetSubtype="0" fill="hold" grpId="0" nodeType="afterEffect">
                                  <p:stCondLst>
                                    <p:cond delay="0"/>
                                  </p:stCondLst>
                                  <p:childTnLst>
                                    <p:set>
                                      <p:cBhvr>
                                        <p:cTn id="113" dur="1" fill="hold">
                                          <p:stCondLst>
                                            <p:cond delay="0"/>
                                          </p:stCondLst>
                                        </p:cTn>
                                        <p:tgtEl>
                                          <p:spTgt spid="11"/>
                                        </p:tgtEl>
                                        <p:attrNameLst>
                                          <p:attrName>style.visibility</p:attrName>
                                        </p:attrNameLst>
                                      </p:cBhvr>
                                      <p:to>
                                        <p:strVal val="visible"/>
                                      </p:to>
                                    </p:set>
                                    <p:animEffect transition="in" filter="wipe(down)">
                                      <p:cBhvr>
                                        <p:cTn id="114" dur="580">
                                          <p:stCondLst>
                                            <p:cond delay="0"/>
                                          </p:stCondLst>
                                        </p:cTn>
                                        <p:tgtEl>
                                          <p:spTgt spid="11"/>
                                        </p:tgtEl>
                                      </p:cBhvr>
                                    </p:animEffect>
                                    <p:anim calcmode="lin" valueType="num">
                                      <p:cBhvr>
                                        <p:cTn id="115"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16"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17"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18"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19"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0" dur="26">
                                          <p:stCondLst>
                                            <p:cond delay="650"/>
                                          </p:stCondLst>
                                        </p:cTn>
                                        <p:tgtEl>
                                          <p:spTgt spid="11"/>
                                        </p:tgtEl>
                                      </p:cBhvr>
                                      <p:to x="100000" y="60000"/>
                                    </p:animScale>
                                    <p:animScale>
                                      <p:cBhvr>
                                        <p:cTn id="121" dur="166" decel="50000">
                                          <p:stCondLst>
                                            <p:cond delay="676"/>
                                          </p:stCondLst>
                                        </p:cTn>
                                        <p:tgtEl>
                                          <p:spTgt spid="11"/>
                                        </p:tgtEl>
                                      </p:cBhvr>
                                      <p:to x="100000" y="100000"/>
                                    </p:animScale>
                                    <p:animScale>
                                      <p:cBhvr>
                                        <p:cTn id="122" dur="26">
                                          <p:stCondLst>
                                            <p:cond delay="1312"/>
                                          </p:stCondLst>
                                        </p:cTn>
                                        <p:tgtEl>
                                          <p:spTgt spid="11"/>
                                        </p:tgtEl>
                                      </p:cBhvr>
                                      <p:to x="100000" y="80000"/>
                                    </p:animScale>
                                    <p:animScale>
                                      <p:cBhvr>
                                        <p:cTn id="123" dur="166" decel="50000">
                                          <p:stCondLst>
                                            <p:cond delay="1338"/>
                                          </p:stCondLst>
                                        </p:cTn>
                                        <p:tgtEl>
                                          <p:spTgt spid="11"/>
                                        </p:tgtEl>
                                      </p:cBhvr>
                                      <p:to x="100000" y="100000"/>
                                    </p:animScale>
                                    <p:animScale>
                                      <p:cBhvr>
                                        <p:cTn id="124" dur="26">
                                          <p:stCondLst>
                                            <p:cond delay="1642"/>
                                          </p:stCondLst>
                                        </p:cTn>
                                        <p:tgtEl>
                                          <p:spTgt spid="11"/>
                                        </p:tgtEl>
                                      </p:cBhvr>
                                      <p:to x="100000" y="90000"/>
                                    </p:animScale>
                                    <p:animScale>
                                      <p:cBhvr>
                                        <p:cTn id="125" dur="166" decel="50000">
                                          <p:stCondLst>
                                            <p:cond delay="1668"/>
                                          </p:stCondLst>
                                        </p:cTn>
                                        <p:tgtEl>
                                          <p:spTgt spid="11"/>
                                        </p:tgtEl>
                                      </p:cBhvr>
                                      <p:to x="100000" y="100000"/>
                                    </p:animScale>
                                    <p:animScale>
                                      <p:cBhvr>
                                        <p:cTn id="126" dur="26">
                                          <p:stCondLst>
                                            <p:cond delay="1808"/>
                                          </p:stCondLst>
                                        </p:cTn>
                                        <p:tgtEl>
                                          <p:spTgt spid="11"/>
                                        </p:tgtEl>
                                      </p:cBhvr>
                                      <p:to x="100000" y="95000"/>
                                    </p:animScale>
                                    <p:animScale>
                                      <p:cBhvr>
                                        <p:cTn id="127" dur="166" decel="50000">
                                          <p:stCondLst>
                                            <p:cond delay="1834"/>
                                          </p:stCondLst>
                                        </p:cTn>
                                        <p:tgtEl>
                                          <p:spTgt spid="11"/>
                                        </p:tgtEl>
                                      </p:cBhvr>
                                      <p:to x="100000" y="100000"/>
                                    </p:animScale>
                                  </p:childTnLst>
                                </p:cTn>
                              </p:par>
                            </p:childTnLst>
                          </p:cTn>
                        </p:par>
                        <p:par>
                          <p:cTn id="128" fill="hold">
                            <p:stCondLst>
                              <p:cond delay="14500"/>
                            </p:stCondLst>
                            <p:childTnLst>
                              <p:par>
                                <p:cTn id="129" presetID="26" presetClass="entr" presetSubtype="0" fill="hold" grpId="0" nodeType="afterEffect">
                                  <p:stCondLst>
                                    <p:cond delay="0"/>
                                  </p:stCondLst>
                                  <p:childTnLst>
                                    <p:set>
                                      <p:cBhvr>
                                        <p:cTn id="130" dur="1" fill="hold">
                                          <p:stCondLst>
                                            <p:cond delay="0"/>
                                          </p:stCondLst>
                                        </p:cTn>
                                        <p:tgtEl>
                                          <p:spTgt spid="12"/>
                                        </p:tgtEl>
                                        <p:attrNameLst>
                                          <p:attrName>style.visibility</p:attrName>
                                        </p:attrNameLst>
                                      </p:cBhvr>
                                      <p:to>
                                        <p:strVal val="visible"/>
                                      </p:to>
                                    </p:set>
                                    <p:animEffect transition="in" filter="wipe(down)">
                                      <p:cBhvr>
                                        <p:cTn id="131" dur="580">
                                          <p:stCondLst>
                                            <p:cond delay="0"/>
                                          </p:stCondLst>
                                        </p:cTn>
                                        <p:tgtEl>
                                          <p:spTgt spid="12"/>
                                        </p:tgtEl>
                                      </p:cBhvr>
                                    </p:animEffect>
                                    <p:anim calcmode="lin" valueType="num">
                                      <p:cBhvr>
                                        <p:cTn id="13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3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3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3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37" dur="26">
                                          <p:stCondLst>
                                            <p:cond delay="650"/>
                                          </p:stCondLst>
                                        </p:cTn>
                                        <p:tgtEl>
                                          <p:spTgt spid="12"/>
                                        </p:tgtEl>
                                      </p:cBhvr>
                                      <p:to x="100000" y="60000"/>
                                    </p:animScale>
                                    <p:animScale>
                                      <p:cBhvr>
                                        <p:cTn id="138" dur="166" decel="50000">
                                          <p:stCondLst>
                                            <p:cond delay="676"/>
                                          </p:stCondLst>
                                        </p:cTn>
                                        <p:tgtEl>
                                          <p:spTgt spid="12"/>
                                        </p:tgtEl>
                                      </p:cBhvr>
                                      <p:to x="100000" y="100000"/>
                                    </p:animScale>
                                    <p:animScale>
                                      <p:cBhvr>
                                        <p:cTn id="139" dur="26">
                                          <p:stCondLst>
                                            <p:cond delay="1312"/>
                                          </p:stCondLst>
                                        </p:cTn>
                                        <p:tgtEl>
                                          <p:spTgt spid="12"/>
                                        </p:tgtEl>
                                      </p:cBhvr>
                                      <p:to x="100000" y="80000"/>
                                    </p:animScale>
                                    <p:animScale>
                                      <p:cBhvr>
                                        <p:cTn id="140" dur="166" decel="50000">
                                          <p:stCondLst>
                                            <p:cond delay="1338"/>
                                          </p:stCondLst>
                                        </p:cTn>
                                        <p:tgtEl>
                                          <p:spTgt spid="12"/>
                                        </p:tgtEl>
                                      </p:cBhvr>
                                      <p:to x="100000" y="100000"/>
                                    </p:animScale>
                                    <p:animScale>
                                      <p:cBhvr>
                                        <p:cTn id="141" dur="26">
                                          <p:stCondLst>
                                            <p:cond delay="1642"/>
                                          </p:stCondLst>
                                        </p:cTn>
                                        <p:tgtEl>
                                          <p:spTgt spid="12"/>
                                        </p:tgtEl>
                                      </p:cBhvr>
                                      <p:to x="100000" y="90000"/>
                                    </p:animScale>
                                    <p:animScale>
                                      <p:cBhvr>
                                        <p:cTn id="142" dur="166" decel="50000">
                                          <p:stCondLst>
                                            <p:cond delay="1668"/>
                                          </p:stCondLst>
                                        </p:cTn>
                                        <p:tgtEl>
                                          <p:spTgt spid="12"/>
                                        </p:tgtEl>
                                      </p:cBhvr>
                                      <p:to x="100000" y="100000"/>
                                    </p:animScale>
                                    <p:animScale>
                                      <p:cBhvr>
                                        <p:cTn id="143" dur="26">
                                          <p:stCondLst>
                                            <p:cond delay="1808"/>
                                          </p:stCondLst>
                                        </p:cTn>
                                        <p:tgtEl>
                                          <p:spTgt spid="12"/>
                                        </p:tgtEl>
                                      </p:cBhvr>
                                      <p:to x="100000" y="95000"/>
                                    </p:animScale>
                                    <p:animScale>
                                      <p:cBhvr>
                                        <p:cTn id="144" dur="166" decel="50000">
                                          <p:stCondLst>
                                            <p:cond delay="1834"/>
                                          </p:stCondLst>
                                        </p:cTn>
                                        <p:tgtEl>
                                          <p:spTgt spid="12"/>
                                        </p:tgtEl>
                                      </p:cBhvr>
                                      <p:to x="100000" y="100000"/>
                                    </p:animScale>
                                  </p:childTnLst>
                                </p:cTn>
                              </p:par>
                            </p:childTnLst>
                          </p:cTn>
                        </p:par>
                        <p:par>
                          <p:cTn id="145" fill="hold">
                            <p:stCondLst>
                              <p:cond delay="16500"/>
                            </p:stCondLst>
                            <p:childTnLst>
                              <p:par>
                                <p:cTn id="146" presetID="26" presetClass="entr" presetSubtype="0" fill="hold" grpId="0" nodeType="afterEffect">
                                  <p:stCondLst>
                                    <p:cond delay="0"/>
                                  </p:stCondLst>
                                  <p:childTnLst>
                                    <p:set>
                                      <p:cBhvr>
                                        <p:cTn id="147" dur="1" fill="hold">
                                          <p:stCondLst>
                                            <p:cond delay="0"/>
                                          </p:stCondLst>
                                        </p:cTn>
                                        <p:tgtEl>
                                          <p:spTgt spid="13"/>
                                        </p:tgtEl>
                                        <p:attrNameLst>
                                          <p:attrName>style.visibility</p:attrName>
                                        </p:attrNameLst>
                                      </p:cBhvr>
                                      <p:to>
                                        <p:strVal val="visible"/>
                                      </p:to>
                                    </p:set>
                                    <p:animEffect transition="in" filter="wipe(down)">
                                      <p:cBhvr>
                                        <p:cTn id="148" dur="580">
                                          <p:stCondLst>
                                            <p:cond delay="0"/>
                                          </p:stCondLst>
                                        </p:cTn>
                                        <p:tgtEl>
                                          <p:spTgt spid="13"/>
                                        </p:tgtEl>
                                      </p:cBhvr>
                                    </p:animEffect>
                                    <p:anim calcmode="lin" valueType="num">
                                      <p:cBhvr>
                                        <p:cTn id="149"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0"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1"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2"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3"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4" dur="26">
                                          <p:stCondLst>
                                            <p:cond delay="650"/>
                                          </p:stCondLst>
                                        </p:cTn>
                                        <p:tgtEl>
                                          <p:spTgt spid="13"/>
                                        </p:tgtEl>
                                      </p:cBhvr>
                                      <p:to x="100000" y="60000"/>
                                    </p:animScale>
                                    <p:animScale>
                                      <p:cBhvr>
                                        <p:cTn id="155" dur="166" decel="50000">
                                          <p:stCondLst>
                                            <p:cond delay="676"/>
                                          </p:stCondLst>
                                        </p:cTn>
                                        <p:tgtEl>
                                          <p:spTgt spid="13"/>
                                        </p:tgtEl>
                                      </p:cBhvr>
                                      <p:to x="100000" y="100000"/>
                                    </p:animScale>
                                    <p:animScale>
                                      <p:cBhvr>
                                        <p:cTn id="156" dur="26">
                                          <p:stCondLst>
                                            <p:cond delay="1312"/>
                                          </p:stCondLst>
                                        </p:cTn>
                                        <p:tgtEl>
                                          <p:spTgt spid="13"/>
                                        </p:tgtEl>
                                      </p:cBhvr>
                                      <p:to x="100000" y="80000"/>
                                    </p:animScale>
                                    <p:animScale>
                                      <p:cBhvr>
                                        <p:cTn id="157" dur="166" decel="50000">
                                          <p:stCondLst>
                                            <p:cond delay="1338"/>
                                          </p:stCondLst>
                                        </p:cTn>
                                        <p:tgtEl>
                                          <p:spTgt spid="13"/>
                                        </p:tgtEl>
                                      </p:cBhvr>
                                      <p:to x="100000" y="100000"/>
                                    </p:animScale>
                                    <p:animScale>
                                      <p:cBhvr>
                                        <p:cTn id="158" dur="26">
                                          <p:stCondLst>
                                            <p:cond delay="1642"/>
                                          </p:stCondLst>
                                        </p:cTn>
                                        <p:tgtEl>
                                          <p:spTgt spid="13"/>
                                        </p:tgtEl>
                                      </p:cBhvr>
                                      <p:to x="100000" y="90000"/>
                                    </p:animScale>
                                    <p:animScale>
                                      <p:cBhvr>
                                        <p:cTn id="159" dur="166" decel="50000">
                                          <p:stCondLst>
                                            <p:cond delay="1668"/>
                                          </p:stCondLst>
                                        </p:cTn>
                                        <p:tgtEl>
                                          <p:spTgt spid="13"/>
                                        </p:tgtEl>
                                      </p:cBhvr>
                                      <p:to x="100000" y="100000"/>
                                    </p:animScale>
                                    <p:animScale>
                                      <p:cBhvr>
                                        <p:cTn id="160" dur="26">
                                          <p:stCondLst>
                                            <p:cond delay="1808"/>
                                          </p:stCondLst>
                                        </p:cTn>
                                        <p:tgtEl>
                                          <p:spTgt spid="13"/>
                                        </p:tgtEl>
                                      </p:cBhvr>
                                      <p:to x="100000" y="95000"/>
                                    </p:animScale>
                                    <p:animScale>
                                      <p:cBhvr>
                                        <p:cTn id="161" dur="166" decel="50000">
                                          <p:stCondLst>
                                            <p:cond delay="1834"/>
                                          </p:stCondLst>
                                        </p:cTn>
                                        <p:tgtEl>
                                          <p:spTgt spid="13"/>
                                        </p:tgtEl>
                                      </p:cBhvr>
                                      <p:to x="100000" y="100000"/>
                                    </p:animScale>
                                  </p:childTnLst>
                                </p:cTn>
                              </p:par>
                            </p:childTnLst>
                          </p:cTn>
                        </p:par>
                        <p:par>
                          <p:cTn id="162" fill="hold">
                            <p:stCondLst>
                              <p:cond delay="18500"/>
                            </p:stCondLst>
                            <p:childTnLst>
                              <p:par>
                                <p:cTn id="163" presetID="26" presetClass="entr" presetSubtype="0" fill="hold" grpId="0" nodeType="afterEffect">
                                  <p:stCondLst>
                                    <p:cond delay="0"/>
                                  </p:stCondLst>
                                  <p:childTnLst>
                                    <p:set>
                                      <p:cBhvr>
                                        <p:cTn id="164" dur="1" fill="hold">
                                          <p:stCondLst>
                                            <p:cond delay="0"/>
                                          </p:stCondLst>
                                        </p:cTn>
                                        <p:tgtEl>
                                          <p:spTgt spid="14"/>
                                        </p:tgtEl>
                                        <p:attrNameLst>
                                          <p:attrName>style.visibility</p:attrName>
                                        </p:attrNameLst>
                                      </p:cBhvr>
                                      <p:to>
                                        <p:strVal val="visible"/>
                                      </p:to>
                                    </p:set>
                                    <p:animEffect transition="in" filter="wipe(down)">
                                      <p:cBhvr>
                                        <p:cTn id="165" dur="580">
                                          <p:stCondLst>
                                            <p:cond delay="0"/>
                                          </p:stCondLst>
                                        </p:cTn>
                                        <p:tgtEl>
                                          <p:spTgt spid="14"/>
                                        </p:tgtEl>
                                      </p:cBhvr>
                                    </p:animEffect>
                                    <p:anim calcmode="lin" valueType="num">
                                      <p:cBhvr>
                                        <p:cTn id="166"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167"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168"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169"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170"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171" dur="26">
                                          <p:stCondLst>
                                            <p:cond delay="650"/>
                                          </p:stCondLst>
                                        </p:cTn>
                                        <p:tgtEl>
                                          <p:spTgt spid="14"/>
                                        </p:tgtEl>
                                      </p:cBhvr>
                                      <p:to x="100000" y="60000"/>
                                    </p:animScale>
                                    <p:animScale>
                                      <p:cBhvr>
                                        <p:cTn id="172" dur="166" decel="50000">
                                          <p:stCondLst>
                                            <p:cond delay="676"/>
                                          </p:stCondLst>
                                        </p:cTn>
                                        <p:tgtEl>
                                          <p:spTgt spid="14"/>
                                        </p:tgtEl>
                                      </p:cBhvr>
                                      <p:to x="100000" y="100000"/>
                                    </p:animScale>
                                    <p:animScale>
                                      <p:cBhvr>
                                        <p:cTn id="173" dur="26">
                                          <p:stCondLst>
                                            <p:cond delay="1312"/>
                                          </p:stCondLst>
                                        </p:cTn>
                                        <p:tgtEl>
                                          <p:spTgt spid="14"/>
                                        </p:tgtEl>
                                      </p:cBhvr>
                                      <p:to x="100000" y="80000"/>
                                    </p:animScale>
                                    <p:animScale>
                                      <p:cBhvr>
                                        <p:cTn id="174" dur="166" decel="50000">
                                          <p:stCondLst>
                                            <p:cond delay="1338"/>
                                          </p:stCondLst>
                                        </p:cTn>
                                        <p:tgtEl>
                                          <p:spTgt spid="14"/>
                                        </p:tgtEl>
                                      </p:cBhvr>
                                      <p:to x="100000" y="100000"/>
                                    </p:animScale>
                                    <p:animScale>
                                      <p:cBhvr>
                                        <p:cTn id="175" dur="26">
                                          <p:stCondLst>
                                            <p:cond delay="1642"/>
                                          </p:stCondLst>
                                        </p:cTn>
                                        <p:tgtEl>
                                          <p:spTgt spid="14"/>
                                        </p:tgtEl>
                                      </p:cBhvr>
                                      <p:to x="100000" y="90000"/>
                                    </p:animScale>
                                    <p:animScale>
                                      <p:cBhvr>
                                        <p:cTn id="176" dur="166" decel="50000">
                                          <p:stCondLst>
                                            <p:cond delay="1668"/>
                                          </p:stCondLst>
                                        </p:cTn>
                                        <p:tgtEl>
                                          <p:spTgt spid="14"/>
                                        </p:tgtEl>
                                      </p:cBhvr>
                                      <p:to x="100000" y="100000"/>
                                    </p:animScale>
                                    <p:animScale>
                                      <p:cBhvr>
                                        <p:cTn id="177" dur="26">
                                          <p:stCondLst>
                                            <p:cond delay="1808"/>
                                          </p:stCondLst>
                                        </p:cTn>
                                        <p:tgtEl>
                                          <p:spTgt spid="14"/>
                                        </p:tgtEl>
                                      </p:cBhvr>
                                      <p:to x="100000" y="95000"/>
                                    </p:animScale>
                                    <p:animScale>
                                      <p:cBhvr>
                                        <p:cTn id="178" dur="166" decel="50000">
                                          <p:stCondLst>
                                            <p:cond delay="1834"/>
                                          </p:stCondLst>
                                        </p:cTn>
                                        <p:tgtEl>
                                          <p:spTgt spid="14"/>
                                        </p:tgtEl>
                                      </p:cBhvr>
                                      <p:to x="100000" y="100000"/>
                                    </p:animScale>
                                  </p:childTnLst>
                                </p:cTn>
                              </p:par>
                            </p:childTnLst>
                          </p:cTn>
                        </p:par>
                      </p:childTnLst>
                    </p:cTn>
                  </p:par>
                  <p:par>
                    <p:cTn id="179" fill="hold">
                      <p:stCondLst>
                        <p:cond delay="indefinite"/>
                      </p:stCondLst>
                      <p:childTnLst>
                        <p:par>
                          <p:cTn id="180" fill="hold">
                            <p:stCondLst>
                              <p:cond delay="0"/>
                            </p:stCondLst>
                            <p:childTnLst>
                              <p:par>
                                <p:cTn id="181" presetID="45" presetClass="entr" presetSubtype="0" fill="hold" grpId="0" nodeType="clickEffect">
                                  <p:stCondLst>
                                    <p:cond delay="0"/>
                                  </p:stCondLst>
                                  <p:childTnLst>
                                    <p:set>
                                      <p:cBhvr>
                                        <p:cTn id="182" dur="1" fill="hold">
                                          <p:stCondLst>
                                            <p:cond delay="0"/>
                                          </p:stCondLst>
                                        </p:cTn>
                                        <p:tgtEl>
                                          <p:spTgt spid="31"/>
                                        </p:tgtEl>
                                        <p:attrNameLst>
                                          <p:attrName>style.visibility</p:attrName>
                                        </p:attrNameLst>
                                      </p:cBhvr>
                                      <p:to>
                                        <p:strVal val="visible"/>
                                      </p:to>
                                    </p:set>
                                    <p:animEffect transition="in" filter="fade">
                                      <p:cBhvr>
                                        <p:cTn id="183" dur="2000"/>
                                        <p:tgtEl>
                                          <p:spTgt spid="31"/>
                                        </p:tgtEl>
                                      </p:cBhvr>
                                    </p:animEffect>
                                    <p:anim calcmode="lin" valueType="num">
                                      <p:cBhvr>
                                        <p:cTn id="184" dur="2000" fill="hold"/>
                                        <p:tgtEl>
                                          <p:spTgt spid="31"/>
                                        </p:tgtEl>
                                        <p:attrNameLst>
                                          <p:attrName>ppt_w</p:attrName>
                                        </p:attrNameLst>
                                      </p:cBhvr>
                                      <p:tavLst>
                                        <p:tav tm="0" fmla="#ppt_w*sin(2.5*pi*$)">
                                          <p:val>
                                            <p:fltVal val="0"/>
                                          </p:val>
                                        </p:tav>
                                        <p:tav tm="100000">
                                          <p:val>
                                            <p:fltVal val="1"/>
                                          </p:val>
                                        </p:tav>
                                      </p:tavLst>
                                    </p:anim>
                                    <p:anim calcmode="lin" valueType="num">
                                      <p:cBhvr>
                                        <p:cTn id="185" dur="2000" fill="hold"/>
                                        <p:tgtEl>
                                          <p:spTgt spid="31"/>
                                        </p:tgtEl>
                                        <p:attrNameLst>
                                          <p:attrName>ppt_h</p:attrName>
                                        </p:attrNameLst>
                                      </p:cBhvr>
                                      <p:tavLst>
                                        <p:tav tm="0">
                                          <p:val>
                                            <p:strVal val="#ppt_h"/>
                                          </p:val>
                                        </p:tav>
                                        <p:tav tm="100000">
                                          <p:val>
                                            <p:strVal val="#ppt_h"/>
                                          </p:val>
                                        </p:tav>
                                      </p:tavLst>
                                    </p:anim>
                                  </p:childTnLst>
                                </p:cTn>
                              </p:par>
                            </p:childTnLst>
                          </p:cTn>
                        </p:par>
                      </p:childTnLst>
                    </p:cTn>
                  </p:par>
                  <p:par>
                    <p:cTn id="186" fill="hold">
                      <p:stCondLst>
                        <p:cond delay="indefinite"/>
                      </p:stCondLst>
                      <p:childTnLst>
                        <p:par>
                          <p:cTn id="187" fill="hold">
                            <p:stCondLst>
                              <p:cond delay="0"/>
                            </p:stCondLst>
                            <p:childTnLst>
                              <p:par>
                                <p:cTn id="188" presetID="31" presetClass="entr" presetSubtype="0" fill="hold" grpId="0" nodeType="clickEffect">
                                  <p:stCondLst>
                                    <p:cond delay="0"/>
                                  </p:stCondLst>
                                  <p:childTnLst>
                                    <p:set>
                                      <p:cBhvr>
                                        <p:cTn id="189" dur="1" fill="hold">
                                          <p:stCondLst>
                                            <p:cond delay="0"/>
                                          </p:stCondLst>
                                        </p:cTn>
                                        <p:tgtEl>
                                          <p:spTgt spid="29"/>
                                        </p:tgtEl>
                                        <p:attrNameLst>
                                          <p:attrName>style.visibility</p:attrName>
                                        </p:attrNameLst>
                                      </p:cBhvr>
                                      <p:to>
                                        <p:strVal val="visible"/>
                                      </p:to>
                                    </p:set>
                                    <p:anim calcmode="lin" valueType="num">
                                      <p:cBhvr>
                                        <p:cTn id="190" dur="1000" fill="hold"/>
                                        <p:tgtEl>
                                          <p:spTgt spid="29"/>
                                        </p:tgtEl>
                                        <p:attrNameLst>
                                          <p:attrName>ppt_w</p:attrName>
                                        </p:attrNameLst>
                                      </p:cBhvr>
                                      <p:tavLst>
                                        <p:tav tm="0">
                                          <p:val>
                                            <p:fltVal val="0"/>
                                          </p:val>
                                        </p:tav>
                                        <p:tav tm="100000">
                                          <p:val>
                                            <p:strVal val="#ppt_w"/>
                                          </p:val>
                                        </p:tav>
                                      </p:tavLst>
                                    </p:anim>
                                    <p:anim calcmode="lin" valueType="num">
                                      <p:cBhvr>
                                        <p:cTn id="191" dur="1000" fill="hold"/>
                                        <p:tgtEl>
                                          <p:spTgt spid="29"/>
                                        </p:tgtEl>
                                        <p:attrNameLst>
                                          <p:attrName>ppt_h</p:attrName>
                                        </p:attrNameLst>
                                      </p:cBhvr>
                                      <p:tavLst>
                                        <p:tav tm="0">
                                          <p:val>
                                            <p:fltVal val="0"/>
                                          </p:val>
                                        </p:tav>
                                        <p:tav tm="100000">
                                          <p:val>
                                            <p:strVal val="#ppt_h"/>
                                          </p:val>
                                        </p:tav>
                                      </p:tavLst>
                                    </p:anim>
                                    <p:anim calcmode="lin" valueType="num">
                                      <p:cBhvr>
                                        <p:cTn id="192" dur="1000" fill="hold"/>
                                        <p:tgtEl>
                                          <p:spTgt spid="29"/>
                                        </p:tgtEl>
                                        <p:attrNameLst>
                                          <p:attrName>style.rotation</p:attrName>
                                        </p:attrNameLst>
                                      </p:cBhvr>
                                      <p:tavLst>
                                        <p:tav tm="0">
                                          <p:val>
                                            <p:fltVal val="90"/>
                                          </p:val>
                                        </p:tav>
                                        <p:tav tm="100000">
                                          <p:val>
                                            <p:fltVal val="0"/>
                                          </p:val>
                                        </p:tav>
                                      </p:tavLst>
                                    </p:anim>
                                    <p:animEffect transition="in" filter="fade">
                                      <p:cBhvr>
                                        <p:cTn id="193" dur="1000"/>
                                        <p:tgtEl>
                                          <p:spTgt spid="29"/>
                                        </p:tgtEl>
                                      </p:cBhvr>
                                    </p:animEffect>
                                  </p:childTnLst>
                                </p:cTn>
                              </p:par>
                            </p:childTnLst>
                          </p:cTn>
                        </p:par>
                      </p:childTnLst>
                    </p:cTn>
                  </p:par>
                  <p:par>
                    <p:cTn id="194" fill="hold">
                      <p:stCondLst>
                        <p:cond delay="indefinite"/>
                      </p:stCondLst>
                      <p:childTnLst>
                        <p:par>
                          <p:cTn id="195" fill="hold">
                            <p:stCondLst>
                              <p:cond delay="0"/>
                            </p:stCondLst>
                            <p:childTnLst>
                              <p:par>
                                <p:cTn id="196" presetID="31" presetClass="entr" presetSubtype="0" fill="hold" grpId="0" nodeType="clickEffect">
                                  <p:stCondLst>
                                    <p:cond delay="0"/>
                                  </p:stCondLst>
                                  <p:childTnLst>
                                    <p:set>
                                      <p:cBhvr>
                                        <p:cTn id="197" dur="1" fill="hold">
                                          <p:stCondLst>
                                            <p:cond delay="0"/>
                                          </p:stCondLst>
                                        </p:cTn>
                                        <p:tgtEl>
                                          <p:spTgt spid="20"/>
                                        </p:tgtEl>
                                        <p:attrNameLst>
                                          <p:attrName>style.visibility</p:attrName>
                                        </p:attrNameLst>
                                      </p:cBhvr>
                                      <p:to>
                                        <p:strVal val="visible"/>
                                      </p:to>
                                    </p:set>
                                    <p:anim calcmode="lin" valueType="num">
                                      <p:cBhvr>
                                        <p:cTn id="198" dur="1000" fill="hold"/>
                                        <p:tgtEl>
                                          <p:spTgt spid="20"/>
                                        </p:tgtEl>
                                        <p:attrNameLst>
                                          <p:attrName>ppt_w</p:attrName>
                                        </p:attrNameLst>
                                      </p:cBhvr>
                                      <p:tavLst>
                                        <p:tav tm="0">
                                          <p:val>
                                            <p:fltVal val="0"/>
                                          </p:val>
                                        </p:tav>
                                        <p:tav tm="100000">
                                          <p:val>
                                            <p:strVal val="#ppt_w"/>
                                          </p:val>
                                        </p:tav>
                                      </p:tavLst>
                                    </p:anim>
                                    <p:anim calcmode="lin" valueType="num">
                                      <p:cBhvr>
                                        <p:cTn id="199" dur="1000" fill="hold"/>
                                        <p:tgtEl>
                                          <p:spTgt spid="20"/>
                                        </p:tgtEl>
                                        <p:attrNameLst>
                                          <p:attrName>ppt_h</p:attrName>
                                        </p:attrNameLst>
                                      </p:cBhvr>
                                      <p:tavLst>
                                        <p:tav tm="0">
                                          <p:val>
                                            <p:fltVal val="0"/>
                                          </p:val>
                                        </p:tav>
                                        <p:tav tm="100000">
                                          <p:val>
                                            <p:strVal val="#ppt_h"/>
                                          </p:val>
                                        </p:tav>
                                      </p:tavLst>
                                    </p:anim>
                                    <p:anim calcmode="lin" valueType="num">
                                      <p:cBhvr>
                                        <p:cTn id="200" dur="1000" fill="hold"/>
                                        <p:tgtEl>
                                          <p:spTgt spid="20"/>
                                        </p:tgtEl>
                                        <p:attrNameLst>
                                          <p:attrName>style.rotation</p:attrName>
                                        </p:attrNameLst>
                                      </p:cBhvr>
                                      <p:tavLst>
                                        <p:tav tm="0">
                                          <p:val>
                                            <p:fltVal val="90"/>
                                          </p:val>
                                        </p:tav>
                                        <p:tav tm="100000">
                                          <p:val>
                                            <p:fltVal val="0"/>
                                          </p:val>
                                        </p:tav>
                                      </p:tavLst>
                                    </p:anim>
                                    <p:animEffect transition="in" filter="fade">
                                      <p:cBhvr>
                                        <p:cTn id="201" dur="1000"/>
                                        <p:tgtEl>
                                          <p:spTgt spid="20"/>
                                        </p:tgtEl>
                                      </p:cBhvr>
                                    </p:animEffect>
                                  </p:childTnLst>
                                </p:cTn>
                              </p:par>
                            </p:childTnLst>
                          </p:cTn>
                        </p:par>
                      </p:childTnLst>
                    </p:cTn>
                  </p:par>
                  <p:par>
                    <p:cTn id="202" fill="hold">
                      <p:stCondLst>
                        <p:cond delay="indefinite"/>
                      </p:stCondLst>
                      <p:childTnLst>
                        <p:par>
                          <p:cTn id="203" fill="hold">
                            <p:stCondLst>
                              <p:cond delay="0"/>
                            </p:stCondLst>
                            <p:childTnLst>
                              <p:par>
                                <p:cTn id="204" presetID="31" presetClass="entr" presetSubtype="0" fill="hold" grpId="0" nodeType="clickEffect">
                                  <p:stCondLst>
                                    <p:cond delay="0"/>
                                  </p:stCondLst>
                                  <p:childTnLst>
                                    <p:set>
                                      <p:cBhvr>
                                        <p:cTn id="205" dur="1" fill="hold">
                                          <p:stCondLst>
                                            <p:cond delay="0"/>
                                          </p:stCondLst>
                                        </p:cTn>
                                        <p:tgtEl>
                                          <p:spTgt spid="21"/>
                                        </p:tgtEl>
                                        <p:attrNameLst>
                                          <p:attrName>style.visibility</p:attrName>
                                        </p:attrNameLst>
                                      </p:cBhvr>
                                      <p:to>
                                        <p:strVal val="visible"/>
                                      </p:to>
                                    </p:set>
                                    <p:anim calcmode="lin" valueType="num">
                                      <p:cBhvr>
                                        <p:cTn id="206" dur="1000" fill="hold"/>
                                        <p:tgtEl>
                                          <p:spTgt spid="21"/>
                                        </p:tgtEl>
                                        <p:attrNameLst>
                                          <p:attrName>ppt_w</p:attrName>
                                        </p:attrNameLst>
                                      </p:cBhvr>
                                      <p:tavLst>
                                        <p:tav tm="0">
                                          <p:val>
                                            <p:fltVal val="0"/>
                                          </p:val>
                                        </p:tav>
                                        <p:tav tm="100000">
                                          <p:val>
                                            <p:strVal val="#ppt_w"/>
                                          </p:val>
                                        </p:tav>
                                      </p:tavLst>
                                    </p:anim>
                                    <p:anim calcmode="lin" valueType="num">
                                      <p:cBhvr>
                                        <p:cTn id="207" dur="1000" fill="hold"/>
                                        <p:tgtEl>
                                          <p:spTgt spid="21"/>
                                        </p:tgtEl>
                                        <p:attrNameLst>
                                          <p:attrName>ppt_h</p:attrName>
                                        </p:attrNameLst>
                                      </p:cBhvr>
                                      <p:tavLst>
                                        <p:tav tm="0">
                                          <p:val>
                                            <p:fltVal val="0"/>
                                          </p:val>
                                        </p:tav>
                                        <p:tav tm="100000">
                                          <p:val>
                                            <p:strVal val="#ppt_h"/>
                                          </p:val>
                                        </p:tav>
                                      </p:tavLst>
                                    </p:anim>
                                    <p:anim calcmode="lin" valueType="num">
                                      <p:cBhvr>
                                        <p:cTn id="208" dur="1000" fill="hold"/>
                                        <p:tgtEl>
                                          <p:spTgt spid="21"/>
                                        </p:tgtEl>
                                        <p:attrNameLst>
                                          <p:attrName>style.rotation</p:attrName>
                                        </p:attrNameLst>
                                      </p:cBhvr>
                                      <p:tavLst>
                                        <p:tav tm="0">
                                          <p:val>
                                            <p:fltVal val="90"/>
                                          </p:val>
                                        </p:tav>
                                        <p:tav tm="100000">
                                          <p:val>
                                            <p:fltVal val="0"/>
                                          </p:val>
                                        </p:tav>
                                      </p:tavLst>
                                    </p:anim>
                                    <p:animEffect transition="in" filter="fade">
                                      <p:cBhvr>
                                        <p:cTn id="209" dur="1000"/>
                                        <p:tgtEl>
                                          <p:spTgt spid="21"/>
                                        </p:tgtEl>
                                      </p:cBhvr>
                                    </p:animEffect>
                                  </p:childTnLst>
                                </p:cTn>
                              </p:par>
                            </p:childTnLst>
                          </p:cTn>
                        </p:par>
                      </p:childTnLst>
                    </p:cTn>
                  </p:par>
                  <p:par>
                    <p:cTn id="210" fill="hold">
                      <p:stCondLst>
                        <p:cond delay="indefinite"/>
                      </p:stCondLst>
                      <p:childTnLst>
                        <p:par>
                          <p:cTn id="211" fill="hold">
                            <p:stCondLst>
                              <p:cond delay="0"/>
                            </p:stCondLst>
                            <p:childTnLst>
                              <p:par>
                                <p:cTn id="212" presetID="31" presetClass="entr" presetSubtype="0" fill="hold" grpId="0" nodeType="clickEffect">
                                  <p:stCondLst>
                                    <p:cond delay="0"/>
                                  </p:stCondLst>
                                  <p:childTnLst>
                                    <p:set>
                                      <p:cBhvr>
                                        <p:cTn id="213" dur="1" fill="hold">
                                          <p:stCondLst>
                                            <p:cond delay="0"/>
                                          </p:stCondLst>
                                        </p:cTn>
                                        <p:tgtEl>
                                          <p:spTgt spid="22"/>
                                        </p:tgtEl>
                                        <p:attrNameLst>
                                          <p:attrName>style.visibility</p:attrName>
                                        </p:attrNameLst>
                                      </p:cBhvr>
                                      <p:to>
                                        <p:strVal val="visible"/>
                                      </p:to>
                                    </p:set>
                                    <p:anim calcmode="lin" valueType="num">
                                      <p:cBhvr>
                                        <p:cTn id="214" dur="1000" fill="hold"/>
                                        <p:tgtEl>
                                          <p:spTgt spid="22"/>
                                        </p:tgtEl>
                                        <p:attrNameLst>
                                          <p:attrName>ppt_w</p:attrName>
                                        </p:attrNameLst>
                                      </p:cBhvr>
                                      <p:tavLst>
                                        <p:tav tm="0">
                                          <p:val>
                                            <p:fltVal val="0"/>
                                          </p:val>
                                        </p:tav>
                                        <p:tav tm="100000">
                                          <p:val>
                                            <p:strVal val="#ppt_w"/>
                                          </p:val>
                                        </p:tav>
                                      </p:tavLst>
                                    </p:anim>
                                    <p:anim calcmode="lin" valueType="num">
                                      <p:cBhvr>
                                        <p:cTn id="215" dur="1000" fill="hold"/>
                                        <p:tgtEl>
                                          <p:spTgt spid="22"/>
                                        </p:tgtEl>
                                        <p:attrNameLst>
                                          <p:attrName>ppt_h</p:attrName>
                                        </p:attrNameLst>
                                      </p:cBhvr>
                                      <p:tavLst>
                                        <p:tav tm="0">
                                          <p:val>
                                            <p:fltVal val="0"/>
                                          </p:val>
                                        </p:tav>
                                        <p:tav tm="100000">
                                          <p:val>
                                            <p:strVal val="#ppt_h"/>
                                          </p:val>
                                        </p:tav>
                                      </p:tavLst>
                                    </p:anim>
                                    <p:anim calcmode="lin" valueType="num">
                                      <p:cBhvr>
                                        <p:cTn id="216" dur="1000" fill="hold"/>
                                        <p:tgtEl>
                                          <p:spTgt spid="22"/>
                                        </p:tgtEl>
                                        <p:attrNameLst>
                                          <p:attrName>style.rotation</p:attrName>
                                        </p:attrNameLst>
                                      </p:cBhvr>
                                      <p:tavLst>
                                        <p:tav tm="0">
                                          <p:val>
                                            <p:fltVal val="90"/>
                                          </p:val>
                                        </p:tav>
                                        <p:tav tm="100000">
                                          <p:val>
                                            <p:fltVal val="0"/>
                                          </p:val>
                                        </p:tav>
                                      </p:tavLst>
                                    </p:anim>
                                    <p:animEffect transition="in" filter="fade">
                                      <p:cBhvr>
                                        <p:cTn id="217" dur="1000"/>
                                        <p:tgtEl>
                                          <p:spTgt spid="22"/>
                                        </p:tgtEl>
                                      </p:cBhvr>
                                    </p:animEffect>
                                  </p:childTnLst>
                                </p:cTn>
                              </p:par>
                            </p:childTnLst>
                          </p:cTn>
                        </p:par>
                      </p:childTnLst>
                    </p:cTn>
                  </p:par>
                  <p:par>
                    <p:cTn id="218" fill="hold">
                      <p:stCondLst>
                        <p:cond delay="indefinite"/>
                      </p:stCondLst>
                      <p:childTnLst>
                        <p:par>
                          <p:cTn id="219" fill="hold">
                            <p:stCondLst>
                              <p:cond delay="0"/>
                            </p:stCondLst>
                            <p:childTnLst>
                              <p:par>
                                <p:cTn id="220" presetID="31" presetClass="entr" presetSubtype="0" fill="hold" grpId="0" nodeType="clickEffect">
                                  <p:stCondLst>
                                    <p:cond delay="0"/>
                                  </p:stCondLst>
                                  <p:childTnLst>
                                    <p:set>
                                      <p:cBhvr>
                                        <p:cTn id="221" dur="1" fill="hold">
                                          <p:stCondLst>
                                            <p:cond delay="0"/>
                                          </p:stCondLst>
                                        </p:cTn>
                                        <p:tgtEl>
                                          <p:spTgt spid="23"/>
                                        </p:tgtEl>
                                        <p:attrNameLst>
                                          <p:attrName>style.visibility</p:attrName>
                                        </p:attrNameLst>
                                      </p:cBhvr>
                                      <p:to>
                                        <p:strVal val="visible"/>
                                      </p:to>
                                    </p:set>
                                    <p:anim calcmode="lin" valueType="num">
                                      <p:cBhvr>
                                        <p:cTn id="222" dur="1000" fill="hold"/>
                                        <p:tgtEl>
                                          <p:spTgt spid="23"/>
                                        </p:tgtEl>
                                        <p:attrNameLst>
                                          <p:attrName>ppt_w</p:attrName>
                                        </p:attrNameLst>
                                      </p:cBhvr>
                                      <p:tavLst>
                                        <p:tav tm="0">
                                          <p:val>
                                            <p:fltVal val="0"/>
                                          </p:val>
                                        </p:tav>
                                        <p:tav tm="100000">
                                          <p:val>
                                            <p:strVal val="#ppt_w"/>
                                          </p:val>
                                        </p:tav>
                                      </p:tavLst>
                                    </p:anim>
                                    <p:anim calcmode="lin" valueType="num">
                                      <p:cBhvr>
                                        <p:cTn id="223" dur="1000" fill="hold"/>
                                        <p:tgtEl>
                                          <p:spTgt spid="23"/>
                                        </p:tgtEl>
                                        <p:attrNameLst>
                                          <p:attrName>ppt_h</p:attrName>
                                        </p:attrNameLst>
                                      </p:cBhvr>
                                      <p:tavLst>
                                        <p:tav tm="0">
                                          <p:val>
                                            <p:fltVal val="0"/>
                                          </p:val>
                                        </p:tav>
                                        <p:tav tm="100000">
                                          <p:val>
                                            <p:strVal val="#ppt_h"/>
                                          </p:val>
                                        </p:tav>
                                      </p:tavLst>
                                    </p:anim>
                                    <p:anim calcmode="lin" valueType="num">
                                      <p:cBhvr>
                                        <p:cTn id="224" dur="1000" fill="hold"/>
                                        <p:tgtEl>
                                          <p:spTgt spid="23"/>
                                        </p:tgtEl>
                                        <p:attrNameLst>
                                          <p:attrName>style.rotation</p:attrName>
                                        </p:attrNameLst>
                                      </p:cBhvr>
                                      <p:tavLst>
                                        <p:tav tm="0">
                                          <p:val>
                                            <p:fltVal val="90"/>
                                          </p:val>
                                        </p:tav>
                                        <p:tav tm="100000">
                                          <p:val>
                                            <p:fltVal val="0"/>
                                          </p:val>
                                        </p:tav>
                                      </p:tavLst>
                                    </p:anim>
                                    <p:animEffect transition="in" filter="fade">
                                      <p:cBhvr>
                                        <p:cTn id="225" dur="1000"/>
                                        <p:tgtEl>
                                          <p:spTgt spid="23"/>
                                        </p:tgtEl>
                                      </p:cBhvr>
                                    </p:animEffect>
                                  </p:childTnLst>
                                </p:cTn>
                              </p:par>
                            </p:childTnLst>
                          </p:cTn>
                        </p:par>
                      </p:childTnLst>
                    </p:cTn>
                  </p:par>
                  <p:par>
                    <p:cTn id="226" fill="hold">
                      <p:stCondLst>
                        <p:cond delay="indefinite"/>
                      </p:stCondLst>
                      <p:childTnLst>
                        <p:par>
                          <p:cTn id="227" fill="hold">
                            <p:stCondLst>
                              <p:cond delay="0"/>
                            </p:stCondLst>
                            <p:childTnLst>
                              <p:par>
                                <p:cTn id="228" presetID="31" presetClass="entr" presetSubtype="0" fill="hold" grpId="0" nodeType="clickEffect">
                                  <p:stCondLst>
                                    <p:cond delay="0"/>
                                  </p:stCondLst>
                                  <p:childTnLst>
                                    <p:set>
                                      <p:cBhvr>
                                        <p:cTn id="229" dur="1" fill="hold">
                                          <p:stCondLst>
                                            <p:cond delay="0"/>
                                          </p:stCondLst>
                                        </p:cTn>
                                        <p:tgtEl>
                                          <p:spTgt spid="24"/>
                                        </p:tgtEl>
                                        <p:attrNameLst>
                                          <p:attrName>style.visibility</p:attrName>
                                        </p:attrNameLst>
                                      </p:cBhvr>
                                      <p:to>
                                        <p:strVal val="visible"/>
                                      </p:to>
                                    </p:set>
                                    <p:anim calcmode="lin" valueType="num">
                                      <p:cBhvr>
                                        <p:cTn id="230" dur="1000" fill="hold"/>
                                        <p:tgtEl>
                                          <p:spTgt spid="24"/>
                                        </p:tgtEl>
                                        <p:attrNameLst>
                                          <p:attrName>ppt_w</p:attrName>
                                        </p:attrNameLst>
                                      </p:cBhvr>
                                      <p:tavLst>
                                        <p:tav tm="0">
                                          <p:val>
                                            <p:fltVal val="0"/>
                                          </p:val>
                                        </p:tav>
                                        <p:tav tm="100000">
                                          <p:val>
                                            <p:strVal val="#ppt_w"/>
                                          </p:val>
                                        </p:tav>
                                      </p:tavLst>
                                    </p:anim>
                                    <p:anim calcmode="lin" valueType="num">
                                      <p:cBhvr>
                                        <p:cTn id="231" dur="1000" fill="hold"/>
                                        <p:tgtEl>
                                          <p:spTgt spid="24"/>
                                        </p:tgtEl>
                                        <p:attrNameLst>
                                          <p:attrName>ppt_h</p:attrName>
                                        </p:attrNameLst>
                                      </p:cBhvr>
                                      <p:tavLst>
                                        <p:tav tm="0">
                                          <p:val>
                                            <p:fltVal val="0"/>
                                          </p:val>
                                        </p:tav>
                                        <p:tav tm="100000">
                                          <p:val>
                                            <p:strVal val="#ppt_h"/>
                                          </p:val>
                                        </p:tav>
                                      </p:tavLst>
                                    </p:anim>
                                    <p:anim calcmode="lin" valueType="num">
                                      <p:cBhvr>
                                        <p:cTn id="232" dur="1000" fill="hold"/>
                                        <p:tgtEl>
                                          <p:spTgt spid="24"/>
                                        </p:tgtEl>
                                        <p:attrNameLst>
                                          <p:attrName>style.rotation</p:attrName>
                                        </p:attrNameLst>
                                      </p:cBhvr>
                                      <p:tavLst>
                                        <p:tav tm="0">
                                          <p:val>
                                            <p:fltVal val="90"/>
                                          </p:val>
                                        </p:tav>
                                        <p:tav tm="100000">
                                          <p:val>
                                            <p:fltVal val="0"/>
                                          </p:val>
                                        </p:tav>
                                      </p:tavLst>
                                    </p:anim>
                                    <p:animEffect transition="in" filter="fade">
                                      <p:cBhvr>
                                        <p:cTn id="233" dur="1000"/>
                                        <p:tgtEl>
                                          <p:spTgt spid="24"/>
                                        </p:tgtEl>
                                      </p:cBhvr>
                                    </p:animEffect>
                                  </p:childTnLst>
                                </p:cTn>
                              </p:par>
                            </p:childTnLst>
                          </p:cTn>
                        </p:par>
                      </p:childTnLst>
                    </p:cTn>
                  </p:par>
                  <p:par>
                    <p:cTn id="234" fill="hold">
                      <p:stCondLst>
                        <p:cond delay="indefinite"/>
                      </p:stCondLst>
                      <p:childTnLst>
                        <p:par>
                          <p:cTn id="235" fill="hold">
                            <p:stCondLst>
                              <p:cond delay="0"/>
                            </p:stCondLst>
                            <p:childTnLst>
                              <p:par>
                                <p:cTn id="236" presetID="31" presetClass="entr" presetSubtype="0" fill="hold" grpId="0" nodeType="clickEffect">
                                  <p:stCondLst>
                                    <p:cond delay="0"/>
                                  </p:stCondLst>
                                  <p:childTnLst>
                                    <p:set>
                                      <p:cBhvr>
                                        <p:cTn id="237" dur="1" fill="hold">
                                          <p:stCondLst>
                                            <p:cond delay="0"/>
                                          </p:stCondLst>
                                        </p:cTn>
                                        <p:tgtEl>
                                          <p:spTgt spid="25"/>
                                        </p:tgtEl>
                                        <p:attrNameLst>
                                          <p:attrName>style.visibility</p:attrName>
                                        </p:attrNameLst>
                                      </p:cBhvr>
                                      <p:to>
                                        <p:strVal val="visible"/>
                                      </p:to>
                                    </p:set>
                                    <p:anim calcmode="lin" valueType="num">
                                      <p:cBhvr>
                                        <p:cTn id="238" dur="1000" fill="hold"/>
                                        <p:tgtEl>
                                          <p:spTgt spid="25"/>
                                        </p:tgtEl>
                                        <p:attrNameLst>
                                          <p:attrName>ppt_w</p:attrName>
                                        </p:attrNameLst>
                                      </p:cBhvr>
                                      <p:tavLst>
                                        <p:tav tm="0">
                                          <p:val>
                                            <p:fltVal val="0"/>
                                          </p:val>
                                        </p:tav>
                                        <p:tav tm="100000">
                                          <p:val>
                                            <p:strVal val="#ppt_w"/>
                                          </p:val>
                                        </p:tav>
                                      </p:tavLst>
                                    </p:anim>
                                    <p:anim calcmode="lin" valueType="num">
                                      <p:cBhvr>
                                        <p:cTn id="239" dur="1000" fill="hold"/>
                                        <p:tgtEl>
                                          <p:spTgt spid="25"/>
                                        </p:tgtEl>
                                        <p:attrNameLst>
                                          <p:attrName>ppt_h</p:attrName>
                                        </p:attrNameLst>
                                      </p:cBhvr>
                                      <p:tavLst>
                                        <p:tav tm="0">
                                          <p:val>
                                            <p:fltVal val="0"/>
                                          </p:val>
                                        </p:tav>
                                        <p:tav tm="100000">
                                          <p:val>
                                            <p:strVal val="#ppt_h"/>
                                          </p:val>
                                        </p:tav>
                                      </p:tavLst>
                                    </p:anim>
                                    <p:anim calcmode="lin" valueType="num">
                                      <p:cBhvr>
                                        <p:cTn id="240" dur="1000" fill="hold"/>
                                        <p:tgtEl>
                                          <p:spTgt spid="25"/>
                                        </p:tgtEl>
                                        <p:attrNameLst>
                                          <p:attrName>style.rotation</p:attrName>
                                        </p:attrNameLst>
                                      </p:cBhvr>
                                      <p:tavLst>
                                        <p:tav tm="0">
                                          <p:val>
                                            <p:fltVal val="90"/>
                                          </p:val>
                                        </p:tav>
                                        <p:tav tm="100000">
                                          <p:val>
                                            <p:fltVal val="0"/>
                                          </p:val>
                                        </p:tav>
                                      </p:tavLst>
                                    </p:anim>
                                    <p:animEffect transition="in" filter="fade">
                                      <p:cBhvr>
                                        <p:cTn id="241" dur="1000"/>
                                        <p:tgtEl>
                                          <p:spTgt spid="25"/>
                                        </p:tgtEl>
                                      </p:cBhvr>
                                    </p:animEffect>
                                  </p:childTnLst>
                                </p:cTn>
                              </p:par>
                            </p:childTnLst>
                          </p:cTn>
                        </p:par>
                      </p:childTnLst>
                    </p:cTn>
                  </p:par>
                  <p:par>
                    <p:cTn id="242" fill="hold">
                      <p:stCondLst>
                        <p:cond delay="indefinite"/>
                      </p:stCondLst>
                      <p:childTnLst>
                        <p:par>
                          <p:cTn id="243" fill="hold">
                            <p:stCondLst>
                              <p:cond delay="0"/>
                            </p:stCondLst>
                            <p:childTnLst>
                              <p:par>
                                <p:cTn id="244" presetID="31" presetClass="entr" presetSubtype="0" fill="hold" grpId="0" nodeType="clickEffect">
                                  <p:stCondLst>
                                    <p:cond delay="0"/>
                                  </p:stCondLst>
                                  <p:childTnLst>
                                    <p:set>
                                      <p:cBhvr>
                                        <p:cTn id="245" dur="1" fill="hold">
                                          <p:stCondLst>
                                            <p:cond delay="0"/>
                                          </p:stCondLst>
                                        </p:cTn>
                                        <p:tgtEl>
                                          <p:spTgt spid="26"/>
                                        </p:tgtEl>
                                        <p:attrNameLst>
                                          <p:attrName>style.visibility</p:attrName>
                                        </p:attrNameLst>
                                      </p:cBhvr>
                                      <p:to>
                                        <p:strVal val="visible"/>
                                      </p:to>
                                    </p:set>
                                    <p:anim calcmode="lin" valueType="num">
                                      <p:cBhvr>
                                        <p:cTn id="246" dur="1000" fill="hold"/>
                                        <p:tgtEl>
                                          <p:spTgt spid="26"/>
                                        </p:tgtEl>
                                        <p:attrNameLst>
                                          <p:attrName>ppt_w</p:attrName>
                                        </p:attrNameLst>
                                      </p:cBhvr>
                                      <p:tavLst>
                                        <p:tav tm="0">
                                          <p:val>
                                            <p:fltVal val="0"/>
                                          </p:val>
                                        </p:tav>
                                        <p:tav tm="100000">
                                          <p:val>
                                            <p:strVal val="#ppt_w"/>
                                          </p:val>
                                        </p:tav>
                                      </p:tavLst>
                                    </p:anim>
                                    <p:anim calcmode="lin" valueType="num">
                                      <p:cBhvr>
                                        <p:cTn id="247" dur="1000" fill="hold"/>
                                        <p:tgtEl>
                                          <p:spTgt spid="26"/>
                                        </p:tgtEl>
                                        <p:attrNameLst>
                                          <p:attrName>ppt_h</p:attrName>
                                        </p:attrNameLst>
                                      </p:cBhvr>
                                      <p:tavLst>
                                        <p:tav tm="0">
                                          <p:val>
                                            <p:fltVal val="0"/>
                                          </p:val>
                                        </p:tav>
                                        <p:tav tm="100000">
                                          <p:val>
                                            <p:strVal val="#ppt_h"/>
                                          </p:val>
                                        </p:tav>
                                      </p:tavLst>
                                    </p:anim>
                                    <p:anim calcmode="lin" valueType="num">
                                      <p:cBhvr>
                                        <p:cTn id="248" dur="1000" fill="hold"/>
                                        <p:tgtEl>
                                          <p:spTgt spid="26"/>
                                        </p:tgtEl>
                                        <p:attrNameLst>
                                          <p:attrName>style.rotation</p:attrName>
                                        </p:attrNameLst>
                                      </p:cBhvr>
                                      <p:tavLst>
                                        <p:tav tm="0">
                                          <p:val>
                                            <p:fltVal val="90"/>
                                          </p:val>
                                        </p:tav>
                                        <p:tav tm="100000">
                                          <p:val>
                                            <p:fltVal val="0"/>
                                          </p:val>
                                        </p:tav>
                                      </p:tavLst>
                                    </p:anim>
                                    <p:animEffect transition="in" filter="fade">
                                      <p:cBhvr>
                                        <p:cTn id="249" dur="1000"/>
                                        <p:tgtEl>
                                          <p:spTgt spid="26"/>
                                        </p:tgtEl>
                                      </p:cBhvr>
                                    </p:animEffect>
                                  </p:childTnLst>
                                </p:cTn>
                              </p:par>
                            </p:childTnLst>
                          </p:cTn>
                        </p:par>
                      </p:childTnLst>
                    </p:cTn>
                  </p:par>
                  <p:par>
                    <p:cTn id="250" fill="hold">
                      <p:stCondLst>
                        <p:cond delay="indefinite"/>
                      </p:stCondLst>
                      <p:childTnLst>
                        <p:par>
                          <p:cTn id="251" fill="hold">
                            <p:stCondLst>
                              <p:cond delay="0"/>
                            </p:stCondLst>
                            <p:childTnLst>
                              <p:par>
                                <p:cTn id="252" presetID="31" presetClass="entr" presetSubtype="0" fill="hold" grpId="0" nodeType="clickEffect">
                                  <p:stCondLst>
                                    <p:cond delay="0"/>
                                  </p:stCondLst>
                                  <p:childTnLst>
                                    <p:set>
                                      <p:cBhvr>
                                        <p:cTn id="253" dur="1" fill="hold">
                                          <p:stCondLst>
                                            <p:cond delay="0"/>
                                          </p:stCondLst>
                                        </p:cTn>
                                        <p:tgtEl>
                                          <p:spTgt spid="27"/>
                                        </p:tgtEl>
                                        <p:attrNameLst>
                                          <p:attrName>style.visibility</p:attrName>
                                        </p:attrNameLst>
                                      </p:cBhvr>
                                      <p:to>
                                        <p:strVal val="visible"/>
                                      </p:to>
                                    </p:set>
                                    <p:anim calcmode="lin" valueType="num">
                                      <p:cBhvr>
                                        <p:cTn id="254" dur="1000" fill="hold"/>
                                        <p:tgtEl>
                                          <p:spTgt spid="27"/>
                                        </p:tgtEl>
                                        <p:attrNameLst>
                                          <p:attrName>ppt_w</p:attrName>
                                        </p:attrNameLst>
                                      </p:cBhvr>
                                      <p:tavLst>
                                        <p:tav tm="0">
                                          <p:val>
                                            <p:fltVal val="0"/>
                                          </p:val>
                                        </p:tav>
                                        <p:tav tm="100000">
                                          <p:val>
                                            <p:strVal val="#ppt_w"/>
                                          </p:val>
                                        </p:tav>
                                      </p:tavLst>
                                    </p:anim>
                                    <p:anim calcmode="lin" valueType="num">
                                      <p:cBhvr>
                                        <p:cTn id="255" dur="1000" fill="hold"/>
                                        <p:tgtEl>
                                          <p:spTgt spid="27"/>
                                        </p:tgtEl>
                                        <p:attrNameLst>
                                          <p:attrName>ppt_h</p:attrName>
                                        </p:attrNameLst>
                                      </p:cBhvr>
                                      <p:tavLst>
                                        <p:tav tm="0">
                                          <p:val>
                                            <p:fltVal val="0"/>
                                          </p:val>
                                        </p:tav>
                                        <p:tav tm="100000">
                                          <p:val>
                                            <p:strVal val="#ppt_h"/>
                                          </p:val>
                                        </p:tav>
                                      </p:tavLst>
                                    </p:anim>
                                    <p:anim calcmode="lin" valueType="num">
                                      <p:cBhvr>
                                        <p:cTn id="256" dur="1000" fill="hold"/>
                                        <p:tgtEl>
                                          <p:spTgt spid="27"/>
                                        </p:tgtEl>
                                        <p:attrNameLst>
                                          <p:attrName>style.rotation</p:attrName>
                                        </p:attrNameLst>
                                      </p:cBhvr>
                                      <p:tavLst>
                                        <p:tav tm="0">
                                          <p:val>
                                            <p:fltVal val="90"/>
                                          </p:val>
                                        </p:tav>
                                        <p:tav tm="100000">
                                          <p:val>
                                            <p:fltVal val="0"/>
                                          </p:val>
                                        </p:tav>
                                      </p:tavLst>
                                    </p:anim>
                                    <p:animEffect transition="in" filter="fade">
                                      <p:cBhvr>
                                        <p:cTn id="257" dur="1000"/>
                                        <p:tgtEl>
                                          <p:spTgt spid="27"/>
                                        </p:tgtEl>
                                      </p:cBhvr>
                                    </p:animEffect>
                                  </p:childTnLst>
                                </p:cTn>
                              </p:par>
                            </p:childTnLst>
                          </p:cTn>
                        </p:par>
                      </p:childTnLst>
                    </p:cTn>
                  </p:par>
                  <p:par>
                    <p:cTn id="258" fill="hold">
                      <p:stCondLst>
                        <p:cond delay="indefinite"/>
                      </p:stCondLst>
                      <p:childTnLst>
                        <p:par>
                          <p:cTn id="259" fill="hold">
                            <p:stCondLst>
                              <p:cond delay="0"/>
                            </p:stCondLst>
                            <p:childTnLst>
                              <p:par>
                                <p:cTn id="260" presetID="31" presetClass="entr" presetSubtype="0" fill="hold" grpId="0" nodeType="clickEffect">
                                  <p:stCondLst>
                                    <p:cond delay="0"/>
                                  </p:stCondLst>
                                  <p:childTnLst>
                                    <p:set>
                                      <p:cBhvr>
                                        <p:cTn id="261" dur="1" fill="hold">
                                          <p:stCondLst>
                                            <p:cond delay="0"/>
                                          </p:stCondLst>
                                        </p:cTn>
                                        <p:tgtEl>
                                          <p:spTgt spid="28"/>
                                        </p:tgtEl>
                                        <p:attrNameLst>
                                          <p:attrName>style.visibility</p:attrName>
                                        </p:attrNameLst>
                                      </p:cBhvr>
                                      <p:to>
                                        <p:strVal val="visible"/>
                                      </p:to>
                                    </p:set>
                                    <p:anim calcmode="lin" valueType="num">
                                      <p:cBhvr>
                                        <p:cTn id="262" dur="1000" fill="hold"/>
                                        <p:tgtEl>
                                          <p:spTgt spid="28"/>
                                        </p:tgtEl>
                                        <p:attrNameLst>
                                          <p:attrName>ppt_w</p:attrName>
                                        </p:attrNameLst>
                                      </p:cBhvr>
                                      <p:tavLst>
                                        <p:tav tm="0">
                                          <p:val>
                                            <p:fltVal val="0"/>
                                          </p:val>
                                        </p:tav>
                                        <p:tav tm="100000">
                                          <p:val>
                                            <p:strVal val="#ppt_w"/>
                                          </p:val>
                                        </p:tav>
                                      </p:tavLst>
                                    </p:anim>
                                    <p:anim calcmode="lin" valueType="num">
                                      <p:cBhvr>
                                        <p:cTn id="263" dur="1000" fill="hold"/>
                                        <p:tgtEl>
                                          <p:spTgt spid="28"/>
                                        </p:tgtEl>
                                        <p:attrNameLst>
                                          <p:attrName>ppt_h</p:attrName>
                                        </p:attrNameLst>
                                      </p:cBhvr>
                                      <p:tavLst>
                                        <p:tav tm="0">
                                          <p:val>
                                            <p:fltVal val="0"/>
                                          </p:val>
                                        </p:tav>
                                        <p:tav tm="100000">
                                          <p:val>
                                            <p:strVal val="#ppt_h"/>
                                          </p:val>
                                        </p:tav>
                                      </p:tavLst>
                                    </p:anim>
                                    <p:anim calcmode="lin" valueType="num">
                                      <p:cBhvr>
                                        <p:cTn id="264" dur="1000" fill="hold"/>
                                        <p:tgtEl>
                                          <p:spTgt spid="28"/>
                                        </p:tgtEl>
                                        <p:attrNameLst>
                                          <p:attrName>style.rotation</p:attrName>
                                        </p:attrNameLst>
                                      </p:cBhvr>
                                      <p:tavLst>
                                        <p:tav tm="0">
                                          <p:val>
                                            <p:fltVal val="90"/>
                                          </p:val>
                                        </p:tav>
                                        <p:tav tm="100000">
                                          <p:val>
                                            <p:fltVal val="0"/>
                                          </p:val>
                                        </p:tav>
                                      </p:tavLst>
                                    </p:anim>
                                    <p:animEffect transition="in" filter="fade">
                                      <p:cBhvr>
                                        <p:cTn id="265"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 grpId="0" animBg="1"/>
      <p:bldP spid="6" grpId="0" animBg="1"/>
      <p:bldP spid="7" grpId="0" animBg="1"/>
      <p:bldP spid="8" grpId="0" animBg="1"/>
      <p:bldP spid="10" grpId="0" animBg="1"/>
      <p:bldP spid="11" grpId="0" animBg="1"/>
      <p:bldP spid="12" grpId="0" animBg="1"/>
      <p:bldP spid="13" grpId="0" animBg="1"/>
      <p:bldP spid="14" grpId="0" animBg="1"/>
      <p:bldP spid="4"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1"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مستطيل 8">
            <a:extLst>
              <a:ext uri="{FF2B5EF4-FFF2-40B4-BE49-F238E27FC236}">
                <a16:creationId xmlns:a16="http://schemas.microsoft.com/office/drawing/2014/main" id="{443FA794-CE56-4DB0-8946-5937D97B4F4F}"/>
              </a:ext>
            </a:extLst>
          </p:cNvPr>
          <p:cNvSpPr/>
          <p:nvPr/>
        </p:nvSpPr>
        <p:spPr>
          <a:xfrm>
            <a:off x="3834164" y="49388"/>
            <a:ext cx="4523667" cy="597803"/>
          </a:xfrm>
          <a:prstGeom prst="rect">
            <a:avLst/>
          </a:prstGeom>
          <a:solidFill>
            <a:srgbClr val="E9FBFD"/>
          </a:solidFill>
          <a:ln w="12700" cap="flat" cmpd="sng" algn="ctr">
            <a:noFill/>
            <a:prstDash val="soli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rtlCol="0" anchor="ctr"/>
          <a:lstStyle/>
          <a:p>
            <a:pPr marL="0" marR="0" lvl="0" indent="0" algn="ctr" defTabSz="914400" rtl="1" eaLnBrk="1" fontAlgn="auto" latinLnBrk="0" hangingPunct="1">
              <a:lnSpc>
                <a:spcPct val="100000"/>
              </a:lnSpc>
              <a:spcBef>
                <a:spcPts val="0"/>
              </a:spcBef>
              <a:spcAft>
                <a:spcPts val="0"/>
              </a:spcAft>
              <a:buClrTx/>
              <a:buSzTx/>
              <a:buFontTx/>
              <a:buNone/>
              <a:tabLst/>
              <a:defRPr/>
            </a:pPr>
            <a:r>
              <a:rPr kumimoji="0" lang="ar-BH" sz="3600" b="1" i="0" u="none" strike="noStrike" kern="0" cap="none" spc="0" normalizeH="0" baseline="0" noProof="0" dirty="0">
                <a:ln>
                  <a:noFill/>
                </a:ln>
                <a:solidFill>
                  <a:srgbClr val="FF0000"/>
                </a:solidFill>
                <a:effectLst/>
                <a:uLnTx/>
                <a:uFillTx/>
                <a:latin typeface="Sakkal Majalla" panose="02000000000000000000" pitchFamily="2" charset="-78"/>
                <a:cs typeface="Sakkal Majalla" panose="02000000000000000000" pitchFamily="2" charset="-78"/>
              </a:rPr>
              <a:t>رابعًا: </a:t>
            </a:r>
            <a:r>
              <a:rPr kumimoji="0" lang="ar-BH"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rPr>
              <a:t>شروط الحاضن</a:t>
            </a:r>
            <a:endParaRPr kumimoji="0" lang="en-US" sz="3600" b="1" i="0" u="none" strike="noStrike" kern="0" cap="none" spc="0" normalizeH="0" baseline="0" noProof="0" dirty="0">
              <a:ln>
                <a:noFill/>
              </a:ln>
              <a:solidFill>
                <a:prstClr val="black"/>
              </a:solidFill>
              <a:effectLst/>
              <a:uLnTx/>
              <a:uFillTx/>
              <a:latin typeface="Sakkal Majalla" panose="02000000000000000000" pitchFamily="2" charset="-78"/>
              <a:cs typeface="Sakkal Majalla" panose="02000000000000000000" pitchFamily="2" charset="-78"/>
            </a:endParaRPr>
          </a:p>
        </p:txBody>
      </p:sp>
      <p:sp>
        <p:nvSpPr>
          <p:cNvPr id="11" name="مستطيل 10"/>
          <p:cNvSpPr/>
          <p:nvPr/>
        </p:nvSpPr>
        <p:spPr>
          <a:xfrm>
            <a:off x="5812971" y="807700"/>
            <a:ext cx="6089468" cy="597803"/>
          </a:xfrm>
          <a:prstGeom prst="rect">
            <a:avLst/>
          </a:prstGeom>
          <a:solidFill>
            <a:srgbClr val="FDF1F9"/>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4"/>
          </a:lnRef>
          <a:fillRef idx="2">
            <a:schemeClr val="accent4"/>
          </a:fillRef>
          <a:effectRef idx="1">
            <a:schemeClr val="accent4"/>
          </a:effectRef>
          <a:fontRef idx="minor">
            <a:schemeClr val="dk1"/>
          </a:fontRef>
        </p:style>
        <p:txBody>
          <a:bodyPr rtlCol="1" anchor="ctr"/>
          <a:lstStyle/>
          <a:p>
            <a:pPr algn="r"/>
            <a:r>
              <a:rPr lang="ar-BH" sz="3200" b="1" dirty="0">
                <a:solidFill>
                  <a:schemeClr val="tx1"/>
                </a:solidFill>
                <a:latin typeface="Sakkal Majalla" panose="02000000000000000000" pitchFamily="2" charset="-78"/>
                <a:cs typeface="Sakkal Majalla" panose="02000000000000000000" pitchFamily="2" charset="-78"/>
              </a:rPr>
              <a:t>يُشترط في الحاضن شروطٌ كثيرةٌ، أهمّها ما يأتي:</a:t>
            </a:r>
            <a:endParaRPr lang="ar-SA" sz="3200" b="1" dirty="0">
              <a:solidFill>
                <a:schemeClr val="tx1"/>
              </a:solidFill>
              <a:latin typeface="Sakkal Majalla" panose="02000000000000000000" pitchFamily="2" charset="-78"/>
              <a:cs typeface="Sakkal Majalla" panose="02000000000000000000" pitchFamily="2" charset="-78"/>
            </a:endParaRPr>
          </a:p>
        </p:txBody>
      </p:sp>
      <p:sp>
        <p:nvSpPr>
          <p:cNvPr id="13" name="مستطيل مستدير الزوايا 12"/>
          <p:cNvSpPr/>
          <p:nvPr/>
        </p:nvSpPr>
        <p:spPr>
          <a:xfrm>
            <a:off x="8151223" y="1537585"/>
            <a:ext cx="3751216" cy="2339909"/>
          </a:xfrm>
          <a:prstGeom prst="roundRect">
            <a:avLst/>
          </a:prstGeom>
          <a:solidFill>
            <a:schemeClr val="accent1">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rtl="1">
              <a:lnSpc>
                <a:spcPct val="150000"/>
              </a:lnSpc>
            </a:pPr>
            <a:r>
              <a:rPr lang="ar-BH" sz="2800" b="1" dirty="0">
                <a:solidFill>
                  <a:srgbClr val="FF0000"/>
                </a:solidFill>
                <a:latin typeface="Sakkal Majalla" panose="02000000000000000000" pitchFamily="2" charset="-78"/>
                <a:cs typeface="Sakkal Majalla" panose="02000000000000000000" pitchFamily="2" charset="-78"/>
              </a:rPr>
              <a:t>1- الإسلام:</a:t>
            </a:r>
            <a:endParaRPr lang="ar-BH" sz="2800" b="1" dirty="0">
              <a:solidFill>
                <a:schemeClr val="tx1"/>
              </a:solidFill>
              <a:latin typeface="Sakkal Majalla" panose="02000000000000000000" pitchFamily="2" charset="-78"/>
              <a:cs typeface="Sakkal Majalla" panose="02000000000000000000" pitchFamily="2" charset="-78"/>
            </a:endParaRPr>
          </a:p>
          <a:p>
            <a:pPr algn="ctr" rtl="1">
              <a:lnSpc>
                <a:spcPct val="150000"/>
              </a:lnSpc>
            </a:pPr>
            <a:r>
              <a:rPr lang="ar-BH" sz="2800" b="1" dirty="0">
                <a:solidFill>
                  <a:schemeClr val="tx1"/>
                </a:solidFill>
                <a:latin typeface="Sakkal Majalla" panose="02000000000000000000" pitchFamily="2" charset="-78"/>
                <a:cs typeface="Sakkal Majalla" panose="02000000000000000000" pitchFamily="2" charset="-78"/>
              </a:rPr>
              <a:t>فلا تثبت الحضانة لغير المسلم على المسلم.</a:t>
            </a:r>
          </a:p>
        </p:txBody>
      </p:sp>
      <p:sp>
        <p:nvSpPr>
          <p:cNvPr id="14" name="مستطيل مستدير الزوايا 13"/>
          <p:cNvSpPr/>
          <p:nvPr/>
        </p:nvSpPr>
        <p:spPr>
          <a:xfrm>
            <a:off x="4220391" y="1537585"/>
            <a:ext cx="3643448" cy="2339909"/>
          </a:xfrm>
          <a:prstGeom prst="roundRect">
            <a:avLst/>
          </a:prstGeom>
          <a:solidFill>
            <a:schemeClr val="accent1">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2</a:t>
            </a:r>
            <a:r>
              <a:rPr lang="ar-SA" sz="2800" b="1" dirty="0">
                <a:solidFill>
                  <a:srgbClr val="FF0000"/>
                </a:solidFill>
                <a:latin typeface="Sakkal Majalla" panose="02000000000000000000" pitchFamily="2" charset="-78"/>
                <a:cs typeface="Sakkal Majalla" panose="02000000000000000000" pitchFamily="2" charset="-78"/>
              </a:rPr>
              <a:t>- </a:t>
            </a:r>
            <a:r>
              <a:rPr lang="ar-BH" sz="2800" b="1" dirty="0">
                <a:solidFill>
                  <a:srgbClr val="FF0000"/>
                </a:solidFill>
                <a:latin typeface="Sakkal Majalla" panose="02000000000000000000" pitchFamily="2" charset="-78"/>
                <a:cs typeface="Sakkal Majalla" panose="02000000000000000000" pitchFamily="2" charset="-78"/>
              </a:rPr>
              <a:t>العقل:</a:t>
            </a:r>
          </a:p>
          <a:p>
            <a:pPr algn="ctr" rtl="1"/>
            <a:r>
              <a:rPr lang="ar-BH" sz="2800" b="1" dirty="0">
                <a:solidFill>
                  <a:schemeClr val="tx1"/>
                </a:solidFill>
                <a:latin typeface="Sakkal Majalla" panose="02000000000000000000" pitchFamily="2" charset="-78"/>
                <a:cs typeface="Sakkal Majalla" panose="02000000000000000000" pitchFamily="2" charset="-78"/>
              </a:rPr>
              <a:t>فلا حضانة لمن به مرضٌ عقليّ أو عَتَهٌ؛ لأنّه لا يستطيع أن يقوم بأمر نفسه.</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5" name="مستطيل مستدير الزوايا 14"/>
          <p:cNvSpPr/>
          <p:nvPr/>
        </p:nvSpPr>
        <p:spPr>
          <a:xfrm>
            <a:off x="289560" y="1537585"/>
            <a:ext cx="3751217" cy="2339909"/>
          </a:xfrm>
          <a:prstGeom prst="roundRect">
            <a:avLst/>
          </a:prstGeom>
          <a:solidFill>
            <a:schemeClr val="accent1">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BH" sz="2800" dirty="0">
                <a:solidFill>
                  <a:srgbClr val="FF0000"/>
                </a:solidFill>
                <a:latin typeface="Sakkal Majalla" panose="02000000000000000000" pitchFamily="2" charset="-78"/>
                <a:cs typeface="Sakkal Majalla" panose="02000000000000000000" pitchFamily="2" charset="-78"/>
              </a:rPr>
              <a:t>3</a:t>
            </a:r>
            <a:r>
              <a:rPr lang="ar-SA" sz="2800" dirty="0">
                <a:solidFill>
                  <a:srgbClr val="FF0000"/>
                </a:solidFill>
                <a:latin typeface="Sakkal Majalla" panose="02000000000000000000" pitchFamily="2" charset="-78"/>
                <a:cs typeface="Sakkal Majalla" panose="02000000000000000000" pitchFamily="2" charset="-78"/>
              </a:rPr>
              <a:t>-</a:t>
            </a:r>
            <a:r>
              <a:rPr lang="ar-BH" sz="2800" b="1" dirty="0">
                <a:solidFill>
                  <a:srgbClr val="FF0000"/>
                </a:solidFill>
                <a:latin typeface="Sakkal Majalla" panose="02000000000000000000" pitchFamily="2" charset="-78"/>
                <a:cs typeface="Sakkal Majalla" panose="02000000000000000000" pitchFamily="2" charset="-78"/>
              </a:rPr>
              <a:t>البلوغ:</a:t>
            </a:r>
          </a:p>
          <a:p>
            <a:pPr algn="ctr" rtl="1"/>
            <a:r>
              <a:rPr lang="ar-BH" sz="2800" b="1" dirty="0">
                <a:solidFill>
                  <a:schemeClr val="tx1"/>
                </a:solidFill>
                <a:latin typeface="Sakkal Majalla" panose="02000000000000000000" pitchFamily="2" charset="-78"/>
                <a:cs typeface="Sakkal Majalla" panose="02000000000000000000" pitchFamily="2" charset="-78"/>
              </a:rPr>
              <a:t>فلا يصلح الصغير والصغيرة للحضانة ولو كانا مميِّزيْن،</a:t>
            </a:r>
            <a:r>
              <a:rPr lang="ar-BH" sz="2800" dirty="0">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لأنّهما لا يستطيعان رعاية نفسيهما.</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6" name="مستطيل مستدير الزوايا 15"/>
          <p:cNvSpPr/>
          <p:nvPr/>
        </p:nvSpPr>
        <p:spPr>
          <a:xfrm>
            <a:off x="8151224" y="4058196"/>
            <a:ext cx="3751216" cy="2339910"/>
          </a:xfrm>
          <a:prstGeom prst="roundRect">
            <a:avLst/>
          </a:prstGeom>
          <a:solidFill>
            <a:schemeClr val="accent5">
              <a:lumMod val="20000"/>
              <a:lumOff val="8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rtl="1">
              <a:lnSpc>
                <a:spcPct val="150000"/>
              </a:lnSpc>
            </a:pPr>
            <a:r>
              <a:rPr lang="ar-BH" sz="2800" b="1" dirty="0">
                <a:solidFill>
                  <a:srgbClr val="FF0000"/>
                </a:solidFill>
                <a:latin typeface="Sakkal Majalla" panose="02000000000000000000" pitchFamily="2" charset="-78"/>
                <a:cs typeface="Sakkal Majalla" panose="02000000000000000000" pitchFamily="2" charset="-78"/>
              </a:rPr>
              <a:t>4- الأمانة:</a:t>
            </a:r>
          </a:p>
          <a:p>
            <a:pPr algn="ctr" rtl="1"/>
            <a:r>
              <a:rPr lang="ar-BH" sz="2800" b="1" dirty="0">
                <a:solidFill>
                  <a:schemeClr val="tx1"/>
                </a:solidFill>
                <a:latin typeface="Sakkal Majalla" panose="02000000000000000000" pitchFamily="2" charset="-78"/>
                <a:cs typeface="Sakkal Majalla" panose="02000000000000000000" pitchFamily="2" charset="-78"/>
              </a:rPr>
              <a:t>وهي أن يكون الحاضن حافظًا لحدود الله تعالى، أمينًا في القيام برعاية المحضون.</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7" name="مستطيل مستدير الزوايا 16"/>
          <p:cNvSpPr/>
          <p:nvPr/>
        </p:nvSpPr>
        <p:spPr>
          <a:xfrm>
            <a:off x="4220390" y="4058196"/>
            <a:ext cx="3751217" cy="2339910"/>
          </a:xfrm>
          <a:prstGeom prst="roundRect">
            <a:avLst/>
          </a:prstGeom>
          <a:solidFill>
            <a:schemeClr val="accent5">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5- القدرة على القيام بمتطلّبات الحضانة:</a:t>
            </a:r>
          </a:p>
          <a:p>
            <a:pPr algn="ctr" rtl="1"/>
            <a:r>
              <a:rPr lang="ar-BH" sz="2800" b="1" dirty="0">
                <a:solidFill>
                  <a:srgbClr val="FF0000"/>
                </a:solidFill>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كالحفظ والرعاية وتدبير مصالح المحضون.</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18" name="مستطيل مستدير الزوايا 17"/>
          <p:cNvSpPr/>
          <p:nvPr/>
        </p:nvSpPr>
        <p:spPr>
          <a:xfrm>
            <a:off x="289560" y="4058196"/>
            <a:ext cx="3751218" cy="2339910"/>
          </a:xfrm>
          <a:prstGeom prst="roundRect">
            <a:avLst/>
          </a:prstGeom>
          <a:solidFill>
            <a:schemeClr val="accent5">
              <a:lumMod val="60000"/>
              <a:lumOff val="4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1">
            <a:schemeClr val="accent1"/>
          </a:lnRef>
          <a:fillRef idx="2">
            <a:schemeClr val="accent1"/>
          </a:fillRef>
          <a:effectRef idx="1">
            <a:schemeClr val="accent1"/>
          </a:effectRef>
          <a:fontRef idx="minor">
            <a:schemeClr val="dk1"/>
          </a:fontRef>
        </p:style>
        <p:txBody>
          <a:bodyPr rtlCol="1" anchor="ctr"/>
          <a:lstStyle/>
          <a:p>
            <a:pPr algn="ctr" rtl="1"/>
            <a:r>
              <a:rPr lang="ar-BH" sz="2800" b="1" dirty="0">
                <a:solidFill>
                  <a:srgbClr val="FF0000"/>
                </a:solidFill>
                <a:latin typeface="Sakkal Majalla" panose="02000000000000000000" pitchFamily="2" charset="-78"/>
                <a:cs typeface="Sakkal Majalla" panose="02000000000000000000" pitchFamily="2" charset="-78"/>
              </a:rPr>
              <a:t>6- عدم زواج الحاضنة بغير ذي رحم محرم على المحضون</a:t>
            </a:r>
            <a:r>
              <a:rPr lang="ar-BH" sz="2800" dirty="0">
                <a:latin typeface="Sakkal Majalla" panose="02000000000000000000" pitchFamily="2" charset="-78"/>
                <a:cs typeface="Sakkal Majalla" panose="02000000000000000000" pitchFamily="2" charset="-78"/>
              </a:rPr>
              <a:t>؛ </a:t>
            </a:r>
            <a:r>
              <a:rPr lang="ar-BH" sz="2800" b="1" dirty="0">
                <a:solidFill>
                  <a:schemeClr val="tx1"/>
                </a:solidFill>
                <a:latin typeface="Sakkal Majalla" panose="02000000000000000000" pitchFamily="2" charset="-78"/>
                <a:cs typeface="Sakkal Majalla" panose="02000000000000000000" pitchFamily="2" charset="-78"/>
              </a:rPr>
              <a:t>لاحتمال انشغالها بحقوق الزوج واحتمال كراهية الزوج للمحضون أو القسوة عليه.</a:t>
            </a:r>
            <a:endParaRPr lang="ar-SA" sz="2800" b="1" dirty="0">
              <a:solidFill>
                <a:schemeClr val="tx1"/>
              </a:solidFill>
              <a:latin typeface="Sakkal Majalla" panose="02000000000000000000" pitchFamily="2" charset="-78"/>
              <a:cs typeface="Sakkal Majalla" panose="02000000000000000000" pitchFamily="2" charset="-78"/>
            </a:endParaRPr>
          </a:p>
        </p:txBody>
      </p:sp>
      <p:sp>
        <p:nvSpPr>
          <p:cNvPr id="6" name="مستطيل 14">
            <a:extLst>
              <a:ext uri="{FF2B5EF4-FFF2-40B4-BE49-F238E27FC236}">
                <a16:creationId xmlns:a16="http://schemas.microsoft.com/office/drawing/2014/main" id="{70B554D5-B3D8-4133-A87C-C1A6AD845E9B}"/>
              </a:ext>
            </a:extLst>
          </p:cNvPr>
          <p:cNvSpPr/>
          <p:nvPr/>
        </p:nvSpPr>
        <p:spPr>
          <a:xfrm>
            <a:off x="219299" y="102202"/>
            <a:ext cx="2068643" cy="404734"/>
          </a:xfrm>
          <a:prstGeom prst="rect">
            <a:avLst/>
          </a:prstGeom>
          <a:solidFill>
            <a:schemeClr val="accent1">
              <a:lumMod val="20000"/>
              <a:lumOff val="80000"/>
            </a:schemeClr>
          </a:solidFill>
          <a:ln>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SA" sz="2000" b="1" dirty="0">
                <a:solidFill>
                  <a:schemeClr val="tx1"/>
                </a:solidFill>
                <a:latin typeface="Sakkal Majalla" panose="02000000000000000000" pitchFamily="2" charset="-78"/>
                <a:cs typeface="Sakkal Majalla" panose="02000000000000000000" pitchFamily="2" charset="-78"/>
              </a:rPr>
              <a:t>الحضانة </a:t>
            </a:r>
            <a:r>
              <a:rPr lang="ar-BH" sz="2000" b="1" dirty="0">
                <a:solidFill>
                  <a:schemeClr val="tx1"/>
                </a:solidFill>
                <a:latin typeface="Sakkal Majalla" panose="02000000000000000000" pitchFamily="2" charset="-78"/>
                <a:cs typeface="Sakkal Majalla" panose="02000000000000000000" pitchFamily="2" charset="-78"/>
              </a:rPr>
              <a:t>- </a:t>
            </a:r>
            <a:r>
              <a:rPr lang="ar-SA" sz="2000" b="1" dirty="0">
                <a:solidFill>
                  <a:schemeClr val="tx1"/>
                </a:solidFill>
                <a:latin typeface="Sakkal Majalla" panose="02000000000000000000" pitchFamily="2" charset="-78"/>
                <a:cs typeface="Sakkal Majalla" panose="02000000000000000000" pitchFamily="2" charset="-78"/>
              </a:rPr>
              <a:t>دين </a:t>
            </a:r>
            <a:r>
              <a:rPr lang="ar-SA" sz="2000" dirty="0">
                <a:solidFill>
                  <a:schemeClr val="tx1"/>
                </a:solidFill>
                <a:latin typeface="Sakkal Majalla" panose="02000000000000000000" pitchFamily="2" charset="-78"/>
                <a:cs typeface="Sakkal Majalla" panose="02000000000000000000" pitchFamily="2" charset="-78"/>
              </a:rPr>
              <a:t>201</a:t>
            </a:r>
            <a:endParaRPr lang="en-US" sz="2000" dirty="0">
              <a:solidFill>
                <a:schemeClr val="tx1"/>
              </a:solidFill>
              <a:latin typeface="Sakkal Majalla" panose="02000000000000000000" pitchFamily="2" charset="-78"/>
              <a:cs typeface="Sakkal Majalla" panose="02000000000000000000" pitchFamily="2" charset="-78"/>
            </a:endParaRPr>
          </a:p>
        </p:txBody>
      </p:sp>
    </p:spTree>
    <p:extLst>
      <p:ext uri="{BB962C8B-B14F-4D97-AF65-F5344CB8AC3E}">
        <p14:creationId xmlns:p14="http://schemas.microsoft.com/office/powerpoint/2010/main" val="21493758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80">
                                          <p:stCondLst>
                                            <p:cond delay="0"/>
                                          </p:stCondLst>
                                        </p:cTn>
                                        <p:tgtEl>
                                          <p:spTgt spid="9"/>
                                        </p:tgtEl>
                                      </p:cBhvr>
                                    </p:animEffect>
                                    <p:anim calcmode="lin" valueType="num">
                                      <p:cBhvr>
                                        <p:cTn id="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13" dur="26">
                                          <p:stCondLst>
                                            <p:cond delay="650"/>
                                          </p:stCondLst>
                                        </p:cTn>
                                        <p:tgtEl>
                                          <p:spTgt spid="9"/>
                                        </p:tgtEl>
                                      </p:cBhvr>
                                      <p:to x="100000" y="60000"/>
                                    </p:animScale>
                                    <p:animScale>
                                      <p:cBhvr>
                                        <p:cTn id="14" dur="166" decel="50000">
                                          <p:stCondLst>
                                            <p:cond delay="676"/>
                                          </p:stCondLst>
                                        </p:cTn>
                                        <p:tgtEl>
                                          <p:spTgt spid="9"/>
                                        </p:tgtEl>
                                      </p:cBhvr>
                                      <p:to x="100000" y="100000"/>
                                    </p:animScale>
                                    <p:animScale>
                                      <p:cBhvr>
                                        <p:cTn id="15" dur="26">
                                          <p:stCondLst>
                                            <p:cond delay="1312"/>
                                          </p:stCondLst>
                                        </p:cTn>
                                        <p:tgtEl>
                                          <p:spTgt spid="9"/>
                                        </p:tgtEl>
                                      </p:cBhvr>
                                      <p:to x="100000" y="80000"/>
                                    </p:animScale>
                                    <p:animScale>
                                      <p:cBhvr>
                                        <p:cTn id="16" dur="166" decel="50000">
                                          <p:stCondLst>
                                            <p:cond delay="1338"/>
                                          </p:stCondLst>
                                        </p:cTn>
                                        <p:tgtEl>
                                          <p:spTgt spid="9"/>
                                        </p:tgtEl>
                                      </p:cBhvr>
                                      <p:to x="100000" y="100000"/>
                                    </p:animScale>
                                    <p:animScale>
                                      <p:cBhvr>
                                        <p:cTn id="17" dur="26">
                                          <p:stCondLst>
                                            <p:cond delay="1642"/>
                                          </p:stCondLst>
                                        </p:cTn>
                                        <p:tgtEl>
                                          <p:spTgt spid="9"/>
                                        </p:tgtEl>
                                      </p:cBhvr>
                                      <p:to x="100000" y="90000"/>
                                    </p:animScale>
                                    <p:animScale>
                                      <p:cBhvr>
                                        <p:cTn id="18" dur="166" decel="50000">
                                          <p:stCondLst>
                                            <p:cond delay="1668"/>
                                          </p:stCondLst>
                                        </p:cTn>
                                        <p:tgtEl>
                                          <p:spTgt spid="9"/>
                                        </p:tgtEl>
                                      </p:cBhvr>
                                      <p:to x="100000" y="100000"/>
                                    </p:animScale>
                                    <p:animScale>
                                      <p:cBhvr>
                                        <p:cTn id="19" dur="26">
                                          <p:stCondLst>
                                            <p:cond delay="1808"/>
                                          </p:stCondLst>
                                        </p:cTn>
                                        <p:tgtEl>
                                          <p:spTgt spid="9"/>
                                        </p:tgtEl>
                                      </p:cBhvr>
                                      <p:to x="100000" y="95000"/>
                                    </p:animScale>
                                    <p:animScale>
                                      <p:cBhvr>
                                        <p:cTn id="20" dur="166" decel="50000">
                                          <p:stCondLst>
                                            <p:cond delay="1834"/>
                                          </p:stCondLst>
                                        </p:cTn>
                                        <p:tgtEl>
                                          <p:spTgt spid="9"/>
                                        </p:tgtEl>
                                      </p:cBhvr>
                                      <p:to x="100000" y="100000"/>
                                    </p:animScale>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additive="base">
                                        <p:cTn id="24" dur="500" fill="hold"/>
                                        <p:tgtEl>
                                          <p:spTgt spid="11"/>
                                        </p:tgtEl>
                                        <p:attrNameLst>
                                          <p:attrName>ppt_x</p:attrName>
                                        </p:attrNameLst>
                                      </p:cBhvr>
                                      <p:tavLst>
                                        <p:tav tm="0">
                                          <p:val>
                                            <p:strVal val="#ppt_x"/>
                                          </p:val>
                                        </p:tav>
                                        <p:tav tm="100000">
                                          <p:val>
                                            <p:strVal val="#ppt_x"/>
                                          </p:val>
                                        </p:tav>
                                      </p:tavLst>
                                    </p:anim>
                                    <p:anim calcmode="lin" valueType="num">
                                      <p:cBhvr additive="base">
                                        <p:cTn id="25" dur="500" fill="hold"/>
                                        <p:tgtEl>
                                          <p:spTgt spid="11"/>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additive="base">
                                        <p:cTn id="29" dur="1000" fill="hold"/>
                                        <p:tgtEl>
                                          <p:spTgt spid="13"/>
                                        </p:tgtEl>
                                        <p:attrNameLst>
                                          <p:attrName>ppt_x</p:attrName>
                                        </p:attrNameLst>
                                      </p:cBhvr>
                                      <p:tavLst>
                                        <p:tav tm="0">
                                          <p:val>
                                            <p:strVal val="#ppt_x"/>
                                          </p:val>
                                        </p:tav>
                                        <p:tav tm="100000">
                                          <p:val>
                                            <p:strVal val="#ppt_x"/>
                                          </p:val>
                                        </p:tav>
                                      </p:tavLst>
                                    </p:anim>
                                    <p:anim calcmode="lin" valueType="num">
                                      <p:cBhvr additive="base">
                                        <p:cTn id="30" dur="1000" fill="hold"/>
                                        <p:tgtEl>
                                          <p:spTgt spid="13"/>
                                        </p:tgtEl>
                                        <p:attrNameLst>
                                          <p:attrName>ppt_y</p:attrName>
                                        </p:attrNameLst>
                                      </p:cBhvr>
                                      <p:tavLst>
                                        <p:tav tm="0">
                                          <p:val>
                                            <p:strVal val="1+#ppt_h/2"/>
                                          </p:val>
                                        </p:tav>
                                        <p:tav tm="100000">
                                          <p:val>
                                            <p:strVal val="#ppt_y"/>
                                          </p:val>
                                        </p:tav>
                                      </p:tavLst>
                                    </p:anim>
                                  </p:childTnLst>
                                </p:cTn>
                              </p:par>
                            </p:childTnLst>
                          </p:cTn>
                        </p:par>
                        <p:par>
                          <p:cTn id="31" fill="hold">
                            <p:stCondLst>
                              <p:cond delay="3500"/>
                            </p:stCondLst>
                            <p:childTnLst>
                              <p:par>
                                <p:cTn id="32" presetID="12" presetClass="entr" presetSubtype="4"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additive="base">
                                        <p:cTn id="34" dur="1000"/>
                                        <p:tgtEl>
                                          <p:spTgt spid="14"/>
                                        </p:tgtEl>
                                        <p:attrNameLst>
                                          <p:attrName>ppt_y</p:attrName>
                                        </p:attrNameLst>
                                      </p:cBhvr>
                                      <p:tavLst>
                                        <p:tav tm="0">
                                          <p:val>
                                            <p:strVal val="#ppt_y+#ppt_h*1.125000"/>
                                          </p:val>
                                        </p:tav>
                                        <p:tav tm="100000">
                                          <p:val>
                                            <p:strVal val="#ppt_y"/>
                                          </p:val>
                                        </p:tav>
                                      </p:tavLst>
                                    </p:anim>
                                    <p:animEffect transition="in" filter="wipe(up)">
                                      <p:cBhvr>
                                        <p:cTn id="35" dur="1000"/>
                                        <p:tgtEl>
                                          <p:spTgt spid="14"/>
                                        </p:tgtEl>
                                      </p:cBhvr>
                                    </p:animEffect>
                                  </p:childTnLst>
                                </p:cTn>
                              </p:par>
                            </p:childTnLst>
                          </p:cTn>
                        </p:par>
                        <p:par>
                          <p:cTn id="36" fill="hold">
                            <p:stCondLst>
                              <p:cond delay="4500"/>
                            </p:stCondLst>
                            <p:childTnLst>
                              <p:par>
                                <p:cTn id="37" presetID="2" presetClass="entr" presetSubtype="4"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ppt_x"/>
                                          </p:val>
                                        </p:tav>
                                        <p:tav tm="100000">
                                          <p:val>
                                            <p:strVal val="#ppt_x"/>
                                          </p:val>
                                        </p:tav>
                                      </p:tavLst>
                                    </p:anim>
                                    <p:anim calcmode="lin" valueType="num">
                                      <p:cBhvr additive="base">
                                        <p:cTn id="40" dur="1000" fill="hold"/>
                                        <p:tgtEl>
                                          <p:spTgt spid="15"/>
                                        </p:tgtEl>
                                        <p:attrNameLst>
                                          <p:attrName>ppt_y</p:attrName>
                                        </p:attrNameLst>
                                      </p:cBhvr>
                                      <p:tavLst>
                                        <p:tav tm="0">
                                          <p:val>
                                            <p:strVal val="1+#ppt_h/2"/>
                                          </p:val>
                                        </p:tav>
                                        <p:tav tm="100000">
                                          <p:val>
                                            <p:strVal val="#ppt_y"/>
                                          </p:val>
                                        </p:tav>
                                      </p:tavLst>
                                    </p:anim>
                                  </p:childTnLst>
                                </p:cTn>
                              </p:par>
                            </p:childTnLst>
                          </p:cTn>
                        </p:par>
                        <p:par>
                          <p:cTn id="41" fill="hold">
                            <p:stCondLst>
                              <p:cond delay="5500"/>
                            </p:stCondLst>
                            <p:childTnLst>
                              <p:par>
                                <p:cTn id="42" presetID="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 calcmode="lin" valueType="num">
                                      <p:cBhvr additive="base">
                                        <p:cTn id="44" dur="1000" fill="hold"/>
                                        <p:tgtEl>
                                          <p:spTgt spid="16"/>
                                        </p:tgtEl>
                                        <p:attrNameLst>
                                          <p:attrName>ppt_x</p:attrName>
                                        </p:attrNameLst>
                                      </p:cBhvr>
                                      <p:tavLst>
                                        <p:tav tm="0">
                                          <p:val>
                                            <p:strVal val="#ppt_x"/>
                                          </p:val>
                                        </p:tav>
                                        <p:tav tm="100000">
                                          <p:val>
                                            <p:strVal val="#ppt_x"/>
                                          </p:val>
                                        </p:tav>
                                      </p:tavLst>
                                    </p:anim>
                                    <p:anim calcmode="lin" valueType="num">
                                      <p:cBhvr additive="base">
                                        <p:cTn id="45" dur="1000" fill="hold"/>
                                        <p:tgtEl>
                                          <p:spTgt spid="16"/>
                                        </p:tgtEl>
                                        <p:attrNameLst>
                                          <p:attrName>ppt_y</p:attrName>
                                        </p:attrNameLst>
                                      </p:cBhvr>
                                      <p:tavLst>
                                        <p:tav tm="0">
                                          <p:val>
                                            <p:strVal val="1+#ppt_h/2"/>
                                          </p:val>
                                        </p:tav>
                                        <p:tav tm="100000">
                                          <p:val>
                                            <p:strVal val="#ppt_y"/>
                                          </p:val>
                                        </p:tav>
                                      </p:tavLst>
                                    </p:anim>
                                  </p:childTnLst>
                                </p:cTn>
                              </p:par>
                            </p:childTnLst>
                          </p:cTn>
                        </p:par>
                        <p:par>
                          <p:cTn id="46" fill="hold">
                            <p:stCondLst>
                              <p:cond delay="6500"/>
                            </p:stCondLst>
                            <p:childTnLst>
                              <p:par>
                                <p:cTn id="47" presetID="2" presetClass="entr" presetSubtype="4" fill="hold" grpId="0" nodeType="afterEffect">
                                  <p:stCondLst>
                                    <p:cond delay="0"/>
                                  </p:stCondLst>
                                  <p:childTnLst>
                                    <p:set>
                                      <p:cBhvr>
                                        <p:cTn id="48" dur="1" fill="hold">
                                          <p:stCondLst>
                                            <p:cond delay="0"/>
                                          </p:stCondLst>
                                        </p:cTn>
                                        <p:tgtEl>
                                          <p:spTgt spid="17"/>
                                        </p:tgtEl>
                                        <p:attrNameLst>
                                          <p:attrName>style.visibility</p:attrName>
                                        </p:attrNameLst>
                                      </p:cBhvr>
                                      <p:to>
                                        <p:strVal val="visible"/>
                                      </p:to>
                                    </p:set>
                                    <p:anim calcmode="lin" valueType="num">
                                      <p:cBhvr additive="base">
                                        <p:cTn id="49" dur="1000" fill="hold"/>
                                        <p:tgtEl>
                                          <p:spTgt spid="17"/>
                                        </p:tgtEl>
                                        <p:attrNameLst>
                                          <p:attrName>ppt_x</p:attrName>
                                        </p:attrNameLst>
                                      </p:cBhvr>
                                      <p:tavLst>
                                        <p:tav tm="0">
                                          <p:val>
                                            <p:strVal val="#ppt_x"/>
                                          </p:val>
                                        </p:tav>
                                        <p:tav tm="100000">
                                          <p:val>
                                            <p:strVal val="#ppt_x"/>
                                          </p:val>
                                        </p:tav>
                                      </p:tavLst>
                                    </p:anim>
                                    <p:anim calcmode="lin" valueType="num">
                                      <p:cBhvr additive="base">
                                        <p:cTn id="50" dur="1000" fill="hold"/>
                                        <p:tgtEl>
                                          <p:spTgt spid="17"/>
                                        </p:tgtEl>
                                        <p:attrNameLst>
                                          <p:attrName>ppt_y</p:attrName>
                                        </p:attrNameLst>
                                      </p:cBhvr>
                                      <p:tavLst>
                                        <p:tav tm="0">
                                          <p:val>
                                            <p:strVal val="1+#ppt_h/2"/>
                                          </p:val>
                                        </p:tav>
                                        <p:tav tm="100000">
                                          <p:val>
                                            <p:strVal val="#ppt_y"/>
                                          </p:val>
                                        </p:tav>
                                      </p:tavLst>
                                    </p:anim>
                                  </p:childTnLst>
                                </p:cTn>
                              </p:par>
                            </p:childTnLst>
                          </p:cTn>
                        </p:par>
                        <p:par>
                          <p:cTn id="51" fill="hold">
                            <p:stCondLst>
                              <p:cond delay="7500"/>
                            </p:stCondLst>
                            <p:childTnLst>
                              <p:par>
                                <p:cTn id="52" presetID="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1000" fill="hold"/>
                                        <p:tgtEl>
                                          <p:spTgt spid="18"/>
                                        </p:tgtEl>
                                        <p:attrNameLst>
                                          <p:attrName>ppt_x</p:attrName>
                                        </p:attrNameLst>
                                      </p:cBhvr>
                                      <p:tavLst>
                                        <p:tav tm="0">
                                          <p:val>
                                            <p:strVal val="#ppt_x"/>
                                          </p:val>
                                        </p:tav>
                                        <p:tav tm="100000">
                                          <p:val>
                                            <p:strVal val="#ppt_x"/>
                                          </p:val>
                                        </p:tav>
                                      </p:tavLst>
                                    </p:anim>
                                    <p:anim calcmode="lin" valueType="num">
                                      <p:cBhvr additive="base">
                                        <p:cTn id="55" dur="10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3" grpId="0" animBg="1"/>
      <p:bldP spid="14" grpId="0" animBg="1"/>
      <p:bldP spid="15" grpId="0" animBg="1"/>
      <p:bldP spid="16" grpId="0" animBg="1"/>
      <p:bldP spid="17" grpId="0" animBg="1"/>
      <p:bldP spid="18"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تدفق">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4" id="{9B6F7093-7B83-4D0A-BC1F-683D122F6A48}" vid="{1FAA4335-E554-4125-ACCC-D1CCCAA2166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3317</TotalTime>
  <Words>1461</Words>
  <Application>Microsoft Office PowerPoint</Application>
  <PresentationFormat>شاشة عريضة</PresentationFormat>
  <Paragraphs>166</Paragraphs>
  <Slides>15</Slides>
  <Notes>9</Notes>
  <HiddenSlides>0</HiddenSlides>
  <MMClips>0</MMClips>
  <ScaleCrop>false</ScaleCrop>
  <HeadingPairs>
    <vt:vector size="6" baseType="variant">
      <vt:variant>
        <vt:lpstr>الخطوط المستخدمة</vt:lpstr>
      </vt:variant>
      <vt:variant>
        <vt:i4>4</vt:i4>
      </vt:variant>
      <vt:variant>
        <vt:lpstr>نسق</vt:lpstr>
      </vt:variant>
      <vt:variant>
        <vt:i4>1</vt:i4>
      </vt:variant>
      <vt:variant>
        <vt:lpstr>عناوين الشرائح</vt:lpstr>
      </vt:variant>
      <vt:variant>
        <vt:i4>15</vt:i4>
      </vt:variant>
    </vt:vector>
  </HeadingPairs>
  <TitlesOfParts>
    <vt:vector size="20" baseType="lpstr">
      <vt:lpstr>Arial</vt:lpstr>
      <vt:lpstr>Calibri</vt:lpstr>
      <vt:lpstr>Calibri Light</vt:lpstr>
      <vt:lpstr>Sakkal Majalla</vt:lpstr>
      <vt:lpstr>Office Theme</vt:lpstr>
      <vt:lpstr>عرض تقديمي في PowerPoint</vt:lpstr>
      <vt:lpstr>عزيزي المتعلّم مع نهاية هذا الدرس ستكون قادرًا على أن:</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lpstr>انتهى الدرس بارك الله فيكم</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Maryam Khaled Mohamed Ebrahim Busaad</dc:creator>
  <cp:lastModifiedBy>Abduljalil Zaghoul</cp:lastModifiedBy>
  <cp:revision>545</cp:revision>
  <dcterms:created xsi:type="dcterms:W3CDTF">2020-03-04T10:47:58Z</dcterms:created>
  <dcterms:modified xsi:type="dcterms:W3CDTF">2021-10-19T08:15:46Z</dcterms:modified>
</cp:coreProperties>
</file>