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70" r:id="rId3"/>
    <p:sldId id="534" r:id="rId4"/>
    <p:sldId id="505" r:id="rId5"/>
    <p:sldId id="551" r:id="rId6"/>
    <p:sldId id="557" r:id="rId7"/>
    <p:sldId id="555" r:id="rId8"/>
    <p:sldId id="556" r:id="rId9"/>
    <p:sldId id="560" r:id="rId10"/>
    <p:sldId id="552" r:id="rId11"/>
    <p:sldId id="553" r:id="rId12"/>
    <p:sldId id="543" r:id="rId13"/>
    <p:sldId id="510" r:id="rId14"/>
    <p:sldId id="566" r:id="rId15"/>
    <p:sldId id="5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qader Saeed Almiloudi" initials="ASA" lastIdx="1" clrIdx="0">
    <p:extLst>
      <p:ext uri="{19B8F6BF-5375-455C-9EA6-DF929625EA0E}">
        <p15:presenceInfo xmlns:p15="http://schemas.microsoft.com/office/powerpoint/2012/main" userId="S-1-5-21-304698654-929525263-1519392985-18316" providerId="AD"/>
      </p:ext>
    </p:extLst>
  </p:cmAuthor>
  <p:cmAuthor id="2" name="Abdul Kadhar" initials="AK" lastIdx="1" clrIdx="1">
    <p:extLst>
      <p:ext uri="{19B8F6BF-5375-455C-9EA6-DF929625EA0E}">
        <p15:presenceInfo xmlns:p15="http://schemas.microsoft.com/office/powerpoint/2012/main" userId="Abdul Kadh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FFE699"/>
    <a:srgbClr val="E2F0D9"/>
    <a:srgbClr val="A5A90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27FF-9858-4A99-AE55-4412E3759CB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B543-6C03-4346-95A8-8C62AC9A5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2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3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0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4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6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50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4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35AB30-3ED4-4453-A8FB-5EC75AAB41AC}"/>
              </a:ext>
            </a:extLst>
          </p:cNvPr>
          <p:cNvSpPr txBox="1">
            <a:spLocks/>
          </p:cNvSpPr>
          <p:nvPr/>
        </p:nvSpPr>
        <p:spPr>
          <a:xfrm>
            <a:off x="2322444" y="2402952"/>
            <a:ext cx="7547105" cy="17653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</a:t>
            </a: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SA" sz="5400" b="1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</a:t>
            </a:r>
            <a:endParaRPr lang="ar-BH" sz="5400" b="1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</a:t>
            </a:r>
            <a:r>
              <a:rPr kumimoji="0" lang="ar-BH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7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بالملائكة</a:t>
            </a:r>
            <a:r>
              <a:rPr kumimoji="0" lang="ar-SA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ED93E3-7CFA-432E-9CF3-FA3111716136}"/>
              </a:ext>
            </a:extLst>
          </p:cNvPr>
          <p:cNvSpPr txBox="1">
            <a:spLocks/>
          </p:cNvSpPr>
          <p:nvPr/>
        </p:nvSpPr>
        <p:spPr>
          <a:xfrm>
            <a:off x="3158194" y="4993217"/>
            <a:ext cx="5875603" cy="1470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في العقيدة الإسلامية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defTabSz="457200" rtl="1">
              <a:buClr>
                <a:srgbClr val="5B9BD5">
                  <a:lumMod val="75000"/>
                </a:srgbClr>
              </a:buClr>
              <a:buSzPct val="80000"/>
              <a:buNone/>
              <a:defRPr/>
            </a:pPr>
            <a:r>
              <a:rPr lang="ar-BH" sz="3600" b="1" dirty="0">
                <a:solidFill>
                  <a:srgbClr val="70AD47">
                    <a:lumMod val="75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SA" sz="3600" b="1" dirty="0">
                <a:solidFill>
                  <a:srgbClr val="70AD47">
                    <a:lumMod val="75000"/>
                  </a:srgb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</a:p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7C278-1440-4093-BE39-26655A62E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44223" y="394758"/>
            <a:ext cx="8303543" cy="1370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2D97A-4710-49A4-B5AB-375DB885E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247"/>
            <a:ext cx="3376247" cy="43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que 28">
            <a:extLst>
              <a:ext uri="{FF2B5EF4-FFF2-40B4-BE49-F238E27FC236}">
                <a16:creationId xmlns:a16="http://schemas.microsoft.com/office/drawing/2014/main" id="{B805C23C-91D4-4D7E-9355-C27467744309}"/>
              </a:ext>
            </a:extLst>
          </p:cNvPr>
          <p:cNvSpPr/>
          <p:nvPr/>
        </p:nvSpPr>
        <p:spPr>
          <a:xfrm>
            <a:off x="4995528" y="34539"/>
            <a:ext cx="2200944" cy="531347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r>
              <a:rPr lang="ar-BH" sz="3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تتمة-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5AB26CE1-3E2C-46EE-8991-5008B2FA0CA8}"/>
              </a:ext>
            </a:extLst>
          </p:cNvPr>
          <p:cNvSpPr/>
          <p:nvPr/>
        </p:nvSpPr>
        <p:spPr>
          <a:xfrm flipH="1">
            <a:off x="2316933" y="1731501"/>
            <a:ext cx="3237532" cy="933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92" y="15614"/>
                </a:lnTo>
                <a:cubicBezTo>
                  <a:pt x="109" y="14933"/>
                  <a:pt x="288" y="14300"/>
                  <a:pt x="579" y="13878"/>
                </a:cubicBezTo>
                <a:cubicBezTo>
                  <a:pt x="1255" y="12900"/>
                  <a:pt x="2167" y="13323"/>
                  <a:pt x="2987" y="13755"/>
                </a:cubicBezTo>
                <a:cubicBezTo>
                  <a:pt x="6684" y="15704"/>
                  <a:pt x="10496" y="16824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10BCF9B0-75E1-41AA-9EDE-300A0B4C32AB}"/>
              </a:ext>
            </a:extLst>
          </p:cNvPr>
          <p:cNvSpPr/>
          <p:nvPr/>
        </p:nvSpPr>
        <p:spPr>
          <a:xfrm flipH="1">
            <a:off x="2460484" y="2938834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85" y="15531"/>
                </a:lnTo>
                <a:cubicBezTo>
                  <a:pt x="118" y="14878"/>
                  <a:pt x="297" y="14280"/>
                  <a:pt x="579" y="13878"/>
                </a:cubicBezTo>
                <a:cubicBezTo>
                  <a:pt x="1258" y="12909"/>
                  <a:pt x="2168" y="13328"/>
                  <a:pt x="2987" y="13755"/>
                </a:cubicBezTo>
                <a:cubicBezTo>
                  <a:pt x="6687" y="15683"/>
                  <a:pt x="10497" y="16802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C696C3EB-7F20-4801-812D-2542D9CAE189}"/>
              </a:ext>
            </a:extLst>
          </p:cNvPr>
          <p:cNvSpPr/>
          <p:nvPr/>
        </p:nvSpPr>
        <p:spPr>
          <a:xfrm flipH="1">
            <a:off x="2460484" y="4203724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91" y="15543"/>
                </a:lnTo>
                <a:cubicBezTo>
                  <a:pt x="120" y="14887"/>
                  <a:pt x="297" y="14283"/>
                  <a:pt x="579" y="13878"/>
                </a:cubicBezTo>
                <a:cubicBezTo>
                  <a:pt x="1256" y="12903"/>
                  <a:pt x="2167" y="13325"/>
                  <a:pt x="2987" y="13755"/>
                </a:cubicBezTo>
                <a:cubicBezTo>
                  <a:pt x="6685" y="15697"/>
                  <a:pt x="10496" y="16816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E572A22C-C836-4CFF-A53E-34FE8439A2EE}"/>
              </a:ext>
            </a:extLst>
          </p:cNvPr>
          <p:cNvSpPr/>
          <p:nvPr/>
        </p:nvSpPr>
        <p:spPr>
          <a:xfrm flipH="1">
            <a:off x="2460484" y="5416675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85" y="15605"/>
                </a:lnTo>
                <a:cubicBezTo>
                  <a:pt x="106" y="14925"/>
                  <a:pt x="287" y="14296"/>
                  <a:pt x="579" y="13878"/>
                </a:cubicBezTo>
                <a:cubicBezTo>
                  <a:pt x="1257" y="12907"/>
                  <a:pt x="2167" y="13326"/>
                  <a:pt x="2987" y="13755"/>
                </a:cubicBezTo>
                <a:cubicBezTo>
                  <a:pt x="6686" y="15691"/>
                  <a:pt x="10497" y="16810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1FCD99-CDD4-4CD8-B2E9-1D4FA30E686B}"/>
              </a:ext>
            </a:extLst>
          </p:cNvPr>
          <p:cNvGrpSpPr/>
          <p:nvPr/>
        </p:nvGrpSpPr>
        <p:grpSpPr>
          <a:xfrm>
            <a:off x="5365312" y="3003751"/>
            <a:ext cx="2917192" cy="934406"/>
            <a:chOff x="5365312" y="2792731"/>
            <a:chExt cx="2917192" cy="934406"/>
          </a:xfrm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67D3F246-5545-4F86-B7F7-0736D0EF1503}"/>
                </a:ext>
              </a:extLst>
            </p:cNvPr>
            <p:cNvSpPr/>
            <p:nvPr/>
          </p:nvSpPr>
          <p:spPr>
            <a:xfrm>
              <a:off x="5365312" y="2792731"/>
              <a:ext cx="2917192" cy="9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4841" y="0"/>
                  </a:moveTo>
                  <a:cubicBezTo>
                    <a:pt x="14536" y="-9"/>
                    <a:pt x="14229" y="211"/>
                    <a:pt x="14010" y="696"/>
                  </a:cubicBezTo>
                  <a:cubicBezTo>
                    <a:pt x="13722" y="1337"/>
                    <a:pt x="13673" y="2285"/>
                    <a:pt x="13891" y="3034"/>
                  </a:cubicBezTo>
                  <a:lnTo>
                    <a:pt x="1247" y="3064"/>
                  </a:lnTo>
                  <a:lnTo>
                    <a:pt x="1249" y="15685"/>
                  </a:lnTo>
                  <a:cubicBezTo>
                    <a:pt x="1262" y="16224"/>
                    <a:pt x="1187" y="16756"/>
                    <a:pt x="1035" y="17198"/>
                  </a:cubicBezTo>
                  <a:cubicBezTo>
                    <a:pt x="799" y="17881"/>
                    <a:pt x="411" y="18280"/>
                    <a:pt x="0" y="18261"/>
                  </a:cubicBezTo>
                  <a:lnTo>
                    <a:pt x="13981" y="18343"/>
                  </a:lnTo>
                  <a:cubicBezTo>
                    <a:pt x="13680" y="19089"/>
                    <a:pt x="13692" y="20169"/>
                    <a:pt x="14010" y="20885"/>
                  </a:cubicBezTo>
                  <a:cubicBezTo>
                    <a:pt x="14228" y="21374"/>
                    <a:pt x="14537" y="21591"/>
                    <a:pt x="14841" y="21581"/>
                  </a:cubicBezTo>
                  <a:cubicBezTo>
                    <a:pt x="15140" y="21570"/>
                    <a:pt x="15439" y="21340"/>
                    <a:pt x="15671" y="20885"/>
                  </a:cubicBezTo>
                  <a:lnTo>
                    <a:pt x="21600" y="10689"/>
                  </a:lnTo>
                  <a:lnTo>
                    <a:pt x="15671" y="696"/>
                  </a:lnTo>
                  <a:cubicBezTo>
                    <a:pt x="15440" y="240"/>
                    <a:pt x="15141" y="9"/>
                    <a:pt x="14841" y="0"/>
                  </a:cubicBezTo>
                  <a:close/>
                </a:path>
              </a:pathLst>
            </a:custGeom>
            <a:gradFill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/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ACBA2B5-5874-4E2A-96B1-D8ED11AC4262}"/>
                </a:ext>
              </a:extLst>
            </p:cNvPr>
            <p:cNvSpPr/>
            <p:nvPr/>
          </p:nvSpPr>
          <p:spPr>
            <a:xfrm>
              <a:off x="5620459" y="2998873"/>
              <a:ext cx="1965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ميكائيل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911B96-DDDC-4907-A020-61F32FE9D6F9}"/>
              </a:ext>
            </a:extLst>
          </p:cNvPr>
          <p:cNvGrpSpPr/>
          <p:nvPr/>
        </p:nvGrpSpPr>
        <p:grpSpPr>
          <a:xfrm>
            <a:off x="5365312" y="5482492"/>
            <a:ext cx="2917192" cy="934406"/>
            <a:chOff x="5365312" y="5271472"/>
            <a:chExt cx="2917192" cy="934406"/>
          </a:xfrm>
        </p:grpSpPr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C29CEFC3-514A-47D1-9C33-7BB838F43C89}"/>
                </a:ext>
              </a:extLst>
            </p:cNvPr>
            <p:cNvSpPr/>
            <p:nvPr/>
          </p:nvSpPr>
          <p:spPr>
            <a:xfrm>
              <a:off x="5365312" y="5271472"/>
              <a:ext cx="2917192" cy="9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4841" y="0"/>
                  </a:moveTo>
                  <a:cubicBezTo>
                    <a:pt x="14536" y="-9"/>
                    <a:pt x="14229" y="211"/>
                    <a:pt x="14010" y="696"/>
                  </a:cubicBezTo>
                  <a:cubicBezTo>
                    <a:pt x="13722" y="1337"/>
                    <a:pt x="13673" y="2285"/>
                    <a:pt x="13891" y="3034"/>
                  </a:cubicBezTo>
                  <a:lnTo>
                    <a:pt x="1247" y="3064"/>
                  </a:lnTo>
                  <a:lnTo>
                    <a:pt x="1249" y="15685"/>
                  </a:lnTo>
                  <a:cubicBezTo>
                    <a:pt x="1262" y="16224"/>
                    <a:pt x="1187" y="16756"/>
                    <a:pt x="1035" y="17198"/>
                  </a:cubicBezTo>
                  <a:cubicBezTo>
                    <a:pt x="799" y="17881"/>
                    <a:pt x="411" y="18280"/>
                    <a:pt x="0" y="18261"/>
                  </a:cubicBezTo>
                  <a:lnTo>
                    <a:pt x="13981" y="18343"/>
                  </a:lnTo>
                  <a:cubicBezTo>
                    <a:pt x="13680" y="19089"/>
                    <a:pt x="13692" y="20169"/>
                    <a:pt x="14010" y="20885"/>
                  </a:cubicBezTo>
                  <a:cubicBezTo>
                    <a:pt x="14228" y="21374"/>
                    <a:pt x="14537" y="21591"/>
                    <a:pt x="14841" y="21581"/>
                  </a:cubicBezTo>
                  <a:cubicBezTo>
                    <a:pt x="15140" y="21570"/>
                    <a:pt x="15439" y="21340"/>
                    <a:pt x="15671" y="20885"/>
                  </a:cubicBezTo>
                  <a:lnTo>
                    <a:pt x="21600" y="10689"/>
                  </a:lnTo>
                  <a:lnTo>
                    <a:pt x="15671" y="696"/>
                  </a:lnTo>
                  <a:cubicBezTo>
                    <a:pt x="15440" y="240"/>
                    <a:pt x="15141" y="9"/>
                    <a:pt x="14841" y="0"/>
                  </a:cubicBezTo>
                  <a:close/>
                </a:path>
              </a:pathLst>
            </a:custGeom>
            <a:gradFill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5"/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CE7CD4-3FCB-4181-8C8C-1E50104C0740}"/>
                </a:ext>
              </a:extLst>
            </p:cNvPr>
            <p:cNvSpPr/>
            <p:nvPr/>
          </p:nvSpPr>
          <p:spPr>
            <a:xfrm>
              <a:off x="5636757" y="5392172"/>
              <a:ext cx="1965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altLang="ko-KR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من</a:t>
              </a: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كر ونك</a:t>
              </a:r>
              <a:r>
                <a:rPr lang="ar-BH" altLang="ko-KR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ي</a:t>
              </a: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ر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1C2B7EA6-EFF4-4BA5-A6FA-A3A63C553BE0}"/>
              </a:ext>
            </a:extLst>
          </p:cNvPr>
          <p:cNvSpPr/>
          <p:nvPr/>
        </p:nvSpPr>
        <p:spPr>
          <a:xfrm flipH="1">
            <a:off x="2348157" y="659428"/>
            <a:ext cx="3093981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85" y="15531"/>
                </a:lnTo>
                <a:cubicBezTo>
                  <a:pt x="118" y="14878"/>
                  <a:pt x="297" y="14280"/>
                  <a:pt x="579" y="13878"/>
                </a:cubicBezTo>
                <a:cubicBezTo>
                  <a:pt x="1258" y="12909"/>
                  <a:pt x="2168" y="13328"/>
                  <a:pt x="2987" y="13755"/>
                </a:cubicBezTo>
                <a:cubicBezTo>
                  <a:pt x="6687" y="15683"/>
                  <a:pt x="10497" y="16802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F924F1-2105-4D01-8E9F-1BE860DC458E}"/>
              </a:ext>
            </a:extLst>
          </p:cNvPr>
          <p:cNvGrpSpPr/>
          <p:nvPr/>
        </p:nvGrpSpPr>
        <p:grpSpPr>
          <a:xfrm>
            <a:off x="5254726" y="721161"/>
            <a:ext cx="3060879" cy="934406"/>
            <a:chOff x="5254726" y="510141"/>
            <a:chExt cx="3060879" cy="934406"/>
          </a:xfrm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E9E840B7-5410-4D2B-9702-1B01F5DFB8CB}"/>
                </a:ext>
              </a:extLst>
            </p:cNvPr>
            <p:cNvSpPr/>
            <p:nvPr/>
          </p:nvSpPr>
          <p:spPr>
            <a:xfrm>
              <a:off x="5254726" y="510141"/>
              <a:ext cx="3060879" cy="9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4841" y="0"/>
                  </a:moveTo>
                  <a:cubicBezTo>
                    <a:pt x="14536" y="-9"/>
                    <a:pt x="14229" y="211"/>
                    <a:pt x="14010" y="696"/>
                  </a:cubicBezTo>
                  <a:cubicBezTo>
                    <a:pt x="13722" y="1337"/>
                    <a:pt x="13673" y="2285"/>
                    <a:pt x="13891" y="3034"/>
                  </a:cubicBezTo>
                  <a:lnTo>
                    <a:pt x="1247" y="3064"/>
                  </a:lnTo>
                  <a:lnTo>
                    <a:pt x="1249" y="15685"/>
                  </a:lnTo>
                  <a:cubicBezTo>
                    <a:pt x="1262" y="16224"/>
                    <a:pt x="1187" y="16756"/>
                    <a:pt x="1035" y="17198"/>
                  </a:cubicBezTo>
                  <a:cubicBezTo>
                    <a:pt x="799" y="17881"/>
                    <a:pt x="411" y="18280"/>
                    <a:pt x="0" y="18261"/>
                  </a:cubicBezTo>
                  <a:lnTo>
                    <a:pt x="13981" y="18343"/>
                  </a:lnTo>
                  <a:cubicBezTo>
                    <a:pt x="13680" y="19089"/>
                    <a:pt x="13692" y="20169"/>
                    <a:pt x="14010" y="20885"/>
                  </a:cubicBezTo>
                  <a:cubicBezTo>
                    <a:pt x="14228" y="21374"/>
                    <a:pt x="14537" y="21591"/>
                    <a:pt x="14841" y="21581"/>
                  </a:cubicBezTo>
                  <a:cubicBezTo>
                    <a:pt x="15140" y="21570"/>
                    <a:pt x="15439" y="21340"/>
                    <a:pt x="15671" y="20885"/>
                  </a:cubicBezTo>
                  <a:lnTo>
                    <a:pt x="21600" y="10689"/>
                  </a:lnTo>
                  <a:lnTo>
                    <a:pt x="15671" y="696"/>
                  </a:lnTo>
                  <a:cubicBezTo>
                    <a:pt x="15440" y="240"/>
                    <a:pt x="15141" y="9"/>
                    <a:pt x="14841" y="0"/>
                  </a:cubicBezTo>
                  <a:close/>
                </a:path>
              </a:pathLst>
            </a:custGeom>
            <a:gradFill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/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E4B811-3742-4ED3-8606-C90C5E17ADEA}"/>
                </a:ext>
              </a:extLst>
            </p:cNvPr>
            <p:cNvSpPr/>
            <p:nvPr/>
          </p:nvSpPr>
          <p:spPr>
            <a:xfrm>
              <a:off x="5554465" y="720850"/>
              <a:ext cx="1965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جبرائيل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1A2C263-0A0E-447B-B115-737C9879B4FC}"/>
              </a:ext>
            </a:extLst>
          </p:cNvPr>
          <p:cNvGrpSpPr/>
          <p:nvPr/>
        </p:nvGrpSpPr>
        <p:grpSpPr>
          <a:xfrm>
            <a:off x="5360218" y="1763287"/>
            <a:ext cx="3060880" cy="934406"/>
            <a:chOff x="5360218" y="1552267"/>
            <a:chExt cx="3060880" cy="934406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063CA0B7-2C54-4F3B-A789-A12A5ADC1E97}"/>
                </a:ext>
              </a:extLst>
            </p:cNvPr>
            <p:cNvSpPr/>
            <p:nvPr/>
          </p:nvSpPr>
          <p:spPr>
            <a:xfrm>
              <a:off x="5360218" y="1552267"/>
              <a:ext cx="3060880" cy="9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4841" y="0"/>
                  </a:moveTo>
                  <a:cubicBezTo>
                    <a:pt x="14536" y="-9"/>
                    <a:pt x="14229" y="211"/>
                    <a:pt x="14011" y="696"/>
                  </a:cubicBezTo>
                  <a:cubicBezTo>
                    <a:pt x="13722" y="1337"/>
                    <a:pt x="13673" y="2285"/>
                    <a:pt x="13891" y="3034"/>
                  </a:cubicBezTo>
                  <a:lnTo>
                    <a:pt x="1247" y="3064"/>
                  </a:lnTo>
                  <a:lnTo>
                    <a:pt x="1249" y="15685"/>
                  </a:lnTo>
                  <a:cubicBezTo>
                    <a:pt x="1262" y="16224"/>
                    <a:pt x="1187" y="16756"/>
                    <a:pt x="1035" y="17198"/>
                  </a:cubicBezTo>
                  <a:cubicBezTo>
                    <a:pt x="799" y="17881"/>
                    <a:pt x="411" y="18280"/>
                    <a:pt x="0" y="18261"/>
                  </a:cubicBezTo>
                  <a:lnTo>
                    <a:pt x="13981" y="18343"/>
                  </a:lnTo>
                  <a:cubicBezTo>
                    <a:pt x="13680" y="19089"/>
                    <a:pt x="13692" y="20169"/>
                    <a:pt x="14011" y="20885"/>
                  </a:cubicBezTo>
                  <a:cubicBezTo>
                    <a:pt x="14228" y="21374"/>
                    <a:pt x="14537" y="21591"/>
                    <a:pt x="14841" y="21581"/>
                  </a:cubicBezTo>
                  <a:cubicBezTo>
                    <a:pt x="15140" y="21570"/>
                    <a:pt x="15439" y="21340"/>
                    <a:pt x="15671" y="20885"/>
                  </a:cubicBezTo>
                  <a:lnTo>
                    <a:pt x="21600" y="10689"/>
                  </a:lnTo>
                  <a:lnTo>
                    <a:pt x="15671" y="696"/>
                  </a:lnTo>
                  <a:cubicBezTo>
                    <a:pt x="15440" y="240"/>
                    <a:pt x="15141" y="9"/>
                    <a:pt x="14841" y="0"/>
                  </a:cubicBezTo>
                  <a:close/>
                </a:path>
              </a:pathLst>
            </a:custGeom>
            <a:gradFill>
              <a:gsLst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5"/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72DE082-E1D0-4754-B667-816E00C697C3}"/>
                </a:ext>
              </a:extLst>
            </p:cNvPr>
            <p:cNvSpPr/>
            <p:nvPr/>
          </p:nvSpPr>
          <p:spPr>
            <a:xfrm>
              <a:off x="5566021" y="1749592"/>
              <a:ext cx="1965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إس</a:t>
              </a:r>
              <a:r>
                <a:rPr kumimoji="0" lang="ar-BH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ر</a:t>
              </a: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افيل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64FFE8-0855-4B8E-899E-C94EDC42AD07}"/>
              </a:ext>
            </a:extLst>
          </p:cNvPr>
          <p:cNvGrpSpPr/>
          <p:nvPr/>
        </p:nvGrpSpPr>
        <p:grpSpPr>
          <a:xfrm>
            <a:off x="5365312" y="4268434"/>
            <a:ext cx="2917192" cy="934406"/>
            <a:chOff x="5365312" y="4057414"/>
            <a:chExt cx="2917192" cy="934406"/>
          </a:xfrm>
        </p:grpSpPr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A716CB60-3C5F-4EFA-9462-5FB5B9CE836D}"/>
                </a:ext>
              </a:extLst>
            </p:cNvPr>
            <p:cNvSpPr/>
            <p:nvPr/>
          </p:nvSpPr>
          <p:spPr>
            <a:xfrm>
              <a:off x="5365312" y="4057414"/>
              <a:ext cx="2917192" cy="9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4841" y="0"/>
                  </a:moveTo>
                  <a:cubicBezTo>
                    <a:pt x="14536" y="-9"/>
                    <a:pt x="14229" y="211"/>
                    <a:pt x="14010" y="696"/>
                  </a:cubicBezTo>
                  <a:cubicBezTo>
                    <a:pt x="13722" y="1337"/>
                    <a:pt x="13673" y="2285"/>
                    <a:pt x="13891" y="3034"/>
                  </a:cubicBezTo>
                  <a:lnTo>
                    <a:pt x="1247" y="3064"/>
                  </a:lnTo>
                  <a:lnTo>
                    <a:pt x="1249" y="15685"/>
                  </a:lnTo>
                  <a:cubicBezTo>
                    <a:pt x="1262" y="16224"/>
                    <a:pt x="1187" y="16756"/>
                    <a:pt x="1035" y="17198"/>
                  </a:cubicBezTo>
                  <a:cubicBezTo>
                    <a:pt x="799" y="17881"/>
                    <a:pt x="411" y="18280"/>
                    <a:pt x="0" y="18261"/>
                  </a:cubicBezTo>
                  <a:lnTo>
                    <a:pt x="13981" y="18343"/>
                  </a:lnTo>
                  <a:cubicBezTo>
                    <a:pt x="13680" y="19089"/>
                    <a:pt x="13692" y="20169"/>
                    <a:pt x="14010" y="20885"/>
                  </a:cubicBezTo>
                  <a:cubicBezTo>
                    <a:pt x="14228" y="21374"/>
                    <a:pt x="14537" y="21591"/>
                    <a:pt x="14841" y="21581"/>
                  </a:cubicBezTo>
                  <a:cubicBezTo>
                    <a:pt x="15140" y="21570"/>
                    <a:pt x="15439" y="21340"/>
                    <a:pt x="15671" y="20885"/>
                  </a:cubicBezTo>
                  <a:lnTo>
                    <a:pt x="21600" y="10689"/>
                  </a:lnTo>
                  <a:lnTo>
                    <a:pt x="15671" y="696"/>
                  </a:lnTo>
                  <a:cubicBezTo>
                    <a:pt x="15440" y="240"/>
                    <a:pt x="15141" y="9"/>
                    <a:pt x="14841" y="0"/>
                  </a:cubicBezTo>
                  <a:close/>
                </a:path>
              </a:pathLst>
            </a:custGeom>
            <a:gradFill>
              <a:gsLst>
                <a:gs pos="0">
                  <a:srgbClr val="B9DE32"/>
                </a:gs>
                <a:gs pos="100000">
                  <a:srgbClr val="70C64B"/>
                </a:gs>
              </a:gsLst>
              <a:lin ang="2700000"/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0E6E5A5-E438-4BDA-98A7-037540DDB1BD}"/>
                </a:ext>
              </a:extLst>
            </p:cNvPr>
            <p:cNvSpPr/>
            <p:nvPr/>
          </p:nvSpPr>
          <p:spPr>
            <a:xfrm>
              <a:off x="5538698" y="4275156"/>
              <a:ext cx="19654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ملك الموت</a:t>
              </a:r>
              <a:endPara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sp>
        <p:nvSpPr>
          <p:cNvPr id="66" name="Shape">
            <a:extLst>
              <a:ext uri="{FF2B5EF4-FFF2-40B4-BE49-F238E27FC236}">
                <a16:creationId xmlns:a16="http://schemas.microsoft.com/office/drawing/2014/main" id="{76E11634-73AA-4525-89EE-A44EA9A98486}"/>
              </a:ext>
            </a:extLst>
          </p:cNvPr>
          <p:cNvSpPr/>
          <p:nvPr/>
        </p:nvSpPr>
        <p:spPr>
          <a:xfrm flipH="1">
            <a:off x="2316933" y="643191"/>
            <a:ext cx="3093981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85" y="15531"/>
                </a:lnTo>
                <a:cubicBezTo>
                  <a:pt x="118" y="14878"/>
                  <a:pt x="297" y="14280"/>
                  <a:pt x="579" y="13878"/>
                </a:cubicBezTo>
                <a:cubicBezTo>
                  <a:pt x="1258" y="12909"/>
                  <a:pt x="2168" y="13328"/>
                  <a:pt x="2987" y="13755"/>
                </a:cubicBezTo>
                <a:cubicBezTo>
                  <a:pt x="6687" y="15683"/>
                  <a:pt x="10497" y="16802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تبليغ الوحي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67" name="Shape">
            <a:extLst>
              <a:ext uri="{FF2B5EF4-FFF2-40B4-BE49-F238E27FC236}">
                <a16:creationId xmlns:a16="http://schemas.microsoft.com/office/drawing/2014/main" id="{A4F8415C-CB2D-4530-AF57-958CCE219EE2}"/>
              </a:ext>
            </a:extLst>
          </p:cNvPr>
          <p:cNvSpPr/>
          <p:nvPr/>
        </p:nvSpPr>
        <p:spPr>
          <a:xfrm flipH="1">
            <a:off x="2301166" y="1757832"/>
            <a:ext cx="3237532" cy="933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92" y="15614"/>
                </a:lnTo>
                <a:cubicBezTo>
                  <a:pt x="109" y="14933"/>
                  <a:pt x="288" y="14300"/>
                  <a:pt x="579" y="13878"/>
                </a:cubicBezTo>
                <a:cubicBezTo>
                  <a:pt x="1255" y="12900"/>
                  <a:pt x="2167" y="13323"/>
                  <a:pt x="2987" y="13755"/>
                </a:cubicBezTo>
                <a:cubicBezTo>
                  <a:pt x="6684" y="15704"/>
                  <a:pt x="10496" y="16824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النفخ في الصور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68" name="Shape">
            <a:extLst>
              <a:ext uri="{FF2B5EF4-FFF2-40B4-BE49-F238E27FC236}">
                <a16:creationId xmlns:a16="http://schemas.microsoft.com/office/drawing/2014/main" id="{CF5DD18A-1F46-462F-BDF8-E30CE5021C05}"/>
              </a:ext>
            </a:extLst>
          </p:cNvPr>
          <p:cNvSpPr/>
          <p:nvPr/>
        </p:nvSpPr>
        <p:spPr>
          <a:xfrm flipH="1">
            <a:off x="2472264" y="2934030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85" y="15531"/>
                </a:lnTo>
                <a:cubicBezTo>
                  <a:pt x="118" y="14878"/>
                  <a:pt x="297" y="14280"/>
                  <a:pt x="579" y="13878"/>
                </a:cubicBezTo>
                <a:cubicBezTo>
                  <a:pt x="1258" y="12909"/>
                  <a:pt x="2168" y="13328"/>
                  <a:pt x="2987" y="13755"/>
                </a:cubicBezTo>
                <a:cubicBezTo>
                  <a:pt x="6687" y="15683"/>
                  <a:pt x="10497" y="16802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توزيع الأرزاق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2FB16072-9462-43F0-B73B-F0CB95A23CE1}"/>
              </a:ext>
            </a:extLst>
          </p:cNvPr>
          <p:cNvSpPr/>
          <p:nvPr/>
        </p:nvSpPr>
        <p:spPr>
          <a:xfrm flipH="1">
            <a:off x="2472204" y="4163087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91" y="15543"/>
                </a:lnTo>
                <a:cubicBezTo>
                  <a:pt x="120" y="14887"/>
                  <a:pt x="297" y="14283"/>
                  <a:pt x="579" y="13878"/>
                </a:cubicBezTo>
                <a:cubicBezTo>
                  <a:pt x="1256" y="12903"/>
                  <a:pt x="2167" y="13325"/>
                  <a:pt x="2987" y="13755"/>
                </a:cubicBezTo>
                <a:cubicBezTo>
                  <a:pt x="6685" y="15697"/>
                  <a:pt x="10496" y="16816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قبض الأرواح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BBF9BA4E-6478-4BF4-B711-38BD0AAE1A1A}"/>
              </a:ext>
            </a:extLst>
          </p:cNvPr>
          <p:cNvSpPr/>
          <p:nvPr/>
        </p:nvSpPr>
        <p:spPr>
          <a:xfrm flipH="1">
            <a:off x="2472204" y="5411205"/>
            <a:ext cx="3060880" cy="994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95" extrusionOk="0">
                <a:moveTo>
                  <a:pt x="15158" y="1208"/>
                </a:moveTo>
                <a:cubicBezTo>
                  <a:pt x="14869" y="1205"/>
                  <a:pt x="14579" y="1402"/>
                  <a:pt x="14367" y="1810"/>
                </a:cubicBezTo>
                <a:cubicBezTo>
                  <a:pt x="13930" y="2650"/>
                  <a:pt x="13979" y="4000"/>
                  <a:pt x="14470" y="4730"/>
                </a:cubicBezTo>
                <a:cubicBezTo>
                  <a:pt x="12353" y="4991"/>
                  <a:pt x="10230" y="4408"/>
                  <a:pt x="8247" y="3020"/>
                </a:cubicBezTo>
                <a:cubicBezTo>
                  <a:pt x="5623" y="1184"/>
                  <a:pt x="2801" y="-1697"/>
                  <a:pt x="560" y="1296"/>
                </a:cubicBezTo>
                <a:cubicBezTo>
                  <a:pt x="352" y="1573"/>
                  <a:pt x="164" y="1897"/>
                  <a:pt x="0" y="2260"/>
                </a:cubicBezTo>
                <a:lnTo>
                  <a:pt x="91" y="15543"/>
                </a:lnTo>
                <a:cubicBezTo>
                  <a:pt x="120" y="14887"/>
                  <a:pt x="297" y="14283"/>
                  <a:pt x="579" y="13878"/>
                </a:cubicBezTo>
                <a:cubicBezTo>
                  <a:pt x="1256" y="12903"/>
                  <a:pt x="2167" y="13325"/>
                  <a:pt x="2987" y="13755"/>
                </a:cubicBezTo>
                <a:cubicBezTo>
                  <a:pt x="6685" y="15697"/>
                  <a:pt x="10496" y="16816"/>
                  <a:pt x="14339" y="17090"/>
                </a:cubicBezTo>
                <a:cubicBezTo>
                  <a:pt x="14052" y="17736"/>
                  <a:pt x="14063" y="18671"/>
                  <a:pt x="14367" y="19291"/>
                </a:cubicBezTo>
                <a:cubicBezTo>
                  <a:pt x="14574" y="19714"/>
                  <a:pt x="14869" y="19903"/>
                  <a:pt x="15158" y="19894"/>
                </a:cubicBezTo>
                <a:cubicBezTo>
                  <a:pt x="15444" y="19885"/>
                  <a:pt x="15728" y="19685"/>
                  <a:pt x="15949" y="19291"/>
                </a:cubicBezTo>
                <a:lnTo>
                  <a:pt x="21600" y="10463"/>
                </a:lnTo>
                <a:lnTo>
                  <a:pt x="15949" y="1810"/>
                </a:lnTo>
                <a:cubicBezTo>
                  <a:pt x="15731" y="1412"/>
                  <a:pt x="15445" y="1211"/>
                  <a:pt x="15158" y="1208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سؤال الإنسان</a:t>
            </a:r>
            <a:r>
              <a:rPr kumimoji="0" lang="ar-SA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rPr>
              <a:t> في القبر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Avenir Nex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D5DBB1-7589-45AB-B292-C3CDD52CEF3B}"/>
              </a:ext>
            </a:extLst>
          </p:cNvPr>
          <p:cNvGrpSpPr/>
          <p:nvPr/>
        </p:nvGrpSpPr>
        <p:grpSpPr>
          <a:xfrm>
            <a:off x="8501190" y="1525415"/>
            <a:ext cx="3094691" cy="3536577"/>
            <a:chOff x="8501190" y="1525415"/>
            <a:chExt cx="3094691" cy="35365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6B55DCC-3C7F-49DA-A008-1A5D4FB15D84}"/>
                </a:ext>
              </a:extLst>
            </p:cNvPr>
            <p:cNvGrpSpPr/>
            <p:nvPr/>
          </p:nvGrpSpPr>
          <p:grpSpPr>
            <a:xfrm>
              <a:off x="8501190" y="1525415"/>
              <a:ext cx="3094691" cy="3536577"/>
              <a:chOff x="9012368" y="3221314"/>
              <a:chExt cx="2159001" cy="2159001"/>
            </a:xfrm>
          </p:grpSpPr>
          <p:grpSp>
            <p:nvGrpSpPr>
              <p:cNvPr id="13" name="Group">
                <a:extLst>
                  <a:ext uri="{FF2B5EF4-FFF2-40B4-BE49-F238E27FC236}">
                    <a16:creationId xmlns:a16="http://schemas.microsoft.com/office/drawing/2014/main" id="{EBEB580A-DADF-4E21-9A93-4D64BF310CAD}"/>
                  </a:ext>
                </a:extLst>
              </p:cNvPr>
              <p:cNvGrpSpPr/>
              <p:nvPr/>
            </p:nvGrpSpPr>
            <p:grpSpPr>
              <a:xfrm>
                <a:off x="9012368" y="3221314"/>
                <a:ext cx="2159001" cy="2159001"/>
                <a:chOff x="0" y="0"/>
                <a:chExt cx="2159000" cy="2159000"/>
              </a:xfrm>
            </p:grpSpPr>
            <p:sp>
              <p:nvSpPr>
                <p:cNvPr id="16" name="Circle">
                  <a:extLst>
                    <a:ext uri="{FF2B5EF4-FFF2-40B4-BE49-F238E27FC236}">
                      <a16:creationId xmlns:a16="http://schemas.microsoft.com/office/drawing/2014/main" id="{031AE748-3D8A-458B-A0AF-EB0A7F36B2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159000" cy="2159000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667EEA"/>
                    </a:gs>
                    <a:gs pos="65994">
                      <a:srgbClr val="6E65C6"/>
                    </a:gs>
                    <a:gs pos="100000">
                      <a:srgbClr val="764BA2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>
                  <a:outerShdw blurRad="749300" dist="473447" dir="2315233" rotWithShape="0">
                    <a:srgbClr val="000000">
                      <a:alpha val="3150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7" name="Circle">
                  <a:extLst>
                    <a:ext uri="{FF2B5EF4-FFF2-40B4-BE49-F238E27FC236}">
                      <a16:creationId xmlns:a16="http://schemas.microsoft.com/office/drawing/2014/main" id="{E674CAF9-456F-4C4D-A434-5B343895C998}"/>
                    </a:ext>
                  </a:extLst>
                </p:cNvPr>
                <p:cNvSpPr/>
                <p:nvPr/>
              </p:nvSpPr>
              <p:spPr>
                <a:xfrm>
                  <a:off x="86019" y="86019"/>
                  <a:ext cx="1986962" cy="1986962"/>
                </a:xfrm>
                <a:prstGeom prst="ellipse">
                  <a:avLst/>
                </a:prstGeom>
                <a:gradFill flip="none" rotWithShape="1"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>
                  <a:outerShdw blurRad="152400" dist="90035" dir="2315233" rotWithShape="0">
                    <a:srgbClr val="000000">
                      <a:alpha val="38297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sp>
            <p:nvSpPr>
              <p:cNvPr id="14" name="Rounded Rectangle">
                <a:extLst>
                  <a:ext uri="{FF2B5EF4-FFF2-40B4-BE49-F238E27FC236}">
                    <a16:creationId xmlns:a16="http://schemas.microsoft.com/office/drawing/2014/main" id="{A2A43E18-B0C2-4BF4-A88E-D4A9FD8F6689}"/>
                  </a:ext>
                </a:extLst>
              </p:cNvPr>
              <p:cNvSpPr/>
              <p:nvPr/>
            </p:nvSpPr>
            <p:spPr>
              <a:xfrm>
                <a:off x="9759820" y="4047737"/>
                <a:ext cx="659884" cy="6139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FEFE"/>
                  </a:gs>
                  <a:gs pos="26230">
                    <a:srgbClr val="FAFBFD">
                      <a:alpha val="50000"/>
                    </a:srgbClr>
                  </a:gs>
                  <a:gs pos="42212">
                    <a:srgbClr val="F6F8FC">
                      <a:alpha val="0"/>
                    </a:srgbClr>
                  </a:gs>
                  <a:gs pos="58166">
                    <a:srgbClr val="7B7C7E">
                      <a:alpha val="20500"/>
                    </a:srgbClr>
                  </a:gs>
                  <a:gs pos="86088">
                    <a:srgbClr val="000000">
                      <a:alpha val="41000"/>
                    </a:srgbClr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" name="Rounded Rectangle">
                <a:extLst>
                  <a:ext uri="{FF2B5EF4-FFF2-40B4-BE49-F238E27FC236}">
                    <a16:creationId xmlns:a16="http://schemas.microsoft.com/office/drawing/2014/main" id="{2ABC0AB8-3492-4262-9DA5-A807F47E80A8}"/>
                  </a:ext>
                </a:extLst>
              </p:cNvPr>
              <p:cNvSpPr/>
              <p:nvPr/>
            </p:nvSpPr>
            <p:spPr>
              <a:xfrm>
                <a:off x="9520366" y="3578468"/>
                <a:ext cx="1143001" cy="36330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2846">
                    <a:srgbClr val="667EEA"/>
                  </a:gs>
                  <a:gs pos="65994">
                    <a:srgbClr val="6E65C6"/>
                  </a:gs>
                  <a:gs pos="100000">
                    <a:srgbClr val="764BA2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سؤال</a:t>
                </a:r>
                <a:endParaRPr kumimoji="0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AF63C3-3731-4F9D-B853-A50F1C619060}"/>
                </a:ext>
              </a:extLst>
            </p:cNvPr>
            <p:cNvSpPr/>
            <p:nvPr/>
          </p:nvSpPr>
          <p:spPr>
            <a:xfrm>
              <a:off x="8676070" y="3066643"/>
              <a:ext cx="2629246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اذكر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وظائف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الملائكة الآتية</a:t>
              </a: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أسماؤهم: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Freeform 6">
            <a:extLst>
              <a:ext uri="{FF2B5EF4-FFF2-40B4-BE49-F238E27FC236}">
                <a16:creationId xmlns:a16="http://schemas.microsoft.com/office/drawing/2014/main" id="{6CA7149E-5BFC-4A16-8D4D-03C7BF19A8C5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6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6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que 65">
            <a:extLst>
              <a:ext uri="{FF2B5EF4-FFF2-40B4-BE49-F238E27FC236}">
                <a16:creationId xmlns:a16="http://schemas.microsoft.com/office/drawing/2014/main" id="{4D60E7BE-8BA0-4DA3-8323-AE8D508B9E32}"/>
              </a:ext>
            </a:extLst>
          </p:cNvPr>
          <p:cNvSpPr/>
          <p:nvPr/>
        </p:nvSpPr>
        <p:spPr>
          <a:xfrm>
            <a:off x="4762574" y="167792"/>
            <a:ext cx="1988817" cy="562200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766743-79AB-4C52-BE55-504EFDEA23B2}"/>
              </a:ext>
            </a:extLst>
          </p:cNvPr>
          <p:cNvGrpSpPr/>
          <p:nvPr/>
        </p:nvGrpSpPr>
        <p:grpSpPr>
          <a:xfrm>
            <a:off x="7849771" y="112637"/>
            <a:ext cx="4087532" cy="792820"/>
            <a:chOff x="7435153" y="76055"/>
            <a:chExt cx="4087532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8" name="Rounded Rectangle 1032">
              <a:extLst>
                <a:ext uri="{FF2B5EF4-FFF2-40B4-BE49-F238E27FC236}">
                  <a16:creationId xmlns:a16="http://schemas.microsoft.com/office/drawing/2014/main" id="{A113D2F9-D3F4-4DCA-8B1E-5D59D76CA6F7}"/>
                </a:ext>
              </a:extLst>
            </p:cNvPr>
            <p:cNvSpPr/>
            <p:nvPr/>
          </p:nvSpPr>
          <p:spPr>
            <a:xfrm flipH="1">
              <a:off x="7435153" y="87360"/>
              <a:ext cx="4010099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r>
                <a:rPr kumimoji="0" lang="ar-S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آثار الإيمان بالملائكة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ounded Rectangle 1032">
              <a:extLst>
                <a:ext uri="{FF2B5EF4-FFF2-40B4-BE49-F238E27FC236}">
                  <a16:creationId xmlns:a16="http://schemas.microsoft.com/office/drawing/2014/main" id="{ABED41C6-64C0-4686-9EA5-182B17AAE629}"/>
                </a:ext>
              </a:extLst>
            </p:cNvPr>
            <p:cNvSpPr/>
            <p:nvPr/>
          </p:nvSpPr>
          <p:spPr>
            <a:xfrm flipH="1">
              <a:off x="10430735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0" name="Star: 24 Points 69">
              <a:extLst>
                <a:ext uri="{FF2B5EF4-FFF2-40B4-BE49-F238E27FC236}">
                  <a16:creationId xmlns:a16="http://schemas.microsoft.com/office/drawing/2014/main" id="{6D2BC93E-4992-4FED-9E35-648591AA1A3A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10DC536-9C10-430F-9CED-2C36BC632B78}"/>
              </a:ext>
            </a:extLst>
          </p:cNvPr>
          <p:cNvGrpSpPr/>
          <p:nvPr/>
        </p:nvGrpSpPr>
        <p:grpSpPr>
          <a:xfrm>
            <a:off x="6422395" y="3059613"/>
            <a:ext cx="5064418" cy="1403924"/>
            <a:chOff x="3474272" y="2092671"/>
            <a:chExt cx="5064418" cy="1736085"/>
          </a:xfrm>
        </p:grpSpPr>
        <p:grpSp>
          <p:nvGrpSpPr>
            <p:cNvPr id="75" name="Group">
              <a:extLst>
                <a:ext uri="{FF2B5EF4-FFF2-40B4-BE49-F238E27FC236}">
                  <a16:creationId xmlns:a16="http://schemas.microsoft.com/office/drawing/2014/main" id="{27398566-9E84-4B5E-9EA3-ACD95746923D}"/>
                </a:ext>
              </a:extLst>
            </p:cNvPr>
            <p:cNvGrpSpPr/>
            <p:nvPr/>
          </p:nvGrpSpPr>
          <p:grpSpPr>
            <a:xfrm rot="10800000">
              <a:off x="3474272" y="2092671"/>
              <a:ext cx="5064418" cy="1684324"/>
              <a:chOff x="0" y="73"/>
              <a:chExt cx="5064416" cy="1041055"/>
            </a:xfrm>
          </p:grpSpPr>
          <p:sp>
            <p:nvSpPr>
              <p:cNvPr id="77" name="Rectangle">
                <a:extLst>
                  <a:ext uri="{FF2B5EF4-FFF2-40B4-BE49-F238E27FC236}">
                    <a16:creationId xmlns:a16="http://schemas.microsoft.com/office/drawing/2014/main" id="{9D93C107-CC3F-4689-A235-382B5CB00191}"/>
                  </a:ext>
                </a:extLst>
              </p:cNvPr>
              <p:cNvSpPr/>
              <p:nvPr/>
            </p:nvSpPr>
            <p:spPr>
              <a:xfrm rot="10800000">
                <a:off x="492959" y="18583"/>
                <a:ext cx="1170734" cy="990215"/>
              </a:xfrm>
              <a:prstGeom prst="rect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A5B05CBE-7E61-4B16-92FE-11EDD1AACB4D}"/>
                  </a:ext>
                </a:extLst>
              </p:cNvPr>
              <p:cNvSpPr/>
              <p:nvPr/>
            </p:nvSpPr>
            <p:spPr>
              <a:xfrm rot="8496124">
                <a:off x="724551" y="120993"/>
                <a:ext cx="415623" cy="824255"/>
              </a:xfrm>
              <a:prstGeom prst="rect">
                <a:avLst/>
              </a:prstGeom>
              <a:gradFill flip="none" rotWithShape="1">
                <a:gsLst>
                  <a:gs pos="1890">
                    <a:srgbClr val="FF2A70"/>
                  </a:gs>
                  <a:gs pos="64135">
                    <a:srgbClr val="E1359B"/>
                  </a:gs>
                  <a:gs pos="98899">
                    <a:srgbClr val="C23FC6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10" name="Triangle">
                <a:extLst>
                  <a:ext uri="{FF2B5EF4-FFF2-40B4-BE49-F238E27FC236}">
                    <a16:creationId xmlns:a16="http://schemas.microsoft.com/office/drawing/2014/main" id="{9D47AD8E-C553-4DF4-AC80-79F2529C3D81}"/>
                  </a:ext>
                </a:extLst>
              </p:cNvPr>
              <p:cNvSpPr/>
              <p:nvPr/>
            </p:nvSpPr>
            <p:spPr>
              <a:xfrm rot="10800000">
                <a:off x="48789" y="517181"/>
                <a:ext cx="1009255" cy="49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90">
                    <a:srgbClr val="FF2A70"/>
                  </a:gs>
                  <a:gs pos="64135">
                    <a:srgbClr val="E1359B"/>
                  </a:gs>
                  <a:gs pos="98899">
                    <a:srgbClr val="C23FC6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8F6A9613-72A4-4DB0-953E-C43A2E2BAD94}"/>
                  </a:ext>
                </a:extLst>
              </p:cNvPr>
              <p:cNvSpPr/>
              <p:nvPr/>
            </p:nvSpPr>
            <p:spPr>
              <a:xfrm rot="10800000">
                <a:off x="390959" y="18583"/>
                <a:ext cx="4673457" cy="102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6405" y="21600"/>
                    </a:lnTo>
                    <a:lnTo>
                      <a:pt x="0" y="2146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C2F39A01-51B0-45A0-BD68-927305031CA5}"/>
                  </a:ext>
                </a:extLst>
              </p:cNvPr>
              <p:cNvSpPr/>
              <p:nvPr/>
            </p:nvSpPr>
            <p:spPr>
              <a:xfrm>
                <a:off x="0" y="73"/>
                <a:ext cx="1304064" cy="103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6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890">
                    <a:srgbClr val="FF2A70"/>
                  </a:gs>
                  <a:gs pos="64135">
                    <a:srgbClr val="E1359B"/>
                  </a:gs>
                  <a:gs pos="98899">
                    <a:srgbClr val="C23FC6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76" name="TextBox 34">
              <a:extLst>
                <a:ext uri="{FF2B5EF4-FFF2-40B4-BE49-F238E27FC236}">
                  <a16:creationId xmlns:a16="http://schemas.microsoft.com/office/drawing/2014/main" id="{E5C86E9A-B78C-43D5-8F59-7BBF008378B8}"/>
                </a:ext>
              </a:extLst>
            </p:cNvPr>
            <p:cNvSpPr txBox="1"/>
            <p:nvPr/>
          </p:nvSpPr>
          <p:spPr>
            <a:xfrm>
              <a:off x="7823175" y="2953393"/>
              <a:ext cx="666726" cy="8753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rial Rounded MT Bold"/>
                </a:rPr>
                <a:t>1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rial Rounded MT Bold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490B45B-AEAE-481A-9053-20AF733F4ED2}"/>
              </a:ext>
            </a:extLst>
          </p:cNvPr>
          <p:cNvGrpSpPr/>
          <p:nvPr/>
        </p:nvGrpSpPr>
        <p:grpSpPr>
          <a:xfrm>
            <a:off x="614213" y="3054510"/>
            <a:ext cx="5080724" cy="1399187"/>
            <a:chOff x="3457966" y="2098528"/>
            <a:chExt cx="5080724" cy="1730228"/>
          </a:xfrm>
        </p:grpSpPr>
        <p:grpSp>
          <p:nvGrpSpPr>
            <p:cNvPr id="115" name="Group">
              <a:extLst>
                <a:ext uri="{FF2B5EF4-FFF2-40B4-BE49-F238E27FC236}">
                  <a16:creationId xmlns:a16="http://schemas.microsoft.com/office/drawing/2014/main" id="{32A6D360-A0CE-43CE-BAA1-E8D6FC7AFE3D}"/>
                </a:ext>
              </a:extLst>
            </p:cNvPr>
            <p:cNvGrpSpPr/>
            <p:nvPr/>
          </p:nvGrpSpPr>
          <p:grpSpPr>
            <a:xfrm rot="10800000">
              <a:off x="3457966" y="2098528"/>
              <a:ext cx="5080724" cy="1678467"/>
              <a:chOff x="0" y="73"/>
              <a:chExt cx="5080722" cy="1037435"/>
            </a:xfrm>
          </p:grpSpPr>
          <p:sp>
            <p:nvSpPr>
              <p:cNvPr id="117" name="Rectangle">
                <a:extLst>
                  <a:ext uri="{FF2B5EF4-FFF2-40B4-BE49-F238E27FC236}">
                    <a16:creationId xmlns:a16="http://schemas.microsoft.com/office/drawing/2014/main" id="{3022D92E-687B-445F-B2EA-3C619B943418}"/>
                  </a:ext>
                </a:extLst>
              </p:cNvPr>
              <p:cNvSpPr/>
              <p:nvPr/>
            </p:nvSpPr>
            <p:spPr>
              <a:xfrm rot="10800000">
                <a:off x="492959" y="18583"/>
                <a:ext cx="1170734" cy="990215"/>
              </a:xfrm>
              <a:prstGeom prst="rect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30" name="Rectangle">
                <a:extLst>
                  <a:ext uri="{FF2B5EF4-FFF2-40B4-BE49-F238E27FC236}">
                    <a16:creationId xmlns:a16="http://schemas.microsoft.com/office/drawing/2014/main" id="{0AB8ABCA-ACA4-40E5-B365-AB3EB490E828}"/>
                  </a:ext>
                </a:extLst>
              </p:cNvPr>
              <p:cNvSpPr/>
              <p:nvPr/>
            </p:nvSpPr>
            <p:spPr>
              <a:xfrm rot="8555894">
                <a:off x="724551" y="120993"/>
                <a:ext cx="415623" cy="82425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7" name="Triangle">
                <a:extLst>
                  <a:ext uri="{FF2B5EF4-FFF2-40B4-BE49-F238E27FC236}">
                    <a16:creationId xmlns:a16="http://schemas.microsoft.com/office/drawing/2014/main" id="{C9392162-5E10-4DA6-96E6-8543AEC18F71}"/>
                  </a:ext>
                </a:extLst>
              </p:cNvPr>
              <p:cNvSpPr/>
              <p:nvPr/>
            </p:nvSpPr>
            <p:spPr>
              <a:xfrm rot="10800000">
                <a:off x="48789" y="517181"/>
                <a:ext cx="1009255" cy="49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8" name="Shape">
                <a:extLst>
                  <a:ext uri="{FF2B5EF4-FFF2-40B4-BE49-F238E27FC236}">
                    <a16:creationId xmlns:a16="http://schemas.microsoft.com/office/drawing/2014/main" id="{EF2CC2DB-8814-484C-9070-487891BDB270}"/>
                  </a:ext>
                </a:extLst>
              </p:cNvPr>
              <p:cNvSpPr/>
              <p:nvPr/>
            </p:nvSpPr>
            <p:spPr>
              <a:xfrm rot="10800000">
                <a:off x="407265" y="8896"/>
                <a:ext cx="4673457" cy="102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6405" y="21600"/>
                    </a:lnTo>
                    <a:lnTo>
                      <a:pt x="0" y="2146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9" name="Shape">
                <a:extLst>
                  <a:ext uri="{FF2B5EF4-FFF2-40B4-BE49-F238E27FC236}">
                    <a16:creationId xmlns:a16="http://schemas.microsoft.com/office/drawing/2014/main" id="{D82AAE5D-F35A-4BD8-B65F-7B9138672674}"/>
                  </a:ext>
                </a:extLst>
              </p:cNvPr>
              <p:cNvSpPr/>
              <p:nvPr/>
            </p:nvSpPr>
            <p:spPr>
              <a:xfrm>
                <a:off x="0" y="73"/>
                <a:ext cx="1304064" cy="103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6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16" name="TextBox 34">
              <a:extLst>
                <a:ext uri="{FF2B5EF4-FFF2-40B4-BE49-F238E27FC236}">
                  <a16:creationId xmlns:a16="http://schemas.microsoft.com/office/drawing/2014/main" id="{F00667D7-A4FF-4737-8AD9-9CBF4A46B8F3}"/>
                </a:ext>
              </a:extLst>
            </p:cNvPr>
            <p:cNvSpPr txBox="1"/>
            <p:nvPr/>
          </p:nvSpPr>
          <p:spPr>
            <a:xfrm>
              <a:off x="7823175" y="2953393"/>
              <a:ext cx="666726" cy="8753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rial Rounded MT Bold"/>
                </a:rPr>
                <a:t>2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rial Rounded MT Bold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2CA8FE7-0EA1-4120-B966-33EC010FAD25}"/>
              </a:ext>
            </a:extLst>
          </p:cNvPr>
          <p:cNvGrpSpPr/>
          <p:nvPr/>
        </p:nvGrpSpPr>
        <p:grpSpPr>
          <a:xfrm>
            <a:off x="3707971" y="4775118"/>
            <a:ext cx="5064418" cy="1403924"/>
            <a:chOff x="3474272" y="2092671"/>
            <a:chExt cx="5064418" cy="1736085"/>
          </a:xfrm>
        </p:grpSpPr>
        <p:grpSp>
          <p:nvGrpSpPr>
            <p:cNvPr id="151" name="Group">
              <a:extLst>
                <a:ext uri="{FF2B5EF4-FFF2-40B4-BE49-F238E27FC236}">
                  <a16:creationId xmlns:a16="http://schemas.microsoft.com/office/drawing/2014/main" id="{E9C68CCD-0EB4-4C14-8EE0-BD03A32FB285}"/>
                </a:ext>
              </a:extLst>
            </p:cNvPr>
            <p:cNvGrpSpPr/>
            <p:nvPr/>
          </p:nvGrpSpPr>
          <p:grpSpPr>
            <a:xfrm rot="10800000">
              <a:off x="3474272" y="2092671"/>
              <a:ext cx="5064418" cy="1684324"/>
              <a:chOff x="0" y="73"/>
              <a:chExt cx="5064416" cy="1041055"/>
            </a:xfrm>
          </p:grpSpPr>
          <p:sp>
            <p:nvSpPr>
              <p:cNvPr id="153" name="Rectangle">
                <a:extLst>
                  <a:ext uri="{FF2B5EF4-FFF2-40B4-BE49-F238E27FC236}">
                    <a16:creationId xmlns:a16="http://schemas.microsoft.com/office/drawing/2014/main" id="{E6F68EB4-191F-4585-97BD-712A279A82F7}"/>
                  </a:ext>
                </a:extLst>
              </p:cNvPr>
              <p:cNvSpPr/>
              <p:nvPr/>
            </p:nvSpPr>
            <p:spPr>
              <a:xfrm rot="10800000">
                <a:off x="492959" y="18583"/>
                <a:ext cx="1170734" cy="990215"/>
              </a:xfrm>
              <a:prstGeom prst="rect">
                <a:avLst/>
              </a:pr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4" name="Rectangle">
                <a:extLst>
                  <a:ext uri="{FF2B5EF4-FFF2-40B4-BE49-F238E27FC236}">
                    <a16:creationId xmlns:a16="http://schemas.microsoft.com/office/drawing/2014/main" id="{8768DBB8-1FA1-4FAA-89DA-96C6FA53330F}"/>
                  </a:ext>
                </a:extLst>
              </p:cNvPr>
              <p:cNvSpPr/>
              <p:nvPr/>
            </p:nvSpPr>
            <p:spPr>
              <a:xfrm rot="8597240">
                <a:off x="724551" y="120993"/>
                <a:ext cx="415623" cy="8242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5" name="Triangle">
                <a:extLst>
                  <a:ext uri="{FF2B5EF4-FFF2-40B4-BE49-F238E27FC236}">
                    <a16:creationId xmlns:a16="http://schemas.microsoft.com/office/drawing/2014/main" id="{96D0FFBF-91C5-4D1F-83D5-3ABB1E43238A}"/>
                  </a:ext>
                </a:extLst>
              </p:cNvPr>
              <p:cNvSpPr/>
              <p:nvPr/>
            </p:nvSpPr>
            <p:spPr>
              <a:xfrm rot="10800000">
                <a:off x="48789" y="517181"/>
                <a:ext cx="1009255" cy="499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1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338208C8-968F-4CE2-AA30-CE22BFE117EA}"/>
                  </a:ext>
                </a:extLst>
              </p:cNvPr>
              <p:cNvSpPr/>
              <p:nvPr/>
            </p:nvSpPr>
            <p:spPr>
              <a:xfrm rot="10800000">
                <a:off x="390959" y="18583"/>
                <a:ext cx="4673457" cy="102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6405" y="21600"/>
                    </a:lnTo>
                    <a:lnTo>
                      <a:pt x="0" y="2146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7" name="Shape">
                <a:extLst>
                  <a:ext uri="{FF2B5EF4-FFF2-40B4-BE49-F238E27FC236}">
                    <a16:creationId xmlns:a16="http://schemas.microsoft.com/office/drawing/2014/main" id="{93F3EE4A-8399-46AC-927D-D8491C83076E}"/>
                  </a:ext>
                </a:extLst>
              </p:cNvPr>
              <p:cNvSpPr/>
              <p:nvPr/>
            </p:nvSpPr>
            <p:spPr>
              <a:xfrm>
                <a:off x="0" y="73"/>
                <a:ext cx="1304064" cy="103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63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2700" cap="flat">
                <a:noFill/>
                <a:miter lim="400000"/>
              </a:ln>
              <a:effectLst>
                <a:outerShdw blurRad="152400" dist="90035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52" name="TextBox 34">
              <a:extLst>
                <a:ext uri="{FF2B5EF4-FFF2-40B4-BE49-F238E27FC236}">
                  <a16:creationId xmlns:a16="http://schemas.microsoft.com/office/drawing/2014/main" id="{86EF9B96-05FB-4B37-A0DE-5875739786D8}"/>
                </a:ext>
              </a:extLst>
            </p:cNvPr>
            <p:cNvSpPr txBox="1"/>
            <p:nvPr/>
          </p:nvSpPr>
          <p:spPr>
            <a:xfrm>
              <a:off x="7823175" y="2953393"/>
              <a:ext cx="666726" cy="8753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40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rial Rounded MT Bold"/>
                </a:rPr>
                <a:t>3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rial Rounded MT Bold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4069B0E-ED59-41F9-A5A8-BCC2D492D6EB}"/>
              </a:ext>
            </a:extLst>
          </p:cNvPr>
          <p:cNvGrpSpPr/>
          <p:nvPr/>
        </p:nvGrpSpPr>
        <p:grpSpPr>
          <a:xfrm>
            <a:off x="2128225" y="1316830"/>
            <a:ext cx="7935549" cy="1136842"/>
            <a:chOff x="995748" y="1364930"/>
            <a:chExt cx="10114358" cy="1286994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FB2CB932-4D2E-4A46-AC26-1898B9647949}"/>
                </a:ext>
              </a:extLst>
            </p:cNvPr>
            <p:cNvGrpSpPr/>
            <p:nvPr/>
          </p:nvGrpSpPr>
          <p:grpSpPr>
            <a:xfrm>
              <a:off x="1153792" y="1414501"/>
              <a:ext cx="9772979" cy="1135198"/>
              <a:chOff x="1112566" y="1369457"/>
              <a:chExt cx="9772979" cy="1135198"/>
            </a:xfrm>
          </p:grpSpPr>
          <p:sp>
            <p:nvSpPr>
              <p:cNvPr id="180" name="Rectangle">
                <a:extLst>
                  <a:ext uri="{FF2B5EF4-FFF2-40B4-BE49-F238E27FC236}">
                    <a16:creationId xmlns:a16="http://schemas.microsoft.com/office/drawing/2014/main" id="{50E7FF87-371E-4EDD-BC57-D3446DE664AF}"/>
                  </a:ext>
                </a:extLst>
              </p:cNvPr>
              <p:cNvSpPr/>
              <p:nvPr/>
            </p:nvSpPr>
            <p:spPr>
              <a:xfrm>
                <a:off x="1136367" y="1404638"/>
                <a:ext cx="9725376" cy="10575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grpSp>
            <p:nvGrpSpPr>
              <p:cNvPr id="181" name="Group">
                <a:extLst>
                  <a:ext uri="{FF2B5EF4-FFF2-40B4-BE49-F238E27FC236}">
                    <a16:creationId xmlns:a16="http://schemas.microsoft.com/office/drawing/2014/main" id="{C46946A8-0898-498B-BF3D-348B92C8E39A}"/>
                  </a:ext>
                </a:extLst>
              </p:cNvPr>
              <p:cNvGrpSpPr/>
              <p:nvPr/>
            </p:nvGrpSpPr>
            <p:grpSpPr>
              <a:xfrm>
                <a:off x="1112566" y="2419712"/>
                <a:ext cx="9772979" cy="84943"/>
                <a:chOff x="0" y="0"/>
                <a:chExt cx="4211289" cy="73804"/>
              </a:xfrm>
            </p:grpSpPr>
            <p:sp>
              <p:nvSpPr>
                <p:cNvPr id="185" name="Shape">
                  <a:extLst>
                    <a:ext uri="{FF2B5EF4-FFF2-40B4-BE49-F238E27FC236}">
                      <a16:creationId xmlns:a16="http://schemas.microsoft.com/office/drawing/2014/main" id="{9FF845CB-9278-40BF-B514-30A57D6441A9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86" name="Shape">
                  <a:extLst>
                    <a:ext uri="{FF2B5EF4-FFF2-40B4-BE49-F238E27FC236}">
                      <a16:creationId xmlns:a16="http://schemas.microsoft.com/office/drawing/2014/main" id="{F7E38D5C-5593-406B-816B-D3037C0928E1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grpSp>
            <p:nvGrpSpPr>
              <p:cNvPr id="182" name="Group">
                <a:extLst>
                  <a:ext uri="{FF2B5EF4-FFF2-40B4-BE49-F238E27FC236}">
                    <a16:creationId xmlns:a16="http://schemas.microsoft.com/office/drawing/2014/main" id="{59D0E21C-C92A-46D1-BEDA-3EAD872F7BDA}"/>
                  </a:ext>
                </a:extLst>
              </p:cNvPr>
              <p:cNvGrpSpPr/>
              <p:nvPr/>
            </p:nvGrpSpPr>
            <p:grpSpPr>
              <a:xfrm>
                <a:off x="1112566" y="1369457"/>
                <a:ext cx="9772979" cy="84942"/>
                <a:chOff x="0" y="0"/>
                <a:chExt cx="4211289" cy="73804"/>
              </a:xfrm>
            </p:grpSpPr>
            <p:sp>
              <p:nvSpPr>
                <p:cNvPr id="183" name="Shape">
                  <a:extLst>
                    <a:ext uri="{FF2B5EF4-FFF2-40B4-BE49-F238E27FC236}">
                      <a16:creationId xmlns:a16="http://schemas.microsoft.com/office/drawing/2014/main" id="{F8FFEDEA-B015-4AAC-BCC5-1DC90DA5F7C9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84" name="Shape">
                  <a:extLst>
                    <a:ext uri="{FF2B5EF4-FFF2-40B4-BE49-F238E27FC236}">
                      <a16:creationId xmlns:a16="http://schemas.microsoft.com/office/drawing/2014/main" id="{6AFDE9AA-C988-42AE-84DC-C07BD81A7F1D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</p:grpSp>
        <p:grpSp>
          <p:nvGrpSpPr>
            <p:cNvPr id="160" name="Group">
              <a:extLst>
                <a:ext uri="{FF2B5EF4-FFF2-40B4-BE49-F238E27FC236}">
                  <a16:creationId xmlns:a16="http://schemas.microsoft.com/office/drawing/2014/main" id="{75486B4E-1A74-47AD-846F-3817F57789AD}"/>
                </a:ext>
              </a:extLst>
            </p:cNvPr>
            <p:cNvGrpSpPr/>
            <p:nvPr/>
          </p:nvGrpSpPr>
          <p:grpSpPr>
            <a:xfrm>
              <a:off x="10687182" y="1364930"/>
              <a:ext cx="422924" cy="1239657"/>
              <a:chOff x="0" y="0"/>
              <a:chExt cx="648276" cy="107584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1" name="Rectangle">
                <a:extLst>
                  <a:ext uri="{FF2B5EF4-FFF2-40B4-BE49-F238E27FC236}">
                    <a16:creationId xmlns:a16="http://schemas.microsoft.com/office/drawing/2014/main" id="{41087A2A-27C3-4B93-87B3-08D7B673FAAF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2" name="Rectangle">
                <a:extLst>
                  <a:ext uri="{FF2B5EF4-FFF2-40B4-BE49-F238E27FC236}">
                    <a16:creationId xmlns:a16="http://schemas.microsoft.com/office/drawing/2014/main" id="{5EAABF06-1F51-4FB0-BEA4-3940037909F5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3" name="Rectangle">
                <a:extLst>
                  <a:ext uri="{FF2B5EF4-FFF2-40B4-BE49-F238E27FC236}">
                    <a16:creationId xmlns:a16="http://schemas.microsoft.com/office/drawing/2014/main" id="{64425F7D-0DF6-4789-842A-9E6642576B9E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4" name="Rectangle">
                <a:extLst>
                  <a:ext uri="{FF2B5EF4-FFF2-40B4-BE49-F238E27FC236}">
                    <a16:creationId xmlns:a16="http://schemas.microsoft.com/office/drawing/2014/main" id="{799F0885-D2EC-48C3-BA69-7B78E4459977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5" name="Shape">
                <a:extLst>
                  <a:ext uri="{FF2B5EF4-FFF2-40B4-BE49-F238E27FC236}">
                    <a16:creationId xmlns:a16="http://schemas.microsoft.com/office/drawing/2014/main" id="{3B2AE0C5-FB60-4422-8580-8F9A61240641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6" name="Shape">
                <a:extLst>
                  <a:ext uri="{FF2B5EF4-FFF2-40B4-BE49-F238E27FC236}">
                    <a16:creationId xmlns:a16="http://schemas.microsoft.com/office/drawing/2014/main" id="{67DC03B9-87B9-4804-9101-DA7CD51F7DBF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7" name="Shape">
                <a:extLst>
                  <a:ext uri="{FF2B5EF4-FFF2-40B4-BE49-F238E27FC236}">
                    <a16:creationId xmlns:a16="http://schemas.microsoft.com/office/drawing/2014/main" id="{60731AA5-AC32-43F3-A9C1-6B3B81DAEC44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8" name="Shape">
                <a:extLst>
                  <a:ext uri="{FF2B5EF4-FFF2-40B4-BE49-F238E27FC236}">
                    <a16:creationId xmlns:a16="http://schemas.microsoft.com/office/drawing/2014/main" id="{3D174412-E896-47B3-A949-238322DD49C9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9" name="Shape">
                <a:extLst>
                  <a:ext uri="{FF2B5EF4-FFF2-40B4-BE49-F238E27FC236}">
                    <a16:creationId xmlns:a16="http://schemas.microsoft.com/office/drawing/2014/main" id="{D0F43C78-F9AC-4F4E-AC77-EE558ADE42D6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grpSp>
          <p:nvGrpSpPr>
            <p:cNvPr id="161" name="Group">
              <a:extLst>
                <a:ext uri="{FF2B5EF4-FFF2-40B4-BE49-F238E27FC236}">
                  <a16:creationId xmlns:a16="http://schemas.microsoft.com/office/drawing/2014/main" id="{F4230F92-E21E-4BE3-8428-A08829BC9532}"/>
                </a:ext>
              </a:extLst>
            </p:cNvPr>
            <p:cNvGrpSpPr/>
            <p:nvPr/>
          </p:nvGrpSpPr>
          <p:grpSpPr>
            <a:xfrm>
              <a:off x="995748" y="1376502"/>
              <a:ext cx="422955" cy="1275422"/>
              <a:chOff x="0" y="0"/>
              <a:chExt cx="648276" cy="1075846"/>
            </a:xfrm>
          </p:grpSpPr>
          <p:sp>
            <p:nvSpPr>
              <p:cNvPr id="162" name="Rectangle">
                <a:extLst>
                  <a:ext uri="{FF2B5EF4-FFF2-40B4-BE49-F238E27FC236}">
                    <a16:creationId xmlns:a16="http://schemas.microsoft.com/office/drawing/2014/main" id="{ECBB20F4-85C6-4F95-9151-75335D11E636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3" name="Rectangle">
                <a:extLst>
                  <a:ext uri="{FF2B5EF4-FFF2-40B4-BE49-F238E27FC236}">
                    <a16:creationId xmlns:a16="http://schemas.microsoft.com/office/drawing/2014/main" id="{B57111D2-666D-4B5F-AE5D-D13C7A6EFF87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4" name="Rectangle">
                <a:extLst>
                  <a:ext uri="{FF2B5EF4-FFF2-40B4-BE49-F238E27FC236}">
                    <a16:creationId xmlns:a16="http://schemas.microsoft.com/office/drawing/2014/main" id="{AE6C4975-828D-4990-87E7-432903A8749C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5" name="Rectangle">
                <a:extLst>
                  <a:ext uri="{FF2B5EF4-FFF2-40B4-BE49-F238E27FC236}">
                    <a16:creationId xmlns:a16="http://schemas.microsoft.com/office/drawing/2014/main" id="{8C1B6186-C3C6-432B-9DAD-38AD2C9CE4FE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6" name="Shape">
                <a:extLst>
                  <a:ext uri="{FF2B5EF4-FFF2-40B4-BE49-F238E27FC236}">
                    <a16:creationId xmlns:a16="http://schemas.microsoft.com/office/drawing/2014/main" id="{B72AC87E-B4C5-418B-B6B3-DBCB5AD02801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7" name="Shape">
                <a:extLst>
                  <a:ext uri="{FF2B5EF4-FFF2-40B4-BE49-F238E27FC236}">
                    <a16:creationId xmlns:a16="http://schemas.microsoft.com/office/drawing/2014/main" id="{DB1D9462-1535-486B-8493-3D8B66F55EC0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8" name="Shape">
                <a:extLst>
                  <a:ext uri="{FF2B5EF4-FFF2-40B4-BE49-F238E27FC236}">
                    <a16:creationId xmlns:a16="http://schemas.microsoft.com/office/drawing/2014/main" id="{51F4B48B-A6DC-4A53-ACE0-D804B8A190E8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9" name="Shape">
                <a:extLst>
                  <a:ext uri="{FF2B5EF4-FFF2-40B4-BE49-F238E27FC236}">
                    <a16:creationId xmlns:a16="http://schemas.microsoft.com/office/drawing/2014/main" id="{2ACAF55C-C69A-4097-BFA7-8A9FD6606468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0" name="Shape">
                <a:extLst>
                  <a:ext uri="{FF2B5EF4-FFF2-40B4-BE49-F238E27FC236}">
                    <a16:creationId xmlns:a16="http://schemas.microsoft.com/office/drawing/2014/main" id="{4CDFDE36-DE7B-42C9-BC35-71615DD3E131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90B497E-D2BD-4D57-A076-8A5F9A3E63AC}"/>
              </a:ext>
            </a:extLst>
          </p:cNvPr>
          <p:cNvSpPr/>
          <p:nvPr/>
        </p:nvSpPr>
        <p:spPr>
          <a:xfrm>
            <a:off x="2562019" y="1548890"/>
            <a:ext cx="7067961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للإيمان بالملائكة آثار كثيرة في حياة المسلم، اذكر أثرين على الأقل.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17688F6-1635-4EE0-9ED6-23021356D929}"/>
              </a:ext>
            </a:extLst>
          </p:cNvPr>
          <p:cNvSpPr/>
          <p:nvPr/>
        </p:nvSpPr>
        <p:spPr>
          <a:xfrm>
            <a:off x="6407503" y="3192277"/>
            <a:ext cx="39654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تنمية مراقبة الله تعالى لدى المؤمن ودعوته لاجتناب كل ما فيه معصية.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2B1D48D-317F-4C0F-9C9D-C208A4895B5A}"/>
              </a:ext>
            </a:extLst>
          </p:cNvPr>
          <p:cNvSpPr/>
          <p:nvPr/>
        </p:nvSpPr>
        <p:spPr>
          <a:xfrm>
            <a:off x="666816" y="3154858"/>
            <a:ext cx="384706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التشبه بهم في طاعتهم التامة لله تعالى، والامتثال لأوامره.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CD11523-2674-44A4-BCF9-1CE33951CEE4}"/>
              </a:ext>
            </a:extLst>
          </p:cNvPr>
          <p:cNvSpPr/>
          <p:nvPr/>
        </p:nvSpPr>
        <p:spPr>
          <a:xfrm>
            <a:off x="3707971" y="4860814"/>
            <a:ext cx="37455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استشعار عظمة الله تعالی وکثرة جنوده، والاطمئنان إلى نصره وتأييده.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6" name="Plaque 195">
            <a:extLst>
              <a:ext uri="{FF2B5EF4-FFF2-40B4-BE49-F238E27FC236}">
                <a16:creationId xmlns:a16="http://schemas.microsoft.com/office/drawing/2014/main" id="{33C83961-7BAD-420C-92D2-1C5A89509BF2}"/>
              </a:ext>
            </a:extLst>
          </p:cNvPr>
          <p:cNvSpPr/>
          <p:nvPr/>
        </p:nvSpPr>
        <p:spPr>
          <a:xfrm>
            <a:off x="4762574" y="146076"/>
            <a:ext cx="1988817" cy="624321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3CC91747-65E4-45D8-974A-752147B84A67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8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3" grpId="0"/>
      <p:bldP spid="194" grpId="0"/>
      <p:bldP spid="195" grpId="0"/>
      <p:bldP spid="1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19295FD7-8A42-4E20-A1BF-305E9D4271B8}"/>
              </a:ext>
            </a:extLst>
          </p:cNvPr>
          <p:cNvGrpSpPr/>
          <p:nvPr/>
        </p:nvGrpSpPr>
        <p:grpSpPr>
          <a:xfrm>
            <a:off x="8510949" y="129755"/>
            <a:ext cx="3255693" cy="792820"/>
            <a:chOff x="8182584" y="76055"/>
            <a:chExt cx="325569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Rounded Rectangle 1032">
              <a:extLst>
                <a:ext uri="{FF2B5EF4-FFF2-40B4-BE49-F238E27FC236}">
                  <a16:creationId xmlns:a16="http://schemas.microsoft.com/office/drawing/2014/main" id="{E295E0E8-3D06-43BB-944C-B8F789667D8B}"/>
                </a:ext>
              </a:extLst>
            </p:cNvPr>
            <p:cNvSpPr/>
            <p:nvPr/>
          </p:nvSpPr>
          <p:spPr>
            <a:xfrm flipH="1">
              <a:off x="8182584" y="87360"/>
              <a:ext cx="306571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تقييم ختامي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0" name="Rounded Rectangle 1032">
              <a:extLst>
                <a:ext uri="{FF2B5EF4-FFF2-40B4-BE49-F238E27FC236}">
                  <a16:creationId xmlns:a16="http://schemas.microsoft.com/office/drawing/2014/main" id="{BB3ADB82-84B9-4094-92B4-0A9F024364B9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1" name="Star: 24 Points 50">
              <a:extLst>
                <a:ext uri="{FF2B5EF4-FFF2-40B4-BE49-F238E27FC236}">
                  <a16:creationId xmlns:a16="http://schemas.microsoft.com/office/drawing/2014/main" id="{527771B0-5FFC-408F-AD7F-300090C326FD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2" name="Plaque 71">
            <a:extLst>
              <a:ext uri="{FF2B5EF4-FFF2-40B4-BE49-F238E27FC236}">
                <a16:creationId xmlns:a16="http://schemas.microsoft.com/office/drawing/2014/main" id="{BBC4DF5C-5057-41F5-B7C3-117BB94EC040}"/>
              </a:ext>
            </a:extLst>
          </p:cNvPr>
          <p:cNvSpPr/>
          <p:nvPr/>
        </p:nvSpPr>
        <p:spPr>
          <a:xfrm>
            <a:off x="4850684" y="180545"/>
            <a:ext cx="1655832" cy="60818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الأسئلة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418D1-4AA4-4ABA-86AD-4A33F690FB25}"/>
              </a:ext>
            </a:extLst>
          </p:cNvPr>
          <p:cNvGrpSpPr/>
          <p:nvPr/>
        </p:nvGrpSpPr>
        <p:grpSpPr>
          <a:xfrm>
            <a:off x="780804" y="952074"/>
            <a:ext cx="10992816" cy="5455407"/>
            <a:chOff x="780804" y="952074"/>
            <a:chExt cx="10992816" cy="54554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03DA8E5-B351-4843-B8B6-A45AC5A537ED}"/>
                </a:ext>
              </a:extLst>
            </p:cNvPr>
            <p:cNvGrpSpPr/>
            <p:nvPr/>
          </p:nvGrpSpPr>
          <p:grpSpPr>
            <a:xfrm>
              <a:off x="780806" y="2379586"/>
              <a:ext cx="10992814" cy="985478"/>
              <a:chOff x="976784" y="823243"/>
              <a:chExt cx="10992814" cy="1144345"/>
            </a:xfrm>
          </p:grpSpPr>
          <p:sp>
            <p:nvSpPr>
              <p:cNvPr id="53" name="Rounded Rectangle 11">
                <a:extLst>
                  <a:ext uri="{FF2B5EF4-FFF2-40B4-BE49-F238E27FC236}">
                    <a16:creationId xmlns:a16="http://schemas.microsoft.com/office/drawing/2014/main" id="{EDF15060-2DBE-486C-A3EC-56A449FE2B26}"/>
                  </a:ext>
                </a:extLst>
              </p:cNvPr>
              <p:cNvSpPr/>
              <p:nvPr/>
            </p:nvSpPr>
            <p:spPr>
              <a:xfrm flipH="1">
                <a:off x="1201120" y="920595"/>
                <a:ext cx="10768478" cy="809704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Rounded Rectangle 12">
                <a:extLst>
                  <a:ext uri="{FF2B5EF4-FFF2-40B4-BE49-F238E27FC236}">
                    <a16:creationId xmlns:a16="http://schemas.microsoft.com/office/drawing/2014/main" id="{98535BBB-0BB0-4C99-AE42-95823E667329}"/>
                  </a:ext>
                </a:extLst>
              </p:cNvPr>
              <p:cNvSpPr/>
              <p:nvPr/>
            </p:nvSpPr>
            <p:spPr>
              <a:xfrm flipH="1">
                <a:off x="976784" y="1417514"/>
                <a:ext cx="10768477" cy="550074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56" name="مستطيل 42">
                <a:extLst>
                  <a:ext uri="{FF2B5EF4-FFF2-40B4-BE49-F238E27FC236}">
                    <a16:creationId xmlns:a16="http://schemas.microsoft.com/office/drawing/2014/main" id="{A84EFE0A-E1F7-4A75-BBC6-69CE31A2BFD1}"/>
                  </a:ext>
                </a:extLst>
              </p:cNvPr>
              <p:cNvSpPr/>
              <p:nvPr/>
            </p:nvSpPr>
            <p:spPr>
              <a:xfrm>
                <a:off x="1201119" y="1415896"/>
                <a:ext cx="10237155" cy="53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7" name="مستطيل 42">
                <a:extLst>
                  <a:ext uri="{FF2B5EF4-FFF2-40B4-BE49-F238E27FC236}">
                    <a16:creationId xmlns:a16="http://schemas.microsoft.com/office/drawing/2014/main" id="{AE49171B-A84E-4133-B96C-AC6200AC88B9}"/>
                  </a:ext>
                </a:extLst>
              </p:cNvPr>
              <p:cNvSpPr/>
              <p:nvPr/>
            </p:nvSpPr>
            <p:spPr>
              <a:xfrm>
                <a:off x="1732442" y="823243"/>
                <a:ext cx="9705833" cy="53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- دل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ِّ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 على خلق الله الملائكة قبل البشر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8346504-1548-47AC-9562-E6409C4D395A}"/>
                </a:ext>
              </a:extLst>
            </p:cNvPr>
            <p:cNvGrpSpPr/>
            <p:nvPr/>
          </p:nvGrpSpPr>
          <p:grpSpPr>
            <a:xfrm>
              <a:off x="780804" y="5275358"/>
              <a:ext cx="10992816" cy="1132123"/>
              <a:chOff x="976783" y="1348231"/>
              <a:chExt cx="10992816" cy="1314628"/>
            </a:xfrm>
          </p:grpSpPr>
          <p:sp>
            <p:nvSpPr>
              <p:cNvPr id="63" name="Rounded Rectangle 11">
                <a:extLst>
                  <a:ext uri="{FF2B5EF4-FFF2-40B4-BE49-F238E27FC236}">
                    <a16:creationId xmlns:a16="http://schemas.microsoft.com/office/drawing/2014/main" id="{9E5931AE-16BE-4332-9780-1A1AE8004700}"/>
                  </a:ext>
                </a:extLst>
              </p:cNvPr>
              <p:cNvSpPr/>
              <p:nvPr/>
            </p:nvSpPr>
            <p:spPr>
              <a:xfrm flipH="1">
                <a:off x="1201121" y="1348231"/>
                <a:ext cx="10768478" cy="615186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rPr>
                  <a:t>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64" name="Rounded Rectangle 12">
                <a:extLst>
                  <a:ext uri="{FF2B5EF4-FFF2-40B4-BE49-F238E27FC236}">
                    <a16:creationId xmlns:a16="http://schemas.microsoft.com/office/drawing/2014/main" id="{A8C2C88C-DB88-429E-BDE9-AB82FFCF91EB}"/>
                  </a:ext>
                </a:extLst>
              </p:cNvPr>
              <p:cNvSpPr/>
              <p:nvPr/>
            </p:nvSpPr>
            <p:spPr>
              <a:xfrm flipH="1">
                <a:off x="976783" y="1954892"/>
                <a:ext cx="10768477" cy="707967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65" name="مستطيل 42">
                <a:extLst>
                  <a:ext uri="{FF2B5EF4-FFF2-40B4-BE49-F238E27FC236}">
                    <a16:creationId xmlns:a16="http://schemas.microsoft.com/office/drawing/2014/main" id="{05CE596E-FE15-437F-99DF-1E35BDC500C8}"/>
                  </a:ext>
                </a:extLst>
              </p:cNvPr>
              <p:cNvSpPr/>
              <p:nvPr/>
            </p:nvSpPr>
            <p:spPr>
              <a:xfrm>
                <a:off x="1131533" y="2073732"/>
                <a:ext cx="10337171" cy="53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الصفة: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                                             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الوظيفة: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6" name="مستطيل 42">
                <a:extLst>
                  <a:ext uri="{FF2B5EF4-FFF2-40B4-BE49-F238E27FC236}">
                    <a16:creationId xmlns:a16="http://schemas.microsoft.com/office/drawing/2014/main" id="{A77F184B-405A-4DE9-970E-97093E6D4A5E}"/>
                  </a:ext>
                </a:extLst>
              </p:cNvPr>
              <p:cNvSpPr/>
              <p:nvPr/>
            </p:nvSpPr>
            <p:spPr>
              <a:xfrm>
                <a:off x="1621767" y="1418804"/>
                <a:ext cx="9705833" cy="536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rtl="1"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4 - تضم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َّ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الآية الكريمة </a:t>
                </a:r>
                <a:r>
                  <a:rPr lang="ar-SA" sz="2400" b="1" dirty="0"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﴿</a:t>
                </a:r>
                <a:r>
                  <a:rPr lang="ar-SA" sz="24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وَيَحْمِلُ عَرْشَ رَبِّكَ فَوْقَهُمْ يَوْمَئِذٍ ثَمَانِيَةٌ</a:t>
                </a:r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﴾</a:t>
                </a:r>
                <a:r>
                  <a:rPr lang="ar-BH" sz="2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صفة ووظيفة للملائكة، حددهما.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6537E25-3C0F-457E-A49E-C79BE8F1B8CE}"/>
                </a:ext>
              </a:extLst>
            </p:cNvPr>
            <p:cNvGrpSpPr/>
            <p:nvPr/>
          </p:nvGrpSpPr>
          <p:grpSpPr>
            <a:xfrm>
              <a:off x="780806" y="952074"/>
              <a:ext cx="10992814" cy="1398895"/>
              <a:chOff x="976785" y="893080"/>
              <a:chExt cx="10992814" cy="1624407"/>
            </a:xfrm>
          </p:grpSpPr>
          <p:sp>
            <p:nvSpPr>
              <p:cNvPr id="68" name="Rounded Rectangle 11">
                <a:extLst>
                  <a:ext uri="{FF2B5EF4-FFF2-40B4-BE49-F238E27FC236}">
                    <a16:creationId xmlns:a16="http://schemas.microsoft.com/office/drawing/2014/main" id="{400B181E-0627-4052-B538-FC891AFA1C52}"/>
                  </a:ext>
                </a:extLst>
              </p:cNvPr>
              <p:cNvSpPr/>
              <p:nvPr/>
            </p:nvSpPr>
            <p:spPr>
              <a:xfrm flipH="1">
                <a:off x="1201121" y="893080"/>
                <a:ext cx="10768478" cy="809704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69" name="Rounded Rectangle 12">
                <a:extLst>
                  <a:ext uri="{FF2B5EF4-FFF2-40B4-BE49-F238E27FC236}">
                    <a16:creationId xmlns:a16="http://schemas.microsoft.com/office/drawing/2014/main" id="{6EC25716-E7B5-4829-8B93-DCCA8C3E0FA1}"/>
                  </a:ext>
                </a:extLst>
              </p:cNvPr>
              <p:cNvSpPr/>
              <p:nvPr/>
            </p:nvSpPr>
            <p:spPr>
              <a:xfrm flipH="1">
                <a:off x="976785" y="1457752"/>
                <a:ext cx="10768477" cy="1059735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70" name="مستطيل 42">
                <a:extLst>
                  <a:ext uri="{FF2B5EF4-FFF2-40B4-BE49-F238E27FC236}">
                    <a16:creationId xmlns:a16="http://schemas.microsoft.com/office/drawing/2014/main" id="{9DF149EB-3D5A-4715-A435-C4D9432B3BDE}"/>
                  </a:ext>
                </a:extLst>
              </p:cNvPr>
              <p:cNvSpPr/>
              <p:nvPr/>
            </p:nvSpPr>
            <p:spPr>
              <a:xfrm>
                <a:off x="1131533" y="1509870"/>
                <a:ext cx="10341165" cy="96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.....................................................................................................................................................................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..............................................................................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1" name="مستطيل 42">
                <a:extLst>
                  <a:ext uri="{FF2B5EF4-FFF2-40B4-BE49-F238E27FC236}">
                    <a16:creationId xmlns:a16="http://schemas.microsoft.com/office/drawing/2014/main" id="{6FA45922-5E86-4949-9AF4-D47BB27138F5}"/>
                  </a:ext>
                </a:extLst>
              </p:cNvPr>
              <p:cNvSpPr/>
              <p:nvPr/>
            </p:nvSpPr>
            <p:spPr>
              <a:xfrm>
                <a:off x="1732443" y="925722"/>
                <a:ext cx="9705833" cy="53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1-  مم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َّ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خ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ُ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لقت الملائكة؟ وما الدليل على ذلك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1A69D5-9738-4F0A-9B74-168C422AA477}"/>
                </a:ext>
              </a:extLst>
            </p:cNvPr>
            <p:cNvGrpSpPr/>
            <p:nvPr/>
          </p:nvGrpSpPr>
          <p:grpSpPr>
            <a:xfrm>
              <a:off x="780806" y="3587435"/>
              <a:ext cx="10992814" cy="1681035"/>
              <a:chOff x="780806" y="3587435"/>
              <a:chExt cx="10992814" cy="168103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FB3ED03-ECD5-47EC-B3BE-491848D28AF7}"/>
                  </a:ext>
                </a:extLst>
              </p:cNvPr>
              <p:cNvGrpSpPr/>
              <p:nvPr/>
            </p:nvGrpSpPr>
            <p:grpSpPr>
              <a:xfrm>
                <a:off x="780806" y="3587435"/>
                <a:ext cx="10992814" cy="1681035"/>
                <a:chOff x="976785" y="1314594"/>
                <a:chExt cx="10992814" cy="1952026"/>
              </a:xfrm>
            </p:grpSpPr>
            <p:sp>
              <p:nvSpPr>
                <p:cNvPr id="59" name="Rounded Rectangle 11">
                  <a:extLst>
                    <a:ext uri="{FF2B5EF4-FFF2-40B4-BE49-F238E27FC236}">
                      <a16:creationId xmlns:a16="http://schemas.microsoft.com/office/drawing/2014/main" id="{38AC8383-F4A1-44DF-AB7B-8A41E446CF01}"/>
                    </a:ext>
                  </a:extLst>
                </p:cNvPr>
                <p:cNvSpPr/>
                <p:nvPr/>
              </p:nvSpPr>
              <p:spPr>
                <a:xfrm flipH="1">
                  <a:off x="1201121" y="1314594"/>
                  <a:ext cx="10768478" cy="809701"/>
                </a:xfrm>
                <a:prstGeom prst="roundRect">
                  <a:avLst>
                    <a:gd name="adj" fmla="val 9116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0" name="Rounded Rectangle 12">
                  <a:extLst>
                    <a:ext uri="{FF2B5EF4-FFF2-40B4-BE49-F238E27FC236}">
                      <a16:creationId xmlns:a16="http://schemas.microsoft.com/office/drawing/2014/main" id="{DCDC6598-51F1-4BCD-B350-B51839EB2EBC}"/>
                    </a:ext>
                  </a:extLst>
                </p:cNvPr>
                <p:cNvSpPr/>
                <p:nvPr/>
              </p:nvSpPr>
              <p:spPr>
                <a:xfrm flipH="1">
                  <a:off x="976785" y="1927528"/>
                  <a:ext cx="10768477" cy="1339092"/>
                </a:xfrm>
                <a:prstGeom prst="roundRect">
                  <a:avLst>
                    <a:gd name="adj" fmla="val 7585"/>
                  </a:avLst>
                </a:prstGeom>
                <a:solidFill>
                  <a:schemeClr val="bg1"/>
                </a:solidFill>
                <a:ln w="635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맑은 고딕" panose="020B0503020000020004" pitchFamily="34" charset="-127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61" name="مستطيل 42">
                  <a:extLst>
                    <a:ext uri="{FF2B5EF4-FFF2-40B4-BE49-F238E27FC236}">
                      <a16:creationId xmlns:a16="http://schemas.microsoft.com/office/drawing/2014/main" id="{02E32630-1020-4593-A172-389E639F5F4E}"/>
                    </a:ext>
                  </a:extLst>
                </p:cNvPr>
                <p:cNvSpPr/>
                <p:nvPr/>
              </p:nvSpPr>
              <p:spPr>
                <a:xfrm>
                  <a:off x="7439658" y="1394765"/>
                  <a:ext cx="3998618" cy="5360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Low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ar-BH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3</a:t>
                  </a:r>
                  <a:r>
                    <a:rPr lang="ar-SA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-  اذكر أربع</a:t>
                  </a:r>
                  <a:r>
                    <a:rPr lang="ar-BH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َ </a:t>
                  </a:r>
                  <a:r>
                    <a:rPr lang="ar-SA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صفات </a:t>
                  </a:r>
                  <a:r>
                    <a:rPr lang="ar-BH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ل</a:t>
                  </a:r>
                  <a:r>
                    <a:rPr lang="ar-SA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لملائكة</a:t>
                  </a:r>
                  <a:r>
                    <a:rPr lang="ar-BH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-على الأقل-</a:t>
                  </a:r>
                  <a:r>
                    <a:rPr lang="ar-SA" sz="2400" b="1" dirty="0">
                      <a:solidFill>
                        <a:prstClr val="black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.</a:t>
                  </a:r>
                  <a:endPara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CE309EB-D0E5-4327-97C2-597A063FE3B7}"/>
                  </a:ext>
                </a:extLst>
              </p:cNvPr>
              <p:cNvSpPr/>
              <p:nvPr/>
            </p:nvSpPr>
            <p:spPr>
              <a:xfrm>
                <a:off x="7675265" y="4195427"/>
                <a:ext cx="35974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Low" rtl="1">
                  <a:defRPr/>
                </a:pP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1- ................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1AD7B2B-868F-421D-8C7E-67FDF24E8807}"/>
                  </a:ext>
                </a:extLst>
              </p:cNvPr>
              <p:cNvSpPr/>
              <p:nvPr/>
            </p:nvSpPr>
            <p:spPr>
              <a:xfrm>
                <a:off x="1005141" y="4239353"/>
                <a:ext cx="39986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Low" rtl="1">
                  <a:defRPr/>
                </a:pP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2-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1032007-B068-40DE-A10F-B96243D816B7}"/>
                  </a:ext>
                </a:extLst>
              </p:cNvPr>
              <p:cNvSpPr/>
              <p:nvPr/>
            </p:nvSpPr>
            <p:spPr>
              <a:xfrm>
                <a:off x="1005140" y="4638451"/>
                <a:ext cx="399861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Low" rtl="1">
                  <a:defRPr/>
                </a:pP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4-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782851D-FE76-48B9-BA0B-C5192A70D1DE}"/>
                  </a:ext>
                </a:extLst>
              </p:cNvPr>
              <p:cNvSpPr/>
              <p:nvPr/>
            </p:nvSpPr>
            <p:spPr>
              <a:xfrm>
                <a:off x="7739331" y="4652500"/>
                <a:ext cx="35333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Low" rtl="1">
                  <a:defRPr/>
                </a:pP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3-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</a:t>
                </a:r>
              </a:p>
            </p:txBody>
          </p:sp>
        </p:grpSp>
      </p:grp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93A79BE8-EB3C-484C-BF01-6F6FBC60CEF1}"/>
              </a:ext>
            </a:extLst>
          </p:cNvPr>
          <p:cNvSpPr/>
          <p:nvPr/>
        </p:nvSpPr>
        <p:spPr>
          <a:xfrm flipH="1">
            <a:off x="780804" y="1394460"/>
            <a:ext cx="10768478" cy="977982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6731AD-32E7-4DCC-94E3-B31114870292}"/>
              </a:ext>
            </a:extLst>
          </p:cNvPr>
          <p:cNvSpPr/>
          <p:nvPr/>
        </p:nvSpPr>
        <p:spPr>
          <a:xfrm>
            <a:off x="1336907" y="1495678"/>
            <a:ext cx="9883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- خ</a:t>
            </a:r>
            <a:r>
              <a:rPr lang="ar-BH" sz="24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ُ</a:t>
            </a:r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لقت الملائكة من نور. </a:t>
            </a:r>
          </a:p>
          <a:p>
            <a:pPr lvl="0" algn="just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- الدليل: قال رسول الله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00000000000000000" pitchFamily="2" charset="2"/>
              </a:rPr>
              <a:t>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:</a:t>
            </a:r>
            <a:r>
              <a:rPr lang="ar-BH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"</a:t>
            </a:r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خُلِقَتِ المَلائِكَةُ مِن نُور، وخُلِقَ الجانُّ مِن مارِجٍ مِن نارٍ، وخُلِقَ آدَمُ ممَّا وُصِفَ لَكُمْ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DB323AE4-2748-46B3-ADB7-8ECF21B9EC03}"/>
              </a:ext>
            </a:extLst>
          </p:cNvPr>
          <p:cNvSpPr/>
          <p:nvPr/>
        </p:nvSpPr>
        <p:spPr>
          <a:xfrm flipH="1">
            <a:off x="780803" y="2782733"/>
            <a:ext cx="10795861" cy="869916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F710D1-081A-45A5-A722-9337A446806E}"/>
              </a:ext>
            </a:extLst>
          </p:cNvPr>
          <p:cNvSpPr/>
          <p:nvPr/>
        </p:nvSpPr>
        <p:spPr>
          <a:xfrm>
            <a:off x="780802" y="2786836"/>
            <a:ext cx="10515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قال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تعالى:</a:t>
            </a:r>
            <a:r>
              <a:rPr lang="ar-BH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وَإِذْ قَالَ رَبُّكَ لِلْمَلَائِكَةِ إِنِّي جَاعِلٌ فِي الْأَرْضِ خَلِيفَةً ۖ قَالُوا أَتَجْعَلُ فِيهَا مَن يُفْسِدُ فِيهَا وَيَسْفِكُ الدِّمَاءَ وَنَحْنُ نُسَبِّحُ بِحَمْدِكَ وَنُقَدِّسُ لَكَ ۖ قَالَ إِنِّي أَعْلَمُ مَا لَا تَعْلَمُونَ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﴾.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البقرة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الآية (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30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1A1C954C-6E22-4A50-AA0D-3C82CFB51F0F}"/>
              </a:ext>
            </a:extLst>
          </p:cNvPr>
          <p:cNvSpPr/>
          <p:nvPr/>
        </p:nvSpPr>
        <p:spPr>
          <a:xfrm flipH="1">
            <a:off x="780801" y="4106655"/>
            <a:ext cx="10833403" cy="1219731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F55811-6156-4FDB-969E-8865F7BDB61F}"/>
              </a:ext>
            </a:extLst>
          </p:cNvPr>
          <p:cNvSpPr/>
          <p:nvPr/>
        </p:nvSpPr>
        <p:spPr>
          <a:xfrm>
            <a:off x="739478" y="4144930"/>
            <a:ext cx="107684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أنهم مَجْبُولون على طاعة الله تعالى وامتثال أمره ولا يعصونه طرفة عين.       4 -  قادرون على أن يتمثلوا في صورة بشرية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لهم قدرات خارقة.                                                            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</a:t>
            </a:r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5 -  لا ي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وصفون بالذكورة ولا بالأنوثة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3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أولو أجنحة متعددة.                                                  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SA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6 - لا يأكلون، ولا يشربون</a:t>
            </a:r>
            <a:r>
              <a:rPr lang="ar-BH" sz="23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3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2AE02133-617D-45AB-8FB3-B72DE05C11B4}"/>
              </a:ext>
            </a:extLst>
          </p:cNvPr>
          <p:cNvSpPr/>
          <p:nvPr/>
        </p:nvSpPr>
        <p:spPr>
          <a:xfrm flipH="1">
            <a:off x="715884" y="5807664"/>
            <a:ext cx="10885519" cy="602660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맑은 고딕" panose="020B0503020000020004" pitchFamily="34" charset="-127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7F979B-A0D8-4F78-9B2F-0C675731A7D5}"/>
              </a:ext>
            </a:extLst>
          </p:cNvPr>
          <p:cNvSpPr/>
          <p:nvPr/>
        </p:nvSpPr>
        <p:spPr>
          <a:xfrm>
            <a:off x="877786" y="5884162"/>
            <a:ext cx="10295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الصفة:  لهم قدرات خارقة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الوظيفة: حمل عرش الرحمن.</a:t>
            </a:r>
            <a:endParaRPr lang="ar-BH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8F842A40-F8A0-4F90-8EE4-C335DABFC9FD}"/>
              </a:ext>
            </a:extLst>
          </p:cNvPr>
          <p:cNvSpPr/>
          <p:nvPr/>
        </p:nvSpPr>
        <p:spPr>
          <a:xfrm>
            <a:off x="4850685" y="181514"/>
            <a:ext cx="1655832" cy="603814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الإجابة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F2C2379C-D396-404E-B909-C069AEE026FC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EB8F85A-C6A0-4CD5-AD2E-B7B5A88F3829}"/>
              </a:ext>
            </a:extLst>
          </p:cNvPr>
          <p:cNvGrpSpPr/>
          <p:nvPr/>
        </p:nvGrpSpPr>
        <p:grpSpPr>
          <a:xfrm>
            <a:off x="8820443" y="141060"/>
            <a:ext cx="3072811" cy="781515"/>
            <a:chOff x="8492078" y="87360"/>
            <a:chExt cx="3072811" cy="7815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Rounded Rectangle 1032">
              <a:extLst>
                <a:ext uri="{FF2B5EF4-FFF2-40B4-BE49-F238E27FC236}">
                  <a16:creationId xmlns:a16="http://schemas.microsoft.com/office/drawing/2014/main" id="{B2C9AA78-5EA9-4FF8-A351-62639425B3C1}"/>
                </a:ext>
              </a:extLst>
            </p:cNvPr>
            <p:cNvSpPr/>
            <p:nvPr/>
          </p:nvSpPr>
          <p:spPr>
            <a:xfrm flipH="1">
              <a:off x="8492078" y="87360"/>
              <a:ext cx="2953176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تقييم ختامي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4" name="Rounded Rectangle 1032">
              <a:extLst>
                <a:ext uri="{FF2B5EF4-FFF2-40B4-BE49-F238E27FC236}">
                  <a16:creationId xmlns:a16="http://schemas.microsoft.com/office/drawing/2014/main" id="{8A872D00-973E-4C43-8787-474882DDF56A}"/>
                </a:ext>
              </a:extLst>
            </p:cNvPr>
            <p:cNvSpPr/>
            <p:nvPr/>
          </p:nvSpPr>
          <p:spPr>
            <a:xfrm flipH="1">
              <a:off x="10617113" y="87360"/>
              <a:ext cx="947776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5" name="Star: 24 Points 34">
              <a:extLst>
                <a:ext uri="{FF2B5EF4-FFF2-40B4-BE49-F238E27FC236}">
                  <a16:creationId xmlns:a16="http://schemas.microsoft.com/office/drawing/2014/main" id="{A85B9D5E-9D4B-4C28-B6DD-D1A2D97A9D89}"/>
                </a:ext>
              </a:extLst>
            </p:cNvPr>
            <p:cNvSpPr/>
            <p:nvPr/>
          </p:nvSpPr>
          <p:spPr>
            <a:xfrm>
              <a:off x="10715083" y="89643"/>
              <a:ext cx="763958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C64EE3-8E87-4BF7-AE43-7C3A915218F2}"/>
              </a:ext>
            </a:extLst>
          </p:cNvPr>
          <p:cNvGrpSpPr/>
          <p:nvPr/>
        </p:nvGrpSpPr>
        <p:grpSpPr>
          <a:xfrm>
            <a:off x="421729" y="950366"/>
            <a:ext cx="11606148" cy="5190085"/>
            <a:chOff x="421729" y="950366"/>
            <a:chExt cx="11606148" cy="51900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1F4E79F-1517-406A-B270-CDBC17FC6F87}"/>
                </a:ext>
              </a:extLst>
            </p:cNvPr>
            <p:cNvGrpSpPr/>
            <p:nvPr/>
          </p:nvGrpSpPr>
          <p:grpSpPr>
            <a:xfrm>
              <a:off x="421729" y="950366"/>
              <a:ext cx="11606148" cy="3532393"/>
              <a:chOff x="421729" y="950366"/>
              <a:chExt cx="11606148" cy="3532393"/>
            </a:xfrm>
          </p:grpSpPr>
          <p:sp>
            <p:nvSpPr>
              <p:cNvPr id="43" name="Rounded Rectangle 11">
                <a:extLst>
                  <a:ext uri="{FF2B5EF4-FFF2-40B4-BE49-F238E27FC236}">
                    <a16:creationId xmlns:a16="http://schemas.microsoft.com/office/drawing/2014/main" id="{9A93B722-246F-4BEF-B9BE-3F00ED0A4F77}"/>
                  </a:ext>
                </a:extLst>
              </p:cNvPr>
              <p:cNvSpPr/>
              <p:nvPr/>
            </p:nvSpPr>
            <p:spPr>
              <a:xfrm flipH="1">
                <a:off x="658582" y="954471"/>
                <a:ext cx="11369295" cy="880002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4" name="Rounded Rectangle 12">
                <a:extLst>
                  <a:ext uri="{FF2B5EF4-FFF2-40B4-BE49-F238E27FC236}">
                    <a16:creationId xmlns:a16="http://schemas.microsoft.com/office/drawing/2014/main" id="{8D0802F5-46E8-47E2-BE2B-07610DFB477E}"/>
                  </a:ext>
                </a:extLst>
              </p:cNvPr>
              <p:cNvSpPr/>
              <p:nvPr/>
            </p:nvSpPr>
            <p:spPr>
              <a:xfrm flipH="1">
                <a:off x="421729" y="1421770"/>
                <a:ext cx="11369294" cy="3060989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5" name="مستطيل 42">
                <a:extLst>
                  <a:ext uri="{FF2B5EF4-FFF2-40B4-BE49-F238E27FC236}">
                    <a16:creationId xmlns:a16="http://schemas.microsoft.com/office/drawing/2014/main" id="{81A80A14-2A65-467F-942D-53BDD7F083F3}"/>
                  </a:ext>
                </a:extLst>
              </p:cNvPr>
              <p:cNvSpPr/>
              <p:nvPr/>
            </p:nvSpPr>
            <p:spPr>
              <a:xfrm>
                <a:off x="1214922" y="950366"/>
                <a:ext cx="102473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5 - 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استخلص وظائف الملائكة من الآيات الكريم</a:t>
                </a:r>
                <a:r>
                  <a:rPr lang="ar-BH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ات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الآتية:</a:t>
                </a:r>
                <a:endParaRPr kumimoji="0" lang="ar-B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281613-72C9-4F53-A3E9-92A86A42CDEE}"/>
                </a:ext>
              </a:extLst>
            </p:cNvPr>
            <p:cNvGrpSpPr/>
            <p:nvPr/>
          </p:nvGrpSpPr>
          <p:grpSpPr>
            <a:xfrm>
              <a:off x="421729" y="4588206"/>
              <a:ext cx="11383318" cy="1552245"/>
              <a:chOff x="941481" y="977934"/>
              <a:chExt cx="11028118" cy="1744978"/>
            </a:xfrm>
          </p:grpSpPr>
          <p:sp>
            <p:nvSpPr>
              <p:cNvPr id="48" name="Rounded Rectangle 11">
                <a:extLst>
                  <a:ext uri="{FF2B5EF4-FFF2-40B4-BE49-F238E27FC236}">
                    <a16:creationId xmlns:a16="http://schemas.microsoft.com/office/drawing/2014/main" id="{68C12377-834C-4900-BCBE-8C9940695800}"/>
                  </a:ext>
                </a:extLst>
              </p:cNvPr>
              <p:cNvSpPr/>
              <p:nvPr/>
            </p:nvSpPr>
            <p:spPr>
              <a:xfrm flipH="1">
                <a:off x="1201121" y="978929"/>
                <a:ext cx="10768478" cy="809704"/>
              </a:xfrm>
              <a:prstGeom prst="roundRect">
                <a:avLst>
                  <a:gd name="adj" fmla="val 911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49" name="Rounded Rectangle 12">
                <a:extLst>
                  <a:ext uri="{FF2B5EF4-FFF2-40B4-BE49-F238E27FC236}">
                    <a16:creationId xmlns:a16="http://schemas.microsoft.com/office/drawing/2014/main" id="{6EEACCCA-372B-433C-B332-9469B454554E}"/>
                  </a:ext>
                </a:extLst>
              </p:cNvPr>
              <p:cNvSpPr/>
              <p:nvPr/>
            </p:nvSpPr>
            <p:spPr>
              <a:xfrm flipH="1">
                <a:off x="941481" y="1535136"/>
                <a:ext cx="11028118" cy="1187776"/>
              </a:xfrm>
              <a:prstGeom prst="roundRect">
                <a:avLst>
                  <a:gd name="adj" fmla="val 7585"/>
                </a:avLst>
              </a:prstGeom>
              <a:solidFill>
                <a:schemeClr val="bg1"/>
              </a:solidFill>
              <a:ln w="635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مستطيل 42">
                <a:extLst>
                  <a:ext uri="{FF2B5EF4-FFF2-40B4-BE49-F238E27FC236}">
                    <a16:creationId xmlns:a16="http://schemas.microsoft.com/office/drawing/2014/main" id="{834C48E2-5368-4B2D-81F1-804B226BBF38}"/>
                  </a:ext>
                </a:extLst>
              </p:cNvPr>
              <p:cNvSpPr/>
              <p:nvPr/>
            </p:nvSpPr>
            <p:spPr>
              <a:xfrm>
                <a:off x="1640654" y="1687548"/>
                <a:ext cx="9705833" cy="93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1- .................................................................................................................................................</a:t>
                </a:r>
              </a:p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2- ................................................................................................................................................</a:t>
                </a:r>
                <a:endPara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مستطيل 42">
                <a:extLst>
                  <a:ext uri="{FF2B5EF4-FFF2-40B4-BE49-F238E27FC236}">
                    <a16:creationId xmlns:a16="http://schemas.microsoft.com/office/drawing/2014/main" id="{9337B93D-9882-4F73-BBFC-BACBE20B8E59}"/>
                  </a:ext>
                </a:extLst>
              </p:cNvPr>
              <p:cNvSpPr/>
              <p:nvPr/>
            </p:nvSpPr>
            <p:spPr>
              <a:xfrm>
                <a:off x="1732443" y="977934"/>
                <a:ext cx="9705833" cy="518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Low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6-  اذكر أثرين للإيمان بالملائكة في حياة المسلم.</a:t>
                </a:r>
                <a:endParaRPr kumimoji="0" lang="ar-B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0" name="Plaque 59">
            <a:extLst>
              <a:ext uri="{FF2B5EF4-FFF2-40B4-BE49-F238E27FC236}">
                <a16:creationId xmlns:a16="http://schemas.microsoft.com/office/drawing/2014/main" id="{2446AE29-576D-454B-94C1-D46B8FC648C3}"/>
              </a:ext>
            </a:extLst>
          </p:cNvPr>
          <p:cNvSpPr/>
          <p:nvPr/>
        </p:nvSpPr>
        <p:spPr>
          <a:xfrm>
            <a:off x="4850684" y="180545"/>
            <a:ext cx="1655832" cy="60818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الأسئلة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1" name="Table 2">
            <a:extLst>
              <a:ext uri="{FF2B5EF4-FFF2-40B4-BE49-F238E27FC236}">
                <a16:creationId xmlns:a16="http://schemas.microsoft.com/office/drawing/2014/main" id="{18586555-232E-43BF-A82C-0437FD2D8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30477"/>
              </p:ext>
            </p:extLst>
          </p:nvPr>
        </p:nvGraphicFramePr>
        <p:xfrm>
          <a:off x="522940" y="1525506"/>
          <a:ext cx="1111531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345">
                  <a:extLst>
                    <a:ext uri="{9D8B030D-6E8A-4147-A177-3AD203B41FA5}">
                      <a16:colId xmlns:a16="http://schemas.microsoft.com/office/drawing/2014/main" val="187398119"/>
                    </a:ext>
                  </a:extLst>
                </a:gridCol>
                <a:gridCol w="7595487">
                  <a:extLst>
                    <a:ext uri="{9D8B030D-6E8A-4147-A177-3AD203B41FA5}">
                      <a16:colId xmlns:a16="http://schemas.microsoft.com/office/drawing/2014/main" val="1481492254"/>
                    </a:ext>
                  </a:extLst>
                </a:gridCol>
                <a:gridCol w="405483">
                  <a:extLst>
                    <a:ext uri="{9D8B030D-6E8A-4147-A177-3AD203B41FA5}">
                      <a16:colId xmlns:a16="http://schemas.microsoft.com/office/drawing/2014/main" val="1207821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وظائف الملائكة 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الآيات الكريم</a:t>
                      </a:r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......................................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وَسِيقَ الَّذِينَ اتَّقَوْا رَبَّهُمْ إِلَى الْجَنَّةِ زُمَرًا ۖ 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حَتَّىٰ إِذَا جَاءُوهَا وَفُتِحَتْ أَبْوَابُهَا وَقَالَ لَهُمْ خَزَنَتُهَا سَلَامٌ عَلَيْكُمْ طِبْتُمْ فَادْخُلُوهَا خَالِدِينَ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سورة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الزمر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، الآية 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73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).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......................................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وَسِيقَ الَّذِينَ كَفَرُوا إِلَىٰ جَهَنَّمَ زُمَرًا ۖ حَتَّىٰ إِذَا جَاءُوهَا فُتِحَتْ أَبْوَابُهَا وَقَالَ لَهُمْ خَزَنَتُهَا أَلَمْ يَأْتِكُمْ رُسُلٌ مِّنكُمْ يَتْلُونَ عَلَيْكُمْ آيَاتِ رَبِّكُمْ وَيُنذِرُونَكُمْ لِقَاءَ يَوْمِكُمْ هَٰذَا ۚ 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﴾.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8847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سورة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الزمر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الآية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71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).</a:t>
                      </a:r>
                      <a:endParaRPr lang="en-US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135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......................................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مَّا يَلْفِظُ مِن قَوْلٍ إِلَّا لَدَيْهِ رَقِيبٌ عَتِيدٌ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﴾.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8847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 ق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الآية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18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44084"/>
                  </a:ext>
                </a:extLst>
              </a:tr>
            </a:tbl>
          </a:graphicData>
        </a:graphic>
      </p:graphicFrame>
      <p:sp>
        <p:nvSpPr>
          <p:cNvPr id="23" name="Plaque 22">
            <a:extLst>
              <a:ext uri="{FF2B5EF4-FFF2-40B4-BE49-F238E27FC236}">
                <a16:creationId xmlns:a16="http://schemas.microsoft.com/office/drawing/2014/main" id="{B78893DA-52BB-4E2A-9805-97461926A693}"/>
              </a:ext>
            </a:extLst>
          </p:cNvPr>
          <p:cNvSpPr/>
          <p:nvPr/>
        </p:nvSpPr>
        <p:spPr>
          <a:xfrm>
            <a:off x="4846568" y="209289"/>
            <a:ext cx="1655833" cy="57983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الإجابة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1B94B940-EE4C-404F-B5C7-551FF3EC0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25051"/>
              </p:ext>
            </p:extLst>
          </p:nvPr>
        </p:nvGraphicFramePr>
        <p:xfrm>
          <a:off x="555730" y="1543890"/>
          <a:ext cx="1111531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345">
                  <a:extLst>
                    <a:ext uri="{9D8B030D-6E8A-4147-A177-3AD203B41FA5}">
                      <a16:colId xmlns:a16="http://schemas.microsoft.com/office/drawing/2014/main" val="187398119"/>
                    </a:ext>
                  </a:extLst>
                </a:gridCol>
                <a:gridCol w="7595487">
                  <a:extLst>
                    <a:ext uri="{9D8B030D-6E8A-4147-A177-3AD203B41FA5}">
                      <a16:colId xmlns:a16="http://schemas.microsoft.com/office/drawing/2014/main" val="1481492254"/>
                    </a:ext>
                  </a:extLst>
                </a:gridCol>
                <a:gridCol w="405483">
                  <a:extLst>
                    <a:ext uri="{9D8B030D-6E8A-4147-A177-3AD203B41FA5}">
                      <a16:colId xmlns:a16="http://schemas.microsoft.com/office/drawing/2014/main" val="1207821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وظائف الملائكة 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الآيات الكريم</a:t>
                      </a:r>
                      <a:r>
                        <a:rPr lang="ar-BH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ات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الترحيب بأهل الجنة والسلام عليهم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وَسِيقَ الَّذِينَ اتَّقَوْا رَبَّهُمْ إِلَى الْجَنَّةِ زُمَرًا ۖ 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حَتَّىٰ إِذَا جَاءُوهَا وَفُتِحَتْ أَبْوَابُهَا وَقَالَ لَهُمْ خَزَنَتُهَا سَلَامٌ عَلَيْكُمْ طِبْتُمْ فَادْخُلُوهَا خَالِدِينَ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سورة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الزمر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، الآية 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73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).</a:t>
                      </a:r>
                      <a:endParaRPr lang="en-US" sz="1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3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تعذيب أهل النار، وتقريعهم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وَسِيقَ الَّذِينَ كَفَرُوا إِلَىٰ جَهَنَّمَ زُمَرًا ۖ حَتَّىٰ إِذَا جَاءُوهَا فُتِحَتْ أَبْوَابُهَا وَقَالَ لَهُمْ خَزَنَتُهَا أَلَمْ يَأْتِكُمْ رُسُلٌ مِّنكُمْ يَتْلُونَ عَلَيْكُمْ آيَاتِ رَبِّكُمْ وَيُنذِرُونَكُمْ لِقَاءَ يَوْمِكُمْ هَٰذَا ۚ 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﴾.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8847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سورة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الزمر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الآية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71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).</a:t>
                      </a:r>
                      <a:endParaRPr lang="en-US" sz="1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135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مراقبة أعمال الإنسان وتسجيلها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قال الله تعالى:</a:t>
                      </a:r>
                      <a:r>
                        <a:rPr kumimoji="0" lang="ar-B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مَّا يَلْفِظُ مِن قَوْلٍ إِلَّا لَدَيْهِ رَقِيبٌ عَتِيدٌ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﴾.</a:t>
                      </a:r>
                      <a:r>
                        <a:rPr kumimoji="0" lang="ar-S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8847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 ق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الآية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18</a:t>
                      </a:r>
                      <a:r>
                        <a:rPr kumimoji="0" lang="ar-B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).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4408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1F6512F-A747-49A6-AE12-84823DECD2F0}"/>
              </a:ext>
            </a:extLst>
          </p:cNvPr>
          <p:cNvGrpSpPr/>
          <p:nvPr/>
        </p:nvGrpSpPr>
        <p:grpSpPr>
          <a:xfrm>
            <a:off x="417546" y="5061771"/>
            <a:ext cx="11374958" cy="1324961"/>
            <a:chOff x="417546" y="5061771"/>
            <a:chExt cx="11374958" cy="1324961"/>
          </a:xfrm>
        </p:grpSpPr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9430DEEF-A153-4DC9-A9DB-584A548AE09D}"/>
                </a:ext>
              </a:extLst>
            </p:cNvPr>
            <p:cNvSpPr/>
            <p:nvPr/>
          </p:nvSpPr>
          <p:spPr>
            <a:xfrm flipH="1">
              <a:off x="417546" y="5061771"/>
              <a:ext cx="11374958" cy="1324961"/>
            </a:xfrm>
            <a:prstGeom prst="roundRect">
              <a:avLst>
                <a:gd name="adj" fmla="val 7585"/>
              </a:avLst>
            </a:prstGeom>
            <a:solidFill>
              <a:schemeClr val="bg1"/>
            </a:solidFill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0E6F62-0413-4C8F-A5CC-F05E0EB983EC}"/>
                </a:ext>
              </a:extLst>
            </p:cNvPr>
            <p:cNvSpPr/>
            <p:nvPr/>
          </p:nvSpPr>
          <p:spPr>
            <a:xfrm>
              <a:off x="4304714" y="5119268"/>
              <a:ext cx="73108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defRPr/>
              </a:pP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1- تنمية مراقبة الله تعالى لدى المؤمن ودعوته لاجتناب كل ما فيه معصية.</a:t>
              </a:r>
            </a:p>
            <a:p>
              <a:pPr algn="r" rtl="1">
                <a:defRPr/>
              </a:pP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2- التشبه بهم في طاعتهم التامة لله تعالى، والامتثال لأوامره.</a:t>
              </a:r>
            </a:p>
            <a:p>
              <a:pPr algn="r" rtl="1">
                <a:defRPr/>
              </a:pP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3- استشعار عظمة الله تعالی وکثرة جنوده، والاطمئنان إلى نصره وتأييده.</a:t>
              </a:r>
              <a:endPara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B43DFE60-D7A4-4372-BD92-56E25630688B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2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719F76-1C1E-4DD7-A4C5-91C19BBD024D}"/>
              </a:ext>
            </a:extLst>
          </p:cNvPr>
          <p:cNvGrpSpPr/>
          <p:nvPr/>
        </p:nvGrpSpPr>
        <p:grpSpPr>
          <a:xfrm>
            <a:off x="2888226" y="1495086"/>
            <a:ext cx="6415548" cy="3867827"/>
            <a:chOff x="3470266" y="2751525"/>
            <a:chExt cx="5062708" cy="235790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B3A92E-C081-40D4-A59A-829856F4C352}"/>
                </a:ext>
              </a:extLst>
            </p:cNvPr>
            <p:cNvGrpSpPr/>
            <p:nvPr/>
          </p:nvGrpSpPr>
          <p:grpSpPr>
            <a:xfrm>
              <a:off x="3470266" y="2770484"/>
              <a:ext cx="4611192" cy="1872925"/>
              <a:chOff x="3470266" y="2770484"/>
              <a:chExt cx="4611192" cy="1872925"/>
            </a:xfrm>
          </p:grpSpPr>
          <p:grpSp>
            <p:nvGrpSpPr>
              <p:cNvPr id="4" name="Group">
                <a:extLst>
                  <a:ext uri="{FF2B5EF4-FFF2-40B4-BE49-F238E27FC236}">
                    <a16:creationId xmlns:a16="http://schemas.microsoft.com/office/drawing/2014/main" id="{1BD61E8C-49BE-400A-94D9-FD760BC0FA48}"/>
                  </a:ext>
                </a:extLst>
              </p:cNvPr>
              <p:cNvGrpSpPr/>
              <p:nvPr/>
            </p:nvGrpSpPr>
            <p:grpSpPr>
              <a:xfrm flipH="1">
                <a:off x="3470266" y="2770484"/>
                <a:ext cx="4611192" cy="1872925"/>
                <a:chOff x="0" y="-22189"/>
                <a:chExt cx="3919221" cy="1327196"/>
              </a:xfrm>
            </p:grpSpPr>
            <p:sp>
              <p:nvSpPr>
                <p:cNvPr id="5" name="Rectangle">
                  <a:extLst>
                    <a:ext uri="{FF2B5EF4-FFF2-40B4-BE49-F238E27FC236}">
                      <a16:creationId xmlns:a16="http://schemas.microsoft.com/office/drawing/2014/main" id="{9F562A3D-94FA-4812-9201-BE2A66CB231A}"/>
                    </a:ext>
                  </a:extLst>
                </p:cNvPr>
                <p:cNvSpPr/>
                <p:nvPr/>
              </p:nvSpPr>
              <p:spPr>
                <a:xfrm>
                  <a:off x="0" y="224"/>
                  <a:ext cx="3588330" cy="1253957"/>
                </a:xfrm>
                <a:prstGeom prst="rect">
                  <a:avLst/>
                </a:prstGeom>
                <a:gradFill flip="none" rotWithShape="1">
                  <a:gsLst>
                    <a:gs pos="15017">
                      <a:srgbClr val="FFFFFF"/>
                    </a:gs>
                    <a:gs pos="65937">
                      <a:srgbClr val="EDEDEE"/>
                    </a:gs>
                    <a:gs pos="100000">
                      <a:srgbClr val="DBDCDE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hangingPunct="0"/>
                  <a:endParaRPr sz="1200" kern="0" dirty="0">
                    <a:solidFill>
                      <a:srgbClr val="FFFF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" name="Shape">
                  <a:extLst>
                    <a:ext uri="{FF2B5EF4-FFF2-40B4-BE49-F238E27FC236}">
                      <a16:creationId xmlns:a16="http://schemas.microsoft.com/office/drawing/2014/main" id="{069FC8A6-F328-4EDD-A6CA-2175AAD762BF}"/>
                    </a:ext>
                  </a:extLst>
                </p:cNvPr>
                <p:cNvSpPr/>
                <p:nvPr/>
              </p:nvSpPr>
              <p:spPr>
                <a:xfrm>
                  <a:off x="3564670" y="-22189"/>
                  <a:ext cx="354551" cy="1327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7" h="21578" extrusionOk="0">
                      <a:moveTo>
                        <a:pt x="0" y="0"/>
                      </a:moveTo>
                      <a:cubicBezTo>
                        <a:pt x="3583" y="18"/>
                        <a:pt x="7167" y="27"/>
                        <a:pt x="10752" y="27"/>
                      </a:cubicBezTo>
                      <a:cubicBezTo>
                        <a:pt x="12544" y="27"/>
                        <a:pt x="14337" y="25"/>
                        <a:pt x="16129" y="20"/>
                      </a:cubicBezTo>
                      <a:cubicBezTo>
                        <a:pt x="17586" y="5"/>
                        <a:pt x="19019" y="80"/>
                        <a:pt x="20054" y="227"/>
                      </a:cubicBezTo>
                      <a:cubicBezTo>
                        <a:pt x="20898" y="347"/>
                        <a:pt x="21413" y="505"/>
                        <a:pt x="21504" y="674"/>
                      </a:cubicBezTo>
                      <a:cubicBezTo>
                        <a:pt x="21504" y="899"/>
                        <a:pt x="21504" y="1123"/>
                        <a:pt x="21504" y="1348"/>
                      </a:cubicBezTo>
                      <a:cubicBezTo>
                        <a:pt x="21504" y="1798"/>
                        <a:pt x="21504" y="2247"/>
                        <a:pt x="21504" y="2696"/>
                      </a:cubicBezTo>
                      <a:cubicBezTo>
                        <a:pt x="21504" y="3595"/>
                        <a:pt x="21506" y="4494"/>
                        <a:pt x="21504" y="5393"/>
                      </a:cubicBezTo>
                      <a:cubicBezTo>
                        <a:pt x="21500" y="7190"/>
                        <a:pt x="21481" y="8988"/>
                        <a:pt x="21504" y="10785"/>
                      </a:cubicBezTo>
                      <a:cubicBezTo>
                        <a:pt x="21526" y="12583"/>
                        <a:pt x="21590" y="14380"/>
                        <a:pt x="21597" y="16178"/>
                      </a:cubicBezTo>
                      <a:cubicBezTo>
                        <a:pt x="21600" y="17077"/>
                        <a:pt x="21589" y="17976"/>
                        <a:pt x="21573" y="18874"/>
                      </a:cubicBezTo>
                      <a:cubicBezTo>
                        <a:pt x="21565" y="19324"/>
                        <a:pt x="21556" y="19773"/>
                        <a:pt x="21544" y="20222"/>
                      </a:cubicBezTo>
                      <a:cubicBezTo>
                        <a:pt x="21539" y="20447"/>
                        <a:pt x="21532" y="20672"/>
                        <a:pt x="21526" y="20897"/>
                      </a:cubicBezTo>
                      <a:cubicBezTo>
                        <a:pt x="21557" y="21097"/>
                        <a:pt x="20950" y="21290"/>
                        <a:pt x="19873" y="21420"/>
                      </a:cubicBezTo>
                      <a:cubicBezTo>
                        <a:pt x="18837" y="21545"/>
                        <a:pt x="17471" y="21600"/>
                        <a:pt x="16128" y="21571"/>
                      </a:cubicBezTo>
                      <a:cubicBezTo>
                        <a:pt x="14336" y="21571"/>
                        <a:pt x="12544" y="21571"/>
                        <a:pt x="10752" y="21571"/>
                      </a:cubicBezTo>
                      <a:cubicBezTo>
                        <a:pt x="7168" y="21571"/>
                        <a:pt x="3584" y="21571"/>
                        <a:pt x="0" y="215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890">
                      <a:srgbClr val="FF2A70"/>
                    </a:gs>
                    <a:gs pos="64135">
                      <a:srgbClr val="E1359B"/>
                    </a:gs>
                    <a:gs pos="98899">
                      <a:srgbClr val="C23FC6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hangingPunct="0"/>
                  <a:endParaRPr sz="1200" kern="0">
                    <a:solidFill>
                      <a:srgbClr val="FFFF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sp>
            <p:nvSpPr>
              <p:cNvPr id="10" name="Rounded Rectangle">
                <a:extLst>
                  <a:ext uri="{FF2B5EF4-FFF2-40B4-BE49-F238E27FC236}">
                    <a16:creationId xmlns:a16="http://schemas.microsoft.com/office/drawing/2014/main" id="{ED6B8E85-BFC3-424B-BC6B-8274021D1639}"/>
                  </a:ext>
                </a:extLst>
              </p:cNvPr>
              <p:cNvSpPr/>
              <p:nvPr/>
            </p:nvSpPr>
            <p:spPr>
              <a:xfrm flipV="1">
                <a:off x="4013849" y="3098795"/>
                <a:ext cx="4023365" cy="9379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52">
                    <a:srgbClr val="FEFEFE"/>
                  </a:gs>
                  <a:gs pos="43101">
                    <a:srgbClr val="F6F8FC">
                      <a:alpha val="0"/>
                    </a:srgbClr>
                  </a:gs>
                  <a:gs pos="63934">
                    <a:srgbClr val="7B7C7E">
                      <a:alpha val="20500"/>
                    </a:srgbClr>
                  </a:gs>
                  <a:gs pos="76076">
                    <a:srgbClr val="000000">
                      <a:alpha val="41000"/>
                    </a:srgbClr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algn="ctr" hangingPunct="0"/>
                <a:endParaRPr sz="1200" kern="0">
                  <a:solidFill>
                    <a:srgbClr val="FFFF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7813A66F-AE21-451C-BB9F-9C3CB93451F7}"/>
                </a:ext>
              </a:extLst>
            </p:cNvPr>
            <p:cNvSpPr/>
            <p:nvPr/>
          </p:nvSpPr>
          <p:spPr>
            <a:xfrm>
              <a:off x="8115823" y="2751525"/>
              <a:ext cx="417151" cy="192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78" extrusionOk="0">
                  <a:moveTo>
                    <a:pt x="0" y="0"/>
                  </a:moveTo>
                  <a:cubicBezTo>
                    <a:pt x="3583" y="18"/>
                    <a:pt x="7167" y="27"/>
                    <a:pt x="10752" y="27"/>
                  </a:cubicBezTo>
                  <a:cubicBezTo>
                    <a:pt x="12544" y="27"/>
                    <a:pt x="14337" y="25"/>
                    <a:pt x="16129" y="20"/>
                  </a:cubicBezTo>
                  <a:cubicBezTo>
                    <a:pt x="17586" y="5"/>
                    <a:pt x="19019" y="80"/>
                    <a:pt x="20054" y="227"/>
                  </a:cubicBezTo>
                  <a:cubicBezTo>
                    <a:pt x="20898" y="347"/>
                    <a:pt x="21413" y="505"/>
                    <a:pt x="21504" y="674"/>
                  </a:cubicBezTo>
                  <a:cubicBezTo>
                    <a:pt x="21504" y="899"/>
                    <a:pt x="21504" y="1123"/>
                    <a:pt x="21504" y="1348"/>
                  </a:cubicBezTo>
                  <a:cubicBezTo>
                    <a:pt x="21504" y="1798"/>
                    <a:pt x="21504" y="2247"/>
                    <a:pt x="21504" y="2696"/>
                  </a:cubicBezTo>
                  <a:cubicBezTo>
                    <a:pt x="21504" y="3595"/>
                    <a:pt x="21506" y="4494"/>
                    <a:pt x="21504" y="5393"/>
                  </a:cubicBezTo>
                  <a:cubicBezTo>
                    <a:pt x="21500" y="7190"/>
                    <a:pt x="21481" y="8988"/>
                    <a:pt x="21504" y="10785"/>
                  </a:cubicBezTo>
                  <a:cubicBezTo>
                    <a:pt x="21526" y="12583"/>
                    <a:pt x="21590" y="14380"/>
                    <a:pt x="21597" y="16178"/>
                  </a:cubicBezTo>
                  <a:cubicBezTo>
                    <a:pt x="21600" y="17077"/>
                    <a:pt x="21589" y="17976"/>
                    <a:pt x="21573" y="18874"/>
                  </a:cubicBezTo>
                  <a:cubicBezTo>
                    <a:pt x="21565" y="19324"/>
                    <a:pt x="21556" y="19773"/>
                    <a:pt x="21544" y="20222"/>
                  </a:cubicBezTo>
                  <a:cubicBezTo>
                    <a:pt x="21539" y="20447"/>
                    <a:pt x="21532" y="20672"/>
                    <a:pt x="21526" y="20897"/>
                  </a:cubicBezTo>
                  <a:cubicBezTo>
                    <a:pt x="21557" y="21097"/>
                    <a:pt x="20950" y="21290"/>
                    <a:pt x="19873" y="21420"/>
                  </a:cubicBezTo>
                  <a:cubicBezTo>
                    <a:pt x="18837" y="21545"/>
                    <a:pt x="17471" y="21600"/>
                    <a:pt x="16128" y="21571"/>
                  </a:cubicBezTo>
                  <a:cubicBezTo>
                    <a:pt x="14336" y="21571"/>
                    <a:pt x="12544" y="21571"/>
                    <a:pt x="10752" y="21571"/>
                  </a:cubicBezTo>
                  <a:cubicBezTo>
                    <a:pt x="7168" y="21571"/>
                    <a:pt x="3584" y="21571"/>
                    <a:pt x="0" y="2157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hangingPunct="0"/>
              <a:endParaRPr sz="1200" kern="0">
                <a:solidFill>
                  <a:srgbClr val="FFFFFF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pic>
          <p:nvPicPr>
            <p:cNvPr id="25" name="Picture1.png" descr="Picture1.png">
              <a:extLst>
                <a:ext uri="{FF2B5EF4-FFF2-40B4-BE49-F238E27FC236}">
                  <a16:creationId xmlns:a16="http://schemas.microsoft.com/office/drawing/2014/main" id="{D242B55B-69F7-4379-96A9-5F824FCA173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87254"/>
            </a:blip>
            <a:stretch>
              <a:fillRect/>
            </a:stretch>
          </p:blipFill>
          <p:spPr>
            <a:xfrm rot="5400000" flipH="1">
              <a:off x="5936401" y="2617831"/>
              <a:ext cx="319198" cy="466399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CF798-F215-4EDB-980E-EDA09B49E906}"/>
              </a:ext>
            </a:extLst>
          </p:cNvPr>
          <p:cNvSpPr/>
          <p:nvPr/>
        </p:nvSpPr>
        <p:spPr>
          <a:xfrm>
            <a:off x="3047999" y="2184476"/>
            <a:ext cx="6096000" cy="24852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بارك الله في جهودك 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المتعلم (ة) 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وفقك الله</a:t>
            </a:r>
            <a:r>
              <a:rPr lang="ar-BH" sz="3600" b="1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600" b="1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60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43" y="-6075"/>
            <a:ext cx="1646183" cy="12680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BAF7FF-95B0-4AE8-91F6-D853F3A03C4C}"/>
              </a:ext>
            </a:extLst>
          </p:cNvPr>
          <p:cNvGrpSpPr/>
          <p:nvPr/>
        </p:nvGrpSpPr>
        <p:grpSpPr>
          <a:xfrm>
            <a:off x="898902" y="2493056"/>
            <a:ext cx="10182661" cy="1203680"/>
            <a:chOff x="3452627" y="2493056"/>
            <a:chExt cx="7581428" cy="1203680"/>
          </a:xfrm>
        </p:grpSpPr>
        <p:sp>
          <p:nvSpPr>
            <p:cNvPr id="18" name="Rectangle 943">
              <a:extLst>
                <a:ext uri="{FF2B5EF4-FFF2-40B4-BE49-F238E27FC236}">
                  <a16:creationId xmlns:a16="http://schemas.microsoft.com/office/drawing/2014/main" id="{36A7EF46-9A84-43D7-96C2-1CC571A3BB5E}"/>
                </a:ext>
              </a:extLst>
            </p:cNvPr>
            <p:cNvSpPr/>
            <p:nvPr/>
          </p:nvSpPr>
          <p:spPr>
            <a:xfrm>
              <a:off x="3571176" y="2888482"/>
              <a:ext cx="7088044" cy="40885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19" name="Group 979">
              <a:extLst>
                <a:ext uri="{FF2B5EF4-FFF2-40B4-BE49-F238E27FC236}">
                  <a16:creationId xmlns:a16="http://schemas.microsoft.com/office/drawing/2014/main" id="{0F5D80FF-AB60-4D89-AFA2-803C8E211A8A}"/>
                </a:ext>
              </a:extLst>
            </p:cNvPr>
            <p:cNvGrpSpPr/>
            <p:nvPr/>
          </p:nvGrpSpPr>
          <p:grpSpPr>
            <a:xfrm>
              <a:off x="6780824" y="2589712"/>
              <a:ext cx="4003676" cy="362150"/>
              <a:chOff x="1487532" y="2017033"/>
              <a:chExt cx="2952328" cy="376914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4261901D-9AD0-429B-AC26-194C070E5562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Rectangle 6">
                <a:extLst>
                  <a:ext uri="{FF2B5EF4-FFF2-40B4-BE49-F238E27FC236}">
                    <a16:creationId xmlns:a16="http://schemas.microsoft.com/office/drawing/2014/main" id="{BDBF1373-E69A-48B7-9C92-D9A38C9522A0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0" name="TextBox 218">
              <a:extLst>
                <a:ext uri="{FF2B5EF4-FFF2-40B4-BE49-F238E27FC236}">
                  <a16:creationId xmlns:a16="http://schemas.microsoft.com/office/drawing/2014/main" id="{BE21BB15-AFC9-4520-93DF-53DA023328F0}"/>
                </a:ext>
              </a:extLst>
            </p:cNvPr>
            <p:cNvSpPr txBox="1"/>
            <p:nvPr/>
          </p:nvSpPr>
          <p:spPr>
            <a:xfrm flipH="1">
              <a:off x="10060629" y="2493056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1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1" name="مستطيل 4">
              <a:extLst>
                <a:ext uri="{FF2B5EF4-FFF2-40B4-BE49-F238E27FC236}">
                  <a16:creationId xmlns:a16="http://schemas.microsoft.com/office/drawing/2014/main" id="{513429CE-5E3A-41BB-9BE6-DFEED554408A}"/>
                </a:ext>
              </a:extLst>
            </p:cNvPr>
            <p:cNvSpPr/>
            <p:nvPr/>
          </p:nvSpPr>
          <p:spPr>
            <a:xfrm>
              <a:off x="3452627" y="2865739"/>
              <a:ext cx="74429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-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بيان حقيقة الملائكة من حيث ( مادة خلقهم،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مبدأ خلقهم،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عددهم)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والاستدلال على ذلك  ب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أدلة شرعية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3B235E-CBE0-4818-86A8-C4DB86A5A1BD}"/>
              </a:ext>
            </a:extLst>
          </p:cNvPr>
          <p:cNvGrpSpPr/>
          <p:nvPr/>
        </p:nvGrpSpPr>
        <p:grpSpPr>
          <a:xfrm>
            <a:off x="5614988" y="3367454"/>
            <a:ext cx="5304334" cy="848794"/>
            <a:chOff x="5628414" y="3248454"/>
            <a:chExt cx="5304334" cy="848794"/>
          </a:xfrm>
        </p:grpSpPr>
        <p:sp>
          <p:nvSpPr>
            <p:cNvPr id="25" name="Rectangle 944">
              <a:extLst>
                <a:ext uri="{FF2B5EF4-FFF2-40B4-BE49-F238E27FC236}">
                  <a16:creationId xmlns:a16="http://schemas.microsoft.com/office/drawing/2014/main" id="{9090211E-D689-4FCB-AF79-609137965FA0}"/>
                </a:ext>
              </a:extLst>
            </p:cNvPr>
            <p:cNvSpPr/>
            <p:nvPr/>
          </p:nvSpPr>
          <p:spPr>
            <a:xfrm>
              <a:off x="6109426" y="3612087"/>
              <a:ext cx="4554017" cy="461665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26" name="Group 982">
              <a:extLst>
                <a:ext uri="{FF2B5EF4-FFF2-40B4-BE49-F238E27FC236}">
                  <a16:creationId xmlns:a16="http://schemas.microsoft.com/office/drawing/2014/main" id="{9A4DECB2-000D-46A9-AA40-98182FA4439C}"/>
                </a:ext>
              </a:extLst>
            </p:cNvPr>
            <p:cNvGrpSpPr/>
            <p:nvPr/>
          </p:nvGrpSpPr>
          <p:grpSpPr>
            <a:xfrm>
              <a:off x="6785048" y="3323047"/>
              <a:ext cx="4003676" cy="362150"/>
              <a:chOff x="1487532" y="2017033"/>
              <a:chExt cx="2952328" cy="376914"/>
            </a:xfrm>
          </p:grpSpPr>
          <p:sp>
            <p:nvSpPr>
              <p:cNvPr id="29" name="Rectangle 9">
                <a:extLst>
                  <a:ext uri="{FF2B5EF4-FFF2-40B4-BE49-F238E27FC236}">
                    <a16:creationId xmlns:a16="http://schemas.microsoft.com/office/drawing/2014/main" id="{EED19290-008A-48DD-82E1-4914CD5476C3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Rectangle 6">
                <a:extLst>
                  <a:ext uri="{FF2B5EF4-FFF2-40B4-BE49-F238E27FC236}">
                    <a16:creationId xmlns:a16="http://schemas.microsoft.com/office/drawing/2014/main" id="{020F9465-FDF0-4929-940E-1B98D986BF61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TextBox 219">
              <a:extLst>
                <a:ext uri="{FF2B5EF4-FFF2-40B4-BE49-F238E27FC236}">
                  <a16:creationId xmlns:a16="http://schemas.microsoft.com/office/drawing/2014/main" id="{F22D13C9-B3EB-42E8-85E4-510482205764}"/>
                </a:ext>
              </a:extLst>
            </p:cNvPr>
            <p:cNvSpPr txBox="1"/>
            <p:nvPr/>
          </p:nvSpPr>
          <p:spPr>
            <a:xfrm flipH="1">
              <a:off x="9959322" y="3248454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2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8" name="مستطيل 5">
              <a:extLst>
                <a:ext uri="{FF2B5EF4-FFF2-40B4-BE49-F238E27FC236}">
                  <a16:creationId xmlns:a16="http://schemas.microsoft.com/office/drawing/2014/main" id="{FFEA0ABC-C566-48B8-87C0-046B525877FE}"/>
                </a:ext>
              </a:extLst>
            </p:cNvPr>
            <p:cNvSpPr/>
            <p:nvPr/>
          </p:nvSpPr>
          <p:spPr>
            <a:xfrm>
              <a:off x="5628414" y="3635583"/>
              <a:ext cx="50725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استنتاج صفات الملائكة من النصوص الشرعية.</a:t>
              </a:r>
              <a:endPara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991C07-9DB0-40CE-BF8B-F054FEA9C560}"/>
              </a:ext>
            </a:extLst>
          </p:cNvPr>
          <p:cNvGrpSpPr/>
          <p:nvPr/>
        </p:nvGrpSpPr>
        <p:grpSpPr>
          <a:xfrm>
            <a:off x="5243513" y="4357490"/>
            <a:ext cx="5660872" cy="792256"/>
            <a:chOff x="5228821" y="4033769"/>
            <a:chExt cx="5660872" cy="792256"/>
          </a:xfrm>
        </p:grpSpPr>
        <p:sp>
          <p:nvSpPr>
            <p:cNvPr id="32" name="Rectangle 945">
              <a:extLst>
                <a:ext uri="{FF2B5EF4-FFF2-40B4-BE49-F238E27FC236}">
                  <a16:creationId xmlns:a16="http://schemas.microsoft.com/office/drawing/2014/main" id="{A65667E5-A8AB-4E2F-BEFD-F8219046181B}"/>
                </a:ext>
              </a:extLst>
            </p:cNvPr>
            <p:cNvSpPr/>
            <p:nvPr/>
          </p:nvSpPr>
          <p:spPr>
            <a:xfrm>
              <a:off x="5843288" y="4367723"/>
              <a:ext cx="4815931" cy="4583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33" name="Group 985">
              <a:extLst>
                <a:ext uri="{FF2B5EF4-FFF2-40B4-BE49-F238E27FC236}">
                  <a16:creationId xmlns:a16="http://schemas.microsoft.com/office/drawing/2014/main" id="{04EB3718-63D8-4206-9D12-5708619DDB23}"/>
                </a:ext>
              </a:extLst>
            </p:cNvPr>
            <p:cNvGrpSpPr/>
            <p:nvPr/>
          </p:nvGrpSpPr>
          <p:grpSpPr>
            <a:xfrm>
              <a:off x="6780824" y="4097016"/>
              <a:ext cx="4003676" cy="362150"/>
              <a:chOff x="1487532" y="2017033"/>
              <a:chExt cx="2952328" cy="376914"/>
            </a:xfrm>
          </p:grpSpPr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5BF95E1F-E1C7-4C7E-B631-228CFF8F8262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37" name="Rectangle 6">
                <a:extLst>
                  <a:ext uri="{FF2B5EF4-FFF2-40B4-BE49-F238E27FC236}">
                    <a16:creationId xmlns:a16="http://schemas.microsoft.com/office/drawing/2014/main" id="{DF52F835-2500-47C1-9003-E77F7BC1F4EC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4" name="TextBox 220">
              <a:extLst>
                <a:ext uri="{FF2B5EF4-FFF2-40B4-BE49-F238E27FC236}">
                  <a16:creationId xmlns:a16="http://schemas.microsoft.com/office/drawing/2014/main" id="{C7A243B3-EADF-4905-A7B9-4FBCC144924C}"/>
                </a:ext>
              </a:extLst>
            </p:cNvPr>
            <p:cNvSpPr txBox="1"/>
            <p:nvPr/>
          </p:nvSpPr>
          <p:spPr>
            <a:xfrm flipH="1">
              <a:off x="9916267" y="4033769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3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5" name="مستطيل 6">
              <a:extLst>
                <a:ext uri="{FF2B5EF4-FFF2-40B4-BE49-F238E27FC236}">
                  <a16:creationId xmlns:a16="http://schemas.microsoft.com/office/drawing/2014/main" id="{5D3A7B49-20D6-406B-8C3B-C2086267371F}"/>
                </a:ext>
              </a:extLst>
            </p:cNvPr>
            <p:cNvSpPr/>
            <p:nvPr/>
          </p:nvSpPr>
          <p:spPr>
            <a:xfrm>
              <a:off x="5228821" y="4336946"/>
              <a:ext cx="54710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استخلاص وظائف الملائكة من النصوص الشرعية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24ED10-10B6-4D8F-A903-15FA284F63D4}"/>
              </a:ext>
            </a:extLst>
          </p:cNvPr>
          <p:cNvGrpSpPr/>
          <p:nvPr/>
        </p:nvGrpSpPr>
        <p:grpSpPr>
          <a:xfrm>
            <a:off x="2838734" y="1140669"/>
            <a:ext cx="8484271" cy="1278612"/>
            <a:chOff x="3611621" y="1061580"/>
            <a:chExt cx="8036084" cy="149816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EF1A28D-8CC3-4EA6-BD9B-3076053B5392}"/>
                </a:ext>
              </a:extLst>
            </p:cNvPr>
            <p:cNvGrpSpPr/>
            <p:nvPr/>
          </p:nvGrpSpPr>
          <p:grpSpPr>
            <a:xfrm>
              <a:off x="3611621" y="1192322"/>
              <a:ext cx="8036084" cy="961135"/>
              <a:chOff x="3611621" y="1192322"/>
              <a:chExt cx="8036084" cy="961135"/>
            </a:xfrm>
          </p:grpSpPr>
          <p:grpSp>
            <p:nvGrpSpPr>
              <p:cNvPr id="51" name="Group 26">
                <a:extLst>
                  <a:ext uri="{FF2B5EF4-FFF2-40B4-BE49-F238E27FC236}">
                    <a16:creationId xmlns:a16="http://schemas.microsoft.com/office/drawing/2014/main" id="{5C5765BD-F99B-4085-A640-D5B6C0C03CF4}"/>
                  </a:ext>
                </a:extLst>
              </p:cNvPr>
              <p:cNvGrpSpPr/>
              <p:nvPr/>
            </p:nvGrpSpPr>
            <p:grpSpPr>
              <a:xfrm>
                <a:off x="3611621" y="1193321"/>
                <a:ext cx="8036084" cy="833843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56" name="Rectangle 27">
                  <a:extLst>
                    <a:ext uri="{FF2B5EF4-FFF2-40B4-BE49-F238E27FC236}">
                      <a16:creationId xmlns:a16="http://schemas.microsoft.com/office/drawing/2014/main" id="{79370D36-5E29-488C-B400-217CC535D76F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7" name="Rectangle 19">
                  <a:extLst>
                    <a:ext uri="{FF2B5EF4-FFF2-40B4-BE49-F238E27FC236}">
                      <a16:creationId xmlns:a16="http://schemas.microsoft.com/office/drawing/2014/main" id="{F3C57359-320B-41E5-83B9-14D3458755C5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8206FC1-14B2-4325-8EFE-B4BA7D245771}"/>
                  </a:ext>
                </a:extLst>
              </p:cNvPr>
              <p:cNvGrpSpPr/>
              <p:nvPr/>
            </p:nvGrpSpPr>
            <p:grpSpPr>
              <a:xfrm rot="10800000">
                <a:off x="10378331" y="1192322"/>
                <a:ext cx="1031525" cy="96113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54" name="Flowchart: Data 6">
                  <a:extLst>
                    <a:ext uri="{FF2B5EF4-FFF2-40B4-BE49-F238E27FC236}">
                      <a16:creationId xmlns:a16="http://schemas.microsoft.com/office/drawing/2014/main" id="{850C46DA-E9BC-4C8C-B45D-7E1F47D053E2}"/>
                    </a:ext>
                  </a:extLst>
                </p:cNvPr>
                <p:cNvSpPr/>
                <p:nvPr/>
              </p:nvSpPr>
              <p:spPr>
                <a:xfrm flipH="1">
                  <a:off x="1348383" y="1999040"/>
                  <a:ext cx="847353" cy="185678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5" name="Rectangle 48">
                  <a:extLst>
                    <a:ext uri="{FF2B5EF4-FFF2-40B4-BE49-F238E27FC236}">
                      <a16:creationId xmlns:a16="http://schemas.microsoft.com/office/drawing/2014/main" id="{290BFAAE-94D5-45AA-9B43-556AAC6BD087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2EB1E90-C290-47A9-870E-7C574921F258}"/>
                  </a:ext>
                </a:extLst>
              </p:cNvPr>
              <p:cNvSpPr/>
              <p:nvPr/>
            </p:nvSpPr>
            <p:spPr>
              <a:xfrm>
                <a:off x="5298571" y="1332082"/>
                <a:ext cx="5621137" cy="613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عزيزي المتعلم (ة) مع نهاية هذا الدرس </a:t>
                </a: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تكون قادر</a:t>
                </a: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ً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 على:</a:t>
                </a:r>
                <a:endParaRPr kumimoji="0" lang="ar-B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47" name="그룹 111">
              <a:extLst>
                <a:ext uri="{FF2B5EF4-FFF2-40B4-BE49-F238E27FC236}">
                  <a16:creationId xmlns:a16="http://schemas.microsoft.com/office/drawing/2014/main" id="{E64FA812-EAE8-4C82-9D0A-AA0089FA683F}"/>
                </a:ext>
              </a:extLst>
            </p:cNvPr>
            <p:cNvGrpSpPr/>
            <p:nvPr/>
          </p:nvGrpSpPr>
          <p:grpSpPr>
            <a:xfrm>
              <a:off x="3611621" y="1061580"/>
              <a:ext cx="1382169" cy="1498167"/>
              <a:chOff x="1030979" y="3694735"/>
              <a:chExt cx="1918871" cy="2742050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8" name="Flowchart: Data 6">
                <a:extLst>
                  <a:ext uri="{FF2B5EF4-FFF2-40B4-BE49-F238E27FC236}">
                    <a16:creationId xmlns:a16="http://schemas.microsoft.com/office/drawing/2014/main" id="{D52CE90A-C080-43A0-9006-71AA4C0A9424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21F14E3-0A3A-4AF1-B696-75E8A3C5A726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4FA696CF-8D16-4950-95F0-640760DD818B}"/>
                  </a:ext>
                </a:extLst>
              </p:cNvPr>
              <p:cNvSpPr/>
              <p:nvPr/>
            </p:nvSpPr>
            <p:spPr>
              <a:xfrm rot="10800000">
                <a:off x="1030979" y="5400294"/>
                <a:ext cx="1325417" cy="1036491"/>
              </a:xfrm>
              <a:prstGeom prst="triangle">
                <a:avLst>
                  <a:gd name="adj" fmla="val 5017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8C66AE6-21BD-4261-8655-608BE17D9A6B}"/>
              </a:ext>
            </a:extLst>
          </p:cNvPr>
          <p:cNvGrpSpPr/>
          <p:nvPr/>
        </p:nvGrpSpPr>
        <p:grpSpPr>
          <a:xfrm>
            <a:off x="6633272" y="128640"/>
            <a:ext cx="3546768" cy="792820"/>
            <a:chOff x="8092983" y="76055"/>
            <a:chExt cx="3546768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9" name="Rounded Rectangle 1032">
              <a:extLst>
                <a:ext uri="{FF2B5EF4-FFF2-40B4-BE49-F238E27FC236}">
                  <a16:creationId xmlns:a16="http://schemas.microsoft.com/office/drawing/2014/main" id="{58B1DF95-0AA2-41E0-930E-A7CB40803D17}"/>
                </a:ext>
              </a:extLst>
            </p:cNvPr>
            <p:cNvSpPr/>
            <p:nvPr/>
          </p:nvSpPr>
          <p:spPr>
            <a:xfrm flipH="1">
              <a:off x="8092983" y="87360"/>
              <a:ext cx="335227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أهداف الدرس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0" name="Rounded Rectangle 1032">
              <a:extLst>
                <a:ext uri="{FF2B5EF4-FFF2-40B4-BE49-F238E27FC236}">
                  <a16:creationId xmlns:a16="http://schemas.microsoft.com/office/drawing/2014/main" id="{50CEB8AE-9FDE-4A35-80F9-984A635C5F0D}"/>
                </a:ext>
              </a:extLst>
            </p:cNvPr>
            <p:cNvSpPr/>
            <p:nvPr/>
          </p:nvSpPr>
          <p:spPr>
            <a:xfrm flipH="1">
              <a:off x="10547801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1" name="Star: 24 Points 60">
              <a:extLst>
                <a:ext uri="{FF2B5EF4-FFF2-40B4-BE49-F238E27FC236}">
                  <a16:creationId xmlns:a16="http://schemas.microsoft.com/office/drawing/2014/main" id="{3C2BB345-B626-4F6E-B34F-FD73FE73BB33}"/>
                </a:ext>
              </a:extLst>
            </p:cNvPr>
            <p:cNvSpPr/>
            <p:nvPr/>
          </p:nvSpPr>
          <p:spPr>
            <a:xfrm>
              <a:off x="10619890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AD8EBF-7B28-4EE5-BD62-CD3F766BF01D}"/>
              </a:ext>
            </a:extLst>
          </p:cNvPr>
          <p:cNvGrpSpPr/>
          <p:nvPr/>
        </p:nvGrpSpPr>
        <p:grpSpPr>
          <a:xfrm>
            <a:off x="5043488" y="5328292"/>
            <a:ext cx="5860897" cy="834546"/>
            <a:chOff x="5028796" y="4002773"/>
            <a:chExt cx="5860897" cy="834546"/>
          </a:xfrm>
        </p:grpSpPr>
        <p:sp>
          <p:nvSpPr>
            <p:cNvPr id="73" name="Rectangle 945">
              <a:extLst>
                <a:ext uri="{FF2B5EF4-FFF2-40B4-BE49-F238E27FC236}">
                  <a16:creationId xmlns:a16="http://schemas.microsoft.com/office/drawing/2014/main" id="{7049E3DA-83C8-401A-B817-2B7908C988AC}"/>
                </a:ext>
              </a:extLst>
            </p:cNvPr>
            <p:cNvSpPr/>
            <p:nvPr/>
          </p:nvSpPr>
          <p:spPr>
            <a:xfrm>
              <a:off x="5750677" y="4367723"/>
              <a:ext cx="4908542" cy="45830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grpSp>
          <p:nvGrpSpPr>
            <p:cNvPr id="74" name="Group 985">
              <a:extLst>
                <a:ext uri="{FF2B5EF4-FFF2-40B4-BE49-F238E27FC236}">
                  <a16:creationId xmlns:a16="http://schemas.microsoft.com/office/drawing/2014/main" id="{881E17E3-FC77-4D0D-A212-C663F4A53E61}"/>
                </a:ext>
              </a:extLst>
            </p:cNvPr>
            <p:cNvGrpSpPr/>
            <p:nvPr/>
          </p:nvGrpSpPr>
          <p:grpSpPr>
            <a:xfrm>
              <a:off x="6780824" y="4097016"/>
              <a:ext cx="4003676" cy="362150"/>
              <a:chOff x="1487532" y="2017033"/>
              <a:chExt cx="2952328" cy="376914"/>
            </a:xfrm>
          </p:grpSpPr>
          <p:sp>
            <p:nvSpPr>
              <p:cNvPr id="77" name="Rectangle 9">
                <a:extLst>
                  <a:ext uri="{FF2B5EF4-FFF2-40B4-BE49-F238E27FC236}">
                    <a16:creationId xmlns:a16="http://schemas.microsoft.com/office/drawing/2014/main" id="{1F1E9814-ECDD-4132-AD9A-1EE5789CC393}"/>
                  </a:ext>
                </a:extLst>
              </p:cNvPr>
              <p:cNvSpPr/>
              <p:nvPr/>
            </p:nvSpPr>
            <p:spPr>
              <a:xfrm>
                <a:off x="4319543" y="2027138"/>
                <a:ext cx="115353" cy="36680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  <p:sp>
            <p:nvSpPr>
              <p:cNvPr id="78" name="Rectangle 6">
                <a:extLst>
                  <a:ext uri="{FF2B5EF4-FFF2-40B4-BE49-F238E27FC236}">
                    <a16:creationId xmlns:a16="http://schemas.microsoft.com/office/drawing/2014/main" id="{DA19EBF0-7040-4F05-9F60-8045C1C41807}"/>
                  </a:ext>
                </a:extLst>
              </p:cNvPr>
              <p:cNvSpPr/>
              <p:nvPr/>
            </p:nvSpPr>
            <p:spPr>
              <a:xfrm flipH="1">
                <a:off x="1487532" y="2017033"/>
                <a:ext cx="2952328" cy="288033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724629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5" name="TextBox 220">
              <a:extLst>
                <a:ext uri="{FF2B5EF4-FFF2-40B4-BE49-F238E27FC236}">
                  <a16:creationId xmlns:a16="http://schemas.microsoft.com/office/drawing/2014/main" id="{2F9160E2-2A40-43F8-A3B1-94F4A366332A}"/>
                </a:ext>
              </a:extLst>
            </p:cNvPr>
            <p:cNvSpPr txBox="1"/>
            <p:nvPr/>
          </p:nvSpPr>
          <p:spPr>
            <a:xfrm flipH="1">
              <a:off x="9916267" y="4002773"/>
              <a:ext cx="973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2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4</a:t>
              </a:r>
              <a:endParaRPr kumimoji="0" lang="ko-KR" altLang="en-US" sz="2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76" name="مستطيل 6">
              <a:extLst>
                <a:ext uri="{FF2B5EF4-FFF2-40B4-BE49-F238E27FC236}">
                  <a16:creationId xmlns:a16="http://schemas.microsoft.com/office/drawing/2014/main" id="{44A8E130-19AF-40EE-840E-753AF30903CB}"/>
                </a:ext>
              </a:extLst>
            </p:cNvPr>
            <p:cNvSpPr/>
            <p:nvPr/>
          </p:nvSpPr>
          <p:spPr>
            <a:xfrm>
              <a:off x="5028796" y="4375654"/>
              <a:ext cx="56304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ذِكر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أثرين على الأقل للإيمان بالملائكة في حياة المسلم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5" name="Freeform 6">
            <a:extLst>
              <a:ext uri="{FF2B5EF4-FFF2-40B4-BE49-F238E27FC236}">
                <a16:creationId xmlns:a16="http://schemas.microsoft.com/office/drawing/2014/main" id="{668457CA-BC02-4E04-ACC4-70615DAEF6F9}"/>
              </a:ext>
            </a:extLst>
          </p:cNvPr>
          <p:cNvSpPr/>
          <p:nvPr/>
        </p:nvSpPr>
        <p:spPr>
          <a:xfrm>
            <a:off x="170074" y="99955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580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046F37-5404-46BB-8690-2164B52DD804}"/>
              </a:ext>
            </a:extLst>
          </p:cNvPr>
          <p:cNvGrpSpPr/>
          <p:nvPr/>
        </p:nvGrpSpPr>
        <p:grpSpPr>
          <a:xfrm>
            <a:off x="8643478" y="1158170"/>
            <a:ext cx="2879983" cy="954235"/>
            <a:chOff x="8643478" y="1158170"/>
            <a:chExt cx="2879983" cy="95423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C2A066A-9793-4664-A11A-D3A23EA924EE}"/>
                </a:ext>
              </a:extLst>
            </p:cNvPr>
            <p:cNvSpPr/>
            <p:nvPr/>
          </p:nvSpPr>
          <p:spPr>
            <a:xfrm>
              <a:off x="8759687" y="1275299"/>
              <a:ext cx="2763774" cy="58745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عزيزي المتعلم (ة)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2" name="그룹 111">
              <a:extLst>
                <a:ext uri="{FF2B5EF4-FFF2-40B4-BE49-F238E27FC236}">
                  <a16:creationId xmlns:a16="http://schemas.microsoft.com/office/drawing/2014/main" id="{2630ED8D-3FD9-4606-A1C6-48553D328027}"/>
                </a:ext>
              </a:extLst>
            </p:cNvPr>
            <p:cNvGrpSpPr/>
            <p:nvPr/>
          </p:nvGrpSpPr>
          <p:grpSpPr>
            <a:xfrm>
              <a:off x="8643478" y="1158170"/>
              <a:ext cx="856510" cy="954235"/>
              <a:chOff x="971859" y="3694735"/>
              <a:chExt cx="1977991" cy="2811266"/>
            </a:xfrm>
            <a:grpFill/>
          </p:grpSpPr>
          <p:sp>
            <p:nvSpPr>
              <p:cNvPr id="13" name="Flowchart: Data 6">
                <a:extLst>
                  <a:ext uri="{FF2B5EF4-FFF2-40B4-BE49-F238E27FC236}">
                    <a16:creationId xmlns:a16="http://schemas.microsoft.com/office/drawing/2014/main" id="{505D7E2F-2352-449F-87AD-13B255D69EB6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E963E0-2153-47CF-808A-85A7B6FF4870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3CC33715-D826-4F7E-A9B9-172617C23388}"/>
                  </a:ext>
                </a:extLst>
              </p:cNvPr>
              <p:cNvSpPr/>
              <p:nvPr/>
            </p:nvSpPr>
            <p:spPr>
              <a:xfrm rot="10800000">
                <a:off x="971859" y="5469510"/>
                <a:ext cx="1325417" cy="1036491"/>
              </a:xfrm>
              <a:prstGeom prst="triangle">
                <a:avLst>
                  <a:gd name="adj" fmla="val 5017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16" name="Group 46">
              <a:extLst>
                <a:ext uri="{FF2B5EF4-FFF2-40B4-BE49-F238E27FC236}">
                  <a16:creationId xmlns:a16="http://schemas.microsoft.com/office/drawing/2014/main" id="{1288FA81-98DF-43F5-A1F9-A5C9C9AAF4C2}"/>
                </a:ext>
              </a:extLst>
            </p:cNvPr>
            <p:cNvGrpSpPr/>
            <p:nvPr/>
          </p:nvGrpSpPr>
          <p:grpSpPr>
            <a:xfrm rot="10800000">
              <a:off x="10803496" y="1255512"/>
              <a:ext cx="573931" cy="704921"/>
              <a:chOff x="997153" y="1956941"/>
              <a:chExt cx="1198583" cy="1368152"/>
            </a:xfrm>
            <a:grpFill/>
          </p:grpSpPr>
          <p:sp>
            <p:nvSpPr>
              <p:cNvPr id="17" name="Flowchart: Data 6">
                <a:extLst>
                  <a:ext uri="{FF2B5EF4-FFF2-40B4-BE49-F238E27FC236}">
                    <a16:creationId xmlns:a16="http://schemas.microsoft.com/office/drawing/2014/main" id="{8C89645D-6350-4D54-9B93-AC329B46EDB5}"/>
                  </a:ext>
                </a:extLst>
              </p:cNvPr>
              <p:cNvSpPr/>
              <p:nvPr/>
            </p:nvSpPr>
            <p:spPr>
              <a:xfrm flipH="1">
                <a:off x="1348383" y="1999040"/>
                <a:ext cx="847353" cy="18567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8" name="Rectangle 48">
                <a:extLst>
                  <a:ext uri="{FF2B5EF4-FFF2-40B4-BE49-F238E27FC236}">
                    <a16:creationId xmlns:a16="http://schemas.microsoft.com/office/drawing/2014/main" id="{F81FC2B3-DAE7-4A07-B799-269F3FEAE85E}"/>
                  </a:ext>
                </a:extLst>
              </p:cNvPr>
              <p:cNvSpPr/>
              <p:nvPr/>
            </p:nvSpPr>
            <p:spPr>
              <a:xfrm>
                <a:off x="997153" y="1956941"/>
                <a:ext cx="720080" cy="136815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12BAD-C53B-4602-A47C-2A381078B66A}"/>
              </a:ext>
            </a:extLst>
          </p:cNvPr>
          <p:cNvGrpSpPr/>
          <p:nvPr/>
        </p:nvGrpSpPr>
        <p:grpSpPr>
          <a:xfrm>
            <a:off x="190811" y="2339423"/>
            <a:ext cx="11562418" cy="4047013"/>
            <a:chOff x="636955" y="2098358"/>
            <a:chExt cx="10908133" cy="1915755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D6F2FE8F-45D8-4080-82E6-862B297D3E1A}"/>
                </a:ext>
              </a:extLst>
            </p:cNvPr>
            <p:cNvSpPr/>
            <p:nvPr/>
          </p:nvSpPr>
          <p:spPr>
            <a:xfrm>
              <a:off x="7953357" y="2098358"/>
              <a:ext cx="3017151" cy="11636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0" name="Parallelogram 67">
              <a:extLst>
                <a:ext uri="{FF2B5EF4-FFF2-40B4-BE49-F238E27FC236}">
                  <a16:creationId xmlns:a16="http://schemas.microsoft.com/office/drawing/2014/main" id="{B2F21E47-11E7-4831-9CEC-B41121E39875}"/>
                </a:ext>
              </a:extLst>
            </p:cNvPr>
            <p:cNvSpPr/>
            <p:nvPr/>
          </p:nvSpPr>
          <p:spPr>
            <a:xfrm>
              <a:off x="776733" y="2380351"/>
              <a:ext cx="10525423" cy="1395888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" name="Parallelogram 39">
              <a:extLst>
                <a:ext uri="{FF2B5EF4-FFF2-40B4-BE49-F238E27FC236}">
                  <a16:creationId xmlns:a16="http://schemas.microsoft.com/office/drawing/2014/main" id="{10422951-3746-4BB9-BE85-CE4B35C9C75B}"/>
                </a:ext>
              </a:extLst>
            </p:cNvPr>
            <p:cNvSpPr/>
            <p:nvPr/>
          </p:nvSpPr>
          <p:spPr>
            <a:xfrm>
              <a:off x="7590860" y="2618225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3" name="Parallelogram 39">
              <a:extLst>
                <a:ext uri="{FF2B5EF4-FFF2-40B4-BE49-F238E27FC236}">
                  <a16:creationId xmlns:a16="http://schemas.microsoft.com/office/drawing/2014/main" id="{165B77E2-51B8-4C8E-A41E-C932C483D08E}"/>
                </a:ext>
              </a:extLst>
            </p:cNvPr>
            <p:cNvSpPr/>
            <p:nvPr/>
          </p:nvSpPr>
          <p:spPr>
            <a:xfrm rot="10800000">
              <a:off x="636955" y="2142477"/>
              <a:ext cx="3954228" cy="1395888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EA6E29-2544-487F-8BBA-1BF1F9FEFB0B}"/>
              </a:ext>
            </a:extLst>
          </p:cNvPr>
          <p:cNvGrpSpPr/>
          <p:nvPr/>
        </p:nvGrpSpPr>
        <p:grpSpPr>
          <a:xfrm>
            <a:off x="8972278" y="129755"/>
            <a:ext cx="2794364" cy="792820"/>
            <a:chOff x="8643913" y="76055"/>
            <a:chExt cx="2794364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Rounded Rectangle 1032">
              <a:extLst>
                <a:ext uri="{FF2B5EF4-FFF2-40B4-BE49-F238E27FC236}">
                  <a16:creationId xmlns:a16="http://schemas.microsoft.com/office/drawing/2014/main" id="{0716CD35-BE49-4A67-9703-C41D716CC22D}"/>
                </a:ext>
              </a:extLst>
            </p:cNvPr>
            <p:cNvSpPr/>
            <p:nvPr/>
          </p:nvSpPr>
          <p:spPr>
            <a:xfrm flipH="1">
              <a:off x="8643913" y="87360"/>
              <a:ext cx="2522374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      تمهيــــــد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5" name="Rounded Rectangle 1032">
              <a:extLst>
                <a:ext uri="{FF2B5EF4-FFF2-40B4-BE49-F238E27FC236}">
                  <a16:creationId xmlns:a16="http://schemas.microsoft.com/office/drawing/2014/main" id="{C6ECCF8E-9EF0-4030-83F0-9E05EEA3DE34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36" name="Star: 24 Points 35">
              <a:extLst>
                <a:ext uri="{FF2B5EF4-FFF2-40B4-BE49-F238E27FC236}">
                  <a16:creationId xmlns:a16="http://schemas.microsoft.com/office/drawing/2014/main" id="{937DE64E-F107-418C-AD0D-1C99AC2DC455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B9116C3-5A1E-4B74-B383-897236CBEA27}"/>
              </a:ext>
            </a:extLst>
          </p:cNvPr>
          <p:cNvSpPr/>
          <p:nvPr/>
        </p:nvSpPr>
        <p:spPr>
          <a:xfrm>
            <a:off x="886265" y="2935130"/>
            <a:ext cx="101104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إن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الملائكة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غير محسوس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وه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من الغيبيات التي لا يعلم حقيقتها إلا الله تعالى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ومع أننا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نرى الملائكة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ولا نُحِسُّ بهم إلا أن الإيمان بهم واجب، وركن من أركان العقيدة الإسلامية، وإنكارهم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يُعَدُّ أحد أبواب الكفر،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 تعالى: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﴿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وَمَن يَكْفُرْ بِاللَّهِ وَمَلَائِكَتِهِ وَكُتُبِهِ وَرُسُلِهِ وَالْيَوْمِ الْآخِرِ فَقَدْ ضَلَّ ضَلَالًا بَعِيدًا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سورة 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النساء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الآية </a:t>
            </a:r>
            <a:r>
              <a:rPr lang="ar-SA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(136)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 rtl="1">
              <a:lnSpc>
                <a:spcPct val="200000"/>
              </a:lnSpc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فما مادة خلقهم؟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صفاتهم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وظائفهم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آثار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بهم في حياة المسلم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6CC86A9-516E-44F0-B6E7-0E8D063E582D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603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A6AB57E8-96A4-47E9-A57C-01D2307F6F9B}"/>
              </a:ext>
            </a:extLst>
          </p:cNvPr>
          <p:cNvSpPr/>
          <p:nvPr/>
        </p:nvSpPr>
        <p:spPr>
          <a:xfrm>
            <a:off x="542314" y="1640344"/>
            <a:ext cx="11107369" cy="4293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خلق الله تعالى الجان من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نار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وخلق آدم عليه السلام من 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طين</a:t>
            </a: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مِمَّ خلَق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الله تعالى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الملائكةَ؟  </a:t>
            </a: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2- الملائكة خلق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كثير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لا يعلم</a:t>
            </a:r>
            <a:r>
              <a:rPr kumimoji="0" lang="ar-BH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عددهم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إلا الله، دَلِّل بآية على ذلك.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</a:t>
            </a:r>
          </a:p>
        </p:txBody>
      </p:sp>
      <p:sp>
        <p:nvSpPr>
          <p:cNvPr id="19" name="Star: 24 Points 18">
            <a:extLst>
              <a:ext uri="{FF2B5EF4-FFF2-40B4-BE49-F238E27FC236}">
                <a16:creationId xmlns:a16="http://schemas.microsoft.com/office/drawing/2014/main" id="{A65DF016-9BEB-4D8B-BD53-D1B34F4DE54B}"/>
              </a:ext>
            </a:extLst>
          </p:cNvPr>
          <p:cNvSpPr/>
          <p:nvPr/>
        </p:nvSpPr>
        <p:spPr>
          <a:xfrm>
            <a:off x="2818493" y="541789"/>
            <a:ext cx="2474092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Star: 24 Points 19">
            <a:extLst>
              <a:ext uri="{FF2B5EF4-FFF2-40B4-BE49-F238E27FC236}">
                <a16:creationId xmlns:a16="http://schemas.microsoft.com/office/drawing/2014/main" id="{FCBC2CCF-1AC7-4A0A-9EC6-B4EF42AAF2D6}"/>
              </a:ext>
            </a:extLst>
          </p:cNvPr>
          <p:cNvSpPr/>
          <p:nvPr/>
        </p:nvSpPr>
        <p:spPr>
          <a:xfrm>
            <a:off x="2714845" y="530358"/>
            <a:ext cx="2678808" cy="914400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E7FF640D-6690-4BFC-92AA-9467F19D74EC}"/>
              </a:ext>
            </a:extLst>
          </p:cNvPr>
          <p:cNvSpPr/>
          <p:nvPr/>
        </p:nvSpPr>
        <p:spPr>
          <a:xfrm>
            <a:off x="1188660" y="3071142"/>
            <a:ext cx="10155635" cy="715717"/>
          </a:xfrm>
          <a:prstGeom prst="roundRect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- خلق الله تعالى الملائكة من نور .</a:t>
            </a:r>
          </a:p>
        </p:txBody>
      </p:sp>
      <p:sp>
        <p:nvSpPr>
          <p:cNvPr id="26" name="Rectangle: Rounded Corners 1">
            <a:extLst>
              <a:ext uri="{FF2B5EF4-FFF2-40B4-BE49-F238E27FC236}">
                <a16:creationId xmlns:a16="http://schemas.microsoft.com/office/drawing/2014/main" id="{8C26BFE3-56A0-45AF-BD05-D567976E39DB}"/>
              </a:ext>
            </a:extLst>
          </p:cNvPr>
          <p:cNvSpPr/>
          <p:nvPr/>
        </p:nvSpPr>
        <p:spPr>
          <a:xfrm>
            <a:off x="1219656" y="5009176"/>
            <a:ext cx="10155635" cy="715717"/>
          </a:xfrm>
          <a:prstGeom prst="roundRect">
            <a:avLst/>
          </a:prstGeom>
          <a:solidFill>
            <a:schemeClr val="bg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spcAft>
                <a:spcPts val="500"/>
              </a:spcAft>
              <a:defRPr/>
            </a:pPr>
            <a:r>
              <a:rPr lang="ar-SA" sz="28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- قال الله تعالى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: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وَمَا يَعْلَمُ جُنُودَ رَبِّكَ إِلَّا هُوَ ۚ وَمَا هِيَ إِلَّا ذِكْرَىٰ لِلْبَشَرِ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﴾.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سورة 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المدثر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الآية (</a:t>
            </a:r>
            <a:r>
              <a:rPr lang="ar-SA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31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SA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2F471E-41AD-4914-A9AA-ED1AE663035F}"/>
              </a:ext>
            </a:extLst>
          </p:cNvPr>
          <p:cNvGrpSpPr/>
          <p:nvPr/>
        </p:nvGrpSpPr>
        <p:grpSpPr>
          <a:xfrm>
            <a:off x="5363576" y="112637"/>
            <a:ext cx="6496295" cy="792820"/>
            <a:chOff x="4848671" y="76055"/>
            <a:chExt cx="6596583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Rounded Rectangle 1032">
              <a:extLst>
                <a:ext uri="{FF2B5EF4-FFF2-40B4-BE49-F238E27FC236}">
                  <a16:creationId xmlns:a16="http://schemas.microsoft.com/office/drawing/2014/main" id="{C2E9B9D1-360F-44C5-A7E0-2CE6AA93EF8B}"/>
                </a:ext>
              </a:extLst>
            </p:cNvPr>
            <p:cNvSpPr/>
            <p:nvPr/>
          </p:nvSpPr>
          <p:spPr>
            <a:xfrm flipH="1">
              <a:off x="4848671" y="87360"/>
              <a:ext cx="6596583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4" name="Rounded Rectangle 1032">
              <a:extLst>
                <a:ext uri="{FF2B5EF4-FFF2-40B4-BE49-F238E27FC236}">
                  <a16:creationId xmlns:a16="http://schemas.microsoft.com/office/drawing/2014/main" id="{BE78304E-3B90-4507-B794-6F7CBF08875B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27" name="Star: 24 Points 26">
              <a:extLst>
                <a:ext uri="{FF2B5EF4-FFF2-40B4-BE49-F238E27FC236}">
                  <a16:creationId xmlns:a16="http://schemas.microsoft.com/office/drawing/2014/main" id="{AF159DEF-F833-43C9-A726-D2886FBF1121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57D622E-25C0-45A1-99FC-0CFE84D9D3A7}"/>
              </a:ext>
            </a:extLst>
          </p:cNvPr>
          <p:cNvSpPr/>
          <p:nvPr/>
        </p:nvSpPr>
        <p:spPr>
          <a:xfrm>
            <a:off x="5384416" y="225541"/>
            <a:ext cx="517321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1">
              <a:lnSpc>
                <a:spcPct val="90000"/>
              </a:lnSpc>
              <a:spcBef>
                <a:spcPct val="0"/>
              </a:spcBef>
              <a:defRPr/>
            </a:pPr>
            <a:r>
              <a:rPr lang="ar-SA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مادة خلق الملائكة، </a:t>
            </a: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مبدأ خلقهم،</a:t>
            </a: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SA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عددهم.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FDF4BF77-53D3-4320-B058-EBABCB76F430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72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que 78">
            <a:extLst>
              <a:ext uri="{FF2B5EF4-FFF2-40B4-BE49-F238E27FC236}">
                <a16:creationId xmlns:a16="http://schemas.microsoft.com/office/drawing/2014/main" id="{2109A4C0-B691-45EE-8CBB-508ACD17FE7C}"/>
              </a:ext>
            </a:extLst>
          </p:cNvPr>
          <p:cNvSpPr/>
          <p:nvPr/>
        </p:nvSpPr>
        <p:spPr>
          <a:xfrm>
            <a:off x="3355406" y="257476"/>
            <a:ext cx="1742042" cy="584937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أُثَبِّتُ تَعَلُّمَاتِي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1F6865C-305F-4134-BB41-7689AE95D460}"/>
              </a:ext>
            </a:extLst>
          </p:cNvPr>
          <p:cNvGrpSpPr/>
          <p:nvPr/>
        </p:nvGrpSpPr>
        <p:grpSpPr>
          <a:xfrm>
            <a:off x="278776" y="4234495"/>
            <a:ext cx="11701882" cy="2377317"/>
            <a:chOff x="980460" y="4454803"/>
            <a:chExt cx="10539058" cy="205606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F8A628C-6C70-4F39-9EDE-3C44D9642F85}"/>
                </a:ext>
              </a:extLst>
            </p:cNvPr>
            <p:cNvGrpSpPr/>
            <p:nvPr/>
          </p:nvGrpSpPr>
          <p:grpSpPr>
            <a:xfrm>
              <a:off x="980460" y="4454803"/>
              <a:ext cx="10539058" cy="2056065"/>
              <a:chOff x="952325" y="4131246"/>
              <a:chExt cx="10539058" cy="205606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7992843E-DC58-4EF5-B1AD-71467995FE9B}"/>
                  </a:ext>
                </a:extLst>
              </p:cNvPr>
              <p:cNvGrpSpPr/>
              <p:nvPr/>
            </p:nvGrpSpPr>
            <p:grpSpPr>
              <a:xfrm>
                <a:off x="952325" y="4131246"/>
                <a:ext cx="10539058" cy="2056065"/>
                <a:chOff x="1017634" y="1116593"/>
                <a:chExt cx="10539058" cy="2885834"/>
              </a:xfrm>
            </p:grpSpPr>
            <p:grpSp>
              <p:nvGrpSpPr>
                <p:cNvPr id="89" name="Group">
                  <a:extLst>
                    <a:ext uri="{FF2B5EF4-FFF2-40B4-BE49-F238E27FC236}">
                      <a16:creationId xmlns:a16="http://schemas.microsoft.com/office/drawing/2014/main" id="{99C2D346-DBD6-4337-9720-2C925E35965F}"/>
                    </a:ext>
                  </a:extLst>
                </p:cNvPr>
                <p:cNvGrpSpPr/>
                <p:nvPr/>
              </p:nvGrpSpPr>
              <p:grpSpPr>
                <a:xfrm flipH="1">
                  <a:off x="1017634" y="1250516"/>
                  <a:ext cx="9439312" cy="2281361"/>
                  <a:chOff x="0" y="0"/>
                  <a:chExt cx="3760000" cy="1383912"/>
                </a:xfrm>
              </p:grpSpPr>
              <p:sp>
                <p:nvSpPr>
                  <p:cNvPr id="96" name="Rectangle">
                    <a:extLst>
                      <a:ext uri="{FF2B5EF4-FFF2-40B4-BE49-F238E27FC236}">
                        <a16:creationId xmlns:a16="http://schemas.microsoft.com/office/drawing/2014/main" id="{B8C482B3-F514-48D8-88FB-EF94165C318D}"/>
                      </a:ext>
                    </a:extLst>
                  </p:cNvPr>
                  <p:cNvSpPr/>
                  <p:nvPr/>
                </p:nvSpPr>
                <p:spPr>
                  <a:xfrm>
                    <a:off x="0" y="224"/>
                    <a:ext cx="3588330" cy="1383688"/>
                  </a:xfrm>
                  <a:prstGeom prst="rect">
                    <a:avLst/>
                  </a:prstGeom>
                  <a:gradFill flip="none" rotWithShape="1">
                    <a:gsLst>
                      <a:gs pos="15017">
                        <a:srgbClr val="FFFFFF"/>
                      </a:gs>
                      <a:gs pos="65937">
                        <a:srgbClr val="EDEDEE"/>
                      </a:gs>
                      <a:gs pos="100000">
                        <a:srgbClr val="DBDCDE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 cap="flat">
                    <a:noFill/>
                    <a:prstDash val="solid"/>
                    <a:miter lim="400000"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97" name="Shape">
                    <a:extLst>
                      <a:ext uri="{FF2B5EF4-FFF2-40B4-BE49-F238E27FC236}">
                        <a16:creationId xmlns:a16="http://schemas.microsoft.com/office/drawing/2014/main" id="{7E791ECF-00E8-4D2F-A152-37BD246E8DBB}"/>
                      </a:ext>
                    </a:extLst>
                  </p:cNvPr>
                  <p:cNvSpPr/>
                  <p:nvPr/>
                </p:nvSpPr>
                <p:spPr>
                  <a:xfrm>
                    <a:off x="3594901" y="0"/>
                    <a:ext cx="165099" cy="13836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7" h="21578" extrusionOk="0">
                        <a:moveTo>
                          <a:pt x="0" y="0"/>
                        </a:moveTo>
                        <a:cubicBezTo>
                          <a:pt x="3583" y="18"/>
                          <a:pt x="7167" y="27"/>
                          <a:pt x="10752" y="27"/>
                        </a:cubicBezTo>
                        <a:cubicBezTo>
                          <a:pt x="12544" y="27"/>
                          <a:pt x="14337" y="25"/>
                          <a:pt x="16129" y="20"/>
                        </a:cubicBezTo>
                        <a:cubicBezTo>
                          <a:pt x="17586" y="5"/>
                          <a:pt x="19019" y="80"/>
                          <a:pt x="20054" y="227"/>
                        </a:cubicBezTo>
                        <a:cubicBezTo>
                          <a:pt x="20898" y="347"/>
                          <a:pt x="21413" y="505"/>
                          <a:pt x="21504" y="674"/>
                        </a:cubicBezTo>
                        <a:cubicBezTo>
                          <a:pt x="21504" y="899"/>
                          <a:pt x="21504" y="1123"/>
                          <a:pt x="21504" y="1348"/>
                        </a:cubicBezTo>
                        <a:cubicBezTo>
                          <a:pt x="21504" y="1798"/>
                          <a:pt x="21504" y="2247"/>
                          <a:pt x="21504" y="2696"/>
                        </a:cubicBezTo>
                        <a:cubicBezTo>
                          <a:pt x="21504" y="3595"/>
                          <a:pt x="21506" y="4494"/>
                          <a:pt x="21504" y="5393"/>
                        </a:cubicBezTo>
                        <a:cubicBezTo>
                          <a:pt x="21500" y="7190"/>
                          <a:pt x="21481" y="8988"/>
                          <a:pt x="21504" y="10785"/>
                        </a:cubicBezTo>
                        <a:cubicBezTo>
                          <a:pt x="21526" y="12583"/>
                          <a:pt x="21590" y="14380"/>
                          <a:pt x="21597" y="16178"/>
                        </a:cubicBezTo>
                        <a:cubicBezTo>
                          <a:pt x="21600" y="17077"/>
                          <a:pt x="21589" y="17976"/>
                          <a:pt x="21573" y="18874"/>
                        </a:cubicBezTo>
                        <a:cubicBezTo>
                          <a:pt x="21565" y="19324"/>
                          <a:pt x="21556" y="19773"/>
                          <a:pt x="21544" y="20222"/>
                        </a:cubicBezTo>
                        <a:cubicBezTo>
                          <a:pt x="21539" y="20447"/>
                          <a:pt x="21532" y="20672"/>
                          <a:pt x="21526" y="20897"/>
                        </a:cubicBezTo>
                        <a:cubicBezTo>
                          <a:pt x="21557" y="21097"/>
                          <a:pt x="20950" y="21290"/>
                          <a:pt x="19873" y="21420"/>
                        </a:cubicBezTo>
                        <a:cubicBezTo>
                          <a:pt x="18837" y="21545"/>
                          <a:pt x="17471" y="21600"/>
                          <a:pt x="16128" y="21571"/>
                        </a:cubicBezTo>
                        <a:cubicBezTo>
                          <a:pt x="14336" y="21571"/>
                          <a:pt x="12544" y="21571"/>
                          <a:pt x="10752" y="21571"/>
                        </a:cubicBezTo>
                        <a:cubicBezTo>
                          <a:pt x="7168" y="21571"/>
                          <a:pt x="3584" y="21571"/>
                          <a:pt x="0" y="2157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4000">
                        <a:schemeClr val="accent1">
                          <a:lumMod val="0"/>
                          <a:lumOff val="100000"/>
                        </a:schemeClr>
                      </a:gs>
                      <a:gs pos="46000">
                        <a:schemeClr val="accent1">
                          <a:lumMod val="10000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922E0EE4-436F-4E18-A6DE-8C2E7ECBBF7F}"/>
                    </a:ext>
                  </a:extLst>
                </p:cNvPr>
                <p:cNvGrpSpPr/>
                <p:nvPr/>
              </p:nvGrpSpPr>
              <p:grpSpPr>
                <a:xfrm>
                  <a:off x="1448604" y="1116593"/>
                  <a:ext cx="10108088" cy="2885834"/>
                  <a:chOff x="1282187" y="1501025"/>
                  <a:chExt cx="10108088" cy="3131378"/>
                </a:xfrm>
              </p:grpSpPr>
              <p:sp>
                <p:nvSpPr>
                  <p:cNvPr id="91" name="TextBox 52">
                    <a:extLst>
                      <a:ext uri="{FF2B5EF4-FFF2-40B4-BE49-F238E27FC236}">
                        <a16:creationId xmlns:a16="http://schemas.microsoft.com/office/drawing/2014/main" id="{F4D02FBF-A363-4A3B-BBD7-E2378A35CB60}"/>
                      </a:ext>
                    </a:extLst>
                  </p:cNvPr>
                  <p:cNvSpPr txBox="1"/>
                  <p:nvPr/>
                </p:nvSpPr>
                <p:spPr>
                  <a:xfrm>
                    <a:off x="1443908" y="1779945"/>
                    <a:ext cx="8187710" cy="56249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45719" rIns="45719">
                    <a:spAutoFit/>
                  </a:bodyPr>
                  <a:lstStyle>
                    <a:lvl1pPr algn="r">
                      <a:defRPr sz="1800">
                        <a:solidFill>
                          <a:srgbClr val="1BB25A"/>
                        </a:solidFill>
                      </a:defRPr>
                    </a:lvl1pPr>
                  </a:lstStyle>
                  <a:p>
                    <a:pPr marL="0" marR="0" lvl="0" indent="0" algn="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BB25A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92" name="Triangle">
                    <a:extLst>
                      <a:ext uri="{FF2B5EF4-FFF2-40B4-BE49-F238E27FC236}">
                        <a16:creationId xmlns:a16="http://schemas.microsoft.com/office/drawing/2014/main" id="{71635B42-6578-4C13-B116-EE69138AE857}"/>
                      </a:ext>
                    </a:extLst>
                  </p:cNvPr>
                  <p:cNvSpPr/>
                  <p:nvPr/>
                </p:nvSpPr>
                <p:spPr>
                  <a:xfrm>
                    <a:off x="1282187" y="1646343"/>
                    <a:ext cx="3796483" cy="7534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5" y="21600"/>
                        </a:lnTo>
                        <a:lnTo>
                          <a:pt x="0" y="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000">
                        <a:srgbClr val="424242">
                          <a:alpha val="73271"/>
                        </a:srgbClr>
                      </a:gs>
                      <a:gs pos="19000">
                        <a:srgbClr val="424242">
                          <a:alpha val="61635"/>
                        </a:srgbClr>
                      </a:gs>
                      <a:gs pos="41000">
                        <a:srgbClr val="424242">
                          <a:alpha val="25000"/>
                        </a:srgbClr>
                      </a:gs>
                      <a:gs pos="50000">
                        <a:srgbClr val="424242">
                          <a:alpha val="0"/>
                        </a:srgbClr>
                      </a:gs>
                      <a:gs pos="60000">
                        <a:srgbClr val="424242">
                          <a:alpha val="0"/>
                        </a:srgbClr>
                      </a:gs>
                    </a:gsLst>
                    <a:lin ang="4560000" scaled="0"/>
                    <a:tileRect/>
                  </a:gradFill>
                  <a:ln w="12700">
                    <a:noFill/>
                    <a:miter lim="400000"/>
                  </a:ln>
                </p:spPr>
                <p:txBody>
                  <a:bodyPr lIns="45719" rIns="45719"/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grpSp>
                <p:nvGrpSpPr>
                  <p:cNvPr id="93" name="Group">
                    <a:extLst>
                      <a:ext uri="{FF2B5EF4-FFF2-40B4-BE49-F238E27FC236}">
                        <a16:creationId xmlns:a16="http://schemas.microsoft.com/office/drawing/2014/main" id="{12F6604B-EEBA-427F-AE8C-29967E997E2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9831977" y="1501025"/>
                    <a:ext cx="1558298" cy="3131378"/>
                    <a:chOff x="39270" y="-57197"/>
                    <a:chExt cx="888945" cy="1240375"/>
                  </a:xfrm>
                </p:grpSpPr>
                <p:sp>
                  <p:nvSpPr>
                    <p:cNvPr id="94" name="Shape">
                      <a:extLst>
                        <a:ext uri="{FF2B5EF4-FFF2-40B4-BE49-F238E27FC236}">
                          <a16:creationId xmlns:a16="http://schemas.microsoft.com/office/drawing/2014/main" id="{13DC4D7D-95C9-4F30-81C2-78A854364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931" y="-57197"/>
                      <a:ext cx="167284" cy="470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16" extrusionOk="0">
                          <a:moveTo>
                            <a:pt x="21600" y="20213"/>
                          </a:moveTo>
                          <a:lnTo>
                            <a:pt x="0" y="21516"/>
                          </a:lnTo>
                          <a:cubicBezTo>
                            <a:pt x="2360" y="8064"/>
                            <a:pt x="6526" y="-84"/>
                            <a:pt x="11000" y="1"/>
                          </a:cubicBezTo>
                          <a:cubicBezTo>
                            <a:pt x="15264" y="82"/>
                            <a:pt x="19237" y="7658"/>
                            <a:pt x="21600" y="20213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419">
                          <a:srgbClr val="0C9900"/>
                        </a:gs>
                        <a:gs pos="81972">
                          <a:srgbClr val="85C202"/>
                        </a:gs>
                        <a:gs pos="100000">
                          <a:srgbClr val="FFEA03"/>
                        </a:gs>
                      </a:gsLst>
                      <a:lin ang="2089255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95" name="Shape">
                      <a:extLst>
                        <a:ext uri="{FF2B5EF4-FFF2-40B4-BE49-F238E27FC236}">
                          <a16:creationId xmlns:a16="http://schemas.microsoft.com/office/drawing/2014/main" id="{2933E54E-EC29-46FA-8E1F-9F447AF77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70" y="-56971"/>
                      <a:ext cx="812238" cy="12401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9" extrusionOk="0">
                          <a:moveTo>
                            <a:pt x="2421" y="0"/>
                          </a:moveTo>
                          <a:cubicBezTo>
                            <a:pt x="3228" y="0"/>
                            <a:pt x="4035" y="0"/>
                            <a:pt x="4842" y="0"/>
                          </a:cubicBezTo>
                          <a:cubicBezTo>
                            <a:pt x="6456" y="0"/>
                            <a:pt x="8070" y="-1"/>
                            <a:pt x="9685" y="0"/>
                          </a:cubicBezTo>
                          <a:cubicBezTo>
                            <a:pt x="13656" y="3"/>
                            <a:pt x="17628" y="18"/>
                            <a:pt x="21600" y="45"/>
                          </a:cubicBezTo>
                          <a:cubicBezTo>
                            <a:pt x="21031" y="73"/>
                            <a:pt x="20495" y="218"/>
                            <a:pt x="20081" y="453"/>
                          </a:cubicBezTo>
                          <a:cubicBezTo>
                            <a:pt x="19696" y="672"/>
                            <a:pt x="19438" y="959"/>
                            <a:pt x="19342" y="1271"/>
                          </a:cubicBezTo>
                          <a:cubicBezTo>
                            <a:pt x="19355" y="1603"/>
                            <a:pt x="19364" y="1935"/>
                            <a:pt x="19369" y="2267"/>
                          </a:cubicBezTo>
                          <a:cubicBezTo>
                            <a:pt x="19381" y="3022"/>
                            <a:pt x="19373" y="3778"/>
                            <a:pt x="19369" y="4533"/>
                          </a:cubicBezTo>
                          <a:cubicBezTo>
                            <a:pt x="19361" y="6044"/>
                            <a:pt x="19366" y="7555"/>
                            <a:pt x="19369" y="9066"/>
                          </a:cubicBezTo>
                          <a:cubicBezTo>
                            <a:pt x="19376" y="12088"/>
                            <a:pt x="19376" y="15110"/>
                            <a:pt x="19369" y="18132"/>
                          </a:cubicBezTo>
                          <a:lnTo>
                            <a:pt x="9664" y="21599"/>
                          </a:lnTo>
                          <a:lnTo>
                            <a:pt x="0" y="18132"/>
                          </a:lnTo>
                          <a:cubicBezTo>
                            <a:pt x="0" y="15110"/>
                            <a:pt x="0" y="12088"/>
                            <a:pt x="0" y="9066"/>
                          </a:cubicBezTo>
                          <a:cubicBezTo>
                            <a:pt x="0" y="7555"/>
                            <a:pt x="0" y="6044"/>
                            <a:pt x="0" y="4533"/>
                          </a:cubicBezTo>
                          <a:cubicBezTo>
                            <a:pt x="0" y="3778"/>
                            <a:pt x="0" y="3022"/>
                            <a:pt x="0" y="2267"/>
                          </a:cubicBezTo>
                          <a:cubicBezTo>
                            <a:pt x="0" y="1889"/>
                            <a:pt x="0" y="1511"/>
                            <a:pt x="0" y="1133"/>
                          </a:cubicBezTo>
                          <a:cubicBezTo>
                            <a:pt x="130" y="843"/>
                            <a:pt x="400" y="582"/>
                            <a:pt x="777" y="383"/>
                          </a:cubicBezTo>
                          <a:cubicBezTo>
                            <a:pt x="1232" y="143"/>
                            <a:pt x="1815" y="8"/>
                            <a:pt x="2421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6000">
                          <a:schemeClr val="accent1">
                            <a:lumMod val="0"/>
                            <a:lumOff val="100000"/>
                          </a:schemeClr>
                        </a:gs>
                        <a:gs pos="5000">
                          <a:schemeClr val="accent1">
                            <a:lumMod val="0"/>
                            <a:lumOff val="100000"/>
                          </a:schemeClr>
                        </a:gs>
                        <a:gs pos="55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12700" cap="flat">
                      <a:noFill/>
                      <a:miter lim="400000"/>
                    </a:ln>
                    <a:effectLst>
                      <a:outerShdw blurRad="76200" dist="76843" dir="7886587" rotWithShape="0">
                        <a:srgbClr val="000000">
                          <a:alpha val="41115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</p:grp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D071732-F7F0-4F49-94D1-128CAB0AA618}"/>
                  </a:ext>
                </a:extLst>
              </p:cNvPr>
              <p:cNvSpPr/>
              <p:nvPr/>
            </p:nvSpPr>
            <p:spPr>
              <a:xfrm>
                <a:off x="10148502" y="4474686"/>
                <a:ext cx="133227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عددهم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6" name="Rounded Rectangle">
              <a:extLst>
                <a:ext uri="{FF2B5EF4-FFF2-40B4-BE49-F238E27FC236}">
                  <a16:creationId xmlns:a16="http://schemas.microsoft.com/office/drawing/2014/main" id="{8F169C56-947C-42D2-9428-8CDA21E4BBDB}"/>
                </a:ext>
              </a:extLst>
            </p:cNvPr>
            <p:cNvSpPr/>
            <p:nvPr/>
          </p:nvSpPr>
          <p:spPr>
            <a:xfrm>
              <a:off x="10208512" y="4855334"/>
              <a:ext cx="1144116" cy="1438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FEFE"/>
                </a:gs>
                <a:gs pos="26230">
                  <a:srgbClr val="FAFBFD">
                    <a:alpha val="50000"/>
                  </a:srgbClr>
                </a:gs>
                <a:gs pos="42212">
                  <a:srgbClr val="F6F8FC">
                    <a:alpha val="0"/>
                  </a:srgbClr>
                </a:gs>
                <a:gs pos="58166">
                  <a:srgbClr val="7B7C7E">
                    <a:alpha val="20500"/>
                  </a:srgbClr>
                </a:gs>
                <a:gs pos="86088">
                  <a:srgbClr val="000000">
                    <a:alpha val="41000"/>
                  </a:srgbClr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2209A4D-10AC-4C86-ADD1-1C96E005FDF6}"/>
              </a:ext>
            </a:extLst>
          </p:cNvPr>
          <p:cNvGrpSpPr/>
          <p:nvPr/>
        </p:nvGrpSpPr>
        <p:grpSpPr>
          <a:xfrm>
            <a:off x="278777" y="2629962"/>
            <a:ext cx="11634448" cy="1879433"/>
            <a:chOff x="980460" y="2899079"/>
            <a:chExt cx="10539060" cy="187943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2F0218A-7EF1-490B-840D-F11356C87CE4}"/>
                </a:ext>
              </a:extLst>
            </p:cNvPr>
            <p:cNvGrpSpPr/>
            <p:nvPr/>
          </p:nvGrpSpPr>
          <p:grpSpPr>
            <a:xfrm>
              <a:off x="980460" y="2899079"/>
              <a:ext cx="10539060" cy="1879433"/>
              <a:chOff x="952325" y="2575522"/>
              <a:chExt cx="10539060" cy="1879433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D72E6A26-E7E4-440F-8279-185B474841B6}"/>
                  </a:ext>
                </a:extLst>
              </p:cNvPr>
              <p:cNvGrpSpPr/>
              <p:nvPr/>
            </p:nvGrpSpPr>
            <p:grpSpPr>
              <a:xfrm>
                <a:off x="952325" y="2575522"/>
                <a:ext cx="10539060" cy="1879433"/>
                <a:chOff x="1017634" y="1116593"/>
                <a:chExt cx="10539060" cy="2637918"/>
              </a:xfrm>
            </p:grpSpPr>
            <p:grpSp>
              <p:nvGrpSpPr>
                <p:cNvPr id="104" name="Group">
                  <a:extLst>
                    <a:ext uri="{FF2B5EF4-FFF2-40B4-BE49-F238E27FC236}">
                      <a16:creationId xmlns:a16="http://schemas.microsoft.com/office/drawing/2014/main" id="{0A725E88-D60B-4BEC-BA4B-BA3C287F6ED8}"/>
                    </a:ext>
                  </a:extLst>
                </p:cNvPr>
                <p:cNvGrpSpPr/>
                <p:nvPr/>
              </p:nvGrpSpPr>
              <p:grpSpPr>
                <a:xfrm flipH="1">
                  <a:off x="1017634" y="1250516"/>
                  <a:ext cx="9439312" cy="2067872"/>
                  <a:chOff x="0" y="0"/>
                  <a:chExt cx="3760000" cy="1254406"/>
                </a:xfrm>
              </p:grpSpPr>
              <p:sp>
                <p:nvSpPr>
                  <p:cNvPr id="111" name="Rectangle">
                    <a:extLst>
                      <a:ext uri="{FF2B5EF4-FFF2-40B4-BE49-F238E27FC236}">
                        <a16:creationId xmlns:a16="http://schemas.microsoft.com/office/drawing/2014/main" id="{503AF082-7C46-4973-B16C-A1D5BE1142B1}"/>
                      </a:ext>
                    </a:extLst>
                  </p:cNvPr>
                  <p:cNvSpPr/>
                  <p:nvPr/>
                </p:nvSpPr>
                <p:spPr>
                  <a:xfrm>
                    <a:off x="0" y="224"/>
                    <a:ext cx="3588330" cy="1253957"/>
                  </a:xfrm>
                  <a:prstGeom prst="rect">
                    <a:avLst/>
                  </a:prstGeom>
                  <a:gradFill flip="none" rotWithShape="1">
                    <a:gsLst>
                      <a:gs pos="15017">
                        <a:srgbClr val="FFFFFF"/>
                      </a:gs>
                      <a:gs pos="65937">
                        <a:srgbClr val="EDEDEE"/>
                      </a:gs>
                      <a:gs pos="100000">
                        <a:srgbClr val="DBDCDE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 cap="flat">
                    <a:noFill/>
                    <a:prstDash val="solid"/>
                    <a:miter lim="400000"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112" name="Shape">
                    <a:extLst>
                      <a:ext uri="{FF2B5EF4-FFF2-40B4-BE49-F238E27FC236}">
                        <a16:creationId xmlns:a16="http://schemas.microsoft.com/office/drawing/2014/main" id="{3C181033-C114-4762-B559-8AECFCFB16F7}"/>
                      </a:ext>
                    </a:extLst>
                  </p:cNvPr>
                  <p:cNvSpPr/>
                  <p:nvPr/>
                </p:nvSpPr>
                <p:spPr>
                  <a:xfrm>
                    <a:off x="3594901" y="0"/>
                    <a:ext cx="165099" cy="1254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7" h="21578" extrusionOk="0">
                        <a:moveTo>
                          <a:pt x="0" y="0"/>
                        </a:moveTo>
                        <a:cubicBezTo>
                          <a:pt x="3583" y="18"/>
                          <a:pt x="7167" y="27"/>
                          <a:pt x="10752" y="27"/>
                        </a:cubicBezTo>
                        <a:cubicBezTo>
                          <a:pt x="12544" y="27"/>
                          <a:pt x="14337" y="25"/>
                          <a:pt x="16129" y="20"/>
                        </a:cubicBezTo>
                        <a:cubicBezTo>
                          <a:pt x="17586" y="5"/>
                          <a:pt x="19019" y="80"/>
                          <a:pt x="20054" y="227"/>
                        </a:cubicBezTo>
                        <a:cubicBezTo>
                          <a:pt x="20898" y="347"/>
                          <a:pt x="21413" y="505"/>
                          <a:pt x="21504" y="674"/>
                        </a:cubicBezTo>
                        <a:cubicBezTo>
                          <a:pt x="21504" y="899"/>
                          <a:pt x="21504" y="1123"/>
                          <a:pt x="21504" y="1348"/>
                        </a:cubicBezTo>
                        <a:cubicBezTo>
                          <a:pt x="21504" y="1798"/>
                          <a:pt x="21504" y="2247"/>
                          <a:pt x="21504" y="2696"/>
                        </a:cubicBezTo>
                        <a:cubicBezTo>
                          <a:pt x="21504" y="3595"/>
                          <a:pt x="21506" y="4494"/>
                          <a:pt x="21504" y="5393"/>
                        </a:cubicBezTo>
                        <a:cubicBezTo>
                          <a:pt x="21500" y="7190"/>
                          <a:pt x="21481" y="8988"/>
                          <a:pt x="21504" y="10785"/>
                        </a:cubicBezTo>
                        <a:cubicBezTo>
                          <a:pt x="21526" y="12583"/>
                          <a:pt x="21590" y="14380"/>
                          <a:pt x="21597" y="16178"/>
                        </a:cubicBezTo>
                        <a:cubicBezTo>
                          <a:pt x="21600" y="17077"/>
                          <a:pt x="21589" y="17976"/>
                          <a:pt x="21573" y="18874"/>
                        </a:cubicBezTo>
                        <a:cubicBezTo>
                          <a:pt x="21565" y="19324"/>
                          <a:pt x="21556" y="19773"/>
                          <a:pt x="21544" y="20222"/>
                        </a:cubicBezTo>
                        <a:cubicBezTo>
                          <a:pt x="21539" y="20447"/>
                          <a:pt x="21532" y="20672"/>
                          <a:pt x="21526" y="20897"/>
                        </a:cubicBezTo>
                        <a:cubicBezTo>
                          <a:pt x="21557" y="21097"/>
                          <a:pt x="20950" y="21290"/>
                          <a:pt x="19873" y="21420"/>
                        </a:cubicBezTo>
                        <a:cubicBezTo>
                          <a:pt x="18837" y="21545"/>
                          <a:pt x="17471" y="21600"/>
                          <a:pt x="16128" y="21571"/>
                        </a:cubicBezTo>
                        <a:cubicBezTo>
                          <a:pt x="14336" y="21571"/>
                          <a:pt x="12544" y="21571"/>
                          <a:pt x="10752" y="21571"/>
                        </a:cubicBezTo>
                        <a:cubicBezTo>
                          <a:pt x="7168" y="21571"/>
                          <a:pt x="3584" y="21571"/>
                          <a:pt x="0" y="2157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3000">
                        <a:schemeClr val="accent3">
                          <a:lumMod val="0"/>
                          <a:lumOff val="100000"/>
                        </a:schemeClr>
                      </a:gs>
                      <a:gs pos="43000">
                        <a:schemeClr val="accent3">
                          <a:lumMod val="10000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5A20B333-4AEC-41F8-99A9-6653B89DBF4B}"/>
                    </a:ext>
                  </a:extLst>
                </p:cNvPr>
                <p:cNvGrpSpPr/>
                <p:nvPr/>
              </p:nvGrpSpPr>
              <p:grpSpPr>
                <a:xfrm>
                  <a:off x="1448604" y="1116593"/>
                  <a:ext cx="10108090" cy="2637918"/>
                  <a:chOff x="1282187" y="1501025"/>
                  <a:chExt cx="10108090" cy="2862368"/>
                </a:xfrm>
              </p:grpSpPr>
              <p:sp>
                <p:nvSpPr>
                  <p:cNvPr id="106" name="TextBox 52">
                    <a:extLst>
                      <a:ext uri="{FF2B5EF4-FFF2-40B4-BE49-F238E27FC236}">
                        <a16:creationId xmlns:a16="http://schemas.microsoft.com/office/drawing/2014/main" id="{124ADFF7-2D96-469B-8FF3-22757FF5A3BB}"/>
                      </a:ext>
                    </a:extLst>
                  </p:cNvPr>
                  <p:cNvSpPr txBox="1"/>
                  <p:nvPr/>
                </p:nvSpPr>
                <p:spPr>
                  <a:xfrm>
                    <a:off x="1443908" y="1779945"/>
                    <a:ext cx="8187710" cy="56249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45719" rIns="45719">
                    <a:spAutoFit/>
                  </a:bodyPr>
                  <a:lstStyle>
                    <a:lvl1pPr algn="r">
                      <a:defRPr sz="1800">
                        <a:solidFill>
                          <a:srgbClr val="1BB25A"/>
                        </a:solidFill>
                      </a:defRPr>
                    </a:lvl1pPr>
                  </a:lstStyle>
                  <a:p>
                    <a:pPr marL="0" marR="0" lvl="0" indent="0" algn="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BB25A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107" name="Triangle">
                    <a:extLst>
                      <a:ext uri="{FF2B5EF4-FFF2-40B4-BE49-F238E27FC236}">
                        <a16:creationId xmlns:a16="http://schemas.microsoft.com/office/drawing/2014/main" id="{D46A2E58-9575-40A5-A053-7DCE8AF86C68}"/>
                      </a:ext>
                    </a:extLst>
                  </p:cNvPr>
                  <p:cNvSpPr/>
                  <p:nvPr/>
                </p:nvSpPr>
                <p:spPr>
                  <a:xfrm>
                    <a:off x="1282187" y="1646343"/>
                    <a:ext cx="3796483" cy="7534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5" y="21600"/>
                        </a:lnTo>
                        <a:lnTo>
                          <a:pt x="0" y="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000">
                        <a:srgbClr val="424242">
                          <a:alpha val="73271"/>
                        </a:srgbClr>
                      </a:gs>
                      <a:gs pos="19000">
                        <a:srgbClr val="424242">
                          <a:alpha val="61635"/>
                        </a:srgbClr>
                      </a:gs>
                      <a:gs pos="41000">
                        <a:srgbClr val="424242">
                          <a:alpha val="25000"/>
                        </a:srgbClr>
                      </a:gs>
                      <a:gs pos="50000">
                        <a:srgbClr val="424242">
                          <a:alpha val="0"/>
                        </a:srgbClr>
                      </a:gs>
                      <a:gs pos="60000">
                        <a:srgbClr val="424242">
                          <a:alpha val="0"/>
                        </a:srgbClr>
                      </a:gs>
                    </a:gsLst>
                    <a:lin ang="4560000" scaled="0"/>
                    <a:tileRect/>
                  </a:gradFill>
                  <a:ln w="12700">
                    <a:noFill/>
                    <a:miter lim="400000"/>
                  </a:ln>
                </p:spPr>
                <p:txBody>
                  <a:bodyPr lIns="45719" rIns="45719"/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grpSp>
                <p:nvGrpSpPr>
                  <p:cNvPr id="108" name="Group">
                    <a:extLst>
                      <a:ext uri="{FF2B5EF4-FFF2-40B4-BE49-F238E27FC236}">
                        <a16:creationId xmlns:a16="http://schemas.microsoft.com/office/drawing/2014/main" id="{84158C3F-39D6-4FDD-9478-2024229C38D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9858274" y="1501025"/>
                    <a:ext cx="1532003" cy="2862368"/>
                    <a:chOff x="39269" y="-57197"/>
                    <a:chExt cx="873945" cy="1133817"/>
                  </a:xfrm>
                </p:grpSpPr>
                <p:sp>
                  <p:nvSpPr>
                    <p:cNvPr id="109" name="Shape">
                      <a:extLst>
                        <a:ext uri="{FF2B5EF4-FFF2-40B4-BE49-F238E27FC236}">
                          <a16:creationId xmlns:a16="http://schemas.microsoft.com/office/drawing/2014/main" id="{19FB144F-B381-4139-8EF1-C7445F341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5930" y="-57197"/>
                      <a:ext cx="167284" cy="470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16" extrusionOk="0">
                          <a:moveTo>
                            <a:pt x="21600" y="20213"/>
                          </a:moveTo>
                          <a:lnTo>
                            <a:pt x="0" y="21516"/>
                          </a:lnTo>
                          <a:cubicBezTo>
                            <a:pt x="2360" y="8064"/>
                            <a:pt x="6526" y="-84"/>
                            <a:pt x="11000" y="1"/>
                          </a:cubicBezTo>
                          <a:cubicBezTo>
                            <a:pt x="15264" y="82"/>
                            <a:pt x="19237" y="7658"/>
                            <a:pt x="21600" y="20213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419">
                          <a:srgbClr val="0C9900"/>
                        </a:gs>
                        <a:gs pos="81972">
                          <a:srgbClr val="85C202"/>
                        </a:gs>
                        <a:gs pos="100000">
                          <a:srgbClr val="FFEA03"/>
                        </a:gs>
                      </a:gsLst>
                      <a:lin ang="2089255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110" name="Shape">
                      <a:extLst>
                        <a:ext uri="{FF2B5EF4-FFF2-40B4-BE49-F238E27FC236}">
                          <a16:creationId xmlns:a16="http://schemas.microsoft.com/office/drawing/2014/main" id="{DBAFF13B-6AFB-46CD-8B34-6C0AFB240C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69" y="-56970"/>
                      <a:ext cx="783570" cy="11335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9" extrusionOk="0">
                          <a:moveTo>
                            <a:pt x="2421" y="0"/>
                          </a:moveTo>
                          <a:cubicBezTo>
                            <a:pt x="3228" y="0"/>
                            <a:pt x="4035" y="0"/>
                            <a:pt x="4842" y="0"/>
                          </a:cubicBezTo>
                          <a:cubicBezTo>
                            <a:pt x="6456" y="0"/>
                            <a:pt x="8070" y="-1"/>
                            <a:pt x="9685" y="0"/>
                          </a:cubicBezTo>
                          <a:cubicBezTo>
                            <a:pt x="13656" y="3"/>
                            <a:pt x="17628" y="18"/>
                            <a:pt x="21600" y="45"/>
                          </a:cubicBezTo>
                          <a:cubicBezTo>
                            <a:pt x="21031" y="73"/>
                            <a:pt x="20495" y="218"/>
                            <a:pt x="20081" y="453"/>
                          </a:cubicBezTo>
                          <a:cubicBezTo>
                            <a:pt x="19696" y="672"/>
                            <a:pt x="19438" y="959"/>
                            <a:pt x="19342" y="1271"/>
                          </a:cubicBezTo>
                          <a:cubicBezTo>
                            <a:pt x="19355" y="1603"/>
                            <a:pt x="19364" y="1935"/>
                            <a:pt x="19369" y="2267"/>
                          </a:cubicBezTo>
                          <a:cubicBezTo>
                            <a:pt x="19381" y="3022"/>
                            <a:pt x="19373" y="3778"/>
                            <a:pt x="19369" y="4533"/>
                          </a:cubicBezTo>
                          <a:cubicBezTo>
                            <a:pt x="19361" y="6044"/>
                            <a:pt x="19366" y="7555"/>
                            <a:pt x="19369" y="9066"/>
                          </a:cubicBezTo>
                          <a:cubicBezTo>
                            <a:pt x="19376" y="12088"/>
                            <a:pt x="19376" y="15110"/>
                            <a:pt x="19369" y="18132"/>
                          </a:cubicBezTo>
                          <a:lnTo>
                            <a:pt x="9664" y="21599"/>
                          </a:lnTo>
                          <a:lnTo>
                            <a:pt x="0" y="18132"/>
                          </a:lnTo>
                          <a:cubicBezTo>
                            <a:pt x="0" y="15110"/>
                            <a:pt x="0" y="12088"/>
                            <a:pt x="0" y="9066"/>
                          </a:cubicBezTo>
                          <a:cubicBezTo>
                            <a:pt x="0" y="7555"/>
                            <a:pt x="0" y="6044"/>
                            <a:pt x="0" y="4533"/>
                          </a:cubicBezTo>
                          <a:cubicBezTo>
                            <a:pt x="0" y="3778"/>
                            <a:pt x="0" y="3022"/>
                            <a:pt x="0" y="2267"/>
                          </a:cubicBezTo>
                          <a:cubicBezTo>
                            <a:pt x="0" y="1889"/>
                            <a:pt x="0" y="1511"/>
                            <a:pt x="0" y="1133"/>
                          </a:cubicBezTo>
                          <a:cubicBezTo>
                            <a:pt x="130" y="843"/>
                            <a:pt x="400" y="582"/>
                            <a:pt x="777" y="383"/>
                          </a:cubicBezTo>
                          <a:cubicBezTo>
                            <a:pt x="1232" y="143"/>
                            <a:pt x="1815" y="8"/>
                            <a:pt x="2421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13000">
                          <a:schemeClr val="accent3">
                            <a:lumMod val="0"/>
                            <a:lumOff val="100000"/>
                          </a:schemeClr>
                        </a:gs>
                        <a:gs pos="51000">
                          <a:schemeClr val="accent3">
                            <a:lumMod val="10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12700" cap="flat">
                      <a:noFill/>
                      <a:miter lim="400000"/>
                    </a:ln>
                    <a:effectLst>
                      <a:outerShdw blurRad="76200" dist="76843" dir="7886587" rotWithShape="0">
                        <a:srgbClr val="000000">
                          <a:alpha val="41115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</p:grpSp>
          </p:grp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57D74F7-AD30-4825-A044-11596191535D}"/>
                  </a:ext>
                </a:extLst>
              </p:cNvPr>
              <p:cNvSpPr/>
              <p:nvPr/>
            </p:nvSpPr>
            <p:spPr>
              <a:xfrm>
                <a:off x="10148173" y="2723798"/>
                <a:ext cx="133227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800" b="1" dirty="0">
                    <a:solidFill>
                      <a:prstClr val="white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مبدأ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خلقهم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4AE1951-DC35-4E7E-BB36-E1F3463C14B3}"/>
                </a:ext>
              </a:extLst>
            </p:cNvPr>
            <p:cNvSpPr/>
            <p:nvPr/>
          </p:nvSpPr>
          <p:spPr>
            <a:xfrm>
              <a:off x="1408169" y="2994761"/>
              <a:ext cx="880542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خلق الله الملائكة قبل خلق آدم أبي البشر عليه السلام قال تعالى</a:t>
              </a:r>
              <a:r>
                <a:rPr lang="ar-SA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:</a:t>
              </a:r>
              <a:r>
                <a:rPr lang="ar-BH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﴿</a:t>
              </a:r>
              <a:r>
                <a:rPr lang="ar-SA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وَإِذْ قَالَ رَبُّكَ لِلْمَلَائِكَةِ إِنِّي جَاعِلٌ فِي الْأَرْضِ خَلِيفَةً ۖ </a:t>
              </a:r>
              <a:r>
                <a:rPr lang="ar-BH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قَالُوا أَتَجْعَلُ فِيهَا مَن يُفْسِدُ فِيهَا وَيَسْفِكُ الدِّمَاءَ وَنَحْنُ نُسَبِّحُ بِحَمْدِكَ وَنُقَدِّسُ لَكَ ۖ </a:t>
              </a:r>
              <a:r>
                <a:rPr lang="ar-BH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قَالَ إِنِّي أَعْلَمُ مَا لَا تَعْلَمُونَ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﴾.</a:t>
              </a:r>
              <a:r>
                <a:rPr lang="ar-SA" sz="2000" b="1" dirty="0">
                  <a:solidFill>
                    <a:srgbClr val="468847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البقرة</a:t>
              </a:r>
              <a:r>
                <a:rPr lang="ar-BH" sz="1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 الآية (</a:t>
              </a:r>
              <a:r>
                <a: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30</a:t>
              </a:r>
              <a:r>
                <a:rPr lang="ar-BH" sz="1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1" name="Rounded Rectangle">
              <a:extLst>
                <a:ext uri="{FF2B5EF4-FFF2-40B4-BE49-F238E27FC236}">
                  <a16:creationId xmlns:a16="http://schemas.microsoft.com/office/drawing/2014/main" id="{DC6630EB-7270-4572-B588-570DA662B18E}"/>
                </a:ext>
              </a:extLst>
            </p:cNvPr>
            <p:cNvSpPr/>
            <p:nvPr/>
          </p:nvSpPr>
          <p:spPr>
            <a:xfrm>
              <a:off x="10219269" y="3262395"/>
              <a:ext cx="1144116" cy="1438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FEFE"/>
                </a:gs>
                <a:gs pos="26230">
                  <a:srgbClr val="FAFBFD">
                    <a:alpha val="50000"/>
                  </a:srgbClr>
                </a:gs>
                <a:gs pos="42212">
                  <a:srgbClr val="F6F8FC">
                    <a:alpha val="0"/>
                  </a:srgbClr>
                </a:gs>
                <a:gs pos="58166">
                  <a:srgbClr val="7B7C7E">
                    <a:alpha val="20500"/>
                  </a:srgbClr>
                </a:gs>
                <a:gs pos="86088">
                  <a:srgbClr val="000000">
                    <a:alpha val="41000"/>
                  </a:srgbClr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F793B3A-635B-4288-AD3C-6A8952A087A9}"/>
              </a:ext>
            </a:extLst>
          </p:cNvPr>
          <p:cNvGrpSpPr/>
          <p:nvPr/>
        </p:nvGrpSpPr>
        <p:grpSpPr>
          <a:xfrm>
            <a:off x="278775" y="952098"/>
            <a:ext cx="11631014" cy="1879433"/>
            <a:chOff x="980460" y="1343731"/>
            <a:chExt cx="10558373" cy="187943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548136-77C3-43C1-9FE2-FE1B67140353}"/>
                </a:ext>
              </a:extLst>
            </p:cNvPr>
            <p:cNvGrpSpPr/>
            <p:nvPr/>
          </p:nvGrpSpPr>
          <p:grpSpPr>
            <a:xfrm>
              <a:off x="980460" y="1343731"/>
              <a:ext cx="10558373" cy="1879433"/>
              <a:chOff x="952325" y="1020174"/>
              <a:chExt cx="10558373" cy="1879433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A0A5A4AD-D353-4AFA-8AB9-6EC40BF1443B}"/>
                  </a:ext>
                </a:extLst>
              </p:cNvPr>
              <p:cNvGrpSpPr/>
              <p:nvPr/>
            </p:nvGrpSpPr>
            <p:grpSpPr>
              <a:xfrm>
                <a:off x="952325" y="1020174"/>
                <a:ext cx="10539060" cy="1879433"/>
                <a:chOff x="1017634" y="1116593"/>
                <a:chExt cx="10539060" cy="2637918"/>
              </a:xfrm>
            </p:grpSpPr>
            <p:grpSp>
              <p:nvGrpSpPr>
                <p:cNvPr id="119" name="Group">
                  <a:extLst>
                    <a:ext uri="{FF2B5EF4-FFF2-40B4-BE49-F238E27FC236}">
                      <a16:creationId xmlns:a16="http://schemas.microsoft.com/office/drawing/2014/main" id="{1D73AF9C-44DF-4CDC-ADE7-6B45722AA9EE}"/>
                    </a:ext>
                  </a:extLst>
                </p:cNvPr>
                <p:cNvGrpSpPr/>
                <p:nvPr/>
              </p:nvGrpSpPr>
              <p:grpSpPr>
                <a:xfrm flipH="1">
                  <a:off x="1017634" y="1250516"/>
                  <a:ext cx="9439312" cy="2067872"/>
                  <a:chOff x="0" y="0"/>
                  <a:chExt cx="3760000" cy="1254406"/>
                </a:xfrm>
              </p:grpSpPr>
              <p:sp>
                <p:nvSpPr>
                  <p:cNvPr id="126" name="Rectangle">
                    <a:extLst>
                      <a:ext uri="{FF2B5EF4-FFF2-40B4-BE49-F238E27FC236}">
                        <a16:creationId xmlns:a16="http://schemas.microsoft.com/office/drawing/2014/main" id="{DCD7955D-2337-449F-90B3-AC221006B3CF}"/>
                      </a:ext>
                    </a:extLst>
                  </p:cNvPr>
                  <p:cNvSpPr/>
                  <p:nvPr/>
                </p:nvSpPr>
                <p:spPr>
                  <a:xfrm>
                    <a:off x="0" y="224"/>
                    <a:ext cx="3588330" cy="1253957"/>
                  </a:xfrm>
                  <a:prstGeom prst="rect">
                    <a:avLst/>
                  </a:prstGeom>
                  <a:gradFill flip="none" rotWithShape="1">
                    <a:gsLst>
                      <a:gs pos="15017">
                        <a:srgbClr val="FFFFFF"/>
                      </a:gs>
                      <a:gs pos="65937">
                        <a:srgbClr val="EDEDEE"/>
                      </a:gs>
                      <a:gs pos="100000">
                        <a:srgbClr val="DBDCDE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 cap="flat">
                    <a:noFill/>
                    <a:prstDash val="solid"/>
                    <a:miter lim="400000"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127" name="Shape">
                    <a:extLst>
                      <a:ext uri="{FF2B5EF4-FFF2-40B4-BE49-F238E27FC236}">
                        <a16:creationId xmlns:a16="http://schemas.microsoft.com/office/drawing/2014/main" id="{604F54FF-67E6-451B-BC87-D8D702C74FFF}"/>
                      </a:ext>
                    </a:extLst>
                  </p:cNvPr>
                  <p:cNvSpPr/>
                  <p:nvPr/>
                </p:nvSpPr>
                <p:spPr>
                  <a:xfrm>
                    <a:off x="3594901" y="0"/>
                    <a:ext cx="165099" cy="1254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7" h="21578" extrusionOk="0">
                        <a:moveTo>
                          <a:pt x="0" y="0"/>
                        </a:moveTo>
                        <a:cubicBezTo>
                          <a:pt x="3583" y="18"/>
                          <a:pt x="7167" y="27"/>
                          <a:pt x="10752" y="27"/>
                        </a:cubicBezTo>
                        <a:cubicBezTo>
                          <a:pt x="12544" y="27"/>
                          <a:pt x="14337" y="25"/>
                          <a:pt x="16129" y="20"/>
                        </a:cubicBezTo>
                        <a:cubicBezTo>
                          <a:pt x="17586" y="5"/>
                          <a:pt x="19019" y="80"/>
                          <a:pt x="20054" y="227"/>
                        </a:cubicBezTo>
                        <a:cubicBezTo>
                          <a:pt x="20898" y="347"/>
                          <a:pt x="21413" y="505"/>
                          <a:pt x="21504" y="674"/>
                        </a:cubicBezTo>
                        <a:cubicBezTo>
                          <a:pt x="21504" y="899"/>
                          <a:pt x="21504" y="1123"/>
                          <a:pt x="21504" y="1348"/>
                        </a:cubicBezTo>
                        <a:cubicBezTo>
                          <a:pt x="21504" y="1798"/>
                          <a:pt x="21504" y="2247"/>
                          <a:pt x="21504" y="2696"/>
                        </a:cubicBezTo>
                        <a:cubicBezTo>
                          <a:pt x="21504" y="3595"/>
                          <a:pt x="21506" y="4494"/>
                          <a:pt x="21504" y="5393"/>
                        </a:cubicBezTo>
                        <a:cubicBezTo>
                          <a:pt x="21500" y="7190"/>
                          <a:pt x="21481" y="8988"/>
                          <a:pt x="21504" y="10785"/>
                        </a:cubicBezTo>
                        <a:cubicBezTo>
                          <a:pt x="21526" y="12583"/>
                          <a:pt x="21590" y="14380"/>
                          <a:pt x="21597" y="16178"/>
                        </a:cubicBezTo>
                        <a:cubicBezTo>
                          <a:pt x="21600" y="17077"/>
                          <a:pt x="21589" y="17976"/>
                          <a:pt x="21573" y="18874"/>
                        </a:cubicBezTo>
                        <a:cubicBezTo>
                          <a:pt x="21565" y="19324"/>
                          <a:pt x="21556" y="19773"/>
                          <a:pt x="21544" y="20222"/>
                        </a:cubicBezTo>
                        <a:cubicBezTo>
                          <a:pt x="21539" y="20447"/>
                          <a:pt x="21532" y="20672"/>
                          <a:pt x="21526" y="20897"/>
                        </a:cubicBezTo>
                        <a:cubicBezTo>
                          <a:pt x="21557" y="21097"/>
                          <a:pt x="20950" y="21290"/>
                          <a:pt x="19873" y="21420"/>
                        </a:cubicBezTo>
                        <a:cubicBezTo>
                          <a:pt x="18837" y="21545"/>
                          <a:pt x="17471" y="21600"/>
                          <a:pt x="16128" y="21571"/>
                        </a:cubicBezTo>
                        <a:cubicBezTo>
                          <a:pt x="14336" y="21571"/>
                          <a:pt x="12544" y="21571"/>
                          <a:pt x="10752" y="21571"/>
                        </a:cubicBezTo>
                        <a:cubicBezTo>
                          <a:pt x="7168" y="21571"/>
                          <a:pt x="3584" y="21571"/>
                          <a:pt x="0" y="2157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0"/>
                          <a:lumOff val="100000"/>
                        </a:schemeClr>
                      </a:gs>
                      <a:gs pos="0">
                        <a:schemeClr val="accent6">
                          <a:lumMod val="0"/>
                          <a:lumOff val="100000"/>
                        </a:schemeClr>
                      </a:gs>
                      <a:gs pos="40000">
                        <a:schemeClr val="accent6">
                          <a:lumMod val="100000"/>
                        </a:scheme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5C6C9672-A383-45E7-A225-FEC418FB6BDC}"/>
                    </a:ext>
                  </a:extLst>
                </p:cNvPr>
                <p:cNvGrpSpPr/>
                <p:nvPr/>
              </p:nvGrpSpPr>
              <p:grpSpPr>
                <a:xfrm>
                  <a:off x="1448604" y="1116593"/>
                  <a:ext cx="10108090" cy="2637918"/>
                  <a:chOff x="1282187" y="1501025"/>
                  <a:chExt cx="10108090" cy="2862368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0E034FB9-2CBE-47BA-A7A1-72862F48B8EC}"/>
                      </a:ext>
                    </a:extLst>
                  </p:cNvPr>
                  <p:cNvSpPr txBox="1"/>
                  <p:nvPr/>
                </p:nvSpPr>
                <p:spPr>
                  <a:xfrm>
                    <a:off x="1443908" y="1779945"/>
                    <a:ext cx="8187710" cy="562491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45719" rIns="45719">
                    <a:spAutoFit/>
                  </a:bodyPr>
                  <a:lstStyle>
                    <a:lvl1pPr algn="r">
                      <a:defRPr sz="1800">
                        <a:solidFill>
                          <a:srgbClr val="1BB25A"/>
                        </a:solidFill>
                      </a:defRPr>
                    </a:lvl1pPr>
                  </a:lstStyle>
                  <a:p>
                    <a:pPr marL="0" marR="0" lvl="0" indent="0" algn="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BB25A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122" name="Triangle">
                    <a:extLst>
                      <a:ext uri="{FF2B5EF4-FFF2-40B4-BE49-F238E27FC236}">
                        <a16:creationId xmlns:a16="http://schemas.microsoft.com/office/drawing/2014/main" id="{DF919477-9EF4-4EA0-95ED-0B47F80B2617}"/>
                      </a:ext>
                    </a:extLst>
                  </p:cNvPr>
                  <p:cNvSpPr/>
                  <p:nvPr/>
                </p:nvSpPr>
                <p:spPr>
                  <a:xfrm>
                    <a:off x="1282187" y="1646343"/>
                    <a:ext cx="3796483" cy="7534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5" y="21600"/>
                        </a:lnTo>
                        <a:lnTo>
                          <a:pt x="0" y="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9000">
                        <a:srgbClr val="424242">
                          <a:alpha val="73271"/>
                        </a:srgbClr>
                      </a:gs>
                      <a:gs pos="19000">
                        <a:srgbClr val="424242">
                          <a:alpha val="61635"/>
                        </a:srgbClr>
                      </a:gs>
                      <a:gs pos="41000">
                        <a:srgbClr val="424242">
                          <a:alpha val="25000"/>
                        </a:srgbClr>
                      </a:gs>
                      <a:gs pos="50000">
                        <a:srgbClr val="424242">
                          <a:alpha val="0"/>
                        </a:srgbClr>
                      </a:gs>
                      <a:gs pos="60000">
                        <a:srgbClr val="424242">
                          <a:alpha val="0"/>
                        </a:srgbClr>
                      </a:gs>
                    </a:gsLst>
                    <a:lin ang="4560000" scaled="0"/>
                    <a:tileRect/>
                  </a:gradFill>
                  <a:ln w="12700">
                    <a:noFill/>
                    <a:miter lim="400000"/>
                  </a:ln>
                </p:spPr>
                <p:txBody>
                  <a:bodyPr lIns="45719" rIns="45719"/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grpSp>
                <p:nvGrpSpPr>
                  <p:cNvPr id="123" name="Group">
                    <a:extLst>
                      <a:ext uri="{FF2B5EF4-FFF2-40B4-BE49-F238E27FC236}">
                        <a16:creationId xmlns:a16="http://schemas.microsoft.com/office/drawing/2014/main" id="{5DCCD5FE-21CD-4CC0-B762-644649240E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9909699" y="1501025"/>
                    <a:ext cx="1480578" cy="2862368"/>
                    <a:chOff x="39269" y="-57197"/>
                    <a:chExt cx="844606" cy="1133817"/>
                  </a:xfrm>
                </p:grpSpPr>
                <p:sp>
                  <p:nvSpPr>
                    <p:cNvPr id="124" name="Shape">
                      <a:extLst>
                        <a:ext uri="{FF2B5EF4-FFF2-40B4-BE49-F238E27FC236}">
                          <a16:creationId xmlns:a16="http://schemas.microsoft.com/office/drawing/2014/main" id="{9D6F3297-3660-4ED1-AA37-9F0C52543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591" y="-57197"/>
                      <a:ext cx="167284" cy="470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16" extrusionOk="0">
                          <a:moveTo>
                            <a:pt x="21600" y="20213"/>
                          </a:moveTo>
                          <a:lnTo>
                            <a:pt x="0" y="21516"/>
                          </a:lnTo>
                          <a:cubicBezTo>
                            <a:pt x="2360" y="8064"/>
                            <a:pt x="6526" y="-84"/>
                            <a:pt x="11000" y="1"/>
                          </a:cubicBezTo>
                          <a:cubicBezTo>
                            <a:pt x="15264" y="82"/>
                            <a:pt x="19237" y="7658"/>
                            <a:pt x="21600" y="20213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419">
                          <a:srgbClr val="0C9900"/>
                        </a:gs>
                        <a:gs pos="81972">
                          <a:srgbClr val="85C202"/>
                        </a:gs>
                        <a:gs pos="100000">
                          <a:srgbClr val="FFEA03"/>
                        </a:gs>
                      </a:gsLst>
                      <a:lin ang="2089255" scaled="0"/>
                    </a:gra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125" name="Shape">
                      <a:extLst>
                        <a:ext uri="{FF2B5EF4-FFF2-40B4-BE49-F238E27FC236}">
                          <a16:creationId xmlns:a16="http://schemas.microsoft.com/office/drawing/2014/main" id="{6BDCBC1A-ACF3-4BE1-A49C-868A3316D7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69" y="-56970"/>
                      <a:ext cx="773814" cy="11335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599" extrusionOk="0">
                          <a:moveTo>
                            <a:pt x="2421" y="0"/>
                          </a:moveTo>
                          <a:cubicBezTo>
                            <a:pt x="3228" y="0"/>
                            <a:pt x="4035" y="0"/>
                            <a:pt x="4842" y="0"/>
                          </a:cubicBezTo>
                          <a:cubicBezTo>
                            <a:pt x="6456" y="0"/>
                            <a:pt x="8070" y="-1"/>
                            <a:pt x="9685" y="0"/>
                          </a:cubicBezTo>
                          <a:cubicBezTo>
                            <a:pt x="13656" y="3"/>
                            <a:pt x="17628" y="18"/>
                            <a:pt x="21600" y="45"/>
                          </a:cubicBezTo>
                          <a:cubicBezTo>
                            <a:pt x="21031" y="73"/>
                            <a:pt x="20495" y="218"/>
                            <a:pt x="20081" y="453"/>
                          </a:cubicBezTo>
                          <a:cubicBezTo>
                            <a:pt x="19696" y="672"/>
                            <a:pt x="19438" y="959"/>
                            <a:pt x="19342" y="1271"/>
                          </a:cubicBezTo>
                          <a:cubicBezTo>
                            <a:pt x="19355" y="1603"/>
                            <a:pt x="19364" y="1935"/>
                            <a:pt x="19369" y="2267"/>
                          </a:cubicBezTo>
                          <a:cubicBezTo>
                            <a:pt x="19381" y="3022"/>
                            <a:pt x="19373" y="3778"/>
                            <a:pt x="19369" y="4533"/>
                          </a:cubicBezTo>
                          <a:cubicBezTo>
                            <a:pt x="19361" y="6044"/>
                            <a:pt x="19366" y="7555"/>
                            <a:pt x="19369" y="9066"/>
                          </a:cubicBezTo>
                          <a:cubicBezTo>
                            <a:pt x="19376" y="12088"/>
                            <a:pt x="19376" y="15110"/>
                            <a:pt x="19369" y="18132"/>
                          </a:cubicBezTo>
                          <a:lnTo>
                            <a:pt x="9664" y="21599"/>
                          </a:lnTo>
                          <a:lnTo>
                            <a:pt x="0" y="18132"/>
                          </a:lnTo>
                          <a:cubicBezTo>
                            <a:pt x="0" y="15110"/>
                            <a:pt x="0" y="12088"/>
                            <a:pt x="0" y="9066"/>
                          </a:cubicBezTo>
                          <a:cubicBezTo>
                            <a:pt x="0" y="7555"/>
                            <a:pt x="0" y="6044"/>
                            <a:pt x="0" y="4533"/>
                          </a:cubicBezTo>
                          <a:cubicBezTo>
                            <a:pt x="0" y="3778"/>
                            <a:pt x="0" y="3022"/>
                            <a:pt x="0" y="2267"/>
                          </a:cubicBezTo>
                          <a:cubicBezTo>
                            <a:pt x="0" y="1889"/>
                            <a:pt x="0" y="1511"/>
                            <a:pt x="0" y="1133"/>
                          </a:cubicBezTo>
                          <a:cubicBezTo>
                            <a:pt x="130" y="843"/>
                            <a:pt x="400" y="582"/>
                            <a:pt x="777" y="383"/>
                          </a:cubicBezTo>
                          <a:cubicBezTo>
                            <a:pt x="1232" y="143"/>
                            <a:pt x="1815" y="8"/>
                            <a:pt x="2421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6">
                            <a:lumMod val="0"/>
                            <a:lumOff val="100000"/>
                          </a:schemeClr>
                        </a:gs>
                        <a:gs pos="7000">
                          <a:schemeClr val="accent6">
                            <a:lumMod val="0"/>
                            <a:lumOff val="100000"/>
                          </a:schemeClr>
                        </a:gs>
                        <a:gs pos="62000">
                          <a:schemeClr val="accent6">
                            <a:lumMod val="10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 w="12700" cap="flat">
                      <a:noFill/>
                      <a:miter lim="400000"/>
                    </a:ln>
                    <a:effectLst>
                      <a:outerShdw blurRad="76200" dist="76843" dir="7886587" rotWithShape="0">
                        <a:srgbClr val="000000">
                          <a:alpha val="41115"/>
                        </a:srgbClr>
                      </a:outerShdw>
                    </a:effectLst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</p:grpSp>
          </p:grp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0AAEDB2-8913-422E-A9A3-F9C9CFDE119D}"/>
                  </a:ext>
                </a:extLst>
              </p:cNvPr>
              <p:cNvSpPr/>
              <p:nvPr/>
            </p:nvSpPr>
            <p:spPr>
              <a:xfrm>
                <a:off x="10178427" y="1191298"/>
                <a:ext cx="133227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مادة خلقهم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15" name="Rounded Rectangle">
              <a:extLst>
                <a:ext uri="{FF2B5EF4-FFF2-40B4-BE49-F238E27FC236}">
                  <a16:creationId xmlns:a16="http://schemas.microsoft.com/office/drawing/2014/main" id="{9DD3D23A-91BA-4511-98C7-93616402AD70}"/>
                </a:ext>
              </a:extLst>
            </p:cNvPr>
            <p:cNvSpPr/>
            <p:nvPr/>
          </p:nvSpPr>
          <p:spPr>
            <a:xfrm>
              <a:off x="10219270" y="1790006"/>
              <a:ext cx="1144116" cy="14387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EFEFE"/>
                </a:gs>
                <a:gs pos="26230">
                  <a:srgbClr val="FAFBFD">
                    <a:alpha val="50000"/>
                  </a:srgbClr>
                </a:gs>
                <a:gs pos="42212">
                  <a:srgbClr val="F6F8FC">
                    <a:alpha val="0"/>
                  </a:srgbClr>
                </a:gs>
                <a:gs pos="58166">
                  <a:srgbClr val="7B7C7E">
                    <a:alpha val="20500"/>
                  </a:srgbClr>
                </a:gs>
                <a:gs pos="86088">
                  <a:srgbClr val="000000">
                    <a:alpha val="41000"/>
                  </a:srgbClr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ED3A583-6A56-4D8D-AD8B-CAAEB72551F6}"/>
                </a:ext>
              </a:extLst>
            </p:cNvPr>
            <p:cNvSpPr/>
            <p:nvPr/>
          </p:nvSpPr>
          <p:spPr>
            <a:xfrm>
              <a:off x="1418586" y="1495550"/>
              <a:ext cx="8749447" cy="133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SA" sz="20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  </a:t>
              </a:r>
              <a:r>
                <a:rPr lang="ar-SA" sz="2800" b="1" dirty="0">
                  <a:solidFill>
                    <a:srgbClr val="000000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خلق الله الملائكة من نور، فعن عائشة رضي الله تعالی عنها قالت: قال رسول الله</a:t>
              </a:r>
              <a:r>
                <a:rPr lang="ar-SA" sz="28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</a:t>
              </a:r>
              <a:r>
                <a:rPr lang="ar-SA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:</a:t>
              </a:r>
              <a:r>
                <a:rPr lang="ar-BH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"</a:t>
              </a:r>
              <a:r>
                <a:rPr lang="ar-SA" sz="2800" b="1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خُلِقَتِ المَلائِكَةُ مِن نُور، وخُلِقَ الجانُّ مِن مارِجٍ مِن نارٍ، وخُلِقَ آدَمُ ممَّا وُصِفَ لَكُمْ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". </a:t>
              </a:r>
              <a:r>
                <a: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رواه مسلم.</a:t>
              </a:r>
              <a:endParaRPr lang="en-US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9C9A2B2-9B28-4A29-A2AA-1B2E403A5D86}"/>
              </a:ext>
            </a:extLst>
          </p:cNvPr>
          <p:cNvGrpSpPr/>
          <p:nvPr/>
        </p:nvGrpSpPr>
        <p:grpSpPr>
          <a:xfrm>
            <a:off x="5542670" y="112637"/>
            <a:ext cx="6511232" cy="806889"/>
            <a:chOff x="5016746" y="76055"/>
            <a:chExt cx="6625531" cy="8068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9" name="Rounded Rectangle 1032">
              <a:extLst>
                <a:ext uri="{FF2B5EF4-FFF2-40B4-BE49-F238E27FC236}">
                  <a16:creationId xmlns:a16="http://schemas.microsoft.com/office/drawing/2014/main" id="{FC2E5E0B-21D6-4223-961A-25B5615284B3}"/>
                </a:ext>
              </a:extLst>
            </p:cNvPr>
            <p:cNvSpPr/>
            <p:nvPr/>
          </p:nvSpPr>
          <p:spPr>
            <a:xfrm flipH="1">
              <a:off x="5016746" y="87360"/>
              <a:ext cx="662553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rtl="1">
                <a:defRPr/>
              </a:pPr>
              <a:r>
                <a:rPr lang="ar-SA" sz="3000" b="1" kern="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مادة خلق الملائكة، </a:t>
              </a:r>
              <a:r>
                <a:rPr lang="ar-BH" sz="3000" b="1" kern="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</a:t>
              </a:r>
              <a:r>
                <a:rPr lang="ar-SA" sz="3000" b="1" kern="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مبدأ خلقهم،</a:t>
              </a:r>
              <a:r>
                <a:rPr lang="ar-BH" sz="3000" b="1" kern="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</a:t>
              </a:r>
              <a:r>
                <a:rPr lang="ar-SA" sz="3000" b="1" kern="0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عددهم.</a:t>
              </a:r>
              <a:endParaRPr lang="en-US" sz="30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0" name="Rounded Rectangle 1032">
              <a:extLst>
                <a:ext uri="{FF2B5EF4-FFF2-40B4-BE49-F238E27FC236}">
                  <a16:creationId xmlns:a16="http://schemas.microsoft.com/office/drawing/2014/main" id="{2B10778D-5E55-4631-82DF-925173107CD3}"/>
                </a:ext>
              </a:extLst>
            </p:cNvPr>
            <p:cNvSpPr/>
            <p:nvPr/>
          </p:nvSpPr>
          <p:spPr>
            <a:xfrm flipH="1">
              <a:off x="10194801" y="76056"/>
              <a:ext cx="1295118" cy="806888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131" name="Star: 24 Points 130">
              <a:extLst>
                <a:ext uri="{FF2B5EF4-FFF2-40B4-BE49-F238E27FC236}">
                  <a16:creationId xmlns:a16="http://schemas.microsoft.com/office/drawing/2014/main" id="{16D277A2-E965-444D-8E63-4D2228E40805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C2E71F-6E11-4D97-9050-9111F19C53F4}"/>
              </a:ext>
            </a:extLst>
          </p:cNvPr>
          <p:cNvSpPr/>
          <p:nvPr/>
        </p:nvSpPr>
        <p:spPr>
          <a:xfrm>
            <a:off x="757207" y="4454123"/>
            <a:ext cx="9720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الملائكة خَلْق كثير لا يَعْلَم عددهم إلا الله، قال الله تعالى</a:t>
            </a:r>
            <a:r>
              <a:rPr lang="ar-SA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:</a:t>
            </a:r>
            <a:r>
              <a:rPr lang="ar-BH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7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وَمَا يَعْلَمُ جُنُودَ رَبِّكَ إِلَّا هُوَ ۚ وَمَا هِيَ إِلَّا ذِكْرَىٰ لِلْبَشَرِ</a:t>
            </a:r>
            <a:r>
              <a:rPr lang="ar-SA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﴾.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سورة 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المدثر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الآية (</a:t>
            </a:r>
            <a:r>
              <a:rPr lang="ar-SA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31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وقال </a:t>
            </a:r>
            <a:r>
              <a:rPr lang="ar-BH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AGA Arabesque" panose="05010101010101010101" pitchFamily="2" charset="2"/>
              </a:rPr>
              <a:t>: </a:t>
            </a:r>
            <a:r>
              <a:rPr lang="ar-SA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"</a:t>
            </a:r>
            <a:r>
              <a:rPr lang="ar-SA" sz="2700" b="1" dirty="0" err="1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أطَّتِ</a:t>
            </a:r>
            <a:r>
              <a:rPr lang="ar-SA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السَّماءُ وحُقَّ لها أن </a:t>
            </a:r>
            <a:r>
              <a:rPr lang="ar-SA" sz="2700" b="1" dirty="0" err="1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تئِطَّ</a:t>
            </a:r>
            <a:r>
              <a:rPr lang="ar-BH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ما فيها موضعُ </a:t>
            </a:r>
            <a:r>
              <a:rPr lang="ar-BH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أربعِ أصابعَ </a:t>
            </a:r>
            <a:r>
              <a:rPr lang="ar-SA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إلَّا </a:t>
            </a:r>
            <a:r>
              <a:rPr lang="ar-BH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ملَكٌ واضعٌ جبهتَه ساجدًا للهِ</a:t>
            </a:r>
            <a:r>
              <a:rPr lang="ar-SA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BH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رواه الترمذي</a:t>
            </a:r>
            <a:r>
              <a:rPr lang="ar-SA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A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وقال جبريل </a:t>
            </a:r>
            <a:r>
              <a:rPr lang="ar-SA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AGA Arabesque" panose="05010101010101010101" pitchFamily="2" charset="2"/>
              </a:rPr>
              <a:t></a:t>
            </a:r>
            <a:r>
              <a:rPr lang="ar-BH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  <a:sym typeface="AGA Arabesque" panose="05010101010101010101" pitchFamily="2" charset="2"/>
              </a:rPr>
              <a:t> لـمَّ</a:t>
            </a:r>
            <a:r>
              <a:rPr lang="ar-SA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 سأله النبي</a:t>
            </a:r>
            <a:r>
              <a:rPr lang="ar-BH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ّ</a:t>
            </a:r>
            <a:r>
              <a:rPr lang="ar-SA" sz="27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7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عن البيت</a:t>
            </a:r>
            <a:r>
              <a:rPr lang="ar-BH" sz="27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المعمور:</a:t>
            </a:r>
            <a:r>
              <a:rPr lang="ar-BH" sz="27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27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 البيتُ المعمُورُ، يَدخُلُهُ كُلَّ يومٍ سبعُونَ ألْفَ ملَكٍ، إذا خَرجُوا مِنهُ لمْ يُعودُوا إليه</a:t>
            </a:r>
            <a:r>
              <a:rPr lang="ar-SA" sz="27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". </a:t>
            </a:r>
            <a:r>
              <a:rPr lang="ar-SA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متفق عليه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DF49718-83F6-479F-9BFC-DC0E4E056192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04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9F5CB231-4381-44A8-91DE-2E74FAA6F69D}"/>
              </a:ext>
            </a:extLst>
          </p:cNvPr>
          <p:cNvGrpSpPr/>
          <p:nvPr/>
        </p:nvGrpSpPr>
        <p:grpSpPr>
          <a:xfrm>
            <a:off x="8181742" y="112637"/>
            <a:ext cx="3678128" cy="792820"/>
            <a:chOff x="7233432" y="76055"/>
            <a:chExt cx="4211821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1" name="Rounded Rectangle 1032">
              <a:extLst>
                <a:ext uri="{FF2B5EF4-FFF2-40B4-BE49-F238E27FC236}">
                  <a16:creationId xmlns:a16="http://schemas.microsoft.com/office/drawing/2014/main" id="{28298370-B09B-4B0D-ABB3-8104A6E26F9C}"/>
                </a:ext>
              </a:extLst>
            </p:cNvPr>
            <p:cNvSpPr/>
            <p:nvPr/>
          </p:nvSpPr>
          <p:spPr>
            <a:xfrm flipH="1">
              <a:off x="7233432" y="87360"/>
              <a:ext cx="4211821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2" name="Rounded Rectangle 1032">
              <a:extLst>
                <a:ext uri="{FF2B5EF4-FFF2-40B4-BE49-F238E27FC236}">
                  <a16:creationId xmlns:a16="http://schemas.microsoft.com/office/drawing/2014/main" id="{60DBE98F-5C61-4685-9865-998FC38A7894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3" name="Star: 24 Points 52">
              <a:extLst>
                <a:ext uri="{FF2B5EF4-FFF2-40B4-BE49-F238E27FC236}">
                  <a16:creationId xmlns:a16="http://schemas.microsoft.com/office/drawing/2014/main" id="{EFDB7584-F2EC-4C10-A515-7E91BB00C227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507D674-7002-4354-9CBF-5F85799DE319}"/>
              </a:ext>
            </a:extLst>
          </p:cNvPr>
          <p:cNvSpPr/>
          <p:nvPr/>
        </p:nvSpPr>
        <p:spPr>
          <a:xfrm>
            <a:off x="8451290" y="164969"/>
            <a:ext cx="212910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الملائكة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667581-DBEB-4BBD-97E5-75EC689503AA}"/>
              </a:ext>
            </a:extLst>
          </p:cNvPr>
          <p:cNvGrpSpPr/>
          <p:nvPr/>
        </p:nvGrpSpPr>
        <p:grpSpPr>
          <a:xfrm>
            <a:off x="170301" y="251604"/>
            <a:ext cx="11447372" cy="6408628"/>
            <a:chOff x="170301" y="251604"/>
            <a:chExt cx="11447372" cy="6408628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3D3C89C-8A4B-415C-9620-BCB2105B40C7}"/>
                </a:ext>
              </a:extLst>
            </p:cNvPr>
            <p:cNvGrpSpPr/>
            <p:nvPr/>
          </p:nvGrpSpPr>
          <p:grpSpPr>
            <a:xfrm>
              <a:off x="170301" y="251604"/>
              <a:ext cx="11447372" cy="6408628"/>
              <a:chOff x="416935" y="325435"/>
              <a:chExt cx="11447372" cy="7447509"/>
            </a:xfrm>
          </p:grpSpPr>
          <p:grpSp>
            <p:nvGrpSpPr>
              <p:cNvPr id="4" name="Group">
                <a:extLst>
                  <a:ext uri="{FF2B5EF4-FFF2-40B4-BE49-F238E27FC236}">
                    <a16:creationId xmlns:a16="http://schemas.microsoft.com/office/drawing/2014/main" id="{69DB5525-5644-48A2-9F0E-66FE2E88B8FF}"/>
                  </a:ext>
                </a:extLst>
              </p:cNvPr>
              <p:cNvGrpSpPr/>
              <p:nvPr/>
            </p:nvGrpSpPr>
            <p:grpSpPr>
              <a:xfrm flipH="1">
                <a:off x="421728" y="5875595"/>
                <a:ext cx="7941857" cy="1506316"/>
                <a:chOff x="-441201" y="844608"/>
                <a:chExt cx="4160568" cy="1518312"/>
              </a:xfrm>
            </p:grpSpPr>
            <p:sp>
              <p:nvSpPr>
                <p:cNvPr id="5" name="Shape">
                  <a:extLst>
                    <a:ext uri="{FF2B5EF4-FFF2-40B4-BE49-F238E27FC236}">
                      <a16:creationId xmlns:a16="http://schemas.microsoft.com/office/drawing/2014/main" id="{3B4D0066-2722-49EE-BFCC-8EE3DA04CF0E}"/>
                    </a:ext>
                  </a:extLst>
                </p:cNvPr>
                <p:cNvSpPr/>
                <p:nvPr/>
              </p:nvSpPr>
              <p:spPr>
                <a:xfrm>
                  <a:off x="-441201" y="844608"/>
                  <a:ext cx="4160568" cy="15183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7825" y="1062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BB39B"/>
                    </a:gs>
                    <a:gs pos="100000">
                      <a:srgbClr val="FAE4CC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>
                  <a:outerShdw blurRad="50800" dist="38100" dir="8053019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6" name="Line">
                  <a:extLst>
                    <a:ext uri="{FF2B5EF4-FFF2-40B4-BE49-F238E27FC236}">
                      <a16:creationId xmlns:a16="http://schemas.microsoft.com/office/drawing/2014/main" id="{3C3CB0F0-D7FA-4AEA-91F9-83F59E42FC77}"/>
                    </a:ext>
                  </a:extLst>
                </p:cNvPr>
                <p:cNvSpPr/>
                <p:nvPr/>
              </p:nvSpPr>
              <p:spPr>
                <a:xfrm>
                  <a:off x="-427979" y="875493"/>
                  <a:ext cx="4095728" cy="18280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7" name="Line">
                  <a:extLst>
                    <a:ext uri="{FF2B5EF4-FFF2-40B4-BE49-F238E27FC236}">
                      <a16:creationId xmlns:a16="http://schemas.microsoft.com/office/drawing/2014/main" id="{A322AD3E-80E5-4FE2-8466-64C09DFEB8AA}"/>
                    </a:ext>
                  </a:extLst>
                </p:cNvPr>
                <p:cNvSpPr/>
                <p:nvPr/>
              </p:nvSpPr>
              <p:spPr>
                <a:xfrm>
                  <a:off x="-417990" y="2286430"/>
                  <a:ext cx="4112950" cy="37386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grpSp>
            <p:nvGrpSpPr>
              <p:cNvPr id="8" name="Group">
                <a:extLst>
                  <a:ext uri="{FF2B5EF4-FFF2-40B4-BE49-F238E27FC236}">
                    <a16:creationId xmlns:a16="http://schemas.microsoft.com/office/drawing/2014/main" id="{106B2F6C-E192-43A4-A6B3-7805BE4C1859}"/>
                  </a:ext>
                </a:extLst>
              </p:cNvPr>
              <p:cNvGrpSpPr/>
              <p:nvPr/>
            </p:nvGrpSpPr>
            <p:grpSpPr>
              <a:xfrm flipH="1">
                <a:off x="420868" y="3971122"/>
                <a:ext cx="8011442" cy="1734139"/>
                <a:chOff x="-456943" y="368221"/>
                <a:chExt cx="4234910" cy="1769361"/>
              </a:xfrm>
            </p:grpSpPr>
            <p:sp>
              <p:nvSpPr>
                <p:cNvPr id="9" name="Shape">
                  <a:extLst>
                    <a:ext uri="{FF2B5EF4-FFF2-40B4-BE49-F238E27FC236}">
                      <a16:creationId xmlns:a16="http://schemas.microsoft.com/office/drawing/2014/main" id="{25FF4DA9-0F12-45F6-9995-C2752AE9CDFD}"/>
                    </a:ext>
                  </a:extLst>
                </p:cNvPr>
                <p:cNvSpPr/>
                <p:nvPr/>
              </p:nvSpPr>
              <p:spPr>
                <a:xfrm>
                  <a:off x="-456943" y="381074"/>
                  <a:ext cx="4234910" cy="1756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7825" y="1062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6C3BA"/>
                    </a:gs>
                    <a:gs pos="100000">
                      <a:srgbClr val="F6F6F5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>
                  <a:outerShdw blurRad="50800" dist="38100" dir="8384231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0" name="Line">
                  <a:extLst>
                    <a:ext uri="{FF2B5EF4-FFF2-40B4-BE49-F238E27FC236}">
                      <a16:creationId xmlns:a16="http://schemas.microsoft.com/office/drawing/2014/main" id="{EC1F6572-4DB5-49E3-A99F-A2357BBF9DD5}"/>
                    </a:ext>
                  </a:extLst>
                </p:cNvPr>
                <p:cNvSpPr/>
                <p:nvPr/>
              </p:nvSpPr>
              <p:spPr>
                <a:xfrm flipV="1">
                  <a:off x="-430499" y="368221"/>
                  <a:ext cx="4149985" cy="33576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1" name="Line">
                  <a:extLst>
                    <a:ext uri="{FF2B5EF4-FFF2-40B4-BE49-F238E27FC236}">
                      <a16:creationId xmlns:a16="http://schemas.microsoft.com/office/drawing/2014/main" id="{8AE8551F-A778-47AF-82B1-44627A25A5F9}"/>
                    </a:ext>
                  </a:extLst>
                </p:cNvPr>
                <p:cNvSpPr/>
                <p:nvPr/>
              </p:nvSpPr>
              <p:spPr>
                <a:xfrm>
                  <a:off x="-416843" y="2086330"/>
                  <a:ext cx="4169728" cy="1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grpSp>
            <p:nvGrpSpPr>
              <p:cNvPr id="12" name="Group">
                <a:extLst>
                  <a:ext uri="{FF2B5EF4-FFF2-40B4-BE49-F238E27FC236}">
                    <a16:creationId xmlns:a16="http://schemas.microsoft.com/office/drawing/2014/main" id="{79FEAA56-D531-4555-8005-A4F0213131F7}"/>
                  </a:ext>
                </a:extLst>
              </p:cNvPr>
              <p:cNvGrpSpPr/>
              <p:nvPr/>
            </p:nvGrpSpPr>
            <p:grpSpPr>
              <a:xfrm flipH="1">
                <a:off x="416935" y="2186261"/>
                <a:ext cx="8011442" cy="1643739"/>
                <a:chOff x="-453738" y="-1"/>
                <a:chExt cx="4234911" cy="1718312"/>
              </a:xfrm>
            </p:grpSpPr>
            <p:sp>
              <p:nvSpPr>
                <p:cNvPr id="13" name="Shape">
                  <a:extLst>
                    <a:ext uri="{FF2B5EF4-FFF2-40B4-BE49-F238E27FC236}">
                      <a16:creationId xmlns:a16="http://schemas.microsoft.com/office/drawing/2014/main" id="{9D7D4899-F157-4710-A26D-1C5A52D3105C}"/>
                    </a:ext>
                  </a:extLst>
                </p:cNvPr>
                <p:cNvSpPr/>
                <p:nvPr/>
              </p:nvSpPr>
              <p:spPr>
                <a:xfrm>
                  <a:off x="-453738" y="-1"/>
                  <a:ext cx="4234911" cy="17183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17825" y="1062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8000">
                      <a:schemeClr val="accent4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30000">
                      <a:schemeClr val="accent4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4" name="Line">
                  <a:extLst>
                    <a:ext uri="{FF2B5EF4-FFF2-40B4-BE49-F238E27FC236}">
                      <a16:creationId xmlns:a16="http://schemas.microsoft.com/office/drawing/2014/main" id="{54379EA5-FAC9-43A6-A96D-2C9567C3CC43}"/>
                    </a:ext>
                  </a:extLst>
                </p:cNvPr>
                <p:cNvSpPr/>
                <p:nvPr/>
              </p:nvSpPr>
              <p:spPr>
                <a:xfrm flipV="1">
                  <a:off x="-439012" y="66925"/>
                  <a:ext cx="4159625" cy="1102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5" name="Line">
                  <a:extLst>
                    <a:ext uri="{FF2B5EF4-FFF2-40B4-BE49-F238E27FC236}">
                      <a16:creationId xmlns:a16="http://schemas.microsoft.com/office/drawing/2014/main" id="{913BD448-0A58-4C99-9C6F-9085EF356A1E}"/>
                    </a:ext>
                  </a:extLst>
                </p:cNvPr>
                <p:cNvSpPr/>
                <p:nvPr/>
              </p:nvSpPr>
              <p:spPr>
                <a:xfrm>
                  <a:off x="-422861" y="1661241"/>
                  <a:ext cx="4143475" cy="6757"/>
                </a:xfrm>
                <a:prstGeom prst="line">
                  <a:avLst/>
                </a:prstGeom>
                <a:noFill/>
                <a:ln w="635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pic>
            <p:nvPicPr>
              <p:cNvPr id="22" name="Picture1.png" descr="Picture1.png">
                <a:extLst>
                  <a:ext uri="{FF2B5EF4-FFF2-40B4-BE49-F238E27FC236}">
                    <a16:creationId xmlns:a16="http://schemas.microsoft.com/office/drawing/2014/main" id="{38D18A53-5295-48F2-92B2-82C38C44C324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alphaModFix amt="83618"/>
              </a:blip>
              <a:stretch>
                <a:fillRect/>
              </a:stretch>
            </p:blipFill>
            <p:spPr>
              <a:xfrm rot="10800000">
                <a:off x="11785884" y="325435"/>
                <a:ext cx="78423" cy="7447509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Picture1.png" descr="Picture1.png">
                <a:extLst>
                  <a:ext uri="{FF2B5EF4-FFF2-40B4-BE49-F238E27FC236}">
                    <a16:creationId xmlns:a16="http://schemas.microsoft.com/office/drawing/2014/main" id="{859FEB8F-273A-4F3A-AD1B-3C46321F9E9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alphaModFix amt="83618"/>
              </a:blip>
              <a:stretch>
                <a:fillRect/>
              </a:stretch>
            </p:blipFill>
            <p:spPr>
              <a:xfrm rot="10800000" flipH="1">
                <a:off x="8330582" y="862637"/>
                <a:ext cx="105608" cy="6889156"/>
              </a:xfrm>
              <a:prstGeom prst="rect">
                <a:avLst/>
              </a:prstGeom>
              <a:ln w="12700">
                <a:miter lim="400000"/>
              </a:ln>
            </p:spPr>
          </p:pic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F312B31-F491-4C12-B5C1-6B113C9840D3}"/>
                  </a:ext>
                </a:extLst>
              </p:cNvPr>
              <p:cNvGrpSpPr/>
              <p:nvPr/>
            </p:nvGrpSpPr>
            <p:grpSpPr>
              <a:xfrm>
                <a:off x="8350355" y="5634458"/>
                <a:ext cx="3396846" cy="1889164"/>
                <a:chOff x="7655482" y="5638531"/>
                <a:chExt cx="3396846" cy="1660210"/>
              </a:xfrm>
            </p:grpSpPr>
            <p:sp>
              <p:nvSpPr>
                <p:cNvPr id="17" name="Shape">
                  <a:extLst>
                    <a:ext uri="{FF2B5EF4-FFF2-40B4-BE49-F238E27FC236}">
                      <a16:creationId xmlns:a16="http://schemas.microsoft.com/office/drawing/2014/main" id="{E054E5C0-1E12-4EF6-B449-537510247C1C}"/>
                    </a:ext>
                  </a:extLst>
                </p:cNvPr>
                <p:cNvSpPr/>
                <p:nvPr/>
              </p:nvSpPr>
              <p:spPr>
                <a:xfrm>
                  <a:off x="7672643" y="7040384"/>
                  <a:ext cx="286821" cy="2583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2" h="21539" extrusionOk="0">
                      <a:moveTo>
                        <a:pt x="17766" y="24"/>
                      </a:moveTo>
                      <a:cubicBezTo>
                        <a:pt x="14464" y="176"/>
                        <a:pt x="11192" y="853"/>
                        <a:pt x="8088" y="2195"/>
                      </a:cubicBezTo>
                      <a:cubicBezTo>
                        <a:pt x="3191" y="4312"/>
                        <a:pt x="-998" y="8815"/>
                        <a:pt x="211" y="14154"/>
                      </a:cubicBezTo>
                      <a:cubicBezTo>
                        <a:pt x="1007" y="17671"/>
                        <a:pt x="4033" y="19625"/>
                        <a:pt x="7158" y="20547"/>
                      </a:cubicBezTo>
                      <a:cubicBezTo>
                        <a:pt x="9454" y="21224"/>
                        <a:pt x="11812" y="21473"/>
                        <a:pt x="14165" y="21529"/>
                      </a:cubicBezTo>
                      <a:cubicBezTo>
                        <a:pt x="16305" y="21580"/>
                        <a:pt x="18460" y="21434"/>
                        <a:pt x="20602" y="21167"/>
                      </a:cubicBezTo>
                      <a:lnTo>
                        <a:pt x="20602" y="41"/>
                      </a:lnTo>
                      <a:cubicBezTo>
                        <a:pt x="19658" y="4"/>
                        <a:pt x="18708" y="-20"/>
                        <a:pt x="17766" y="24"/>
                      </a:cubicBezTo>
                      <a:close/>
                    </a:path>
                  </a:pathLst>
                </a:custGeom>
                <a:solidFill>
                  <a:srgbClr val="7D6D5C"/>
                </a:solidFill>
                <a:ln w="12700">
                  <a:miter lim="400000"/>
                </a:ln>
              </p:spPr>
              <p:txBody>
                <a:bodyPr lIns="45718" tIns="45718" rIns="45718" bIns="45718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grpSp>
              <p:nvGrpSpPr>
                <p:cNvPr id="24" name="Group">
                  <a:extLst>
                    <a:ext uri="{FF2B5EF4-FFF2-40B4-BE49-F238E27FC236}">
                      <a16:creationId xmlns:a16="http://schemas.microsoft.com/office/drawing/2014/main" id="{8E307913-E050-45F7-AB45-B0AC65514694}"/>
                    </a:ext>
                  </a:extLst>
                </p:cNvPr>
                <p:cNvGrpSpPr/>
                <p:nvPr/>
              </p:nvGrpSpPr>
              <p:grpSpPr>
                <a:xfrm>
                  <a:off x="7655482" y="5638531"/>
                  <a:ext cx="3396846" cy="1573457"/>
                  <a:chOff x="790728" y="777638"/>
                  <a:chExt cx="2440615" cy="1947574"/>
                </a:xfrm>
              </p:grpSpPr>
              <p:sp>
                <p:nvSpPr>
                  <p:cNvPr id="25" name="Shape">
                    <a:extLst>
                      <a:ext uri="{FF2B5EF4-FFF2-40B4-BE49-F238E27FC236}">
                        <a16:creationId xmlns:a16="http://schemas.microsoft.com/office/drawing/2014/main" id="{A532F49A-D431-4D1F-8B7B-52C268AAB67E}"/>
                      </a:ext>
                    </a:extLst>
                  </p:cNvPr>
                  <p:cNvSpPr/>
                  <p:nvPr/>
                </p:nvSpPr>
                <p:spPr>
                  <a:xfrm>
                    <a:off x="790728" y="777638"/>
                    <a:ext cx="2414848" cy="19475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8" h="21600" extrusionOk="0">
                        <a:moveTo>
                          <a:pt x="3" y="5091"/>
                        </a:moveTo>
                        <a:cubicBezTo>
                          <a:pt x="4" y="4083"/>
                          <a:pt x="301" y="3148"/>
                          <a:pt x="787" y="2623"/>
                        </a:cubicBezTo>
                        <a:cubicBezTo>
                          <a:pt x="1178" y="2200"/>
                          <a:pt x="1644" y="2097"/>
                          <a:pt x="2102" y="2086"/>
                        </a:cubicBezTo>
                        <a:cubicBezTo>
                          <a:pt x="8057" y="2009"/>
                          <a:pt x="13225" y="1954"/>
                          <a:pt x="19180" y="1876"/>
                        </a:cubicBezTo>
                        <a:cubicBezTo>
                          <a:pt x="19809" y="1876"/>
                          <a:pt x="20457" y="1806"/>
                          <a:pt x="20984" y="1197"/>
                        </a:cubicBezTo>
                        <a:cubicBezTo>
                          <a:pt x="21242" y="899"/>
                          <a:pt x="21452" y="486"/>
                          <a:pt x="21592" y="0"/>
                        </a:cubicBezTo>
                        <a:cubicBezTo>
                          <a:pt x="21600" y="5905"/>
                          <a:pt x="21590" y="10952"/>
                          <a:pt x="21598" y="16856"/>
                        </a:cubicBezTo>
                        <a:cubicBezTo>
                          <a:pt x="21590" y="17566"/>
                          <a:pt x="21434" y="18250"/>
                          <a:pt x="21123" y="18691"/>
                        </a:cubicBezTo>
                        <a:cubicBezTo>
                          <a:pt x="20956" y="18929"/>
                          <a:pt x="20754" y="19074"/>
                          <a:pt x="20546" y="19162"/>
                        </a:cubicBezTo>
                        <a:cubicBezTo>
                          <a:pt x="20380" y="19232"/>
                          <a:pt x="20209" y="19266"/>
                          <a:pt x="20038" y="19263"/>
                        </a:cubicBezTo>
                        <a:cubicBezTo>
                          <a:pt x="14287" y="19372"/>
                          <a:pt x="8536" y="19480"/>
                          <a:pt x="2785" y="19589"/>
                        </a:cubicBezTo>
                        <a:cubicBezTo>
                          <a:pt x="2113" y="19606"/>
                          <a:pt x="1426" y="19679"/>
                          <a:pt x="833" y="20243"/>
                        </a:cubicBezTo>
                        <a:cubicBezTo>
                          <a:pt x="495" y="20564"/>
                          <a:pt x="209" y="21031"/>
                          <a:pt x="0" y="21600"/>
                        </a:cubicBezTo>
                        <a:lnTo>
                          <a:pt x="3" y="50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4465">
                        <a:srgbClr val="ECDAC2"/>
                      </a:gs>
                      <a:gs pos="10037">
                        <a:srgbClr val="BA9C7D"/>
                      </a:gs>
                      <a:gs pos="16719">
                        <a:srgbClr val="E9D0B7"/>
                      </a:gs>
                      <a:gs pos="80000">
                        <a:srgbClr val="E7CDB6"/>
                      </a:gs>
                      <a:gs pos="87000">
                        <a:srgbClr val="B39271"/>
                      </a:gs>
                      <a:gs pos="94000">
                        <a:srgbClr val="F2DAC0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50800" dist="51854" dir="2551934" rotWithShape="0">
                      <a:srgbClr val="000000">
                        <a:alpha val="44328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26" name="Line">
                    <a:extLst>
                      <a:ext uri="{FF2B5EF4-FFF2-40B4-BE49-F238E27FC236}">
                        <a16:creationId xmlns:a16="http://schemas.microsoft.com/office/drawing/2014/main" id="{7CF0618F-DF9D-4270-8A33-35D90F6F74D9}"/>
                      </a:ext>
                    </a:extLst>
                  </p:cNvPr>
                  <p:cNvSpPr/>
                  <p:nvPr/>
                </p:nvSpPr>
                <p:spPr>
                  <a:xfrm>
                    <a:off x="800234" y="870167"/>
                    <a:ext cx="2430167" cy="4100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562"/>
                          <a:pt x="447" y="14128"/>
                          <a:pt x="923" y="12285"/>
                        </a:cubicBezTo>
                        <a:cubicBezTo>
                          <a:pt x="1307" y="10796"/>
                          <a:pt x="1743" y="10505"/>
                          <a:pt x="2168" y="10070"/>
                        </a:cubicBezTo>
                        <a:cubicBezTo>
                          <a:pt x="7774" y="9573"/>
                          <a:pt x="13417" y="9363"/>
                          <a:pt x="19042" y="8923"/>
                        </a:cubicBezTo>
                        <a:cubicBezTo>
                          <a:pt x="19518" y="8848"/>
                          <a:pt x="20002" y="8911"/>
                          <a:pt x="20452" y="7697"/>
                        </a:cubicBezTo>
                        <a:cubicBezTo>
                          <a:pt x="20948" y="6362"/>
                          <a:pt x="21358" y="3608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27" name="Line">
                    <a:extLst>
                      <a:ext uri="{FF2B5EF4-FFF2-40B4-BE49-F238E27FC236}">
                        <a16:creationId xmlns:a16="http://schemas.microsoft.com/office/drawing/2014/main" id="{6C62BEAF-A082-4B0A-8FB3-77644C44B0D9}"/>
                      </a:ext>
                    </a:extLst>
                  </p:cNvPr>
                  <p:cNvSpPr/>
                  <p:nvPr/>
                </p:nvSpPr>
                <p:spPr>
                  <a:xfrm>
                    <a:off x="795108" y="2268391"/>
                    <a:ext cx="2436235" cy="4100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664"/>
                          <a:pt x="447" y="14318"/>
                          <a:pt x="923" y="12521"/>
                        </a:cubicBezTo>
                        <a:cubicBezTo>
                          <a:pt x="1307" y="11070"/>
                          <a:pt x="1742" y="10787"/>
                          <a:pt x="2167" y="10363"/>
                        </a:cubicBezTo>
                        <a:cubicBezTo>
                          <a:pt x="7771" y="9879"/>
                          <a:pt x="13413" y="9673"/>
                          <a:pt x="19035" y="9245"/>
                        </a:cubicBezTo>
                        <a:cubicBezTo>
                          <a:pt x="19511" y="9172"/>
                          <a:pt x="19996" y="9253"/>
                          <a:pt x="20445" y="8050"/>
                        </a:cubicBezTo>
                        <a:cubicBezTo>
                          <a:pt x="20960" y="6674"/>
                          <a:pt x="21377" y="3764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BBECF0F-962E-4201-8CEB-B7A4BD5B28F9}"/>
                  </a:ext>
                </a:extLst>
              </p:cNvPr>
              <p:cNvGrpSpPr/>
              <p:nvPr/>
            </p:nvGrpSpPr>
            <p:grpSpPr>
              <a:xfrm>
                <a:off x="8371226" y="3583586"/>
                <a:ext cx="3421528" cy="2230262"/>
                <a:chOff x="7676987" y="3619589"/>
                <a:chExt cx="3421528" cy="1902157"/>
              </a:xfrm>
            </p:grpSpPr>
            <p:sp>
              <p:nvSpPr>
                <p:cNvPr id="18" name="Shape">
                  <a:extLst>
                    <a:ext uri="{FF2B5EF4-FFF2-40B4-BE49-F238E27FC236}">
                      <a16:creationId xmlns:a16="http://schemas.microsoft.com/office/drawing/2014/main" id="{3D04B5EA-D725-49B4-AEFC-67629A87BE21}"/>
                    </a:ext>
                  </a:extLst>
                </p:cNvPr>
                <p:cNvSpPr/>
                <p:nvPr/>
              </p:nvSpPr>
              <p:spPr>
                <a:xfrm rot="10800000">
                  <a:off x="10811694" y="3619589"/>
                  <a:ext cx="286821" cy="213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2" h="21539" extrusionOk="0">
                      <a:moveTo>
                        <a:pt x="17766" y="24"/>
                      </a:moveTo>
                      <a:cubicBezTo>
                        <a:pt x="14464" y="176"/>
                        <a:pt x="11192" y="853"/>
                        <a:pt x="8088" y="2195"/>
                      </a:cubicBezTo>
                      <a:cubicBezTo>
                        <a:pt x="3191" y="4312"/>
                        <a:pt x="-998" y="8815"/>
                        <a:pt x="211" y="14154"/>
                      </a:cubicBezTo>
                      <a:cubicBezTo>
                        <a:pt x="1007" y="17671"/>
                        <a:pt x="4033" y="19625"/>
                        <a:pt x="7158" y="20547"/>
                      </a:cubicBezTo>
                      <a:cubicBezTo>
                        <a:pt x="9454" y="21224"/>
                        <a:pt x="11812" y="21473"/>
                        <a:pt x="14165" y="21529"/>
                      </a:cubicBezTo>
                      <a:cubicBezTo>
                        <a:pt x="16305" y="21580"/>
                        <a:pt x="18460" y="21434"/>
                        <a:pt x="20602" y="21167"/>
                      </a:cubicBezTo>
                      <a:lnTo>
                        <a:pt x="20602" y="41"/>
                      </a:lnTo>
                      <a:cubicBezTo>
                        <a:pt x="19658" y="4"/>
                        <a:pt x="18708" y="-20"/>
                        <a:pt x="17766" y="24"/>
                      </a:cubicBezTo>
                      <a:close/>
                    </a:path>
                  </a:pathLst>
                </a:custGeom>
                <a:solidFill>
                  <a:srgbClr val="7D6D5C"/>
                </a:solidFill>
                <a:ln w="12700">
                  <a:miter lim="400000"/>
                </a:ln>
              </p:spPr>
              <p:txBody>
                <a:bodyPr lIns="45718" tIns="45718" rIns="45718" bIns="45718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9" name="Shape">
                  <a:extLst>
                    <a:ext uri="{FF2B5EF4-FFF2-40B4-BE49-F238E27FC236}">
                      <a16:creationId xmlns:a16="http://schemas.microsoft.com/office/drawing/2014/main" id="{3A459E44-E4A0-471A-8BFA-55B60A91C0D8}"/>
                    </a:ext>
                  </a:extLst>
                </p:cNvPr>
                <p:cNvSpPr/>
                <p:nvPr/>
              </p:nvSpPr>
              <p:spPr>
                <a:xfrm>
                  <a:off x="7743211" y="5273143"/>
                  <a:ext cx="232385" cy="248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2" h="21539" extrusionOk="0">
                      <a:moveTo>
                        <a:pt x="17766" y="24"/>
                      </a:moveTo>
                      <a:cubicBezTo>
                        <a:pt x="14464" y="176"/>
                        <a:pt x="11192" y="853"/>
                        <a:pt x="8088" y="2195"/>
                      </a:cubicBezTo>
                      <a:cubicBezTo>
                        <a:pt x="3191" y="4312"/>
                        <a:pt x="-998" y="8815"/>
                        <a:pt x="211" y="14154"/>
                      </a:cubicBezTo>
                      <a:cubicBezTo>
                        <a:pt x="1007" y="17671"/>
                        <a:pt x="4033" y="19625"/>
                        <a:pt x="7158" y="20547"/>
                      </a:cubicBezTo>
                      <a:cubicBezTo>
                        <a:pt x="9454" y="21224"/>
                        <a:pt x="11812" y="21473"/>
                        <a:pt x="14165" y="21529"/>
                      </a:cubicBezTo>
                      <a:cubicBezTo>
                        <a:pt x="16305" y="21580"/>
                        <a:pt x="18460" y="21434"/>
                        <a:pt x="20602" y="21167"/>
                      </a:cubicBezTo>
                      <a:lnTo>
                        <a:pt x="20602" y="41"/>
                      </a:lnTo>
                      <a:cubicBezTo>
                        <a:pt x="19658" y="4"/>
                        <a:pt x="18708" y="-20"/>
                        <a:pt x="17766" y="24"/>
                      </a:cubicBezTo>
                      <a:close/>
                    </a:path>
                  </a:pathLst>
                </a:custGeom>
                <a:solidFill>
                  <a:srgbClr val="7D6D5C"/>
                </a:solidFill>
                <a:ln w="12700">
                  <a:miter lim="400000"/>
                </a:ln>
              </p:spPr>
              <p:txBody>
                <a:bodyPr lIns="45718" tIns="45718" rIns="45718" bIns="45718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grpSp>
              <p:nvGrpSpPr>
                <p:cNvPr id="28" name="Group">
                  <a:extLst>
                    <a:ext uri="{FF2B5EF4-FFF2-40B4-BE49-F238E27FC236}">
                      <a16:creationId xmlns:a16="http://schemas.microsoft.com/office/drawing/2014/main" id="{93C0AD0F-ECED-4649-8F99-43C80AF0C335}"/>
                    </a:ext>
                  </a:extLst>
                </p:cNvPr>
                <p:cNvGrpSpPr/>
                <p:nvPr/>
              </p:nvGrpSpPr>
              <p:grpSpPr>
                <a:xfrm>
                  <a:off x="7676987" y="3693703"/>
                  <a:ext cx="3399902" cy="1718307"/>
                  <a:chOff x="819101" y="186688"/>
                  <a:chExt cx="2418523" cy="2110404"/>
                </a:xfrm>
              </p:grpSpPr>
              <p:sp>
                <p:nvSpPr>
                  <p:cNvPr id="29" name="Shape">
                    <a:extLst>
                      <a:ext uri="{FF2B5EF4-FFF2-40B4-BE49-F238E27FC236}">
                        <a16:creationId xmlns:a16="http://schemas.microsoft.com/office/drawing/2014/main" id="{8E2F3A24-0A81-45D4-A755-9635FAFCF624}"/>
                      </a:ext>
                    </a:extLst>
                  </p:cNvPr>
                  <p:cNvSpPr/>
                  <p:nvPr/>
                </p:nvSpPr>
                <p:spPr>
                  <a:xfrm>
                    <a:off x="859756" y="186688"/>
                    <a:ext cx="2375043" cy="2110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8" h="21600" extrusionOk="0">
                        <a:moveTo>
                          <a:pt x="3" y="5091"/>
                        </a:moveTo>
                        <a:cubicBezTo>
                          <a:pt x="4" y="4083"/>
                          <a:pt x="301" y="3148"/>
                          <a:pt x="787" y="2623"/>
                        </a:cubicBezTo>
                        <a:cubicBezTo>
                          <a:pt x="1178" y="2200"/>
                          <a:pt x="1644" y="2097"/>
                          <a:pt x="2102" y="2086"/>
                        </a:cubicBezTo>
                        <a:cubicBezTo>
                          <a:pt x="8057" y="2009"/>
                          <a:pt x="13225" y="1954"/>
                          <a:pt x="19180" y="1876"/>
                        </a:cubicBezTo>
                        <a:cubicBezTo>
                          <a:pt x="19809" y="1876"/>
                          <a:pt x="20457" y="1806"/>
                          <a:pt x="20984" y="1197"/>
                        </a:cubicBezTo>
                        <a:cubicBezTo>
                          <a:pt x="21242" y="899"/>
                          <a:pt x="21452" y="486"/>
                          <a:pt x="21592" y="0"/>
                        </a:cubicBezTo>
                        <a:cubicBezTo>
                          <a:pt x="21600" y="5905"/>
                          <a:pt x="21590" y="10952"/>
                          <a:pt x="21598" y="16856"/>
                        </a:cubicBezTo>
                        <a:cubicBezTo>
                          <a:pt x="21590" y="17566"/>
                          <a:pt x="21434" y="18250"/>
                          <a:pt x="21123" y="18691"/>
                        </a:cubicBezTo>
                        <a:cubicBezTo>
                          <a:pt x="20956" y="18929"/>
                          <a:pt x="20754" y="19074"/>
                          <a:pt x="20546" y="19162"/>
                        </a:cubicBezTo>
                        <a:cubicBezTo>
                          <a:pt x="20380" y="19232"/>
                          <a:pt x="20209" y="19266"/>
                          <a:pt x="20038" y="19263"/>
                        </a:cubicBezTo>
                        <a:cubicBezTo>
                          <a:pt x="14287" y="19372"/>
                          <a:pt x="8536" y="19480"/>
                          <a:pt x="2785" y="19589"/>
                        </a:cubicBezTo>
                        <a:cubicBezTo>
                          <a:pt x="2113" y="19606"/>
                          <a:pt x="1426" y="19679"/>
                          <a:pt x="833" y="20243"/>
                        </a:cubicBezTo>
                        <a:cubicBezTo>
                          <a:pt x="495" y="20564"/>
                          <a:pt x="209" y="21031"/>
                          <a:pt x="0" y="21600"/>
                        </a:cubicBezTo>
                        <a:lnTo>
                          <a:pt x="3" y="50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4465">
                        <a:srgbClr val="F6F6F5"/>
                      </a:gs>
                      <a:gs pos="10037">
                        <a:srgbClr val="C6C3BA"/>
                      </a:gs>
                      <a:gs pos="16719">
                        <a:srgbClr val="F6F6F5"/>
                      </a:gs>
                      <a:gs pos="78000">
                        <a:srgbClr val="F6F6F5"/>
                      </a:gs>
                      <a:gs pos="87000">
                        <a:srgbClr val="B1ABA2"/>
                      </a:gs>
                      <a:gs pos="94000">
                        <a:srgbClr val="F6F6F5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50800" dist="51854" dir="2551934" rotWithShape="0">
                      <a:srgbClr val="000000">
                        <a:alpha val="44328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30" name="Line">
                    <a:extLst>
                      <a:ext uri="{FF2B5EF4-FFF2-40B4-BE49-F238E27FC236}">
                        <a16:creationId xmlns:a16="http://schemas.microsoft.com/office/drawing/2014/main" id="{3731E291-01C6-4889-9A41-9FE6D1ED7C38}"/>
                      </a:ext>
                    </a:extLst>
                  </p:cNvPr>
                  <p:cNvSpPr/>
                  <p:nvPr/>
                </p:nvSpPr>
                <p:spPr>
                  <a:xfrm>
                    <a:off x="819101" y="308665"/>
                    <a:ext cx="2417581" cy="375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562"/>
                          <a:pt x="447" y="14128"/>
                          <a:pt x="923" y="12285"/>
                        </a:cubicBezTo>
                        <a:cubicBezTo>
                          <a:pt x="1307" y="10796"/>
                          <a:pt x="1743" y="10505"/>
                          <a:pt x="2168" y="10070"/>
                        </a:cubicBezTo>
                        <a:cubicBezTo>
                          <a:pt x="7774" y="9573"/>
                          <a:pt x="13417" y="9363"/>
                          <a:pt x="19042" y="8923"/>
                        </a:cubicBezTo>
                        <a:cubicBezTo>
                          <a:pt x="19518" y="8848"/>
                          <a:pt x="20002" y="8911"/>
                          <a:pt x="20452" y="7697"/>
                        </a:cubicBezTo>
                        <a:cubicBezTo>
                          <a:pt x="20948" y="6362"/>
                          <a:pt x="21358" y="3608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31" name="Line">
                    <a:extLst>
                      <a:ext uri="{FF2B5EF4-FFF2-40B4-BE49-F238E27FC236}">
                        <a16:creationId xmlns:a16="http://schemas.microsoft.com/office/drawing/2014/main" id="{BDFA145A-FCBB-4B29-ADDD-418BED3655BE}"/>
                      </a:ext>
                    </a:extLst>
                  </p:cNvPr>
                  <p:cNvSpPr/>
                  <p:nvPr/>
                </p:nvSpPr>
                <p:spPr>
                  <a:xfrm>
                    <a:off x="862552" y="1715357"/>
                    <a:ext cx="2375072" cy="5748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664"/>
                          <a:pt x="447" y="14318"/>
                          <a:pt x="923" y="12521"/>
                        </a:cubicBezTo>
                        <a:cubicBezTo>
                          <a:pt x="1307" y="11070"/>
                          <a:pt x="1742" y="10787"/>
                          <a:pt x="2167" y="10363"/>
                        </a:cubicBezTo>
                        <a:cubicBezTo>
                          <a:pt x="7771" y="9879"/>
                          <a:pt x="13413" y="9673"/>
                          <a:pt x="19035" y="9245"/>
                        </a:cubicBezTo>
                        <a:cubicBezTo>
                          <a:pt x="19511" y="9172"/>
                          <a:pt x="19996" y="9253"/>
                          <a:pt x="20445" y="8050"/>
                        </a:cubicBezTo>
                        <a:cubicBezTo>
                          <a:pt x="20960" y="6674"/>
                          <a:pt x="21377" y="3764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F2B9A63-0D7E-4E49-B22B-B90C616574CE}"/>
                  </a:ext>
                </a:extLst>
              </p:cNvPr>
              <p:cNvGrpSpPr/>
              <p:nvPr/>
            </p:nvGrpSpPr>
            <p:grpSpPr>
              <a:xfrm>
                <a:off x="8353479" y="1875321"/>
                <a:ext cx="3417447" cy="2007636"/>
                <a:chOff x="7686530" y="2034931"/>
                <a:chExt cx="3417447" cy="1609505"/>
              </a:xfrm>
            </p:grpSpPr>
            <p:sp>
              <p:nvSpPr>
                <p:cNvPr id="20" name="Shape">
                  <a:extLst>
                    <a:ext uri="{FF2B5EF4-FFF2-40B4-BE49-F238E27FC236}">
                      <a16:creationId xmlns:a16="http://schemas.microsoft.com/office/drawing/2014/main" id="{E8FA7587-47D6-448D-A923-25538D79385D}"/>
                    </a:ext>
                  </a:extLst>
                </p:cNvPr>
                <p:cNvSpPr/>
                <p:nvPr/>
              </p:nvSpPr>
              <p:spPr>
                <a:xfrm rot="10800000">
                  <a:off x="10797988" y="2034931"/>
                  <a:ext cx="286821" cy="213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2" h="21539" extrusionOk="0">
                      <a:moveTo>
                        <a:pt x="17766" y="24"/>
                      </a:moveTo>
                      <a:cubicBezTo>
                        <a:pt x="14464" y="176"/>
                        <a:pt x="11192" y="853"/>
                        <a:pt x="8088" y="2195"/>
                      </a:cubicBezTo>
                      <a:cubicBezTo>
                        <a:pt x="3191" y="4312"/>
                        <a:pt x="-998" y="8815"/>
                        <a:pt x="211" y="14154"/>
                      </a:cubicBezTo>
                      <a:cubicBezTo>
                        <a:pt x="1007" y="17671"/>
                        <a:pt x="4033" y="19625"/>
                        <a:pt x="7158" y="20547"/>
                      </a:cubicBezTo>
                      <a:cubicBezTo>
                        <a:pt x="9454" y="21224"/>
                        <a:pt x="11812" y="21473"/>
                        <a:pt x="14165" y="21529"/>
                      </a:cubicBezTo>
                      <a:cubicBezTo>
                        <a:pt x="16305" y="21580"/>
                        <a:pt x="18460" y="21434"/>
                        <a:pt x="20602" y="21167"/>
                      </a:cubicBezTo>
                      <a:lnTo>
                        <a:pt x="20602" y="41"/>
                      </a:lnTo>
                      <a:cubicBezTo>
                        <a:pt x="19658" y="4"/>
                        <a:pt x="18708" y="-20"/>
                        <a:pt x="17766" y="24"/>
                      </a:cubicBezTo>
                      <a:close/>
                    </a:path>
                  </a:pathLst>
                </a:custGeom>
                <a:solidFill>
                  <a:srgbClr val="7D6D5C"/>
                </a:solidFill>
                <a:ln w="12700">
                  <a:miter lim="400000"/>
                </a:ln>
              </p:spPr>
              <p:txBody>
                <a:bodyPr lIns="45718" tIns="45718" rIns="45718" bIns="45718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21" name="Shape">
                  <a:extLst>
                    <a:ext uri="{FF2B5EF4-FFF2-40B4-BE49-F238E27FC236}">
                      <a16:creationId xmlns:a16="http://schemas.microsoft.com/office/drawing/2014/main" id="{8C15B5A1-5E97-4ABC-BDD0-68B5FAA86710}"/>
                    </a:ext>
                  </a:extLst>
                </p:cNvPr>
                <p:cNvSpPr/>
                <p:nvPr/>
              </p:nvSpPr>
              <p:spPr>
                <a:xfrm>
                  <a:off x="7754879" y="3430793"/>
                  <a:ext cx="286821" cy="2136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2" h="21539" extrusionOk="0">
                      <a:moveTo>
                        <a:pt x="17766" y="24"/>
                      </a:moveTo>
                      <a:cubicBezTo>
                        <a:pt x="14464" y="176"/>
                        <a:pt x="11192" y="853"/>
                        <a:pt x="8088" y="2195"/>
                      </a:cubicBezTo>
                      <a:cubicBezTo>
                        <a:pt x="3191" y="4312"/>
                        <a:pt x="-998" y="8815"/>
                        <a:pt x="211" y="14154"/>
                      </a:cubicBezTo>
                      <a:cubicBezTo>
                        <a:pt x="1007" y="17671"/>
                        <a:pt x="4033" y="19625"/>
                        <a:pt x="7158" y="20547"/>
                      </a:cubicBezTo>
                      <a:cubicBezTo>
                        <a:pt x="9454" y="21224"/>
                        <a:pt x="11812" y="21473"/>
                        <a:pt x="14165" y="21529"/>
                      </a:cubicBezTo>
                      <a:cubicBezTo>
                        <a:pt x="16305" y="21580"/>
                        <a:pt x="18460" y="21434"/>
                        <a:pt x="20602" y="21167"/>
                      </a:cubicBezTo>
                      <a:lnTo>
                        <a:pt x="20602" y="41"/>
                      </a:lnTo>
                      <a:cubicBezTo>
                        <a:pt x="19658" y="4"/>
                        <a:pt x="18708" y="-20"/>
                        <a:pt x="17766" y="24"/>
                      </a:cubicBezTo>
                      <a:close/>
                    </a:path>
                  </a:pathLst>
                </a:custGeom>
                <a:solidFill>
                  <a:srgbClr val="7D6D5C"/>
                </a:solidFill>
                <a:ln w="12700">
                  <a:miter lim="400000"/>
                </a:ln>
              </p:spPr>
              <p:txBody>
                <a:bodyPr lIns="45718" tIns="45718" rIns="45718" bIns="45718" anchor="ctr"/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grpSp>
              <p:nvGrpSpPr>
                <p:cNvPr id="32" name="Group">
                  <a:extLst>
                    <a:ext uri="{FF2B5EF4-FFF2-40B4-BE49-F238E27FC236}">
                      <a16:creationId xmlns:a16="http://schemas.microsoft.com/office/drawing/2014/main" id="{8ADA165F-D4BB-463E-99AD-90B3AB79F05C}"/>
                    </a:ext>
                  </a:extLst>
                </p:cNvPr>
                <p:cNvGrpSpPr/>
                <p:nvPr/>
              </p:nvGrpSpPr>
              <p:grpSpPr>
                <a:xfrm>
                  <a:off x="7686530" y="2119011"/>
                  <a:ext cx="3417447" cy="1443192"/>
                  <a:chOff x="813687" y="-71520"/>
                  <a:chExt cx="2452722" cy="1887783"/>
                </a:xfrm>
              </p:grpSpPr>
              <p:sp>
                <p:nvSpPr>
                  <p:cNvPr id="33" name="Shape">
                    <a:extLst>
                      <a:ext uri="{FF2B5EF4-FFF2-40B4-BE49-F238E27FC236}">
                        <a16:creationId xmlns:a16="http://schemas.microsoft.com/office/drawing/2014/main" id="{CF267F28-4043-4CCA-91F3-7C7941E33F50}"/>
                      </a:ext>
                    </a:extLst>
                  </p:cNvPr>
                  <p:cNvSpPr/>
                  <p:nvPr/>
                </p:nvSpPr>
                <p:spPr>
                  <a:xfrm>
                    <a:off x="834360" y="-71520"/>
                    <a:ext cx="2427492" cy="18877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8" h="21600" extrusionOk="0">
                        <a:moveTo>
                          <a:pt x="3" y="5091"/>
                        </a:moveTo>
                        <a:cubicBezTo>
                          <a:pt x="4" y="4083"/>
                          <a:pt x="301" y="3148"/>
                          <a:pt x="787" y="2623"/>
                        </a:cubicBezTo>
                        <a:cubicBezTo>
                          <a:pt x="1178" y="2200"/>
                          <a:pt x="1644" y="2097"/>
                          <a:pt x="2102" y="2086"/>
                        </a:cubicBezTo>
                        <a:cubicBezTo>
                          <a:pt x="8057" y="2009"/>
                          <a:pt x="13225" y="1954"/>
                          <a:pt x="19180" y="1876"/>
                        </a:cubicBezTo>
                        <a:cubicBezTo>
                          <a:pt x="19809" y="1876"/>
                          <a:pt x="20457" y="1806"/>
                          <a:pt x="20984" y="1197"/>
                        </a:cubicBezTo>
                        <a:cubicBezTo>
                          <a:pt x="21242" y="899"/>
                          <a:pt x="21452" y="486"/>
                          <a:pt x="21592" y="0"/>
                        </a:cubicBezTo>
                        <a:cubicBezTo>
                          <a:pt x="21600" y="5905"/>
                          <a:pt x="21590" y="10952"/>
                          <a:pt x="21598" y="16856"/>
                        </a:cubicBezTo>
                        <a:cubicBezTo>
                          <a:pt x="21590" y="17566"/>
                          <a:pt x="21434" y="18250"/>
                          <a:pt x="21123" y="18691"/>
                        </a:cubicBezTo>
                        <a:cubicBezTo>
                          <a:pt x="20956" y="18929"/>
                          <a:pt x="20754" y="19074"/>
                          <a:pt x="20546" y="19162"/>
                        </a:cubicBezTo>
                        <a:cubicBezTo>
                          <a:pt x="20380" y="19232"/>
                          <a:pt x="20209" y="19266"/>
                          <a:pt x="20038" y="19263"/>
                        </a:cubicBezTo>
                        <a:cubicBezTo>
                          <a:pt x="14287" y="19372"/>
                          <a:pt x="8536" y="19480"/>
                          <a:pt x="2785" y="19589"/>
                        </a:cubicBezTo>
                        <a:cubicBezTo>
                          <a:pt x="2113" y="19606"/>
                          <a:pt x="1426" y="19679"/>
                          <a:pt x="833" y="20243"/>
                        </a:cubicBezTo>
                        <a:cubicBezTo>
                          <a:pt x="495" y="20564"/>
                          <a:pt x="209" y="21031"/>
                          <a:pt x="0" y="21600"/>
                        </a:cubicBezTo>
                        <a:lnTo>
                          <a:pt x="3" y="50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>
                          <a:lumMod val="20000"/>
                          <a:lumOff val="80000"/>
                          <a:shade val="30000"/>
                          <a:satMod val="115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  <a:shade val="67500"/>
                          <a:satMod val="115000"/>
                        </a:schemeClr>
                      </a:gs>
                      <a:gs pos="0">
                        <a:schemeClr val="accent4">
                          <a:lumMod val="20000"/>
                          <a:lumOff val="8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>
                    <a:noFill/>
                    <a:miter lim="400000"/>
                  </a:ln>
                  <a:effectLst>
                    <a:outerShdw blurRad="50800" dist="51854" dir="2551934" rotWithShape="0">
                      <a:srgbClr val="000000">
                        <a:alpha val="44328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34" name="Line">
                    <a:extLst>
                      <a:ext uri="{FF2B5EF4-FFF2-40B4-BE49-F238E27FC236}">
                        <a16:creationId xmlns:a16="http://schemas.microsoft.com/office/drawing/2014/main" id="{31789ABA-5D52-469A-9667-7F86976BC660}"/>
                      </a:ext>
                    </a:extLst>
                  </p:cNvPr>
                  <p:cNvSpPr/>
                  <p:nvPr/>
                </p:nvSpPr>
                <p:spPr>
                  <a:xfrm>
                    <a:off x="813687" y="-9531"/>
                    <a:ext cx="2403406" cy="3465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562"/>
                          <a:pt x="447" y="14128"/>
                          <a:pt x="923" y="12285"/>
                        </a:cubicBezTo>
                        <a:cubicBezTo>
                          <a:pt x="1307" y="10796"/>
                          <a:pt x="1743" y="10505"/>
                          <a:pt x="2168" y="10070"/>
                        </a:cubicBezTo>
                        <a:cubicBezTo>
                          <a:pt x="7774" y="9573"/>
                          <a:pt x="13417" y="9363"/>
                          <a:pt x="19042" y="8923"/>
                        </a:cubicBezTo>
                        <a:cubicBezTo>
                          <a:pt x="19518" y="8848"/>
                          <a:pt x="20002" y="8911"/>
                          <a:pt x="20452" y="7697"/>
                        </a:cubicBezTo>
                        <a:cubicBezTo>
                          <a:pt x="20948" y="6362"/>
                          <a:pt x="21358" y="3608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35" name="Line">
                    <a:extLst>
                      <a:ext uri="{FF2B5EF4-FFF2-40B4-BE49-F238E27FC236}">
                        <a16:creationId xmlns:a16="http://schemas.microsoft.com/office/drawing/2014/main" id="{9B2D20B0-106D-491B-AF15-B3735E047ACB}"/>
                      </a:ext>
                    </a:extLst>
                  </p:cNvPr>
                  <p:cNvSpPr/>
                  <p:nvPr/>
                </p:nvSpPr>
                <p:spPr>
                  <a:xfrm>
                    <a:off x="847449" y="1394143"/>
                    <a:ext cx="2418960" cy="3465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7" y="17664"/>
                          <a:pt x="447" y="14318"/>
                          <a:pt x="923" y="12521"/>
                        </a:cubicBezTo>
                        <a:cubicBezTo>
                          <a:pt x="1307" y="11070"/>
                          <a:pt x="1742" y="10787"/>
                          <a:pt x="2167" y="10363"/>
                        </a:cubicBezTo>
                        <a:cubicBezTo>
                          <a:pt x="7771" y="9879"/>
                          <a:pt x="13413" y="9673"/>
                          <a:pt x="19035" y="9245"/>
                        </a:cubicBezTo>
                        <a:cubicBezTo>
                          <a:pt x="19511" y="9172"/>
                          <a:pt x="19996" y="9253"/>
                          <a:pt x="20445" y="8050"/>
                        </a:cubicBezTo>
                        <a:cubicBezTo>
                          <a:pt x="20960" y="6674"/>
                          <a:pt x="21377" y="3764"/>
                          <a:pt x="21600" y="0"/>
                        </a:cubicBez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custDash>
                      <a:ds d="600000" sp="600000"/>
                    </a:custDash>
                    <a:miter lim="4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2CD385B-5655-4295-B441-61949B74ECC0}"/>
                  </a:ext>
                </a:extLst>
              </p:cNvPr>
              <p:cNvGrpSpPr/>
              <p:nvPr/>
            </p:nvGrpSpPr>
            <p:grpSpPr>
              <a:xfrm>
                <a:off x="1192562" y="1030123"/>
                <a:ext cx="10114358" cy="1026972"/>
                <a:chOff x="995748" y="1364930"/>
                <a:chExt cx="10114358" cy="1286994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4F30893-A767-459C-AFAE-726B62C71180}"/>
                    </a:ext>
                  </a:extLst>
                </p:cNvPr>
                <p:cNvGrpSpPr/>
                <p:nvPr/>
              </p:nvGrpSpPr>
              <p:grpSpPr>
                <a:xfrm>
                  <a:off x="1153792" y="1414501"/>
                  <a:ext cx="9772981" cy="1135199"/>
                  <a:chOff x="1112566" y="1369457"/>
                  <a:chExt cx="9772981" cy="1135199"/>
                </a:xfrm>
              </p:grpSpPr>
              <p:sp>
                <p:nvSpPr>
                  <p:cNvPr id="84" name="Rectangle">
                    <a:extLst>
                      <a:ext uri="{FF2B5EF4-FFF2-40B4-BE49-F238E27FC236}">
                        <a16:creationId xmlns:a16="http://schemas.microsoft.com/office/drawing/2014/main" id="{6A5A4A1A-89FF-4511-8FE7-BF3B924AE3A9}"/>
                      </a:ext>
                    </a:extLst>
                  </p:cNvPr>
                  <p:cNvSpPr/>
                  <p:nvPr/>
                </p:nvSpPr>
                <p:spPr>
                  <a:xfrm>
                    <a:off x="1136367" y="1404638"/>
                    <a:ext cx="9725376" cy="105754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grpSp>
                <p:nvGrpSpPr>
                  <p:cNvPr id="85" name="Group">
                    <a:extLst>
                      <a:ext uri="{FF2B5EF4-FFF2-40B4-BE49-F238E27FC236}">
                        <a16:creationId xmlns:a16="http://schemas.microsoft.com/office/drawing/2014/main" id="{636EFC2A-AD07-4CFD-866D-46ED1712C22F}"/>
                      </a:ext>
                    </a:extLst>
                  </p:cNvPr>
                  <p:cNvGrpSpPr/>
                  <p:nvPr/>
                </p:nvGrpSpPr>
                <p:grpSpPr>
                  <a:xfrm>
                    <a:off x="1112566" y="2419712"/>
                    <a:ext cx="9772981" cy="84944"/>
                    <a:chOff x="0" y="0"/>
                    <a:chExt cx="4211290" cy="73805"/>
                  </a:xfrm>
                </p:grpSpPr>
                <p:sp>
                  <p:nvSpPr>
                    <p:cNvPr id="89" name="Shape">
                      <a:extLst>
                        <a:ext uri="{FF2B5EF4-FFF2-40B4-BE49-F238E27FC236}">
                          <a16:creationId xmlns:a16="http://schemas.microsoft.com/office/drawing/2014/main" id="{4EC4FD89-39FB-4594-BCA7-0ED5A9634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5"/>
                      <a:ext cx="2685257" cy="73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497" y="0"/>
                          </a:moveTo>
                          <a:lnTo>
                            <a:pt x="5322" y="4557"/>
                          </a:lnTo>
                          <a:lnTo>
                            <a:pt x="5290" y="2560"/>
                          </a:lnTo>
                          <a:lnTo>
                            <a:pt x="5175" y="5306"/>
                          </a:lnTo>
                          <a:lnTo>
                            <a:pt x="4977" y="5431"/>
                          </a:lnTo>
                          <a:lnTo>
                            <a:pt x="4859" y="1311"/>
                          </a:lnTo>
                          <a:lnTo>
                            <a:pt x="4837" y="4932"/>
                          </a:lnTo>
                          <a:lnTo>
                            <a:pt x="4773" y="999"/>
                          </a:lnTo>
                          <a:lnTo>
                            <a:pt x="4568" y="4432"/>
                          </a:lnTo>
                          <a:lnTo>
                            <a:pt x="4444" y="2747"/>
                          </a:lnTo>
                          <a:lnTo>
                            <a:pt x="4281" y="7366"/>
                          </a:lnTo>
                          <a:lnTo>
                            <a:pt x="4105" y="3808"/>
                          </a:lnTo>
                          <a:lnTo>
                            <a:pt x="3975" y="5556"/>
                          </a:lnTo>
                          <a:lnTo>
                            <a:pt x="3895" y="687"/>
                          </a:lnTo>
                          <a:lnTo>
                            <a:pt x="3751" y="3558"/>
                          </a:lnTo>
                          <a:lnTo>
                            <a:pt x="3735" y="2934"/>
                          </a:lnTo>
                          <a:lnTo>
                            <a:pt x="3493" y="6555"/>
                          </a:lnTo>
                          <a:lnTo>
                            <a:pt x="3291" y="7304"/>
                          </a:lnTo>
                          <a:lnTo>
                            <a:pt x="3109" y="3496"/>
                          </a:lnTo>
                          <a:lnTo>
                            <a:pt x="3055" y="4245"/>
                          </a:lnTo>
                          <a:lnTo>
                            <a:pt x="2966" y="2123"/>
                          </a:lnTo>
                          <a:lnTo>
                            <a:pt x="2860" y="4058"/>
                          </a:lnTo>
                          <a:lnTo>
                            <a:pt x="2806" y="2809"/>
                          </a:lnTo>
                          <a:lnTo>
                            <a:pt x="2589" y="5681"/>
                          </a:lnTo>
                          <a:lnTo>
                            <a:pt x="2366" y="2997"/>
                          </a:lnTo>
                          <a:lnTo>
                            <a:pt x="2273" y="4682"/>
                          </a:lnTo>
                          <a:lnTo>
                            <a:pt x="2149" y="687"/>
                          </a:lnTo>
                          <a:lnTo>
                            <a:pt x="2053" y="6368"/>
                          </a:lnTo>
                          <a:lnTo>
                            <a:pt x="1746" y="4245"/>
                          </a:lnTo>
                          <a:lnTo>
                            <a:pt x="1606" y="6867"/>
                          </a:lnTo>
                          <a:lnTo>
                            <a:pt x="1430" y="4994"/>
                          </a:lnTo>
                          <a:lnTo>
                            <a:pt x="1382" y="5806"/>
                          </a:lnTo>
                          <a:lnTo>
                            <a:pt x="1293" y="5057"/>
                          </a:lnTo>
                          <a:lnTo>
                            <a:pt x="1111" y="6055"/>
                          </a:lnTo>
                          <a:lnTo>
                            <a:pt x="964" y="499"/>
                          </a:lnTo>
                          <a:lnTo>
                            <a:pt x="773" y="4058"/>
                          </a:lnTo>
                          <a:lnTo>
                            <a:pt x="674" y="3184"/>
                          </a:lnTo>
                          <a:lnTo>
                            <a:pt x="619" y="5494"/>
                          </a:lnTo>
                          <a:lnTo>
                            <a:pt x="358" y="624"/>
                          </a:lnTo>
                          <a:cubicBezTo>
                            <a:pt x="342" y="1501"/>
                            <a:pt x="326" y="2377"/>
                            <a:pt x="310" y="3246"/>
                          </a:cubicBezTo>
                          <a:cubicBezTo>
                            <a:pt x="289" y="4346"/>
                            <a:pt x="265" y="5468"/>
                            <a:pt x="243" y="6555"/>
                          </a:cubicBezTo>
                          <a:lnTo>
                            <a:pt x="227" y="9239"/>
                          </a:lnTo>
                          <a:lnTo>
                            <a:pt x="0" y="3371"/>
                          </a:lnTo>
                          <a:lnTo>
                            <a:pt x="70" y="15108"/>
                          </a:lnTo>
                          <a:cubicBezTo>
                            <a:pt x="93" y="16194"/>
                            <a:pt x="116" y="17254"/>
                            <a:pt x="137" y="18354"/>
                          </a:cubicBezTo>
                          <a:cubicBezTo>
                            <a:pt x="154" y="19223"/>
                            <a:pt x="170" y="20099"/>
                            <a:pt x="185" y="20976"/>
                          </a:cubicBezTo>
                          <a:lnTo>
                            <a:pt x="472" y="15732"/>
                          </a:lnTo>
                          <a:lnTo>
                            <a:pt x="479" y="16918"/>
                          </a:lnTo>
                          <a:lnTo>
                            <a:pt x="517" y="15982"/>
                          </a:lnTo>
                          <a:lnTo>
                            <a:pt x="792" y="21101"/>
                          </a:lnTo>
                          <a:lnTo>
                            <a:pt x="868" y="18166"/>
                          </a:lnTo>
                          <a:lnTo>
                            <a:pt x="1191" y="15420"/>
                          </a:lnTo>
                          <a:lnTo>
                            <a:pt x="1258" y="16606"/>
                          </a:lnTo>
                          <a:lnTo>
                            <a:pt x="1328" y="15857"/>
                          </a:lnTo>
                          <a:lnTo>
                            <a:pt x="1462" y="16606"/>
                          </a:lnTo>
                          <a:lnTo>
                            <a:pt x="1746" y="14171"/>
                          </a:lnTo>
                          <a:lnTo>
                            <a:pt x="1919" y="17355"/>
                          </a:lnTo>
                          <a:lnTo>
                            <a:pt x="1976" y="20913"/>
                          </a:lnTo>
                          <a:lnTo>
                            <a:pt x="2136" y="15919"/>
                          </a:lnTo>
                          <a:lnTo>
                            <a:pt x="2318" y="14671"/>
                          </a:lnTo>
                          <a:lnTo>
                            <a:pt x="2538" y="18666"/>
                          </a:lnTo>
                          <a:lnTo>
                            <a:pt x="2666" y="17105"/>
                          </a:lnTo>
                          <a:lnTo>
                            <a:pt x="2793" y="19477"/>
                          </a:lnTo>
                          <a:lnTo>
                            <a:pt x="2876" y="17542"/>
                          </a:lnTo>
                          <a:lnTo>
                            <a:pt x="2975" y="18853"/>
                          </a:lnTo>
                          <a:lnTo>
                            <a:pt x="3109" y="15794"/>
                          </a:lnTo>
                          <a:lnTo>
                            <a:pt x="3282" y="18166"/>
                          </a:lnTo>
                          <a:lnTo>
                            <a:pt x="3425" y="15108"/>
                          </a:lnTo>
                          <a:lnTo>
                            <a:pt x="3722" y="20976"/>
                          </a:lnTo>
                          <a:lnTo>
                            <a:pt x="3789" y="16918"/>
                          </a:lnTo>
                          <a:lnTo>
                            <a:pt x="3908" y="18728"/>
                          </a:lnTo>
                          <a:lnTo>
                            <a:pt x="4007" y="14171"/>
                          </a:lnTo>
                          <a:lnTo>
                            <a:pt x="4278" y="17792"/>
                          </a:lnTo>
                          <a:lnTo>
                            <a:pt x="4348" y="16356"/>
                          </a:lnTo>
                          <a:lnTo>
                            <a:pt x="4351" y="16418"/>
                          </a:lnTo>
                          <a:lnTo>
                            <a:pt x="4600" y="20601"/>
                          </a:lnTo>
                          <a:lnTo>
                            <a:pt x="4632" y="18728"/>
                          </a:lnTo>
                          <a:lnTo>
                            <a:pt x="4782" y="16606"/>
                          </a:lnTo>
                          <a:lnTo>
                            <a:pt x="5003" y="15794"/>
                          </a:lnTo>
                          <a:lnTo>
                            <a:pt x="5031" y="20351"/>
                          </a:lnTo>
                          <a:lnTo>
                            <a:pt x="5137" y="16668"/>
                          </a:lnTo>
                          <a:lnTo>
                            <a:pt x="5328" y="21600"/>
                          </a:lnTo>
                          <a:lnTo>
                            <a:pt x="5418" y="18042"/>
                          </a:lnTo>
                          <a:lnTo>
                            <a:pt x="5459" y="19103"/>
                          </a:lnTo>
                          <a:lnTo>
                            <a:pt x="5517" y="15669"/>
                          </a:lnTo>
                          <a:lnTo>
                            <a:pt x="5580" y="16481"/>
                          </a:lnTo>
                          <a:lnTo>
                            <a:pt x="5654" y="17729"/>
                          </a:lnTo>
                          <a:lnTo>
                            <a:pt x="5673" y="17605"/>
                          </a:lnTo>
                          <a:lnTo>
                            <a:pt x="5932" y="20788"/>
                          </a:lnTo>
                          <a:lnTo>
                            <a:pt x="6040" y="15794"/>
                          </a:lnTo>
                          <a:lnTo>
                            <a:pt x="6152" y="19477"/>
                          </a:lnTo>
                          <a:lnTo>
                            <a:pt x="6347" y="17605"/>
                          </a:lnTo>
                          <a:lnTo>
                            <a:pt x="6481" y="19665"/>
                          </a:lnTo>
                          <a:lnTo>
                            <a:pt x="6509" y="19290"/>
                          </a:lnTo>
                          <a:lnTo>
                            <a:pt x="6557" y="21600"/>
                          </a:lnTo>
                          <a:lnTo>
                            <a:pt x="6838" y="16356"/>
                          </a:lnTo>
                          <a:lnTo>
                            <a:pt x="6947" y="20351"/>
                          </a:lnTo>
                          <a:lnTo>
                            <a:pt x="7177" y="17417"/>
                          </a:lnTo>
                          <a:lnTo>
                            <a:pt x="7473" y="20788"/>
                          </a:lnTo>
                          <a:lnTo>
                            <a:pt x="7509" y="17230"/>
                          </a:lnTo>
                          <a:lnTo>
                            <a:pt x="7585" y="15170"/>
                          </a:lnTo>
                          <a:lnTo>
                            <a:pt x="7869" y="20289"/>
                          </a:lnTo>
                          <a:lnTo>
                            <a:pt x="7908" y="18728"/>
                          </a:lnTo>
                          <a:lnTo>
                            <a:pt x="8074" y="16418"/>
                          </a:lnTo>
                          <a:lnTo>
                            <a:pt x="8246" y="20039"/>
                          </a:lnTo>
                          <a:lnTo>
                            <a:pt x="8332" y="16356"/>
                          </a:lnTo>
                          <a:lnTo>
                            <a:pt x="8473" y="21475"/>
                          </a:lnTo>
                          <a:lnTo>
                            <a:pt x="8687" y="18229"/>
                          </a:lnTo>
                          <a:lnTo>
                            <a:pt x="8888" y="19977"/>
                          </a:lnTo>
                          <a:lnTo>
                            <a:pt x="8993" y="14109"/>
                          </a:lnTo>
                          <a:lnTo>
                            <a:pt x="9264" y="18916"/>
                          </a:lnTo>
                          <a:lnTo>
                            <a:pt x="9456" y="15857"/>
                          </a:lnTo>
                          <a:lnTo>
                            <a:pt x="9545" y="19977"/>
                          </a:lnTo>
                          <a:lnTo>
                            <a:pt x="9715" y="18354"/>
                          </a:lnTo>
                          <a:lnTo>
                            <a:pt x="9801" y="19790"/>
                          </a:lnTo>
                          <a:lnTo>
                            <a:pt x="9823" y="17355"/>
                          </a:lnTo>
                          <a:lnTo>
                            <a:pt x="9849" y="17105"/>
                          </a:lnTo>
                          <a:lnTo>
                            <a:pt x="9842" y="18291"/>
                          </a:lnTo>
                          <a:lnTo>
                            <a:pt x="9897" y="16855"/>
                          </a:lnTo>
                          <a:lnTo>
                            <a:pt x="10037" y="19977"/>
                          </a:lnTo>
                          <a:lnTo>
                            <a:pt x="10066" y="14733"/>
                          </a:lnTo>
                          <a:lnTo>
                            <a:pt x="10085" y="14671"/>
                          </a:lnTo>
                          <a:lnTo>
                            <a:pt x="10088" y="15108"/>
                          </a:lnTo>
                          <a:cubicBezTo>
                            <a:pt x="10111" y="16194"/>
                            <a:pt x="10131" y="17254"/>
                            <a:pt x="10152" y="18354"/>
                          </a:cubicBezTo>
                          <a:cubicBezTo>
                            <a:pt x="10169" y="19223"/>
                            <a:pt x="10184" y="20099"/>
                            <a:pt x="10200" y="20976"/>
                          </a:cubicBezTo>
                          <a:lnTo>
                            <a:pt x="10331" y="18541"/>
                          </a:lnTo>
                          <a:lnTo>
                            <a:pt x="10356" y="19540"/>
                          </a:lnTo>
                          <a:lnTo>
                            <a:pt x="10490" y="17355"/>
                          </a:lnTo>
                          <a:lnTo>
                            <a:pt x="10516" y="18416"/>
                          </a:lnTo>
                          <a:lnTo>
                            <a:pt x="10618" y="17542"/>
                          </a:lnTo>
                          <a:lnTo>
                            <a:pt x="10806" y="21101"/>
                          </a:lnTo>
                          <a:lnTo>
                            <a:pt x="10928" y="16543"/>
                          </a:lnTo>
                          <a:lnTo>
                            <a:pt x="11046" y="18229"/>
                          </a:lnTo>
                          <a:lnTo>
                            <a:pt x="11100" y="16418"/>
                          </a:lnTo>
                          <a:lnTo>
                            <a:pt x="11135" y="16606"/>
                          </a:lnTo>
                          <a:lnTo>
                            <a:pt x="11142" y="16543"/>
                          </a:lnTo>
                          <a:lnTo>
                            <a:pt x="11234" y="17542"/>
                          </a:lnTo>
                          <a:lnTo>
                            <a:pt x="11320" y="17168"/>
                          </a:lnTo>
                          <a:lnTo>
                            <a:pt x="11352" y="17667"/>
                          </a:lnTo>
                          <a:lnTo>
                            <a:pt x="11381" y="16918"/>
                          </a:lnTo>
                          <a:lnTo>
                            <a:pt x="11531" y="16231"/>
                          </a:lnTo>
                          <a:lnTo>
                            <a:pt x="11592" y="17355"/>
                          </a:lnTo>
                          <a:lnTo>
                            <a:pt x="11898" y="15295"/>
                          </a:lnTo>
                          <a:lnTo>
                            <a:pt x="11991" y="20913"/>
                          </a:lnTo>
                          <a:lnTo>
                            <a:pt x="12115" y="16980"/>
                          </a:lnTo>
                          <a:lnTo>
                            <a:pt x="12208" y="18666"/>
                          </a:lnTo>
                          <a:lnTo>
                            <a:pt x="12431" y="15919"/>
                          </a:lnTo>
                          <a:lnTo>
                            <a:pt x="12648" y="18853"/>
                          </a:lnTo>
                          <a:lnTo>
                            <a:pt x="12706" y="17542"/>
                          </a:lnTo>
                          <a:lnTo>
                            <a:pt x="12808" y="19477"/>
                          </a:lnTo>
                          <a:lnTo>
                            <a:pt x="12897" y="17417"/>
                          </a:lnTo>
                          <a:lnTo>
                            <a:pt x="12952" y="18166"/>
                          </a:lnTo>
                          <a:lnTo>
                            <a:pt x="13134" y="14358"/>
                          </a:lnTo>
                          <a:lnTo>
                            <a:pt x="13338" y="15045"/>
                          </a:lnTo>
                          <a:lnTo>
                            <a:pt x="13581" y="18728"/>
                          </a:lnTo>
                          <a:lnTo>
                            <a:pt x="13593" y="18104"/>
                          </a:lnTo>
                          <a:lnTo>
                            <a:pt x="13737" y="20976"/>
                          </a:lnTo>
                          <a:lnTo>
                            <a:pt x="13817" y="16044"/>
                          </a:lnTo>
                          <a:lnTo>
                            <a:pt x="13951" y="17792"/>
                          </a:lnTo>
                          <a:lnTo>
                            <a:pt x="14123" y="14296"/>
                          </a:lnTo>
                          <a:lnTo>
                            <a:pt x="14289" y="18916"/>
                          </a:lnTo>
                          <a:lnTo>
                            <a:pt x="14414" y="17230"/>
                          </a:lnTo>
                          <a:lnTo>
                            <a:pt x="14615" y="20601"/>
                          </a:lnTo>
                          <a:lnTo>
                            <a:pt x="14679" y="16606"/>
                          </a:lnTo>
                          <a:lnTo>
                            <a:pt x="14701" y="20351"/>
                          </a:lnTo>
                          <a:lnTo>
                            <a:pt x="14822" y="16231"/>
                          </a:lnTo>
                          <a:lnTo>
                            <a:pt x="15017" y="16356"/>
                          </a:lnTo>
                          <a:lnTo>
                            <a:pt x="15132" y="19103"/>
                          </a:lnTo>
                          <a:lnTo>
                            <a:pt x="15164" y="17043"/>
                          </a:lnTo>
                          <a:lnTo>
                            <a:pt x="15343" y="21600"/>
                          </a:lnTo>
                          <a:lnTo>
                            <a:pt x="15455" y="17168"/>
                          </a:lnTo>
                          <a:lnTo>
                            <a:pt x="15547" y="18916"/>
                          </a:lnTo>
                          <a:lnTo>
                            <a:pt x="15627" y="16855"/>
                          </a:lnTo>
                          <a:lnTo>
                            <a:pt x="15815" y="19165"/>
                          </a:lnTo>
                          <a:lnTo>
                            <a:pt x="15825" y="19477"/>
                          </a:lnTo>
                          <a:lnTo>
                            <a:pt x="15834" y="19415"/>
                          </a:lnTo>
                          <a:lnTo>
                            <a:pt x="15946" y="20788"/>
                          </a:lnTo>
                          <a:lnTo>
                            <a:pt x="16016" y="17667"/>
                          </a:lnTo>
                          <a:lnTo>
                            <a:pt x="16125" y="16606"/>
                          </a:lnTo>
                          <a:lnTo>
                            <a:pt x="16227" y="21600"/>
                          </a:lnTo>
                          <a:lnTo>
                            <a:pt x="16406" y="18291"/>
                          </a:lnTo>
                          <a:lnTo>
                            <a:pt x="16495" y="19665"/>
                          </a:lnTo>
                          <a:lnTo>
                            <a:pt x="16572" y="18541"/>
                          </a:lnTo>
                          <a:lnTo>
                            <a:pt x="16620" y="20351"/>
                          </a:lnTo>
                          <a:lnTo>
                            <a:pt x="16856" y="17292"/>
                          </a:lnTo>
                          <a:lnTo>
                            <a:pt x="17012" y="16231"/>
                          </a:lnTo>
                          <a:lnTo>
                            <a:pt x="17150" y="18042"/>
                          </a:lnTo>
                          <a:lnTo>
                            <a:pt x="17178" y="17292"/>
                          </a:lnTo>
                          <a:lnTo>
                            <a:pt x="17488" y="20788"/>
                          </a:lnTo>
                          <a:lnTo>
                            <a:pt x="17501" y="19540"/>
                          </a:lnTo>
                          <a:lnTo>
                            <a:pt x="17542" y="20289"/>
                          </a:lnTo>
                          <a:lnTo>
                            <a:pt x="17648" y="15794"/>
                          </a:lnTo>
                          <a:lnTo>
                            <a:pt x="17862" y="19540"/>
                          </a:lnTo>
                          <a:lnTo>
                            <a:pt x="17881" y="19290"/>
                          </a:lnTo>
                          <a:lnTo>
                            <a:pt x="17916" y="20039"/>
                          </a:lnTo>
                          <a:lnTo>
                            <a:pt x="17961" y="18166"/>
                          </a:lnTo>
                          <a:lnTo>
                            <a:pt x="18088" y="16418"/>
                          </a:lnTo>
                          <a:lnTo>
                            <a:pt x="18280" y="17480"/>
                          </a:lnTo>
                          <a:lnTo>
                            <a:pt x="18411" y="18666"/>
                          </a:lnTo>
                          <a:lnTo>
                            <a:pt x="18487" y="21475"/>
                          </a:lnTo>
                          <a:lnTo>
                            <a:pt x="18807" y="16606"/>
                          </a:lnTo>
                          <a:lnTo>
                            <a:pt x="18938" y="18916"/>
                          </a:lnTo>
                          <a:lnTo>
                            <a:pt x="19126" y="15857"/>
                          </a:lnTo>
                          <a:lnTo>
                            <a:pt x="19218" y="19977"/>
                          </a:lnTo>
                          <a:lnTo>
                            <a:pt x="19563" y="16731"/>
                          </a:lnTo>
                          <a:lnTo>
                            <a:pt x="19710" y="19977"/>
                          </a:lnTo>
                          <a:lnTo>
                            <a:pt x="19720" y="18166"/>
                          </a:lnTo>
                          <a:lnTo>
                            <a:pt x="19815" y="19790"/>
                          </a:lnTo>
                          <a:lnTo>
                            <a:pt x="19867" y="14421"/>
                          </a:lnTo>
                          <a:lnTo>
                            <a:pt x="20157" y="13734"/>
                          </a:lnTo>
                          <a:lnTo>
                            <a:pt x="20141" y="17168"/>
                          </a:lnTo>
                          <a:lnTo>
                            <a:pt x="20297" y="16606"/>
                          </a:lnTo>
                          <a:lnTo>
                            <a:pt x="20371" y="19540"/>
                          </a:lnTo>
                          <a:lnTo>
                            <a:pt x="20575" y="16231"/>
                          </a:lnTo>
                          <a:lnTo>
                            <a:pt x="20716" y="18229"/>
                          </a:lnTo>
                          <a:lnTo>
                            <a:pt x="20834" y="14483"/>
                          </a:lnTo>
                          <a:lnTo>
                            <a:pt x="21025" y="17667"/>
                          </a:lnTo>
                          <a:lnTo>
                            <a:pt x="21092" y="15857"/>
                          </a:lnTo>
                          <a:lnTo>
                            <a:pt x="21252" y="17542"/>
                          </a:lnTo>
                          <a:lnTo>
                            <a:pt x="21600" y="16044"/>
                          </a:lnTo>
                          <a:lnTo>
                            <a:pt x="21590" y="5993"/>
                          </a:lnTo>
                          <a:lnTo>
                            <a:pt x="21428" y="6992"/>
                          </a:lnTo>
                          <a:lnTo>
                            <a:pt x="21428" y="5556"/>
                          </a:lnTo>
                          <a:lnTo>
                            <a:pt x="21223" y="4682"/>
                          </a:lnTo>
                          <a:lnTo>
                            <a:pt x="21198" y="3933"/>
                          </a:lnTo>
                          <a:lnTo>
                            <a:pt x="21169" y="4432"/>
                          </a:lnTo>
                          <a:lnTo>
                            <a:pt x="21080" y="4058"/>
                          </a:lnTo>
                          <a:lnTo>
                            <a:pt x="20952" y="5431"/>
                          </a:lnTo>
                          <a:lnTo>
                            <a:pt x="20888" y="3371"/>
                          </a:lnTo>
                          <a:lnTo>
                            <a:pt x="20709" y="5931"/>
                          </a:lnTo>
                          <a:lnTo>
                            <a:pt x="20352" y="4557"/>
                          </a:lnTo>
                          <a:lnTo>
                            <a:pt x="20202" y="2123"/>
                          </a:lnTo>
                          <a:lnTo>
                            <a:pt x="20071" y="7304"/>
                          </a:lnTo>
                          <a:lnTo>
                            <a:pt x="19908" y="6867"/>
                          </a:lnTo>
                          <a:lnTo>
                            <a:pt x="19882" y="1623"/>
                          </a:lnTo>
                          <a:lnTo>
                            <a:pt x="19736" y="4869"/>
                          </a:lnTo>
                          <a:lnTo>
                            <a:pt x="19665" y="4245"/>
                          </a:lnTo>
                          <a:lnTo>
                            <a:pt x="19643" y="1810"/>
                          </a:lnTo>
                          <a:lnTo>
                            <a:pt x="19560" y="3246"/>
                          </a:lnTo>
                          <a:lnTo>
                            <a:pt x="19391" y="1686"/>
                          </a:lnTo>
                          <a:lnTo>
                            <a:pt x="19298" y="5743"/>
                          </a:lnTo>
                          <a:lnTo>
                            <a:pt x="19110" y="2747"/>
                          </a:lnTo>
                          <a:lnTo>
                            <a:pt x="18839" y="7491"/>
                          </a:lnTo>
                          <a:lnTo>
                            <a:pt x="18733" y="1686"/>
                          </a:lnTo>
                          <a:lnTo>
                            <a:pt x="18532" y="3434"/>
                          </a:lnTo>
                          <a:lnTo>
                            <a:pt x="18315" y="125"/>
                          </a:lnTo>
                          <a:lnTo>
                            <a:pt x="18175" y="5306"/>
                          </a:lnTo>
                          <a:lnTo>
                            <a:pt x="18088" y="1623"/>
                          </a:lnTo>
                          <a:lnTo>
                            <a:pt x="17916" y="5182"/>
                          </a:lnTo>
                          <a:lnTo>
                            <a:pt x="17753" y="2934"/>
                          </a:lnTo>
                          <a:lnTo>
                            <a:pt x="17715" y="1373"/>
                          </a:lnTo>
                          <a:lnTo>
                            <a:pt x="17427" y="6492"/>
                          </a:lnTo>
                          <a:lnTo>
                            <a:pt x="17351" y="4370"/>
                          </a:lnTo>
                          <a:lnTo>
                            <a:pt x="17316" y="812"/>
                          </a:lnTo>
                          <a:lnTo>
                            <a:pt x="17019" y="4183"/>
                          </a:lnTo>
                          <a:lnTo>
                            <a:pt x="16792" y="1311"/>
                          </a:lnTo>
                          <a:lnTo>
                            <a:pt x="16680" y="5306"/>
                          </a:lnTo>
                          <a:lnTo>
                            <a:pt x="16400" y="0"/>
                          </a:lnTo>
                          <a:lnTo>
                            <a:pt x="16352" y="2372"/>
                          </a:lnTo>
                          <a:lnTo>
                            <a:pt x="16323" y="1935"/>
                          </a:lnTo>
                          <a:lnTo>
                            <a:pt x="16192" y="3995"/>
                          </a:lnTo>
                          <a:lnTo>
                            <a:pt x="15997" y="2123"/>
                          </a:lnTo>
                          <a:lnTo>
                            <a:pt x="15886" y="5868"/>
                          </a:lnTo>
                          <a:lnTo>
                            <a:pt x="15774" y="812"/>
                          </a:lnTo>
                          <a:lnTo>
                            <a:pt x="15515" y="4058"/>
                          </a:lnTo>
                          <a:lnTo>
                            <a:pt x="15496" y="3871"/>
                          </a:lnTo>
                          <a:lnTo>
                            <a:pt x="15416" y="5306"/>
                          </a:lnTo>
                          <a:lnTo>
                            <a:pt x="15359" y="5993"/>
                          </a:lnTo>
                          <a:lnTo>
                            <a:pt x="15305" y="2560"/>
                          </a:lnTo>
                          <a:lnTo>
                            <a:pt x="15260" y="3621"/>
                          </a:lnTo>
                          <a:lnTo>
                            <a:pt x="15170" y="0"/>
                          </a:lnTo>
                          <a:lnTo>
                            <a:pt x="14979" y="4994"/>
                          </a:lnTo>
                          <a:lnTo>
                            <a:pt x="14874" y="1311"/>
                          </a:lnTo>
                          <a:lnTo>
                            <a:pt x="14845" y="5806"/>
                          </a:lnTo>
                          <a:lnTo>
                            <a:pt x="14625" y="4994"/>
                          </a:lnTo>
                          <a:lnTo>
                            <a:pt x="14474" y="2997"/>
                          </a:lnTo>
                          <a:lnTo>
                            <a:pt x="14443" y="999"/>
                          </a:lnTo>
                          <a:lnTo>
                            <a:pt x="14194" y="5182"/>
                          </a:lnTo>
                          <a:lnTo>
                            <a:pt x="14190" y="5244"/>
                          </a:lnTo>
                          <a:lnTo>
                            <a:pt x="14120" y="3808"/>
                          </a:lnTo>
                          <a:lnTo>
                            <a:pt x="13852" y="7429"/>
                          </a:lnTo>
                          <a:lnTo>
                            <a:pt x="13750" y="2934"/>
                          </a:lnTo>
                          <a:lnTo>
                            <a:pt x="13632" y="4682"/>
                          </a:lnTo>
                          <a:lnTo>
                            <a:pt x="13565" y="687"/>
                          </a:lnTo>
                          <a:lnTo>
                            <a:pt x="13271" y="6555"/>
                          </a:lnTo>
                          <a:lnTo>
                            <a:pt x="13124" y="3496"/>
                          </a:lnTo>
                          <a:lnTo>
                            <a:pt x="12952" y="5806"/>
                          </a:lnTo>
                          <a:lnTo>
                            <a:pt x="12821" y="2809"/>
                          </a:lnTo>
                          <a:lnTo>
                            <a:pt x="12722" y="4120"/>
                          </a:lnTo>
                          <a:lnTo>
                            <a:pt x="12636" y="2123"/>
                          </a:lnTo>
                          <a:lnTo>
                            <a:pt x="12508" y="4557"/>
                          </a:lnTo>
                          <a:lnTo>
                            <a:pt x="12380" y="2997"/>
                          </a:lnTo>
                          <a:lnTo>
                            <a:pt x="12160" y="6992"/>
                          </a:lnTo>
                          <a:lnTo>
                            <a:pt x="11978" y="5743"/>
                          </a:lnTo>
                          <a:lnTo>
                            <a:pt x="11818" y="687"/>
                          </a:lnTo>
                          <a:lnTo>
                            <a:pt x="11758" y="4370"/>
                          </a:lnTo>
                          <a:lnTo>
                            <a:pt x="11703" y="5369"/>
                          </a:lnTo>
                          <a:lnTo>
                            <a:pt x="11407" y="4058"/>
                          </a:lnTo>
                          <a:lnTo>
                            <a:pt x="11311" y="5057"/>
                          </a:lnTo>
                          <a:lnTo>
                            <a:pt x="11308" y="5057"/>
                          </a:lnTo>
                          <a:lnTo>
                            <a:pt x="11237" y="5431"/>
                          </a:lnTo>
                          <a:lnTo>
                            <a:pt x="11183" y="3933"/>
                          </a:lnTo>
                          <a:lnTo>
                            <a:pt x="11113" y="5119"/>
                          </a:lnTo>
                          <a:lnTo>
                            <a:pt x="11103" y="4994"/>
                          </a:lnTo>
                          <a:lnTo>
                            <a:pt x="11033" y="6243"/>
                          </a:lnTo>
                          <a:lnTo>
                            <a:pt x="10937" y="5431"/>
                          </a:lnTo>
                          <a:lnTo>
                            <a:pt x="10873" y="3371"/>
                          </a:lnTo>
                          <a:lnTo>
                            <a:pt x="10810" y="4245"/>
                          </a:lnTo>
                          <a:lnTo>
                            <a:pt x="10711" y="3371"/>
                          </a:lnTo>
                          <a:lnTo>
                            <a:pt x="10634" y="499"/>
                          </a:lnTo>
                          <a:lnTo>
                            <a:pt x="10538" y="2310"/>
                          </a:lnTo>
                          <a:lnTo>
                            <a:pt x="10529" y="2123"/>
                          </a:lnTo>
                          <a:lnTo>
                            <a:pt x="10509" y="2872"/>
                          </a:lnTo>
                          <a:lnTo>
                            <a:pt x="10404" y="4869"/>
                          </a:lnTo>
                          <a:lnTo>
                            <a:pt x="10296" y="4432"/>
                          </a:lnTo>
                          <a:lnTo>
                            <a:pt x="10302" y="5681"/>
                          </a:lnTo>
                          <a:lnTo>
                            <a:pt x="10027" y="624"/>
                          </a:lnTo>
                          <a:cubicBezTo>
                            <a:pt x="10013" y="1420"/>
                            <a:pt x="9998" y="2207"/>
                            <a:pt x="9983" y="2997"/>
                          </a:cubicBezTo>
                          <a:lnTo>
                            <a:pt x="9973" y="1810"/>
                          </a:lnTo>
                          <a:lnTo>
                            <a:pt x="9877" y="3434"/>
                          </a:lnTo>
                          <a:lnTo>
                            <a:pt x="9868" y="1623"/>
                          </a:lnTo>
                          <a:lnTo>
                            <a:pt x="9721" y="4869"/>
                          </a:lnTo>
                          <a:lnTo>
                            <a:pt x="9376" y="1686"/>
                          </a:lnTo>
                          <a:lnTo>
                            <a:pt x="9284" y="5743"/>
                          </a:lnTo>
                          <a:lnTo>
                            <a:pt x="9095" y="2747"/>
                          </a:lnTo>
                          <a:lnTo>
                            <a:pt x="8964" y="5057"/>
                          </a:lnTo>
                          <a:lnTo>
                            <a:pt x="8642" y="125"/>
                          </a:lnTo>
                          <a:lnTo>
                            <a:pt x="8565" y="3059"/>
                          </a:lnTo>
                          <a:lnTo>
                            <a:pt x="8434" y="4183"/>
                          </a:lnTo>
                          <a:lnTo>
                            <a:pt x="8249" y="5244"/>
                          </a:lnTo>
                          <a:lnTo>
                            <a:pt x="8115" y="3434"/>
                          </a:lnTo>
                          <a:lnTo>
                            <a:pt x="8074" y="1623"/>
                          </a:lnTo>
                          <a:lnTo>
                            <a:pt x="8039" y="2372"/>
                          </a:lnTo>
                          <a:lnTo>
                            <a:pt x="8019" y="2123"/>
                          </a:lnTo>
                          <a:lnTo>
                            <a:pt x="7805" y="5868"/>
                          </a:lnTo>
                          <a:lnTo>
                            <a:pt x="7700" y="1373"/>
                          </a:lnTo>
                          <a:lnTo>
                            <a:pt x="7659" y="2123"/>
                          </a:lnTo>
                          <a:lnTo>
                            <a:pt x="7646" y="812"/>
                          </a:lnTo>
                          <a:lnTo>
                            <a:pt x="7336" y="4308"/>
                          </a:lnTo>
                          <a:lnTo>
                            <a:pt x="7307" y="3558"/>
                          </a:lnTo>
                          <a:lnTo>
                            <a:pt x="7170" y="5369"/>
                          </a:lnTo>
                          <a:lnTo>
                            <a:pt x="7014" y="4308"/>
                          </a:lnTo>
                          <a:lnTo>
                            <a:pt x="6778" y="1311"/>
                          </a:lnTo>
                          <a:lnTo>
                            <a:pt x="6726" y="3059"/>
                          </a:lnTo>
                          <a:lnTo>
                            <a:pt x="6650" y="1935"/>
                          </a:lnTo>
                          <a:lnTo>
                            <a:pt x="6560" y="3309"/>
                          </a:lnTo>
                          <a:lnTo>
                            <a:pt x="6385" y="0"/>
                          </a:lnTo>
                          <a:lnTo>
                            <a:pt x="6283" y="4994"/>
                          </a:lnTo>
                          <a:lnTo>
                            <a:pt x="6171" y="3933"/>
                          </a:lnTo>
                          <a:lnTo>
                            <a:pt x="6104" y="812"/>
                          </a:lnTo>
                          <a:lnTo>
                            <a:pt x="5992" y="2185"/>
                          </a:lnTo>
                          <a:lnTo>
                            <a:pt x="5983" y="2123"/>
                          </a:lnTo>
                          <a:lnTo>
                            <a:pt x="5973" y="2435"/>
                          </a:lnTo>
                          <a:lnTo>
                            <a:pt x="5781" y="4807"/>
                          </a:lnTo>
                          <a:lnTo>
                            <a:pt x="5702" y="2747"/>
                          </a:lnTo>
                          <a:lnTo>
                            <a:pt x="5612" y="4495"/>
                          </a:lnTo>
                          <a:lnTo>
                            <a:pt x="5497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90" name="Shape">
                      <a:extLst>
                        <a:ext uri="{FF2B5EF4-FFF2-40B4-BE49-F238E27FC236}">
                          <a16:creationId xmlns:a16="http://schemas.microsoft.com/office/drawing/2014/main" id="{B3843F58-DF95-47A1-97F7-C4EB82F6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226" y="0"/>
                      <a:ext cx="1643064" cy="73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8984" y="0"/>
                          </a:moveTo>
                          <a:lnTo>
                            <a:pt x="8697" y="4557"/>
                          </a:lnTo>
                          <a:lnTo>
                            <a:pt x="8645" y="2560"/>
                          </a:lnTo>
                          <a:lnTo>
                            <a:pt x="8457" y="5306"/>
                          </a:lnTo>
                          <a:lnTo>
                            <a:pt x="8134" y="5431"/>
                          </a:lnTo>
                          <a:lnTo>
                            <a:pt x="7941" y="1311"/>
                          </a:lnTo>
                          <a:lnTo>
                            <a:pt x="7904" y="4932"/>
                          </a:lnTo>
                          <a:lnTo>
                            <a:pt x="7800" y="999"/>
                          </a:lnTo>
                          <a:lnTo>
                            <a:pt x="7466" y="4432"/>
                          </a:lnTo>
                          <a:lnTo>
                            <a:pt x="7263" y="2747"/>
                          </a:lnTo>
                          <a:lnTo>
                            <a:pt x="6997" y="7366"/>
                          </a:lnTo>
                          <a:lnTo>
                            <a:pt x="6710" y="3808"/>
                          </a:lnTo>
                          <a:lnTo>
                            <a:pt x="6496" y="5556"/>
                          </a:lnTo>
                          <a:lnTo>
                            <a:pt x="6365" y="687"/>
                          </a:lnTo>
                          <a:lnTo>
                            <a:pt x="6130" y="3558"/>
                          </a:lnTo>
                          <a:lnTo>
                            <a:pt x="6104" y="2934"/>
                          </a:lnTo>
                          <a:lnTo>
                            <a:pt x="5708" y="6555"/>
                          </a:lnTo>
                          <a:lnTo>
                            <a:pt x="5379" y="7304"/>
                          </a:lnTo>
                          <a:lnTo>
                            <a:pt x="5082" y="3496"/>
                          </a:lnTo>
                          <a:lnTo>
                            <a:pt x="4993" y="4245"/>
                          </a:lnTo>
                          <a:lnTo>
                            <a:pt x="4847" y="2123"/>
                          </a:lnTo>
                          <a:lnTo>
                            <a:pt x="4675" y="4058"/>
                          </a:lnTo>
                          <a:lnTo>
                            <a:pt x="4586" y="2809"/>
                          </a:lnTo>
                          <a:lnTo>
                            <a:pt x="4231" y="5681"/>
                          </a:lnTo>
                          <a:lnTo>
                            <a:pt x="3866" y="2997"/>
                          </a:lnTo>
                          <a:lnTo>
                            <a:pt x="3715" y="4682"/>
                          </a:lnTo>
                          <a:lnTo>
                            <a:pt x="3511" y="687"/>
                          </a:lnTo>
                          <a:lnTo>
                            <a:pt x="3355" y="6368"/>
                          </a:lnTo>
                          <a:lnTo>
                            <a:pt x="2854" y="4245"/>
                          </a:lnTo>
                          <a:lnTo>
                            <a:pt x="2624" y="6867"/>
                          </a:lnTo>
                          <a:lnTo>
                            <a:pt x="2337" y="4994"/>
                          </a:lnTo>
                          <a:lnTo>
                            <a:pt x="2259" y="5806"/>
                          </a:lnTo>
                          <a:lnTo>
                            <a:pt x="2113" y="5057"/>
                          </a:lnTo>
                          <a:lnTo>
                            <a:pt x="1816" y="6055"/>
                          </a:lnTo>
                          <a:lnTo>
                            <a:pt x="1576" y="499"/>
                          </a:lnTo>
                          <a:lnTo>
                            <a:pt x="1263" y="4058"/>
                          </a:lnTo>
                          <a:lnTo>
                            <a:pt x="1101" y="3184"/>
                          </a:lnTo>
                          <a:lnTo>
                            <a:pt x="1012" y="5494"/>
                          </a:lnTo>
                          <a:lnTo>
                            <a:pt x="584" y="624"/>
                          </a:lnTo>
                          <a:cubicBezTo>
                            <a:pt x="559" y="1501"/>
                            <a:pt x="533" y="2377"/>
                            <a:pt x="506" y="3246"/>
                          </a:cubicBezTo>
                          <a:cubicBezTo>
                            <a:pt x="472" y="4346"/>
                            <a:pt x="434" y="5468"/>
                            <a:pt x="397" y="6555"/>
                          </a:cubicBezTo>
                          <a:lnTo>
                            <a:pt x="370" y="9239"/>
                          </a:lnTo>
                          <a:lnTo>
                            <a:pt x="0" y="3371"/>
                          </a:lnTo>
                          <a:lnTo>
                            <a:pt x="115" y="15108"/>
                          </a:lnTo>
                          <a:cubicBezTo>
                            <a:pt x="152" y="16194"/>
                            <a:pt x="190" y="17254"/>
                            <a:pt x="224" y="18354"/>
                          </a:cubicBezTo>
                          <a:cubicBezTo>
                            <a:pt x="251" y="19223"/>
                            <a:pt x="277" y="20099"/>
                            <a:pt x="303" y="20976"/>
                          </a:cubicBezTo>
                          <a:lnTo>
                            <a:pt x="772" y="15732"/>
                          </a:lnTo>
                          <a:lnTo>
                            <a:pt x="783" y="16918"/>
                          </a:lnTo>
                          <a:lnTo>
                            <a:pt x="845" y="15982"/>
                          </a:lnTo>
                          <a:lnTo>
                            <a:pt x="1294" y="21101"/>
                          </a:lnTo>
                          <a:lnTo>
                            <a:pt x="1419" y="18166"/>
                          </a:lnTo>
                          <a:lnTo>
                            <a:pt x="1946" y="15420"/>
                          </a:lnTo>
                          <a:lnTo>
                            <a:pt x="2056" y="16606"/>
                          </a:lnTo>
                          <a:lnTo>
                            <a:pt x="2170" y="15857"/>
                          </a:lnTo>
                          <a:lnTo>
                            <a:pt x="2390" y="16606"/>
                          </a:lnTo>
                          <a:lnTo>
                            <a:pt x="2854" y="14171"/>
                          </a:lnTo>
                          <a:lnTo>
                            <a:pt x="3136" y="17355"/>
                          </a:lnTo>
                          <a:lnTo>
                            <a:pt x="3230" y="20913"/>
                          </a:lnTo>
                          <a:lnTo>
                            <a:pt x="3490" y="15919"/>
                          </a:lnTo>
                          <a:lnTo>
                            <a:pt x="3788" y="14671"/>
                          </a:lnTo>
                          <a:lnTo>
                            <a:pt x="4148" y="18666"/>
                          </a:lnTo>
                          <a:lnTo>
                            <a:pt x="4357" y="17105"/>
                          </a:lnTo>
                          <a:lnTo>
                            <a:pt x="4565" y="19477"/>
                          </a:lnTo>
                          <a:lnTo>
                            <a:pt x="4701" y="17542"/>
                          </a:lnTo>
                          <a:lnTo>
                            <a:pt x="4863" y="18853"/>
                          </a:lnTo>
                          <a:lnTo>
                            <a:pt x="5082" y="15794"/>
                          </a:lnTo>
                          <a:lnTo>
                            <a:pt x="5363" y="18166"/>
                          </a:lnTo>
                          <a:lnTo>
                            <a:pt x="5598" y="15108"/>
                          </a:lnTo>
                          <a:lnTo>
                            <a:pt x="6083" y="20976"/>
                          </a:lnTo>
                          <a:lnTo>
                            <a:pt x="6193" y="16918"/>
                          </a:lnTo>
                          <a:lnTo>
                            <a:pt x="6386" y="18728"/>
                          </a:lnTo>
                          <a:lnTo>
                            <a:pt x="6548" y="14171"/>
                          </a:lnTo>
                          <a:lnTo>
                            <a:pt x="6991" y="17792"/>
                          </a:lnTo>
                          <a:lnTo>
                            <a:pt x="7106" y="16356"/>
                          </a:lnTo>
                          <a:lnTo>
                            <a:pt x="7111" y="16418"/>
                          </a:lnTo>
                          <a:lnTo>
                            <a:pt x="7518" y="20601"/>
                          </a:lnTo>
                          <a:lnTo>
                            <a:pt x="7570" y="18728"/>
                          </a:lnTo>
                          <a:lnTo>
                            <a:pt x="7816" y="16606"/>
                          </a:lnTo>
                          <a:lnTo>
                            <a:pt x="8176" y="15794"/>
                          </a:lnTo>
                          <a:lnTo>
                            <a:pt x="8223" y="20351"/>
                          </a:lnTo>
                          <a:lnTo>
                            <a:pt x="8395" y="16668"/>
                          </a:lnTo>
                          <a:lnTo>
                            <a:pt x="8708" y="21600"/>
                          </a:lnTo>
                          <a:lnTo>
                            <a:pt x="8854" y="18042"/>
                          </a:lnTo>
                          <a:lnTo>
                            <a:pt x="8922" y="19103"/>
                          </a:lnTo>
                          <a:lnTo>
                            <a:pt x="9016" y="15669"/>
                          </a:lnTo>
                          <a:lnTo>
                            <a:pt x="9120" y="16481"/>
                          </a:lnTo>
                          <a:lnTo>
                            <a:pt x="9240" y="17729"/>
                          </a:lnTo>
                          <a:lnTo>
                            <a:pt x="9271" y="17605"/>
                          </a:lnTo>
                          <a:lnTo>
                            <a:pt x="9694" y="20788"/>
                          </a:lnTo>
                          <a:lnTo>
                            <a:pt x="9871" y="15794"/>
                          </a:lnTo>
                          <a:lnTo>
                            <a:pt x="10054" y="19477"/>
                          </a:lnTo>
                          <a:lnTo>
                            <a:pt x="10372" y="17605"/>
                          </a:lnTo>
                          <a:lnTo>
                            <a:pt x="10591" y="19665"/>
                          </a:lnTo>
                          <a:lnTo>
                            <a:pt x="10638" y="19290"/>
                          </a:lnTo>
                          <a:lnTo>
                            <a:pt x="10717" y="21600"/>
                          </a:lnTo>
                          <a:lnTo>
                            <a:pt x="11176" y="16356"/>
                          </a:lnTo>
                          <a:lnTo>
                            <a:pt x="11353" y="20351"/>
                          </a:lnTo>
                          <a:lnTo>
                            <a:pt x="11729" y="17417"/>
                          </a:lnTo>
                          <a:lnTo>
                            <a:pt x="12214" y="20788"/>
                          </a:lnTo>
                          <a:lnTo>
                            <a:pt x="12271" y="17230"/>
                          </a:lnTo>
                          <a:lnTo>
                            <a:pt x="12397" y="15170"/>
                          </a:lnTo>
                          <a:lnTo>
                            <a:pt x="12861" y="20289"/>
                          </a:lnTo>
                          <a:lnTo>
                            <a:pt x="12923" y="18728"/>
                          </a:lnTo>
                          <a:lnTo>
                            <a:pt x="13195" y="16418"/>
                          </a:lnTo>
                          <a:lnTo>
                            <a:pt x="13477" y="20039"/>
                          </a:lnTo>
                          <a:lnTo>
                            <a:pt x="13617" y="16356"/>
                          </a:lnTo>
                          <a:lnTo>
                            <a:pt x="13847" y="21475"/>
                          </a:lnTo>
                          <a:lnTo>
                            <a:pt x="14197" y="18229"/>
                          </a:lnTo>
                          <a:lnTo>
                            <a:pt x="14525" y="19977"/>
                          </a:lnTo>
                          <a:lnTo>
                            <a:pt x="14697" y="14109"/>
                          </a:lnTo>
                          <a:lnTo>
                            <a:pt x="15141" y="18916"/>
                          </a:lnTo>
                          <a:lnTo>
                            <a:pt x="15454" y="15857"/>
                          </a:lnTo>
                          <a:lnTo>
                            <a:pt x="15600" y="19977"/>
                          </a:lnTo>
                          <a:lnTo>
                            <a:pt x="15877" y="18354"/>
                          </a:lnTo>
                          <a:lnTo>
                            <a:pt x="16017" y="19790"/>
                          </a:lnTo>
                          <a:lnTo>
                            <a:pt x="16054" y="17355"/>
                          </a:lnTo>
                          <a:lnTo>
                            <a:pt x="16096" y="17105"/>
                          </a:lnTo>
                          <a:lnTo>
                            <a:pt x="16085" y="18291"/>
                          </a:lnTo>
                          <a:lnTo>
                            <a:pt x="16174" y="16855"/>
                          </a:lnTo>
                          <a:lnTo>
                            <a:pt x="16403" y="19977"/>
                          </a:lnTo>
                          <a:lnTo>
                            <a:pt x="16450" y="14733"/>
                          </a:lnTo>
                          <a:lnTo>
                            <a:pt x="16482" y="14671"/>
                          </a:lnTo>
                          <a:lnTo>
                            <a:pt x="16487" y="15108"/>
                          </a:lnTo>
                          <a:cubicBezTo>
                            <a:pt x="16524" y="16194"/>
                            <a:pt x="16557" y="17254"/>
                            <a:pt x="16591" y="18354"/>
                          </a:cubicBezTo>
                          <a:cubicBezTo>
                            <a:pt x="16618" y="19223"/>
                            <a:pt x="16644" y="20099"/>
                            <a:pt x="16670" y="20976"/>
                          </a:cubicBezTo>
                          <a:lnTo>
                            <a:pt x="16883" y="18541"/>
                          </a:lnTo>
                          <a:lnTo>
                            <a:pt x="16925" y="19540"/>
                          </a:lnTo>
                          <a:lnTo>
                            <a:pt x="17144" y="17355"/>
                          </a:lnTo>
                          <a:lnTo>
                            <a:pt x="17186" y="18416"/>
                          </a:lnTo>
                          <a:lnTo>
                            <a:pt x="17353" y="17542"/>
                          </a:lnTo>
                          <a:lnTo>
                            <a:pt x="17661" y="21101"/>
                          </a:lnTo>
                          <a:lnTo>
                            <a:pt x="17859" y="16543"/>
                          </a:lnTo>
                          <a:lnTo>
                            <a:pt x="18052" y="18229"/>
                          </a:lnTo>
                          <a:lnTo>
                            <a:pt x="18141" y="16418"/>
                          </a:lnTo>
                          <a:lnTo>
                            <a:pt x="18198" y="16606"/>
                          </a:lnTo>
                          <a:lnTo>
                            <a:pt x="18209" y="16543"/>
                          </a:lnTo>
                          <a:lnTo>
                            <a:pt x="18360" y="17542"/>
                          </a:lnTo>
                          <a:lnTo>
                            <a:pt x="18501" y="17168"/>
                          </a:lnTo>
                          <a:lnTo>
                            <a:pt x="18553" y="17667"/>
                          </a:lnTo>
                          <a:lnTo>
                            <a:pt x="18600" y="16918"/>
                          </a:lnTo>
                          <a:lnTo>
                            <a:pt x="18845" y="16231"/>
                          </a:lnTo>
                          <a:lnTo>
                            <a:pt x="18944" y="17355"/>
                          </a:lnTo>
                          <a:lnTo>
                            <a:pt x="19445" y="15295"/>
                          </a:lnTo>
                          <a:lnTo>
                            <a:pt x="19597" y="20913"/>
                          </a:lnTo>
                          <a:lnTo>
                            <a:pt x="19800" y="16980"/>
                          </a:lnTo>
                          <a:lnTo>
                            <a:pt x="19951" y="18666"/>
                          </a:lnTo>
                          <a:lnTo>
                            <a:pt x="20317" y="15919"/>
                          </a:lnTo>
                          <a:lnTo>
                            <a:pt x="20671" y="18853"/>
                          </a:lnTo>
                          <a:lnTo>
                            <a:pt x="20765" y="17542"/>
                          </a:lnTo>
                          <a:lnTo>
                            <a:pt x="20932" y="19477"/>
                          </a:lnTo>
                          <a:lnTo>
                            <a:pt x="21078" y="17417"/>
                          </a:lnTo>
                          <a:lnTo>
                            <a:pt x="21167" y="18166"/>
                          </a:lnTo>
                          <a:lnTo>
                            <a:pt x="21464" y="14358"/>
                          </a:lnTo>
                          <a:lnTo>
                            <a:pt x="21600" y="14608"/>
                          </a:lnTo>
                          <a:lnTo>
                            <a:pt x="21600" y="5431"/>
                          </a:lnTo>
                          <a:lnTo>
                            <a:pt x="21449" y="3496"/>
                          </a:lnTo>
                          <a:lnTo>
                            <a:pt x="21167" y="5806"/>
                          </a:lnTo>
                          <a:lnTo>
                            <a:pt x="20953" y="2809"/>
                          </a:lnTo>
                          <a:lnTo>
                            <a:pt x="20791" y="4120"/>
                          </a:lnTo>
                          <a:lnTo>
                            <a:pt x="20650" y="2123"/>
                          </a:lnTo>
                          <a:lnTo>
                            <a:pt x="20442" y="4557"/>
                          </a:lnTo>
                          <a:lnTo>
                            <a:pt x="20233" y="2997"/>
                          </a:lnTo>
                          <a:lnTo>
                            <a:pt x="19873" y="6992"/>
                          </a:lnTo>
                          <a:lnTo>
                            <a:pt x="19576" y="5743"/>
                          </a:lnTo>
                          <a:lnTo>
                            <a:pt x="19315" y="687"/>
                          </a:lnTo>
                          <a:lnTo>
                            <a:pt x="19216" y="4370"/>
                          </a:lnTo>
                          <a:lnTo>
                            <a:pt x="19127" y="5369"/>
                          </a:lnTo>
                          <a:lnTo>
                            <a:pt x="18642" y="4058"/>
                          </a:lnTo>
                          <a:lnTo>
                            <a:pt x="18485" y="5057"/>
                          </a:lnTo>
                          <a:lnTo>
                            <a:pt x="18480" y="5057"/>
                          </a:lnTo>
                          <a:lnTo>
                            <a:pt x="18365" y="5431"/>
                          </a:lnTo>
                          <a:lnTo>
                            <a:pt x="18277" y="3933"/>
                          </a:lnTo>
                          <a:lnTo>
                            <a:pt x="18162" y="5119"/>
                          </a:lnTo>
                          <a:lnTo>
                            <a:pt x="18146" y="4994"/>
                          </a:lnTo>
                          <a:lnTo>
                            <a:pt x="18031" y="6243"/>
                          </a:lnTo>
                          <a:lnTo>
                            <a:pt x="17875" y="5431"/>
                          </a:lnTo>
                          <a:lnTo>
                            <a:pt x="17770" y="3371"/>
                          </a:lnTo>
                          <a:lnTo>
                            <a:pt x="17666" y="4245"/>
                          </a:lnTo>
                          <a:lnTo>
                            <a:pt x="17504" y="3371"/>
                          </a:lnTo>
                          <a:lnTo>
                            <a:pt x="17379" y="499"/>
                          </a:lnTo>
                          <a:lnTo>
                            <a:pt x="17223" y="2310"/>
                          </a:lnTo>
                          <a:lnTo>
                            <a:pt x="17207" y="2123"/>
                          </a:lnTo>
                          <a:lnTo>
                            <a:pt x="17176" y="2872"/>
                          </a:lnTo>
                          <a:lnTo>
                            <a:pt x="17003" y="4869"/>
                          </a:lnTo>
                          <a:lnTo>
                            <a:pt x="16826" y="4432"/>
                          </a:lnTo>
                          <a:lnTo>
                            <a:pt x="16837" y="5681"/>
                          </a:lnTo>
                          <a:lnTo>
                            <a:pt x="16388" y="624"/>
                          </a:lnTo>
                          <a:cubicBezTo>
                            <a:pt x="16365" y="1420"/>
                            <a:pt x="16339" y="2207"/>
                            <a:pt x="16315" y="2997"/>
                          </a:cubicBezTo>
                          <a:lnTo>
                            <a:pt x="16299" y="1810"/>
                          </a:lnTo>
                          <a:lnTo>
                            <a:pt x="16143" y="3434"/>
                          </a:lnTo>
                          <a:lnTo>
                            <a:pt x="16127" y="1623"/>
                          </a:lnTo>
                          <a:lnTo>
                            <a:pt x="15887" y="4869"/>
                          </a:lnTo>
                          <a:lnTo>
                            <a:pt x="15323" y="1686"/>
                          </a:lnTo>
                          <a:lnTo>
                            <a:pt x="15172" y="5743"/>
                          </a:lnTo>
                          <a:lnTo>
                            <a:pt x="14864" y="2747"/>
                          </a:lnTo>
                          <a:lnTo>
                            <a:pt x="14650" y="5057"/>
                          </a:lnTo>
                          <a:lnTo>
                            <a:pt x="14123" y="125"/>
                          </a:lnTo>
                          <a:lnTo>
                            <a:pt x="13998" y="3059"/>
                          </a:lnTo>
                          <a:lnTo>
                            <a:pt x="13784" y="4183"/>
                          </a:lnTo>
                          <a:lnTo>
                            <a:pt x="13482" y="5244"/>
                          </a:lnTo>
                          <a:lnTo>
                            <a:pt x="13263" y="3434"/>
                          </a:lnTo>
                          <a:lnTo>
                            <a:pt x="13195" y="1623"/>
                          </a:lnTo>
                          <a:lnTo>
                            <a:pt x="13137" y="2372"/>
                          </a:lnTo>
                          <a:lnTo>
                            <a:pt x="13106" y="2123"/>
                          </a:lnTo>
                          <a:lnTo>
                            <a:pt x="12757" y="5868"/>
                          </a:lnTo>
                          <a:lnTo>
                            <a:pt x="12584" y="1373"/>
                          </a:lnTo>
                          <a:lnTo>
                            <a:pt x="12517" y="2123"/>
                          </a:lnTo>
                          <a:lnTo>
                            <a:pt x="12496" y="812"/>
                          </a:lnTo>
                          <a:lnTo>
                            <a:pt x="11990" y="4308"/>
                          </a:lnTo>
                          <a:lnTo>
                            <a:pt x="11943" y="3558"/>
                          </a:lnTo>
                          <a:lnTo>
                            <a:pt x="11718" y="5369"/>
                          </a:lnTo>
                          <a:lnTo>
                            <a:pt x="11463" y="4308"/>
                          </a:lnTo>
                          <a:lnTo>
                            <a:pt x="11077" y="1311"/>
                          </a:lnTo>
                          <a:lnTo>
                            <a:pt x="10993" y="3059"/>
                          </a:lnTo>
                          <a:lnTo>
                            <a:pt x="10868" y="1935"/>
                          </a:lnTo>
                          <a:lnTo>
                            <a:pt x="10722" y="3309"/>
                          </a:lnTo>
                          <a:lnTo>
                            <a:pt x="10435" y="0"/>
                          </a:lnTo>
                          <a:lnTo>
                            <a:pt x="10268" y="4994"/>
                          </a:lnTo>
                          <a:lnTo>
                            <a:pt x="10085" y="3933"/>
                          </a:lnTo>
                          <a:lnTo>
                            <a:pt x="9976" y="812"/>
                          </a:lnTo>
                          <a:lnTo>
                            <a:pt x="9793" y="2185"/>
                          </a:lnTo>
                          <a:lnTo>
                            <a:pt x="9777" y="2123"/>
                          </a:lnTo>
                          <a:lnTo>
                            <a:pt x="9762" y="2435"/>
                          </a:lnTo>
                          <a:lnTo>
                            <a:pt x="9449" y="4807"/>
                          </a:lnTo>
                          <a:lnTo>
                            <a:pt x="9318" y="2747"/>
                          </a:lnTo>
                          <a:lnTo>
                            <a:pt x="9172" y="4495"/>
                          </a:lnTo>
                          <a:lnTo>
                            <a:pt x="898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  <p:grpSp>
                <p:nvGrpSpPr>
                  <p:cNvPr id="86" name="Group">
                    <a:extLst>
                      <a:ext uri="{FF2B5EF4-FFF2-40B4-BE49-F238E27FC236}">
                        <a16:creationId xmlns:a16="http://schemas.microsoft.com/office/drawing/2014/main" id="{76568F8D-9E90-4EE6-8639-417A42542E10}"/>
                      </a:ext>
                    </a:extLst>
                  </p:cNvPr>
                  <p:cNvGrpSpPr/>
                  <p:nvPr/>
                </p:nvGrpSpPr>
                <p:grpSpPr>
                  <a:xfrm>
                    <a:off x="1112566" y="1369457"/>
                    <a:ext cx="9772979" cy="84942"/>
                    <a:chOff x="0" y="0"/>
                    <a:chExt cx="4211289" cy="73804"/>
                  </a:xfrm>
                </p:grpSpPr>
                <p:sp>
                  <p:nvSpPr>
                    <p:cNvPr id="87" name="Shape">
                      <a:extLst>
                        <a:ext uri="{FF2B5EF4-FFF2-40B4-BE49-F238E27FC236}">
                          <a16:creationId xmlns:a16="http://schemas.microsoft.com/office/drawing/2014/main" id="{2BF6F1E5-F4C3-4E59-9D3A-C68E44D7F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5"/>
                      <a:ext cx="2685257" cy="73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497" y="0"/>
                          </a:moveTo>
                          <a:lnTo>
                            <a:pt x="5322" y="4557"/>
                          </a:lnTo>
                          <a:lnTo>
                            <a:pt x="5290" y="2560"/>
                          </a:lnTo>
                          <a:lnTo>
                            <a:pt x="5175" y="5306"/>
                          </a:lnTo>
                          <a:lnTo>
                            <a:pt x="4977" y="5431"/>
                          </a:lnTo>
                          <a:lnTo>
                            <a:pt x="4859" y="1311"/>
                          </a:lnTo>
                          <a:lnTo>
                            <a:pt x="4837" y="4932"/>
                          </a:lnTo>
                          <a:lnTo>
                            <a:pt x="4773" y="999"/>
                          </a:lnTo>
                          <a:lnTo>
                            <a:pt x="4568" y="4432"/>
                          </a:lnTo>
                          <a:lnTo>
                            <a:pt x="4444" y="2747"/>
                          </a:lnTo>
                          <a:lnTo>
                            <a:pt x="4281" y="7366"/>
                          </a:lnTo>
                          <a:lnTo>
                            <a:pt x="4105" y="3808"/>
                          </a:lnTo>
                          <a:lnTo>
                            <a:pt x="3975" y="5556"/>
                          </a:lnTo>
                          <a:lnTo>
                            <a:pt x="3895" y="687"/>
                          </a:lnTo>
                          <a:lnTo>
                            <a:pt x="3751" y="3558"/>
                          </a:lnTo>
                          <a:lnTo>
                            <a:pt x="3735" y="2934"/>
                          </a:lnTo>
                          <a:lnTo>
                            <a:pt x="3493" y="6555"/>
                          </a:lnTo>
                          <a:lnTo>
                            <a:pt x="3291" y="7304"/>
                          </a:lnTo>
                          <a:lnTo>
                            <a:pt x="3109" y="3496"/>
                          </a:lnTo>
                          <a:lnTo>
                            <a:pt x="3055" y="4245"/>
                          </a:lnTo>
                          <a:lnTo>
                            <a:pt x="2966" y="2123"/>
                          </a:lnTo>
                          <a:lnTo>
                            <a:pt x="2860" y="4058"/>
                          </a:lnTo>
                          <a:lnTo>
                            <a:pt x="2806" y="2809"/>
                          </a:lnTo>
                          <a:lnTo>
                            <a:pt x="2589" y="5681"/>
                          </a:lnTo>
                          <a:lnTo>
                            <a:pt x="2366" y="2997"/>
                          </a:lnTo>
                          <a:lnTo>
                            <a:pt x="2273" y="4682"/>
                          </a:lnTo>
                          <a:lnTo>
                            <a:pt x="2149" y="687"/>
                          </a:lnTo>
                          <a:lnTo>
                            <a:pt x="2053" y="6368"/>
                          </a:lnTo>
                          <a:lnTo>
                            <a:pt x="1746" y="4245"/>
                          </a:lnTo>
                          <a:lnTo>
                            <a:pt x="1606" y="6867"/>
                          </a:lnTo>
                          <a:lnTo>
                            <a:pt x="1430" y="4994"/>
                          </a:lnTo>
                          <a:lnTo>
                            <a:pt x="1382" y="5806"/>
                          </a:lnTo>
                          <a:lnTo>
                            <a:pt x="1293" y="5057"/>
                          </a:lnTo>
                          <a:lnTo>
                            <a:pt x="1111" y="6055"/>
                          </a:lnTo>
                          <a:lnTo>
                            <a:pt x="964" y="499"/>
                          </a:lnTo>
                          <a:lnTo>
                            <a:pt x="773" y="4058"/>
                          </a:lnTo>
                          <a:lnTo>
                            <a:pt x="674" y="3184"/>
                          </a:lnTo>
                          <a:lnTo>
                            <a:pt x="619" y="5494"/>
                          </a:lnTo>
                          <a:lnTo>
                            <a:pt x="358" y="624"/>
                          </a:lnTo>
                          <a:cubicBezTo>
                            <a:pt x="342" y="1501"/>
                            <a:pt x="326" y="2377"/>
                            <a:pt x="310" y="3246"/>
                          </a:cubicBezTo>
                          <a:cubicBezTo>
                            <a:pt x="289" y="4346"/>
                            <a:pt x="265" y="5468"/>
                            <a:pt x="243" y="6555"/>
                          </a:cubicBezTo>
                          <a:lnTo>
                            <a:pt x="227" y="9239"/>
                          </a:lnTo>
                          <a:lnTo>
                            <a:pt x="0" y="3371"/>
                          </a:lnTo>
                          <a:lnTo>
                            <a:pt x="70" y="15108"/>
                          </a:lnTo>
                          <a:cubicBezTo>
                            <a:pt x="93" y="16194"/>
                            <a:pt x="116" y="17254"/>
                            <a:pt x="137" y="18354"/>
                          </a:cubicBezTo>
                          <a:cubicBezTo>
                            <a:pt x="154" y="19223"/>
                            <a:pt x="170" y="20099"/>
                            <a:pt x="185" y="20976"/>
                          </a:cubicBezTo>
                          <a:lnTo>
                            <a:pt x="472" y="15732"/>
                          </a:lnTo>
                          <a:lnTo>
                            <a:pt x="479" y="16918"/>
                          </a:lnTo>
                          <a:lnTo>
                            <a:pt x="517" y="15982"/>
                          </a:lnTo>
                          <a:lnTo>
                            <a:pt x="792" y="21101"/>
                          </a:lnTo>
                          <a:lnTo>
                            <a:pt x="868" y="18166"/>
                          </a:lnTo>
                          <a:lnTo>
                            <a:pt x="1191" y="15420"/>
                          </a:lnTo>
                          <a:lnTo>
                            <a:pt x="1258" y="16606"/>
                          </a:lnTo>
                          <a:lnTo>
                            <a:pt x="1328" y="15857"/>
                          </a:lnTo>
                          <a:lnTo>
                            <a:pt x="1462" y="16606"/>
                          </a:lnTo>
                          <a:lnTo>
                            <a:pt x="1746" y="14171"/>
                          </a:lnTo>
                          <a:lnTo>
                            <a:pt x="1919" y="17355"/>
                          </a:lnTo>
                          <a:lnTo>
                            <a:pt x="1976" y="20913"/>
                          </a:lnTo>
                          <a:lnTo>
                            <a:pt x="2136" y="15919"/>
                          </a:lnTo>
                          <a:lnTo>
                            <a:pt x="2318" y="14671"/>
                          </a:lnTo>
                          <a:lnTo>
                            <a:pt x="2538" y="18666"/>
                          </a:lnTo>
                          <a:lnTo>
                            <a:pt x="2666" y="17105"/>
                          </a:lnTo>
                          <a:lnTo>
                            <a:pt x="2793" y="19477"/>
                          </a:lnTo>
                          <a:lnTo>
                            <a:pt x="2876" y="17542"/>
                          </a:lnTo>
                          <a:lnTo>
                            <a:pt x="2975" y="18853"/>
                          </a:lnTo>
                          <a:lnTo>
                            <a:pt x="3109" y="15794"/>
                          </a:lnTo>
                          <a:lnTo>
                            <a:pt x="3282" y="18166"/>
                          </a:lnTo>
                          <a:lnTo>
                            <a:pt x="3425" y="15108"/>
                          </a:lnTo>
                          <a:lnTo>
                            <a:pt x="3722" y="20976"/>
                          </a:lnTo>
                          <a:lnTo>
                            <a:pt x="3789" y="16918"/>
                          </a:lnTo>
                          <a:lnTo>
                            <a:pt x="3908" y="18728"/>
                          </a:lnTo>
                          <a:lnTo>
                            <a:pt x="4007" y="14171"/>
                          </a:lnTo>
                          <a:lnTo>
                            <a:pt x="4278" y="17792"/>
                          </a:lnTo>
                          <a:lnTo>
                            <a:pt x="4348" y="16356"/>
                          </a:lnTo>
                          <a:lnTo>
                            <a:pt x="4351" y="16418"/>
                          </a:lnTo>
                          <a:lnTo>
                            <a:pt x="4600" y="20601"/>
                          </a:lnTo>
                          <a:lnTo>
                            <a:pt x="4632" y="18728"/>
                          </a:lnTo>
                          <a:lnTo>
                            <a:pt x="4782" y="16606"/>
                          </a:lnTo>
                          <a:lnTo>
                            <a:pt x="5003" y="15794"/>
                          </a:lnTo>
                          <a:lnTo>
                            <a:pt x="5031" y="20351"/>
                          </a:lnTo>
                          <a:lnTo>
                            <a:pt x="5137" y="16668"/>
                          </a:lnTo>
                          <a:lnTo>
                            <a:pt x="5328" y="21600"/>
                          </a:lnTo>
                          <a:lnTo>
                            <a:pt x="5418" y="18042"/>
                          </a:lnTo>
                          <a:lnTo>
                            <a:pt x="5459" y="19103"/>
                          </a:lnTo>
                          <a:lnTo>
                            <a:pt x="5517" y="15669"/>
                          </a:lnTo>
                          <a:lnTo>
                            <a:pt x="5580" y="16481"/>
                          </a:lnTo>
                          <a:lnTo>
                            <a:pt x="5654" y="17729"/>
                          </a:lnTo>
                          <a:lnTo>
                            <a:pt x="5673" y="17605"/>
                          </a:lnTo>
                          <a:lnTo>
                            <a:pt x="5932" y="20788"/>
                          </a:lnTo>
                          <a:lnTo>
                            <a:pt x="6040" y="15794"/>
                          </a:lnTo>
                          <a:lnTo>
                            <a:pt x="6152" y="19477"/>
                          </a:lnTo>
                          <a:lnTo>
                            <a:pt x="6347" y="17605"/>
                          </a:lnTo>
                          <a:lnTo>
                            <a:pt x="6481" y="19665"/>
                          </a:lnTo>
                          <a:lnTo>
                            <a:pt x="6509" y="19290"/>
                          </a:lnTo>
                          <a:lnTo>
                            <a:pt x="6557" y="21600"/>
                          </a:lnTo>
                          <a:lnTo>
                            <a:pt x="6838" y="16356"/>
                          </a:lnTo>
                          <a:lnTo>
                            <a:pt x="6947" y="20351"/>
                          </a:lnTo>
                          <a:lnTo>
                            <a:pt x="7177" y="17417"/>
                          </a:lnTo>
                          <a:lnTo>
                            <a:pt x="7473" y="20788"/>
                          </a:lnTo>
                          <a:lnTo>
                            <a:pt x="7509" y="17230"/>
                          </a:lnTo>
                          <a:lnTo>
                            <a:pt x="7585" y="15170"/>
                          </a:lnTo>
                          <a:lnTo>
                            <a:pt x="7869" y="20289"/>
                          </a:lnTo>
                          <a:lnTo>
                            <a:pt x="7908" y="18728"/>
                          </a:lnTo>
                          <a:lnTo>
                            <a:pt x="8074" y="16418"/>
                          </a:lnTo>
                          <a:lnTo>
                            <a:pt x="8246" y="20039"/>
                          </a:lnTo>
                          <a:lnTo>
                            <a:pt x="8332" y="16356"/>
                          </a:lnTo>
                          <a:lnTo>
                            <a:pt x="8473" y="21475"/>
                          </a:lnTo>
                          <a:lnTo>
                            <a:pt x="8687" y="18229"/>
                          </a:lnTo>
                          <a:lnTo>
                            <a:pt x="8888" y="19977"/>
                          </a:lnTo>
                          <a:lnTo>
                            <a:pt x="8993" y="14109"/>
                          </a:lnTo>
                          <a:lnTo>
                            <a:pt x="9264" y="18916"/>
                          </a:lnTo>
                          <a:lnTo>
                            <a:pt x="9456" y="15857"/>
                          </a:lnTo>
                          <a:lnTo>
                            <a:pt x="9545" y="19977"/>
                          </a:lnTo>
                          <a:lnTo>
                            <a:pt x="9715" y="18354"/>
                          </a:lnTo>
                          <a:lnTo>
                            <a:pt x="9801" y="19790"/>
                          </a:lnTo>
                          <a:lnTo>
                            <a:pt x="9823" y="17355"/>
                          </a:lnTo>
                          <a:lnTo>
                            <a:pt x="9849" y="17105"/>
                          </a:lnTo>
                          <a:lnTo>
                            <a:pt x="9842" y="18291"/>
                          </a:lnTo>
                          <a:lnTo>
                            <a:pt x="9897" y="16855"/>
                          </a:lnTo>
                          <a:lnTo>
                            <a:pt x="10037" y="19977"/>
                          </a:lnTo>
                          <a:lnTo>
                            <a:pt x="10066" y="14733"/>
                          </a:lnTo>
                          <a:lnTo>
                            <a:pt x="10085" y="14671"/>
                          </a:lnTo>
                          <a:lnTo>
                            <a:pt x="10088" y="15108"/>
                          </a:lnTo>
                          <a:cubicBezTo>
                            <a:pt x="10111" y="16194"/>
                            <a:pt x="10131" y="17254"/>
                            <a:pt x="10152" y="18354"/>
                          </a:cubicBezTo>
                          <a:cubicBezTo>
                            <a:pt x="10169" y="19223"/>
                            <a:pt x="10184" y="20099"/>
                            <a:pt x="10200" y="20976"/>
                          </a:cubicBezTo>
                          <a:lnTo>
                            <a:pt x="10331" y="18541"/>
                          </a:lnTo>
                          <a:lnTo>
                            <a:pt x="10356" y="19540"/>
                          </a:lnTo>
                          <a:lnTo>
                            <a:pt x="10490" y="17355"/>
                          </a:lnTo>
                          <a:lnTo>
                            <a:pt x="10516" y="18416"/>
                          </a:lnTo>
                          <a:lnTo>
                            <a:pt x="10618" y="17542"/>
                          </a:lnTo>
                          <a:lnTo>
                            <a:pt x="10806" y="21101"/>
                          </a:lnTo>
                          <a:lnTo>
                            <a:pt x="10928" y="16543"/>
                          </a:lnTo>
                          <a:lnTo>
                            <a:pt x="11046" y="18229"/>
                          </a:lnTo>
                          <a:lnTo>
                            <a:pt x="11100" y="16418"/>
                          </a:lnTo>
                          <a:lnTo>
                            <a:pt x="11135" y="16606"/>
                          </a:lnTo>
                          <a:lnTo>
                            <a:pt x="11142" y="16543"/>
                          </a:lnTo>
                          <a:lnTo>
                            <a:pt x="11234" y="17542"/>
                          </a:lnTo>
                          <a:lnTo>
                            <a:pt x="11320" y="17168"/>
                          </a:lnTo>
                          <a:lnTo>
                            <a:pt x="11352" y="17667"/>
                          </a:lnTo>
                          <a:lnTo>
                            <a:pt x="11381" y="16918"/>
                          </a:lnTo>
                          <a:lnTo>
                            <a:pt x="11531" y="16231"/>
                          </a:lnTo>
                          <a:lnTo>
                            <a:pt x="11592" y="17355"/>
                          </a:lnTo>
                          <a:lnTo>
                            <a:pt x="11898" y="15295"/>
                          </a:lnTo>
                          <a:lnTo>
                            <a:pt x="11991" y="20913"/>
                          </a:lnTo>
                          <a:lnTo>
                            <a:pt x="12115" y="16980"/>
                          </a:lnTo>
                          <a:lnTo>
                            <a:pt x="12208" y="18666"/>
                          </a:lnTo>
                          <a:lnTo>
                            <a:pt x="12431" y="15919"/>
                          </a:lnTo>
                          <a:lnTo>
                            <a:pt x="12648" y="18853"/>
                          </a:lnTo>
                          <a:lnTo>
                            <a:pt x="12706" y="17542"/>
                          </a:lnTo>
                          <a:lnTo>
                            <a:pt x="12808" y="19477"/>
                          </a:lnTo>
                          <a:lnTo>
                            <a:pt x="12897" y="17417"/>
                          </a:lnTo>
                          <a:lnTo>
                            <a:pt x="12952" y="18166"/>
                          </a:lnTo>
                          <a:lnTo>
                            <a:pt x="13134" y="14358"/>
                          </a:lnTo>
                          <a:lnTo>
                            <a:pt x="13338" y="15045"/>
                          </a:lnTo>
                          <a:lnTo>
                            <a:pt x="13581" y="18728"/>
                          </a:lnTo>
                          <a:lnTo>
                            <a:pt x="13593" y="18104"/>
                          </a:lnTo>
                          <a:lnTo>
                            <a:pt x="13737" y="20976"/>
                          </a:lnTo>
                          <a:lnTo>
                            <a:pt x="13817" y="16044"/>
                          </a:lnTo>
                          <a:lnTo>
                            <a:pt x="13951" y="17792"/>
                          </a:lnTo>
                          <a:lnTo>
                            <a:pt x="14123" y="14296"/>
                          </a:lnTo>
                          <a:lnTo>
                            <a:pt x="14289" y="18916"/>
                          </a:lnTo>
                          <a:lnTo>
                            <a:pt x="14414" y="17230"/>
                          </a:lnTo>
                          <a:lnTo>
                            <a:pt x="14615" y="20601"/>
                          </a:lnTo>
                          <a:lnTo>
                            <a:pt x="14679" y="16606"/>
                          </a:lnTo>
                          <a:lnTo>
                            <a:pt x="14701" y="20351"/>
                          </a:lnTo>
                          <a:lnTo>
                            <a:pt x="14822" y="16231"/>
                          </a:lnTo>
                          <a:lnTo>
                            <a:pt x="15017" y="16356"/>
                          </a:lnTo>
                          <a:lnTo>
                            <a:pt x="15132" y="19103"/>
                          </a:lnTo>
                          <a:lnTo>
                            <a:pt x="15164" y="17043"/>
                          </a:lnTo>
                          <a:lnTo>
                            <a:pt x="15343" y="21600"/>
                          </a:lnTo>
                          <a:lnTo>
                            <a:pt x="15455" y="17168"/>
                          </a:lnTo>
                          <a:lnTo>
                            <a:pt x="15547" y="18916"/>
                          </a:lnTo>
                          <a:lnTo>
                            <a:pt x="15627" y="16855"/>
                          </a:lnTo>
                          <a:lnTo>
                            <a:pt x="15815" y="19165"/>
                          </a:lnTo>
                          <a:lnTo>
                            <a:pt x="15825" y="19477"/>
                          </a:lnTo>
                          <a:lnTo>
                            <a:pt x="15834" y="19415"/>
                          </a:lnTo>
                          <a:lnTo>
                            <a:pt x="15946" y="20788"/>
                          </a:lnTo>
                          <a:lnTo>
                            <a:pt x="16016" y="17667"/>
                          </a:lnTo>
                          <a:lnTo>
                            <a:pt x="16125" y="16606"/>
                          </a:lnTo>
                          <a:lnTo>
                            <a:pt x="16227" y="21600"/>
                          </a:lnTo>
                          <a:lnTo>
                            <a:pt x="16406" y="18291"/>
                          </a:lnTo>
                          <a:lnTo>
                            <a:pt x="16495" y="19665"/>
                          </a:lnTo>
                          <a:lnTo>
                            <a:pt x="16572" y="18541"/>
                          </a:lnTo>
                          <a:lnTo>
                            <a:pt x="16620" y="20351"/>
                          </a:lnTo>
                          <a:lnTo>
                            <a:pt x="16856" y="17292"/>
                          </a:lnTo>
                          <a:lnTo>
                            <a:pt x="17012" y="16231"/>
                          </a:lnTo>
                          <a:lnTo>
                            <a:pt x="17150" y="18042"/>
                          </a:lnTo>
                          <a:lnTo>
                            <a:pt x="17178" y="17292"/>
                          </a:lnTo>
                          <a:lnTo>
                            <a:pt x="17488" y="20788"/>
                          </a:lnTo>
                          <a:lnTo>
                            <a:pt x="17501" y="19540"/>
                          </a:lnTo>
                          <a:lnTo>
                            <a:pt x="17542" y="20289"/>
                          </a:lnTo>
                          <a:lnTo>
                            <a:pt x="17648" y="15794"/>
                          </a:lnTo>
                          <a:lnTo>
                            <a:pt x="17862" y="19540"/>
                          </a:lnTo>
                          <a:lnTo>
                            <a:pt x="17881" y="19290"/>
                          </a:lnTo>
                          <a:lnTo>
                            <a:pt x="17916" y="20039"/>
                          </a:lnTo>
                          <a:lnTo>
                            <a:pt x="17961" y="18166"/>
                          </a:lnTo>
                          <a:lnTo>
                            <a:pt x="18088" y="16418"/>
                          </a:lnTo>
                          <a:lnTo>
                            <a:pt x="18280" y="17480"/>
                          </a:lnTo>
                          <a:lnTo>
                            <a:pt x="18411" y="18666"/>
                          </a:lnTo>
                          <a:lnTo>
                            <a:pt x="18487" y="21475"/>
                          </a:lnTo>
                          <a:lnTo>
                            <a:pt x="18807" y="16606"/>
                          </a:lnTo>
                          <a:lnTo>
                            <a:pt x="18938" y="18916"/>
                          </a:lnTo>
                          <a:lnTo>
                            <a:pt x="19126" y="15857"/>
                          </a:lnTo>
                          <a:lnTo>
                            <a:pt x="19218" y="19977"/>
                          </a:lnTo>
                          <a:lnTo>
                            <a:pt x="19563" y="16731"/>
                          </a:lnTo>
                          <a:lnTo>
                            <a:pt x="19710" y="19977"/>
                          </a:lnTo>
                          <a:lnTo>
                            <a:pt x="19720" y="18166"/>
                          </a:lnTo>
                          <a:lnTo>
                            <a:pt x="19815" y="19790"/>
                          </a:lnTo>
                          <a:lnTo>
                            <a:pt x="19867" y="14421"/>
                          </a:lnTo>
                          <a:lnTo>
                            <a:pt x="20157" y="13734"/>
                          </a:lnTo>
                          <a:lnTo>
                            <a:pt x="20141" y="17168"/>
                          </a:lnTo>
                          <a:lnTo>
                            <a:pt x="20297" y="16606"/>
                          </a:lnTo>
                          <a:lnTo>
                            <a:pt x="20371" y="19540"/>
                          </a:lnTo>
                          <a:lnTo>
                            <a:pt x="20575" y="16231"/>
                          </a:lnTo>
                          <a:lnTo>
                            <a:pt x="20716" y="18229"/>
                          </a:lnTo>
                          <a:lnTo>
                            <a:pt x="20834" y="14483"/>
                          </a:lnTo>
                          <a:lnTo>
                            <a:pt x="21025" y="17667"/>
                          </a:lnTo>
                          <a:lnTo>
                            <a:pt x="21092" y="15857"/>
                          </a:lnTo>
                          <a:lnTo>
                            <a:pt x="21252" y="17542"/>
                          </a:lnTo>
                          <a:lnTo>
                            <a:pt x="21600" y="16044"/>
                          </a:lnTo>
                          <a:lnTo>
                            <a:pt x="21590" y="5993"/>
                          </a:lnTo>
                          <a:lnTo>
                            <a:pt x="21428" y="6992"/>
                          </a:lnTo>
                          <a:lnTo>
                            <a:pt x="21428" y="5556"/>
                          </a:lnTo>
                          <a:lnTo>
                            <a:pt x="21223" y="4682"/>
                          </a:lnTo>
                          <a:lnTo>
                            <a:pt x="21198" y="3933"/>
                          </a:lnTo>
                          <a:lnTo>
                            <a:pt x="21169" y="4432"/>
                          </a:lnTo>
                          <a:lnTo>
                            <a:pt x="21080" y="4058"/>
                          </a:lnTo>
                          <a:lnTo>
                            <a:pt x="20952" y="5431"/>
                          </a:lnTo>
                          <a:lnTo>
                            <a:pt x="20888" y="3371"/>
                          </a:lnTo>
                          <a:lnTo>
                            <a:pt x="20709" y="5931"/>
                          </a:lnTo>
                          <a:lnTo>
                            <a:pt x="20352" y="4557"/>
                          </a:lnTo>
                          <a:lnTo>
                            <a:pt x="20202" y="2123"/>
                          </a:lnTo>
                          <a:lnTo>
                            <a:pt x="20071" y="7304"/>
                          </a:lnTo>
                          <a:lnTo>
                            <a:pt x="19908" y="6867"/>
                          </a:lnTo>
                          <a:lnTo>
                            <a:pt x="19882" y="1623"/>
                          </a:lnTo>
                          <a:lnTo>
                            <a:pt x="19736" y="4869"/>
                          </a:lnTo>
                          <a:lnTo>
                            <a:pt x="19665" y="4245"/>
                          </a:lnTo>
                          <a:lnTo>
                            <a:pt x="19643" y="1810"/>
                          </a:lnTo>
                          <a:lnTo>
                            <a:pt x="19560" y="3246"/>
                          </a:lnTo>
                          <a:lnTo>
                            <a:pt x="19391" y="1686"/>
                          </a:lnTo>
                          <a:lnTo>
                            <a:pt x="19298" y="5743"/>
                          </a:lnTo>
                          <a:lnTo>
                            <a:pt x="19110" y="2747"/>
                          </a:lnTo>
                          <a:lnTo>
                            <a:pt x="18839" y="7491"/>
                          </a:lnTo>
                          <a:lnTo>
                            <a:pt x="18733" y="1686"/>
                          </a:lnTo>
                          <a:lnTo>
                            <a:pt x="18532" y="3434"/>
                          </a:lnTo>
                          <a:lnTo>
                            <a:pt x="18315" y="125"/>
                          </a:lnTo>
                          <a:lnTo>
                            <a:pt x="18175" y="5306"/>
                          </a:lnTo>
                          <a:lnTo>
                            <a:pt x="18088" y="1623"/>
                          </a:lnTo>
                          <a:lnTo>
                            <a:pt x="17916" y="5182"/>
                          </a:lnTo>
                          <a:lnTo>
                            <a:pt x="17753" y="2934"/>
                          </a:lnTo>
                          <a:lnTo>
                            <a:pt x="17715" y="1373"/>
                          </a:lnTo>
                          <a:lnTo>
                            <a:pt x="17427" y="6492"/>
                          </a:lnTo>
                          <a:lnTo>
                            <a:pt x="17351" y="4370"/>
                          </a:lnTo>
                          <a:lnTo>
                            <a:pt x="17316" y="812"/>
                          </a:lnTo>
                          <a:lnTo>
                            <a:pt x="17019" y="4183"/>
                          </a:lnTo>
                          <a:lnTo>
                            <a:pt x="16792" y="1311"/>
                          </a:lnTo>
                          <a:lnTo>
                            <a:pt x="16680" y="5306"/>
                          </a:lnTo>
                          <a:lnTo>
                            <a:pt x="16400" y="0"/>
                          </a:lnTo>
                          <a:lnTo>
                            <a:pt x="16352" y="2372"/>
                          </a:lnTo>
                          <a:lnTo>
                            <a:pt x="16323" y="1935"/>
                          </a:lnTo>
                          <a:lnTo>
                            <a:pt x="16192" y="3995"/>
                          </a:lnTo>
                          <a:lnTo>
                            <a:pt x="15997" y="2123"/>
                          </a:lnTo>
                          <a:lnTo>
                            <a:pt x="15886" y="5868"/>
                          </a:lnTo>
                          <a:lnTo>
                            <a:pt x="15774" y="812"/>
                          </a:lnTo>
                          <a:lnTo>
                            <a:pt x="15515" y="4058"/>
                          </a:lnTo>
                          <a:lnTo>
                            <a:pt x="15496" y="3871"/>
                          </a:lnTo>
                          <a:lnTo>
                            <a:pt x="15416" y="5306"/>
                          </a:lnTo>
                          <a:lnTo>
                            <a:pt x="15359" y="5993"/>
                          </a:lnTo>
                          <a:lnTo>
                            <a:pt x="15305" y="2560"/>
                          </a:lnTo>
                          <a:lnTo>
                            <a:pt x="15260" y="3621"/>
                          </a:lnTo>
                          <a:lnTo>
                            <a:pt x="15170" y="0"/>
                          </a:lnTo>
                          <a:lnTo>
                            <a:pt x="14979" y="4994"/>
                          </a:lnTo>
                          <a:lnTo>
                            <a:pt x="14874" y="1311"/>
                          </a:lnTo>
                          <a:lnTo>
                            <a:pt x="14845" y="5806"/>
                          </a:lnTo>
                          <a:lnTo>
                            <a:pt x="14625" y="4994"/>
                          </a:lnTo>
                          <a:lnTo>
                            <a:pt x="14474" y="2997"/>
                          </a:lnTo>
                          <a:lnTo>
                            <a:pt x="14443" y="999"/>
                          </a:lnTo>
                          <a:lnTo>
                            <a:pt x="14194" y="5182"/>
                          </a:lnTo>
                          <a:lnTo>
                            <a:pt x="14190" y="5244"/>
                          </a:lnTo>
                          <a:lnTo>
                            <a:pt x="14120" y="3808"/>
                          </a:lnTo>
                          <a:lnTo>
                            <a:pt x="13852" y="7429"/>
                          </a:lnTo>
                          <a:lnTo>
                            <a:pt x="13750" y="2934"/>
                          </a:lnTo>
                          <a:lnTo>
                            <a:pt x="13632" y="4682"/>
                          </a:lnTo>
                          <a:lnTo>
                            <a:pt x="13565" y="687"/>
                          </a:lnTo>
                          <a:lnTo>
                            <a:pt x="13271" y="6555"/>
                          </a:lnTo>
                          <a:lnTo>
                            <a:pt x="13124" y="3496"/>
                          </a:lnTo>
                          <a:lnTo>
                            <a:pt x="12952" y="5806"/>
                          </a:lnTo>
                          <a:lnTo>
                            <a:pt x="12821" y="2809"/>
                          </a:lnTo>
                          <a:lnTo>
                            <a:pt x="12722" y="4120"/>
                          </a:lnTo>
                          <a:lnTo>
                            <a:pt x="12636" y="2123"/>
                          </a:lnTo>
                          <a:lnTo>
                            <a:pt x="12508" y="4557"/>
                          </a:lnTo>
                          <a:lnTo>
                            <a:pt x="12380" y="2997"/>
                          </a:lnTo>
                          <a:lnTo>
                            <a:pt x="12160" y="6992"/>
                          </a:lnTo>
                          <a:lnTo>
                            <a:pt x="11978" y="5743"/>
                          </a:lnTo>
                          <a:lnTo>
                            <a:pt x="11818" y="687"/>
                          </a:lnTo>
                          <a:lnTo>
                            <a:pt x="11758" y="4370"/>
                          </a:lnTo>
                          <a:lnTo>
                            <a:pt x="11703" y="5369"/>
                          </a:lnTo>
                          <a:lnTo>
                            <a:pt x="11407" y="4058"/>
                          </a:lnTo>
                          <a:lnTo>
                            <a:pt x="11311" y="5057"/>
                          </a:lnTo>
                          <a:lnTo>
                            <a:pt x="11308" y="5057"/>
                          </a:lnTo>
                          <a:lnTo>
                            <a:pt x="11237" y="5431"/>
                          </a:lnTo>
                          <a:lnTo>
                            <a:pt x="11183" y="3933"/>
                          </a:lnTo>
                          <a:lnTo>
                            <a:pt x="11113" y="5119"/>
                          </a:lnTo>
                          <a:lnTo>
                            <a:pt x="11103" y="4994"/>
                          </a:lnTo>
                          <a:lnTo>
                            <a:pt x="11033" y="6243"/>
                          </a:lnTo>
                          <a:lnTo>
                            <a:pt x="10937" y="5431"/>
                          </a:lnTo>
                          <a:lnTo>
                            <a:pt x="10873" y="3371"/>
                          </a:lnTo>
                          <a:lnTo>
                            <a:pt x="10810" y="4245"/>
                          </a:lnTo>
                          <a:lnTo>
                            <a:pt x="10711" y="3371"/>
                          </a:lnTo>
                          <a:lnTo>
                            <a:pt x="10634" y="499"/>
                          </a:lnTo>
                          <a:lnTo>
                            <a:pt x="10538" y="2310"/>
                          </a:lnTo>
                          <a:lnTo>
                            <a:pt x="10529" y="2123"/>
                          </a:lnTo>
                          <a:lnTo>
                            <a:pt x="10509" y="2872"/>
                          </a:lnTo>
                          <a:lnTo>
                            <a:pt x="10404" y="4869"/>
                          </a:lnTo>
                          <a:lnTo>
                            <a:pt x="10296" y="4432"/>
                          </a:lnTo>
                          <a:lnTo>
                            <a:pt x="10302" y="5681"/>
                          </a:lnTo>
                          <a:lnTo>
                            <a:pt x="10027" y="624"/>
                          </a:lnTo>
                          <a:cubicBezTo>
                            <a:pt x="10013" y="1420"/>
                            <a:pt x="9998" y="2207"/>
                            <a:pt x="9983" y="2997"/>
                          </a:cubicBezTo>
                          <a:lnTo>
                            <a:pt x="9973" y="1810"/>
                          </a:lnTo>
                          <a:lnTo>
                            <a:pt x="9877" y="3434"/>
                          </a:lnTo>
                          <a:lnTo>
                            <a:pt x="9868" y="1623"/>
                          </a:lnTo>
                          <a:lnTo>
                            <a:pt x="9721" y="4869"/>
                          </a:lnTo>
                          <a:lnTo>
                            <a:pt x="9376" y="1686"/>
                          </a:lnTo>
                          <a:lnTo>
                            <a:pt x="9284" y="5743"/>
                          </a:lnTo>
                          <a:lnTo>
                            <a:pt x="9095" y="2747"/>
                          </a:lnTo>
                          <a:lnTo>
                            <a:pt x="8964" y="5057"/>
                          </a:lnTo>
                          <a:lnTo>
                            <a:pt x="8642" y="125"/>
                          </a:lnTo>
                          <a:lnTo>
                            <a:pt x="8565" y="3059"/>
                          </a:lnTo>
                          <a:lnTo>
                            <a:pt x="8434" y="4183"/>
                          </a:lnTo>
                          <a:lnTo>
                            <a:pt x="8249" y="5244"/>
                          </a:lnTo>
                          <a:lnTo>
                            <a:pt x="8115" y="3434"/>
                          </a:lnTo>
                          <a:lnTo>
                            <a:pt x="8074" y="1623"/>
                          </a:lnTo>
                          <a:lnTo>
                            <a:pt x="8039" y="2372"/>
                          </a:lnTo>
                          <a:lnTo>
                            <a:pt x="8019" y="2123"/>
                          </a:lnTo>
                          <a:lnTo>
                            <a:pt x="7805" y="5868"/>
                          </a:lnTo>
                          <a:lnTo>
                            <a:pt x="7700" y="1373"/>
                          </a:lnTo>
                          <a:lnTo>
                            <a:pt x="7659" y="2123"/>
                          </a:lnTo>
                          <a:lnTo>
                            <a:pt x="7646" y="812"/>
                          </a:lnTo>
                          <a:lnTo>
                            <a:pt x="7336" y="4308"/>
                          </a:lnTo>
                          <a:lnTo>
                            <a:pt x="7307" y="3558"/>
                          </a:lnTo>
                          <a:lnTo>
                            <a:pt x="7170" y="5369"/>
                          </a:lnTo>
                          <a:lnTo>
                            <a:pt x="7014" y="4308"/>
                          </a:lnTo>
                          <a:lnTo>
                            <a:pt x="6778" y="1311"/>
                          </a:lnTo>
                          <a:lnTo>
                            <a:pt x="6726" y="3059"/>
                          </a:lnTo>
                          <a:lnTo>
                            <a:pt x="6650" y="1935"/>
                          </a:lnTo>
                          <a:lnTo>
                            <a:pt x="6560" y="3309"/>
                          </a:lnTo>
                          <a:lnTo>
                            <a:pt x="6385" y="0"/>
                          </a:lnTo>
                          <a:lnTo>
                            <a:pt x="6283" y="4994"/>
                          </a:lnTo>
                          <a:lnTo>
                            <a:pt x="6171" y="3933"/>
                          </a:lnTo>
                          <a:lnTo>
                            <a:pt x="6104" y="812"/>
                          </a:lnTo>
                          <a:lnTo>
                            <a:pt x="5992" y="2185"/>
                          </a:lnTo>
                          <a:lnTo>
                            <a:pt x="5983" y="2123"/>
                          </a:lnTo>
                          <a:lnTo>
                            <a:pt x="5973" y="2435"/>
                          </a:lnTo>
                          <a:lnTo>
                            <a:pt x="5781" y="4807"/>
                          </a:lnTo>
                          <a:lnTo>
                            <a:pt x="5702" y="2747"/>
                          </a:lnTo>
                          <a:lnTo>
                            <a:pt x="5612" y="4495"/>
                          </a:lnTo>
                          <a:lnTo>
                            <a:pt x="549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  <p:sp>
                  <p:nvSpPr>
                    <p:cNvPr id="88" name="Shape">
                      <a:extLst>
                        <a:ext uri="{FF2B5EF4-FFF2-40B4-BE49-F238E27FC236}">
                          <a16:creationId xmlns:a16="http://schemas.microsoft.com/office/drawing/2014/main" id="{DAEA480D-CDD9-4840-8FD3-FC2EDD0ED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226" y="0"/>
                      <a:ext cx="1643064" cy="73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8984" y="0"/>
                          </a:moveTo>
                          <a:lnTo>
                            <a:pt x="8697" y="4557"/>
                          </a:lnTo>
                          <a:lnTo>
                            <a:pt x="8645" y="2560"/>
                          </a:lnTo>
                          <a:lnTo>
                            <a:pt x="8457" y="5306"/>
                          </a:lnTo>
                          <a:lnTo>
                            <a:pt x="8134" y="5431"/>
                          </a:lnTo>
                          <a:lnTo>
                            <a:pt x="7941" y="1311"/>
                          </a:lnTo>
                          <a:lnTo>
                            <a:pt x="7904" y="4932"/>
                          </a:lnTo>
                          <a:lnTo>
                            <a:pt x="7800" y="999"/>
                          </a:lnTo>
                          <a:lnTo>
                            <a:pt x="7466" y="4432"/>
                          </a:lnTo>
                          <a:lnTo>
                            <a:pt x="7263" y="2747"/>
                          </a:lnTo>
                          <a:lnTo>
                            <a:pt x="6997" y="7366"/>
                          </a:lnTo>
                          <a:lnTo>
                            <a:pt x="6710" y="3808"/>
                          </a:lnTo>
                          <a:lnTo>
                            <a:pt x="6496" y="5556"/>
                          </a:lnTo>
                          <a:lnTo>
                            <a:pt x="6365" y="687"/>
                          </a:lnTo>
                          <a:lnTo>
                            <a:pt x="6130" y="3558"/>
                          </a:lnTo>
                          <a:lnTo>
                            <a:pt x="6104" y="2934"/>
                          </a:lnTo>
                          <a:lnTo>
                            <a:pt x="5708" y="6555"/>
                          </a:lnTo>
                          <a:lnTo>
                            <a:pt x="5379" y="7304"/>
                          </a:lnTo>
                          <a:lnTo>
                            <a:pt x="5082" y="3496"/>
                          </a:lnTo>
                          <a:lnTo>
                            <a:pt x="4993" y="4245"/>
                          </a:lnTo>
                          <a:lnTo>
                            <a:pt x="4847" y="2123"/>
                          </a:lnTo>
                          <a:lnTo>
                            <a:pt x="4675" y="4058"/>
                          </a:lnTo>
                          <a:lnTo>
                            <a:pt x="4586" y="2809"/>
                          </a:lnTo>
                          <a:lnTo>
                            <a:pt x="4231" y="5681"/>
                          </a:lnTo>
                          <a:lnTo>
                            <a:pt x="3866" y="2997"/>
                          </a:lnTo>
                          <a:lnTo>
                            <a:pt x="3715" y="4682"/>
                          </a:lnTo>
                          <a:lnTo>
                            <a:pt x="3511" y="687"/>
                          </a:lnTo>
                          <a:lnTo>
                            <a:pt x="3355" y="6368"/>
                          </a:lnTo>
                          <a:lnTo>
                            <a:pt x="2854" y="4245"/>
                          </a:lnTo>
                          <a:lnTo>
                            <a:pt x="2624" y="6867"/>
                          </a:lnTo>
                          <a:lnTo>
                            <a:pt x="2337" y="4994"/>
                          </a:lnTo>
                          <a:lnTo>
                            <a:pt x="2259" y="5806"/>
                          </a:lnTo>
                          <a:lnTo>
                            <a:pt x="2113" y="5057"/>
                          </a:lnTo>
                          <a:lnTo>
                            <a:pt x="1816" y="6055"/>
                          </a:lnTo>
                          <a:lnTo>
                            <a:pt x="1576" y="499"/>
                          </a:lnTo>
                          <a:lnTo>
                            <a:pt x="1263" y="4058"/>
                          </a:lnTo>
                          <a:lnTo>
                            <a:pt x="1101" y="3184"/>
                          </a:lnTo>
                          <a:lnTo>
                            <a:pt x="1012" y="5494"/>
                          </a:lnTo>
                          <a:lnTo>
                            <a:pt x="584" y="624"/>
                          </a:lnTo>
                          <a:cubicBezTo>
                            <a:pt x="559" y="1501"/>
                            <a:pt x="533" y="2377"/>
                            <a:pt x="506" y="3246"/>
                          </a:cubicBezTo>
                          <a:cubicBezTo>
                            <a:pt x="472" y="4346"/>
                            <a:pt x="434" y="5468"/>
                            <a:pt x="397" y="6555"/>
                          </a:cubicBezTo>
                          <a:lnTo>
                            <a:pt x="370" y="9239"/>
                          </a:lnTo>
                          <a:lnTo>
                            <a:pt x="0" y="3371"/>
                          </a:lnTo>
                          <a:lnTo>
                            <a:pt x="115" y="15108"/>
                          </a:lnTo>
                          <a:cubicBezTo>
                            <a:pt x="152" y="16194"/>
                            <a:pt x="190" y="17254"/>
                            <a:pt x="224" y="18354"/>
                          </a:cubicBezTo>
                          <a:cubicBezTo>
                            <a:pt x="251" y="19223"/>
                            <a:pt x="277" y="20099"/>
                            <a:pt x="303" y="20976"/>
                          </a:cubicBezTo>
                          <a:lnTo>
                            <a:pt x="772" y="15732"/>
                          </a:lnTo>
                          <a:lnTo>
                            <a:pt x="783" y="16918"/>
                          </a:lnTo>
                          <a:lnTo>
                            <a:pt x="845" y="15982"/>
                          </a:lnTo>
                          <a:lnTo>
                            <a:pt x="1294" y="21101"/>
                          </a:lnTo>
                          <a:lnTo>
                            <a:pt x="1419" y="18166"/>
                          </a:lnTo>
                          <a:lnTo>
                            <a:pt x="1946" y="15420"/>
                          </a:lnTo>
                          <a:lnTo>
                            <a:pt x="2056" y="16606"/>
                          </a:lnTo>
                          <a:lnTo>
                            <a:pt x="2170" y="15857"/>
                          </a:lnTo>
                          <a:lnTo>
                            <a:pt x="2390" y="16606"/>
                          </a:lnTo>
                          <a:lnTo>
                            <a:pt x="2854" y="14171"/>
                          </a:lnTo>
                          <a:lnTo>
                            <a:pt x="3136" y="17355"/>
                          </a:lnTo>
                          <a:lnTo>
                            <a:pt x="3230" y="20913"/>
                          </a:lnTo>
                          <a:lnTo>
                            <a:pt x="3490" y="15919"/>
                          </a:lnTo>
                          <a:lnTo>
                            <a:pt x="3788" y="14671"/>
                          </a:lnTo>
                          <a:lnTo>
                            <a:pt x="4148" y="18666"/>
                          </a:lnTo>
                          <a:lnTo>
                            <a:pt x="4357" y="17105"/>
                          </a:lnTo>
                          <a:lnTo>
                            <a:pt x="4565" y="19477"/>
                          </a:lnTo>
                          <a:lnTo>
                            <a:pt x="4701" y="17542"/>
                          </a:lnTo>
                          <a:lnTo>
                            <a:pt x="4863" y="18853"/>
                          </a:lnTo>
                          <a:lnTo>
                            <a:pt x="5082" y="15794"/>
                          </a:lnTo>
                          <a:lnTo>
                            <a:pt x="5363" y="18166"/>
                          </a:lnTo>
                          <a:lnTo>
                            <a:pt x="5598" y="15108"/>
                          </a:lnTo>
                          <a:lnTo>
                            <a:pt x="6083" y="20976"/>
                          </a:lnTo>
                          <a:lnTo>
                            <a:pt x="6193" y="16918"/>
                          </a:lnTo>
                          <a:lnTo>
                            <a:pt x="6386" y="18728"/>
                          </a:lnTo>
                          <a:lnTo>
                            <a:pt x="6548" y="14171"/>
                          </a:lnTo>
                          <a:lnTo>
                            <a:pt x="6991" y="17792"/>
                          </a:lnTo>
                          <a:lnTo>
                            <a:pt x="7106" y="16356"/>
                          </a:lnTo>
                          <a:lnTo>
                            <a:pt x="7111" y="16418"/>
                          </a:lnTo>
                          <a:lnTo>
                            <a:pt x="7518" y="20601"/>
                          </a:lnTo>
                          <a:lnTo>
                            <a:pt x="7570" y="18728"/>
                          </a:lnTo>
                          <a:lnTo>
                            <a:pt x="7816" y="16606"/>
                          </a:lnTo>
                          <a:lnTo>
                            <a:pt x="8176" y="15794"/>
                          </a:lnTo>
                          <a:lnTo>
                            <a:pt x="8223" y="20351"/>
                          </a:lnTo>
                          <a:lnTo>
                            <a:pt x="8395" y="16668"/>
                          </a:lnTo>
                          <a:lnTo>
                            <a:pt x="8708" y="21600"/>
                          </a:lnTo>
                          <a:lnTo>
                            <a:pt x="8854" y="18042"/>
                          </a:lnTo>
                          <a:lnTo>
                            <a:pt x="8922" y="19103"/>
                          </a:lnTo>
                          <a:lnTo>
                            <a:pt x="9016" y="15669"/>
                          </a:lnTo>
                          <a:lnTo>
                            <a:pt x="9120" y="16481"/>
                          </a:lnTo>
                          <a:lnTo>
                            <a:pt x="9240" y="17729"/>
                          </a:lnTo>
                          <a:lnTo>
                            <a:pt x="9271" y="17605"/>
                          </a:lnTo>
                          <a:lnTo>
                            <a:pt x="9694" y="20788"/>
                          </a:lnTo>
                          <a:lnTo>
                            <a:pt x="9871" y="15794"/>
                          </a:lnTo>
                          <a:lnTo>
                            <a:pt x="10054" y="19477"/>
                          </a:lnTo>
                          <a:lnTo>
                            <a:pt x="10372" y="17605"/>
                          </a:lnTo>
                          <a:lnTo>
                            <a:pt x="10591" y="19665"/>
                          </a:lnTo>
                          <a:lnTo>
                            <a:pt x="10638" y="19290"/>
                          </a:lnTo>
                          <a:lnTo>
                            <a:pt x="10717" y="21600"/>
                          </a:lnTo>
                          <a:lnTo>
                            <a:pt x="11176" y="16356"/>
                          </a:lnTo>
                          <a:lnTo>
                            <a:pt x="11353" y="20351"/>
                          </a:lnTo>
                          <a:lnTo>
                            <a:pt x="11729" y="17417"/>
                          </a:lnTo>
                          <a:lnTo>
                            <a:pt x="12214" y="20788"/>
                          </a:lnTo>
                          <a:lnTo>
                            <a:pt x="12271" y="17230"/>
                          </a:lnTo>
                          <a:lnTo>
                            <a:pt x="12397" y="15170"/>
                          </a:lnTo>
                          <a:lnTo>
                            <a:pt x="12861" y="20289"/>
                          </a:lnTo>
                          <a:lnTo>
                            <a:pt x="12923" y="18728"/>
                          </a:lnTo>
                          <a:lnTo>
                            <a:pt x="13195" y="16418"/>
                          </a:lnTo>
                          <a:lnTo>
                            <a:pt x="13477" y="20039"/>
                          </a:lnTo>
                          <a:lnTo>
                            <a:pt x="13617" y="16356"/>
                          </a:lnTo>
                          <a:lnTo>
                            <a:pt x="13847" y="21475"/>
                          </a:lnTo>
                          <a:lnTo>
                            <a:pt x="14197" y="18229"/>
                          </a:lnTo>
                          <a:lnTo>
                            <a:pt x="14525" y="19977"/>
                          </a:lnTo>
                          <a:lnTo>
                            <a:pt x="14697" y="14109"/>
                          </a:lnTo>
                          <a:lnTo>
                            <a:pt x="15141" y="18916"/>
                          </a:lnTo>
                          <a:lnTo>
                            <a:pt x="15454" y="15857"/>
                          </a:lnTo>
                          <a:lnTo>
                            <a:pt x="15600" y="19977"/>
                          </a:lnTo>
                          <a:lnTo>
                            <a:pt x="15877" y="18354"/>
                          </a:lnTo>
                          <a:lnTo>
                            <a:pt x="16017" y="19790"/>
                          </a:lnTo>
                          <a:lnTo>
                            <a:pt x="16054" y="17355"/>
                          </a:lnTo>
                          <a:lnTo>
                            <a:pt x="16096" y="17105"/>
                          </a:lnTo>
                          <a:lnTo>
                            <a:pt x="16085" y="18291"/>
                          </a:lnTo>
                          <a:lnTo>
                            <a:pt x="16174" y="16855"/>
                          </a:lnTo>
                          <a:lnTo>
                            <a:pt x="16403" y="19977"/>
                          </a:lnTo>
                          <a:lnTo>
                            <a:pt x="16450" y="14733"/>
                          </a:lnTo>
                          <a:lnTo>
                            <a:pt x="16482" y="14671"/>
                          </a:lnTo>
                          <a:lnTo>
                            <a:pt x="16487" y="15108"/>
                          </a:lnTo>
                          <a:cubicBezTo>
                            <a:pt x="16524" y="16194"/>
                            <a:pt x="16557" y="17254"/>
                            <a:pt x="16591" y="18354"/>
                          </a:cubicBezTo>
                          <a:cubicBezTo>
                            <a:pt x="16618" y="19223"/>
                            <a:pt x="16644" y="20099"/>
                            <a:pt x="16670" y="20976"/>
                          </a:cubicBezTo>
                          <a:lnTo>
                            <a:pt x="16883" y="18541"/>
                          </a:lnTo>
                          <a:lnTo>
                            <a:pt x="16925" y="19540"/>
                          </a:lnTo>
                          <a:lnTo>
                            <a:pt x="17144" y="17355"/>
                          </a:lnTo>
                          <a:lnTo>
                            <a:pt x="17186" y="18416"/>
                          </a:lnTo>
                          <a:lnTo>
                            <a:pt x="17353" y="17542"/>
                          </a:lnTo>
                          <a:lnTo>
                            <a:pt x="17661" y="21101"/>
                          </a:lnTo>
                          <a:lnTo>
                            <a:pt x="17859" y="16543"/>
                          </a:lnTo>
                          <a:lnTo>
                            <a:pt x="18052" y="18229"/>
                          </a:lnTo>
                          <a:lnTo>
                            <a:pt x="18141" y="16418"/>
                          </a:lnTo>
                          <a:lnTo>
                            <a:pt x="18198" y="16606"/>
                          </a:lnTo>
                          <a:lnTo>
                            <a:pt x="18209" y="16543"/>
                          </a:lnTo>
                          <a:lnTo>
                            <a:pt x="18360" y="17542"/>
                          </a:lnTo>
                          <a:lnTo>
                            <a:pt x="18501" y="17168"/>
                          </a:lnTo>
                          <a:lnTo>
                            <a:pt x="18553" y="17667"/>
                          </a:lnTo>
                          <a:lnTo>
                            <a:pt x="18600" y="16918"/>
                          </a:lnTo>
                          <a:lnTo>
                            <a:pt x="18845" y="16231"/>
                          </a:lnTo>
                          <a:lnTo>
                            <a:pt x="18944" y="17355"/>
                          </a:lnTo>
                          <a:lnTo>
                            <a:pt x="19445" y="15295"/>
                          </a:lnTo>
                          <a:lnTo>
                            <a:pt x="19597" y="20913"/>
                          </a:lnTo>
                          <a:lnTo>
                            <a:pt x="19800" y="16980"/>
                          </a:lnTo>
                          <a:lnTo>
                            <a:pt x="19951" y="18666"/>
                          </a:lnTo>
                          <a:lnTo>
                            <a:pt x="20317" y="15919"/>
                          </a:lnTo>
                          <a:lnTo>
                            <a:pt x="20671" y="18853"/>
                          </a:lnTo>
                          <a:lnTo>
                            <a:pt x="20765" y="17542"/>
                          </a:lnTo>
                          <a:lnTo>
                            <a:pt x="20932" y="19477"/>
                          </a:lnTo>
                          <a:lnTo>
                            <a:pt x="21078" y="17417"/>
                          </a:lnTo>
                          <a:lnTo>
                            <a:pt x="21167" y="18166"/>
                          </a:lnTo>
                          <a:lnTo>
                            <a:pt x="21464" y="14358"/>
                          </a:lnTo>
                          <a:lnTo>
                            <a:pt x="21600" y="14608"/>
                          </a:lnTo>
                          <a:lnTo>
                            <a:pt x="21600" y="5431"/>
                          </a:lnTo>
                          <a:lnTo>
                            <a:pt x="21449" y="3496"/>
                          </a:lnTo>
                          <a:lnTo>
                            <a:pt x="21167" y="5806"/>
                          </a:lnTo>
                          <a:lnTo>
                            <a:pt x="20953" y="2809"/>
                          </a:lnTo>
                          <a:lnTo>
                            <a:pt x="20791" y="4120"/>
                          </a:lnTo>
                          <a:lnTo>
                            <a:pt x="20650" y="2123"/>
                          </a:lnTo>
                          <a:lnTo>
                            <a:pt x="20442" y="4557"/>
                          </a:lnTo>
                          <a:lnTo>
                            <a:pt x="20233" y="2997"/>
                          </a:lnTo>
                          <a:lnTo>
                            <a:pt x="19873" y="6992"/>
                          </a:lnTo>
                          <a:lnTo>
                            <a:pt x="19576" y="5743"/>
                          </a:lnTo>
                          <a:lnTo>
                            <a:pt x="19315" y="687"/>
                          </a:lnTo>
                          <a:lnTo>
                            <a:pt x="19216" y="4370"/>
                          </a:lnTo>
                          <a:lnTo>
                            <a:pt x="19127" y="5369"/>
                          </a:lnTo>
                          <a:lnTo>
                            <a:pt x="18642" y="4058"/>
                          </a:lnTo>
                          <a:lnTo>
                            <a:pt x="18485" y="5057"/>
                          </a:lnTo>
                          <a:lnTo>
                            <a:pt x="18480" y="5057"/>
                          </a:lnTo>
                          <a:lnTo>
                            <a:pt x="18365" y="5431"/>
                          </a:lnTo>
                          <a:lnTo>
                            <a:pt x="18277" y="3933"/>
                          </a:lnTo>
                          <a:lnTo>
                            <a:pt x="18162" y="5119"/>
                          </a:lnTo>
                          <a:lnTo>
                            <a:pt x="18146" y="4994"/>
                          </a:lnTo>
                          <a:lnTo>
                            <a:pt x="18031" y="6243"/>
                          </a:lnTo>
                          <a:lnTo>
                            <a:pt x="17875" y="5431"/>
                          </a:lnTo>
                          <a:lnTo>
                            <a:pt x="17770" y="3371"/>
                          </a:lnTo>
                          <a:lnTo>
                            <a:pt x="17666" y="4245"/>
                          </a:lnTo>
                          <a:lnTo>
                            <a:pt x="17504" y="3371"/>
                          </a:lnTo>
                          <a:lnTo>
                            <a:pt x="17379" y="499"/>
                          </a:lnTo>
                          <a:lnTo>
                            <a:pt x="17223" y="2310"/>
                          </a:lnTo>
                          <a:lnTo>
                            <a:pt x="17207" y="2123"/>
                          </a:lnTo>
                          <a:lnTo>
                            <a:pt x="17176" y="2872"/>
                          </a:lnTo>
                          <a:lnTo>
                            <a:pt x="17003" y="4869"/>
                          </a:lnTo>
                          <a:lnTo>
                            <a:pt x="16826" y="4432"/>
                          </a:lnTo>
                          <a:lnTo>
                            <a:pt x="16837" y="5681"/>
                          </a:lnTo>
                          <a:lnTo>
                            <a:pt x="16388" y="624"/>
                          </a:lnTo>
                          <a:cubicBezTo>
                            <a:pt x="16365" y="1420"/>
                            <a:pt x="16339" y="2207"/>
                            <a:pt x="16315" y="2997"/>
                          </a:cubicBezTo>
                          <a:lnTo>
                            <a:pt x="16299" y="1810"/>
                          </a:lnTo>
                          <a:lnTo>
                            <a:pt x="16143" y="3434"/>
                          </a:lnTo>
                          <a:lnTo>
                            <a:pt x="16127" y="1623"/>
                          </a:lnTo>
                          <a:lnTo>
                            <a:pt x="15887" y="4869"/>
                          </a:lnTo>
                          <a:lnTo>
                            <a:pt x="15323" y="1686"/>
                          </a:lnTo>
                          <a:lnTo>
                            <a:pt x="15172" y="5743"/>
                          </a:lnTo>
                          <a:lnTo>
                            <a:pt x="14864" y="2747"/>
                          </a:lnTo>
                          <a:lnTo>
                            <a:pt x="14650" y="5057"/>
                          </a:lnTo>
                          <a:lnTo>
                            <a:pt x="14123" y="125"/>
                          </a:lnTo>
                          <a:lnTo>
                            <a:pt x="13998" y="3059"/>
                          </a:lnTo>
                          <a:lnTo>
                            <a:pt x="13784" y="4183"/>
                          </a:lnTo>
                          <a:lnTo>
                            <a:pt x="13482" y="5244"/>
                          </a:lnTo>
                          <a:lnTo>
                            <a:pt x="13263" y="3434"/>
                          </a:lnTo>
                          <a:lnTo>
                            <a:pt x="13195" y="1623"/>
                          </a:lnTo>
                          <a:lnTo>
                            <a:pt x="13137" y="2372"/>
                          </a:lnTo>
                          <a:lnTo>
                            <a:pt x="13106" y="2123"/>
                          </a:lnTo>
                          <a:lnTo>
                            <a:pt x="12757" y="5868"/>
                          </a:lnTo>
                          <a:lnTo>
                            <a:pt x="12584" y="1373"/>
                          </a:lnTo>
                          <a:lnTo>
                            <a:pt x="12517" y="2123"/>
                          </a:lnTo>
                          <a:lnTo>
                            <a:pt x="12496" y="812"/>
                          </a:lnTo>
                          <a:lnTo>
                            <a:pt x="11990" y="4308"/>
                          </a:lnTo>
                          <a:lnTo>
                            <a:pt x="11943" y="3558"/>
                          </a:lnTo>
                          <a:lnTo>
                            <a:pt x="11718" y="5369"/>
                          </a:lnTo>
                          <a:lnTo>
                            <a:pt x="11463" y="4308"/>
                          </a:lnTo>
                          <a:lnTo>
                            <a:pt x="11077" y="1311"/>
                          </a:lnTo>
                          <a:lnTo>
                            <a:pt x="10993" y="3059"/>
                          </a:lnTo>
                          <a:lnTo>
                            <a:pt x="10868" y="1935"/>
                          </a:lnTo>
                          <a:lnTo>
                            <a:pt x="10722" y="3309"/>
                          </a:lnTo>
                          <a:lnTo>
                            <a:pt x="10435" y="0"/>
                          </a:lnTo>
                          <a:lnTo>
                            <a:pt x="10268" y="4994"/>
                          </a:lnTo>
                          <a:lnTo>
                            <a:pt x="10085" y="3933"/>
                          </a:lnTo>
                          <a:lnTo>
                            <a:pt x="9976" y="812"/>
                          </a:lnTo>
                          <a:lnTo>
                            <a:pt x="9793" y="2185"/>
                          </a:lnTo>
                          <a:lnTo>
                            <a:pt x="9777" y="2123"/>
                          </a:lnTo>
                          <a:lnTo>
                            <a:pt x="9762" y="2435"/>
                          </a:lnTo>
                          <a:lnTo>
                            <a:pt x="9449" y="4807"/>
                          </a:lnTo>
                          <a:lnTo>
                            <a:pt x="9318" y="2747"/>
                          </a:lnTo>
                          <a:lnTo>
                            <a:pt x="9172" y="4495"/>
                          </a:lnTo>
                          <a:lnTo>
                            <a:pt x="898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  <a:sym typeface="Avenir Next"/>
                      </a:endParaRPr>
                    </a:p>
                  </p:txBody>
                </p:sp>
              </p:grpSp>
            </p:grpSp>
            <p:grpSp>
              <p:nvGrpSpPr>
                <p:cNvPr id="63" name="Group">
                  <a:extLst>
                    <a:ext uri="{FF2B5EF4-FFF2-40B4-BE49-F238E27FC236}">
                      <a16:creationId xmlns:a16="http://schemas.microsoft.com/office/drawing/2014/main" id="{3E7D6A2C-6D2F-4666-9C4D-47A1F7E3CF27}"/>
                    </a:ext>
                  </a:extLst>
                </p:cNvPr>
                <p:cNvGrpSpPr/>
                <p:nvPr/>
              </p:nvGrpSpPr>
              <p:grpSpPr>
                <a:xfrm>
                  <a:off x="10687182" y="1364930"/>
                  <a:ext cx="422924" cy="1239657"/>
                  <a:chOff x="0" y="0"/>
                  <a:chExt cx="648276" cy="1075846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5" name="Rectangle">
                    <a:extLst>
                      <a:ext uri="{FF2B5EF4-FFF2-40B4-BE49-F238E27FC236}">
                        <a16:creationId xmlns:a16="http://schemas.microsoft.com/office/drawing/2014/main" id="{CEF87508-07D5-4892-B544-E4CC20A6C624}"/>
                      </a:ext>
                    </a:extLst>
                  </p:cNvPr>
                  <p:cNvSpPr/>
                  <p:nvPr/>
                </p:nvSpPr>
                <p:spPr>
                  <a:xfrm>
                    <a:off x="106842" y="456303"/>
                    <a:ext cx="434544" cy="611131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6" name="Rectangle">
                    <a:extLst>
                      <a:ext uri="{FF2B5EF4-FFF2-40B4-BE49-F238E27FC236}">
                        <a16:creationId xmlns:a16="http://schemas.microsoft.com/office/drawing/2014/main" id="{5DD860BA-1ED2-4791-B4C2-0376FF7F8175}"/>
                      </a:ext>
                    </a:extLst>
                  </p:cNvPr>
                  <p:cNvSpPr/>
                  <p:nvPr/>
                </p:nvSpPr>
                <p:spPr>
                  <a:xfrm>
                    <a:off x="82734" y="348123"/>
                    <a:ext cx="482761" cy="678942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7" name="Rectangle">
                    <a:extLst>
                      <a:ext uri="{FF2B5EF4-FFF2-40B4-BE49-F238E27FC236}">
                        <a16:creationId xmlns:a16="http://schemas.microsoft.com/office/drawing/2014/main" id="{72123BB2-AF53-4BF8-ADAD-81745F570D00}"/>
                      </a:ext>
                    </a:extLst>
                  </p:cNvPr>
                  <p:cNvSpPr/>
                  <p:nvPr/>
                </p:nvSpPr>
                <p:spPr>
                  <a:xfrm>
                    <a:off x="47818" y="195792"/>
                    <a:ext cx="552591" cy="777152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8" name="Rectangle">
                    <a:extLst>
                      <a:ext uri="{FF2B5EF4-FFF2-40B4-BE49-F238E27FC236}">
                        <a16:creationId xmlns:a16="http://schemas.microsoft.com/office/drawing/2014/main" id="{98338DB9-9BF4-4D30-BC6B-E96B354310C9}"/>
                      </a:ext>
                    </a:extLst>
                  </p:cNvPr>
                  <p:cNvSpPr/>
                  <p:nvPr/>
                </p:nvSpPr>
                <p:spPr>
                  <a:xfrm>
                    <a:off x="47" y="15859"/>
                    <a:ext cx="648132" cy="91152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66171E"/>
                      </a:gs>
                      <a:gs pos="22846">
                        <a:srgbClr val="FF3847"/>
                      </a:gs>
                      <a:gs pos="38044">
                        <a:srgbClr val="FF6D4F"/>
                      </a:gs>
                      <a:gs pos="51802">
                        <a:srgbClr val="FFA157"/>
                      </a:gs>
                      <a:gs pos="83758">
                        <a:srgbClr val="FF3847"/>
                      </a:gs>
                      <a:gs pos="100000">
                        <a:srgbClr val="66171E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47292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9" name="Shape">
                    <a:extLst>
                      <a:ext uri="{FF2B5EF4-FFF2-40B4-BE49-F238E27FC236}">
                        <a16:creationId xmlns:a16="http://schemas.microsoft.com/office/drawing/2014/main" id="{58DEC655-608A-431B-AB52-ED8A8F3CDBA1}"/>
                      </a:ext>
                    </a:extLst>
                  </p:cNvPr>
                  <p:cNvSpPr/>
                  <p:nvPr/>
                </p:nvSpPr>
                <p:spPr>
                  <a:xfrm>
                    <a:off x="47" y="0"/>
                    <a:ext cx="648229" cy="335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80" name="Shape">
                    <a:extLst>
                      <a:ext uri="{FF2B5EF4-FFF2-40B4-BE49-F238E27FC236}">
                        <a16:creationId xmlns:a16="http://schemas.microsoft.com/office/drawing/2014/main" id="{B9B356D1-5B0F-4AA6-A0EA-7E168EBB4D0B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0" y="908483"/>
                    <a:ext cx="648228" cy="335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81" name="Shape">
                    <a:extLst>
                      <a:ext uri="{FF2B5EF4-FFF2-40B4-BE49-F238E27FC236}">
                        <a16:creationId xmlns:a16="http://schemas.microsoft.com/office/drawing/2014/main" id="{93ED9B93-5F25-4EAB-84F8-8302A71C8237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46896" y="960721"/>
                    <a:ext cx="554365" cy="16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82" name="Shape">
                    <a:extLst>
                      <a:ext uri="{FF2B5EF4-FFF2-40B4-BE49-F238E27FC236}">
                        <a16:creationId xmlns:a16="http://schemas.microsoft.com/office/drawing/2014/main" id="{8B724266-FB31-4DA1-AAE6-DE915E069049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81690" y="1016957"/>
                    <a:ext cx="483903" cy="16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83" name="Shape">
                    <a:extLst>
                      <a:ext uri="{FF2B5EF4-FFF2-40B4-BE49-F238E27FC236}">
                        <a16:creationId xmlns:a16="http://schemas.microsoft.com/office/drawing/2014/main" id="{F71EC34A-2533-4D62-BC71-CD3770DB5E88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04382" y="1059315"/>
                    <a:ext cx="435258" cy="165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  <p:grpSp>
              <p:nvGrpSpPr>
                <p:cNvPr id="64" name="Group">
                  <a:extLst>
                    <a:ext uri="{FF2B5EF4-FFF2-40B4-BE49-F238E27FC236}">
                      <a16:creationId xmlns:a16="http://schemas.microsoft.com/office/drawing/2014/main" id="{BD589460-4A3D-4487-BA01-8783FDD44EE4}"/>
                    </a:ext>
                  </a:extLst>
                </p:cNvPr>
                <p:cNvGrpSpPr/>
                <p:nvPr/>
              </p:nvGrpSpPr>
              <p:grpSpPr>
                <a:xfrm>
                  <a:off x="995748" y="1376502"/>
                  <a:ext cx="422955" cy="1275422"/>
                  <a:chOff x="0" y="0"/>
                  <a:chExt cx="648276" cy="1075846"/>
                </a:xfrm>
              </p:grpSpPr>
              <p:sp>
                <p:nvSpPr>
                  <p:cNvPr id="66" name="Rectangle">
                    <a:extLst>
                      <a:ext uri="{FF2B5EF4-FFF2-40B4-BE49-F238E27FC236}">
                        <a16:creationId xmlns:a16="http://schemas.microsoft.com/office/drawing/2014/main" id="{C2EBE4BB-0682-492D-BA08-E8682A971D97}"/>
                      </a:ext>
                    </a:extLst>
                  </p:cNvPr>
                  <p:cNvSpPr/>
                  <p:nvPr/>
                </p:nvSpPr>
                <p:spPr>
                  <a:xfrm>
                    <a:off x="106842" y="456303"/>
                    <a:ext cx="434544" cy="611131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67" name="Rectangle">
                    <a:extLst>
                      <a:ext uri="{FF2B5EF4-FFF2-40B4-BE49-F238E27FC236}">
                        <a16:creationId xmlns:a16="http://schemas.microsoft.com/office/drawing/2014/main" id="{FE8B94BD-DFD7-4476-B398-1CB49C5F1F91}"/>
                      </a:ext>
                    </a:extLst>
                  </p:cNvPr>
                  <p:cNvSpPr/>
                  <p:nvPr/>
                </p:nvSpPr>
                <p:spPr>
                  <a:xfrm>
                    <a:off x="82734" y="348123"/>
                    <a:ext cx="482761" cy="678942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68" name="Rectangle">
                    <a:extLst>
                      <a:ext uri="{FF2B5EF4-FFF2-40B4-BE49-F238E27FC236}">
                        <a16:creationId xmlns:a16="http://schemas.microsoft.com/office/drawing/2014/main" id="{450FD2C2-D6E3-452A-B75A-7C206BD87BA9}"/>
                      </a:ext>
                    </a:extLst>
                  </p:cNvPr>
                  <p:cNvSpPr/>
                  <p:nvPr/>
                </p:nvSpPr>
                <p:spPr>
                  <a:xfrm>
                    <a:off x="47818" y="195792"/>
                    <a:ext cx="552592" cy="777152"/>
                  </a:xfrm>
                  <a:prstGeom prst="rect">
                    <a:avLst/>
                  </a:prstGeom>
                  <a:gradFill flip="none" rotWithShape="1">
                    <a:gsLst>
                      <a:gs pos="22846">
                        <a:srgbClr val="FF3847"/>
                      </a:gs>
                      <a:gs pos="36195">
                        <a:srgbClr val="FF7D25"/>
                      </a:gs>
                      <a:gs pos="48279">
                        <a:srgbClr val="FFC203"/>
                      </a:gs>
                      <a:gs pos="94542">
                        <a:srgbClr val="FF3847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20261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69" name="Rectangle">
                    <a:extLst>
                      <a:ext uri="{FF2B5EF4-FFF2-40B4-BE49-F238E27FC236}">
                        <a16:creationId xmlns:a16="http://schemas.microsoft.com/office/drawing/2014/main" id="{21A126E7-E17C-4325-B19E-64E00FEF8FE6}"/>
                      </a:ext>
                    </a:extLst>
                  </p:cNvPr>
                  <p:cNvSpPr/>
                  <p:nvPr/>
                </p:nvSpPr>
                <p:spPr>
                  <a:xfrm>
                    <a:off x="47" y="15859"/>
                    <a:ext cx="648138" cy="91152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66171E"/>
                      </a:gs>
                      <a:gs pos="22846">
                        <a:srgbClr val="FF3847"/>
                      </a:gs>
                      <a:gs pos="38044">
                        <a:srgbClr val="FF6D4F"/>
                      </a:gs>
                      <a:gs pos="51802">
                        <a:srgbClr val="FFA157"/>
                      </a:gs>
                      <a:gs pos="83758">
                        <a:srgbClr val="FF3847"/>
                      </a:gs>
                      <a:gs pos="100000">
                        <a:srgbClr val="66171E"/>
                      </a:gs>
                    </a:gsLst>
                    <a:lin ang="0" scaled="0"/>
                  </a:gradFill>
                  <a:ln w="12700" cap="flat">
                    <a:noFill/>
                    <a:miter lim="400000"/>
                  </a:ln>
                  <a:effectLst>
                    <a:outerShdw blurRad="88900" dist="95407" dir="31303" rotWithShape="0">
                      <a:srgbClr val="000000">
                        <a:alpha val="47292"/>
                      </a:srgbClr>
                    </a:outerShdw>
                  </a:effectLst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0" name="Shape">
                    <a:extLst>
                      <a:ext uri="{FF2B5EF4-FFF2-40B4-BE49-F238E27FC236}">
                        <a16:creationId xmlns:a16="http://schemas.microsoft.com/office/drawing/2014/main" id="{47907A40-003B-41EC-A70D-04C04A78030D}"/>
                      </a:ext>
                    </a:extLst>
                  </p:cNvPr>
                  <p:cNvSpPr/>
                  <p:nvPr/>
                </p:nvSpPr>
                <p:spPr>
                  <a:xfrm>
                    <a:off x="47" y="0"/>
                    <a:ext cx="648229" cy="335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1" name="Shape">
                    <a:extLst>
                      <a:ext uri="{FF2B5EF4-FFF2-40B4-BE49-F238E27FC236}">
                        <a16:creationId xmlns:a16="http://schemas.microsoft.com/office/drawing/2014/main" id="{6B3511A5-1684-4CD5-B93E-B99756666DB3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0" y="908483"/>
                    <a:ext cx="648228" cy="335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2" name="Shape">
                    <a:extLst>
                      <a:ext uri="{FF2B5EF4-FFF2-40B4-BE49-F238E27FC236}">
                        <a16:creationId xmlns:a16="http://schemas.microsoft.com/office/drawing/2014/main" id="{AEF49069-AF61-4E51-BA07-6A32E2BA0AEC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46896" y="960721"/>
                    <a:ext cx="554365" cy="16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3" name="Shape">
                    <a:extLst>
                      <a:ext uri="{FF2B5EF4-FFF2-40B4-BE49-F238E27FC236}">
                        <a16:creationId xmlns:a16="http://schemas.microsoft.com/office/drawing/2014/main" id="{C89EFAE4-02FE-4FFF-B790-D9DF1481FDCC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81690" y="1016957"/>
                    <a:ext cx="483903" cy="16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  <p:sp>
                <p:nvSpPr>
                  <p:cNvPr id="74" name="Shape">
                    <a:extLst>
                      <a:ext uri="{FF2B5EF4-FFF2-40B4-BE49-F238E27FC236}">
                        <a16:creationId xmlns:a16="http://schemas.microsoft.com/office/drawing/2014/main" id="{8C44211E-C425-4E8A-A7E7-194E5FC9F6E1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04382" y="1059315"/>
                    <a:ext cx="435258" cy="165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22" extrusionOk="0">
                        <a:moveTo>
                          <a:pt x="7807" y="0"/>
                        </a:moveTo>
                        <a:lnTo>
                          <a:pt x="6522" y="9246"/>
                        </a:lnTo>
                        <a:lnTo>
                          <a:pt x="6477" y="9246"/>
                        </a:lnTo>
                        <a:lnTo>
                          <a:pt x="6018" y="3482"/>
                        </a:lnTo>
                        <a:cubicBezTo>
                          <a:pt x="5757" y="4263"/>
                          <a:pt x="5492" y="4961"/>
                          <a:pt x="5230" y="5764"/>
                        </a:cubicBezTo>
                        <a:cubicBezTo>
                          <a:pt x="4969" y="6562"/>
                          <a:pt x="4709" y="7505"/>
                          <a:pt x="4449" y="8285"/>
                        </a:cubicBezTo>
                        <a:lnTo>
                          <a:pt x="3951" y="2281"/>
                        </a:lnTo>
                        <a:lnTo>
                          <a:pt x="3201" y="8525"/>
                        </a:lnTo>
                        <a:lnTo>
                          <a:pt x="2212" y="2762"/>
                        </a:lnTo>
                        <a:lnTo>
                          <a:pt x="901" y="7685"/>
                        </a:lnTo>
                        <a:lnTo>
                          <a:pt x="447" y="2281"/>
                        </a:lnTo>
                        <a:lnTo>
                          <a:pt x="0" y="4083"/>
                        </a:lnTo>
                        <a:lnTo>
                          <a:pt x="0" y="11647"/>
                        </a:lnTo>
                        <a:lnTo>
                          <a:pt x="101" y="11767"/>
                        </a:lnTo>
                        <a:lnTo>
                          <a:pt x="0" y="12728"/>
                        </a:lnTo>
                        <a:lnTo>
                          <a:pt x="0" y="16570"/>
                        </a:lnTo>
                        <a:lnTo>
                          <a:pt x="920" y="18011"/>
                        </a:lnTo>
                        <a:cubicBezTo>
                          <a:pt x="1124" y="17247"/>
                          <a:pt x="1327" y="16487"/>
                          <a:pt x="1531" y="15730"/>
                        </a:cubicBezTo>
                        <a:cubicBezTo>
                          <a:pt x="1737" y="14966"/>
                          <a:pt x="1943" y="14205"/>
                          <a:pt x="2149" y="13448"/>
                        </a:cubicBezTo>
                        <a:lnTo>
                          <a:pt x="2583" y="18492"/>
                        </a:lnTo>
                        <a:lnTo>
                          <a:pt x="4033" y="15490"/>
                        </a:lnTo>
                        <a:lnTo>
                          <a:pt x="4745" y="21253"/>
                        </a:lnTo>
                        <a:lnTo>
                          <a:pt x="6030" y="12008"/>
                        </a:lnTo>
                        <a:lnTo>
                          <a:pt x="6074" y="12008"/>
                        </a:lnTo>
                        <a:lnTo>
                          <a:pt x="6540" y="17771"/>
                        </a:lnTo>
                        <a:cubicBezTo>
                          <a:pt x="6801" y="16991"/>
                          <a:pt x="7055" y="16290"/>
                          <a:pt x="7316" y="15490"/>
                        </a:cubicBezTo>
                        <a:cubicBezTo>
                          <a:pt x="7576" y="14688"/>
                          <a:pt x="7836" y="13749"/>
                          <a:pt x="8097" y="12968"/>
                        </a:cubicBezTo>
                        <a:lnTo>
                          <a:pt x="8601" y="18972"/>
                        </a:lnTo>
                        <a:lnTo>
                          <a:pt x="9357" y="12728"/>
                        </a:lnTo>
                        <a:lnTo>
                          <a:pt x="10340" y="18492"/>
                        </a:lnTo>
                        <a:cubicBezTo>
                          <a:pt x="10536" y="20618"/>
                          <a:pt x="10764" y="21600"/>
                          <a:pt x="10989" y="21253"/>
                        </a:cubicBezTo>
                        <a:cubicBezTo>
                          <a:pt x="11271" y="20819"/>
                          <a:pt x="11533" y="18356"/>
                          <a:pt x="11726" y="14409"/>
                        </a:cubicBezTo>
                        <a:lnTo>
                          <a:pt x="12111" y="18972"/>
                        </a:lnTo>
                        <a:lnTo>
                          <a:pt x="12495" y="17411"/>
                        </a:lnTo>
                        <a:lnTo>
                          <a:pt x="12772" y="18972"/>
                        </a:lnTo>
                        <a:lnTo>
                          <a:pt x="13106" y="13448"/>
                        </a:lnTo>
                        <a:lnTo>
                          <a:pt x="14058" y="18492"/>
                        </a:lnTo>
                        <a:lnTo>
                          <a:pt x="14770" y="12728"/>
                        </a:lnTo>
                        <a:lnTo>
                          <a:pt x="15318" y="18972"/>
                        </a:lnTo>
                        <a:lnTo>
                          <a:pt x="15683" y="12968"/>
                        </a:lnTo>
                        <a:cubicBezTo>
                          <a:pt x="15873" y="13749"/>
                          <a:pt x="16061" y="14688"/>
                          <a:pt x="16250" y="15490"/>
                        </a:cubicBezTo>
                        <a:cubicBezTo>
                          <a:pt x="16439" y="16288"/>
                          <a:pt x="16628" y="16991"/>
                          <a:pt x="16818" y="17771"/>
                        </a:cubicBezTo>
                        <a:lnTo>
                          <a:pt x="17158" y="12008"/>
                        </a:lnTo>
                        <a:lnTo>
                          <a:pt x="17189" y="12008"/>
                        </a:lnTo>
                        <a:lnTo>
                          <a:pt x="18122" y="21253"/>
                        </a:lnTo>
                        <a:lnTo>
                          <a:pt x="18639" y="15490"/>
                        </a:lnTo>
                        <a:lnTo>
                          <a:pt x="19697" y="18492"/>
                        </a:lnTo>
                        <a:lnTo>
                          <a:pt x="20012" y="13448"/>
                        </a:lnTo>
                        <a:cubicBezTo>
                          <a:pt x="20161" y="14204"/>
                          <a:pt x="20310" y="14964"/>
                          <a:pt x="20460" y="15730"/>
                        </a:cubicBezTo>
                        <a:cubicBezTo>
                          <a:pt x="20607" y="16485"/>
                          <a:pt x="20754" y="17246"/>
                          <a:pt x="20901" y="18011"/>
                        </a:cubicBezTo>
                        <a:lnTo>
                          <a:pt x="21600" y="16450"/>
                        </a:lnTo>
                        <a:lnTo>
                          <a:pt x="21600" y="13088"/>
                        </a:lnTo>
                        <a:lnTo>
                          <a:pt x="21499" y="11767"/>
                        </a:lnTo>
                        <a:lnTo>
                          <a:pt x="21600" y="11647"/>
                        </a:lnTo>
                        <a:lnTo>
                          <a:pt x="21600" y="4203"/>
                        </a:lnTo>
                        <a:lnTo>
                          <a:pt x="21247" y="2281"/>
                        </a:lnTo>
                        <a:lnTo>
                          <a:pt x="20913" y="7685"/>
                        </a:lnTo>
                        <a:lnTo>
                          <a:pt x="19962" y="2762"/>
                        </a:lnTo>
                        <a:lnTo>
                          <a:pt x="19243" y="8525"/>
                        </a:lnTo>
                        <a:lnTo>
                          <a:pt x="18702" y="2281"/>
                        </a:lnTo>
                        <a:lnTo>
                          <a:pt x="18336" y="8285"/>
                        </a:lnTo>
                        <a:cubicBezTo>
                          <a:pt x="18147" y="7505"/>
                          <a:pt x="17959" y="6562"/>
                          <a:pt x="17769" y="5764"/>
                        </a:cubicBezTo>
                        <a:cubicBezTo>
                          <a:pt x="17578" y="4960"/>
                          <a:pt x="17385" y="4263"/>
                          <a:pt x="17196" y="3482"/>
                        </a:cubicBezTo>
                        <a:lnTo>
                          <a:pt x="16862" y="9246"/>
                        </a:lnTo>
                        <a:lnTo>
                          <a:pt x="16830" y="9246"/>
                        </a:lnTo>
                        <a:lnTo>
                          <a:pt x="15898" y="0"/>
                        </a:lnTo>
                        <a:lnTo>
                          <a:pt x="15381" y="5764"/>
                        </a:lnTo>
                        <a:lnTo>
                          <a:pt x="14329" y="2762"/>
                        </a:lnTo>
                        <a:lnTo>
                          <a:pt x="14014" y="7685"/>
                        </a:lnTo>
                        <a:cubicBezTo>
                          <a:pt x="13865" y="6906"/>
                          <a:pt x="13708" y="6302"/>
                          <a:pt x="13560" y="5523"/>
                        </a:cubicBezTo>
                        <a:cubicBezTo>
                          <a:pt x="13411" y="4745"/>
                          <a:pt x="13265" y="4030"/>
                          <a:pt x="13119" y="3242"/>
                        </a:cubicBezTo>
                        <a:lnTo>
                          <a:pt x="12495" y="4563"/>
                        </a:lnTo>
                        <a:lnTo>
                          <a:pt x="11632" y="3242"/>
                        </a:lnTo>
                        <a:cubicBezTo>
                          <a:pt x="11478" y="7057"/>
                          <a:pt x="11252" y="9502"/>
                          <a:pt x="11002" y="10086"/>
                        </a:cubicBezTo>
                        <a:cubicBezTo>
                          <a:pt x="10794" y="10571"/>
                          <a:pt x="10583" y="9706"/>
                          <a:pt x="10403" y="7685"/>
                        </a:cubicBezTo>
                        <a:lnTo>
                          <a:pt x="9968" y="2762"/>
                        </a:lnTo>
                        <a:lnTo>
                          <a:pt x="8519" y="5764"/>
                        </a:lnTo>
                        <a:lnTo>
                          <a:pt x="7807" y="0"/>
                        </a:lnTo>
                        <a:close/>
                        <a:moveTo>
                          <a:pt x="12495" y="9126"/>
                        </a:moveTo>
                        <a:lnTo>
                          <a:pt x="12526" y="9486"/>
                        </a:lnTo>
                        <a:lnTo>
                          <a:pt x="12495" y="9486"/>
                        </a:lnTo>
                        <a:lnTo>
                          <a:pt x="12451" y="9486"/>
                        </a:lnTo>
                        <a:lnTo>
                          <a:pt x="12495" y="9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  <a:sym typeface="Avenir Next"/>
                    </a:endParaRPr>
                  </a:p>
                </p:txBody>
              </p:sp>
            </p:grp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914D411-125A-4F13-B16C-30F4C2F1D4DB}"/>
                    </a:ext>
                  </a:extLst>
                </p:cNvPr>
                <p:cNvSpPr/>
                <p:nvPr/>
              </p:nvSpPr>
              <p:spPr>
                <a:xfrm>
                  <a:off x="1492562" y="1391210"/>
                  <a:ext cx="8897288" cy="12102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Times New Roman" panose="02020603050405020304" pitchFamily="18" charset="0"/>
                      <a:cs typeface="Sakkal Majalla" panose="02000000000000000000" pitchFamily="2" charset="-78"/>
                    </a:rPr>
                    <a:t>إن الملائكة مخلوقات غَيْبِية، لايمكن إدراكها بالحواس الإنسانية، لِذا فإننا لا نستطيع أن نَعرِف عنهم   شيئا إلا ما جاءنا عن طريق الوحي، ومن صفاتهم التي وردت بها النصوص:</a:t>
                  </a:r>
                  <a:endPara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FC2BE29-78E0-49DB-AFBB-2CB3E3E0B310}"/>
                  </a:ext>
                </a:extLst>
              </p:cNvPr>
              <p:cNvSpPr/>
              <p:nvPr/>
            </p:nvSpPr>
            <p:spPr>
              <a:xfrm>
                <a:off x="1689377" y="2311332"/>
                <a:ext cx="6565606" cy="139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قال تعالى: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﴿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الْحَمْدُ لِلَّهِ فَاطِرِ السَّمَاوَاتِ وَالْأَرْضِ جَاعِلِ الْمَلَائِكَةِ رُسُلًا أُولِي أَجْنِحَةٍ مَّثْنَىٰ وَثُلَاثَ وَرُبَاعَ ۚ يَزِيدُ فِي الْخَلْقِ مَا يَشَاءُ ۚ إِنَّ اللَّهَ عَلَىٰ كُلِّ شَيْءٍ قَدِيرٌ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﴾. </a:t>
                </a: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سورة فاطر</a:t>
                </a:r>
                <a:r>
                  <a:rPr kumimoji="0" lang="ar-BH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، الآية (</a:t>
                </a: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1</a:t>
                </a:r>
                <a:r>
                  <a:rPr kumimoji="0" lang="ar-BH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F41A465-3038-4FD9-80FF-98C7007E2DED}"/>
                  </a:ext>
                </a:extLst>
              </p:cNvPr>
              <p:cNvSpPr/>
              <p:nvPr/>
            </p:nvSpPr>
            <p:spPr>
              <a:xfrm>
                <a:off x="8319279" y="2169760"/>
                <a:ext cx="3458073" cy="1341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أولو أجنحة متعددة، فمنهم من له جناحان، ومنهم من له ثلاثة، ومنهم من له أربعة، ومنهم</a:t>
                </a:r>
                <a:r>
                  <a:rPr kumimoji="0" 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</a:t>
                </a:r>
                <a:r>
                  <a:rPr kumimoji="0" lang="ar-SA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من له أكثر من ذلك. 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E83869C-E777-4F42-B30D-B1F1F12213B5}"/>
                  </a:ext>
                </a:extLst>
              </p:cNvPr>
              <p:cNvSpPr/>
              <p:nvPr/>
            </p:nvSpPr>
            <p:spPr>
              <a:xfrm>
                <a:off x="8585218" y="4254760"/>
                <a:ext cx="3126120" cy="965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a-I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قادرون على أن يتمثلوا في صورة بشرية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280B2A6-31B8-4F0D-BB02-9456D2EC1EF6}"/>
                  </a:ext>
                </a:extLst>
              </p:cNvPr>
              <p:cNvSpPr/>
              <p:nvPr/>
            </p:nvSpPr>
            <p:spPr>
              <a:xfrm>
                <a:off x="8587801" y="6331635"/>
                <a:ext cx="2988319" cy="53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لا يوصفون بالذكورة ولا بالأنوثة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F9913B-60D1-429C-BB01-F38B9C10538B}"/>
                  </a:ext>
                </a:extLst>
              </p:cNvPr>
              <p:cNvSpPr/>
              <p:nvPr/>
            </p:nvSpPr>
            <p:spPr>
              <a:xfrm>
                <a:off x="1260663" y="5948207"/>
                <a:ext cx="7140094" cy="139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لقد زعم مشركو العرب أن الملائكة إناث وزعموا أن</a:t>
                </a:r>
                <a:r>
                  <a:rPr kumimoji="0" lang="ar-S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هؤلاء الإناث بنات الله، وقد بي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َّ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ن لهم القرآن الكريم فساد ما ذهبوا إليه بقوله: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﴿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وَجَعَلُوا الْمَلَائِكَةَ الَّذِينَ هُمْ عِبَادُ الرَّحْمَٰنِ إِنَاثًا ۚ أَشَهِدُوا خَلْقَهُمْ ۚ سَتُكْتَبُ شَهَادَتُهُمْ وَيُسْأَلُونَ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﴾.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الزخرف 19</a:t>
                </a:r>
                <a:endPara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F898E71-04EE-431E-8C6A-D99122B04EB4}"/>
                  </a:ext>
                </a:extLst>
              </p:cNvPr>
              <p:cNvSpPr/>
              <p:nvPr/>
            </p:nvSpPr>
            <p:spPr>
              <a:xfrm>
                <a:off x="1544640" y="3922992"/>
                <a:ext cx="6855880" cy="182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rtl="1"/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جاء جبريل عليه السلام  متمثلا في صورة بشر إلى رسول الله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  <a:sym typeface="AGA Arabesque" panose="05000000000000000000" pitchFamily="2" charset="2"/>
                  </a:rPr>
                  <a:t>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يسأله عن الإسلام والإيمان والإحسان.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. ثم قال </a:t>
                </a:r>
                <a:r>
                  <a:rPr lang="ar-SA" sz="24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  <a:sym typeface="AGA Arabesque" panose="05000000000000000000" pitchFamily="2" charset="2"/>
                  </a:rPr>
                  <a:t>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: مخاطبا عمر بن الخطاب رضي الله عنه: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"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يا عُمَرُ أتَدْرِي مَنِ السَّائِلُ؟ قُلتُ:  اللَّهُ ورَسولُهُ أعْلَمُ، قالَ: فإنَّه جِبْرِيلُ أتاكُمْ يُعَلِّمُكُمْ دِينَكُمْ</a:t>
                </a:r>
                <a:r>
                  <a:rPr kumimoji="0" lang="ar-BH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"</a:t>
                </a: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kumimoji="0" lang="ar-SA" sz="1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رواه مسلم</a:t>
                </a:r>
                <a:r>
                  <a:rPr kumimoji="0" lang="ar-SA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" name="Shape">
              <a:extLst>
                <a:ext uri="{FF2B5EF4-FFF2-40B4-BE49-F238E27FC236}">
                  <a16:creationId xmlns:a16="http://schemas.microsoft.com/office/drawing/2014/main" id="{297EE021-0F94-4BAF-AAAE-1E4CCAE379B0}"/>
                </a:ext>
              </a:extLst>
            </p:cNvPr>
            <p:cNvSpPr/>
            <p:nvPr/>
          </p:nvSpPr>
          <p:spPr>
            <a:xfrm rot="10800000">
              <a:off x="11186075" y="4773057"/>
              <a:ext cx="286821" cy="21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CC65B059-D57C-4529-9B9D-BFF3D00580FB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7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9F5CB231-4381-44A8-91DE-2E74FAA6F69D}"/>
              </a:ext>
            </a:extLst>
          </p:cNvPr>
          <p:cNvGrpSpPr/>
          <p:nvPr/>
        </p:nvGrpSpPr>
        <p:grpSpPr>
          <a:xfrm>
            <a:off x="7805831" y="112637"/>
            <a:ext cx="4054040" cy="792820"/>
            <a:chOff x="7036877" y="76055"/>
            <a:chExt cx="4408376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1" name="Rounded Rectangle 1032">
              <a:extLst>
                <a:ext uri="{FF2B5EF4-FFF2-40B4-BE49-F238E27FC236}">
                  <a16:creationId xmlns:a16="http://schemas.microsoft.com/office/drawing/2014/main" id="{28298370-B09B-4B0D-ABB3-8104A6E26F9C}"/>
                </a:ext>
              </a:extLst>
            </p:cNvPr>
            <p:cNvSpPr/>
            <p:nvPr/>
          </p:nvSpPr>
          <p:spPr>
            <a:xfrm flipH="1">
              <a:off x="7036877" y="87360"/>
              <a:ext cx="4408376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2" name="Rounded Rectangle 1032">
              <a:extLst>
                <a:ext uri="{FF2B5EF4-FFF2-40B4-BE49-F238E27FC236}">
                  <a16:creationId xmlns:a16="http://schemas.microsoft.com/office/drawing/2014/main" id="{60DBE98F-5C61-4685-9865-998FC38A7894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53" name="Star: 24 Points 52">
              <a:extLst>
                <a:ext uri="{FF2B5EF4-FFF2-40B4-BE49-F238E27FC236}">
                  <a16:creationId xmlns:a16="http://schemas.microsoft.com/office/drawing/2014/main" id="{EFDB7584-F2EC-4C10-A515-7E91BB00C227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061DA5-4210-44D4-83A3-84F7E69B15AE}"/>
              </a:ext>
            </a:extLst>
          </p:cNvPr>
          <p:cNvGrpSpPr/>
          <p:nvPr/>
        </p:nvGrpSpPr>
        <p:grpSpPr>
          <a:xfrm>
            <a:off x="10362930" y="1369177"/>
            <a:ext cx="1717585" cy="4518423"/>
            <a:chOff x="10377968" y="2516045"/>
            <a:chExt cx="1717585" cy="36117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78F934F-1924-4C2E-9112-D56E9599E1F7}"/>
                </a:ext>
              </a:extLst>
            </p:cNvPr>
            <p:cNvGrpSpPr/>
            <p:nvPr/>
          </p:nvGrpSpPr>
          <p:grpSpPr>
            <a:xfrm>
              <a:off x="10396790" y="2516045"/>
              <a:ext cx="1698763" cy="3611794"/>
              <a:chOff x="10396973" y="2374620"/>
              <a:chExt cx="1698763" cy="3611794"/>
            </a:xfrm>
          </p:grpSpPr>
          <p:sp>
            <p:nvSpPr>
              <p:cNvPr id="93" name="Rectangle 3">
                <a:extLst>
                  <a:ext uri="{FF2B5EF4-FFF2-40B4-BE49-F238E27FC236}">
                    <a16:creationId xmlns:a16="http://schemas.microsoft.com/office/drawing/2014/main" id="{390AA0E9-5EE5-418A-BF95-A3E7E568EC44}"/>
                  </a:ext>
                </a:extLst>
              </p:cNvPr>
              <p:cNvSpPr/>
              <p:nvPr/>
            </p:nvSpPr>
            <p:spPr>
              <a:xfrm>
                <a:off x="10396976" y="2374620"/>
                <a:ext cx="1698760" cy="3600957"/>
              </a:xfrm>
              <a:prstGeom prst="rect">
                <a:avLst/>
              </a:prstGeom>
              <a:gradFill flip="none" rotWithShape="1">
                <a:gsLst>
                  <a:gs pos="58000">
                    <a:srgbClr val="FFFFFF"/>
                  </a:gs>
                  <a:gs pos="100000">
                    <a:srgbClr val="E6EAEB"/>
                  </a:gs>
                </a:gsLst>
                <a:lin ang="2700000" scaled="1"/>
                <a:tileRect/>
              </a:gradFill>
              <a:ln w="6350">
                <a:noFill/>
                <a:miter/>
              </a:ln>
              <a:effectLst>
                <a:outerShdw blurRad="419100" dist="466023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grpSp>
            <p:nvGrpSpPr>
              <p:cNvPr id="94" name="Group">
                <a:extLst>
                  <a:ext uri="{FF2B5EF4-FFF2-40B4-BE49-F238E27FC236}">
                    <a16:creationId xmlns:a16="http://schemas.microsoft.com/office/drawing/2014/main" id="{2BBE2D8C-1A1B-4417-AA54-573F44E303F4}"/>
                  </a:ext>
                </a:extLst>
              </p:cNvPr>
              <p:cNvGrpSpPr/>
              <p:nvPr/>
            </p:nvGrpSpPr>
            <p:grpSpPr>
              <a:xfrm>
                <a:off x="10396973" y="2374621"/>
                <a:ext cx="1698762" cy="505179"/>
                <a:chOff x="0" y="0"/>
                <a:chExt cx="1698760" cy="505178"/>
              </a:xfrm>
            </p:grpSpPr>
            <p:sp>
              <p:nvSpPr>
                <p:cNvPr id="95" name="Rectangle 4">
                  <a:extLst>
                    <a:ext uri="{FF2B5EF4-FFF2-40B4-BE49-F238E27FC236}">
                      <a16:creationId xmlns:a16="http://schemas.microsoft.com/office/drawing/2014/main" id="{33A0CA4D-A6DB-4A83-A384-956C64B8B57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98758" cy="30964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DBDE"/>
                    </a:gs>
                    <a:gs pos="48159">
                      <a:srgbClr val="7E6EEF"/>
                    </a:gs>
                    <a:gs pos="100000">
                      <a:srgbClr val="FC00FF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96" name="Rectangle 4">
                  <a:extLst>
                    <a:ext uri="{FF2B5EF4-FFF2-40B4-BE49-F238E27FC236}">
                      <a16:creationId xmlns:a16="http://schemas.microsoft.com/office/drawing/2014/main" id="{1F1C2733-DB04-4590-8D44-9A3716A97CB3}"/>
                    </a:ext>
                  </a:extLst>
                </p:cNvPr>
                <p:cNvSpPr/>
                <p:nvPr/>
              </p:nvSpPr>
              <p:spPr>
                <a:xfrm>
                  <a:off x="3" y="389926"/>
                  <a:ext cx="1698758" cy="817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DBDE"/>
                    </a:gs>
                    <a:gs pos="48159">
                      <a:srgbClr val="7E6EEF"/>
                    </a:gs>
                    <a:gs pos="100000">
                      <a:srgbClr val="FC00FF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97" name="Rectangle 4">
                  <a:extLst>
                    <a:ext uri="{FF2B5EF4-FFF2-40B4-BE49-F238E27FC236}">
                      <a16:creationId xmlns:a16="http://schemas.microsoft.com/office/drawing/2014/main" id="{7220E806-FA2E-4EA3-8B54-E81C9B4C3180}"/>
                    </a:ext>
                  </a:extLst>
                </p:cNvPr>
                <p:cNvSpPr/>
                <p:nvPr/>
              </p:nvSpPr>
              <p:spPr>
                <a:xfrm>
                  <a:off x="3" y="476603"/>
                  <a:ext cx="1698758" cy="2857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DBDE"/>
                    </a:gs>
                    <a:gs pos="48159">
                      <a:srgbClr val="7E6EEF"/>
                    </a:gs>
                    <a:gs pos="100000">
                      <a:srgbClr val="FC00FF"/>
                    </a:gs>
                  </a:gsLst>
                  <a:lin ang="2089255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sp>
            <p:nvSpPr>
              <p:cNvPr id="98" name="Rectangle 4">
                <a:extLst>
                  <a:ext uri="{FF2B5EF4-FFF2-40B4-BE49-F238E27FC236}">
                    <a16:creationId xmlns:a16="http://schemas.microsoft.com/office/drawing/2014/main" id="{BA9CEE06-5FC6-4515-8D4A-47DFE07BE09E}"/>
                  </a:ext>
                </a:extLst>
              </p:cNvPr>
              <p:cNvSpPr/>
              <p:nvPr/>
            </p:nvSpPr>
            <p:spPr>
              <a:xfrm>
                <a:off x="10662649" y="5462231"/>
                <a:ext cx="1183840" cy="513346"/>
              </a:xfrm>
              <a:prstGeom prst="rect">
                <a:avLst/>
              </a:prstGeom>
              <a:gradFill>
                <a:gsLst>
                  <a:gs pos="0">
                    <a:srgbClr val="00DBDE"/>
                  </a:gs>
                  <a:gs pos="48159">
                    <a:srgbClr val="7E6EEF"/>
                  </a:gs>
                  <a:gs pos="100000">
                    <a:srgbClr val="FC00FF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02" name="Rounded Rectangle">
                <a:extLst>
                  <a:ext uri="{FF2B5EF4-FFF2-40B4-BE49-F238E27FC236}">
                    <a16:creationId xmlns:a16="http://schemas.microsoft.com/office/drawing/2014/main" id="{687D61A7-2D65-4129-82C3-D38B89902B80}"/>
                  </a:ext>
                </a:extLst>
              </p:cNvPr>
              <p:cNvSpPr/>
              <p:nvPr/>
            </p:nvSpPr>
            <p:spPr>
              <a:xfrm>
                <a:off x="10814425" y="5197006"/>
                <a:ext cx="863862" cy="8494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EFEFE"/>
                  </a:gs>
                  <a:gs pos="26230">
                    <a:srgbClr val="FAFBFD">
                      <a:alpha val="50000"/>
                    </a:srgbClr>
                  </a:gs>
                  <a:gs pos="42212">
                    <a:srgbClr val="F6F8FC">
                      <a:alpha val="0"/>
                    </a:srgbClr>
                  </a:gs>
                  <a:gs pos="58166">
                    <a:srgbClr val="7B7C7E">
                      <a:alpha val="20500"/>
                    </a:srgbClr>
                  </a:gs>
                  <a:gs pos="86088">
                    <a:srgbClr val="000000">
                      <a:alpha val="41000"/>
                    </a:srgbClr>
                  </a:gs>
                </a:gsLst>
                <a:lin ang="16200000"/>
              </a:gradFill>
              <a:ln w="12700">
                <a:miter lim="400000"/>
              </a:ln>
            </p:spPr>
            <p:txBody>
              <a:bodyPr lIns="45719" rIns="45719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03" name="TextBox 34">
                <a:extLst>
                  <a:ext uri="{FF2B5EF4-FFF2-40B4-BE49-F238E27FC236}">
                    <a16:creationId xmlns:a16="http://schemas.microsoft.com/office/drawing/2014/main" id="{E5AC0E98-579E-4E19-BE6A-C55D2ACBB8A5}"/>
                  </a:ext>
                </a:extLst>
              </p:cNvPr>
              <p:cNvSpPr txBox="1"/>
              <p:nvPr/>
            </p:nvSpPr>
            <p:spPr>
              <a:xfrm>
                <a:off x="10785275" y="5463198"/>
                <a:ext cx="896713" cy="5232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>
                <a:spAutoFit/>
              </a:bodyPr>
              <a:lstStyle>
                <a:lvl1pPr>
                  <a:defRPr sz="15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800" b="1" kern="0" dirty="0">
                    <a:solidFill>
                      <a:srgbClr val="FFFF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سؤال</a:t>
                </a:r>
                <a:endParaRPr kumimoji="0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rial Rounded MT Bold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9B1248-2EB6-4DB3-A230-F7B2633353BF}"/>
                </a:ext>
              </a:extLst>
            </p:cNvPr>
            <p:cNvSpPr/>
            <p:nvPr/>
          </p:nvSpPr>
          <p:spPr>
            <a:xfrm>
              <a:off x="10377968" y="3421154"/>
              <a:ext cx="162333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استنتج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من الآيات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الكريم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ات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الآتية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صفات أخرى للملائكة.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F269991-24F7-467E-8D6F-3CDE67A39808}"/>
              </a:ext>
            </a:extLst>
          </p:cNvPr>
          <p:cNvSpPr/>
          <p:nvPr/>
        </p:nvSpPr>
        <p:spPr>
          <a:xfrm>
            <a:off x="8254712" y="165316"/>
            <a:ext cx="2129109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صفات الملائكة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Plaque 127">
            <a:extLst>
              <a:ext uri="{FF2B5EF4-FFF2-40B4-BE49-F238E27FC236}">
                <a16:creationId xmlns:a16="http://schemas.microsoft.com/office/drawing/2014/main" id="{4D02F11B-7A16-4CCA-BFA7-278A26142273}"/>
              </a:ext>
            </a:extLst>
          </p:cNvPr>
          <p:cNvSpPr/>
          <p:nvPr/>
        </p:nvSpPr>
        <p:spPr>
          <a:xfrm>
            <a:off x="4210306" y="132647"/>
            <a:ext cx="2121163" cy="515218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E29D38-A3AF-4EAD-A1A6-FA69E2659EF7}"/>
              </a:ext>
            </a:extLst>
          </p:cNvPr>
          <p:cNvGrpSpPr/>
          <p:nvPr/>
        </p:nvGrpSpPr>
        <p:grpSpPr>
          <a:xfrm>
            <a:off x="-8563" y="359120"/>
            <a:ext cx="10249212" cy="7447509"/>
            <a:chOff x="572399" y="359120"/>
            <a:chExt cx="9668250" cy="7447509"/>
          </a:xfrm>
        </p:grpSpPr>
        <p:grpSp>
          <p:nvGrpSpPr>
            <p:cNvPr id="4" name="Group">
              <a:extLst>
                <a:ext uri="{FF2B5EF4-FFF2-40B4-BE49-F238E27FC236}">
                  <a16:creationId xmlns:a16="http://schemas.microsoft.com/office/drawing/2014/main" id="{69DB5525-5644-48A2-9F0E-66FE2E88B8FF}"/>
                </a:ext>
              </a:extLst>
            </p:cNvPr>
            <p:cNvGrpSpPr/>
            <p:nvPr/>
          </p:nvGrpSpPr>
          <p:grpSpPr>
            <a:xfrm flipH="1">
              <a:off x="572401" y="5079102"/>
              <a:ext cx="6078412" cy="1011058"/>
              <a:chOff x="0" y="0"/>
              <a:chExt cx="3560205" cy="1255528"/>
            </a:xfrm>
          </p:grpSpPr>
          <p:sp>
            <p:nvSpPr>
              <p:cNvPr id="5" name="Shape">
                <a:extLst>
                  <a:ext uri="{FF2B5EF4-FFF2-40B4-BE49-F238E27FC236}">
                    <a16:creationId xmlns:a16="http://schemas.microsoft.com/office/drawing/2014/main" id="{3B4D0066-2722-49EE-BFCC-8EE3DA04CF0E}"/>
                  </a:ext>
                </a:extLst>
              </p:cNvPr>
              <p:cNvSpPr/>
              <p:nvPr/>
            </p:nvSpPr>
            <p:spPr>
              <a:xfrm>
                <a:off x="0" y="0"/>
                <a:ext cx="3560206" cy="125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825" y="1062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BB39B"/>
                  </a:gs>
                  <a:gs pos="100000">
                    <a:srgbClr val="FAE4CC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38100" dir="8053019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6" name="Line">
                <a:extLst>
                  <a:ext uri="{FF2B5EF4-FFF2-40B4-BE49-F238E27FC236}">
                    <a16:creationId xmlns:a16="http://schemas.microsoft.com/office/drawing/2014/main" id="{3C3CB0F0-D7FA-4AEA-91F9-83F59E42FC77}"/>
                  </a:ext>
                </a:extLst>
              </p:cNvPr>
              <p:cNvSpPr/>
              <p:nvPr/>
            </p:nvSpPr>
            <p:spPr>
              <a:xfrm>
                <a:off x="6189" y="75258"/>
                <a:ext cx="3433024" cy="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7" name="Line">
                <a:extLst>
                  <a:ext uri="{FF2B5EF4-FFF2-40B4-BE49-F238E27FC236}">
                    <a16:creationId xmlns:a16="http://schemas.microsoft.com/office/drawing/2014/main" id="{A322AD3E-80E5-4FE2-8466-64C09DFEB8AA}"/>
                  </a:ext>
                </a:extLst>
              </p:cNvPr>
              <p:cNvSpPr/>
              <p:nvPr/>
            </p:nvSpPr>
            <p:spPr>
              <a:xfrm>
                <a:off x="10584" y="1177017"/>
                <a:ext cx="3424234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106B2F6C-E192-43A4-A6B3-7805BE4C1859}"/>
                </a:ext>
              </a:extLst>
            </p:cNvPr>
            <p:cNvGrpSpPr/>
            <p:nvPr/>
          </p:nvGrpSpPr>
          <p:grpSpPr>
            <a:xfrm flipH="1">
              <a:off x="572399" y="3768843"/>
              <a:ext cx="6073134" cy="990373"/>
              <a:chOff x="0" y="0"/>
              <a:chExt cx="3560205" cy="1255528"/>
            </a:xfrm>
          </p:grpSpPr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25FF4DA9-0F12-45F6-9995-C2752AE9CDFD}"/>
                  </a:ext>
                </a:extLst>
              </p:cNvPr>
              <p:cNvSpPr/>
              <p:nvPr/>
            </p:nvSpPr>
            <p:spPr>
              <a:xfrm>
                <a:off x="0" y="0"/>
                <a:ext cx="3560206" cy="125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825" y="1062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6C3BA"/>
                  </a:gs>
                  <a:gs pos="100000">
                    <a:srgbClr val="F6F6F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38100" dir="8384231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0" name="Line">
                <a:extLst>
                  <a:ext uri="{FF2B5EF4-FFF2-40B4-BE49-F238E27FC236}">
                    <a16:creationId xmlns:a16="http://schemas.microsoft.com/office/drawing/2014/main" id="{EC1F6572-4DB5-49E3-A99F-A2357BBF9DD5}"/>
                  </a:ext>
                </a:extLst>
              </p:cNvPr>
              <p:cNvSpPr/>
              <p:nvPr/>
            </p:nvSpPr>
            <p:spPr>
              <a:xfrm>
                <a:off x="6637" y="75258"/>
                <a:ext cx="3433024" cy="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8AE8551F-A778-47AF-82B1-44627A25A5F9}"/>
                  </a:ext>
                </a:extLst>
              </p:cNvPr>
              <p:cNvSpPr/>
              <p:nvPr/>
            </p:nvSpPr>
            <p:spPr>
              <a:xfrm>
                <a:off x="11033" y="1177018"/>
                <a:ext cx="3424233" cy="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79FEAA56-D531-4555-8005-A4F0213131F7}"/>
                </a:ext>
              </a:extLst>
            </p:cNvPr>
            <p:cNvGrpSpPr/>
            <p:nvPr/>
          </p:nvGrpSpPr>
          <p:grpSpPr>
            <a:xfrm flipH="1">
              <a:off x="628671" y="2459370"/>
              <a:ext cx="6037666" cy="924609"/>
              <a:chOff x="-33180" y="1"/>
              <a:chExt cx="3560206" cy="1255529"/>
            </a:xfrm>
          </p:grpSpPr>
          <p:sp useBgFill="1">
            <p:nvSpPr>
              <p:cNvPr id="13" name="Shape">
                <a:extLst>
                  <a:ext uri="{FF2B5EF4-FFF2-40B4-BE49-F238E27FC236}">
                    <a16:creationId xmlns:a16="http://schemas.microsoft.com/office/drawing/2014/main" id="{9D7D4899-F157-4710-A26D-1C5A52D3105C}"/>
                  </a:ext>
                </a:extLst>
              </p:cNvPr>
              <p:cNvSpPr/>
              <p:nvPr/>
            </p:nvSpPr>
            <p:spPr>
              <a:xfrm>
                <a:off x="-33180" y="1"/>
                <a:ext cx="3560206" cy="125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825" y="1062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4" name="Line">
                <a:extLst>
                  <a:ext uri="{FF2B5EF4-FFF2-40B4-BE49-F238E27FC236}">
                    <a16:creationId xmlns:a16="http://schemas.microsoft.com/office/drawing/2014/main" id="{54379EA5-FAC9-43A6-A96D-2C9567C3CC43}"/>
                  </a:ext>
                </a:extLst>
              </p:cNvPr>
              <p:cNvSpPr/>
              <p:nvPr/>
            </p:nvSpPr>
            <p:spPr>
              <a:xfrm>
                <a:off x="6637" y="75258"/>
                <a:ext cx="3433024" cy="1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5" name="Line">
                <a:extLst>
                  <a:ext uri="{FF2B5EF4-FFF2-40B4-BE49-F238E27FC236}">
                    <a16:creationId xmlns:a16="http://schemas.microsoft.com/office/drawing/2014/main" id="{913BD448-0A58-4C99-9C6F-9085EF356A1E}"/>
                  </a:ext>
                </a:extLst>
              </p:cNvPr>
              <p:cNvSpPr/>
              <p:nvPr/>
            </p:nvSpPr>
            <p:spPr>
              <a:xfrm>
                <a:off x="11033" y="1177017"/>
                <a:ext cx="3424233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95C2F537-FC31-4DAA-88D9-AA2F0F35C962}"/>
                </a:ext>
              </a:extLst>
            </p:cNvPr>
            <p:cNvSpPr/>
            <p:nvPr/>
          </p:nvSpPr>
          <p:spPr>
            <a:xfrm rot="10800000">
              <a:off x="9875099" y="4961961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E054E5C0-1E12-4EF6-B449-537510247C1C}"/>
                </a:ext>
              </a:extLst>
            </p:cNvPr>
            <p:cNvSpPr/>
            <p:nvPr/>
          </p:nvSpPr>
          <p:spPr>
            <a:xfrm>
              <a:off x="6399426" y="6180353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3D04B5EA-D725-49B4-AEFC-67629A87BE21}"/>
                </a:ext>
              </a:extLst>
            </p:cNvPr>
            <p:cNvSpPr/>
            <p:nvPr/>
          </p:nvSpPr>
          <p:spPr>
            <a:xfrm rot="10800000">
              <a:off x="9860646" y="3648410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3A459E44-E4A0-471A-8BFA-55B60A91C0D8}"/>
                </a:ext>
              </a:extLst>
            </p:cNvPr>
            <p:cNvSpPr/>
            <p:nvPr/>
          </p:nvSpPr>
          <p:spPr>
            <a:xfrm>
              <a:off x="6363687" y="4857362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E8FA7587-47D6-448D-A923-25538D79385D}"/>
                </a:ext>
              </a:extLst>
            </p:cNvPr>
            <p:cNvSpPr/>
            <p:nvPr/>
          </p:nvSpPr>
          <p:spPr>
            <a:xfrm rot="10800000">
              <a:off x="9875099" y="2387934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C15B5A1-5E97-4ABC-BDD0-68B5FAA86710}"/>
                </a:ext>
              </a:extLst>
            </p:cNvPr>
            <p:cNvSpPr/>
            <p:nvPr/>
          </p:nvSpPr>
          <p:spPr>
            <a:xfrm>
              <a:off x="6369708" y="3482235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pic>
          <p:nvPicPr>
            <p:cNvPr id="22" name="Picture1.png" descr="Picture1.png">
              <a:extLst>
                <a:ext uri="{FF2B5EF4-FFF2-40B4-BE49-F238E27FC236}">
                  <a16:creationId xmlns:a16="http://schemas.microsoft.com/office/drawing/2014/main" id="{38D18A53-5295-48F2-92B2-82C38C44C324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83618"/>
            </a:blip>
            <a:stretch>
              <a:fillRect/>
            </a:stretch>
          </p:blipFill>
          <p:spPr>
            <a:xfrm rot="10800000">
              <a:off x="9891142" y="359120"/>
              <a:ext cx="78423" cy="74475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" name="Picture1.png" descr="Picture1.png">
              <a:extLst>
                <a:ext uri="{FF2B5EF4-FFF2-40B4-BE49-F238E27FC236}">
                  <a16:creationId xmlns:a16="http://schemas.microsoft.com/office/drawing/2014/main" id="{859FEB8F-273A-4F3A-AD1B-3C46321F9E99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alphaModFix amt="83618"/>
            </a:blip>
            <a:stretch>
              <a:fillRect/>
            </a:stretch>
          </p:blipFill>
          <p:spPr>
            <a:xfrm rot="10800000" flipH="1">
              <a:off x="6585566" y="773456"/>
              <a:ext cx="105608" cy="6889156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8E307913-E050-45F7-AB45-B0AC65514694}"/>
                </a:ext>
              </a:extLst>
            </p:cNvPr>
            <p:cNvGrpSpPr/>
            <p:nvPr/>
          </p:nvGrpSpPr>
          <p:grpSpPr>
            <a:xfrm>
              <a:off x="6331469" y="5038406"/>
              <a:ext cx="3830964" cy="1254311"/>
              <a:chOff x="0" y="0"/>
              <a:chExt cx="2752526" cy="1552545"/>
            </a:xfrm>
          </p:grpSpPr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A532F49A-D431-4D1F-8B7B-52C268AAB67E}"/>
                  </a:ext>
                </a:extLst>
              </p:cNvPr>
              <p:cNvSpPr/>
              <p:nvPr/>
            </p:nvSpPr>
            <p:spPr>
              <a:xfrm>
                <a:off x="0" y="0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gradFill flip="none" rotWithShape="1">
                <a:gsLst>
                  <a:gs pos="4465">
                    <a:srgbClr val="ECDAC2"/>
                  </a:gs>
                  <a:gs pos="10037">
                    <a:srgbClr val="BA9C7D"/>
                  </a:gs>
                  <a:gs pos="16719">
                    <a:srgbClr val="E9D0B7"/>
                  </a:gs>
                  <a:gs pos="80000">
                    <a:srgbClr val="E7CDB6"/>
                  </a:gs>
                  <a:gs pos="87000">
                    <a:srgbClr val="B39271"/>
                  </a:gs>
                  <a:gs pos="94000">
                    <a:srgbClr val="F2DAC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7CF0618F-DF9D-4270-8A33-35D90F6F74D9}"/>
                  </a:ext>
                </a:extLst>
              </p:cNvPr>
              <p:cNvSpPr/>
              <p:nvPr/>
            </p:nvSpPr>
            <p:spPr>
              <a:xfrm>
                <a:off x="6901" y="82299"/>
                <a:ext cx="2744682" cy="35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6C62BEAF-A082-4B0A-8FB3-77644C44B0D9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grpSp>
          <p:nvGrpSpPr>
            <p:cNvPr id="28" name="Group">
              <a:extLst>
                <a:ext uri="{FF2B5EF4-FFF2-40B4-BE49-F238E27FC236}">
                  <a16:creationId xmlns:a16="http://schemas.microsoft.com/office/drawing/2014/main" id="{93C0AD0F-ECED-4649-8F99-43C80AF0C335}"/>
                </a:ext>
              </a:extLst>
            </p:cNvPr>
            <p:cNvGrpSpPr/>
            <p:nvPr/>
          </p:nvGrpSpPr>
          <p:grpSpPr>
            <a:xfrm>
              <a:off x="6302037" y="3710619"/>
              <a:ext cx="3869431" cy="1264093"/>
              <a:chOff x="0" y="0"/>
              <a:chExt cx="2752525" cy="1552544"/>
            </a:xfrm>
          </p:grpSpPr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8E2F3A24-0A81-45D4-A755-9635FAFCF624}"/>
                  </a:ext>
                </a:extLst>
              </p:cNvPr>
              <p:cNvSpPr/>
              <p:nvPr/>
            </p:nvSpPr>
            <p:spPr>
              <a:xfrm>
                <a:off x="0" y="0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gradFill flip="none" rotWithShape="1">
                <a:gsLst>
                  <a:gs pos="4465">
                    <a:srgbClr val="F6F6F5"/>
                  </a:gs>
                  <a:gs pos="10037">
                    <a:srgbClr val="C6C3BA"/>
                  </a:gs>
                  <a:gs pos="16719">
                    <a:srgbClr val="F6F6F5"/>
                  </a:gs>
                  <a:gs pos="78000">
                    <a:srgbClr val="F6F6F5"/>
                  </a:gs>
                  <a:gs pos="87000">
                    <a:srgbClr val="B1ABA2"/>
                  </a:gs>
                  <a:gs pos="94000">
                    <a:srgbClr val="F6F6F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731E291-01C6-4889-9A41-9FE6D1ED7C38}"/>
                  </a:ext>
                </a:extLst>
              </p:cNvPr>
              <p:cNvSpPr/>
              <p:nvPr/>
            </p:nvSpPr>
            <p:spPr>
              <a:xfrm>
                <a:off x="6901" y="82299"/>
                <a:ext cx="2744682" cy="35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BDFA145A-FCBB-4B29-ADDD-418BED3655BE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grpSp>
          <p:nvGrpSpPr>
            <p:cNvPr id="32" name="Group">
              <a:extLst>
                <a:ext uri="{FF2B5EF4-FFF2-40B4-BE49-F238E27FC236}">
                  <a16:creationId xmlns:a16="http://schemas.microsoft.com/office/drawing/2014/main" id="{8ADA165F-D4BB-463E-99AD-90B3AB79F05C}"/>
                </a:ext>
              </a:extLst>
            </p:cNvPr>
            <p:cNvGrpSpPr/>
            <p:nvPr/>
          </p:nvGrpSpPr>
          <p:grpSpPr>
            <a:xfrm>
              <a:off x="6329327" y="2412842"/>
              <a:ext cx="3835170" cy="1186905"/>
              <a:chOff x="0" y="0"/>
              <a:chExt cx="2752525" cy="1552544"/>
            </a:xfrm>
          </p:grpSpPr>
          <p:sp useBgFill="1">
            <p:nvSpPr>
              <p:cNvPr id="33" name="Shape">
                <a:extLst>
                  <a:ext uri="{FF2B5EF4-FFF2-40B4-BE49-F238E27FC236}">
                    <a16:creationId xmlns:a16="http://schemas.microsoft.com/office/drawing/2014/main" id="{CF267F28-4043-4CCA-91F3-7C7941E33F50}"/>
                  </a:ext>
                </a:extLst>
              </p:cNvPr>
              <p:cNvSpPr/>
              <p:nvPr/>
            </p:nvSpPr>
            <p:spPr>
              <a:xfrm>
                <a:off x="0" y="0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31789ABA-5D52-469A-9667-7F86976BC660}"/>
                  </a:ext>
                </a:extLst>
              </p:cNvPr>
              <p:cNvSpPr/>
              <p:nvPr/>
            </p:nvSpPr>
            <p:spPr>
              <a:xfrm>
                <a:off x="6901" y="82298"/>
                <a:ext cx="2744682" cy="35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9B2D20B0-106D-491B-AF15-B3735E047ACB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2569B3B-79BB-4F4A-B0FD-4CEC6807F5DA}"/>
                </a:ext>
              </a:extLst>
            </p:cNvPr>
            <p:cNvSpPr/>
            <p:nvPr/>
          </p:nvSpPr>
          <p:spPr>
            <a:xfrm>
              <a:off x="7110803" y="2611121"/>
              <a:ext cx="23762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....................................</a:t>
              </a:r>
              <a:r>
                <a:rPr kumimoji="0" lang="ar-B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.............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</a:t>
              </a:r>
              <a:r>
                <a:rPr kumimoji="0" lang="ar-B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CB91F9-CED5-4271-84D3-D748A183A424}"/>
                </a:ext>
              </a:extLst>
            </p:cNvPr>
            <p:cNvSpPr/>
            <p:nvPr/>
          </p:nvSpPr>
          <p:spPr>
            <a:xfrm>
              <a:off x="6913052" y="3846894"/>
              <a:ext cx="271093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....................................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C102F23-3B5D-45F4-8584-EF21AFBFB661}"/>
                </a:ext>
              </a:extLst>
            </p:cNvPr>
            <p:cNvSpPr/>
            <p:nvPr/>
          </p:nvSpPr>
          <p:spPr>
            <a:xfrm>
              <a:off x="6828027" y="5233188"/>
              <a:ext cx="28852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.......................................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.......................................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12" name="Group">
              <a:extLst>
                <a:ext uri="{FF2B5EF4-FFF2-40B4-BE49-F238E27FC236}">
                  <a16:creationId xmlns:a16="http://schemas.microsoft.com/office/drawing/2014/main" id="{CFA5EB05-C8AD-4371-8B14-94D2A3C09BF4}"/>
                </a:ext>
              </a:extLst>
            </p:cNvPr>
            <p:cNvGrpSpPr/>
            <p:nvPr/>
          </p:nvGrpSpPr>
          <p:grpSpPr>
            <a:xfrm flipH="1">
              <a:off x="605373" y="1387542"/>
              <a:ext cx="6037666" cy="648520"/>
              <a:chOff x="0" y="190649"/>
              <a:chExt cx="3560206" cy="1255529"/>
            </a:xfrm>
          </p:grpSpPr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78B636BB-18B4-41B0-917D-0DB3BB6E3467}"/>
                  </a:ext>
                </a:extLst>
              </p:cNvPr>
              <p:cNvSpPr/>
              <p:nvPr/>
            </p:nvSpPr>
            <p:spPr>
              <a:xfrm>
                <a:off x="0" y="190649"/>
                <a:ext cx="3560206" cy="1255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825" y="1062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14" name="Line">
                <a:extLst>
                  <a:ext uri="{FF2B5EF4-FFF2-40B4-BE49-F238E27FC236}">
                    <a16:creationId xmlns:a16="http://schemas.microsoft.com/office/drawing/2014/main" id="{6D97A020-F9A6-4A0E-B1F2-AB336BBB4D49}"/>
                  </a:ext>
                </a:extLst>
              </p:cNvPr>
              <p:cNvSpPr/>
              <p:nvPr/>
            </p:nvSpPr>
            <p:spPr>
              <a:xfrm>
                <a:off x="6637" y="320380"/>
                <a:ext cx="3433024" cy="2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15" name="Line">
                <a:extLst>
                  <a:ext uri="{FF2B5EF4-FFF2-40B4-BE49-F238E27FC236}">
                    <a16:creationId xmlns:a16="http://schemas.microsoft.com/office/drawing/2014/main" id="{257A93F7-A8BD-45DF-88AB-9F2B880BD000}"/>
                  </a:ext>
                </a:extLst>
              </p:cNvPr>
              <p:cNvSpPr/>
              <p:nvPr/>
            </p:nvSpPr>
            <p:spPr>
              <a:xfrm>
                <a:off x="11033" y="1313195"/>
                <a:ext cx="3424233" cy="4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grpSp>
          <p:nvGrpSpPr>
            <p:cNvPr id="122" name="Group">
              <a:extLst>
                <a:ext uri="{FF2B5EF4-FFF2-40B4-BE49-F238E27FC236}">
                  <a16:creationId xmlns:a16="http://schemas.microsoft.com/office/drawing/2014/main" id="{0E240D7C-463A-4C1C-B2BE-88E1FA0AA6EA}"/>
                </a:ext>
              </a:extLst>
            </p:cNvPr>
            <p:cNvGrpSpPr/>
            <p:nvPr/>
          </p:nvGrpSpPr>
          <p:grpSpPr>
            <a:xfrm>
              <a:off x="6405479" y="1326022"/>
              <a:ext cx="3835170" cy="833737"/>
              <a:chOff x="0" y="0"/>
              <a:chExt cx="2752525" cy="1552544"/>
            </a:xfrm>
          </p:grpSpPr>
          <p:sp>
            <p:nvSpPr>
              <p:cNvPr id="123" name="Shape">
                <a:extLst>
                  <a:ext uri="{FF2B5EF4-FFF2-40B4-BE49-F238E27FC236}">
                    <a16:creationId xmlns:a16="http://schemas.microsoft.com/office/drawing/2014/main" id="{6AD44717-C221-4872-8C45-A8FD17E24471}"/>
                  </a:ext>
                </a:extLst>
              </p:cNvPr>
              <p:cNvSpPr/>
              <p:nvPr/>
            </p:nvSpPr>
            <p:spPr>
              <a:xfrm>
                <a:off x="0" y="0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24" name="Line">
                <a:extLst>
                  <a:ext uri="{FF2B5EF4-FFF2-40B4-BE49-F238E27FC236}">
                    <a16:creationId xmlns:a16="http://schemas.microsoft.com/office/drawing/2014/main" id="{9FE68C26-750A-4064-B6A8-489ACA6013A2}"/>
                  </a:ext>
                </a:extLst>
              </p:cNvPr>
              <p:cNvSpPr/>
              <p:nvPr/>
            </p:nvSpPr>
            <p:spPr>
              <a:xfrm>
                <a:off x="6901" y="82298"/>
                <a:ext cx="2744682" cy="35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  <p:sp>
            <p:nvSpPr>
              <p:cNvPr id="125" name="Line">
                <a:extLst>
                  <a:ext uri="{FF2B5EF4-FFF2-40B4-BE49-F238E27FC236}">
                    <a16:creationId xmlns:a16="http://schemas.microsoft.com/office/drawing/2014/main" id="{721889D7-225C-4CC7-B385-8796BBFAB11B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"/>
                  <a:ea typeface="+mn-ea"/>
                  <a:cs typeface="+mn-cs"/>
                  <a:sym typeface="Avenir Next"/>
                </a:endParaRPr>
              </a:p>
            </p:txBody>
          </p:sp>
        </p:grpSp>
        <p:sp>
          <p:nvSpPr>
            <p:cNvPr id="126" name="Shape">
              <a:extLst>
                <a:ext uri="{FF2B5EF4-FFF2-40B4-BE49-F238E27FC236}">
                  <a16:creationId xmlns:a16="http://schemas.microsoft.com/office/drawing/2014/main" id="{7F272E93-E061-458B-AC99-F605529619A7}"/>
                </a:ext>
              </a:extLst>
            </p:cNvPr>
            <p:cNvSpPr/>
            <p:nvPr/>
          </p:nvSpPr>
          <p:spPr>
            <a:xfrm>
              <a:off x="6401542" y="2100226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127" name="Shape">
              <a:extLst>
                <a:ext uri="{FF2B5EF4-FFF2-40B4-BE49-F238E27FC236}">
                  <a16:creationId xmlns:a16="http://schemas.microsoft.com/office/drawing/2014/main" id="{6A3F7F71-9B85-4C51-B559-8205E2280C04}"/>
                </a:ext>
              </a:extLst>
            </p:cNvPr>
            <p:cNvSpPr/>
            <p:nvPr/>
          </p:nvSpPr>
          <p:spPr>
            <a:xfrm rot="10800000">
              <a:off x="9921006" y="1307320"/>
              <a:ext cx="288063" cy="8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/>
                <a:ea typeface="+mn-ea"/>
                <a:cs typeface="+mn-cs"/>
                <a:sym typeface="Avenir Nex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831700-CF73-42EA-A489-59E6989F4572}"/>
                </a:ext>
              </a:extLst>
            </p:cNvPr>
            <p:cNvSpPr/>
            <p:nvPr/>
          </p:nvSpPr>
          <p:spPr>
            <a:xfrm>
              <a:off x="7445263" y="1484732"/>
              <a:ext cx="1600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صفات الملائكة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37CB5D-5E65-4611-9381-BEFB5C23C6F0}"/>
                </a:ext>
              </a:extLst>
            </p:cNvPr>
            <p:cNvSpPr/>
            <p:nvPr/>
          </p:nvSpPr>
          <p:spPr>
            <a:xfrm>
              <a:off x="1015653" y="1486818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النصوص القرآنية الكريمة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2A1D90-314C-429E-9FA8-2BD17D48FAA6}"/>
              </a:ext>
            </a:extLst>
          </p:cNvPr>
          <p:cNvGrpSpPr/>
          <p:nvPr/>
        </p:nvGrpSpPr>
        <p:grpSpPr>
          <a:xfrm>
            <a:off x="6295800" y="2374473"/>
            <a:ext cx="3881554" cy="1307944"/>
            <a:chOff x="6321088" y="2387934"/>
            <a:chExt cx="3881554" cy="1307944"/>
          </a:xfrm>
        </p:grpSpPr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19DF3CB7-7478-4FDC-AEE0-84534D2510F8}"/>
                </a:ext>
              </a:extLst>
            </p:cNvPr>
            <p:cNvSpPr/>
            <p:nvPr/>
          </p:nvSpPr>
          <p:spPr>
            <a:xfrm rot="10800000">
              <a:off x="9875099" y="2387934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160C9801-B2DB-4129-88E3-DCB7E2115509}"/>
                </a:ext>
              </a:extLst>
            </p:cNvPr>
            <p:cNvSpPr/>
            <p:nvPr/>
          </p:nvSpPr>
          <p:spPr>
            <a:xfrm>
              <a:off x="6369708" y="3482235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grpSp>
          <p:nvGrpSpPr>
            <p:cNvPr id="82" name="Group">
              <a:extLst>
                <a:ext uri="{FF2B5EF4-FFF2-40B4-BE49-F238E27FC236}">
                  <a16:creationId xmlns:a16="http://schemas.microsoft.com/office/drawing/2014/main" id="{A473C5D2-A189-4205-8983-7D6B8B011F7E}"/>
                </a:ext>
              </a:extLst>
            </p:cNvPr>
            <p:cNvGrpSpPr/>
            <p:nvPr/>
          </p:nvGrpSpPr>
          <p:grpSpPr>
            <a:xfrm>
              <a:off x="6338942" y="2454944"/>
              <a:ext cx="3863700" cy="1186906"/>
              <a:chOff x="6901" y="55072"/>
              <a:chExt cx="2773001" cy="1552545"/>
            </a:xfrm>
          </p:grpSpPr>
          <p:sp useBgFill="1">
            <p:nvSpPr>
              <p:cNvPr id="84" name="Shape">
                <a:extLst>
                  <a:ext uri="{FF2B5EF4-FFF2-40B4-BE49-F238E27FC236}">
                    <a16:creationId xmlns:a16="http://schemas.microsoft.com/office/drawing/2014/main" id="{F4368CDD-3030-4443-8386-D0217ACBD28F}"/>
                  </a:ext>
                </a:extLst>
              </p:cNvPr>
              <p:cNvSpPr/>
              <p:nvPr/>
            </p:nvSpPr>
            <p:spPr>
              <a:xfrm>
                <a:off x="30201" y="55072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C78039FF-0D53-456D-BD56-28A7C1F86271}"/>
                  </a:ext>
                </a:extLst>
              </p:cNvPr>
              <p:cNvSpPr/>
              <p:nvPr/>
            </p:nvSpPr>
            <p:spPr>
              <a:xfrm>
                <a:off x="6901" y="82298"/>
                <a:ext cx="2744682" cy="35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3FDECD16-6016-44A6-B01E-DC2BD54C34C8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C7D9E-1623-46B0-9893-5B50D31943EC}"/>
                </a:ext>
              </a:extLst>
            </p:cNvPr>
            <p:cNvSpPr/>
            <p:nvPr/>
          </p:nvSpPr>
          <p:spPr>
            <a:xfrm>
              <a:off x="6321088" y="2585495"/>
              <a:ext cx="34900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أنهم مَجْبُولون على طاعة الله تعالى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 وامتثال أمره ولا يعصونه طرفة عين.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D1D35FC-A929-41AA-8372-8762D868DF88}"/>
              </a:ext>
            </a:extLst>
          </p:cNvPr>
          <p:cNvGrpSpPr/>
          <p:nvPr/>
        </p:nvGrpSpPr>
        <p:grpSpPr>
          <a:xfrm>
            <a:off x="6254194" y="3662664"/>
            <a:ext cx="3905729" cy="1296154"/>
            <a:chOff x="6311739" y="4536356"/>
            <a:chExt cx="3905729" cy="1296154"/>
          </a:xfrm>
        </p:grpSpPr>
        <p:sp>
          <p:nvSpPr>
            <p:cNvPr id="88" name="Shape">
              <a:extLst>
                <a:ext uri="{FF2B5EF4-FFF2-40B4-BE49-F238E27FC236}">
                  <a16:creationId xmlns:a16="http://schemas.microsoft.com/office/drawing/2014/main" id="{6856464F-48C0-46E1-83FC-C295FA3FE53F}"/>
                </a:ext>
              </a:extLst>
            </p:cNvPr>
            <p:cNvSpPr/>
            <p:nvPr/>
          </p:nvSpPr>
          <p:spPr>
            <a:xfrm rot="10800000">
              <a:off x="9930647" y="4536356"/>
              <a:ext cx="286821" cy="213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id="{EF68D4A0-8F21-4E2E-A946-B5E23477F112}"/>
                </a:ext>
              </a:extLst>
            </p:cNvPr>
            <p:cNvSpPr/>
            <p:nvPr/>
          </p:nvSpPr>
          <p:spPr>
            <a:xfrm>
              <a:off x="6363687" y="4857362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grpSp>
          <p:nvGrpSpPr>
            <p:cNvPr id="90" name="Group">
              <a:extLst>
                <a:ext uri="{FF2B5EF4-FFF2-40B4-BE49-F238E27FC236}">
                  <a16:creationId xmlns:a16="http://schemas.microsoft.com/office/drawing/2014/main" id="{36C200EC-FF8D-4E25-B528-B2BC3923C34E}"/>
                </a:ext>
              </a:extLst>
            </p:cNvPr>
            <p:cNvGrpSpPr/>
            <p:nvPr/>
          </p:nvGrpSpPr>
          <p:grpSpPr>
            <a:xfrm>
              <a:off x="6311739" y="4568416"/>
              <a:ext cx="3885016" cy="1264094"/>
              <a:chOff x="6902" y="1053537"/>
              <a:chExt cx="2763611" cy="1552545"/>
            </a:xfrm>
          </p:grpSpPr>
          <p:sp>
            <p:nvSpPr>
              <p:cNvPr id="92" name="Shape">
                <a:extLst>
                  <a:ext uri="{FF2B5EF4-FFF2-40B4-BE49-F238E27FC236}">
                    <a16:creationId xmlns:a16="http://schemas.microsoft.com/office/drawing/2014/main" id="{18E32981-2959-4E42-A30A-DCC4239FA723}"/>
                  </a:ext>
                </a:extLst>
              </p:cNvPr>
              <p:cNvSpPr/>
              <p:nvPr/>
            </p:nvSpPr>
            <p:spPr>
              <a:xfrm>
                <a:off x="20812" y="1053537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gradFill flip="none" rotWithShape="1">
                <a:gsLst>
                  <a:gs pos="4465">
                    <a:srgbClr val="F6F6F5"/>
                  </a:gs>
                  <a:gs pos="10037">
                    <a:srgbClr val="C6C3BA"/>
                  </a:gs>
                  <a:gs pos="16719">
                    <a:srgbClr val="F6F6F5"/>
                  </a:gs>
                  <a:gs pos="78000">
                    <a:srgbClr val="F6F6F5"/>
                  </a:gs>
                  <a:gs pos="87000">
                    <a:srgbClr val="B1ABA2"/>
                  </a:gs>
                  <a:gs pos="94000">
                    <a:srgbClr val="F6F6F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04" name="Line">
                <a:extLst>
                  <a:ext uri="{FF2B5EF4-FFF2-40B4-BE49-F238E27FC236}">
                    <a16:creationId xmlns:a16="http://schemas.microsoft.com/office/drawing/2014/main" id="{191C5DCD-CE7F-4892-AC15-3B8D7EE49F6B}"/>
                  </a:ext>
                </a:extLst>
              </p:cNvPr>
              <p:cNvSpPr/>
              <p:nvPr/>
            </p:nvSpPr>
            <p:spPr>
              <a:xfrm>
                <a:off x="16710" y="2241682"/>
                <a:ext cx="2744682" cy="35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05" name="Line">
                <a:extLst>
                  <a:ext uri="{FF2B5EF4-FFF2-40B4-BE49-F238E27FC236}">
                    <a16:creationId xmlns:a16="http://schemas.microsoft.com/office/drawing/2014/main" id="{70470EB6-FB25-46DB-AA3B-43D2B1460D5E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08B7AFE-6FB1-425E-9DE4-99552A6A306B}"/>
                </a:ext>
              </a:extLst>
            </p:cNvPr>
            <p:cNvSpPr/>
            <p:nvPr/>
          </p:nvSpPr>
          <p:spPr>
            <a:xfrm>
              <a:off x="7186184" y="4860856"/>
              <a:ext cx="1813317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لهم قدرات خارقة.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DF5FF9B-26A1-4576-9791-0E668FC3F4F1}"/>
              </a:ext>
            </a:extLst>
          </p:cNvPr>
          <p:cNvGrpSpPr/>
          <p:nvPr/>
        </p:nvGrpSpPr>
        <p:grpSpPr>
          <a:xfrm>
            <a:off x="6232276" y="4961961"/>
            <a:ext cx="3930157" cy="1445687"/>
            <a:chOff x="6232276" y="4961961"/>
            <a:chExt cx="3930157" cy="1445687"/>
          </a:xfrm>
        </p:grpSpPr>
        <p:sp>
          <p:nvSpPr>
            <p:cNvPr id="107" name="Shape">
              <a:extLst>
                <a:ext uri="{FF2B5EF4-FFF2-40B4-BE49-F238E27FC236}">
                  <a16:creationId xmlns:a16="http://schemas.microsoft.com/office/drawing/2014/main" id="{8CF653AD-E936-43B5-BB6F-56FFE3FA4834}"/>
                </a:ext>
              </a:extLst>
            </p:cNvPr>
            <p:cNvSpPr/>
            <p:nvPr/>
          </p:nvSpPr>
          <p:spPr>
            <a:xfrm rot="10800000">
              <a:off x="9875099" y="4961961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sp>
          <p:nvSpPr>
            <p:cNvPr id="108" name="Shape">
              <a:extLst>
                <a:ext uri="{FF2B5EF4-FFF2-40B4-BE49-F238E27FC236}">
                  <a16:creationId xmlns:a16="http://schemas.microsoft.com/office/drawing/2014/main" id="{69B84BD6-C370-42E3-A106-8CF6AE12EDCA}"/>
                </a:ext>
              </a:extLst>
            </p:cNvPr>
            <p:cNvSpPr/>
            <p:nvPr/>
          </p:nvSpPr>
          <p:spPr>
            <a:xfrm>
              <a:off x="6232276" y="6194006"/>
              <a:ext cx="286821" cy="21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539" extrusionOk="0">
                  <a:moveTo>
                    <a:pt x="17766" y="24"/>
                  </a:moveTo>
                  <a:cubicBezTo>
                    <a:pt x="14464" y="176"/>
                    <a:pt x="11192" y="853"/>
                    <a:pt x="8088" y="2195"/>
                  </a:cubicBezTo>
                  <a:cubicBezTo>
                    <a:pt x="3191" y="4312"/>
                    <a:pt x="-998" y="8815"/>
                    <a:pt x="211" y="14154"/>
                  </a:cubicBezTo>
                  <a:cubicBezTo>
                    <a:pt x="1007" y="17671"/>
                    <a:pt x="4033" y="19625"/>
                    <a:pt x="7158" y="20547"/>
                  </a:cubicBezTo>
                  <a:cubicBezTo>
                    <a:pt x="9454" y="21224"/>
                    <a:pt x="11812" y="21473"/>
                    <a:pt x="14165" y="21529"/>
                  </a:cubicBezTo>
                  <a:cubicBezTo>
                    <a:pt x="16305" y="21580"/>
                    <a:pt x="18460" y="21434"/>
                    <a:pt x="20602" y="21167"/>
                  </a:cubicBezTo>
                  <a:lnTo>
                    <a:pt x="20602" y="41"/>
                  </a:lnTo>
                  <a:cubicBezTo>
                    <a:pt x="19658" y="4"/>
                    <a:pt x="18708" y="-20"/>
                    <a:pt x="17766" y="24"/>
                  </a:cubicBezTo>
                  <a:close/>
                </a:path>
              </a:pathLst>
            </a:custGeom>
            <a:solidFill>
              <a:srgbClr val="7D6D5C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Avenir Next"/>
              </a:endParaRPr>
            </a:p>
          </p:txBody>
        </p:sp>
        <p:grpSp>
          <p:nvGrpSpPr>
            <p:cNvPr id="109" name="Group">
              <a:extLst>
                <a:ext uri="{FF2B5EF4-FFF2-40B4-BE49-F238E27FC236}">
                  <a16:creationId xmlns:a16="http://schemas.microsoft.com/office/drawing/2014/main" id="{9C620FA5-69CF-42B7-8387-F18821D133B7}"/>
                </a:ext>
              </a:extLst>
            </p:cNvPr>
            <p:cNvGrpSpPr/>
            <p:nvPr/>
          </p:nvGrpSpPr>
          <p:grpSpPr>
            <a:xfrm>
              <a:off x="6328551" y="5023153"/>
              <a:ext cx="3833882" cy="1254311"/>
              <a:chOff x="-2097" y="-18881"/>
              <a:chExt cx="2754623" cy="1552545"/>
            </a:xfrm>
          </p:grpSpPr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705A81F0-3BC3-48C1-994F-D6514160BB0C}"/>
                  </a:ext>
                </a:extLst>
              </p:cNvPr>
              <p:cNvSpPr/>
              <p:nvPr/>
            </p:nvSpPr>
            <p:spPr>
              <a:xfrm>
                <a:off x="-2097" y="-18881"/>
                <a:ext cx="2749701" cy="1552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3" y="5091"/>
                    </a:moveTo>
                    <a:cubicBezTo>
                      <a:pt x="4" y="4083"/>
                      <a:pt x="301" y="3148"/>
                      <a:pt x="787" y="2623"/>
                    </a:cubicBezTo>
                    <a:cubicBezTo>
                      <a:pt x="1178" y="2200"/>
                      <a:pt x="1644" y="2097"/>
                      <a:pt x="2102" y="2086"/>
                    </a:cubicBezTo>
                    <a:cubicBezTo>
                      <a:pt x="8057" y="2009"/>
                      <a:pt x="13225" y="1954"/>
                      <a:pt x="19180" y="1876"/>
                    </a:cubicBezTo>
                    <a:cubicBezTo>
                      <a:pt x="19809" y="1876"/>
                      <a:pt x="20457" y="1806"/>
                      <a:pt x="20984" y="1197"/>
                    </a:cubicBezTo>
                    <a:cubicBezTo>
                      <a:pt x="21242" y="899"/>
                      <a:pt x="21452" y="486"/>
                      <a:pt x="21592" y="0"/>
                    </a:cubicBezTo>
                    <a:cubicBezTo>
                      <a:pt x="21600" y="5905"/>
                      <a:pt x="21590" y="10952"/>
                      <a:pt x="21598" y="16856"/>
                    </a:cubicBezTo>
                    <a:cubicBezTo>
                      <a:pt x="21590" y="17566"/>
                      <a:pt x="21434" y="18250"/>
                      <a:pt x="21123" y="18691"/>
                    </a:cubicBezTo>
                    <a:cubicBezTo>
                      <a:pt x="20956" y="18929"/>
                      <a:pt x="20754" y="19074"/>
                      <a:pt x="20546" y="19162"/>
                    </a:cubicBezTo>
                    <a:cubicBezTo>
                      <a:pt x="20380" y="19232"/>
                      <a:pt x="20209" y="19266"/>
                      <a:pt x="20038" y="19263"/>
                    </a:cubicBezTo>
                    <a:cubicBezTo>
                      <a:pt x="14287" y="19372"/>
                      <a:pt x="8536" y="19480"/>
                      <a:pt x="2785" y="19589"/>
                    </a:cubicBezTo>
                    <a:cubicBezTo>
                      <a:pt x="2113" y="19606"/>
                      <a:pt x="1426" y="19679"/>
                      <a:pt x="833" y="20243"/>
                    </a:cubicBezTo>
                    <a:cubicBezTo>
                      <a:pt x="495" y="20564"/>
                      <a:pt x="209" y="21031"/>
                      <a:pt x="0" y="21600"/>
                    </a:cubicBezTo>
                    <a:lnTo>
                      <a:pt x="3" y="5091"/>
                    </a:lnTo>
                    <a:close/>
                  </a:path>
                </a:pathLst>
              </a:custGeom>
              <a:gradFill flip="none" rotWithShape="1">
                <a:gsLst>
                  <a:gs pos="4465">
                    <a:srgbClr val="ECDAC2"/>
                  </a:gs>
                  <a:gs pos="10037">
                    <a:srgbClr val="BA9C7D"/>
                  </a:gs>
                  <a:gs pos="16719">
                    <a:srgbClr val="E9D0B7"/>
                  </a:gs>
                  <a:gs pos="80000">
                    <a:srgbClr val="E7CDB6"/>
                  </a:gs>
                  <a:gs pos="87000">
                    <a:srgbClr val="B39271"/>
                  </a:gs>
                  <a:gs pos="94000">
                    <a:srgbClr val="F2DAC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50800" dist="51854" dir="2551934" rotWithShape="0">
                  <a:srgbClr val="000000">
                    <a:alpha val="44328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16" name="Line">
                <a:extLst>
                  <a:ext uri="{FF2B5EF4-FFF2-40B4-BE49-F238E27FC236}">
                    <a16:creationId xmlns:a16="http://schemas.microsoft.com/office/drawing/2014/main" id="{AD1C198C-2FBB-42BC-8C28-1CC6CD3564BF}"/>
                  </a:ext>
                </a:extLst>
              </p:cNvPr>
              <p:cNvSpPr/>
              <p:nvPr/>
            </p:nvSpPr>
            <p:spPr>
              <a:xfrm>
                <a:off x="6901" y="82299"/>
                <a:ext cx="2744682" cy="35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562"/>
                      <a:pt x="447" y="14128"/>
                      <a:pt x="923" y="12285"/>
                    </a:cubicBezTo>
                    <a:cubicBezTo>
                      <a:pt x="1307" y="10796"/>
                      <a:pt x="1743" y="10505"/>
                      <a:pt x="2168" y="10070"/>
                    </a:cubicBezTo>
                    <a:cubicBezTo>
                      <a:pt x="7774" y="9573"/>
                      <a:pt x="13417" y="9363"/>
                      <a:pt x="19042" y="8923"/>
                    </a:cubicBezTo>
                    <a:cubicBezTo>
                      <a:pt x="19518" y="8848"/>
                      <a:pt x="20002" y="8911"/>
                      <a:pt x="20452" y="7697"/>
                    </a:cubicBezTo>
                    <a:cubicBezTo>
                      <a:pt x="20948" y="6362"/>
                      <a:pt x="21358" y="3608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17" name="Line">
                <a:extLst>
                  <a:ext uri="{FF2B5EF4-FFF2-40B4-BE49-F238E27FC236}">
                    <a16:creationId xmlns:a16="http://schemas.microsoft.com/office/drawing/2014/main" id="{BFEDFFD0-36B3-4387-9211-775874B8683A}"/>
                  </a:ext>
                </a:extLst>
              </p:cNvPr>
              <p:cNvSpPr/>
              <p:nvPr/>
            </p:nvSpPr>
            <p:spPr>
              <a:xfrm>
                <a:off x="6902" y="1149396"/>
                <a:ext cx="2745624" cy="363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107" y="17664"/>
                      <a:pt x="447" y="14318"/>
                      <a:pt x="923" y="12521"/>
                    </a:cubicBezTo>
                    <a:cubicBezTo>
                      <a:pt x="1307" y="11070"/>
                      <a:pt x="1742" y="10787"/>
                      <a:pt x="2167" y="10363"/>
                    </a:cubicBezTo>
                    <a:cubicBezTo>
                      <a:pt x="7771" y="9879"/>
                      <a:pt x="13413" y="9673"/>
                      <a:pt x="19035" y="9245"/>
                    </a:cubicBezTo>
                    <a:cubicBezTo>
                      <a:pt x="19511" y="9172"/>
                      <a:pt x="19996" y="9253"/>
                      <a:pt x="20445" y="8050"/>
                    </a:cubicBezTo>
                    <a:cubicBezTo>
                      <a:pt x="20960" y="6674"/>
                      <a:pt x="21377" y="3764"/>
                      <a:pt x="21600" y="0"/>
                    </a:cubicBezTo>
                  </a:path>
                </a:pathLst>
              </a:custGeom>
              <a:noFill/>
              <a:ln w="635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8503928-F5F3-4A50-B17B-B0215DFE4A7A}"/>
                </a:ext>
              </a:extLst>
            </p:cNvPr>
            <p:cNvSpPr/>
            <p:nvPr/>
          </p:nvSpPr>
          <p:spPr>
            <a:xfrm>
              <a:off x="6637760" y="5221774"/>
              <a:ext cx="31760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لا يأكلون، ولا يشربون - ولهم قدرة على أن  يتمثلوا في صورة بشرية. 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87B3807-9A3E-4E37-BC80-4CB3264D09B3}"/>
              </a:ext>
            </a:extLst>
          </p:cNvPr>
          <p:cNvSpPr/>
          <p:nvPr/>
        </p:nvSpPr>
        <p:spPr>
          <a:xfrm>
            <a:off x="982116" y="2554983"/>
            <a:ext cx="5205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قال تعالى: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لَّا يَعْصُونَ اللَّهَ مَا أَمَرَهُمْ وَيَفْعَلُونَ مَا يُؤْمَرُونَ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التحري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م، الآية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E1A911-3DD3-44ED-A762-BF3FE8A642CC}"/>
              </a:ext>
            </a:extLst>
          </p:cNvPr>
          <p:cNvSpPr/>
          <p:nvPr/>
        </p:nvSpPr>
        <p:spPr>
          <a:xfrm>
            <a:off x="1245171" y="3901086"/>
            <a:ext cx="4767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قال تعالى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: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وَيَحْمِلُ عَرْشَ رَبِّكَ فَوْقَهُمْ يَوْمَئِذٍ ثَمَانِيَةٌ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﴾.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سورة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الحاقة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 الآية (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17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468847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942FD2-0E04-4C8A-AF3C-B22C056677F8}"/>
              </a:ext>
            </a:extLst>
          </p:cNvPr>
          <p:cNvSpPr/>
          <p:nvPr/>
        </p:nvSpPr>
        <p:spPr>
          <a:xfrm>
            <a:off x="573436" y="5151761"/>
            <a:ext cx="5575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قال تعالى: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فَلَمَّا رَأَىٰ أَيْدِيَهُمْ لَا تَصِلُ إِلَيْهِ نَكِرَهُمْ وَأَوْجَسَ مِنْهُمْ خِيفَةً ۚ قَالُوا لَا تَخَفْ إِنَّا أُرْسِلْنَا إِلَىٰ قَوْمِ لُوطٍ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﴾.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سورة هود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، الآية(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70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8F5588DE-300B-46AB-AC22-8017D5EBFC0B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0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" grpId="0"/>
      <p:bldP spid="3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51D496A-2A51-47E0-86EC-DF8F87DCB413}"/>
              </a:ext>
            </a:extLst>
          </p:cNvPr>
          <p:cNvGrpSpPr/>
          <p:nvPr/>
        </p:nvGrpSpPr>
        <p:grpSpPr>
          <a:xfrm>
            <a:off x="8347424" y="112637"/>
            <a:ext cx="3512447" cy="792820"/>
            <a:chOff x="6170226" y="76055"/>
            <a:chExt cx="5275027" cy="792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ounded Rectangle 1032">
              <a:extLst>
                <a:ext uri="{FF2B5EF4-FFF2-40B4-BE49-F238E27FC236}">
                  <a16:creationId xmlns:a16="http://schemas.microsoft.com/office/drawing/2014/main" id="{DA334A24-54ED-4043-B19E-738979F24F23}"/>
                </a:ext>
              </a:extLst>
            </p:cNvPr>
            <p:cNvSpPr/>
            <p:nvPr/>
          </p:nvSpPr>
          <p:spPr>
            <a:xfrm flipH="1">
              <a:off x="6170226" y="87360"/>
              <a:ext cx="5275027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pFill/>
            <a:ln w="190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rPr>
                <a:t> 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6" name="Rounded Rectangle 1032">
              <a:extLst>
                <a:ext uri="{FF2B5EF4-FFF2-40B4-BE49-F238E27FC236}">
                  <a16:creationId xmlns:a16="http://schemas.microsoft.com/office/drawing/2014/main" id="{B868D45D-57CB-40FF-9CF4-D0397212694D}"/>
                </a:ext>
              </a:extLst>
            </p:cNvPr>
            <p:cNvSpPr/>
            <p:nvPr/>
          </p:nvSpPr>
          <p:spPr>
            <a:xfrm flipH="1">
              <a:off x="10346327" y="87360"/>
              <a:ext cx="1091950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맑은 고딕" panose="020B0503020000020004" pitchFamily="34" charset="-127"/>
                <a:cs typeface="Sakkal Majalla" panose="02000000000000000000" pitchFamily="2" charset="-78"/>
              </a:endParaRPr>
            </a:p>
          </p:txBody>
        </p:sp>
        <p:sp>
          <p:nvSpPr>
            <p:cNvPr id="67" name="Star: 24 Points 66">
              <a:extLst>
                <a:ext uri="{FF2B5EF4-FFF2-40B4-BE49-F238E27FC236}">
                  <a16:creationId xmlns:a16="http://schemas.microsoft.com/office/drawing/2014/main" id="{4E467EC7-479C-4A3D-8A89-B4CBA68B4CD8}"/>
                </a:ext>
              </a:extLst>
            </p:cNvPr>
            <p:cNvSpPr/>
            <p:nvPr/>
          </p:nvSpPr>
          <p:spPr>
            <a:xfrm>
              <a:off x="10418414" y="76055"/>
              <a:ext cx="947776" cy="631442"/>
            </a:xfrm>
            <a:prstGeom prst="star24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79B001E-BEB7-4348-B45B-DE0E3A5FAAD6}"/>
              </a:ext>
            </a:extLst>
          </p:cNvPr>
          <p:cNvSpPr/>
          <p:nvPr/>
        </p:nvSpPr>
        <p:spPr>
          <a:xfrm>
            <a:off x="8738452" y="217912"/>
            <a:ext cx="2185214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وظائف الملائكة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0599C35-690A-41FE-B183-D475BF9FDA14}"/>
              </a:ext>
            </a:extLst>
          </p:cNvPr>
          <p:cNvGrpSpPr/>
          <p:nvPr/>
        </p:nvGrpSpPr>
        <p:grpSpPr>
          <a:xfrm>
            <a:off x="449467" y="2184870"/>
            <a:ext cx="7541325" cy="1154162"/>
            <a:chOff x="796203" y="2184870"/>
            <a:chExt cx="7194590" cy="1154162"/>
          </a:xfrm>
        </p:grpSpPr>
        <p:sp>
          <p:nvSpPr>
            <p:cNvPr id="130" name="Rectangle: Top Corners Rounded 129">
              <a:extLst>
                <a:ext uri="{FF2B5EF4-FFF2-40B4-BE49-F238E27FC236}">
                  <a16:creationId xmlns:a16="http://schemas.microsoft.com/office/drawing/2014/main" id="{CB0EAB90-FE06-4A80-92A1-066318F3E40E}"/>
                </a:ext>
              </a:extLst>
            </p:cNvPr>
            <p:cNvSpPr/>
            <p:nvPr/>
          </p:nvSpPr>
          <p:spPr>
            <a:xfrm rot="16200000">
              <a:off x="3935084" y="-817777"/>
              <a:ext cx="931596" cy="7179822"/>
            </a:xfrm>
            <a:prstGeom prst="round2SameRect">
              <a:avLst/>
            </a:prstGeom>
            <a:gradFill>
              <a:gsLst>
                <a:gs pos="3000">
                  <a:schemeClr val="bg1">
                    <a:lumMod val="95000"/>
                    <a:shade val="30000"/>
                    <a:satMod val="115000"/>
                  </a:schemeClr>
                </a:gs>
                <a:gs pos="1600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F8FB631-D5D3-47E9-A2EA-CAE40AC7BBB5}"/>
                </a:ext>
              </a:extLst>
            </p:cNvPr>
            <p:cNvSpPr/>
            <p:nvPr/>
          </p:nvSpPr>
          <p:spPr>
            <a:xfrm>
              <a:off x="796203" y="2184870"/>
              <a:ext cx="6622874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rgbClr val="53535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﴿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الَّذِينَ يَحْمِلُونَ الْعَرْشَ وَمَنْ حَوْلَهُ يُسَبِّحُونَ بِحَمْدِ رَبِّهِمْ وَيُؤْمِنُونَ بِهِ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68847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غافر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، الآية (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83BEBBB-8662-4838-A569-9823E8AD2C85}"/>
              </a:ext>
            </a:extLst>
          </p:cNvPr>
          <p:cNvGrpSpPr/>
          <p:nvPr/>
        </p:nvGrpSpPr>
        <p:grpSpPr>
          <a:xfrm>
            <a:off x="464947" y="3286253"/>
            <a:ext cx="7525845" cy="1027204"/>
            <a:chOff x="1049762" y="3286253"/>
            <a:chExt cx="6941029" cy="1027204"/>
          </a:xfrm>
        </p:grpSpPr>
        <p:sp>
          <p:nvSpPr>
            <p:cNvPr id="133" name="Rectangle: Top Corners Rounded 132">
              <a:extLst>
                <a:ext uri="{FF2B5EF4-FFF2-40B4-BE49-F238E27FC236}">
                  <a16:creationId xmlns:a16="http://schemas.microsoft.com/office/drawing/2014/main" id="{FE3B9368-DAC5-4E82-9907-69AD7C3056BB}"/>
                </a:ext>
              </a:extLst>
            </p:cNvPr>
            <p:cNvSpPr/>
            <p:nvPr/>
          </p:nvSpPr>
          <p:spPr>
            <a:xfrm rot="16200000">
              <a:off x="4054479" y="324431"/>
              <a:ext cx="931596" cy="6941029"/>
            </a:xfrm>
            <a:prstGeom prst="round2SameRect">
              <a:avLst/>
            </a:prstGeom>
            <a:gradFill>
              <a:gsLst>
                <a:gs pos="3000">
                  <a:schemeClr val="bg1">
                    <a:lumMod val="95000"/>
                    <a:shade val="30000"/>
                    <a:satMod val="115000"/>
                  </a:schemeClr>
                </a:gs>
                <a:gs pos="1600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4A0012D-DABC-4359-8F9D-095B81911C20}"/>
                </a:ext>
              </a:extLst>
            </p:cNvPr>
            <p:cNvSpPr/>
            <p:nvPr/>
          </p:nvSpPr>
          <p:spPr>
            <a:xfrm>
              <a:off x="1055244" y="3286253"/>
              <a:ext cx="6402605" cy="102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 ﴿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نَزَلَ بِهِ الرُّوحُ الْأَمِينُ، عَلَىٰ قَلْبِكَ لِتَكُونَ مِنَ الْمُنذِرِينَ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﴾.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68847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الشعراء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، الآيتان (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193 -  194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12E99B4-0406-41CC-9D82-B84E35158BF3}"/>
              </a:ext>
            </a:extLst>
          </p:cNvPr>
          <p:cNvGrpSpPr/>
          <p:nvPr/>
        </p:nvGrpSpPr>
        <p:grpSpPr>
          <a:xfrm>
            <a:off x="380098" y="4216685"/>
            <a:ext cx="7610692" cy="1154162"/>
            <a:chOff x="914992" y="4216685"/>
            <a:chExt cx="7075798" cy="1154162"/>
          </a:xfrm>
        </p:grpSpPr>
        <p:sp>
          <p:nvSpPr>
            <p:cNvPr id="136" name="Rectangle: Top Corners Rounded 135">
              <a:extLst>
                <a:ext uri="{FF2B5EF4-FFF2-40B4-BE49-F238E27FC236}">
                  <a16:creationId xmlns:a16="http://schemas.microsoft.com/office/drawing/2014/main" id="{C37E1464-F274-4EB3-BA8B-C5854E8BBD15}"/>
                </a:ext>
              </a:extLst>
            </p:cNvPr>
            <p:cNvSpPr/>
            <p:nvPr/>
          </p:nvSpPr>
          <p:spPr>
            <a:xfrm rot="16200000">
              <a:off x="4026536" y="1353104"/>
              <a:ext cx="931596" cy="6996912"/>
            </a:xfrm>
            <a:prstGeom prst="round2SameRect">
              <a:avLst/>
            </a:prstGeom>
            <a:gradFill>
              <a:gsLst>
                <a:gs pos="3000">
                  <a:schemeClr val="bg1">
                    <a:lumMod val="95000"/>
                    <a:shade val="30000"/>
                    <a:satMod val="115000"/>
                  </a:schemeClr>
                </a:gs>
                <a:gs pos="1600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CFB5A17-122D-439F-AD25-55C3CD609254}"/>
                </a:ext>
              </a:extLst>
            </p:cNvPr>
            <p:cNvSpPr/>
            <p:nvPr/>
          </p:nvSpPr>
          <p:spPr>
            <a:xfrm>
              <a:off x="914992" y="4216685"/>
              <a:ext cx="6641482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>
                <a:lnSpc>
                  <a:spcPct val="150000"/>
                </a:lnSpc>
                <a:spcAft>
                  <a:spcPts val="500"/>
                </a:spcAft>
              </a:pPr>
              <a:r>
                <a:rPr lang="ar-SA" sz="20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رسول الله </a:t>
              </a:r>
              <a:r>
                <a:rPr lang="ar-SA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00000000000000000" pitchFamily="2" charset="2"/>
                </a:rPr>
                <a:t></a:t>
              </a:r>
              <a:r>
                <a:rPr lang="ar-SA" sz="2400" b="1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Wingdings" panose="05000000000000000000" pitchFamily="2" charset="2"/>
                </a:rPr>
                <a:t>: "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68847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ما مِنكُم مِن أحَدٍ، إلَّا وقدْ وُكِّلَ به قَرِينُهُ مِنَ الجِنِّ قالوا: وإيَّاكَ؟ يا رَسولَ اللهِ، قالَ: وإيَّايَ، إلَّا أنَّ اللَّهَ أعانَنِي عليه فأسْلَمَ</a:t>
              </a:r>
              <a:r>
                <a:rPr lang="ar-SA" sz="2000" b="1" dirty="0">
                  <a:solidFill>
                    <a:srgbClr val="33333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". </a:t>
              </a:r>
              <a:r>
                <a:rPr lang="ar-SA" b="1" dirty="0">
                  <a:solidFill>
                    <a:srgbClr val="33333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رواه مسلم </a:t>
              </a:r>
              <a:r>
                <a:rPr lang="ar-BH" b="1" dirty="0">
                  <a:solidFill>
                    <a:srgbClr val="333333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97D2DC4-0BD2-4B73-B6D0-68B8F487D7C4}"/>
              </a:ext>
            </a:extLst>
          </p:cNvPr>
          <p:cNvGrpSpPr/>
          <p:nvPr/>
        </p:nvGrpSpPr>
        <p:grpSpPr>
          <a:xfrm>
            <a:off x="464947" y="5380606"/>
            <a:ext cx="7543162" cy="1027204"/>
            <a:chOff x="1067080" y="5380606"/>
            <a:chExt cx="6941029" cy="1027204"/>
          </a:xfrm>
        </p:grpSpPr>
        <p:sp>
          <p:nvSpPr>
            <p:cNvPr id="139" name="Rectangle: Top Corners Rounded 138">
              <a:extLst>
                <a:ext uri="{FF2B5EF4-FFF2-40B4-BE49-F238E27FC236}">
                  <a16:creationId xmlns:a16="http://schemas.microsoft.com/office/drawing/2014/main" id="{1296254E-3429-4CCD-AD9F-917AC1BAE60D}"/>
                </a:ext>
              </a:extLst>
            </p:cNvPr>
            <p:cNvSpPr/>
            <p:nvPr/>
          </p:nvSpPr>
          <p:spPr>
            <a:xfrm rot="16200000">
              <a:off x="4071797" y="2424729"/>
              <a:ext cx="931596" cy="6941029"/>
            </a:xfrm>
            <a:prstGeom prst="round2SameRect">
              <a:avLst/>
            </a:prstGeom>
            <a:gradFill>
              <a:gsLst>
                <a:gs pos="3000">
                  <a:schemeClr val="bg1">
                    <a:lumMod val="95000"/>
                    <a:shade val="30000"/>
                    <a:satMod val="115000"/>
                  </a:schemeClr>
                </a:gs>
                <a:gs pos="16000">
                  <a:schemeClr val="bg1">
                    <a:lumMod val="95000"/>
                    <a:shade val="67500"/>
                    <a:satMod val="115000"/>
                  </a:schemeClr>
                </a:gs>
                <a:gs pos="33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47AABB-0153-4873-AFA0-B654CBD91C72}"/>
                </a:ext>
              </a:extLst>
            </p:cNvPr>
            <p:cNvSpPr/>
            <p:nvPr/>
          </p:nvSpPr>
          <p:spPr>
            <a:xfrm>
              <a:off x="1072550" y="5380606"/>
              <a:ext cx="6272350" cy="102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</a:t>
              </a:r>
              <a:r>
                <a:rPr kumimoji="0" lang="ar-B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﴿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قُلْ يَتَوَفَّاكُم مَّلَكُ الْمَوْتِ الَّذِي وُكِّلَ بِكُمْ ثُمَّ إِلَىٰ رَبِّكُمْ تُرْجَعُونَ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68847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السجدة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، الآية</a:t>
              </a: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kumimoji="0" lang="ar-BH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(</a:t>
              </a:r>
              <a:r>
                <a:rPr lang="ar-SA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8B077CE-0E35-4645-B7C9-EC829512B09D}"/>
              </a:ext>
            </a:extLst>
          </p:cNvPr>
          <p:cNvGrpSpPr/>
          <p:nvPr/>
        </p:nvGrpSpPr>
        <p:grpSpPr>
          <a:xfrm>
            <a:off x="1995047" y="982767"/>
            <a:ext cx="7935549" cy="1136842"/>
            <a:chOff x="995748" y="1364930"/>
            <a:chExt cx="10114358" cy="128699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C1575E7-D4E9-4E84-A50D-B44BAAC148D3}"/>
                </a:ext>
              </a:extLst>
            </p:cNvPr>
            <p:cNvGrpSpPr/>
            <p:nvPr/>
          </p:nvGrpSpPr>
          <p:grpSpPr>
            <a:xfrm>
              <a:off x="1153792" y="1414501"/>
              <a:ext cx="9772979" cy="1135198"/>
              <a:chOff x="1112566" y="1369457"/>
              <a:chExt cx="9772979" cy="1135198"/>
            </a:xfrm>
          </p:grpSpPr>
          <p:sp>
            <p:nvSpPr>
              <p:cNvPr id="163" name="Rectangle">
                <a:extLst>
                  <a:ext uri="{FF2B5EF4-FFF2-40B4-BE49-F238E27FC236}">
                    <a16:creationId xmlns:a16="http://schemas.microsoft.com/office/drawing/2014/main" id="{CC9A96D7-A6B5-40BC-9F46-D55A2460BDDA}"/>
                  </a:ext>
                </a:extLst>
              </p:cNvPr>
              <p:cNvSpPr/>
              <p:nvPr/>
            </p:nvSpPr>
            <p:spPr>
              <a:xfrm>
                <a:off x="1136367" y="1404638"/>
                <a:ext cx="9725376" cy="10575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grpSp>
            <p:nvGrpSpPr>
              <p:cNvPr id="164" name="Group">
                <a:extLst>
                  <a:ext uri="{FF2B5EF4-FFF2-40B4-BE49-F238E27FC236}">
                    <a16:creationId xmlns:a16="http://schemas.microsoft.com/office/drawing/2014/main" id="{AFA29A9E-1D43-4F7C-A44B-54E54A05008E}"/>
                  </a:ext>
                </a:extLst>
              </p:cNvPr>
              <p:cNvGrpSpPr/>
              <p:nvPr/>
            </p:nvGrpSpPr>
            <p:grpSpPr>
              <a:xfrm>
                <a:off x="1112566" y="2419712"/>
                <a:ext cx="9772979" cy="84943"/>
                <a:chOff x="0" y="0"/>
                <a:chExt cx="4211289" cy="73804"/>
              </a:xfrm>
            </p:grpSpPr>
            <p:sp>
              <p:nvSpPr>
                <p:cNvPr id="168" name="Shape">
                  <a:extLst>
                    <a:ext uri="{FF2B5EF4-FFF2-40B4-BE49-F238E27FC236}">
                      <a16:creationId xmlns:a16="http://schemas.microsoft.com/office/drawing/2014/main" id="{FB1BEF05-C877-4E1F-8B23-5BF87FABFB7D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69" name="Shape">
                  <a:extLst>
                    <a:ext uri="{FF2B5EF4-FFF2-40B4-BE49-F238E27FC236}">
                      <a16:creationId xmlns:a16="http://schemas.microsoft.com/office/drawing/2014/main" id="{4D58891E-6A02-4C1D-81AC-D9740FD40FED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  <p:grpSp>
            <p:nvGrpSpPr>
              <p:cNvPr id="165" name="Group">
                <a:extLst>
                  <a:ext uri="{FF2B5EF4-FFF2-40B4-BE49-F238E27FC236}">
                    <a16:creationId xmlns:a16="http://schemas.microsoft.com/office/drawing/2014/main" id="{C7E15953-D3F1-40EC-8E96-69EEF23FDB8E}"/>
                  </a:ext>
                </a:extLst>
              </p:cNvPr>
              <p:cNvGrpSpPr/>
              <p:nvPr/>
            </p:nvGrpSpPr>
            <p:grpSpPr>
              <a:xfrm>
                <a:off x="1112566" y="1369457"/>
                <a:ext cx="9772979" cy="84942"/>
                <a:chOff x="0" y="0"/>
                <a:chExt cx="4211289" cy="73804"/>
              </a:xfrm>
            </p:grpSpPr>
            <p:sp>
              <p:nvSpPr>
                <p:cNvPr id="166" name="Shape">
                  <a:extLst>
                    <a:ext uri="{FF2B5EF4-FFF2-40B4-BE49-F238E27FC236}">
                      <a16:creationId xmlns:a16="http://schemas.microsoft.com/office/drawing/2014/main" id="{3CF976E9-A974-4081-8034-0DBB7FFA6150}"/>
                    </a:ext>
                  </a:extLst>
                </p:cNvPr>
                <p:cNvSpPr/>
                <p:nvPr/>
              </p:nvSpPr>
              <p:spPr>
                <a:xfrm>
                  <a:off x="0" y="5"/>
                  <a:ext cx="2685257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97" y="0"/>
                      </a:moveTo>
                      <a:lnTo>
                        <a:pt x="5322" y="4557"/>
                      </a:lnTo>
                      <a:lnTo>
                        <a:pt x="5290" y="2560"/>
                      </a:lnTo>
                      <a:lnTo>
                        <a:pt x="5175" y="5306"/>
                      </a:lnTo>
                      <a:lnTo>
                        <a:pt x="4977" y="5431"/>
                      </a:lnTo>
                      <a:lnTo>
                        <a:pt x="4859" y="1311"/>
                      </a:lnTo>
                      <a:lnTo>
                        <a:pt x="4837" y="4932"/>
                      </a:lnTo>
                      <a:lnTo>
                        <a:pt x="4773" y="999"/>
                      </a:lnTo>
                      <a:lnTo>
                        <a:pt x="4568" y="4432"/>
                      </a:lnTo>
                      <a:lnTo>
                        <a:pt x="4444" y="2747"/>
                      </a:lnTo>
                      <a:lnTo>
                        <a:pt x="4281" y="7366"/>
                      </a:lnTo>
                      <a:lnTo>
                        <a:pt x="4105" y="3808"/>
                      </a:lnTo>
                      <a:lnTo>
                        <a:pt x="3975" y="5556"/>
                      </a:lnTo>
                      <a:lnTo>
                        <a:pt x="3895" y="687"/>
                      </a:lnTo>
                      <a:lnTo>
                        <a:pt x="3751" y="3558"/>
                      </a:lnTo>
                      <a:lnTo>
                        <a:pt x="3735" y="2934"/>
                      </a:lnTo>
                      <a:lnTo>
                        <a:pt x="3493" y="6555"/>
                      </a:lnTo>
                      <a:lnTo>
                        <a:pt x="3291" y="7304"/>
                      </a:lnTo>
                      <a:lnTo>
                        <a:pt x="3109" y="3496"/>
                      </a:lnTo>
                      <a:lnTo>
                        <a:pt x="3055" y="4245"/>
                      </a:lnTo>
                      <a:lnTo>
                        <a:pt x="2966" y="2123"/>
                      </a:lnTo>
                      <a:lnTo>
                        <a:pt x="2860" y="4058"/>
                      </a:lnTo>
                      <a:lnTo>
                        <a:pt x="2806" y="2809"/>
                      </a:lnTo>
                      <a:lnTo>
                        <a:pt x="2589" y="5681"/>
                      </a:lnTo>
                      <a:lnTo>
                        <a:pt x="2366" y="2997"/>
                      </a:lnTo>
                      <a:lnTo>
                        <a:pt x="2273" y="4682"/>
                      </a:lnTo>
                      <a:lnTo>
                        <a:pt x="2149" y="687"/>
                      </a:lnTo>
                      <a:lnTo>
                        <a:pt x="2053" y="6368"/>
                      </a:lnTo>
                      <a:lnTo>
                        <a:pt x="1746" y="4245"/>
                      </a:lnTo>
                      <a:lnTo>
                        <a:pt x="1606" y="6867"/>
                      </a:lnTo>
                      <a:lnTo>
                        <a:pt x="1430" y="4994"/>
                      </a:lnTo>
                      <a:lnTo>
                        <a:pt x="1382" y="5806"/>
                      </a:lnTo>
                      <a:lnTo>
                        <a:pt x="1293" y="5057"/>
                      </a:lnTo>
                      <a:lnTo>
                        <a:pt x="1111" y="6055"/>
                      </a:lnTo>
                      <a:lnTo>
                        <a:pt x="964" y="499"/>
                      </a:lnTo>
                      <a:lnTo>
                        <a:pt x="773" y="4058"/>
                      </a:lnTo>
                      <a:lnTo>
                        <a:pt x="674" y="3184"/>
                      </a:lnTo>
                      <a:lnTo>
                        <a:pt x="619" y="5494"/>
                      </a:lnTo>
                      <a:lnTo>
                        <a:pt x="358" y="624"/>
                      </a:lnTo>
                      <a:cubicBezTo>
                        <a:pt x="342" y="1501"/>
                        <a:pt x="326" y="2377"/>
                        <a:pt x="310" y="3246"/>
                      </a:cubicBezTo>
                      <a:cubicBezTo>
                        <a:pt x="289" y="4346"/>
                        <a:pt x="265" y="5468"/>
                        <a:pt x="243" y="6555"/>
                      </a:cubicBezTo>
                      <a:lnTo>
                        <a:pt x="227" y="9239"/>
                      </a:lnTo>
                      <a:lnTo>
                        <a:pt x="0" y="3371"/>
                      </a:lnTo>
                      <a:lnTo>
                        <a:pt x="70" y="15108"/>
                      </a:lnTo>
                      <a:cubicBezTo>
                        <a:pt x="93" y="16194"/>
                        <a:pt x="116" y="17254"/>
                        <a:pt x="137" y="18354"/>
                      </a:cubicBezTo>
                      <a:cubicBezTo>
                        <a:pt x="154" y="19223"/>
                        <a:pt x="170" y="20099"/>
                        <a:pt x="185" y="20976"/>
                      </a:cubicBezTo>
                      <a:lnTo>
                        <a:pt x="472" y="15732"/>
                      </a:lnTo>
                      <a:lnTo>
                        <a:pt x="479" y="16918"/>
                      </a:lnTo>
                      <a:lnTo>
                        <a:pt x="517" y="15982"/>
                      </a:lnTo>
                      <a:lnTo>
                        <a:pt x="792" y="21101"/>
                      </a:lnTo>
                      <a:lnTo>
                        <a:pt x="868" y="18166"/>
                      </a:lnTo>
                      <a:lnTo>
                        <a:pt x="1191" y="15420"/>
                      </a:lnTo>
                      <a:lnTo>
                        <a:pt x="1258" y="16606"/>
                      </a:lnTo>
                      <a:lnTo>
                        <a:pt x="1328" y="15857"/>
                      </a:lnTo>
                      <a:lnTo>
                        <a:pt x="1462" y="16606"/>
                      </a:lnTo>
                      <a:lnTo>
                        <a:pt x="1746" y="14171"/>
                      </a:lnTo>
                      <a:lnTo>
                        <a:pt x="1919" y="17355"/>
                      </a:lnTo>
                      <a:lnTo>
                        <a:pt x="1976" y="20913"/>
                      </a:lnTo>
                      <a:lnTo>
                        <a:pt x="2136" y="15919"/>
                      </a:lnTo>
                      <a:lnTo>
                        <a:pt x="2318" y="14671"/>
                      </a:lnTo>
                      <a:lnTo>
                        <a:pt x="2538" y="18666"/>
                      </a:lnTo>
                      <a:lnTo>
                        <a:pt x="2666" y="17105"/>
                      </a:lnTo>
                      <a:lnTo>
                        <a:pt x="2793" y="19477"/>
                      </a:lnTo>
                      <a:lnTo>
                        <a:pt x="2876" y="17542"/>
                      </a:lnTo>
                      <a:lnTo>
                        <a:pt x="2975" y="18853"/>
                      </a:lnTo>
                      <a:lnTo>
                        <a:pt x="3109" y="15794"/>
                      </a:lnTo>
                      <a:lnTo>
                        <a:pt x="3282" y="18166"/>
                      </a:lnTo>
                      <a:lnTo>
                        <a:pt x="3425" y="15108"/>
                      </a:lnTo>
                      <a:lnTo>
                        <a:pt x="3722" y="20976"/>
                      </a:lnTo>
                      <a:lnTo>
                        <a:pt x="3789" y="16918"/>
                      </a:lnTo>
                      <a:lnTo>
                        <a:pt x="3908" y="18728"/>
                      </a:lnTo>
                      <a:lnTo>
                        <a:pt x="4007" y="14171"/>
                      </a:lnTo>
                      <a:lnTo>
                        <a:pt x="4278" y="17792"/>
                      </a:lnTo>
                      <a:lnTo>
                        <a:pt x="4348" y="16356"/>
                      </a:lnTo>
                      <a:lnTo>
                        <a:pt x="4351" y="16418"/>
                      </a:lnTo>
                      <a:lnTo>
                        <a:pt x="4600" y="20601"/>
                      </a:lnTo>
                      <a:lnTo>
                        <a:pt x="4632" y="18728"/>
                      </a:lnTo>
                      <a:lnTo>
                        <a:pt x="4782" y="16606"/>
                      </a:lnTo>
                      <a:lnTo>
                        <a:pt x="5003" y="15794"/>
                      </a:lnTo>
                      <a:lnTo>
                        <a:pt x="5031" y="20351"/>
                      </a:lnTo>
                      <a:lnTo>
                        <a:pt x="5137" y="16668"/>
                      </a:lnTo>
                      <a:lnTo>
                        <a:pt x="5328" y="21600"/>
                      </a:lnTo>
                      <a:lnTo>
                        <a:pt x="5418" y="18042"/>
                      </a:lnTo>
                      <a:lnTo>
                        <a:pt x="5459" y="19103"/>
                      </a:lnTo>
                      <a:lnTo>
                        <a:pt x="5517" y="15669"/>
                      </a:lnTo>
                      <a:lnTo>
                        <a:pt x="5580" y="16481"/>
                      </a:lnTo>
                      <a:lnTo>
                        <a:pt x="5654" y="17729"/>
                      </a:lnTo>
                      <a:lnTo>
                        <a:pt x="5673" y="17605"/>
                      </a:lnTo>
                      <a:lnTo>
                        <a:pt x="5932" y="20788"/>
                      </a:lnTo>
                      <a:lnTo>
                        <a:pt x="6040" y="15794"/>
                      </a:lnTo>
                      <a:lnTo>
                        <a:pt x="6152" y="19477"/>
                      </a:lnTo>
                      <a:lnTo>
                        <a:pt x="6347" y="17605"/>
                      </a:lnTo>
                      <a:lnTo>
                        <a:pt x="6481" y="19665"/>
                      </a:lnTo>
                      <a:lnTo>
                        <a:pt x="6509" y="19290"/>
                      </a:lnTo>
                      <a:lnTo>
                        <a:pt x="6557" y="21600"/>
                      </a:lnTo>
                      <a:lnTo>
                        <a:pt x="6838" y="16356"/>
                      </a:lnTo>
                      <a:lnTo>
                        <a:pt x="6947" y="20351"/>
                      </a:lnTo>
                      <a:lnTo>
                        <a:pt x="7177" y="17417"/>
                      </a:lnTo>
                      <a:lnTo>
                        <a:pt x="7473" y="20788"/>
                      </a:lnTo>
                      <a:lnTo>
                        <a:pt x="7509" y="17230"/>
                      </a:lnTo>
                      <a:lnTo>
                        <a:pt x="7585" y="15170"/>
                      </a:lnTo>
                      <a:lnTo>
                        <a:pt x="7869" y="20289"/>
                      </a:lnTo>
                      <a:lnTo>
                        <a:pt x="7908" y="18728"/>
                      </a:lnTo>
                      <a:lnTo>
                        <a:pt x="8074" y="16418"/>
                      </a:lnTo>
                      <a:lnTo>
                        <a:pt x="8246" y="20039"/>
                      </a:lnTo>
                      <a:lnTo>
                        <a:pt x="8332" y="16356"/>
                      </a:lnTo>
                      <a:lnTo>
                        <a:pt x="8473" y="21475"/>
                      </a:lnTo>
                      <a:lnTo>
                        <a:pt x="8687" y="18229"/>
                      </a:lnTo>
                      <a:lnTo>
                        <a:pt x="8888" y="19977"/>
                      </a:lnTo>
                      <a:lnTo>
                        <a:pt x="8993" y="14109"/>
                      </a:lnTo>
                      <a:lnTo>
                        <a:pt x="9264" y="18916"/>
                      </a:lnTo>
                      <a:lnTo>
                        <a:pt x="9456" y="15857"/>
                      </a:lnTo>
                      <a:lnTo>
                        <a:pt x="9545" y="19977"/>
                      </a:lnTo>
                      <a:lnTo>
                        <a:pt x="9715" y="18354"/>
                      </a:lnTo>
                      <a:lnTo>
                        <a:pt x="9801" y="19790"/>
                      </a:lnTo>
                      <a:lnTo>
                        <a:pt x="9823" y="17355"/>
                      </a:lnTo>
                      <a:lnTo>
                        <a:pt x="9849" y="17105"/>
                      </a:lnTo>
                      <a:lnTo>
                        <a:pt x="9842" y="18291"/>
                      </a:lnTo>
                      <a:lnTo>
                        <a:pt x="9897" y="16855"/>
                      </a:lnTo>
                      <a:lnTo>
                        <a:pt x="10037" y="19977"/>
                      </a:lnTo>
                      <a:lnTo>
                        <a:pt x="10066" y="14733"/>
                      </a:lnTo>
                      <a:lnTo>
                        <a:pt x="10085" y="14671"/>
                      </a:lnTo>
                      <a:lnTo>
                        <a:pt x="10088" y="15108"/>
                      </a:lnTo>
                      <a:cubicBezTo>
                        <a:pt x="10111" y="16194"/>
                        <a:pt x="10131" y="17254"/>
                        <a:pt x="10152" y="18354"/>
                      </a:cubicBezTo>
                      <a:cubicBezTo>
                        <a:pt x="10169" y="19223"/>
                        <a:pt x="10184" y="20099"/>
                        <a:pt x="10200" y="20976"/>
                      </a:cubicBezTo>
                      <a:lnTo>
                        <a:pt x="10331" y="18541"/>
                      </a:lnTo>
                      <a:lnTo>
                        <a:pt x="10356" y="19540"/>
                      </a:lnTo>
                      <a:lnTo>
                        <a:pt x="10490" y="17355"/>
                      </a:lnTo>
                      <a:lnTo>
                        <a:pt x="10516" y="18416"/>
                      </a:lnTo>
                      <a:lnTo>
                        <a:pt x="10618" y="17542"/>
                      </a:lnTo>
                      <a:lnTo>
                        <a:pt x="10806" y="21101"/>
                      </a:lnTo>
                      <a:lnTo>
                        <a:pt x="10928" y="16543"/>
                      </a:lnTo>
                      <a:lnTo>
                        <a:pt x="11046" y="18229"/>
                      </a:lnTo>
                      <a:lnTo>
                        <a:pt x="11100" y="16418"/>
                      </a:lnTo>
                      <a:lnTo>
                        <a:pt x="11135" y="16606"/>
                      </a:lnTo>
                      <a:lnTo>
                        <a:pt x="11142" y="16543"/>
                      </a:lnTo>
                      <a:lnTo>
                        <a:pt x="11234" y="17542"/>
                      </a:lnTo>
                      <a:lnTo>
                        <a:pt x="11320" y="17168"/>
                      </a:lnTo>
                      <a:lnTo>
                        <a:pt x="11352" y="17667"/>
                      </a:lnTo>
                      <a:lnTo>
                        <a:pt x="11381" y="16918"/>
                      </a:lnTo>
                      <a:lnTo>
                        <a:pt x="11531" y="16231"/>
                      </a:lnTo>
                      <a:lnTo>
                        <a:pt x="11592" y="17355"/>
                      </a:lnTo>
                      <a:lnTo>
                        <a:pt x="11898" y="15295"/>
                      </a:lnTo>
                      <a:lnTo>
                        <a:pt x="11991" y="20913"/>
                      </a:lnTo>
                      <a:lnTo>
                        <a:pt x="12115" y="16980"/>
                      </a:lnTo>
                      <a:lnTo>
                        <a:pt x="12208" y="18666"/>
                      </a:lnTo>
                      <a:lnTo>
                        <a:pt x="12431" y="15919"/>
                      </a:lnTo>
                      <a:lnTo>
                        <a:pt x="12648" y="18853"/>
                      </a:lnTo>
                      <a:lnTo>
                        <a:pt x="12706" y="17542"/>
                      </a:lnTo>
                      <a:lnTo>
                        <a:pt x="12808" y="19477"/>
                      </a:lnTo>
                      <a:lnTo>
                        <a:pt x="12897" y="17417"/>
                      </a:lnTo>
                      <a:lnTo>
                        <a:pt x="12952" y="18166"/>
                      </a:lnTo>
                      <a:lnTo>
                        <a:pt x="13134" y="14358"/>
                      </a:lnTo>
                      <a:lnTo>
                        <a:pt x="13338" y="15045"/>
                      </a:lnTo>
                      <a:lnTo>
                        <a:pt x="13581" y="18728"/>
                      </a:lnTo>
                      <a:lnTo>
                        <a:pt x="13593" y="18104"/>
                      </a:lnTo>
                      <a:lnTo>
                        <a:pt x="13737" y="20976"/>
                      </a:lnTo>
                      <a:lnTo>
                        <a:pt x="13817" y="16044"/>
                      </a:lnTo>
                      <a:lnTo>
                        <a:pt x="13951" y="17792"/>
                      </a:lnTo>
                      <a:lnTo>
                        <a:pt x="14123" y="14296"/>
                      </a:lnTo>
                      <a:lnTo>
                        <a:pt x="14289" y="18916"/>
                      </a:lnTo>
                      <a:lnTo>
                        <a:pt x="14414" y="17230"/>
                      </a:lnTo>
                      <a:lnTo>
                        <a:pt x="14615" y="20601"/>
                      </a:lnTo>
                      <a:lnTo>
                        <a:pt x="14679" y="16606"/>
                      </a:lnTo>
                      <a:lnTo>
                        <a:pt x="14701" y="20351"/>
                      </a:lnTo>
                      <a:lnTo>
                        <a:pt x="14822" y="16231"/>
                      </a:lnTo>
                      <a:lnTo>
                        <a:pt x="15017" y="16356"/>
                      </a:lnTo>
                      <a:lnTo>
                        <a:pt x="15132" y="19103"/>
                      </a:lnTo>
                      <a:lnTo>
                        <a:pt x="15164" y="17043"/>
                      </a:lnTo>
                      <a:lnTo>
                        <a:pt x="15343" y="21600"/>
                      </a:lnTo>
                      <a:lnTo>
                        <a:pt x="15455" y="17168"/>
                      </a:lnTo>
                      <a:lnTo>
                        <a:pt x="15547" y="18916"/>
                      </a:lnTo>
                      <a:lnTo>
                        <a:pt x="15627" y="16855"/>
                      </a:lnTo>
                      <a:lnTo>
                        <a:pt x="15815" y="19165"/>
                      </a:lnTo>
                      <a:lnTo>
                        <a:pt x="15825" y="19477"/>
                      </a:lnTo>
                      <a:lnTo>
                        <a:pt x="15834" y="19415"/>
                      </a:lnTo>
                      <a:lnTo>
                        <a:pt x="15946" y="20788"/>
                      </a:lnTo>
                      <a:lnTo>
                        <a:pt x="16016" y="17667"/>
                      </a:lnTo>
                      <a:lnTo>
                        <a:pt x="16125" y="16606"/>
                      </a:lnTo>
                      <a:lnTo>
                        <a:pt x="16227" y="21600"/>
                      </a:lnTo>
                      <a:lnTo>
                        <a:pt x="16406" y="18291"/>
                      </a:lnTo>
                      <a:lnTo>
                        <a:pt x="16495" y="19665"/>
                      </a:lnTo>
                      <a:lnTo>
                        <a:pt x="16572" y="18541"/>
                      </a:lnTo>
                      <a:lnTo>
                        <a:pt x="16620" y="20351"/>
                      </a:lnTo>
                      <a:lnTo>
                        <a:pt x="16856" y="17292"/>
                      </a:lnTo>
                      <a:lnTo>
                        <a:pt x="17012" y="16231"/>
                      </a:lnTo>
                      <a:lnTo>
                        <a:pt x="17150" y="18042"/>
                      </a:lnTo>
                      <a:lnTo>
                        <a:pt x="17178" y="17292"/>
                      </a:lnTo>
                      <a:lnTo>
                        <a:pt x="17488" y="20788"/>
                      </a:lnTo>
                      <a:lnTo>
                        <a:pt x="17501" y="19540"/>
                      </a:lnTo>
                      <a:lnTo>
                        <a:pt x="17542" y="20289"/>
                      </a:lnTo>
                      <a:lnTo>
                        <a:pt x="17648" y="15794"/>
                      </a:lnTo>
                      <a:lnTo>
                        <a:pt x="17862" y="19540"/>
                      </a:lnTo>
                      <a:lnTo>
                        <a:pt x="17881" y="19290"/>
                      </a:lnTo>
                      <a:lnTo>
                        <a:pt x="17916" y="20039"/>
                      </a:lnTo>
                      <a:lnTo>
                        <a:pt x="17961" y="18166"/>
                      </a:lnTo>
                      <a:lnTo>
                        <a:pt x="18088" y="16418"/>
                      </a:lnTo>
                      <a:lnTo>
                        <a:pt x="18280" y="17480"/>
                      </a:lnTo>
                      <a:lnTo>
                        <a:pt x="18411" y="18666"/>
                      </a:lnTo>
                      <a:lnTo>
                        <a:pt x="18487" y="21475"/>
                      </a:lnTo>
                      <a:lnTo>
                        <a:pt x="18807" y="16606"/>
                      </a:lnTo>
                      <a:lnTo>
                        <a:pt x="18938" y="18916"/>
                      </a:lnTo>
                      <a:lnTo>
                        <a:pt x="19126" y="15857"/>
                      </a:lnTo>
                      <a:lnTo>
                        <a:pt x="19218" y="19977"/>
                      </a:lnTo>
                      <a:lnTo>
                        <a:pt x="19563" y="16731"/>
                      </a:lnTo>
                      <a:lnTo>
                        <a:pt x="19710" y="19977"/>
                      </a:lnTo>
                      <a:lnTo>
                        <a:pt x="19720" y="18166"/>
                      </a:lnTo>
                      <a:lnTo>
                        <a:pt x="19815" y="19790"/>
                      </a:lnTo>
                      <a:lnTo>
                        <a:pt x="19867" y="14421"/>
                      </a:lnTo>
                      <a:lnTo>
                        <a:pt x="20157" y="13734"/>
                      </a:lnTo>
                      <a:lnTo>
                        <a:pt x="20141" y="17168"/>
                      </a:lnTo>
                      <a:lnTo>
                        <a:pt x="20297" y="16606"/>
                      </a:lnTo>
                      <a:lnTo>
                        <a:pt x="20371" y="19540"/>
                      </a:lnTo>
                      <a:lnTo>
                        <a:pt x="20575" y="16231"/>
                      </a:lnTo>
                      <a:lnTo>
                        <a:pt x="20716" y="18229"/>
                      </a:lnTo>
                      <a:lnTo>
                        <a:pt x="20834" y="14483"/>
                      </a:lnTo>
                      <a:lnTo>
                        <a:pt x="21025" y="17667"/>
                      </a:lnTo>
                      <a:lnTo>
                        <a:pt x="21092" y="15857"/>
                      </a:lnTo>
                      <a:lnTo>
                        <a:pt x="21252" y="17542"/>
                      </a:lnTo>
                      <a:lnTo>
                        <a:pt x="21600" y="16044"/>
                      </a:lnTo>
                      <a:lnTo>
                        <a:pt x="21590" y="5993"/>
                      </a:lnTo>
                      <a:lnTo>
                        <a:pt x="21428" y="6992"/>
                      </a:lnTo>
                      <a:lnTo>
                        <a:pt x="21428" y="5556"/>
                      </a:lnTo>
                      <a:lnTo>
                        <a:pt x="21223" y="4682"/>
                      </a:lnTo>
                      <a:lnTo>
                        <a:pt x="21198" y="3933"/>
                      </a:lnTo>
                      <a:lnTo>
                        <a:pt x="21169" y="4432"/>
                      </a:lnTo>
                      <a:lnTo>
                        <a:pt x="21080" y="4058"/>
                      </a:lnTo>
                      <a:lnTo>
                        <a:pt x="20952" y="5431"/>
                      </a:lnTo>
                      <a:lnTo>
                        <a:pt x="20888" y="3371"/>
                      </a:lnTo>
                      <a:lnTo>
                        <a:pt x="20709" y="5931"/>
                      </a:lnTo>
                      <a:lnTo>
                        <a:pt x="20352" y="4557"/>
                      </a:lnTo>
                      <a:lnTo>
                        <a:pt x="20202" y="2123"/>
                      </a:lnTo>
                      <a:lnTo>
                        <a:pt x="20071" y="7304"/>
                      </a:lnTo>
                      <a:lnTo>
                        <a:pt x="19908" y="6867"/>
                      </a:lnTo>
                      <a:lnTo>
                        <a:pt x="19882" y="1623"/>
                      </a:lnTo>
                      <a:lnTo>
                        <a:pt x="19736" y="4869"/>
                      </a:lnTo>
                      <a:lnTo>
                        <a:pt x="19665" y="4245"/>
                      </a:lnTo>
                      <a:lnTo>
                        <a:pt x="19643" y="1810"/>
                      </a:lnTo>
                      <a:lnTo>
                        <a:pt x="19560" y="3246"/>
                      </a:lnTo>
                      <a:lnTo>
                        <a:pt x="19391" y="1686"/>
                      </a:lnTo>
                      <a:lnTo>
                        <a:pt x="19298" y="5743"/>
                      </a:lnTo>
                      <a:lnTo>
                        <a:pt x="19110" y="2747"/>
                      </a:lnTo>
                      <a:lnTo>
                        <a:pt x="18839" y="7491"/>
                      </a:lnTo>
                      <a:lnTo>
                        <a:pt x="18733" y="1686"/>
                      </a:lnTo>
                      <a:lnTo>
                        <a:pt x="18532" y="3434"/>
                      </a:lnTo>
                      <a:lnTo>
                        <a:pt x="18315" y="125"/>
                      </a:lnTo>
                      <a:lnTo>
                        <a:pt x="18175" y="5306"/>
                      </a:lnTo>
                      <a:lnTo>
                        <a:pt x="18088" y="1623"/>
                      </a:lnTo>
                      <a:lnTo>
                        <a:pt x="17916" y="5182"/>
                      </a:lnTo>
                      <a:lnTo>
                        <a:pt x="17753" y="2934"/>
                      </a:lnTo>
                      <a:lnTo>
                        <a:pt x="17715" y="1373"/>
                      </a:lnTo>
                      <a:lnTo>
                        <a:pt x="17427" y="6492"/>
                      </a:lnTo>
                      <a:lnTo>
                        <a:pt x="17351" y="4370"/>
                      </a:lnTo>
                      <a:lnTo>
                        <a:pt x="17316" y="812"/>
                      </a:lnTo>
                      <a:lnTo>
                        <a:pt x="17019" y="4183"/>
                      </a:lnTo>
                      <a:lnTo>
                        <a:pt x="16792" y="1311"/>
                      </a:lnTo>
                      <a:lnTo>
                        <a:pt x="16680" y="5306"/>
                      </a:lnTo>
                      <a:lnTo>
                        <a:pt x="16400" y="0"/>
                      </a:lnTo>
                      <a:lnTo>
                        <a:pt x="16352" y="2372"/>
                      </a:lnTo>
                      <a:lnTo>
                        <a:pt x="16323" y="1935"/>
                      </a:lnTo>
                      <a:lnTo>
                        <a:pt x="16192" y="3995"/>
                      </a:lnTo>
                      <a:lnTo>
                        <a:pt x="15997" y="2123"/>
                      </a:lnTo>
                      <a:lnTo>
                        <a:pt x="15886" y="5868"/>
                      </a:lnTo>
                      <a:lnTo>
                        <a:pt x="15774" y="812"/>
                      </a:lnTo>
                      <a:lnTo>
                        <a:pt x="15515" y="4058"/>
                      </a:lnTo>
                      <a:lnTo>
                        <a:pt x="15496" y="3871"/>
                      </a:lnTo>
                      <a:lnTo>
                        <a:pt x="15416" y="5306"/>
                      </a:lnTo>
                      <a:lnTo>
                        <a:pt x="15359" y="5993"/>
                      </a:lnTo>
                      <a:lnTo>
                        <a:pt x="15305" y="2560"/>
                      </a:lnTo>
                      <a:lnTo>
                        <a:pt x="15260" y="3621"/>
                      </a:lnTo>
                      <a:lnTo>
                        <a:pt x="15170" y="0"/>
                      </a:lnTo>
                      <a:lnTo>
                        <a:pt x="14979" y="4994"/>
                      </a:lnTo>
                      <a:lnTo>
                        <a:pt x="14874" y="1311"/>
                      </a:lnTo>
                      <a:lnTo>
                        <a:pt x="14845" y="5806"/>
                      </a:lnTo>
                      <a:lnTo>
                        <a:pt x="14625" y="4994"/>
                      </a:lnTo>
                      <a:lnTo>
                        <a:pt x="14474" y="2997"/>
                      </a:lnTo>
                      <a:lnTo>
                        <a:pt x="14443" y="999"/>
                      </a:lnTo>
                      <a:lnTo>
                        <a:pt x="14194" y="5182"/>
                      </a:lnTo>
                      <a:lnTo>
                        <a:pt x="14190" y="5244"/>
                      </a:lnTo>
                      <a:lnTo>
                        <a:pt x="14120" y="3808"/>
                      </a:lnTo>
                      <a:lnTo>
                        <a:pt x="13852" y="7429"/>
                      </a:lnTo>
                      <a:lnTo>
                        <a:pt x="13750" y="2934"/>
                      </a:lnTo>
                      <a:lnTo>
                        <a:pt x="13632" y="4682"/>
                      </a:lnTo>
                      <a:lnTo>
                        <a:pt x="13565" y="687"/>
                      </a:lnTo>
                      <a:lnTo>
                        <a:pt x="13271" y="6555"/>
                      </a:lnTo>
                      <a:lnTo>
                        <a:pt x="13124" y="3496"/>
                      </a:lnTo>
                      <a:lnTo>
                        <a:pt x="12952" y="5806"/>
                      </a:lnTo>
                      <a:lnTo>
                        <a:pt x="12821" y="2809"/>
                      </a:lnTo>
                      <a:lnTo>
                        <a:pt x="12722" y="4120"/>
                      </a:lnTo>
                      <a:lnTo>
                        <a:pt x="12636" y="2123"/>
                      </a:lnTo>
                      <a:lnTo>
                        <a:pt x="12508" y="4557"/>
                      </a:lnTo>
                      <a:lnTo>
                        <a:pt x="12380" y="2997"/>
                      </a:lnTo>
                      <a:lnTo>
                        <a:pt x="12160" y="6992"/>
                      </a:lnTo>
                      <a:lnTo>
                        <a:pt x="11978" y="5743"/>
                      </a:lnTo>
                      <a:lnTo>
                        <a:pt x="11818" y="687"/>
                      </a:lnTo>
                      <a:lnTo>
                        <a:pt x="11758" y="4370"/>
                      </a:lnTo>
                      <a:lnTo>
                        <a:pt x="11703" y="5369"/>
                      </a:lnTo>
                      <a:lnTo>
                        <a:pt x="11407" y="4058"/>
                      </a:lnTo>
                      <a:lnTo>
                        <a:pt x="11311" y="5057"/>
                      </a:lnTo>
                      <a:lnTo>
                        <a:pt x="11308" y="5057"/>
                      </a:lnTo>
                      <a:lnTo>
                        <a:pt x="11237" y="5431"/>
                      </a:lnTo>
                      <a:lnTo>
                        <a:pt x="11183" y="3933"/>
                      </a:lnTo>
                      <a:lnTo>
                        <a:pt x="11113" y="5119"/>
                      </a:lnTo>
                      <a:lnTo>
                        <a:pt x="11103" y="4994"/>
                      </a:lnTo>
                      <a:lnTo>
                        <a:pt x="11033" y="6243"/>
                      </a:lnTo>
                      <a:lnTo>
                        <a:pt x="10937" y="5431"/>
                      </a:lnTo>
                      <a:lnTo>
                        <a:pt x="10873" y="3371"/>
                      </a:lnTo>
                      <a:lnTo>
                        <a:pt x="10810" y="4245"/>
                      </a:lnTo>
                      <a:lnTo>
                        <a:pt x="10711" y="3371"/>
                      </a:lnTo>
                      <a:lnTo>
                        <a:pt x="10634" y="499"/>
                      </a:lnTo>
                      <a:lnTo>
                        <a:pt x="10538" y="2310"/>
                      </a:lnTo>
                      <a:lnTo>
                        <a:pt x="10529" y="2123"/>
                      </a:lnTo>
                      <a:lnTo>
                        <a:pt x="10509" y="2872"/>
                      </a:lnTo>
                      <a:lnTo>
                        <a:pt x="10404" y="4869"/>
                      </a:lnTo>
                      <a:lnTo>
                        <a:pt x="10296" y="4432"/>
                      </a:lnTo>
                      <a:lnTo>
                        <a:pt x="10302" y="5681"/>
                      </a:lnTo>
                      <a:lnTo>
                        <a:pt x="10027" y="624"/>
                      </a:lnTo>
                      <a:cubicBezTo>
                        <a:pt x="10013" y="1420"/>
                        <a:pt x="9998" y="2207"/>
                        <a:pt x="9983" y="2997"/>
                      </a:cubicBezTo>
                      <a:lnTo>
                        <a:pt x="9973" y="1810"/>
                      </a:lnTo>
                      <a:lnTo>
                        <a:pt x="9877" y="3434"/>
                      </a:lnTo>
                      <a:lnTo>
                        <a:pt x="9868" y="1623"/>
                      </a:lnTo>
                      <a:lnTo>
                        <a:pt x="9721" y="4869"/>
                      </a:lnTo>
                      <a:lnTo>
                        <a:pt x="9376" y="1686"/>
                      </a:lnTo>
                      <a:lnTo>
                        <a:pt x="9284" y="5743"/>
                      </a:lnTo>
                      <a:lnTo>
                        <a:pt x="9095" y="2747"/>
                      </a:lnTo>
                      <a:lnTo>
                        <a:pt x="8964" y="5057"/>
                      </a:lnTo>
                      <a:lnTo>
                        <a:pt x="8642" y="125"/>
                      </a:lnTo>
                      <a:lnTo>
                        <a:pt x="8565" y="3059"/>
                      </a:lnTo>
                      <a:lnTo>
                        <a:pt x="8434" y="4183"/>
                      </a:lnTo>
                      <a:lnTo>
                        <a:pt x="8249" y="5244"/>
                      </a:lnTo>
                      <a:lnTo>
                        <a:pt x="8115" y="3434"/>
                      </a:lnTo>
                      <a:lnTo>
                        <a:pt x="8074" y="1623"/>
                      </a:lnTo>
                      <a:lnTo>
                        <a:pt x="8039" y="2372"/>
                      </a:lnTo>
                      <a:lnTo>
                        <a:pt x="8019" y="2123"/>
                      </a:lnTo>
                      <a:lnTo>
                        <a:pt x="7805" y="5868"/>
                      </a:lnTo>
                      <a:lnTo>
                        <a:pt x="7700" y="1373"/>
                      </a:lnTo>
                      <a:lnTo>
                        <a:pt x="7659" y="2123"/>
                      </a:lnTo>
                      <a:lnTo>
                        <a:pt x="7646" y="812"/>
                      </a:lnTo>
                      <a:lnTo>
                        <a:pt x="7336" y="4308"/>
                      </a:lnTo>
                      <a:lnTo>
                        <a:pt x="7307" y="3558"/>
                      </a:lnTo>
                      <a:lnTo>
                        <a:pt x="7170" y="5369"/>
                      </a:lnTo>
                      <a:lnTo>
                        <a:pt x="7014" y="4308"/>
                      </a:lnTo>
                      <a:lnTo>
                        <a:pt x="6778" y="1311"/>
                      </a:lnTo>
                      <a:lnTo>
                        <a:pt x="6726" y="3059"/>
                      </a:lnTo>
                      <a:lnTo>
                        <a:pt x="6650" y="1935"/>
                      </a:lnTo>
                      <a:lnTo>
                        <a:pt x="6560" y="3309"/>
                      </a:lnTo>
                      <a:lnTo>
                        <a:pt x="6385" y="0"/>
                      </a:lnTo>
                      <a:lnTo>
                        <a:pt x="6283" y="4994"/>
                      </a:lnTo>
                      <a:lnTo>
                        <a:pt x="6171" y="3933"/>
                      </a:lnTo>
                      <a:lnTo>
                        <a:pt x="6104" y="812"/>
                      </a:lnTo>
                      <a:lnTo>
                        <a:pt x="5992" y="2185"/>
                      </a:lnTo>
                      <a:lnTo>
                        <a:pt x="5983" y="2123"/>
                      </a:lnTo>
                      <a:lnTo>
                        <a:pt x="5973" y="2435"/>
                      </a:lnTo>
                      <a:lnTo>
                        <a:pt x="5781" y="4807"/>
                      </a:lnTo>
                      <a:lnTo>
                        <a:pt x="5702" y="2747"/>
                      </a:lnTo>
                      <a:lnTo>
                        <a:pt x="5612" y="4495"/>
                      </a:lnTo>
                      <a:lnTo>
                        <a:pt x="5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  <p:sp>
              <p:nvSpPr>
                <p:cNvPr id="167" name="Shape">
                  <a:extLst>
                    <a:ext uri="{FF2B5EF4-FFF2-40B4-BE49-F238E27FC236}">
                      <a16:creationId xmlns:a16="http://schemas.microsoft.com/office/drawing/2014/main" id="{B1CCF61E-4FA0-48B8-960F-B4DBBB1A71CB}"/>
                    </a:ext>
                  </a:extLst>
                </p:cNvPr>
                <p:cNvSpPr/>
                <p:nvPr/>
              </p:nvSpPr>
              <p:spPr>
                <a:xfrm>
                  <a:off x="2568226" y="0"/>
                  <a:ext cx="1643064" cy="738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984" y="0"/>
                      </a:moveTo>
                      <a:lnTo>
                        <a:pt x="8697" y="4557"/>
                      </a:lnTo>
                      <a:lnTo>
                        <a:pt x="8645" y="2560"/>
                      </a:lnTo>
                      <a:lnTo>
                        <a:pt x="8457" y="5306"/>
                      </a:lnTo>
                      <a:lnTo>
                        <a:pt x="8134" y="5431"/>
                      </a:lnTo>
                      <a:lnTo>
                        <a:pt x="7941" y="1311"/>
                      </a:lnTo>
                      <a:lnTo>
                        <a:pt x="7904" y="4932"/>
                      </a:lnTo>
                      <a:lnTo>
                        <a:pt x="7800" y="999"/>
                      </a:lnTo>
                      <a:lnTo>
                        <a:pt x="7466" y="4432"/>
                      </a:lnTo>
                      <a:lnTo>
                        <a:pt x="7263" y="2747"/>
                      </a:lnTo>
                      <a:lnTo>
                        <a:pt x="6997" y="7366"/>
                      </a:lnTo>
                      <a:lnTo>
                        <a:pt x="6710" y="3808"/>
                      </a:lnTo>
                      <a:lnTo>
                        <a:pt x="6496" y="5556"/>
                      </a:lnTo>
                      <a:lnTo>
                        <a:pt x="6365" y="687"/>
                      </a:lnTo>
                      <a:lnTo>
                        <a:pt x="6130" y="3558"/>
                      </a:lnTo>
                      <a:lnTo>
                        <a:pt x="6104" y="2934"/>
                      </a:lnTo>
                      <a:lnTo>
                        <a:pt x="5708" y="6555"/>
                      </a:lnTo>
                      <a:lnTo>
                        <a:pt x="5379" y="7304"/>
                      </a:lnTo>
                      <a:lnTo>
                        <a:pt x="5082" y="3496"/>
                      </a:lnTo>
                      <a:lnTo>
                        <a:pt x="4993" y="4245"/>
                      </a:lnTo>
                      <a:lnTo>
                        <a:pt x="4847" y="2123"/>
                      </a:lnTo>
                      <a:lnTo>
                        <a:pt x="4675" y="4058"/>
                      </a:lnTo>
                      <a:lnTo>
                        <a:pt x="4586" y="2809"/>
                      </a:lnTo>
                      <a:lnTo>
                        <a:pt x="4231" y="5681"/>
                      </a:lnTo>
                      <a:lnTo>
                        <a:pt x="3866" y="2997"/>
                      </a:lnTo>
                      <a:lnTo>
                        <a:pt x="3715" y="4682"/>
                      </a:lnTo>
                      <a:lnTo>
                        <a:pt x="3511" y="687"/>
                      </a:lnTo>
                      <a:lnTo>
                        <a:pt x="3355" y="6368"/>
                      </a:lnTo>
                      <a:lnTo>
                        <a:pt x="2854" y="4245"/>
                      </a:lnTo>
                      <a:lnTo>
                        <a:pt x="2624" y="6867"/>
                      </a:lnTo>
                      <a:lnTo>
                        <a:pt x="2337" y="4994"/>
                      </a:lnTo>
                      <a:lnTo>
                        <a:pt x="2259" y="5806"/>
                      </a:lnTo>
                      <a:lnTo>
                        <a:pt x="2113" y="5057"/>
                      </a:lnTo>
                      <a:lnTo>
                        <a:pt x="1816" y="6055"/>
                      </a:lnTo>
                      <a:lnTo>
                        <a:pt x="1576" y="499"/>
                      </a:lnTo>
                      <a:lnTo>
                        <a:pt x="1263" y="4058"/>
                      </a:lnTo>
                      <a:lnTo>
                        <a:pt x="1101" y="3184"/>
                      </a:lnTo>
                      <a:lnTo>
                        <a:pt x="1012" y="5494"/>
                      </a:lnTo>
                      <a:lnTo>
                        <a:pt x="584" y="624"/>
                      </a:lnTo>
                      <a:cubicBezTo>
                        <a:pt x="559" y="1501"/>
                        <a:pt x="533" y="2377"/>
                        <a:pt x="506" y="3246"/>
                      </a:cubicBezTo>
                      <a:cubicBezTo>
                        <a:pt x="472" y="4346"/>
                        <a:pt x="434" y="5468"/>
                        <a:pt x="397" y="6555"/>
                      </a:cubicBezTo>
                      <a:lnTo>
                        <a:pt x="370" y="9239"/>
                      </a:lnTo>
                      <a:lnTo>
                        <a:pt x="0" y="3371"/>
                      </a:lnTo>
                      <a:lnTo>
                        <a:pt x="115" y="15108"/>
                      </a:lnTo>
                      <a:cubicBezTo>
                        <a:pt x="152" y="16194"/>
                        <a:pt x="190" y="17254"/>
                        <a:pt x="224" y="18354"/>
                      </a:cubicBezTo>
                      <a:cubicBezTo>
                        <a:pt x="251" y="19223"/>
                        <a:pt x="277" y="20099"/>
                        <a:pt x="303" y="20976"/>
                      </a:cubicBezTo>
                      <a:lnTo>
                        <a:pt x="772" y="15732"/>
                      </a:lnTo>
                      <a:lnTo>
                        <a:pt x="783" y="16918"/>
                      </a:lnTo>
                      <a:lnTo>
                        <a:pt x="845" y="15982"/>
                      </a:lnTo>
                      <a:lnTo>
                        <a:pt x="1294" y="21101"/>
                      </a:lnTo>
                      <a:lnTo>
                        <a:pt x="1419" y="18166"/>
                      </a:lnTo>
                      <a:lnTo>
                        <a:pt x="1946" y="15420"/>
                      </a:lnTo>
                      <a:lnTo>
                        <a:pt x="2056" y="16606"/>
                      </a:lnTo>
                      <a:lnTo>
                        <a:pt x="2170" y="15857"/>
                      </a:lnTo>
                      <a:lnTo>
                        <a:pt x="2390" y="16606"/>
                      </a:lnTo>
                      <a:lnTo>
                        <a:pt x="2854" y="14171"/>
                      </a:lnTo>
                      <a:lnTo>
                        <a:pt x="3136" y="17355"/>
                      </a:lnTo>
                      <a:lnTo>
                        <a:pt x="3230" y="20913"/>
                      </a:lnTo>
                      <a:lnTo>
                        <a:pt x="3490" y="15919"/>
                      </a:lnTo>
                      <a:lnTo>
                        <a:pt x="3788" y="14671"/>
                      </a:lnTo>
                      <a:lnTo>
                        <a:pt x="4148" y="18666"/>
                      </a:lnTo>
                      <a:lnTo>
                        <a:pt x="4357" y="17105"/>
                      </a:lnTo>
                      <a:lnTo>
                        <a:pt x="4565" y="19477"/>
                      </a:lnTo>
                      <a:lnTo>
                        <a:pt x="4701" y="17542"/>
                      </a:lnTo>
                      <a:lnTo>
                        <a:pt x="4863" y="18853"/>
                      </a:lnTo>
                      <a:lnTo>
                        <a:pt x="5082" y="15794"/>
                      </a:lnTo>
                      <a:lnTo>
                        <a:pt x="5363" y="18166"/>
                      </a:lnTo>
                      <a:lnTo>
                        <a:pt x="5598" y="15108"/>
                      </a:lnTo>
                      <a:lnTo>
                        <a:pt x="6083" y="20976"/>
                      </a:lnTo>
                      <a:lnTo>
                        <a:pt x="6193" y="16918"/>
                      </a:lnTo>
                      <a:lnTo>
                        <a:pt x="6386" y="18728"/>
                      </a:lnTo>
                      <a:lnTo>
                        <a:pt x="6548" y="14171"/>
                      </a:lnTo>
                      <a:lnTo>
                        <a:pt x="6991" y="17792"/>
                      </a:lnTo>
                      <a:lnTo>
                        <a:pt x="7106" y="16356"/>
                      </a:lnTo>
                      <a:lnTo>
                        <a:pt x="7111" y="16418"/>
                      </a:lnTo>
                      <a:lnTo>
                        <a:pt x="7518" y="20601"/>
                      </a:lnTo>
                      <a:lnTo>
                        <a:pt x="7570" y="18728"/>
                      </a:lnTo>
                      <a:lnTo>
                        <a:pt x="7816" y="16606"/>
                      </a:lnTo>
                      <a:lnTo>
                        <a:pt x="8176" y="15794"/>
                      </a:lnTo>
                      <a:lnTo>
                        <a:pt x="8223" y="20351"/>
                      </a:lnTo>
                      <a:lnTo>
                        <a:pt x="8395" y="16668"/>
                      </a:lnTo>
                      <a:lnTo>
                        <a:pt x="8708" y="21600"/>
                      </a:lnTo>
                      <a:lnTo>
                        <a:pt x="8854" y="18042"/>
                      </a:lnTo>
                      <a:lnTo>
                        <a:pt x="8922" y="19103"/>
                      </a:lnTo>
                      <a:lnTo>
                        <a:pt x="9016" y="15669"/>
                      </a:lnTo>
                      <a:lnTo>
                        <a:pt x="9120" y="16481"/>
                      </a:lnTo>
                      <a:lnTo>
                        <a:pt x="9240" y="17729"/>
                      </a:lnTo>
                      <a:lnTo>
                        <a:pt x="9271" y="17605"/>
                      </a:lnTo>
                      <a:lnTo>
                        <a:pt x="9694" y="20788"/>
                      </a:lnTo>
                      <a:lnTo>
                        <a:pt x="9871" y="15794"/>
                      </a:lnTo>
                      <a:lnTo>
                        <a:pt x="10054" y="19477"/>
                      </a:lnTo>
                      <a:lnTo>
                        <a:pt x="10372" y="17605"/>
                      </a:lnTo>
                      <a:lnTo>
                        <a:pt x="10591" y="19665"/>
                      </a:lnTo>
                      <a:lnTo>
                        <a:pt x="10638" y="19290"/>
                      </a:lnTo>
                      <a:lnTo>
                        <a:pt x="10717" y="21600"/>
                      </a:lnTo>
                      <a:lnTo>
                        <a:pt x="11176" y="16356"/>
                      </a:lnTo>
                      <a:lnTo>
                        <a:pt x="11353" y="20351"/>
                      </a:lnTo>
                      <a:lnTo>
                        <a:pt x="11729" y="17417"/>
                      </a:lnTo>
                      <a:lnTo>
                        <a:pt x="12214" y="20788"/>
                      </a:lnTo>
                      <a:lnTo>
                        <a:pt x="12271" y="17230"/>
                      </a:lnTo>
                      <a:lnTo>
                        <a:pt x="12397" y="15170"/>
                      </a:lnTo>
                      <a:lnTo>
                        <a:pt x="12861" y="20289"/>
                      </a:lnTo>
                      <a:lnTo>
                        <a:pt x="12923" y="18728"/>
                      </a:lnTo>
                      <a:lnTo>
                        <a:pt x="13195" y="16418"/>
                      </a:lnTo>
                      <a:lnTo>
                        <a:pt x="13477" y="20039"/>
                      </a:lnTo>
                      <a:lnTo>
                        <a:pt x="13617" y="16356"/>
                      </a:lnTo>
                      <a:lnTo>
                        <a:pt x="13847" y="21475"/>
                      </a:lnTo>
                      <a:lnTo>
                        <a:pt x="14197" y="18229"/>
                      </a:lnTo>
                      <a:lnTo>
                        <a:pt x="14525" y="19977"/>
                      </a:lnTo>
                      <a:lnTo>
                        <a:pt x="14697" y="14109"/>
                      </a:lnTo>
                      <a:lnTo>
                        <a:pt x="15141" y="18916"/>
                      </a:lnTo>
                      <a:lnTo>
                        <a:pt x="15454" y="15857"/>
                      </a:lnTo>
                      <a:lnTo>
                        <a:pt x="15600" y="19977"/>
                      </a:lnTo>
                      <a:lnTo>
                        <a:pt x="15877" y="18354"/>
                      </a:lnTo>
                      <a:lnTo>
                        <a:pt x="16017" y="19790"/>
                      </a:lnTo>
                      <a:lnTo>
                        <a:pt x="16054" y="17355"/>
                      </a:lnTo>
                      <a:lnTo>
                        <a:pt x="16096" y="17105"/>
                      </a:lnTo>
                      <a:lnTo>
                        <a:pt x="16085" y="18291"/>
                      </a:lnTo>
                      <a:lnTo>
                        <a:pt x="16174" y="16855"/>
                      </a:lnTo>
                      <a:lnTo>
                        <a:pt x="16403" y="19977"/>
                      </a:lnTo>
                      <a:lnTo>
                        <a:pt x="16450" y="14733"/>
                      </a:lnTo>
                      <a:lnTo>
                        <a:pt x="16482" y="14671"/>
                      </a:lnTo>
                      <a:lnTo>
                        <a:pt x="16487" y="15108"/>
                      </a:lnTo>
                      <a:cubicBezTo>
                        <a:pt x="16524" y="16194"/>
                        <a:pt x="16557" y="17254"/>
                        <a:pt x="16591" y="18354"/>
                      </a:cubicBezTo>
                      <a:cubicBezTo>
                        <a:pt x="16618" y="19223"/>
                        <a:pt x="16644" y="20099"/>
                        <a:pt x="16670" y="20976"/>
                      </a:cubicBezTo>
                      <a:lnTo>
                        <a:pt x="16883" y="18541"/>
                      </a:lnTo>
                      <a:lnTo>
                        <a:pt x="16925" y="19540"/>
                      </a:lnTo>
                      <a:lnTo>
                        <a:pt x="17144" y="17355"/>
                      </a:lnTo>
                      <a:lnTo>
                        <a:pt x="17186" y="18416"/>
                      </a:lnTo>
                      <a:lnTo>
                        <a:pt x="17353" y="17542"/>
                      </a:lnTo>
                      <a:lnTo>
                        <a:pt x="17661" y="21101"/>
                      </a:lnTo>
                      <a:lnTo>
                        <a:pt x="17859" y="16543"/>
                      </a:lnTo>
                      <a:lnTo>
                        <a:pt x="18052" y="18229"/>
                      </a:lnTo>
                      <a:lnTo>
                        <a:pt x="18141" y="16418"/>
                      </a:lnTo>
                      <a:lnTo>
                        <a:pt x="18198" y="16606"/>
                      </a:lnTo>
                      <a:lnTo>
                        <a:pt x="18209" y="16543"/>
                      </a:lnTo>
                      <a:lnTo>
                        <a:pt x="18360" y="17542"/>
                      </a:lnTo>
                      <a:lnTo>
                        <a:pt x="18501" y="17168"/>
                      </a:lnTo>
                      <a:lnTo>
                        <a:pt x="18553" y="17667"/>
                      </a:lnTo>
                      <a:lnTo>
                        <a:pt x="18600" y="16918"/>
                      </a:lnTo>
                      <a:lnTo>
                        <a:pt x="18845" y="16231"/>
                      </a:lnTo>
                      <a:lnTo>
                        <a:pt x="18944" y="17355"/>
                      </a:lnTo>
                      <a:lnTo>
                        <a:pt x="19445" y="15295"/>
                      </a:lnTo>
                      <a:lnTo>
                        <a:pt x="19597" y="20913"/>
                      </a:lnTo>
                      <a:lnTo>
                        <a:pt x="19800" y="16980"/>
                      </a:lnTo>
                      <a:lnTo>
                        <a:pt x="19951" y="18666"/>
                      </a:lnTo>
                      <a:lnTo>
                        <a:pt x="20317" y="15919"/>
                      </a:lnTo>
                      <a:lnTo>
                        <a:pt x="20671" y="18853"/>
                      </a:lnTo>
                      <a:lnTo>
                        <a:pt x="20765" y="17542"/>
                      </a:lnTo>
                      <a:lnTo>
                        <a:pt x="20932" y="19477"/>
                      </a:lnTo>
                      <a:lnTo>
                        <a:pt x="21078" y="17417"/>
                      </a:lnTo>
                      <a:lnTo>
                        <a:pt x="21167" y="18166"/>
                      </a:lnTo>
                      <a:lnTo>
                        <a:pt x="21464" y="14358"/>
                      </a:lnTo>
                      <a:lnTo>
                        <a:pt x="21600" y="14608"/>
                      </a:lnTo>
                      <a:lnTo>
                        <a:pt x="21600" y="5431"/>
                      </a:lnTo>
                      <a:lnTo>
                        <a:pt x="21449" y="3496"/>
                      </a:lnTo>
                      <a:lnTo>
                        <a:pt x="21167" y="5806"/>
                      </a:lnTo>
                      <a:lnTo>
                        <a:pt x="20953" y="2809"/>
                      </a:lnTo>
                      <a:lnTo>
                        <a:pt x="20791" y="4120"/>
                      </a:lnTo>
                      <a:lnTo>
                        <a:pt x="20650" y="2123"/>
                      </a:lnTo>
                      <a:lnTo>
                        <a:pt x="20442" y="4557"/>
                      </a:lnTo>
                      <a:lnTo>
                        <a:pt x="20233" y="2997"/>
                      </a:lnTo>
                      <a:lnTo>
                        <a:pt x="19873" y="6992"/>
                      </a:lnTo>
                      <a:lnTo>
                        <a:pt x="19576" y="5743"/>
                      </a:lnTo>
                      <a:lnTo>
                        <a:pt x="19315" y="687"/>
                      </a:lnTo>
                      <a:lnTo>
                        <a:pt x="19216" y="4370"/>
                      </a:lnTo>
                      <a:lnTo>
                        <a:pt x="19127" y="5369"/>
                      </a:lnTo>
                      <a:lnTo>
                        <a:pt x="18642" y="4058"/>
                      </a:lnTo>
                      <a:lnTo>
                        <a:pt x="18485" y="5057"/>
                      </a:lnTo>
                      <a:lnTo>
                        <a:pt x="18480" y="5057"/>
                      </a:lnTo>
                      <a:lnTo>
                        <a:pt x="18365" y="5431"/>
                      </a:lnTo>
                      <a:lnTo>
                        <a:pt x="18277" y="3933"/>
                      </a:lnTo>
                      <a:lnTo>
                        <a:pt x="18162" y="5119"/>
                      </a:lnTo>
                      <a:lnTo>
                        <a:pt x="18146" y="4994"/>
                      </a:lnTo>
                      <a:lnTo>
                        <a:pt x="18031" y="6243"/>
                      </a:lnTo>
                      <a:lnTo>
                        <a:pt x="17875" y="5431"/>
                      </a:lnTo>
                      <a:lnTo>
                        <a:pt x="17770" y="3371"/>
                      </a:lnTo>
                      <a:lnTo>
                        <a:pt x="17666" y="4245"/>
                      </a:lnTo>
                      <a:lnTo>
                        <a:pt x="17504" y="3371"/>
                      </a:lnTo>
                      <a:lnTo>
                        <a:pt x="17379" y="499"/>
                      </a:lnTo>
                      <a:lnTo>
                        <a:pt x="17223" y="2310"/>
                      </a:lnTo>
                      <a:lnTo>
                        <a:pt x="17207" y="2123"/>
                      </a:lnTo>
                      <a:lnTo>
                        <a:pt x="17176" y="2872"/>
                      </a:lnTo>
                      <a:lnTo>
                        <a:pt x="17003" y="4869"/>
                      </a:lnTo>
                      <a:lnTo>
                        <a:pt x="16826" y="4432"/>
                      </a:lnTo>
                      <a:lnTo>
                        <a:pt x="16837" y="5681"/>
                      </a:lnTo>
                      <a:lnTo>
                        <a:pt x="16388" y="624"/>
                      </a:lnTo>
                      <a:cubicBezTo>
                        <a:pt x="16365" y="1420"/>
                        <a:pt x="16339" y="2207"/>
                        <a:pt x="16315" y="2997"/>
                      </a:cubicBezTo>
                      <a:lnTo>
                        <a:pt x="16299" y="1810"/>
                      </a:lnTo>
                      <a:lnTo>
                        <a:pt x="16143" y="3434"/>
                      </a:lnTo>
                      <a:lnTo>
                        <a:pt x="16127" y="1623"/>
                      </a:lnTo>
                      <a:lnTo>
                        <a:pt x="15887" y="4869"/>
                      </a:lnTo>
                      <a:lnTo>
                        <a:pt x="15323" y="1686"/>
                      </a:lnTo>
                      <a:lnTo>
                        <a:pt x="15172" y="5743"/>
                      </a:lnTo>
                      <a:lnTo>
                        <a:pt x="14864" y="2747"/>
                      </a:lnTo>
                      <a:lnTo>
                        <a:pt x="14650" y="5057"/>
                      </a:lnTo>
                      <a:lnTo>
                        <a:pt x="14123" y="125"/>
                      </a:lnTo>
                      <a:lnTo>
                        <a:pt x="13998" y="3059"/>
                      </a:lnTo>
                      <a:lnTo>
                        <a:pt x="13784" y="4183"/>
                      </a:lnTo>
                      <a:lnTo>
                        <a:pt x="13482" y="5244"/>
                      </a:lnTo>
                      <a:lnTo>
                        <a:pt x="13263" y="3434"/>
                      </a:lnTo>
                      <a:lnTo>
                        <a:pt x="13195" y="1623"/>
                      </a:lnTo>
                      <a:lnTo>
                        <a:pt x="13137" y="2372"/>
                      </a:lnTo>
                      <a:lnTo>
                        <a:pt x="13106" y="2123"/>
                      </a:lnTo>
                      <a:lnTo>
                        <a:pt x="12757" y="5868"/>
                      </a:lnTo>
                      <a:lnTo>
                        <a:pt x="12584" y="1373"/>
                      </a:lnTo>
                      <a:lnTo>
                        <a:pt x="12517" y="2123"/>
                      </a:lnTo>
                      <a:lnTo>
                        <a:pt x="12496" y="812"/>
                      </a:lnTo>
                      <a:lnTo>
                        <a:pt x="11990" y="4308"/>
                      </a:lnTo>
                      <a:lnTo>
                        <a:pt x="11943" y="3558"/>
                      </a:lnTo>
                      <a:lnTo>
                        <a:pt x="11718" y="5369"/>
                      </a:lnTo>
                      <a:lnTo>
                        <a:pt x="11463" y="4308"/>
                      </a:lnTo>
                      <a:lnTo>
                        <a:pt x="11077" y="1311"/>
                      </a:lnTo>
                      <a:lnTo>
                        <a:pt x="10993" y="3059"/>
                      </a:lnTo>
                      <a:lnTo>
                        <a:pt x="10868" y="1935"/>
                      </a:lnTo>
                      <a:lnTo>
                        <a:pt x="10722" y="3309"/>
                      </a:lnTo>
                      <a:lnTo>
                        <a:pt x="10435" y="0"/>
                      </a:lnTo>
                      <a:lnTo>
                        <a:pt x="10268" y="4994"/>
                      </a:lnTo>
                      <a:lnTo>
                        <a:pt x="10085" y="3933"/>
                      </a:lnTo>
                      <a:lnTo>
                        <a:pt x="9976" y="812"/>
                      </a:lnTo>
                      <a:lnTo>
                        <a:pt x="9793" y="2185"/>
                      </a:lnTo>
                      <a:lnTo>
                        <a:pt x="9777" y="2123"/>
                      </a:lnTo>
                      <a:lnTo>
                        <a:pt x="9762" y="2435"/>
                      </a:lnTo>
                      <a:lnTo>
                        <a:pt x="9449" y="4807"/>
                      </a:lnTo>
                      <a:lnTo>
                        <a:pt x="9318" y="2747"/>
                      </a:lnTo>
                      <a:lnTo>
                        <a:pt x="9172" y="4495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endParaRPr>
                </a:p>
              </p:txBody>
            </p:sp>
          </p:grpSp>
        </p:grpSp>
        <p:grpSp>
          <p:nvGrpSpPr>
            <p:cNvPr id="143" name="Group">
              <a:extLst>
                <a:ext uri="{FF2B5EF4-FFF2-40B4-BE49-F238E27FC236}">
                  <a16:creationId xmlns:a16="http://schemas.microsoft.com/office/drawing/2014/main" id="{5E4DBC19-F1BC-493D-B831-872A0F325541}"/>
                </a:ext>
              </a:extLst>
            </p:cNvPr>
            <p:cNvGrpSpPr/>
            <p:nvPr/>
          </p:nvGrpSpPr>
          <p:grpSpPr>
            <a:xfrm>
              <a:off x="10687182" y="1364930"/>
              <a:ext cx="422924" cy="1239657"/>
              <a:chOff x="0" y="0"/>
              <a:chExt cx="648276" cy="107584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Rectangle">
                <a:extLst>
                  <a:ext uri="{FF2B5EF4-FFF2-40B4-BE49-F238E27FC236}">
                    <a16:creationId xmlns:a16="http://schemas.microsoft.com/office/drawing/2014/main" id="{028CBA58-1F22-4F39-832A-8C33B84AA2B3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5" name="Rectangle">
                <a:extLst>
                  <a:ext uri="{FF2B5EF4-FFF2-40B4-BE49-F238E27FC236}">
                    <a16:creationId xmlns:a16="http://schemas.microsoft.com/office/drawing/2014/main" id="{4847A48B-20B1-406D-A680-AF8AEE292BA7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6" name="Rectangle">
                <a:extLst>
                  <a:ext uri="{FF2B5EF4-FFF2-40B4-BE49-F238E27FC236}">
                    <a16:creationId xmlns:a16="http://schemas.microsoft.com/office/drawing/2014/main" id="{B7A82FB3-D479-48A6-839F-57DADAE55721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7" name="Rectangle">
                <a:extLst>
                  <a:ext uri="{FF2B5EF4-FFF2-40B4-BE49-F238E27FC236}">
                    <a16:creationId xmlns:a16="http://schemas.microsoft.com/office/drawing/2014/main" id="{72275C2B-F175-49B3-9A60-85432CB1B11A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8" name="Shape">
                <a:extLst>
                  <a:ext uri="{FF2B5EF4-FFF2-40B4-BE49-F238E27FC236}">
                    <a16:creationId xmlns:a16="http://schemas.microsoft.com/office/drawing/2014/main" id="{6048FB97-22F1-4CEC-84AA-391E4398088B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9" name="Shape">
                <a:extLst>
                  <a:ext uri="{FF2B5EF4-FFF2-40B4-BE49-F238E27FC236}">
                    <a16:creationId xmlns:a16="http://schemas.microsoft.com/office/drawing/2014/main" id="{8F09BC5B-E8FB-4160-AB86-93BC04EE3276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0" name="Shape">
                <a:extLst>
                  <a:ext uri="{FF2B5EF4-FFF2-40B4-BE49-F238E27FC236}">
                    <a16:creationId xmlns:a16="http://schemas.microsoft.com/office/drawing/2014/main" id="{F855530F-3219-4C2F-ABF4-3CEA69E7D099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1" name="Shape">
                <a:extLst>
                  <a:ext uri="{FF2B5EF4-FFF2-40B4-BE49-F238E27FC236}">
                    <a16:creationId xmlns:a16="http://schemas.microsoft.com/office/drawing/2014/main" id="{F01100BC-B54A-4B85-9D44-839A478594A2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62" name="Shape">
                <a:extLst>
                  <a:ext uri="{FF2B5EF4-FFF2-40B4-BE49-F238E27FC236}">
                    <a16:creationId xmlns:a16="http://schemas.microsoft.com/office/drawing/2014/main" id="{C0919B33-F67F-4862-8552-06F3750FEF4F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grpSp>
          <p:nvGrpSpPr>
            <p:cNvPr id="144" name="Group">
              <a:extLst>
                <a:ext uri="{FF2B5EF4-FFF2-40B4-BE49-F238E27FC236}">
                  <a16:creationId xmlns:a16="http://schemas.microsoft.com/office/drawing/2014/main" id="{11339B89-F267-4DD0-88C8-5B25E1D8302C}"/>
                </a:ext>
              </a:extLst>
            </p:cNvPr>
            <p:cNvGrpSpPr/>
            <p:nvPr/>
          </p:nvGrpSpPr>
          <p:grpSpPr>
            <a:xfrm>
              <a:off x="995748" y="1376502"/>
              <a:ext cx="422955" cy="1275422"/>
              <a:chOff x="0" y="0"/>
              <a:chExt cx="648276" cy="1075846"/>
            </a:xfrm>
          </p:grpSpPr>
          <p:sp>
            <p:nvSpPr>
              <p:cNvPr id="145" name="Rectangle">
                <a:extLst>
                  <a:ext uri="{FF2B5EF4-FFF2-40B4-BE49-F238E27FC236}">
                    <a16:creationId xmlns:a16="http://schemas.microsoft.com/office/drawing/2014/main" id="{28E8829B-A930-4E15-B2CE-DFD46EDAC429}"/>
                  </a:ext>
                </a:extLst>
              </p:cNvPr>
              <p:cNvSpPr/>
              <p:nvPr/>
            </p:nvSpPr>
            <p:spPr>
              <a:xfrm>
                <a:off x="106842" y="456303"/>
                <a:ext cx="434544" cy="611131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6" name="Rectangle">
                <a:extLst>
                  <a:ext uri="{FF2B5EF4-FFF2-40B4-BE49-F238E27FC236}">
                    <a16:creationId xmlns:a16="http://schemas.microsoft.com/office/drawing/2014/main" id="{D7F90771-5FF1-4D33-9851-72233ABEE842}"/>
                  </a:ext>
                </a:extLst>
              </p:cNvPr>
              <p:cNvSpPr/>
              <p:nvPr/>
            </p:nvSpPr>
            <p:spPr>
              <a:xfrm>
                <a:off x="82734" y="348123"/>
                <a:ext cx="482761" cy="67894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7" name="Rectangle">
                <a:extLst>
                  <a:ext uri="{FF2B5EF4-FFF2-40B4-BE49-F238E27FC236}">
                    <a16:creationId xmlns:a16="http://schemas.microsoft.com/office/drawing/2014/main" id="{95A0E079-8B6F-4058-ADF7-AD3C3D6BC017}"/>
                  </a:ext>
                </a:extLst>
              </p:cNvPr>
              <p:cNvSpPr/>
              <p:nvPr/>
            </p:nvSpPr>
            <p:spPr>
              <a:xfrm>
                <a:off x="47818" y="195792"/>
                <a:ext cx="552592" cy="777152"/>
              </a:xfrm>
              <a:prstGeom prst="rect">
                <a:avLst/>
              </a:prstGeom>
              <a:gradFill flip="none" rotWithShape="1">
                <a:gsLst>
                  <a:gs pos="22846">
                    <a:srgbClr val="FF3847"/>
                  </a:gs>
                  <a:gs pos="36195">
                    <a:srgbClr val="FF7D25"/>
                  </a:gs>
                  <a:gs pos="48279">
                    <a:srgbClr val="FFC203"/>
                  </a:gs>
                  <a:gs pos="94542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20261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8" name="Rectangle">
                <a:extLst>
                  <a:ext uri="{FF2B5EF4-FFF2-40B4-BE49-F238E27FC236}">
                    <a16:creationId xmlns:a16="http://schemas.microsoft.com/office/drawing/2014/main" id="{38F873A3-1CA0-4909-B7C8-1810E24700EE}"/>
                  </a:ext>
                </a:extLst>
              </p:cNvPr>
              <p:cNvSpPr/>
              <p:nvPr/>
            </p:nvSpPr>
            <p:spPr>
              <a:xfrm>
                <a:off x="47" y="15859"/>
                <a:ext cx="648134" cy="911521"/>
              </a:xfrm>
              <a:prstGeom prst="rect">
                <a:avLst/>
              </a:prstGeom>
              <a:gradFill flip="none" rotWithShape="1">
                <a:gsLst>
                  <a:gs pos="0">
                    <a:srgbClr val="66171E"/>
                  </a:gs>
                  <a:gs pos="22846">
                    <a:srgbClr val="FF3847"/>
                  </a:gs>
                  <a:gs pos="38044">
                    <a:srgbClr val="FF6D4F"/>
                  </a:gs>
                  <a:gs pos="51802">
                    <a:srgbClr val="FFA157"/>
                  </a:gs>
                  <a:gs pos="83758">
                    <a:srgbClr val="FF3847"/>
                  </a:gs>
                  <a:gs pos="100000">
                    <a:srgbClr val="66171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>
                <a:outerShdw blurRad="88900" dist="95407" dir="31303" rotWithShape="0">
                  <a:srgbClr val="000000">
                    <a:alpha val="47292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49" name="Shape">
                <a:extLst>
                  <a:ext uri="{FF2B5EF4-FFF2-40B4-BE49-F238E27FC236}">
                    <a16:creationId xmlns:a16="http://schemas.microsoft.com/office/drawing/2014/main" id="{3D801372-C167-4C97-9907-B9CAAF0954F6}"/>
                  </a:ext>
                </a:extLst>
              </p:cNvPr>
              <p:cNvSpPr/>
              <p:nvPr/>
            </p:nvSpPr>
            <p:spPr>
              <a:xfrm>
                <a:off x="47" y="0"/>
                <a:ext cx="648229" cy="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0" name="Shape">
                <a:extLst>
                  <a:ext uri="{FF2B5EF4-FFF2-40B4-BE49-F238E27FC236}">
                    <a16:creationId xmlns:a16="http://schemas.microsoft.com/office/drawing/2014/main" id="{0978EC49-BB32-4824-A8D1-04B8F480A484}"/>
                  </a:ext>
                </a:extLst>
              </p:cNvPr>
              <p:cNvSpPr/>
              <p:nvPr/>
            </p:nvSpPr>
            <p:spPr>
              <a:xfrm rot="10800000" flipH="1">
                <a:off x="0" y="908483"/>
                <a:ext cx="648228" cy="33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1" name="Shape">
                <a:extLst>
                  <a:ext uri="{FF2B5EF4-FFF2-40B4-BE49-F238E27FC236}">
                    <a16:creationId xmlns:a16="http://schemas.microsoft.com/office/drawing/2014/main" id="{ADA5041A-F1EF-4F9F-9D1F-48F58E07DCBE}"/>
                  </a:ext>
                </a:extLst>
              </p:cNvPr>
              <p:cNvSpPr/>
              <p:nvPr/>
            </p:nvSpPr>
            <p:spPr>
              <a:xfrm rot="10800000" flipH="1">
                <a:off x="46896" y="960721"/>
                <a:ext cx="554365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2" name="Shape">
                <a:extLst>
                  <a:ext uri="{FF2B5EF4-FFF2-40B4-BE49-F238E27FC236}">
                    <a16:creationId xmlns:a16="http://schemas.microsoft.com/office/drawing/2014/main" id="{C165B819-39B0-4DF5-9898-C270B2A46CF7}"/>
                  </a:ext>
                </a:extLst>
              </p:cNvPr>
              <p:cNvSpPr/>
              <p:nvPr/>
            </p:nvSpPr>
            <p:spPr>
              <a:xfrm rot="10800000" flipH="1">
                <a:off x="81690" y="1016957"/>
                <a:ext cx="483903" cy="16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53" name="Shape">
                <a:extLst>
                  <a:ext uri="{FF2B5EF4-FFF2-40B4-BE49-F238E27FC236}">
                    <a16:creationId xmlns:a16="http://schemas.microsoft.com/office/drawing/2014/main" id="{FCE60AAF-2578-4A94-A9F9-15A93D40A180}"/>
                  </a:ext>
                </a:extLst>
              </p:cNvPr>
              <p:cNvSpPr/>
              <p:nvPr/>
            </p:nvSpPr>
            <p:spPr>
              <a:xfrm rot="10800000" flipH="1">
                <a:off x="104382" y="1059315"/>
                <a:ext cx="435258" cy="16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2" extrusionOk="0">
                    <a:moveTo>
                      <a:pt x="7807" y="0"/>
                    </a:moveTo>
                    <a:lnTo>
                      <a:pt x="6522" y="9246"/>
                    </a:lnTo>
                    <a:lnTo>
                      <a:pt x="6477" y="9246"/>
                    </a:lnTo>
                    <a:lnTo>
                      <a:pt x="6018" y="3482"/>
                    </a:lnTo>
                    <a:cubicBezTo>
                      <a:pt x="5757" y="4263"/>
                      <a:pt x="5492" y="4961"/>
                      <a:pt x="5230" y="5764"/>
                    </a:cubicBezTo>
                    <a:cubicBezTo>
                      <a:pt x="4969" y="6562"/>
                      <a:pt x="4709" y="7505"/>
                      <a:pt x="4449" y="8285"/>
                    </a:cubicBezTo>
                    <a:lnTo>
                      <a:pt x="3951" y="2281"/>
                    </a:lnTo>
                    <a:lnTo>
                      <a:pt x="3201" y="8525"/>
                    </a:lnTo>
                    <a:lnTo>
                      <a:pt x="2212" y="2762"/>
                    </a:lnTo>
                    <a:lnTo>
                      <a:pt x="901" y="7685"/>
                    </a:lnTo>
                    <a:lnTo>
                      <a:pt x="447" y="2281"/>
                    </a:lnTo>
                    <a:lnTo>
                      <a:pt x="0" y="4083"/>
                    </a:lnTo>
                    <a:lnTo>
                      <a:pt x="0" y="11647"/>
                    </a:lnTo>
                    <a:lnTo>
                      <a:pt x="101" y="11767"/>
                    </a:lnTo>
                    <a:lnTo>
                      <a:pt x="0" y="12728"/>
                    </a:lnTo>
                    <a:lnTo>
                      <a:pt x="0" y="16570"/>
                    </a:lnTo>
                    <a:lnTo>
                      <a:pt x="920" y="18011"/>
                    </a:lnTo>
                    <a:cubicBezTo>
                      <a:pt x="1124" y="17247"/>
                      <a:pt x="1327" y="16487"/>
                      <a:pt x="1531" y="15730"/>
                    </a:cubicBezTo>
                    <a:cubicBezTo>
                      <a:pt x="1737" y="14966"/>
                      <a:pt x="1943" y="14205"/>
                      <a:pt x="2149" y="13448"/>
                    </a:cubicBezTo>
                    <a:lnTo>
                      <a:pt x="2583" y="18492"/>
                    </a:lnTo>
                    <a:lnTo>
                      <a:pt x="4033" y="15490"/>
                    </a:lnTo>
                    <a:lnTo>
                      <a:pt x="4745" y="21253"/>
                    </a:lnTo>
                    <a:lnTo>
                      <a:pt x="6030" y="12008"/>
                    </a:lnTo>
                    <a:lnTo>
                      <a:pt x="6074" y="12008"/>
                    </a:lnTo>
                    <a:lnTo>
                      <a:pt x="6540" y="17771"/>
                    </a:lnTo>
                    <a:cubicBezTo>
                      <a:pt x="6801" y="16991"/>
                      <a:pt x="7055" y="16290"/>
                      <a:pt x="7316" y="15490"/>
                    </a:cubicBezTo>
                    <a:cubicBezTo>
                      <a:pt x="7576" y="14688"/>
                      <a:pt x="7836" y="13749"/>
                      <a:pt x="8097" y="12968"/>
                    </a:cubicBezTo>
                    <a:lnTo>
                      <a:pt x="8601" y="18972"/>
                    </a:lnTo>
                    <a:lnTo>
                      <a:pt x="9357" y="12728"/>
                    </a:lnTo>
                    <a:lnTo>
                      <a:pt x="10340" y="18492"/>
                    </a:lnTo>
                    <a:cubicBezTo>
                      <a:pt x="10536" y="20618"/>
                      <a:pt x="10764" y="21600"/>
                      <a:pt x="10989" y="21253"/>
                    </a:cubicBezTo>
                    <a:cubicBezTo>
                      <a:pt x="11271" y="20819"/>
                      <a:pt x="11533" y="18356"/>
                      <a:pt x="11726" y="14409"/>
                    </a:cubicBezTo>
                    <a:lnTo>
                      <a:pt x="12111" y="18972"/>
                    </a:lnTo>
                    <a:lnTo>
                      <a:pt x="12495" y="17411"/>
                    </a:lnTo>
                    <a:lnTo>
                      <a:pt x="12772" y="18972"/>
                    </a:lnTo>
                    <a:lnTo>
                      <a:pt x="13106" y="13448"/>
                    </a:lnTo>
                    <a:lnTo>
                      <a:pt x="14058" y="18492"/>
                    </a:lnTo>
                    <a:lnTo>
                      <a:pt x="14770" y="12728"/>
                    </a:lnTo>
                    <a:lnTo>
                      <a:pt x="15318" y="18972"/>
                    </a:lnTo>
                    <a:lnTo>
                      <a:pt x="15683" y="12968"/>
                    </a:lnTo>
                    <a:cubicBezTo>
                      <a:pt x="15873" y="13749"/>
                      <a:pt x="16061" y="14688"/>
                      <a:pt x="16250" y="15490"/>
                    </a:cubicBezTo>
                    <a:cubicBezTo>
                      <a:pt x="16439" y="16288"/>
                      <a:pt x="16628" y="16991"/>
                      <a:pt x="16818" y="17771"/>
                    </a:cubicBezTo>
                    <a:lnTo>
                      <a:pt x="17158" y="12008"/>
                    </a:lnTo>
                    <a:lnTo>
                      <a:pt x="17189" y="12008"/>
                    </a:lnTo>
                    <a:lnTo>
                      <a:pt x="18122" y="21253"/>
                    </a:lnTo>
                    <a:lnTo>
                      <a:pt x="18639" y="15490"/>
                    </a:lnTo>
                    <a:lnTo>
                      <a:pt x="19697" y="18492"/>
                    </a:lnTo>
                    <a:lnTo>
                      <a:pt x="20012" y="13448"/>
                    </a:lnTo>
                    <a:cubicBezTo>
                      <a:pt x="20161" y="14204"/>
                      <a:pt x="20310" y="14964"/>
                      <a:pt x="20460" y="15730"/>
                    </a:cubicBezTo>
                    <a:cubicBezTo>
                      <a:pt x="20607" y="16485"/>
                      <a:pt x="20754" y="17246"/>
                      <a:pt x="20901" y="18011"/>
                    </a:cubicBezTo>
                    <a:lnTo>
                      <a:pt x="21600" y="16450"/>
                    </a:lnTo>
                    <a:lnTo>
                      <a:pt x="21600" y="13088"/>
                    </a:lnTo>
                    <a:lnTo>
                      <a:pt x="21499" y="11767"/>
                    </a:lnTo>
                    <a:lnTo>
                      <a:pt x="21600" y="11647"/>
                    </a:lnTo>
                    <a:lnTo>
                      <a:pt x="21600" y="4203"/>
                    </a:lnTo>
                    <a:lnTo>
                      <a:pt x="21247" y="2281"/>
                    </a:lnTo>
                    <a:lnTo>
                      <a:pt x="20913" y="7685"/>
                    </a:lnTo>
                    <a:lnTo>
                      <a:pt x="19962" y="2762"/>
                    </a:lnTo>
                    <a:lnTo>
                      <a:pt x="19243" y="8525"/>
                    </a:lnTo>
                    <a:lnTo>
                      <a:pt x="18702" y="2281"/>
                    </a:lnTo>
                    <a:lnTo>
                      <a:pt x="18336" y="8285"/>
                    </a:lnTo>
                    <a:cubicBezTo>
                      <a:pt x="18147" y="7505"/>
                      <a:pt x="17959" y="6562"/>
                      <a:pt x="17769" y="5764"/>
                    </a:cubicBezTo>
                    <a:cubicBezTo>
                      <a:pt x="17578" y="4960"/>
                      <a:pt x="17385" y="4263"/>
                      <a:pt x="17196" y="3482"/>
                    </a:cubicBezTo>
                    <a:lnTo>
                      <a:pt x="16862" y="9246"/>
                    </a:lnTo>
                    <a:lnTo>
                      <a:pt x="16830" y="9246"/>
                    </a:lnTo>
                    <a:lnTo>
                      <a:pt x="15898" y="0"/>
                    </a:lnTo>
                    <a:lnTo>
                      <a:pt x="15381" y="5764"/>
                    </a:lnTo>
                    <a:lnTo>
                      <a:pt x="14329" y="2762"/>
                    </a:lnTo>
                    <a:lnTo>
                      <a:pt x="14014" y="7685"/>
                    </a:lnTo>
                    <a:cubicBezTo>
                      <a:pt x="13865" y="6906"/>
                      <a:pt x="13708" y="6302"/>
                      <a:pt x="13560" y="5523"/>
                    </a:cubicBezTo>
                    <a:cubicBezTo>
                      <a:pt x="13411" y="4745"/>
                      <a:pt x="13265" y="4030"/>
                      <a:pt x="13119" y="3242"/>
                    </a:cubicBezTo>
                    <a:lnTo>
                      <a:pt x="12495" y="4563"/>
                    </a:lnTo>
                    <a:lnTo>
                      <a:pt x="11632" y="3242"/>
                    </a:lnTo>
                    <a:cubicBezTo>
                      <a:pt x="11478" y="7057"/>
                      <a:pt x="11252" y="9502"/>
                      <a:pt x="11002" y="10086"/>
                    </a:cubicBezTo>
                    <a:cubicBezTo>
                      <a:pt x="10794" y="10571"/>
                      <a:pt x="10583" y="9706"/>
                      <a:pt x="10403" y="7685"/>
                    </a:cubicBezTo>
                    <a:lnTo>
                      <a:pt x="9968" y="2762"/>
                    </a:lnTo>
                    <a:lnTo>
                      <a:pt x="8519" y="5764"/>
                    </a:lnTo>
                    <a:lnTo>
                      <a:pt x="7807" y="0"/>
                    </a:lnTo>
                    <a:close/>
                    <a:moveTo>
                      <a:pt x="12495" y="9126"/>
                    </a:moveTo>
                    <a:lnTo>
                      <a:pt x="12526" y="9486"/>
                    </a:lnTo>
                    <a:lnTo>
                      <a:pt x="12495" y="9486"/>
                    </a:lnTo>
                    <a:lnTo>
                      <a:pt x="12451" y="9486"/>
                    </a:lnTo>
                    <a:lnTo>
                      <a:pt x="12495" y="91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2313782-7AF4-4138-82CE-A1C0501A60C4}"/>
              </a:ext>
            </a:extLst>
          </p:cNvPr>
          <p:cNvGrpSpPr/>
          <p:nvPr/>
        </p:nvGrpSpPr>
        <p:grpSpPr>
          <a:xfrm>
            <a:off x="7491871" y="3303557"/>
            <a:ext cx="4062848" cy="976839"/>
            <a:chOff x="7491871" y="3303557"/>
            <a:chExt cx="4062848" cy="976839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1FFB0C6-B5DD-4796-8DBB-6F9DBEC2C3FD}"/>
                </a:ext>
              </a:extLst>
            </p:cNvPr>
            <p:cNvGrpSpPr/>
            <p:nvPr/>
          </p:nvGrpSpPr>
          <p:grpSpPr>
            <a:xfrm>
              <a:off x="7491871" y="3303557"/>
              <a:ext cx="4062848" cy="976839"/>
              <a:chOff x="7467600" y="914400"/>
              <a:chExt cx="4062848" cy="1313518"/>
            </a:xfrm>
          </p:grpSpPr>
          <p:sp>
            <p:nvSpPr>
              <p:cNvPr id="174" name="Shape">
                <a:extLst>
                  <a:ext uri="{FF2B5EF4-FFF2-40B4-BE49-F238E27FC236}">
                    <a16:creationId xmlns:a16="http://schemas.microsoft.com/office/drawing/2014/main" id="{5A49F4E2-D70C-40B6-9FEE-DBD41F087215}"/>
                  </a:ext>
                </a:extLst>
              </p:cNvPr>
              <p:cNvSpPr/>
              <p:nvPr/>
            </p:nvSpPr>
            <p:spPr>
              <a:xfrm>
                <a:off x="11064898" y="1980740"/>
                <a:ext cx="462268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5" name="Shape">
                <a:extLst>
                  <a:ext uri="{FF2B5EF4-FFF2-40B4-BE49-F238E27FC236}">
                    <a16:creationId xmlns:a16="http://schemas.microsoft.com/office/drawing/2014/main" id="{4B77DD58-AA0C-4D32-A453-10BF93BD57CE}"/>
                  </a:ext>
                </a:extLst>
              </p:cNvPr>
              <p:cNvSpPr/>
              <p:nvPr/>
            </p:nvSpPr>
            <p:spPr>
              <a:xfrm flipH="1">
                <a:off x="7467601" y="1972028"/>
                <a:ext cx="462269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6" name="Shape">
                <a:extLst>
                  <a:ext uri="{FF2B5EF4-FFF2-40B4-BE49-F238E27FC236}">
                    <a16:creationId xmlns:a16="http://schemas.microsoft.com/office/drawing/2014/main" id="{525D7F4B-CB8D-4D01-BA50-E2E8CA7E1438}"/>
                  </a:ext>
                </a:extLst>
              </p:cNvPr>
              <p:cNvSpPr/>
              <p:nvPr/>
            </p:nvSpPr>
            <p:spPr>
              <a:xfrm flipH="1">
                <a:off x="7467600" y="914400"/>
                <a:ext cx="3512446" cy="120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0" y="32"/>
                    </a:moveTo>
                    <a:lnTo>
                      <a:pt x="19757" y="8"/>
                    </a:lnTo>
                    <a:cubicBezTo>
                      <a:pt x="20260" y="-64"/>
                      <a:pt x="20754" y="370"/>
                      <a:pt x="21133" y="1217"/>
                    </a:cubicBezTo>
                    <a:cubicBezTo>
                      <a:pt x="21325" y="1645"/>
                      <a:pt x="21481" y="2167"/>
                      <a:pt x="21593" y="2753"/>
                    </a:cubicBezTo>
                    <a:lnTo>
                      <a:pt x="21600" y="21536"/>
                    </a:lnTo>
                    <a:cubicBezTo>
                      <a:pt x="21385" y="21055"/>
                      <a:pt x="21143" y="20660"/>
                      <a:pt x="20882" y="20365"/>
                    </a:cubicBezTo>
                    <a:cubicBezTo>
                      <a:pt x="20472" y="19902"/>
                      <a:pt x="20024" y="19695"/>
                      <a:pt x="19577" y="19762"/>
                    </a:cubicBezTo>
                    <a:lnTo>
                      <a:pt x="0" y="20069"/>
                    </a:lnTo>
                    <a:lnTo>
                      <a:pt x="0" y="32"/>
                    </a:ln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74784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419100" dist="466023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7" name="Shape">
                <a:extLst>
                  <a:ext uri="{FF2B5EF4-FFF2-40B4-BE49-F238E27FC236}">
                    <a16:creationId xmlns:a16="http://schemas.microsoft.com/office/drawing/2014/main" id="{C8E35900-4528-40BB-B894-B87C991B56DE}"/>
                  </a:ext>
                </a:extLst>
              </p:cNvPr>
              <p:cNvSpPr/>
              <p:nvPr/>
            </p:nvSpPr>
            <p:spPr>
              <a:xfrm flipH="1">
                <a:off x="10494953" y="943349"/>
                <a:ext cx="1035495" cy="1176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34" extrusionOk="0">
                    <a:moveTo>
                      <a:pt x="2203" y="10"/>
                    </a:moveTo>
                    <a:lnTo>
                      <a:pt x="14883" y="15"/>
                    </a:lnTo>
                    <a:lnTo>
                      <a:pt x="21540" y="10017"/>
                    </a:lnTo>
                    <a:lnTo>
                      <a:pt x="14883" y="19864"/>
                    </a:lnTo>
                    <a:lnTo>
                      <a:pt x="2704" y="19813"/>
                    </a:lnTo>
                    <a:cubicBezTo>
                      <a:pt x="2100" y="19768"/>
                      <a:pt x="1499" y="19955"/>
                      <a:pt x="978" y="20348"/>
                    </a:cubicBezTo>
                    <a:cubicBezTo>
                      <a:pt x="586" y="20644"/>
                      <a:pt x="252" y="21050"/>
                      <a:pt x="0" y="21534"/>
                    </a:cubicBezTo>
                    <a:lnTo>
                      <a:pt x="20" y="2984"/>
                    </a:lnTo>
                    <a:cubicBezTo>
                      <a:pt x="-60" y="2246"/>
                      <a:pt x="107" y="1498"/>
                      <a:pt x="478" y="930"/>
                    </a:cubicBezTo>
                    <a:cubicBezTo>
                      <a:pt x="904" y="277"/>
                      <a:pt x="1547" y="-66"/>
                      <a:pt x="2203" y="10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3847"/>
                  </a:gs>
                  <a:gs pos="63342">
                    <a:srgbClr val="FF7D25"/>
                  </a:gs>
                  <a:gs pos="100000">
                    <a:srgbClr val="FFC203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C5A913E-DD88-4B41-8D5A-6D8653FF2BF1}"/>
                  </a:ext>
                </a:extLst>
              </p:cNvPr>
              <p:cNvSpPr/>
              <p:nvPr/>
            </p:nvSpPr>
            <p:spPr>
              <a:xfrm>
                <a:off x="7698735" y="1089812"/>
                <a:ext cx="2846742" cy="49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B9E88A3-7F8F-423F-BAB6-7D63F47372D0}"/>
                </a:ext>
              </a:extLst>
            </p:cNvPr>
            <p:cNvSpPr/>
            <p:nvPr/>
          </p:nvSpPr>
          <p:spPr>
            <a:xfrm>
              <a:off x="8159483" y="3497312"/>
              <a:ext cx="22573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تبليغ شرائع الله للرسل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E8916D5-D630-4C00-BAA6-CCF3665BA4CC}"/>
                </a:ext>
              </a:extLst>
            </p:cNvPr>
            <p:cNvSpPr/>
            <p:nvPr/>
          </p:nvSpPr>
          <p:spPr>
            <a:xfrm>
              <a:off x="10885932" y="3409913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ar-SA" altLang="ko-KR" sz="32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ko-KR" altLang="en-US" sz="2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413BD15-C403-4DCC-A1A7-0C813F818028}"/>
              </a:ext>
            </a:extLst>
          </p:cNvPr>
          <p:cNvGrpSpPr/>
          <p:nvPr/>
        </p:nvGrpSpPr>
        <p:grpSpPr>
          <a:xfrm>
            <a:off x="7485072" y="5341995"/>
            <a:ext cx="4062848" cy="1025909"/>
            <a:chOff x="7485072" y="5341995"/>
            <a:chExt cx="4062848" cy="1025909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B7330BD-322D-44D2-BEBF-BD5E195E2CB8}"/>
                </a:ext>
              </a:extLst>
            </p:cNvPr>
            <p:cNvGrpSpPr/>
            <p:nvPr/>
          </p:nvGrpSpPr>
          <p:grpSpPr>
            <a:xfrm>
              <a:off x="7485072" y="5341995"/>
              <a:ext cx="4062848" cy="1025909"/>
              <a:chOff x="7467600" y="914400"/>
              <a:chExt cx="4062848" cy="1313518"/>
            </a:xfrm>
          </p:grpSpPr>
          <p:sp>
            <p:nvSpPr>
              <p:cNvPr id="183" name="Shape">
                <a:extLst>
                  <a:ext uri="{FF2B5EF4-FFF2-40B4-BE49-F238E27FC236}">
                    <a16:creationId xmlns:a16="http://schemas.microsoft.com/office/drawing/2014/main" id="{570DB05E-3E09-4958-95D1-EF0FE09A61A7}"/>
                  </a:ext>
                </a:extLst>
              </p:cNvPr>
              <p:cNvSpPr/>
              <p:nvPr/>
            </p:nvSpPr>
            <p:spPr>
              <a:xfrm>
                <a:off x="11064898" y="1980740"/>
                <a:ext cx="462268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84" name="Shape">
                <a:extLst>
                  <a:ext uri="{FF2B5EF4-FFF2-40B4-BE49-F238E27FC236}">
                    <a16:creationId xmlns:a16="http://schemas.microsoft.com/office/drawing/2014/main" id="{861EDA09-4E46-4F91-A40C-B8FE4D774AD9}"/>
                  </a:ext>
                </a:extLst>
              </p:cNvPr>
              <p:cNvSpPr/>
              <p:nvPr/>
            </p:nvSpPr>
            <p:spPr>
              <a:xfrm flipH="1">
                <a:off x="7467601" y="1972028"/>
                <a:ext cx="462269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85" name="Shape">
                <a:extLst>
                  <a:ext uri="{FF2B5EF4-FFF2-40B4-BE49-F238E27FC236}">
                    <a16:creationId xmlns:a16="http://schemas.microsoft.com/office/drawing/2014/main" id="{B25D822B-6F52-493F-9DA0-A06360FD4D68}"/>
                  </a:ext>
                </a:extLst>
              </p:cNvPr>
              <p:cNvSpPr/>
              <p:nvPr/>
            </p:nvSpPr>
            <p:spPr>
              <a:xfrm flipH="1">
                <a:off x="7467600" y="914400"/>
                <a:ext cx="3512446" cy="120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0" y="32"/>
                    </a:moveTo>
                    <a:lnTo>
                      <a:pt x="19757" y="8"/>
                    </a:lnTo>
                    <a:cubicBezTo>
                      <a:pt x="20260" y="-64"/>
                      <a:pt x="20754" y="370"/>
                      <a:pt x="21133" y="1217"/>
                    </a:cubicBezTo>
                    <a:cubicBezTo>
                      <a:pt x="21325" y="1645"/>
                      <a:pt x="21481" y="2167"/>
                      <a:pt x="21593" y="2753"/>
                    </a:cubicBezTo>
                    <a:lnTo>
                      <a:pt x="21600" y="21536"/>
                    </a:lnTo>
                    <a:cubicBezTo>
                      <a:pt x="21385" y="21055"/>
                      <a:pt x="21143" y="20660"/>
                      <a:pt x="20882" y="20365"/>
                    </a:cubicBezTo>
                    <a:cubicBezTo>
                      <a:pt x="20472" y="19902"/>
                      <a:pt x="20024" y="19695"/>
                      <a:pt x="19577" y="19762"/>
                    </a:cubicBezTo>
                    <a:lnTo>
                      <a:pt x="0" y="20069"/>
                    </a:lnTo>
                    <a:lnTo>
                      <a:pt x="0" y="32"/>
                    </a:ln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74784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419100" dist="466023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86" name="Shape">
                <a:extLst>
                  <a:ext uri="{FF2B5EF4-FFF2-40B4-BE49-F238E27FC236}">
                    <a16:creationId xmlns:a16="http://schemas.microsoft.com/office/drawing/2014/main" id="{337CD3FD-3F72-4F27-9BE6-6CD6843C215B}"/>
                  </a:ext>
                </a:extLst>
              </p:cNvPr>
              <p:cNvSpPr/>
              <p:nvPr/>
            </p:nvSpPr>
            <p:spPr>
              <a:xfrm flipH="1">
                <a:off x="10494953" y="943349"/>
                <a:ext cx="1035495" cy="1176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34" extrusionOk="0">
                    <a:moveTo>
                      <a:pt x="2203" y="10"/>
                    </a:moveTo>
                    <a:lnTo>
                      <a:pt x="14883" y="15"/>
                    </a:lnTo>
                    <a:lnTo>
                      <a:pt x="21540" y="10017"/>
                    </a:lnTo>
                    <a:lnTo>
                      <a:pt x="14883" y="19864"/>
                    </a:lnTo>
                    <a:lnTo>
                      <a:pt x="2704" y="19813"/>
                    </a:lnTo>
                    <a:cubicBezTo>
                      <a:pt x="2100" y="19768"/>
                      <a:pt x="1499" y="19955"/>
                      <a:pt x="978" y="20348"/>
                    </a:cubicBezTo>
                    <a:cubicBezTo>
                      <a:pt x="586" y="20644"/>
                      <a:pt x="252" y="21050"/>
                      <a:pt x="0" y="21534"/>
                    </a:cubicBezTo>
                    <a:lnTo>
                      <a:pt x="20" y="2984"/>
                    </a:lnTo>
                    <a:cubicBezTo>
                      <a:pt x="-60" y="2246"/>
                      <a:pt x="107" y="1498"/>
                      <a:pt x="478" y="930"/>
                    </a:cubicBezTo>
                    <a:cubicBezTo>
                      <a:pt x="904" y="277"/>
                      <a:pt x="1547" y="-66"/>
                      <a:pt x="2203" y="10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3847"/>
                  </a:gs>
                  <a:gs pos="63342">
                    <a:srgbClr val="FF7D25"/>
                  </a:gs>
                  <a:gs pos="100000">
                    <a:srgbClr val="FFC203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3FF9E0C-B4B4-44E4-BDE8-5A9C0238CF52}"/>
                </a:ext>
              </a:extLst>
            </p:cNvPr>
            <p:cNvSpPr/>
            <p:nvPr/>
          </p:nvSpPr>
          <p:spPr>
            <a:xfrm>
              <a:off x="8328762" y="5395403"/>
              <a:ext cx="19928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قبض أرواح الناس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عند انتهاء الأجل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116806D-F885-486D-A86D-A73C92F28059}"/>
                </a:ext>
              </a:extLst>
            </p:cNvPr>
            <p:cNvSpPr/>
            <p:nvPr/>
          </p:nvSpPr>
          <p:spPr>
            <a:xfrm>
              <a:off x="10912418" y="5487904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ar-SA" altLang="ko-KR" sz="32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ko-KR" altLang="en-US" sz="2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7C6A063-9FDD-4A34-BB6B-0F8343F3E468}"/>
              </a:ext>
            </a:extLst>
          </p:cNvPr>
          <p:cNvGrpSpPr/>
          <p:nvPr/>
        </p:nvGrpSpPr>
        <p:grpSpPr>
          <a:xfrm>
            <a:off x="7501356" y="4304282"/>
            <a:ext cx="4062848" cy="1025909"/>
            <a:chOff x="7501356" y="4304282"/>
            <a:chExt cx="4062848" cy="1025909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9B4A0A3-5C26-43AF-B987-D6ED5A1CED96}"/>
                </a:ext>
              </a:extLst>
            </p:cNvPr>
            <p:cNvGrpSpPr/>
            <p:nvPr/>
          </p:nvGrpSpPr>
          <p:grpSpPr>
            <a:xfrm>
              <a:off x="7501356" y="4304282"/>
              <a:ext cx="4062848" cy="1025909"/>
              <a:chOff x="7467600" y="914400"/>
              <a:chExt cx="4062848" cy="1313518"/>
            </a:xfrm>
          </p:grpSpPr>
          <p:sp>
            <p:nvSpPr>
              <p:cNvPr id="191" name="Shape">
                <a:extLst>
                  <a:ext uri="{FF2B5EF4-FFF2-40B4-BE49-F238E27FC236}">
                    <a16:creationId xmlns:a16="http://schemas.microsoft.com/office/drawing/2014/main" id="{4BACFF39-BCB4-47B8-8180-1B078D503420}"/>
                  </a:ext>
                </a:extLst>
              </p:cNvPr>
              <p:cNvSpPr/>
              <p:nvPr/>
            </p:nvSpPr>
            <p:spPr>
              <a:xfrm>
                <a:off x="11064898" y="1980740"/>
                <a:ext cx="462268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92" name="Shape">
                <a:extLst>
                  <a:ext uri="{FF2B5EF4-FFF2-40B4-BE49-F238E27FC236}">
                    <a16:creationId xmlns:a16="http://schemas.microsoft.com/office/drawing/2014/main" id="{A0F2F583-E4B3-4A38-BD4A-30C8004C7BA0}"/>
                  </a:ext>
                </a:extLst>
              </p:cNvPr>
              <p:cNvSpPr/>
              <p:nvPr/>
            </p:nvSpPr>
            <p:spPr>
              <a:xfrm flipH="1">
                <a:off x="7467601" y="1972028"/>
                <a:ext cx="462269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93" name="Shape">
                <a:extLst>
                  <a:ext uri="{FF2B5EF4-FFF2-40B4-BE49-F238E27FC236}">
                    <a16:creationId xmlns:a16="http://schemas.microsoft.com/office/drawing/2014/main" id="{9DB4BBDC-EAC2-44D0-9FF4-A8EE15A664B4}"/>
                  </a:ext>
                </a:extLst>
              </p:cNvPr>
              <p:cNvSpPr/>
              <p:nvPr/>
            </p:nvSpPr>
            <p:spPr>
              <a:xfrm flipH="1">
                <a:off x="7467600" y="914400"/>
                <a:ext cx="3512446" cy="120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0" y="32"/>
                    </a:moveTo>
                    <a:lnTo>
                      <a:pt x="19757" y="8"/>
                    </a:lnTo>
                    <a:cubicBezTo>
                      <a:pt x="20260" y="-64"/>
                      <a:pt x="20754" y="370"/>
                      <a:pt x="21133" y="1217"/>
                    </a:cubicBezTo>
                    <a:cubicBezTo>
                      <a:pt x="21325" y="1645"/>
                      <a:pt x="21481" y="2167"/>
                      <a:pt x="21593" y="2753"/>
                    </a:cubicBezTo>
                    <a:lnTo>
                      <a:pt x="21600" y="21536"/>
                    </a:lnTo>
                    <a:cubicBezTo>
                      <a:pt x="21385" y="21055"/>
                      <a:pt x="21143" y="20660"/>
                      <a:pt x="20882" y="20365"/>
                    </a:cubicBezTo>
                    <a:cubicBezTo>
                      <a:pt x="20472" y="19902"/>
                      <a:pt x="20024" y="19695"/>
                      <a:pt x="19577" y="19762"/>
                    </a:cubicBezTo>
                    <a:lnTo>
                      <a:pt x="0" y="20069"/>
                    </a:lnTo>
                    <a:lnTo>
                      <a:pt x="0" y="32"/>
                    </a:ln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74784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419100" dist="466023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94" name="Shape">
                <a:extLst>
                  <a:ext uri="{FF2B5EF4-FFF2-40B4-BE49-F238E27FC236}">
                    <a16:creationId xmlns:a16="http://schemas.microsoft.com/office/drawing/2014/main" id="{3512D47D-B514-483D-A057-3EED8BEF0F4C}"/>
                  </a:ext>
                </a:extLst>
              </p:cNvPr>
              <p:cNvSpPr/>
              <p:nvPr/>
            </p:nvSpPr>
            <p:spPr>
              <a:xfrm flipH="1">
                <a:off x="10494953" y="943349"/>
                <a:ext cx="1035495" cy="1176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34" extrusionOk="0">
                    <a:moveTo>
                      <a:pt x="2203" y="10"/>
                    </a:moveTo>
                    <a:lnTo>
                      <a:pt x="14883" y="15"/>
                    </a:lnTo>
                    <a:lnTo>
                      <a:pt x="21540" y="10017"/>
                    </a:lnTo>
                    <a:lnTo>
                      <a:pt x="14883" y="19864"/>
                    </a:lnTo>
                    <a:lnTo>
                      <a:pt x="2704" y="19813"/>
                    </a:lnTo>
                    <a:cubicBezTo>
                      <a:pt x="2100" y="19768"/>
                      <a:pt x="1499" y="19955"/>
                      <a:pt x="978" y="20348"/>
                    </a:cubicBezTo>
                    <a:cubicBezTo>
                      <a:pt x="586" y="20644"/>
                      <a:pt x="252" y="21050"/>
                      <a:pt x="0" y="21534"/>
                    </a:cubicBezTo>
                    <a:lnTo>
                      <a:pt x="20" y="2984"/>
                    </a:lnTo>
                    <a:cubicBezTo>
                      <a:pt x="-60" y="2246"/>
                      <a:pt x="107" y="1498"/>
                      <a:pt x="478" y="930"/>
                    </a:cubicBezTo>
                    <a:cubicBezTo>
                      <a:pt x="904" y="277"/>
                      <a:pt x="1547" y="-66"/>
                      <a:pt x="2203" y="10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3847"/>
                  </a:gs>
                  <a:gs pos="63342">
                    <a:srgbClr val="FF7D25"/>
                  </a:gs>
                  <a:gs pos="100000">
                    <a:srgbClr val="FFC203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1BBE613-612A-40D4-B8A3-AA30B722E53A}"/>
                </a:ext>
              </a:extLst>
            </p:cNvPr>
            <p:cNvSpPr/>
            <p:nvPr/>
          </p:nvSpPr>
          <p:spPr>
            <a:xfrm>
              <a:off x="8159209" y="4354580"/>
              <a:ext cx="204575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حث العباد على الخير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 وترغيبهم فيه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769B77A-43BC-4F4D-A91A-5AB08E7AD815}"/>
                </a:ext>
              </a:extLst>
            </p:cNvPr>
            <p:cNvSpPr/>
            <p:nvPr/>
          </p:nvSpPr>
          <p:spPr>
            <a:xfrm>
              <a:off x="10949311" y="4461883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ar-SA" altLang="ko-KR" sz="32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ko-KR" altLang="en-US" sz="2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1E3EDE3-5811-49CA-83A2-919B7255B4C9}"/>
              </a:ext>
            </a:extLst>
          </p:cNvPr>
          <p:cNvGrpSpPr/>
          <p:nvPr/>
        </p:nvGrpSpPr>
        <p:grpSpPr>
          <a:xfrm>
            <a:off x="7467449" y="2314465"/>
            <a:ext cx="4062848" cy="943474"/>
            <a:chOff x="7467449" y="2314465"/>
            <a:chExt cx="4062848" cy="943474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2ED0729-2A25-484E-B523-DDD914CA17B0}"/>
                </a:ext>
              </a:extLst>
            </p:cNvPr>
            <p:cNvGrpSpPr/>
            <p:nvPr/>
          </p:nvGrpSpPr>
          <p:grpSpPr>
            <a:xfrm>
              <a:off x="7467449" y="2314465"/>
              <a:ext cx="4062848" cy="943474"/>
              <a:chOff x="7467600" y="914400"/>
              <a:chExt cx="4062848" cy="1313518"/>
            </a:xfrm>
          </p:grpSpPr>
          <p:sp>
            <p:nvSpPr>
              <p:cNvPr id="198" name="Shape">
                <a:extLst>
                  <a:ext uri="{FF2B5EF4-FFF2-40B4-BE49-F238E27FC236}">
                    <a16:creationId xmlns:a16="http://schemas.microsoft.com/office/drawing/2014/main" id="{5E3C7E0C-30B1-417B-920B-A01017BECCBF}"/>
                  </a:ext>
                </a:extLst>
              </p:cNvPr>
              <p:cNvSpPr/>
              <p:nvPr/>
            </p:nvSpPr>
            <p:spPr>
              <a:xfrm>
                <a:off x="11064898" y="1980740"/>
                <a:ext cx="462268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199" name="Shape">
                <a:extLst>
                  <a:ext uri="{FF2B5EF4-FFF2-40B4-BE49-F238E27FC236}">
                    <a16:creationId xmlns:a16="http://schemas.microsoft.com/office/drawing/2014/main" id="{32CC72DD-FB4A-4216-95C8-2522A8470569}"/>
                  </a:ext>
                </a:extLst>
              </p:cNvPr>
              <p:cNvSpPr/>
              <p:nvPr/>
            </p:nvSpPr>
            <p:spPr>
              <a:xfrm flipH="1">
                <a:off x="7467601" y="1972028"/>
                <a:ext cx="462269" cy="247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28" extrusionOk="0">
                    <a:moveTo>
                      <a:pt x="0" y="88"/>
                    </a:moveTo>
                    <a:cubicBezTo>
                      <a:pt x="3233" y="-72"/>
                      <a:pt x="6451" y="-46"/>
                      <a:pt x="9674" y="450"/>
                    </a:cubicBezTo>
                    <a:cubicBezTo>
                      <a:pt x="12406" y="870"/>
                      <a:pt x="15182" y="2111"/>
                      <a:pt x="17456" y="3566"/>
                    </a:cubicBezTo>
                    <a:cubicBezTo>
                      <a:pt x="18586" y="4288"/>
                      <a:pt x="19624" y="5324"/>
                      <a:pt x="20410" y="6544"/>
                    </a:cubicBezTo>
                    <a:cubicBezTo>
                      <a:pt x="21090" y="7602"/>
                      <a:pt x="21600" y="8902"/>
                      <a:pt x="21542" y="10808"/>
                    </a:cubicBezTo>
                    <a:cubicBezTo>
                      <a:pt x="21489" y="12510"/>
                      <a:pt x="20946" y="13664"/>
                      <a:pt x="20323" y="14648"/>
                    </a:cubicBezTo>
                    <a:cubicBezTo>
                      <a:pt x="19604" y="15783"/>
                      <a:pt x="18735" y="16865"/>
                      <a:pt x="17748" y="17639"/>
                    </a:cubicBezTo>
                    <a:cubicBezTo>
                      <a:pt x="16326" y="18755"/>
                      <a:pt x="14602" y="19493"/>
                      <a:pt x="12898" y="19828"/>
                    </a:cubicBezTo>
                    <a:cubicBezTo>
                      <a:pt x="8648" y="20663"/>
                      <a:pt x="4389" y="21226"/>
                      <a:pt x="0" y="21528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200" name="Shape">
                <a:extLst>
                  <a:ext uri="{FF2B5EF4-FFF2-40B4-BE49-F238E27FC236}">
                    <a16:creationId xmlns:a16="http://schemas.microsoft.com/office/drawing/2014/main" id="{AEAF4FE4-1966-4787-8F43-7FE5756D8978}"/>
                  </a:ext>
                </a:extLst>
              </p:cNvPr>
              <p:cNvSpPr/>
              <p:nvPr/>
            </p:nvSpPr>
            <p:spPr>
              <a:xfrm flipH="1">
                <a:off x="7467600" y="914400"/>
                <a:ext cx="3512446" cy="120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36" extrusionOk="0">
                    <a:moveTo>
                      <a:pt x="0" y="32"/>
                    </a:moveTo>
                    <a:lnTo>
                      <a:pt x="19757" y="8"/>
                    </a:lnTo>
                    <a:cubicBezTo>
                      <a:pt x="20260" y="-64"/>
                      <a:pt x="20754" y="370"/>
                      <a:pt x="21133" y="1217"/>
                    </a:cubicBezTo>
                    <a:cubicBezTo>
                      <a:pt x="21325" y="1645"/>
                      <a:pt x="21481" y="2167"/>
                      <a:pt x="21593" y="2753"/>
                    </a:cubicBezTo>
                    <a:lnTo>
                      <a:pt x="21600" y="21536"/>
                    </a:lnTo>
                    <a:cubicBezTo>
                      <a:pt x="21385" y="21055"/>
                      <a:pt x="21143" y="20660"/>
                      <a:pt x="20882" y="20365"/>
                    </a:cubicBezTo>
                    <a:cubicBezTo>
                      <a:pt x="20472" y="19902"/>
                      <a:pt x="20024" y="19695"/>
                      <a:pt x="19577" y="19762"/>
                    </a:cubicBezTo>
                    <a:lnTo>
                      <a:pt x="0" y="20069"/>
                    </a:lnTo>
                    <a:lnTo>
                      <a:pt x="0" y="32"/>
                    </a:lnTo>
                    <a:close/>
                  </a:path>
                </a:pathLst>
              </a:custGeom>
              <a:gradFill>
                <a:gsLst>
                  <a:gs pos="22846">
                    <a:srgbClr val="FFFFFF"/>
                  </a:gs>
                  <a:gs pos="74784">
                    <a:srgbClr val="E6EAEB"/>
                  </a:gs>
                  <a:gs pos="99960">
                    <a:srgbClr val="CDD5D8"/>
                  </a:gs>
                </a:gsLst>
                <a:lin ang="2089255"/>
              </a:gradFill>
              <a:ln w="12700">
                <a:miter lim="400000"/>
              </a:ln>
              <a:effectLst>
                <a:outerShdw blurRad="419100" dist="466023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44540685-5973-4CCD-9D85-02035D622A09}"/>
                  </a:ext>
                </a:extLst>
              </p:cNvPr>
              <p:cNvSpPr/>
              <p:nvPr/>
            </p:nvSpPr>
            <p:spPr>
              <a:xfrm flipH="1">
                <a:off x="10494953" y="943349"/>
                <a:ext cx="1035495" cy="1176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34" extrusionOk="0">
                    <a:moveTo>
                      <a:pt x="2203" y="10"/>
                    </a:moveTo>
                    <a:lnTo>
                      <a:pt x="14883" y="15"/>
                    </a:lnTo>
                    <a:lnTo>
                      <a:pt x="21540" y="10017"/>
                    </a:lnTo>
                    <a:lnTo>
                      <a:pt x="14883" y="19864"/>
                    </a:lnTo>
                    <a:lnTo>
                      <a:pt x="2704" y="19813"/>
                    </a:lnTo>
                    <a:cubicBezTo>
                      <a:pt x="2100" y="19768"/>
                      <a:pt x="1499" y="19955"/>
                      <a:pt x="978" y="20348"/>
                    </a:cubicBezTo>
                    <a:cubicBezTo>
                      <a:pt x="586" y="20644"/>
                      <a:pt x="252" y="21050"/>
                      <a:pt x="0" y="21534"/>
                    </a:cubicBezTo>
                    <a:lnTo>
                      <a:pt x="20" y="2984"/>
                    </a:lnTo>
                    <a:cubicBezTo>
                      <a:pt x="-60" y="2246"/>
                      <a:pt x="107" y="1498"/>
                      <a:pt x="478" y="930"/>
                    </a:cubicBezTo>
                    <a:cubicBezTo>
                      <a:pt x="904" y="277"/>
                      <a:pt x="1547" y="-66"/>
                      <a:pt x="2203" y="10"/>
                    </a:cubicBezTo>
                    <a:close/>
                  </a:path>
                </a:pathLst>
              </a:custGeom>
              <a:gradFill>
                <a:gsLst>
                  <a:gs pos="22846">
                    <a:srgbClr val="FF3847"/>
                  </a:gs>
                  <a:gs pos="63342">
                    <a:srgbClr val="FF7D25"/>
                  </a:gs>
                  <a:gs pos="100000">
                    <a:srgbClr val="FFC203"/>
                  </a:gs>
                </a:gsLst>
                <a:lin ang="2089255"/>
              </a:gra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CE587F9F-0444-4111-BFE6-25F34A543AA7}"/>
                  </a:ext>
                </a:extLst>
              </p:cNvPr>
              <p:cNvSpPr/>
              <p:nvPr/>
            </p:nvSpPr>
            <p:spPr>
              <a:xfrm>
                <a:off x="7713211" y="914854"/>
                <a:ext cx="2846742" cy="1156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  <a:sym typeface="Avenir Next"/>
                  </a:rPr>
                  <a:t>تسبيح الله وتنزيهه وتعظيمه وحمل العرش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  <a:sym typeface="Avenir Next"/>
                </a:endParaRPr>
              </a:p>
            </p:txBody>
          </p:sp>
        </p:grp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3F4FE03-B3E0-4A12-B52B-E8263B389205}"/>
                </a:ext>
              </a:extLst>
            </p:cNvPr>
            <p:cNvSpPr/>
            <p:nvPr/>
          </p:nvSpPr>
          <p:spPr>
            <a:xfrm>
              <a:off x="10885932" y="2458900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ar-SA" altLang="ko-KR" sz="32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ko-KR" altLang="en-US" sz="24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83017F5D-95EC-4596-B60E-DDD90D8C5E18}"/>
              </a:ext>
            </a:extLst>
          </p:cNvPr>
          <p:cNvSpPr/>
          <p:nvPr/>
        </p:nvSpPr>
        <p:spPr>
          <a:xfrm>
            <a:off x="2826004" y="1277131"/>
            <a:ext cx="6954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000" b="1" dirty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لقد أَوْكَلَ الله للملائكة أعمالا ووظائف عِدَّة منها ما يأتي:</a:t>
            </a:r>
            <a:endParaRPr lang="en-US" sz="3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2FB219E5-7210-44C9-A902-CAAF423F774F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97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que 71">
            <a:extLst>
              <a:ext uri="{FF2B5EF4-FFF2-40B4-BE49-F238E27FC236}">
                <a16:creationId xmlns:a16="http://schemas.microsoft.com/office/drawing/2014/main" id="{E8816E92-6C6D-4371-8C0F-AD4D9C33A674}"/>
              </a:ext>
            </a:extLst>
          </p:cNvPr>
          <p:cNvSpPr/>
          <p:nvPr/>
        </p:nvSpPr>
        <p:spPr>
          <a:xfrm>
            <a:off x="5402889" y="136792"/>
            <a:ext cx="1386222" cy="587702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نشاط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3052CFC-4C85-49F6-BCBB-204AE2279D30}"/>
              </a:ext>
            </a:extLst>
          </p:cNvPr>
          <p:cNvGrpSpPr/>
          <p:nvPr/>
        </p:nvGrpSpPr>
        <p:grpSpPr>
          <a:xfrm>
            <a:off x="586712" y="792803"/>
            <a:ext cx="11398317" cy="1140439"/>
            <a:chOff x="452035" y="876771"/>
            <a:chExt cx="11293789" cy="126055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FC4D006-EC82-4FBE-A822-19654371C090}"/>
                </a:ext>
              </a:extLst>
            </p:cNvPr>
            <p:cNvGrpSpPr/>
            <p:nvPr/>
          </p:nvGrpSpPr>
          <p:grpSpPr>
            <a:xfrm>
              <a:off x="452035" y="956014"/>
              <a:ext cx="11293789" cy="954587"/>
              <a:chOff x="452035" y="956014"/>
              <a:chExt cx="11293789" cy="954587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7258ECD-7A3F-4EEC-BE7A-3D5931ACBA91}"/>
                  </a:ext>
                </a:extLst>
              </p:cNvPr>
              <p:cNvGrpSpPr/>
              <p:nvPr/>
            </p:nvGrpSpPr>
            <p:grpSpPr>
              <a:xfrm>
                <a:off x="874673" y="1012812"/>
                <a:ext cx="10362908" cy="758072"/>
                <a:chOff x="607367" y="4014588"/>
                <a:chExt cx="7920881" cy="1584177"/>
              </a:xfrm>
              <a:solidFill>
                <a:schemeClr val="accent2"/>
              </a:solidFill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2F7DB3F-8D7D-4D95-968C-3995EBE29A70}"/>
                    </a:ext>
                  </a:extLst>
                </p:cNvPr>
                <p:cNvSpPr/>
                <p:nvPr/>
              </p:nvSpPr>
              <p:spPr>
                <a:xfrm>
                  <a:off x="607368" y="4014589"/>
                  <a:ext cx="7920880" cy="158417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7" name="Rectangle 19">
                  <a:extLst>
                    <a:ext uri="{FF2B5EF4-FFF2-40B4-BE49-F238E27FC236}">
                      <a16:creationId xmlns:a16="http://schemas.microsoft.com/office/drawing/2014/main" id="{0F3CDE6D-8C65-4492-97AE-94587AA80E47}"/>
                    </a:ext>
                  </a:extLst>
                </p:cNvPr>
                <p:cNvSpPr/>
                <p:nvPr/>
              </p:nvSpPr>
              <p:spPr>
                <a:xfrm flipH="1">
                  <a:off x="607367" y="4014588"/>
                  <a:ext cx="5908848" cy="158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7249" h="1584176">
                      <a:moveTo>
                        <a:pt x="4827425" y="0"/>
                      </a:moveTo>
                      <a:lnTo>
                        <a:pt x="6327249" y="0"/>
                      </a:lnTo>
                      <a:lnTo>
                        <a:pt x="6327249" y="1584176"/>
                      </a:lnTo>
                      <a:lnTo>
                        <a:pt x="0" y="1584176"/>
                      </a:lnTo>
                      <a:cubicBezTo>
                        <a:pt x="280401" y="1456864"/>
                        <a:pt x="542948" y="1352503"/>
                        <a:pt x="761276" y="1303776"/>
                      </a:cubicBezTo>
                      <a:cubicBezTo>
                        <a:pt x="1678851" y="1098989"/>
                        <a:pt x="2534514" y="1372038"/>
                        <a:pt x="3113951" y="1179951"/>
                      </a:cubicBezTo>
                      <a:cubicBezTo>
                        <a:pt x="3693388" y="987864"/>
                        <a:pt x="3745776" y="386201"/>
                        <a:pt x="4237901" y="151251"/>
                      </a:cubicBezTo>
                      <a:cubicBezTo>
                        <a:pt x="4382970" y="81992"/>
                        <a:pt x="4596598" y="34805"/>
                        <a:pt x="48274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grpSp>
            <p:nvGrpSpPr>
              <p:cNvPr id="120" name="Group 46">
                <a:extLst>
                  <a:ext uri="{FF2B5EF4-FFF2-40B4-BE49-F238E27FC236}">
                    <a16:creationId xmlns:a16="http://schemas.microsoft.com/office/drawing/2014/main" id="{B79F5735-4C2D-4BE6-9E97-FFA2E838BFB3}"/>
                  </a:ext>
                </a:extLst>
              </p:cNvPr>
              <p:cNvGrpSpPr/>
              <p:nvPr/>
            </p:nvGrpSpPr>
            <p:grpSpPr>
              <a:xfrm rot="10800000">
                <a:off x="9567444" y="971596"/>
                <a:ext cx="1212761" cy="939005"/>
                <a:chOff x="997153" y="1956941"/>
                <a:chExt cx="1198583" cy="1368152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124" name="Flowchart: Data 6">
                  <a:extLst>
                    <a:ext uri="{FF2B5EF4-FFF2-40B4-BE49-F238E27FC236}">
                      <a16:creationId xmlns:a16="http://schemas.microsoft.com/office/drawing/2014/main" id="{3A7A32C0-58D1-4086-A67A-6E8F85C664A8}"/>
                    </a:ext>
                  </a:extLst>
                </p:cNvPr>
                <p:cNvSpPr/>
                <p:nvPr/>
              </p:nvSpPr>
              <p:spPr>
                <a:xfrm flipH="1">
                  <a:off x="1348383" y="2020536"/>
                  <a:ext cx="847353" cy="164183"/>
                </a:xfrm>
                <a:custGeom>
                  <a:avLst/>
                  <a:gdLst>
                    <a:gd name="connsiteX0" fmla="*/ 0 w 10000"/>
                    <a:gd name="connsiteY0" fmla="*/ 10000 h 10000"/>
                    <a:gd name="connsiteX1" fmla="*/ 2000 w 10000"/>
                    <a:gd name="connsiteY1" fmla="*/ 0 h 10000"/>
                    <a:gd name="connsiteX2" fmla="*/ 10000 w 10000"/>
                    <a:gd name="connsiteY2" fmla="*/ 0 h 10000"/>
                    <a:gd name="connsiteX3" fmla="*/ 8000 w 10000"/>
                    <a:gd name="connsiteY3" fmla="*/ 10000 h 10000"/>
                    <a:gd name="connsiteX4" fmla="*/ 0 w 10000"/>
                    <a:gd name="connsiteY4" fmla="*/ 10000 h 10000"/>
                    <a:gd name="connsiteX0" fmla="*/ 0 w 10000"/>
                    <a:gd name="connsiteY0" fmla="*/ 12315 h 12315"/>
                    <a:gd name="connsiteX1" fmla="*/ 2000 w 10000"/>
                    <a:gd name="connsiteY1" fmla="*/ 0 h 12315"/>
                    <a:gd name="connsiteX2" fmla="*/ 10000 w 10000"/>
                    <a:gd name="connsiteY2" fmla="*/ 2315 h 12315"/>
                    <a:gd name="connsiteX3" fmla="*/ 8000 w 10000"/>
                    <a:gd name="connsiteY3" fmla="*/ 12315 h 12315"/>
                    <a:gd name="connsiteX4" fmla="*/ 0 w 10000"/>
                    <a:gd name="connsiteY4" fmla="*/ 12315 h 12315"/>
                    <a:gd name="connsiteX0" fmla="*/ 0 w 10000"/>
                    <a:gd name="connsiteY0" fmla="*/ 16614 h 16614"/>
                    <a:gd name="connsiteX1" fmla="*/ 4728 w 10000"/>
                    <a:gd name="connsiteY1" fmla="*/ 0 h 16614"/>
                    <a:gd name="connsiteX2" fmla="*/ 10000 w 10000"/>
                    <a:gd name="connsiteY2" fmla="*/ 6614 h 16614"/>
                    <a:gd name="connsiteX3" fmla="*/ 8000 w 10000"/>
                    <a:gd name="connsiteY3" fmla="*/ 16614 h 16614"/>
                    <a:gd name="connsiteX4" fmla="*/ 0 w 10000"/>
                    <a:gd name="connsiteY4" fmla="*/ 16614 h 16614"/>
                    <a:gd name="connsiteX0" fmla="*/ 0 w 8016"/>
                    <a:gd name="connsiteY0" fmla="*/ 5370 h 16614"/>
                    <a:gd name="connsiteX1" fmla="*/ 2744 w 8016"/>
                    <a:gd name="connsiteY1" fmla="*/ 0 h 16614"/>
                    <a:gd name="connsiteX2" fmla="*/ 8016 w 8016"/>
                    <a:gd name="connsiteY2" fmla="*/ 6614 h 16614"/>
                    <a:gd name="connsiteX3" fmla="*/ 6016 w 8016"/>
                    <a:gd name="connsiteY3" fmla="*/ 16614 h 16614"/>
                    <a:gd name="connsiteX4" fmla="*/ 0 w 8016"/>
                    <a:gd name="connsiteY4" fmla="*/ 5370 h 16614"/>
                    <a:gd name="connsiteX0" fmla="*/ 0 w 9175"/>
                    <a:gd name="connsiteY0" fmla="*/ 3431 h 10199"/>
                    <a:gd name="connsiteX1" fmla="*/ 3423 w 9175"/>
                    <a:gd name="connsiteY1" fmla="*/ 199 h 10199"/>
                    <a:gd name="connsiteX2" fmla="*/ 9175 w 9175"/>
                    <a:gd name="connsiteY2" fmla="*/ 0 h 10199"/>
                    <a:gd name="connsiteX3" fmla="*/ 7505 w 9175"/>
                    <a:gd name="connsiteY3" fmla="*/ 10199 h 10199"/>
                    <a:gd name="connsiteX4" fmla="*/ 0 w 9175"/>
                    <a:gd name="connsiteY4" fmla="*/ 3431 h 10199"/>
                    <a:gd name="connsiteX0" fmla="*/ 0 w 10000"/>
                    <a:gd name="connsiteY0" fmla="*/ 3364 h 3364"/>
                    <a:gd name="connsiteX1" fmla="*/ 3731 w 10000"/>
                    <a:gd name="connsiteY1" fmla="*/ 195 h 3364"/>
                    <a:gd name="connsiteX2" fmla="*/ 10000 w 10000"/>
                    <a:gd name="connsiteY2" fmla="*/ 0 h 3364"/>
                    <a:gd name="connsiteX3" fmla="*/ 6831 w 10000"/>
                    <a:gd name="connsiteY3" fmla="*/ 3169 h 3364"/>
                    <a:gd name="connsiteX4" fmla="*/ 0 w 10000"/>
                    <a:gd name="connsiteY4" fmla="*/ 3364 h 3364"/>
                    <a:gd name="connsiteX0" fmla="*/ 0 w 10000"/>
                    <a:gd name="connsiteY0" fmla="*/ 11741 h 11741"/>
                    <a:gd name="connsiteX1" fmla="*/ 4068 w 10000"/>
                    <a:gd name="connsiteY1" fmla="*/ 0 h 11741"/>
                    <a:gd name="connsiteX2" fmla="*/ 10000 w 10000"/>
                    <a:gd name="connsiteY2" fmla="*/ 1741 h 11741"/>
                    <a:gd name="connsiteX3" fmla="*/ 6831 w 10000"/>
                    <a:gd name="connsiteY3" fmla="*/ 11161 h 11741"/>
                    <a:gd name="connsiteX4" fmla="*/ 0 w 10000"/>
                    <a:gd name="connsiteY4" fmla="*/ 11741 h 11741"/>
                    <a:gd name="connsiteX0" fmla="*/ 0 w 10000"/>
                    <a:gd name="connsiteY0" fmla="*/ 10000 h 10000"/>
                    <a:gd name="connsiteX1" fmla="*/ 4068 w 10000"/>
                    <a:gd name="connsiteY1" fmla="*/ 580 h 10000"/>
                    <a:gd name="connsiteX2" fmla="*/ 10000 w 10000"/>
                    <a:gd name="connsiteY2" fmla="*/ 0 h 10000"/>
                    <a:gd name="connsiteX3" fmla="*/ 6831 w 10000"/>
                    <a:gd name="connsiteY3" fmla="*/ 9420 h 10000"/>
                    <a:gd name="connsiteX4" fmla="*/ 0 w 10000"/>
                    <a:gd name="connsiteY4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00">
                      <a:moveTo>
                        <a:pt x="0" y="10000"/>
                      </a:moveTo>
                      <a:lnTo>
                        <a:pt x="4068" y="580"/>
                      </a:lnTo>
                      <a:lnTo>
                        <a:pt x="10000" y="0"/>
                      </a:lnTo>
                      <a:lnTo>
                        <a:pt x="6831" y="9420"/>
                      </a:lnTo>
                      <a:lnTo>
                        <a:pt x="0" y="100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5" name="Rectangle 48">
                  <a:extLst>
                    <a:ext uri="{FF2B5EF4-FFF2-40B4-BE49-F238E27FC236}">
                      <a16:creationId xmlns:a16="http://schemas.microsoft.com/office/drawing/2014/main" id="{818228F2-06A7-4171-AF2C-3BAA771AAFD6}"/>
                    </a:ext>
                  </a:extLst>
                </p:cNvPr>
                <p:cNvSpPr/>
                <p:nvPr/>
              </p:nvSpPr>
              <p:spPr>
                <a:xfrm>
                  <a:off x="997153" y="1956941"/>
                  <a:ext cx="720080" cy="13681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20466618" lon="2567695" rev="2059885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21" name="مستطيل 2">
                <a:extLst>
                  <a:ext uri="{FF2B5EF4-FFF2-40B4-BE49-F238E27FC236}">
                    <a16:creationId xmlns:a16="http://schemas.microsoft.com/office/drawing/2014/main" id="{1026173F-0223-4F68-9897-717CF50A1128}"/>
                  </a:ext>
                </a:extLst>
              </p:cNvPr>
              <p:cNvSpPr/>
              <p:nvPr/>
            </p:nvSpPr>
            <p:spPr>
              <a:xfrm>
                <a:off x="2249500" y="1140215"/>
                <a:ext cx="7778706" cy="57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استنتج وظائف أخرى للملائكة من الآيات الكريم</a:t>
                </a:r>
                <a:r>
                  <a:rPr kumimoji="0" lang="ar-B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ات</a:t>
                </a:r>
                <a:r>
                  <a:rPr kumimoji="0" 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الآتية:</a:t>
                </a:r>
              </a:p>
            </p:txBody>
          </p:sp>
          <p:sp>
            <p:nvSpPr>
              <p:cNvPr id="122" name="Flowchart: Delay 121">
                <a:extLst>
                  <a:ext uri="{FF2B5EF4-FFF2-40B4-BE49-F238E27FC236}">
                    <a16:creationId xmlns:a16="http://schemas.microsoft.com/office/drawing/2014/main" id="{3BD43F46-68D8-419C-AC5B-8F5F15A0CC4A}"/>
                  </a:ext>
                </a:extLst>
              </p:cNvPr>
              <p:cNvSpPr/>
              <p:nvPr/>
            </p:nvSpPr>
            <p:spPr>
              <a:xfrm flipH="1">
                <a:off x="452035" y="956014"/>
                <a:ext cx="865316" cy="854497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3" name="Flowchart: Delay 122">
                <a:extLst>
                  <a:ext uri="{FF2B5EF4-FFF2-40B4-BE49-F238E27FC236}">
                    <a16:creationId xmlns:a16="http://schemas.microsoft.com/office/drawing/2014/main" id="{B2504778-3869-4EA0-863D-72F8D5F254F8}"/>
                  </a:ext>
                </a:extLst>
              </p:cNvPr>
              <p:cNvSpPr/>
              <p:nvPr/>
            </p:nvSpPr>
            <p:spPr>
              <a:xfrm>
                <a:off x="10888827" y="964974"/>
                <a:ext cx="856997" cy="805910"/>
              </a:xfrm>
              <a:prstGeom prst="flowChartDelay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115" name="그룹 111">
              <a:extLst>
                <a:ext uri="{FF2B5EF4-FFF2-40B4-BE49-F238E27FC236}">
                  <a16:creationId xmlns:a16="http://schemas.microsoft.com/office/drawing/2014/main" id="{59131BFC-E732-438A-9B2A-1450B1A44B48}"/>
                </a:ext>
              </a:extLst>
            </p:cNvPr>
            <p:cNvGrpSpPr/>
            <p:nvPr/>
          </p:nvGrpSpPr>
          <p:grpSpPr>
            <a:xfrm>
              <a:off x="1148273" y="876771"/>
              <a:ext cx="1658143" cy="1260551"/>
              <a:chOff x="1103305" y="3694735"/>
              <a:chExt cx="1846545" cy="280899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16" name="Flowchart: Data 6">
                <a:extLst>
                  <a:ext uri="{FF2B5EF4-FFF2-40B4-BE49-F238E27FC236}">
                    <a16:creationId xmlns:a16="http://schemas.microsoft.com/office/drawing/2014/main" id="{38C5CB44-B32F-4D59-8C3C-1E52C2C07760}"/>
                  </a:ext>
                </a:extLst>
              </p:cNvPr>
              <p:cNvSpPr/>
              <p:nvPr/>
            </p:nvSpPr>
            <p:spPr>
              <a:xfrm flipH="1">
                <a:off x="1994115" y="3796333"/>
                <a:ext cx="955735" cy="185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7" name="Rectangle 41">
                <a:extLst>
                  <a:ext uri="{FF2B5EF4-FFF2-40B4-BE49-F238E27FC236}">
                    <a16:creationId xmlns:a16="http://schemas.microsoft.com/office/drawing/2014/main" id="{64F12F68-BDC8-417F-B017-E326DF494EB9}"/>
                  </a:ext>
                </a:extLst>
              </p:cNvPr>
              <p:cNvSpPr/>
              <p:nvPr/>
            </p:nvSpPr>
            <p:spPr>
              <a:xfrm>
                <a:off x="1563229" y="3694735"/>
                <a:ext cx="812183" cy="207676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8" name="Isosceles Triangle 42">
                <a:extLst>
                  <a:ext uri="{FF2B5EF4-FFF2-40B4-BE49-F238E27FC236}">
                    <a16:creationId xmlns:a16="http://schemas.microsoft.com/office/drawing/2014/main" id="{B4427E77-7E0B-47A4-B428-E74A53AE00A7}"/>
                  </a:ext>
                </a:extLst>
              </p:cNvPr>
              <p:cNvSpPr/>
              <p:nvPr/>
            </p:nvSpPr>
            <p:spPr>
              <a:xfrm rot="10800000">
                <a:off x="1103305" y="5584478"/>
                <a:ext cx="1325417" cy="919256"/>
              </a:xfrm>
              <a:prstGeom prst="triangle">
                <a:avLst>
                  <a:gd name="adj" fmla="val 5017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akkal Majalla" panose="02000000000000000000" pitchFamily="2" charset="-78"/>
                  <a:ea typeface="맑은 고딕" panose="020B0503020000020004" pitchFamily="34" charset="-127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0EB96A3-B63F-4C95-921C-2E448D91EB05}"/>
              </a:ext>
            </a:extLst>
          </p:cNvPr>
          <p:cNvGrpSpPr/>
          <p:nvPr/>
        </p:nvGrpSpPr>
        <p:grpSpPr>
          <a:xfrm>
            <a:off x="348616" y="1793105"/>
            <a:ext cx="11394043" cy="4626267"/>
            <a:chOff x="1181527" y="1835309"/>
            <a:chExt cx="10360830" cy="462626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FFE3F85-969F-4C47-B019-9B5A5461784A}"/>
                </a:ext>
              </a:extLst>
            </p:cNvPr>
            <p:cNvGrpSpPr/>
            <p:nvPr/>
          </p:nvGrpSpPr>
          <p:grpSpPr>
            <a:xfrm>
              <a:off x="1181527" y="1835309"/>
              <a:ext cx="10360830" cy="4626267"/>
              <a:chOff x="1181527" y="1835309"/>
              <a:chExt cx="10360830" cy="462626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C652AB6-74CF-4A50-92A3-2604F0155A1E}"/>
                  </a:ext>
                </a:extLst>
              </p:cNvPr>
              <p:cNvGrpSpPr/>
              <p:nvPr/>
            </p:nvGrpSpPr>
            <p:grpSpPr>
              <a:xfrm>
                <a:off x="1181527" y="1835309"/>
                <a:ext cx="10360830" cy="4626267"/>
                <a:chOff x="1181527" y="1835309"/>
                <a:chExt cx="10360830" cy="4626267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1AA5762-C876-49FA-976A-B0885E77D23A}"/>
                    </a:ext>
                  </a:extLst>
                </p:cNvPr>
                <p:cNvGrpSpPr/>
                <p:nvPr/>
              </p:nvGrpSpPr>
              <p:grpSpPr>
                <a:xfrm>
                  <a:off x="1181527" y="1835309"/>
                  <a:ext cx="10360830" cy="4626267"/>
                  <a:chOff x="1181527" y="1835309"/>
                  <a:chExt cx="10360830" cy="4626267"/>
                </a:xfrm>
              </p:grpSpPr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A3C2696D-C333-4211-BA96-B602D16765C7}"/>
                      </a:ext>
                    </a:extLst>
                  </p:cNvPr>
                  <p:cNvGrpSpPr/>
                  <p:nvPr/>
                </p:nvGrpSpPr>
                <p:grpSpPr>
                  <a:xfrm>
                    <a:off x="1181527" y="1835309"/>
                    <a:ext cx="10360830" cy="4626267"/>
                    <a:chOff x="1181527" y="1835309"/>
                    <a:chExt cx="10360830" cy="4626267"/>
                  </a:xfrm>
                </p:grpSpPr>
                <p:sp>
                  <p:nvSpPr>
                    <p:cNvPr id="141" name="Rounded Rectangle 25">
                      <a:extLst>
                        <a:ext uri="{FF2B5EF4-FFF2-40B4-BE49-F238E27FC236}">
                          <a16:creationId xmlns:a16="http://schemas.microsoft.com/office/drawing/2014/main" id="{85D4796D-EB93-4328-905C-88344226B03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966718" y="5328703"/>
                      <a:ext cx="842420" cy="1150742"/>
                    </a:xfrm>
                    <a:prstGeom prst="roundRect">
                      <a:avLst>
                        <a:gd name="adj" fmla="val 8069"/>
                      </a:avLst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sp>
                  <p:nvSpPr>
                    <p:cNvPr id="142" name="Rounded Rectangle 5">
                      <a:extLst>
                        <a:ext uri="{FF2B5EF4-FFF2-40B4-BE49-F238E27FC236}">
                          <a16:creationId xmlns:a16="http://schemas.microsoft.com/office/drawing/2014/main" id="{9941C71E-0D40-4055-8283-70C2C227296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418017" y="4187980"/>
                      <a:ext cx="1013357" cy="34346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384" h="3096340">
                          <a:moveTo>
                            <a:pt x="85738" y="0"/>
                          </a:moveTo>
                          <a:lnTo>
                            <a:pt x="432048" y="0"/>
                          </a:lnTo>
                          <a:cubicBezTo>
                            <a:pt x="432048" y="238614"/>
                            <a:pt x="625482" y="432048"/>
                            <a:pt x="864096" y="432048"/>
                          </a:cubicBezTo>
                          <a:cubicBezTo>
                            <a:pt x="1102710" y="432048"/>
                            <a:pt x="1296144" y="238614"/>
                            <a:pt x="1296144" y="0"/>
                          </a:cubicBezTo>
                          <a:lnTo>
                            <a:pt x="1642454" y="0"/>
                          </a:lnTo>
                          <a:cubicBezTo>
                            <a:pt x="1689806" y="0"/>
                            <a:pt x="1728192" y="38386"/>
                            <a:pt x="1728192" y="85738"/>
                          </a:cubicBezTo>
                          <a:lnTo>
                            <a:pt x="1728192" y="721059"/>
                          </a:lnTo>
                          <a:cubicBezTo>
                            <a:pt x="1731471" y="727431"/>
                            <a:pt x="1732384" y="734520"/>
                            <a:pt x="1732384" y="741823"/>
                          </a:cubicBezTo>
                          <a:lnTo>
                            <a:pt x="1732384" y="2218518"/>
                          </a:lnTo>
                          <a:lnTo>
                            <a:pt x="1728192" y="2239282"/>
                          </a:lnTo>
                          <a:lnTo>
                            <a:pt x="1728192" y="3010602"/>
                          </a:lnTo>
                          <a:cubicBezTo>
                            <a:pt x="1728192" y="3057954"/>
                            <a:pt x="1689806" y="3096340"/>
                            <a:pt x="1642454" y="3096340"/>
                          </a:cubicBezTo>
                          <a:lnTo>
                            <a:pt x="85738" y="3096340"/>
                          </a:lnTo>
                          <a:cubicBezTo>
                            <a:pt x="38386" y="3096340"/>
                            <a:pt x="0" y="3057954"/>
                            <a:pt x="0" y="3010602"/>
                          </a:cubicBezTo>
                          <a:lnTo>
                            <a:pt x="0" y="1562433"/>
                          </a:lnTo>
                          <a:lnTo>
                            <a:pt x="0" y="1533907"/>
                          </a:lnTo>
                          <a:lnTo>
                            <a:pt x="0" y="85738"/>
                          </a:lnTo>
                          <a:cubicBezTo>
                            <a:pt x="0" y="38386"/>
                            <a:pt x="38386" y="0"/>
                            <a:pt x="85738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sp>
                  <p:nvSpPr>
                    <p:cNvPr id="143" name="TextBox 180">
                      <a:extLst>
                        <a:ext uri="{FF2B5EF4-FFF2-40B4-BE49-F238E27FC236}">
                          <a16:creationId xmlns:a16="http://schemas.microsoft.com/office/drawing/2014/main" id="{3C51D4F9-9324-4602-B270-A81726A7C0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21192" y="5617486"/>
                      <a:ext cx="893463" cy="554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tIns="0" rIns="72000" bIns="0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altLang="ko-K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맑은 고딕" panose="020B0503020000020004" pitchFamily="34" charset="-127"/>
                          <a:cs typeface="Sakkal Majalla" panose="02000000000000000000" pitchFamily="2" charset="-78"/>
                        </a:rPr>
                        <a:t>4</a:t>
                      </a:r>
                      <a:endParaRPr kumimoji="0" lang="ko-KR" alt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맑은 고딕" panose="020B0503020000020004" pitchFamily="34" charset="-127"/>
                        <a:cs typeface="Sakkal Majalla" panose="02000000000000000000" pitchFamily="2" charset="-78"/>
                      </a:endParaRPr>
                    </a:p>
                  </p:txBody>
                </p:sp>
                <p:grpSp>
                  <p:nvGrpSpPr>
                    <p:cNvPr id="144" name="Group 143">
                      <a:extLst>
                        <a:ext uri="{FF2B5EF4-FFF2-40B4-BE49-F238E27FC236}">
                          <a16:creationId xmlns:a16="http://schemas.microsoft.com/office/drawing/2014/main" id="{434EC1E8-BE6A-43C4-B98B-9A4251E040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81527" y="1835309"/>
                      <a:ext cx="10360830" cy="4626267"/>
                      <a:chOff x="1167819" y="1867092"/>
                      <a:chExt cx="10360830" cy="4626267"/>
                    </a:xfrm>
                  </p:grpSpPr>
                  <p:grpSp>
                    <p:nvGrpSpPr>
                      <p:cNvPr id="145" name="Group 144">
                        <a:extLst>
                          <a:ext uri="{FF2B5EF4-FFF2-40B4-BE49-F238E27FC236}">
                            <a16:creationId xmlns:a16="http://schemas.microsoft.com/office/drawing/2014/main" id="{4F875A7D-8FDC-4789-996A-61EDA7BBD9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7819" y="1867092"/>
                        <a:ext cx="10360830" cy="3443930"/>
                        <a:chOff x="1690437" y="2410467"/>
                        <a:chExt cx="10360830" cy="3443930"/>
                      </a:xfrm>
                    </p:grpSpPr>
                    <p:grpSp>
                      <p:nvGrpSpPr>
                        <p:cNvPr id="158" name="Group 54">
                          <a:extLst>
                            <a:ext uri="{FF2B5EF4-FFF2-40B4-BE49-F238E27FC236}">
                              <a16:creationId xmlns:a16="http://schemas.microsoft.com/office/drawing/2014/main" id="{2B0ACF82-9A3E-4560-BF8F-CC959A7083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3114336" y="2435570"/>
                          <a:ext cx="1013354" cy="3807279"/>
                          <a:chOff x="7064756" y="2456741"/>
                          <a:chExt cx="1732385" cy="3312186"/>
                        </a:xfrm>
                      </p:grpSpPr>
                      <p:sp>
                        <p:nvSpPr>
                          <p:cNvPr id="179" name="Rounded Rectangle 25">
                            <a:extLst>
                              <a:ext uri="{FF2B5EF4-FFF2-40B4-BE49-F238E27FC236}">
                                <a16:creationId xmlns:a16="http://schemas.microsoft.com/office/drawing/2014/main" id="{4626C3E3-AE86-442F-A186-1D8C32738B3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08768" y="2501415"/>
                            <a:ext cx="1440162" cy="1001101"/>
                          </a:xfrm>
                          <a:prstGeom prst="roundRect">
                            <a:avLst>
                              <a:gd name="adj" fmla="val 8069"/>
                            </a:avLst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80" name="Rounded Rectangle 5">
                            <a:extLst>
                              <a:ext uri="{FF2B5EF4-FFF2-40B4-BE49-F238E27FC236}">
                                <a16:creationId xmlns:a16="http://schemas.microsoft.com/office/drawing/2014/main" id="{7E3DCB74-98AF-44EA-B47A-40FED9BD5C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064756" y="2780927"/>
                            <a:ext cx="1732385" cy="2988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732384" h="3096340">
                                <a:moveTo>
                                  <a:pt x="85738" y="0"/>
                                </a:moveTo>
                                <a:lnTo>
                                  <a:pt x="432048" y="0"/>
                                </a:lnTo>
                                <a:cubicBezTo>
                                  <a:pt x="432048" y="238614"/>
                                  <a:pt x="625482" y="432048"/>
                                  <a:pt x="864096" y="432048"/>
                                </a:cubicBezTo>
                                <a:cubicBezTo>
                                  <a:pt x="1102710" y="432048"/>
                                  <a:pt x="1296144" y="238614"/>
                                  <a:pt x="1296144" y="0"/>
                                </a:cubicBezTo>
                                <a:lnTo>
                                  <a:pt x="1642454" y="0"/>
                                </a:lnTo>
                                <a:cubicBezTo>
                                  <a:pt x="1689806" y="0"/>
                                  <a:pt x="1728192" y="38386"/>
                                  <a:pt x="1728192" y="85738"/>
                                </a:cubicBezTo>
                                <a:lnTo>
                                  <a:pt x="1728192" y="721059"/>
                                </a:lnTo>
                                <a:cubicBezTo>
                                  <a:pt x="1731471" y="727431"/>
                                  <a:pt x="1732384" y="734520"/>
                                  <a:pt x="1732384" y="741823"/>
                                </a:cubicBezTo>
                                <a:lnTo>
                                  <a:pt x="1732384" y="2218518"/>
                                </a:lnTo>
                                <a:lnTo>
                                  <a:pt x="1728192" y="2239282"/>
                                </a:lnTo>
                                <a:lnTo>
                                  <a:pt x="1728192" y="3010602"/>
                                </a:lnTo>
                                <a:cubicBezTo>
                                  <a:pt x="1728192" y="3057954"/>
                                  <a:pt x="1689806" y="3096340"/>
                                  <a:pt x="1642454" y="3096340"/>
                                </a:cubicBezTo>
                                <a:lnTo>
                                  <a:pt x="85738" y="3096340"/>
                                </a:lnTo>
                                <a:cubicBezTo>
                                  <a:pt x="38386" y="3096340"/>
                                  <a:pt x="0" y="3057954"/>
                                  <a:pt x="0" y="3010602"/>
                                </a:cubicBezTo>
                                <a:lnTo>
                                  <a:pt x="0" y="1562433"/>
                                </a:lnTo>
                                <a:lnTo>
                                  <a:pt x="0" y="1533907"/>
                                </a:lnTo>
                                <a:lnTo>
                                  <a:pt x="0" y="85738"/>
                                </a:lnTo>
                                <a:cubicBezTo>
                                  <a:pt x="0" y="38386"/>
                                  <a:pt x="38386" y="0"/>
                                  <a:pt x="8573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>
                            <a:outerShdw blurRad="63500" sx="102000" sy="102000" algn="ctr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81" name="TextBox 180">
                            <a:extLst>
                              <a:ext uri="{FF2B5EF4-FFF2-40B4-BE49-F238E27FC236}">
                                <a16:creationId xmlns:a16="http://schemas.microsoft.com/office/drawing/2014/main" id="{CA512C90-1F9A-46FD-835E-229693CAA5F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7644069" y="2371835"/>
                            <a:ext cx="777278" cy="94709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72000" tIns="0" rIns="72000" bIns="0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ar-SA" altLang="ko-KR" sz="3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Sakkal Majalla" panose="02000000000000000000" pitchFamily="2" charset="-78"/>
                                <a:ea typeface="맑은 고딕" panose="020B0503020000020004" pitchFamily="34" charset="-127"/>
                                <a:cs typeface="Sakkal Majalla" panose="02000000000000000000" pitchFamily="2" charset="-78"/>
                              </a:rPr>
                              <a:t>2</a:t>
                            </a:r>
                            <a:endParaRPr kumimoji="0" lang="ko-KR" altLang="en-US" sz="3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59" name="Group 54">
                          <a:extLst>
                            <a:ext uri="{FF2B5EF4-FFF2-40B4-BE49-F238E27FC236}">
                              <a16:creationId xmlns:a16="http://schemas.microsoft.com/office/drawing/2014/main" id="{DBE1069A-26D5-4C18-84FC-6C8A65DD99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2945627" y="1155279"/>
                          <a:ext cx="1267361" cy="3777742"/>
                          <a:chOff x="6658421" y="2454327"/>
                          <a:chExt cx="2114556" cy="3286490"/>
                        </a:xfrm>
                      </p:grpSpPr>
                      <p:sp>
                        <p:nvSpPr>
                          <p:cNvPr id="176" name="Rounded Rectangle 25">
                            <a:extLst>
                              <a:ext uri="{FF2B5EF4-FFF2-40B4-BE49-F238E27FC236}">
                                <a16:creationId xmlns:a16="http://schemas.microsoft.com/office/drawing/2014/main" id="{2996627C-5952-4868-A5AF-E04EEDD43E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72066" y="2501420"/>
                            <a:ext cx="1690758" cy="1001101"/>
                          </a:xfrm>
                          <a:prstGeom prst="roundRect">
                            <a:avLst>
                              <a:gd name="adj" fmla="val 8069"/>
                            </a:avLst>
                          </a:prstGeom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7" name="Rounded Rectangle 5">
                            <a:extLst>
                              <a:ext uri="{FF2B5EF4-FFF2-40B4-BE49-F238E27FC236}">
                                <a16:creationId xmlns:a16="http://schemas.microsoft.com/office/drawing/2014/main" id="{CFACA763-2E5A-4132-A630-A36E355FA2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58421" y="2752817"/>
                            <a:ext cx="2114556" cy="2988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732384" h="3096340">
                                <a:moveTo>
                                  <a:pt x="85738" y="0"/>
                                </a:moveTo>
                                <a:lnTo>
                                  <a:pt x="432048" y="0"/>
                                </a:lnTo>
                                <a:cubicBezTo>
                                  <a:pt x="432048" y="238614"/>
                                  <a:pt x="625482" y="432048"/>
                                  <a:pt x="864096" y="432048"/>
                                </a:cubicBezTo>
                                <a:cubicBezTo>
                                  <a:pt x="1102710" y="432048"/>
                                  <a:pt x="1296144" y="238614"/>
                                  <a:pt x="1296144" y="0"/>
                                </a:cubicBezTo>
                                <a:lnTo>
                                  <a:pt x="1642454" y="0"/>
                                </a:lnTo>
                                <a:cubicBezTo>
                                  <a:pt x="1689806" y="0"/>
                                  <a:pt x="1728192" y="38386"/>
                                  <a:pt x="1728192" y="85738"/>
                                </a:cubicBezTo>
                                <a:lnTo>
                                  <a:pt x="1728192" y="721059"/>
                                </a:lnTo>
                                <a:cubicBezTo>
                                  <a:pt x="1731471" y="727431"/>
                                  <a:pt x="1732384" y="734520"/>
                                  <a:pt x="1732384" y="741823"/>
                                </a:cubicBezTo>
                                <a:lnTo>
                                  <a:pt x="1732384" y="2218518"/>
                                </a:lnTo>
                                <a:lnTo>
                                  <a:pt x="1728192" y="2239282"/>
                                </a:lnTo>
                                <a:lnTo>
                                  <a:pt x="1728192" y="3010602"/>
                                </a:lnTo>
                                <a:cubicBezTo>
                                  <a:pt x="1728192" y="3057954"/>
                                  <a:pt x="1689806" y="3096340"/>
                                  <a:pt x="1642454" y="3096340"/>
                                </a:cubicBezTo>
                                <a:lnTo>
                                  <a:pt x="85738" y="3096340"/>
                                </a:lnTo>
                                <a:cubicBezTo>
                                  <a:pt x="38386" y="3096340"/>
                                  <a:pt x="0" y="3057954"/>
                                  <a:pt x="0" y="3010602"/>
                                </a:cubicBezTo>
                                <a:lnTo>
                                  <a:pt x="0" y="1562433"/>
                                </a:lnTo>
                                <a:lnTo>
                                  <a:pt x="0" y="1533907"/>
                                </a:lnTo>
                                <a:lnTo>
                                  <a:pt x="0" y="85738"/>
                                </a:lnTo>
                                <a:cubicBezTo>
                                  <a:pt x="0" y="38386"/>
                                  <a:pt x="38386" y="0"/>
                                  <a:pt x="8573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>
                            <a:outerShdw blurRad="63500" sx="102000" sy="102000" algn="ctr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8" name="TextBox 180">
                            <a:extLst>
                              <a:ext uri="{FF2B5EF4-FFF2-40B4-BE49-F238E27FC236}">
                                <a16:creationId xmlns:a16="http://schemas.microsoft.com/office/drawing/2014/main" id="{7F26EE88-13FF-4DC7-8B38-4E6C54C5A89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7478923" y="2380802"/>
                            <a:ext cx="777280" cy="92433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72000" tIns="0" rIns="72000" bIns="0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ar-SA" altLang="ko-KR" sz="3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Sakkal Majalla" panose="02000000000000000000" pitchFamily="2" charset="-78"/>
                                <a:ea typeface="맑은 고딕" panose="020B0503020000020004" pitchFamily="34" charset="-127"/>
                                <a:cs typeface="Sakkal Majalla" panose="02000000000000000000" pitchFamily="2" charset="-78"/>
                              </a:rPr>
                              <a:t>1</a:t>
                            </a:r>
                            <a:endParaRPr kumimoji="0" lang="ko-KR" altLang="en-US" sz="3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0" name="Group 54">
                          <a:extLst>
                            <a:ext uri="{FF2B5EF4-FFF2-40B4-BE49-F238E27FC236}">
                              <a16:creationId xmlns:a16="http://schemas.microsoft.com/office/drawing/2014/main" id="{4D25B3C9-1AD2-42E6-A3FF-E104898FD2E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3140096" y="3482268"/>
                          <a:ext cx="907974" cy="3807277"/>
                          <a:chOff x="6784048" y="2456742"/>
                          <a:chExt cx="1552228" cy="3312184"/>
                        </a:xfrm>
                      </p:grpSpPr>
                      <p:sp>
                        <p:nvSpPr>
                          <p:cNvPr id="173" name="Rounded Rectangle 25">
                            <a:extLst>
                              <a:ext uri="{FF2B5EF4-FFF2-40B4-BE49-F238E27FC236}">
                                <a16:creationId xmlns:a16="http://schemas.microsoft.com/office/drawing/2014/main" id="{04901F4F-75EB-45A8-AB11-A745823FD4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896114" y="2501419"/>
                            <a:ext cx="1440162" cy="1001101"/>
                          </a:xfrm>
                          <a:prstGeom prst="roundRect">
                            <a:avLst>
                              <a:gd name="adj" fmla="val 8069"/>
                            </a:avLst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4" name="Rounded Rectangle 5">
                            <a:extLst>
                              <a:ext uri="{FF2B5EF4-FFF2-40B4-BE49-F238E27FC236}">
                                <a16:creationId xmlns:a16="http://schemas.microsoft.com/office/drawing/2014/main" id="{012D1EC4-3E9D-42B7-A53D-BFB1E40A8D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84048" y="2780926"/>
                            <a:ext cx="1508030" cy="29880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732384" h="3096340">
                                <a:moveTo>
                                  <a:pt x="85738" y="0"/>
                                </a:moveTo>
                                <a:lnTo>
                                  <a:pt x="432048" y="0"/>
                                </a:lnTo>
                                <a:cubicBezTo>
                                  <a:pt x="432048" y="238614"/>
                                  <a:pt x="625482" y="432048"/>
                                  <a:pt x="864096" y="432048"/>
                                </a:cubicBezTo>
                                <a:cubicBezTo>
                                  <a:pt x="1102710" y="432048"/>
                                  <a:pt x="1296144" y="238614"/>
                                  <a:pt x="1296144" y="0"/>
                                </a:cubicBezTo>
                                <a:lnTo>
                                  <a:pt x="1642454" y="0"/>
                                </a:lnTo>
                                <a:cubicBezTo>
                                  <a:pt x="1689806" y="0"/>
                                  <a:pt x="1728192" y="38386"/>
                                  <a:pt x="1728192" y="85738"/>
                                </a:cubicBezTo>
                                <a:lnTo>
                                  <a:pt x="1728192" y="721059"/>
                                </a:lnTo>
                                <a:cubicBezTo>
                                  <a:pt x="1731471" y="727431"/>
                                  <a:pt x="1732384" y="734520"/>
                                  <a:pt x="1732384" y="741823"/>
                                </a:cubicBezTo>
                                <a:lnTo>
                                  <a:pt x="1732384" y="2218518"/>
                                </a:lnTo>
                                <a:lnTo>
                                  <a:pt x="1728192" y="2239282"/>
                                </a:lnTo>
                                <a:lnTo>
                                  <a:pt x="1728192" y="3010602"/>
                                </a:lnTo>
                                <a:cubicBezTo>
                                  <a:pt x="1728192" y="3057954"/>
                                  <a:pt x="1689806" y="3096340"/>
                                  <a:pt x="1642454" y="3096340"/>
                                </a:cubicBezTo>
                                <a:lnTo>
                                  <a:pt x="85738" y="3096340"/>
                                </a:lnTo>
                                <a:cubicBezTo>
                                  <a:pt x="38386" y="3096340"/>
                                  <a:pt x="0" y="3057954"/>
                                  <a:pt x="0" y="3010602"/>
                                </a:cubicBezTo>
                                <a:lnTo>
                                  <a:pt x="0" y="1562433"/>
                                </a:lnTo>
                                <a:lnTo>
                                  <a:pt x="0" y="1533907"/>
                                </a:lnTo>
                                <a:lnTo>
                                  <a:pt x="0" y="85738"/>
                                </a:lnTo>
                                <a:cubicBezTo>
                                  <a:pt x="0" y="38386"/>
                                  <a:pt x="38386" y="0"/>
                                  <a:pt x="8573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>
                            <a:outerShdw blurRad="63500" sx="102000" sy="102000" algn="ctr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5" name="TextBox 180">
                            <a:extLst>
                              <a:ext uri="{FF2B5EF4-FFF2-40B4-BE49-F238E27FC236}">
                                <a16:creationId xmlns:a16="http://schemas.microsoft.com/office/drawing/2014/main" id="{30BDEEBA-97A9-4817-9E39-E06DDB7CF0F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7211161" y="2371835"/>
                            <a:ext cx="777278" cy="94709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72000" tIns="0" rIns="72000" bIns="0" rtlCol="0">
                            <a:sp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ar-SA" altLang="ko-KR" sz="3600" b="1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Sakkal Majalla" panose="02000000000000000000" pitchFamily="2" charset="-78"/>
                                <a:ea typeface="맑은 고딕" panose="020B0503020000020004" pitchFamily="34" charset="-127"/>
                                <a:cs typeface="Sakkal Majalla" panose="02000000000000000000" pitchFamily="2" charset="-78"/>
                              </a:rPr>
                              <a:t>3</a:t>
                            </a:r>
                            <a:endParaRPr kumimoji="0" lang="ko-KR" altLang="en-US" sz="3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1" name="مجموعة 75">
                          <a:extLst>
                            <a:ext uri="{FF2B5EF4-FFF2-40B4-BE49-F238E27FC236}">
                              <a16:creationId xmlns:a16="http://schemas.microsoft.com/office/drawing/2014/main" id="{AA732100-C0BD-4E65-864A-3DE44390B1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24654" y="4931920"/>
                          <a:ext cx="5992767" cy="922477"/>
                          <a:chOff x="8182354" y="2901426"/>
                          <a:chExt cx="3575407" cy="735247"/>
                        </a:xfrm>
                      </p:grpSpPr>
                      <p:sp>
                        <p:nvSpPr>
                          <p:cNvPr id="171" name="Rectangle 8">
                            <a:extLst>
                              <a:ext uri="{FF2B5EF4-FFF2-40B4-BE49-F238E27FC236}">
                                <a16:creationId xmlns:a16="http://schemas.microsoft.com/office/drawing/2014/main" id="{A5760277-B85B-4E89-ACA6-DA5FC7E414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182354" y="2901426"/>
                            <a:ext cx="3552724" cy="73524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2" name="Rectangle 8">
                            <a:extLst>
                              <a:ext uri="{FF2B5EF4-FFF2-40B4-BE49-F238E27FC236}">
                                <a16:creationId xmlns:a16="http://schemas.microsoft.com/office/drawing/2014/main" id="{73C2ACB7-214F-4CB1-B917-72F2DCE2D3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563081" y="2901428"/>
                            <a:ext cx="194680" cy="722524"/>
                          </a:xfrm>
                          <a:prstGeom prst="rect">
                            <a:avLst/>
                          </a:prstGeom>
                          <a:solidFill>
                            <a:srgbClr val="C00000"/>
                          </a:solidFill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2" name="مجموعة 75">
                          <a:extLst>
                            <a:ext uri="{FF2B5EF4-FFF2-40B4-BE49-F238E27FC236}">
                              <a16:creationId xmlns:a16="http://schemas.microsoft.com/office/drawing/2014/main" id="{D1DAD20C-1143-42EE-B07C-F99DBB37F86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30151" y="2410467"/>
                          <a:ext cx="5949871" cy="1250939"/>
                          <a:chOff x="8183994" y="2753703"/>
                          <a:chExt cx="3573767" cy="997043"/>
                        </a:xfrm>
                      </p:grpSpPr>
                      <p:sp>
                        <p:nvSpPr>
                          <p:cNvPr id="169" name="Rectangle 8">
                            <a:extLst>
                              <a:ext uri="{FF2B5EF4-FFF2-40B4-BE49-F238E27FC236}">
                                <a16:creationId xmlns:a16="http://schemas.microsoft.com/office/drawing/2014/main" id="{0205F7DA-6422-4B7B-8430-2796C2A632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183994" y="2753703"/>
                            <a:ext cx="3541200" cy="98431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70" name="Rectangle 8">
                            <a:extLst>
                              <a:ext uri="{FF2B5EF4-FFF2-40B4-BE49-F238E27FC236}">
                                <a16:creationId xmlns:a16="http://schemas.microsoft.com/office/drawing/2014/main" id="{AD260799-B529-476E-AD80-F93004229B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563081" y="2753704"/>
                            <a:ext cx="194680" cy="997042"/>
                          </a:xfrm>
                          <a:prstGeom prst="rect">
                            <a:avLst/>
                          </a:prstGeom>
                          <a:solidFill>
                            <a:srgbClr val="C00000"/>
                          </a:solidFill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3" name="مجموعة 75">
                          <a:extLst>
                            <a:ext uri="{FF2B5EF4-FFF2-40B4-BE49-F238E27FC236}">
                              <a16:creationId xmlns:a16="http://schemas.microsoft.com/office/drawing/2014/main" id="{2B0DD9FE-CE23-48F6-B5EA-07A7FF5BC4B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23565" y="3742771"/>
                          <a:ext cx="5975716" cy="1091870"/>
                          <a:chOff x="8180771" y="2888252"/>
                          <a:chExt cx="3578711" cy="870256"/>
                        </a:xfrm>
                      </p:grpSpPr>
                      <p:sp>
                        <p:nvSpPr>
                          <p:cNvPr id="167" name="Rectangle 8">
                            <a:extLst>
                              <a:ext uri="{FF2B5EF4-FFF2-40B4-BE49-F238E27FC236}">
                                <a16:creationId xmlns:a16="http://schemas.microsoft.com/office/drawing/2014/main" id="{C0F39659-8386-4885-B20C-C4092CBDC17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180771" y="2888260"/>
                            <a:ext cx="3578711" cy="87024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sp>
                        <p:nvSpPr>
                          <p:cNvPr id="168" name="Rectangle 8">
                            <a:extLst>
                              <a:ext uri="{FF2B5EF4-FFF2-40B4-BE49-F238E27FC236}">
                                <a16:creationId xmlns:a16="http://schemas.microsoft.com/office/drawing/2014/main" id="{EE24F286-5D97-457B-8FF5-68CBCE45B0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563081" y="2888252"/>
                            <a:ext cx="194680" cy="870248"/>
                          </a:xfrm>
                          <a:prstGeom prst="rect">
                            <a:avLst/>
                          </a:prstGeom>
                          <a:solidFill>
                            <a:srgbClr val="C00000"/>
                          </a:solidFill>
                          <a:ln w="38100">
                            <a:solidFill>
                              <a:srgbClr val="00B05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ko-KR" alt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</p:grpSp>
                    <p:sp>
                      <p:nvSpPr>
                        <p:cNvPr id="164" name="TextBox 31">
                          <a:extLst>
                            <a:ext uri="{FF2B5EF4-FFF2-40B4-BE49-F238E27FC236}">
                              <a16:creationId xmlns:a16="http://schemas.microsoft.com/office/drawing/2014/main" id="{A1EB6D0E-0765-48DA-81A0-10F77A7283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181989" y="2683829"/>
                          <a:ext cx="839747" cy="76944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ko-KR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rPr>
                            <a:t>1</a:t>
                          </a:r>
                          <a:endParaRPr kumimoji="0" lang="ko-KR" altLang="en-US" sz="3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ea typeface="맑은 고딕" panose="020B0503020000020004" pitchFamily="34" charset="-127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sp>
                      <p:nvSpPr>
                        <p:cNvPr id="165" name="TextBox 31">
                          <a:extLst>
                            <a:ext uri="{FF2B5EF4-FFF2-40B4-BE49-F238E27FC236}">
                              <a16:creationId xmlns:a16="http://schemas.microsoft.com/office/drawing/2014/main" id="{8FB8470E-1F22-4E80-A917-15A7BC488C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194783" y="3903962"/>
                          <a:ext cx="839747" cy="76944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altLang="ko-KR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rPr>
                            <a:t>2</a:t>
                          </a:r>
                          <a:endParaRPr kumimoji="0" lang="ko-KR" altLang="en-US" sz="3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ea typeface="맑은 고딕" panose="020B0503020000020004" pitchFamily="34" charset="-127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sp>
                      <p:nvSpPr>
                        <p:cNvPr id="166" name="TextBox 31">
                          <a:extLst>
                            <a:ext uri="{FF2B5EF4-FFF2-40B4-BE49-F238E27FC236}">
                              <a16:creationId xmlns:a16="http://schemas.microsoft.com/office/drawing/2014/main" id="{FF4514F9-2E3E-470A-9149-CD7221B581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211520" y="5021510"/>
                          <a:ext cx="839747" cy="769441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ar-SA" altLang="ko-KR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Sakkal Majalla" panose="02000000000000000000" pitchFamily="2" charset="-78"/>
                              <a:ea typeface="맑은 고딕" panose="020B0503020000020004" pitchFamily="34" charset="-127"/>
                              <a:cs typeface="Sakkal Majalla" panose="02000000000000000000" pitchFamily="2" charset="-78"/>
                            </a:rPr>
                            <a:t>3</a:t>
                          </a:r>
                          <a:endParaRPr kumimoji="0" lang="ko-KR" altLang="en-US" sz="3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ea typeface="맑은 고딕" panose="020B0503020000020004" pitchFamily="34" charset="-127"/>
                            <a:cs typeface="Sakkal Majalla" panose="02000000000000000000" pitchFamily="2" charset="-78"/>
                          </a:endParaRPr>
                        </a:p>
                      </p:txBody>
                    </p:sp>
                  </p:grpSp>
                  <p:sp>
                    <p:nvSpPr>
                      <p:cNvPr id="146" name="Rectangle 8">
                        <a:extLst>
                          <a:ext uri="{FF2B5EF4-FFF2-40B4-BE49-F238E27FC236}">
                            <a16:creationId xmlns:a16="http://schemas.microsoft.com/office/drawing/2014/main" id="{07FF9D66-3430-45B4-B0D0-B8110A196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531" y="5365382"/>
                        <a:ext cx="6002942" cy="109185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ko-KR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맑은 고딕" panose="020B0503020000020004" pitchFamily="34" charset="-127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2" name="Rectangle 8">
                        <a:extLst>
                          <a:ext uri="{FF2B5EF4-FFF2-40B4-BE49-F238E27FC236}">
                            <a16:creationId xmlns:a16="http://schemas.microsoft.com/office/drawing/2014/main" id="{FCB2346F-3D80-43B0-A29F-90036AA093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1284" y="5365382"/>
                        <a:ext cx="326305" cy="1091856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ko-KR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맑은 고딕" panose="020B0503020000020004" pitchFamily="34" charset="-127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3" name="TextBox 31">
                        <a:extLst>
                          <a:ext uri="{FF2B5EF4-FFF2-40B4-BE49-F238E27FC236}">
                            <a16:creationId xmlns:a16="http://schemas.microsoft.com/office/drawing/2014/main" id="{D63CF452-F38C-4CA1-8E69-5C49F017AF9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87868" y="5551136"/>
                        <a:ext cx="839747" cy="76944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altLang="ko-KR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ea typeface="맑은 고딕" panose="020B0503020000020004" pitchFamily="34" charset="-127"/>
                            <a:cs typeface="Sakkal Majalla" panose="02000000000000000000" pitchFamily="2" charset="-78"/>
                          </a:rPr>
                          <a:t>4</a:t>
                        </a:r>
                        <a:endParaRPr kumimoji="0" lang="ko-KR" alt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맑은 고딕" panose="020B0503020000020004" pitchFamily="34" charset="-127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1AD1BBBF-5CA8-41B4-B7E0-D7EE65289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86095" y="1934125"/>
                        <a:ext cx="5447191" cy="1200329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just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قال تعالى:</a:t>
                        </a:r>
                        <a:r>
                          <a:rPr kumimoji="0" lang="ar-BH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﴿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إِذْ يُوحِي رَبُّكَ إِلَى الْمَلَائِكَةِ أَنِّي مَعَكُمْ فَثَبِّتُوا الَّذِينَ آمَنُوا ۚ سَأُلْقِي فِي قُلُوبِ الَّذِينَ كَفَرُوا الرُّعْبَ فَاضْرِبُوا فَوْقَ الْأَعْنَاقِ وَاضْرِبُوا مِنْهُمْ كُلَّ بَنَانٍ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﴾.</a:t>
                        </a:r>
                        <a:r>
                          <a:rPr kumimoji="0" lang="ar-BH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سورة الأنفال، الآية (12).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5" name="Rectangle 154">
                        <a:extLst>
                          <a:ext uri="{FF2B5EF4-FFF2-40B4-BE49-F238E27FC236}">
                            <a16:creationId xmlns:a16="http://schemas.microsoft.com/office/drawing/2014/main" id="{D6FE7981-7778-4A0E-B5CE-2CE9985CD8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55764" y="4616885"/>
                        <a:ext cx="5503609" cy="461665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just" defTabSz="914400" rtl="1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قال تعالى:</a:t>
                        </a:r>
                        <a:r>
                          <a:rPr kumimoji="0" lang="ar-BH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﴿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مَّا يَلْفِظُ مِن قَوْلٍ إِلَّا لَدَيْهِ رَقِيبٌ عَتِيدٌ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﴾.</a:t>
                        </a:r>
                        <a:r>
                          <a:rPr kumimoji="0" lang="ar-BH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سورة ق، الآية 18.</a:t>
                        </a:r>
                        <a:r>
                          <a:rPr kumimoji="0" lang="ar-SA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68847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6" name="Rectangle 155">
                        <a:extLst>
                          <a:ext uri="{FF2B5EF4-FFF2-40B4-BE49-F238E27FC236}">
                            <a16:creationId xmlns:a16="http://schemas.microsoft.com/office/drawing/2014/main" id="{4E2911B4-4E89-495C-B34E-ED82D0C03D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8887" y="5339197"/>
                        <a:ext cx="5630015" cy="115416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just" defTabSz="914400" rtl="1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قال تعالى: ﴿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وَهُوَ الْقَاهِرُ فَوْقَ عِبَادِهِ ۖ وَيُرْسِلُ عَلَيْكُمْ حَفَظَةً حَتَّىٰ إِذَا جَاءَ أَحَدَكُمُ الْمَوْتُ تَوَفَّتْهُ رُسُلُنَا وَهُمْ لَا يُفَرِّطُونَ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﴾.</a:t>
                        </a:r>
                        <a:r>
                          <a:rPr kumimoji="0" lang="ar-BH" sz="24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سورة الأنعام، الآية (61).</a:t>
                        </a:r>
                        <a:endPara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sp>
                    <p:nvSpPr>
                      <p:cNvPr id="157" name="Rectangle 156">
                        <a:extLst>
                          <a:ext uri="{FF2B5EF4-FFF2-40B4-BE49-F238E27FC236}">
                            <a16:creationId xmlns:a16="http://schemas.microsoft.com/office/drawing/2014/main" id="{01750D09-2D40-4356-BDDC-65F460626A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8888" y="3217439"/>
                        <a:ext cx="5574400" cy="113877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just" defTabSz="914400" rtl="1" eaLnBrk="1" fontAlgn="auto" latinLnBrk="0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ar-SA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قال تعالى: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SA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﴿</a:t>
                        </a:r>
                        <a:r>
                          <a:rPr kumimoji="0" lang="ar-S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وَيَسْتَغْفِرُونَ لِلَّذِينَ آمَنُوا رَبَّنَا وَسِعْتَ كُلَّ شَيْءٍ رَّحْمَةً وَعِلْمًا فَاغْفِرْ لِلَّذِينَ تَابُوا وَاتَّبَعُوا سَبِيلَكَ وَقِهِمْ عَذَابَ الْجَحِيمِ</a:t>
                        </a:r>
                        <a:r>
                          <a:rPr kumimoji="0" lang="ar-SA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68847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﴾.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68847"/>
                            </a:solidFill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 </a:t>
                        </a:r>
                        <a:r>
                          <a:rPr kumimoji="0" lang="ar-BH" sz="2000" b="1" i="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سورة غافر، الآية (7).</a:t>
                        </a:r>
                        <a:endPara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68847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</p:grpSp>
              </p:grp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DCA6C8F5-059D-45ED-9F04-EDC5517B5D98}"/>
                      </a:ext>
                    </a:extLst>
                  </p:cNvPr>
                  <p:cNvSpPr/>
                  <p:nvPr/>
                </p:nvSpPr>
                <p:spPr>
                  <a:xfrm>
                    <a:off x="1245742" y="2220444"/>
                    <a:ext cx="2826660" cy="46166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lvl="0" algn="ctr" rtl="1">
                      <a:defRPr/>
                    </a:pPr>
                    <a:r>
                      <a: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...............................................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</p:grp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D87AEB0-3FD0-4924-9A98-B739E92BA765}"/>
                    </a:ext>
                  </a:extLst>
                </p:cNvPr>
                <p:cNvSpPr/>
                <p:nvPr/>
              </p:nvSpPr>
              <p:spPr>
                <a:xfrm>
                  <a:off x="1296320" y="3546626"/>
                  <a:ext cx="2763898" cy="4616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:r>
                    <a:rPr lang="ar-BH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...............................................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633A132-D06F-41E5-95AE-5BEC0FB2AA7C}"/>
                  </a:ext>
                </a:extLst>
              </p:cNvPr>
              <p:cNvSpPr/>
              <p:nvPr/>
            </p:nvSpPr>
            <p:spPr>
              <a:xfrm>
                <a:off x="1214769" y="4577217"/>
                <a:ext cx="2851036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ar-BH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...............................................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0D74634-09B4-46C9-97AD-C8864A7F94A5}"/>
                </a:ext>
              </a:extLst>
            </p:cNvPr>
            <p:cNvSpPr/>
            <p:nvPr/>
          </p:nvSpPr>
          <p:spPr>
            <a:xfrm>
              <a:off x="1296320" y="5650019"/>
              <a:ext cx="2765970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...............................................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3161606-6065-4CBE-BC3F-8DAB05363090}"/>
              </a:ext>
            </a:extLst>
          </p:cNvPr>
          <p:cNvSpPr/>
          <p:nvPr/>
        </p:nvSpPr>
        <p:spPr>
          <a:xfrm>
            <a:off x="429961" y="2178843"/>
            <a:ext cx="308696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تأييد المؤمنين و تثبيتهم.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516A3-BF2D-45FC-A1FA-2AE0B0D3258D}"/>
              </a:ext>
            </a:extLst>
          </p:cNvPr>
          <p:cNvSpPr/>
          <p:nvPr/>
        </p:nvSpPr>
        <p:spPr>
          <a:xfrm>
            <a:off x="429961" y="3504422"/>
            <a:ext cx="314950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الاستغفار للمؤمنين.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ECFCB-7C95-4275-9C64-9405AA05FE5D}"/>
              </a:ext>
            </a:extLst>
          </p:cNvPr>
          <p:cNvSpPr/>
          <p:nvPr/>
        </p:nvSpPr>
        <p:spPr>
          <a:xfrm>
            <a:off x="385175" y="4549082"/>
            <a:ext cx="31353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مراقبة أعمال الإنسان وتسجليها.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6F957-D65B-47D5-9F5C-58964F30A00D}"/>
              </a:ext>
            </a:extLst>
          </p:cNvPr>
          <p:cNvSpPr/>
          <p:nvPr/>
        </p:nvSpPr>
        <p:spPr>
          <a:xfrm>
            <a:off x="429961" y="5457015"/>
            <a:ext cx="31483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حراسة ابن آدم وحفظه، قبض الأرواح.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1" name="Plaque 190">
            <a:extLst>
              <a:ext uri="{FF2B5EF4-FFF2-40B4-BE49-F238E27FC236}">
                <a16:creationId xmlns:a16="http://schemas.microsoft.com/office/drawing/2014/main" id="{AF3CAB69-2F0F-42A2-BB98-E4A185DB0926}"/>
              </a:ext>
            </a:extLst>
          </p:cNvPr>
          <p:cNvSpPr/>
          <p:nvPr/>
        </p:nvSpPr>
        <p:spPr>
          <a:xfrm>
            <a:off x="5402889" y="146076"/>
            <a:ext cx="1386222" cy="624321"/>
          </a:xfrm>
          <a:prstGeom prst="plaqu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الإجابة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BAB7CD1-2918-4B0C-A61E-32DD7F80A2EB}"/>
              </a:ext>
            </a:extLst>
          </p:cNvPr>
          <p:cNvSpPr/>
          <p:nvPr/>
        </p:nvSpPr>
        <p:spPr>
          <a:xfrm>
            <a:off x="190810" y="101070"/>
            <a:ext cx="2466156" cy="66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600" y="10412"/>
                </a:lnTo>
                <a:cubicBezTo>
                  <a:pt x="21600" y="16591"/>
                  <a:pt x="18359" y="21600"/>
                  <a:pt x="14360" y="21600"/>
                </a:cubicBezTo>
                <a:lnTo>
                  <a:pt x="0" y="21600"/>
                </a:lnTo>
                <a:lnTo>
                  <a:pt x="0" y="9920"/>
                </a:lnTo>
                <a:cubicBezTo>
                  <a:pt x="0" y="6444"/>
                  <a:pt x="19" y="2949"/>
                  <a:pt x="13" y="696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الركن الثاني: الإيمان بالملائكة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دين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01</a:t>
            </a:r>
            <a:r>
              <a:rPr kumimoji="0" lang="ar-B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8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" grpId="0" animBg="1"/>
      <p:bldP spid="3" grpId="0" animBg="1"/>
      <p:bldP spid="4" grpId="0" animBg="1"/>
      <p:bldP spid="5" grpId="0" animBg="1"/>
      <p:bldP spid="1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درس الحوا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37167</TotalTime>
  <Words>1941</Words>
  <Application>Microsoft Office PowerPoint</Application>
  <PresentationFormat>Widescreen</PresentationFormat>
  <Paragraphs>226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</vt:lpstr>
      <vt:lpstr>Calibri</vt:lpstr>
      <vt:lpstr>Calibri Light</vt:lpstr>
      <vt:lpstr>Sakkal Majalla</vt:lpstr>
      <vt:lpstr>Wingdings 3</vt:lpstr>
      <vt:lpstr>Office Theme</vt:lpstr>
      <vt:lpstr>درس الحوار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Abdulrahim Alsharifi</cp:lastModifiedBy>
  <cp:revision>459</cp:revision>
  <dcterms:created xsi:type="dcterms:W3CDTF">2020-03-04T10:47:58Z</dcterms:created>
  <dcterms:modified xsi:type="dcterms:W3CDTF">2020-10-15T06:14:56Z</dcterms:modified>
</cp:coreProperties>
</file>