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12" r:id="rId1"/>
    <p:sldMasterId id="2147483742" r:id="rId2"/>
    <p:sldMasterId id="2147483754" r:id="rId3"/>
    <p:sldMasterId id="2147483766" r:id="rId4"/>
  </p:sldMasterIdLst>
  <p:sldIdLst>
    <p:sldId id="287" r:id="rId5"/>
    <p:sldId id="295" r:id="rId6"/>
    <p:sldId id="289" r:id="rId7"/>
    <p:sldId id="261" r:id="rId8"/>
    <p:sldId id="290" r:id="rId9"/>
    <p:sldId id="291" r:id="rId10"/>
    <p:sldId id="292" r:id="rId11"/>
    <p:sldId id="294" r:id="rId12"/>
    <p:sldId id="282" r:id="rId13"/>
    <p:sldId id="288" r:id="rId14"/>
  </p:sldIdLst>
  <p:sldSz cx="12192000" cy="6858000"/>
  <p:notesSz cx="6858000" cy="9144000"/>
  <p:defaultTex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456" autoAdjust="0"/>
    <p:restoredTop sz="94660"/>
  </p:normalViewPr>
  <p:slideViewPr>
    <p:cSldViewPr snapToGrid="0">
      <p:cViewPr varScale="1">
        <p:scale>
          <a:sx n="62" d="100"/>
          <a:sy n="62" d="100"/>
        </p:scale>
        <p:origin x="996"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ar-SA"/>
              <a:t>انقر لتحرير نمط العنوان الرئيسي</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9E8D9B2C-6053-4F28-89C5-C10576E81230}" type="datetimeFigureOut">
              <a:rPr lang="en-US" smtClean="0"/>
              <a:t>9/16/2020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B120F3-7AC8-4DD5-9A59-D5A1BDAE5658}" type="slidenum">
              <a:rPr lang="en-US" smtClean="0"/>
              <a:t>‹#›</a:t>
            </a:fld>
            <a:endParaRPr lang="en-US"/>
          </a:p>
        </p:txBody>
      </p:sp>
    </p:spTree>
    <p:extLst>
      <p:ext uri="{BB962C8B-B14F-4D97-AF65-F5344CB8AC3E}">
        <p14:creationId xmlns:p14="http://schemas.microsoft.com/office/powerpoint/2010/main" val="1491787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ar-SA"/>
              <a:t>انقر لتحرير نمط العنوان الرئيسي</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تحرير أنماط النص الرئيسي</a:t>
            </a:r>
          </a:p>
        </p:txBody>
      </p:sp>
      <p:sp>
        <p:nvSpPr>
          <p:cNvPr id="5" name="Date Placeholder 4"/>
          <p:cNvSpPr>
            <a:spLocks noGrp="1"/>
          </p:cNvSpPr>
          <p:nvPr>
            <p:ph type="dt" sz="half" idx="10"/>
          </p:nvPr>
        </p:nvSpPr>
        <p:spPr/>
        <p:txBody>
          <a:bodyPr/>
          <a:lstStyle/>
          <a:p>
            <a:fld id="{9E8D9B2C-6053-4F28-89C5-C10576E81230}" type="datetimeFigureOut">
              <a:rPr lang="en-US" smtClean="0"/>
              <a:t>9/16/2020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B120F3-7AC8-4DD5-9A59-D5A1BDAE5658}" type="slidenum">
              <a:rPr lang="en-US" smtClean="0"/>
              <a:t>‹#›</a:t>
            </a:fld>
            <a:endParaRPr lang="en-US"/>
          </a:p>
        </p:txBody>
      </p:sp>
    </p:spTree>
    <p:extLst>
      <p:ext uri="{BB962C8B-B14F-4D97-AF65-F5344CB8AC3E}">
        <p14:creationId xmlns:p14="http://schemas.microsoft.com/office/powerpoint/2010/main" val="2046908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ar-SA"/>
              <a:t>انقر لتحرير نمط العنوان الرئيسي</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تحرير أنماط النص الرئيسي</a:t>
            </a:r>
          </a:p>
        </p:txBody>
      </p:sp>
      <p:sp>
        <p:nvSpPr>
          <p:cNvPr id="4" name="Date Placeholder 3"/>
          <p:cNvSpPr>
            <a:spLocks noGrp="1"/>
          </p:cNvSpPr>
          <p:nvPr>
            <p:ph type="dt" sz="half" idx="10"/>
          </p:nvPr>
        </p:nvSpPr>
        <p:spPr/>
        <p:txBody>
          <a:bodyPr/>
          <a:lstStyle/>
          <a:p>
            <a:fld id="{9E8D9B2C-6053-4F28-89C5-C10576E81230}" type="datetimeFigureOut">
              <a:rPr lang="en-US" smtClean="0"/>
              <a:t>9/16/2020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B120F3-7AC8-4DD5-9A59-D5A1BDAE5658}" type="slidenum">
              <a:rPr lang="en-US" smtClean="0"/>
              <a:t>‹#›</a:t>
            </a:fld>
            <a:endParaRPr lang="en-US"/>
          </a:p>
        </p:txBody>
      </p:sp>
    </p:spTree>
    <p:extLst>
      <p:ext uri="{BB962C8B-B14F-4D97-AF65-F5344CB8AC3E}">
        <p14:creationId xmlns:p14="http://schemas.microsoft.com/office/powerpoint/2010/main" val="1824596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ar-SA"/>
              <a:t>انقر لتحرير نمط العنوان الرئيسي</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ar-SA"/>
              <a:t>تحرير أنماط النص الرئيسي</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تحرير أنماط النص الرئيسي</a:t>
            </a:r>
          </a:p>
        </p:txBody>
      </p:sp>
      <p:sp>
        <p:nvSpPr>
          <p:cNvPr id="4" name="Date Placeholder 3"/>
          <p:cNvSpPr>
            <a:spLocks noGrp="1"/>
          </p:cNvSpPr>
          <p:nvPr>
            <p:ph type="dt" sz="half" idx="10"/>
          </p:nvPr>
        </p:nvSpPr>
        <p:spPr/>
        <p:txBody>
          <a:bodyPr/>
          <a:lstStyle/>
          <a:p>
            <a:fld id="{9E8D9B2C-6053-4F28-89C5-C10576E81230}" type="datetimeFigureOut">
              <a:rPr lang="en-US" smtClean="0"/>
              <a:t>9/16/2020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B120F3-7AC8-4DD5-9A59-D5A1BDAE5658}"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39550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تحرير أنماط النص الرئيسي</a:t>
            </a:r>
          </a:p>
        </p:txBody>
      </p:sp>
      <p:sp>
        <p:nvSpPr>
          <p:cNvPr id="4" name="Date Placeholder 3"/>
          <p:cNvSpPr>
            <a:spLocks noGrp="1"/>
          </p:cNvSpPr>
          <p:nvPr>
            <p:ph type="dt" sz="half" idx="10"/>
          </p:nvPr>
        </p:nvSpPr>
        <p:spPr/>
        <p:txBody>
          <a:bodyPr/>
          <a:lstStyle/>
          <a:p>
            <a:fld id="{9E8D9B2C-6053-4F28-89C5-C10576E81230}" type="datetimeFigureOut">
              <a:rPr lang="en-US" smtClean="0"/>
              <a:t>9/16/2020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B120F3-7AC8-4DD5-9A59-D5A1BDAE5658}" type="slidenum">
              <a:rPr lang="en-US" smtClean="0"/>
              <a:t>‹#›</a:t>
            </a:fld>
            <a:endParaRPr lang="en-US"/>
          </a:p>
        </p:txBody>
      </p:sp>
    </p:spTree>
    <p:extLst>
      <p:ext uri="{BB962C8B-B14F-4D97-AF65-F5344CB8AC3E}">
        <p14:creationId xmlns:p14="http://schemas.microsoft.com/office/powerpoint/2010/main" val="27612830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أعمد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تحرير أنماط النص الرئيسي</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تحرير أنماط النص الرئيسي</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تحرير أنماط النص الرئيسي</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E8D9B2C-6053-4F28-89C5-C10576E81230}" type="datetimeFigureOut">
              <a:rPr lang="en-US" smtClean="0"/>
              <a:t>9/16/2020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B120F3-7AC8-4DD5-9A59-D5A1BDAE5658}" type="slidenum">
              <a:rPr lang="en-US" smtClean="0"/>
              <a:t>‹#›</a:t>
            </a:fld>
            <a:endParaRPr lang="en-US"/>
          </a:p>
        </p:txBody>
      </p:sp>
    </p:spTree>
    <p:extLst>
      <p:ext uri="{BB962C8B-B14F-4D97-AF65-F5344CB8AC3E}">
        <p14:creationId xmlns:p14="http://schemas.microsoft.com/office/powerpoint/2010/main" val="3464554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أعمدة صو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تحرير أنماط النص الرئيسي</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تحرير أنماط النص الرئيسي</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تحرير أنماط النص الرئيسي</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E8D9B2C-6053-4F28-89C5-C10576E81230}" type="datetimeFigureOut">
              <a:rPr lang="en-US" smtClean="0"/>
              <a:t>9/16/2020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B120F3-7AC8-4DD5-9A59-D5A1BDAE5658}" type="slidenum">
              <a:rPr lang="en-US" smtClean="0"/>
              <a:t>‹#›</a:t>
            </a:fld>
            <a:endParaRPr lang="en-US"/>
          </a:p>
        </p:txBody>
      </p:sp>
    </p:spTree>
    <p:extLst>
      <p:ext uri="{BB962C8B-B14F-4D97-AF65-F5344CB8AC3E}">
        <p14:creationId xmlns:p14="http://schemas.microsoft.com/office/powerpoint/2010/main" val="12569851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nchorCtr="0"/>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9E8D9B2C-6053-4F28-89C5-C10576E81230}" type="datetimeFigureOut">
              <a:rPr lang="en-US" smtClean="0"/>
              <a:t>9/16/2020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B120F3-7AC8-4DD5-9A59-D5A1BDAE5658}" type="slidenum">
              <a:rPr lang="en-US" smtClean="0"/>
              <a:t>‹#›</a:t>
            </a:fld>
            <a:endParaRPr lang="en-US"/>
          </a:p>
        </p:txBody>
      </p:sp>
    </p:spTree>
    <p:extLst>
      <p:ext uri="{BB962C8B-B14F-4D97-AF65-F5344CB8AC3E}">
        <p14:creationId xmlns:p14="http://schemas.microsoft.com/office/powerpoint/2010/main" val="38208442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ar-SA"/>
              <a:t>انقر لتحرير نمط العنوان الرئيسي</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9E8D9B2C-6053-4F28-89C5-C10576E81230}" type="datetimeFigureOut">
              <a:rPr lang="en-US" smtClean="0"/>
              <a:t>9/16/2020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B120F3-7AC8-4DD5-9A59-D5A1BDAE5658}" type="slidenum">
              <a:rPr lang="en-US" smtClean="0"/>
              <a:t>‹#›</a:t>
            </a:fld>
            <a:endParaRPr lang="en-US"/>
          </a:p>
        </p:txBody>
      </p:sp>
    </p:spTree>
    <p:extLst>
      <p:ext uri="{BB962C8B-B14F-4D97-AF65-F5344CB8AC3E}">
        <p14:creationId xmlns:p14="http://schemas.microsoft.com/office/powerpoint/2010/main" val="14311174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5BB54EE-DF0D-4FA1-B48F-C292469C25C4}" type="datetimeFigureOut">
              <a:rPr lang="en-US" smtClean="0"/>
              <a:t>9/16/2020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432938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9/16/2020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714014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3"/>
          <p:cNvSpPr>
            <a:spLocks noGrp="1"/>
          </p:cNvSpPr>
          <p:nvPr>
            <p:ph type="dt" sz="half" idx="10"/>
          </p:nvPr>
        </p:nvSpPr>
        <p:spPr/>
        <p:txBody>
          <a:bodyPr/>
          <a:lstStyle/>
          <a:p>
            <a:fld id="{9E8D9B2C-6053-4F28-89C5-C10576E81230}" type="datetimeFigureOut">
              <a:rPr lang="en-US" smtClean="0"/>
              <a:t>9/16/2020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B120F3-7AC8-4DD5-9A59-D5A1BDAE5658}" type="slidenum">
              <a:rPr lang="en-US" smtClean="0"/>
              <a:t>‹#›</a:t>
            </a:fld>
            <a:endParaRPr lang="en-US"/>
          </a:p>
        </p:txBody>
      </p:sp>
    </p:spTree>
    <p:extLst>
      <p:ext uri="{BB962C8B-B14F-4D97-AF65-F5344CB8AC3E}">
        <p14:creationId xmlns:p14="http://schemas.microsoft.com/office/powerpoint/2010/main" val="9575621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t>9/16/2020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6848618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BB54EE-DF0D-4FA1-B48F-C292469C25C4}" type="datetimeFigureOut">
              <a:rPr lang="en-US" smtClean="0"/>
              <a:t>9/16/2020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4483226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BB54EE-DF0D-4FA1-B48F-C292469C25C4}" type="datetimeFigureOut">
              <a:rPr lang="en-US" smtClean="0"/>
              <a:t>9/16/2020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9381595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BB54EE-DF0D-4FA1-B48F-C292469C25C4}" type="datetimeFigureOut">
              <a:rPr lang="en-US" smtClean="0"/>
              <a:t>9/16/2020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0423238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t>9/16/2020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3666390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9/16/2020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5139061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9/16/2020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6457899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9/16/2020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9320108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9/16/2020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1198927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5BB54EE-DF0D-4FA1-B48F-C292469C25C4}" type="datetimeFigureOut">
              <a:rPr lang="en-US" smtClean="0">
                <a:solidFill>
                  <a:prstClr val="black">
                    <a:tint val="75000"/>
                  </a:prstClr>
                </a:solidFill>
              </a:rPr>
              <a:pPr/>
              <a:t>9/16/2020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9076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تحرير أنماط النص الرئيسي</a:t>
            </a:r>
          </a:p>
        </p:txBody>
      </p:sp>
      <p:sp>
        <p:nvSpPr>
          <p:cNvPr id="4" name="Date Placeholder 3"/>
          <p:cNvSpPr>
            <a:spLocks noGrp="1"/>
          </p:cNvSpPr>
          <p:nvPr>
            <p:ph type="dt" sz="half" idx="10"/>
          </p:nvPr>
        </p:nvSpPr>
        <p:spPr/>
        <p:txBody>
          <a:bodyPr/>
          <a:lstStyle/>
          <a:p>
            <a:fld id="{9E8D9B2C-6053-4F28-89C5-C10576E81230}" type="datetimeFigureOut">
              <a:rPr lang="en-US" smtClean="0"/>
              <a:t>9/16/2020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B120F3-7AC8-4DD5-9A59-D5A1BDAE5658}" type="slidenum">
              <a:rPr lang="en-US" smtClean="0"/>
              <a:t>‹#›</a:t>
            </a:fld>
            <a:endParaRPr lang="en-US"/>
          </a:p>
        </p:txBody>
      </p:sp>
    </p:spTree>
    <p:extLst>
      <p:ext uri="{BB962C8B-B14F-4D97-AF65-F5344CB8AC3E}">
        <p14:creationId xmlns:p14="http://schemas.microsoft.com/office/powerpoint/2010/main" val="26249318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solidFill>
                  <a:prstClr val="black">
                    <a:tint val="75000"/>
                  </a:prstClr>
                </a:solidFill>
              </a:rPr>
              <a:pPr/>
              <a:t>9/16/2020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28012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solidFill>
                  <a:prstClr val="black">
                    <a:tint val="75000"/>
                  </a:prstClr>
                </a:solidFill>
              </a:rPr>
              <a:pPr/>
              <a:t>9/16/2020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841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BB54EE-DF0D-4FA1-B48F-C292469C25C4}" type="datetimeFigureOut">
              <a:rPr lang="en-US" smtClean="0">
                <a:solidFill>
                  <a:prstClr val="black">
                    <a:tint val="75000"/>
                  </a:prstClr>
                </a:solidFill>
              </a:rPr>
              <a:pPr/>
              <a:t>9/16/2020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81016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BB54EE-DF0D-4FA1-B48F-C292469C25C4}" type="datetimeFigureOut">
              <a:rPr lang="en-US" smtClean="0">
                <a:solidFill>
                  <a:prstClr val="black">
                    <a:tint val="75000"/>
                  </a:prstClr>
                </a:solidFill>
              </a:rPr>
              <a:pPr/>
              <a:t>9/16/2020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92059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BB54EE-DF0D-4FA1-B48F-C292469C25C4}" type="datetimeFigureOut">
              <a:rPr lang="en-US" smtClean="0">
                <a:solidFill>
                  <a:prstClr val="black">
                    <a:tint val="75000"/>
                  </a:prstClr>
                </a:solidFill>
              </a:rPr>
              <a:pPr/>
              <a:t>9/16/2020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27851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solidFill>
                  <a:prstClr val="black">
                    <a:tint val="75000"/>
                  </a:prstClr>
                </a:solidFill>
              </a:rPr>
              <a:pPr/>
              <a:t>9/16/2020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83367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solidFill>
                  <a:prstClr val="black">
                    <a:tint val="75000"/>
                  </a:prstClr>
                </a:solidFill>
              </a:rPr>
              <a:pPr/>
              <a:t>9/16/2020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77084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solidFill>
                  <a:prstClr val="black">
                    <a:tint val="75000"/>
                  </a:prstClr>
                </a:solidFill>
              </a:rPr>
              <a:pPr/>
              <a:t>9/16/2020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2312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solidFill>
                  <a:prstClr val="black">
                    <a:tint val="75000"/>
                  </a:prstClr>
                </a:solidFill>
              </a:rPr>
              <a:pPr/>
              <a:t>9/16/2020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34637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solidFill>
                  <a:prstClr val="black">
                    <a:tint val="75000"/>
                  </a:prstClr>
                </a:solidFill>
              </a:rPr>
              <a:pPr/>
              <a:t>9/16/2020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4824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9E8D9B2C-6053-4F28-89C5-C10576E81230}" type="datetimeFigureOut">
              <a:rPr lang="en-US" smtClean="0"/>
              <a:t>9/16/2020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B120F3-7AC8-4DD5-9A59-D5A1BDAE5658}" type="slidenum">
              <a:rPr lang="en-US" smtClean="0"/>
              <a:t>‹#›</a:t>
            </a:fld>
            <a:endParaRPr lang="en-US"/>
          </a:p>
        </p:txBody>
      </p:sp>
    </p:spTree>
    <p:extLst>
      <p:ext uri="{BB962C8B-B14F-4D97-AF65-F5344CB8AC3E}">
        <p14:creationId xmlns:p14="http://schemas.microsoft.com/office/powerpoint/2010/main" val="34341495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5BB54EE-DF0D-4FA1-B48F-C292469C25C4}" type="datetimeFigureOut">
              <a:rPr lang="en-US" smtClean="0"/>
              <a:t>9/16/2020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4449034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9/16/2020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1838654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t>9/16/2020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9155327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BB54EE-DF0D-4FA1-B48F-C292469C25C4}" type="datetimeFigureOut">
              <a:rPr lang="en-US" smtClean="0"/>
              <a:t>9/16/2020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3874706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BB54EE-DF0D-4FA1-B48F-C292469C25C4}" type="datetimeFigureOut">
              <a:rPr lang="en-US" smtClean="0"/>
              <a:t>9/16/2020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7497205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BB54EE-DF0D-4FA1-B48F-C292469C25C4}" type="datetimeFigureOut">
              <a:rPr lang="en-US" smtClean="0"/>
              <a:t>9/16/2020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6256421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t>9/16/2020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3535884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9/16/2020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5323635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9/16/2020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3512991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9/16/2020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509340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9E8D9B2C-6053-4F28-89C5-C10576E81230}" type="datetimeFigureOut">
              <a:rPr lang="en-US" smtClean="0"/>
              <a:t>9/16/2020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B120F3-7AC8-4DD5-9A59-D5A1BDAE5658}" type="slidenum">
              <a:rPr lang="en-US" smtClean="0"/>
              <a:t>‹#›</a:t>
            </a:fld>
            <a:endParaRPr lang="en-US"/>
          </a:p>
        </p:txBody>
      </p:sp>
    </p:spTree>
    <p:extLst>
      <p:ext uri="{BB962C8B-B14F-4D97-AF65-F5344CB8AC3E}">
        <p14:creationId xmlns:p14="http://schemas.microsoft.com/office/powerpoint/2010/main" val="41564613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9/16/2020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902543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7" name="Date Placeholder 2"/>
          <p:cNvSpPr>
            <a:spLocks noGrp="1"/>
          </p:cNvSpPr>
          <p:nvPr>
            <p:ph type="dt" sz="half" idx="10"/>
          </p:nvPr>
        </p:nvSpPr>
        <p:spPr/>
        <p:txBody>
          <a:bodyPr/>
          <a:lstStyle/>
          <a:p>
            <a:fld id="{9E8D9B2C-6053-4F28-89C5-C10576E81230}" type="datetimeFigureOut">
              <a:rPr lang="en-US" smtClean="0"/>
              <a:t>9/16/2020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FB120F3-7AC8-4DD5-9A59-D5A1BDAE5658}" type="slidenum">
              <a:rPr lang="en-US" smtClean="0"/>
              <a:t>‹#›</a:t>
            </a:fld>
            <a:endParaRPr lang="en-US"/>
          </a:p>
        </p:txBody>
      </p:sp>
    </p:spTree>
    <p:extLst>
      <p:ext uri="{BB962C8B-B14F-4D97-AF65-F5344CB8AC3E}">
        <p14:creationId xmlns:p14="http://schemas.microsoft.com/office/powerpoint/2010/main" val="850832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E8D9B2C-6053-4F28-89C5-C10576E81230}" type="datetimeFigureOut">
              <a:rPr lang="en-US" smtClean="0"/>
              <a:t>9/16/2020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FB120F3-7AC8-4DD5-9A59-D5A1BDAE5658}" type="slidenum">
              <a:rPr lang="en-US" smtClean="0"/>
              <a:t>‹#›</a:t>
            </a:fld>
            <a:endParaRPr lang="en-US"/>
          </a:p>
        </p:txBody>
      </p:sp>
    </p:spTree>
    <p:extLst>
      <p:ext uri="{BB962C8B-B14F-4D97-AF65-F5344CB8AC3E}">
        <p14:creationId xmlns:p14="http://schemas.microsoft.com/office/powerpoint/2010/main" val="2563742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ar-SA"/>
              <a:t>انقر لتحرير نمط العنوان الرئيسي</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تحرير أنماط النص الرئيسي</a:t>
            </a:r>
          </a:p>
        </p:txBody>
      </p:sp>
      <p:sp>
        <p:nvSpPr>
          <p:cNvPr id="7" name="Date Placeholder 4"/>
          <p:cNvSpPr>
            <a:spLocks noGrp="1"/>
          </p:cNvSpPr>
          <p:nvPr>
            <p:ph type="dt" sz="half" idx="10"/>
          </p:nvPr>
        </p:nvSpPr>
        <p:spPr/>
        <p:txBody>
          <a:bodyPr/>
          <a:lstStyle/>
          <a:p>
            <a:fld id="{9E8D9B2C-6053-4F28-89C5-C10576E81230}" type="datetimeFigureOut">
              <a:rPr lang="en-US" smtClean="0"/>
              <a:t>9/16/2020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FB120F3-7AC8-4DD5-9A59-D5A1BDAE5658}" type="slidenum">
              <a:rPr lang="en-US" smtClean="0"/>
              <a:t>‹#›</a:t>
            </a:fld>
            <a:endParaRPr lang="en-US"/>
          </a:p>
        </p:txBody>
      </p:sp>
    </p:spTree>
    <p:extLst>
      <p:ext uri="{BB962C8B-B14F-4D97-AF65-F5344CB8AC3E}">
        <p14:creationId xmlns:p14="http://schemas.microsoft.com/office/powerpoint/2010/main" val="3189377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ar-SA"/>
              <a:t>انقر لتحرير نمط العنوان الرئيسي</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تحرير أنماط النص الرئيسي</a:t>
            </a:r>
          </a:p>
        </p:txBody>
      </p:sp>
      <p:sp>
        <p:nvSpPr>
          <p:cNvPr id="5" name="Date Placeholder 4"/>
          <p:cNvSpPr>
            <a:spLocks noGrp="1"/>
          </p:cNvSpPr>
          <p:nvPr>
            <p:ph type="dt" sz="half" idx="10"/>
          </p:nvPr>
        </p:nvSpPr>
        <p:spPr/>
        <p:txBody>
          <a:bodyPr/>
          <a:lstStyle/>
          <a:p>
            <a:fld id="{9E8D9B2C-6053-4F28-89C5-C10576E81230}" type="datetimeFigureOut">
              <a:rPr lang="en-US" smtClean="0"/>
              <a:t>9/16/2020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B120F3-7AC8-4DD5-9A59-D5A1BDAE5658}" type="slidenum">
              <a:rPr lang="en-US" smtClean="0"/>
              <a:t>‹#›</a:t>
            </a:fld>
            <a:endParaRPr lang="en-US"/>
          </a:p>
        </p:txBody>
      </p:sp>
    </p:spTree>
    <p:extLst>
      <p:ext uri="{BB962C8B-B14F-4D97-AF65-F5344CB8AC3E}">
        <p14:creationId xmlns:p14="http://schemas.microsoft.com/office/powerpoint/2010/main" val="1551381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6.png"/><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7.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microsoft.com/office/2007/relationships/hdphoto" Target="../media/hdphoto1.wdp"/></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2.pn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image" Target="../media/image7.png"/><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ar-SA"/>
              <a:t>انقر لتحرير نمط العنوان الرئيسي</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E8D9B2C-6053-4F28-89C5-C10576E81230}" type="datetimeFigureOut">
              <a:rPr lang="en-US" smtClean="0"/>
              <a:t>9/16/2020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FB120F3-7AC8-4DD5-9A59-D5A1BDAE5658}" type="slidenum">
              <a:rPr lang="en-US" smtClean="0"/>
              <a:t>‹#›</a:t>
            </a:fld>
            <a:endParaRPr lang="en-US"/>
          </a:p>
        </p:txBody>
      </p:sp>
    </p:spTree>
    <p:extLst>
      <p:ext uri="{BB962C8B-B14F-4D97-AF65-F5344CB8AC3E}">
        <p14:creationId xmlns:p14="http://schemas.microsoft.com/office/powerpoint/2010/main" val="1380600999"/>
      </p:ext>
    </p:extLst>
  </p:cSld>
  <p:clrMap bg1="dk1" tx1="lt1" bg2="dk2" tx2="lt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BEBA8EAE-BF5A-486C-A8C5-ECC9F3942E4B}">
                <a14:imgProps xmlns:a14="http://schemas.microsoft.com/office/drawing/2010/main">
                  <a14:imgLayer r:embed="rId14">
                    <a14:imgEffect>
                      <a14:sharpenSoften amount="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t>9/16/2020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t>‹#›</a:t>
            </a:fld>
            <a:endParaRPr lang="en-US"/>
          </a:p>
        </p:txBody>
      </p:sp>
    </p:spTree>
    <p:extLst>
      <p:ext uri="{BB962C8B-B14F-4D97-AF65-F5344CB8AC3E}">
        <p14:creationId xmlns:p14="http://schemas.microsoft.com/office/powerpoint/2010/main" val="3950475363"/>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95BB54EE-DF0D-4FA1-B48F-C292469C25C4}" type="datetimeFigureOut">
              <a:rPr lang="en-US" smtClean="0">
                <a:solidFill>
                  <a:prstClr val="black">
                    <a:tint val="75000"/>
                  </a:prstClr>
                </a:solidFill>
              </a:rPr>
              <a:pPr rtl="0"/>
              <a:t>9/16/2020</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86F20112-F681-4D23-BAD6-386DBC2EFDE9}" type="slidenum">
              <a:rPr lang="en-US" smtClean="0">
                <a:solidFill>
                  <a:prstClr val="black">
                    <a:tint val="75000"/>
                  </a:prstClr>
                </a:solidFill>
              </a:rPr>
              <a:pPr rtl="0"/>
              <a:t>‹#›</a:t>
            </a:fld>
            <a:endParaRPr lang="en-US">
              <a:solidFill>
                <a:prstClr val="black">
                  <a:tint val="75000"/>
                </a:prstClr>
              </a:solidFill>
            </a:endParaRPr>
          </a:p>
        </p:txBody>
      </p:sp>
    </p:spTree>
    <p:extLst>
      <p:ext uri="{BB962C8B-B14F-4D97-AF65-F5344CB8AC3E}">
        <p14:creationId xmlns:p14="http://schemas.microsoft.com/office/powerpoint/2010/main" val="3982462975"/>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t>9/16/2020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t>‹#›</a:t>
            </a:fld>
            <a:endParaRPr lang="en-US"/>
          </a:p>
        </p:txBody>
      </p:sp>
    </p:spTree>
    <p:extLst>
      <p:ext uri="{BB962C8B-B14F-4D97-AF65-F5344CB8AC3E}">
        <p14:creationId xmlns:p14="http://schemas.microsoft.com/office/powerpoint/2010/main" val="2167350140"/>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4"/>
          <p:cNvSpPr txBox="1"/>
          <p:nvPr/>
        </p:nvSpPr>
        <p:spPr>
          <a:xfrm>
            <a:off x="1302328" y="1646694"/>
            <a:ext cx="9410277" cy="2000548"/>
          </a:xfrm>
          <a:prstGeom prst="rect">
            <a:avLst/>
          </a:prstGeom>
          <a:noFill/>
          <a:ln w="19050">
            <a:noFill/>
          </a:ln>
        </p:spPr>
        <p:txBody>
          <a:bodyPr wrap="square" rtlCol="0">
            <a:spAutoFit/>
          </a:bodyPr>
          <a:lstStyle/>
          <a:p>
            <a:pPr lvl="0" algn="ctr" rtl="0"/>
            <a:r>
              <a:rPr lang="ar-BH" sz="8000" b="1" dirty="0">
                <a:solidFill>
                  <a:srgbClr val="FF0000"/>
                </a:solidFill>
                <a:latin typeface="Sakkal Majalla" panose="02000000000000000000" pitchFamily="2" charset="-78"/>
                <a:cs typeface="Sakkal Majalla" panose="02000000000000000000" pitchFamily="2" charset="-78"/>
              </a:rPr>
              <a:t>مظاهر السّطح في البحرين</a:t>
            </a:r>
            <a:endParaRPr lang="ar-BH" sz="4800" b="1" dirty="0">
              <a:solidFill>
                <a:srgbClr val="FF0000"/>
              </a:solidFill>
              <a:latin typeface="Sakkal Majalla" panose="02000000000000000000" pitchFamily="2" charset="-78"/>
              <a:cs typeface="Sakkal Majalla" panose="02000000000000000000" pitchFamily="2" charset="-78"/>
            </a:endParaRPr>
          </a:p>
          <a:p>
            <a:pPr lvl="0" algn="ctr"/>
            <a:r>
              <a:rPr lang="ar-BH" sz="4400" b="1" noProof="0" dirty="0">
                <a:solidFill>
                  <a:srgbClr val="FF0000"/>
                </a:solidFill>
                <a:latin typeface="Sakkal Majalla" panose="02000000000000000000" pitchFamily="2" charset="-78"/>
                <a:cs typeface="Sakkal Majalla" panose="02000000000000000000" pitchFamily="2" charset="-78"/>
              </a:rPr>
              <a:t>الدّرس (2) صفحة 19</a:t>
            </a:r>
            <a:endParaRPr kumimoji="0" lang="en-US" sz="4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Sakkal Majalla" panose="02000000000000000000" pitchFamily="2" charset="-78"/>
              <a:cs typeface="Sakkal Majalla" panose="02000000000000000000" pitchFamily="2" charset="-78"/>
            </a:endParaRPr>
          </a:p>
        </p:txBody>
      </p:sp>
      <p:sp>
        <p:nvSpPr>
          <p:cNvPr id="4" name="مربع نص 3"/>
          <p:cNvSpPr txBox="1"/>
          <p:nvPr/>
        </p:nvSpPr>
        <p:spPr>
          <a:xfrm>
            <a:off x="826324" y="5782461"/>
            <a:ext cx="10385062" cy="584775"/>
          </a:xfrm>
          <a:prstGeom prst="rect">
            <a:avLst/>
          </a:prstGeom>
          <a:noFill/>
          <a:ln w="28575">
            <a:noFill/>
          </a:ln>
        </p:spPr>
        <p:txBody>
          <a:bodyPr wrap="square" rtlCol="0">
            <a:spAutoFit/>
          </a:bodyPr>
          <a:lstStyle/>
          <a:p>
            <a:pPr algn="ctr"/>
            <a:r>
              <a:rPr lang="ar-SA" sz="3200" b="1" dirty="0">
                <a:latin typeface="Sakkal Majalla" panose="02000000000000000000" pitchFamily="2" charset="-78"/>
                <a:cs typeface="Sakkal Majalla" panose="02000000000000000000" pitchFamily="2" charset="-78"/>
              </a:rPr>
              <a:t>المواد الاجتماعية </a:t>
            </a:r>
            <a:r>
              <a:rPr lang="ar-BH" sz="3200" b="1" dirty="0">
                <a:latin typeface="Sakkal Majalla" panose="02000000000000000000" pitchFamily="2" charset="-78"/>
                <a:cs typeface="Sakkal Majalla" panose="02000000000000000000" pitchFamily="2" charset="-78"/>
              </a:rPr>
              <a:t>– الصّف الثّالث الإعدادي– الفصل الدّراسي الأول – الوحدة الأولى</a:t>
            </a:r>
            <a:endParaRPr lang="en-US" sz="3200" dirty="0">
              <a:latin typeface="Sakkal Majalla" panose="02000000000000000000" pitchFamily="2" charset="-78"/>
              <a:cs typeface="Sakkal Majalla" panose="02000000000000000000" pitchFamily="2" charset="-78"/>
            </a:endParaRPr>
          </a:p>
        </p:txBody>
      </p:sp>
      <p:pic>
        <p:nvPicPr>
          <p:cNvPr id="2" name="صورة 1"/>
          <p:cNvPicPr>
            <a:picLocks noChangeAspect="1"/>
          </p:cNvPicPr>
          <p:nvPr/>
        </p:nvPicPr>
        <p:blipFill rotWithShape="1">
          <a:blip r:embed="rId2"/>
          <a:srcRect l="7134" t="47528" r="64336" b="9935"/>
          <a:stretch/>
        </p:blipFill>
        <p:spPr>
          <a:xfrm>
            <a:off x="327544" y="2792363"/>
            <a:ext cx="3425588" cy="2871450"/>
          </a:xfrm>
          <a:prstGeom prst="rect">
            <a:avLst/>
          </a:prstGeom>
        </p:spPr>
      </p:pic>
    </p:spTree>
    <p:extLst>
      <p:ext uri="{BB962C8B-B14F-4D97-AF65-F5344CB8AC3E}">
        <p14:creationId xmlns:p14="http://schemas.microsoft.com/office/powerpoint/2010/main" val="208464210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in)">
                                      <p:cBhvr>
                                        <p:cTn id="11" dur="2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21175" y="2338304"/>
            <a:ext cx="10515600" cy="1325563"/>
          </a:xfrm>
        </p:spPr>
        <p:txBody>
          <a:bodyPr>
            <a:normAutofit/>
          </a:bodyPr>
          <a:lstStyle/>
          <a:p>
            <a:pPr algn="ctr" rtl="1"/>
            <a:r>
              <a:rPr lang="ar-SA" sz="54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نلتقي في الد</a:t>
            </a:r>
            <a:r>
              <a:rPr lang="ar-BH" sz="5400" b="1">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a:t>
            </a:r>
            <a:r>
              <a:rPr lang="ar-SA" sz="5400" b="1">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رس </a:t>
            </a:r>
            <a:r>
              <a:rPr lang="ar-SA" sz="54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القادم</a:t>
            </a:r>
            <a:endParaRPr lang="ar-SA" sz="48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058686463"/>
      </p:ext>
    </p:extLst>
  </p:cSld>
  <p:clrMapOvr>
    <a:masterClrMapping/>
  </p:clrMapOvr>
  <mc:AlternateContent xmlns:mc="http://schemas.openxmlformats.org/markup-compatibility/2006" xmlns:p14="http://schemas.microsoft.com/office/powerpoint/2010/main">
    <mc:Choice Requires="p14">
      <p:transition spd="slow" p14:dur="900">
        <p14:warp dir="in"/>
        <p:sndAc>
          <p:stSnd>
            <p:snd r:embed="rId2" name="push.wav"/>
          </p:stSnd>
        </p:sndAc>
      </p:transition>
    </mc:Choice>
    <mc:Fallback xmlns="">
      <p:transition spd="slow">
        <p:fade/>
        <p:sndAc>
          <p:stSnd>
            <p:snd r:embed="rId3" name="push.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6517"/>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AutoShape 92"/>
          <p:cNvSpPr>
            <a:spLocks noChangeArrowheads="1"/>
          </p:cNvSpPr>
          <p:nvPr/>
        </p:nvSpPr>
        <p:spPr bwMode="auto">
          <a:xfrm flipH="1">
            <a:off x="9090127" y="3003704"/>
            <a:ext cx="758752" cy="601257"/>
          </a:xfrm>
          <a:prstGeom prst="rect">
            <a:avLst/>
          </a:prstGeom>
          <a:solidFill>
            <a:srgbClr val="EBEBEB"/>
          </a:solidFill>
          <a:ln w="25400">
            <a:solidFill>
              <a:schemeClr val="tx1"/>
            </a:solidFill>
            <a:headEnd/>
            <a:tailEnd/>
          </a:ln>
          <a:effectLst>
            <a:outerShdw blurRad="25400" dist="1905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ar-BH" altLang="ko-KR" sz="3600" b="0" i="0" u="none" strike="noStrike" kern="1200" cap="none" spc="0" normalizeH="0" baseline="0" noProof="0" dirty="0">
                <a:ln>
                  <a:noFill/>
                </a:ln>
                <a:solidFill>
                  <a:prstClr val="black"/>
                </a:solidFill>
                <a:effectLst/>
                <a:uLnTx/>
                <a:uFillTx/>
                <a:latin typeface="Sakkal Majalla" panose="02000000000000000000" pitchFamily="2" charset="-78"/>
                <a:ea typeface="맑은 고딕" panose="020B0503020000020004" pitchFamily="34" charset="-127"/>
                <a:cs typeface="Sakkal Majalla" panose="02000000000000000000" pitchFamily="2" charset="-78"/>
              </a:rPr>
              <a:t>1</a:t>
            </a:r>
            <a:endParaRPr kumimoji="0" lang="ko-KR" altLang="en-US" sz="3600" b="0" i="0" u="none" strike="noStrike" kern="1200" cap="none" spc="0" normalizeH="0" baseline="0" noProof="0" dirty="0">
              <a:ln>
                <a:noFill/>
              </a:ln>
              <a:solidFill>
                <a:prstClr val="black"/>
              </a:solidFill>
              <a:effectLst/>
              <a:uLnTx/>
              <a:uFillTx/>
              <a:latin typeface="Sakkal Majalla" panose="02000000000000000000" pitchFamily="2" charset="-78"/>
              <a:ea typeface="맑은 고딕" panose="020B0503020000020004" pitchFamily="34" charset="-127"/>
              <a:cs typeface="Sakkal Majalla" panose="02000000000000000000" pitchFamily="2" charset="-78"/>
            </a:endParaRPr>
          </a:p>
        </p:txBody>
      </p:sp>
      <p:sp>
        <p:nvSpPr>
          <p:cNvPr id="5" name="AutoShape 92"/>
          <p:cNvSpPr>
            <a:spLocks noChangeArrowheads="1"/>
          </p:cNvSpPr>
          <p:nvPr/>
        </p:nvSpPr>
        <p:spPr bwMode="auto">
          <a:xfrm flipH="1">
            <a:off x="9090127" y="4053103"/>
            <a:ext cx="758752" cy="601257"/>
          </a:xfrm>
          <a:prstGeom prst="rect">
            <a:avLst/>
          </a:prstGeom>
          <a:solidFill>
            <a:srgbClr val="EBEBEB"/>
          </a:solidFill>
          <a:ln w="25400">
            <a:solidFill>
              <a:schemeClr val="tx1"/>
            </a:solidFill>
            <a:prstDash val="solid"/>
            <a:headEnd/>
            <a:tailEnd/>
          </a:ln>
          <a:effectLst>
            <a:outerShdw blurRad="25400" dist="1905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ar-BH" altLang="ko-KR" sz="3600" b="0" i="0" u="none" strike="noStrike" kern="1200" cap="none" spc="0" normalizeH="0" baseline="0" noProof="0" dirty="0">
                <a:ln>
                  <a:noFill/>
                </a:ln>
                <a:solidFill>
                  <a:prstClr val="black"/>
                </a:solidFill>
                <a:effectLst/>
                <a:uLnTx/>
                <a:uFillTx/>
                <a:latin typeface="Sakkal Majalla" panose="02000000000000000000" pitchFamily="2" charset="-78"/>
                <a:ea typeface="맑은 고딕" panose="020B0503020000020004" pitchFamily="34" charset="-127"/>
                <a:cs typeface="Sakkal Majalla" panose="02000000000000000000" pitchFamily="2" charset="-78"/>
              </a:rPr>
              <a:t>2</a:t>
            </a:r>
            <a:endParaRPr kumimoji="0" lang="ko-KR" altLang="en-US" sz="3600" b="0" i="0" u="none" strike="noStrike" kern="1200" cap="none" spc="0" normalizeH="0" baseline="0" noProof="0" dirty="0">
              <a:ln>
                <a:noFill/>
              </a:ln>
              <a:solidFill>
                <a:prstClr val="black"/>
              </a:solidFill>
              <a:effectLst/>
              <a:uLnTx/>
              <a:uFillTx/>
              <a:latin typeface="Sakkal Majalla" panose="02000000000000000000" pitchFamily="2" charset="-78"/>
              <a:ea typeface="맑은 고딕" panose="020B0503020000020004" pitchFamily="34" charset="-127"/>
              <a:cs typeface="Sakkal Majalla" panose="02000000000000000000" pitchFamily="2" charset="-78"/>
            </a:endParaRPr>
          </a:p>
        </p:txBody>
      </p:sp>
      <p:sp>
        <p:nvSpPr>
          <p:cNvPr id="6" name="AutoShape 92"/>
          <p:cNvSpPr>
            <a:spLocks noChangeArrowheads="1"/>
          </p:cNvSpPr>
          <p:nvPr/>
        </p:nvSpPr>
        <p:spPr bwMode="auto">
          <a:xfrm flipH="1">
            <a:off x="9090127" y="5102502"/>
            <a:ext cx="758752" cy="601257"/>
          </a:xfrm>
          <a:prstGeom prst="rect">
            <a:avLst/>
          </a:prstGeom>
          <a:solidFill>
            <a:srgbClr val="EBEBEB"/>
          </a:solidFill>
          <a:ln w="25400">
            <a:solidFill>
              <a:schemeClr val="tx1"/>
            </a:solidFill>
            <a:headEnd/>
            <a:tailEnd/>
          </a:ln>
          <a:effectLst>
            <a:outerShdw blurRad="25400" dist="1905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ar-BH" altLang="ko-KR" sz="3600" b="0" i="0" u="none" strike="noStrike" kern="1200" cap="none" spc="0" normalizeH="0" baseline="0" noProof="0" dirty="0">
                <a:ln>
                  <a:noFill/>
                </a:ln>
                <a:solidFill>
                  <a:prstClr val="black"/>
                </a:solidFill>
                <a:effectLst/>
                <a:uLnTx/>
                <a:uFillTx/>
                <a:latin typeface="Sakkal Majalla" panose="02000000000000000000" pitchFamily="2" charset="-78"/>
                <a:ea typeface="맑은 고딕" panose="020B0503020000020004" pitchFamily="34" charset="-127"/>
                <a:cs typeface="Sakkal Majalla" panose="02000000000000000000" pitchFamily="2" charset="-78"/>
              </a:rPr>
              <a:t>3</a:t>
            </a:r>
            <a:endParaRPr kumimoji="0" lang="ko-KR" altLang="en-US" sz="3600" b="0" i="0" u="none" strike="noStrike" kern="1200" cap="none" spc="0" normalizeH="0" baseline="0" noProof="0" dirty="0">
              <a:ln>
                <a:noFill/>
              </a:ln>
              <a:solidFill>
                <a:prstClr val="black"/>
              </a:solidFill>
              <a:effectLst/>
              <a:uLnTx/>
              <a:uFillTx/>
              <a:latin typeface="Sakkal Majalla" panose="02000000000000000000" pitchFamily="2" charset="-78"/>
              <a:ea typeface="맑은 고딕" panose="020B0503020000020004" pitchFamily="34" charset="-127"/>
              <a:cs typeface="Sakkal Majalla" panose="02000000000000000000" pitchFamily="2" charset="-78"/>
            </a:endParaRPr>
          </a:p>
        </p:txBody>
      </p:sp>
      <p:sp>
        <p:nvSpPr>
          <p:cNvPr id="7" name="AutoShape 92"/>
          <p:cNvSpPr>
            <a:spLocks noChangeArrowheads="1"/>
          </p:cNvSpPr>
          <p:nvPr/>
        </p:nvSpPr>
        <p:spPr bwMode="auto">
          <a:xfrm flipH="1">
            <a:off x="634180" y="2938023"/>
            <a:ext cx="8170191" cy="732620"/>
          </a:xfrm>
          <a:prstGeom prst="rect">
            <a:avLst/>
          </a:prstGeom>
          <a:solidFill>
            <a:srgbClr val="EBEBEB"/>
          </a:solidFill>
          <a:ln w="25400">
            <a:solidFill>
              <a:schemeClr val="tx1"/>
            </a:solidFill>
            <a:prstDash val="solid"/>
            <a:headEnd/>
            <a:tailEnd/>
          </a:ln>
          <a:effectLst/>
        </p:spPr>
        <p:style>
          <a:lnRef idx="2">
            <a:schemeClr val="accent2">
              <a:shade val="50000"/>
            </a:schemeClr>
          </a:lnRef>
          <a:fillRef idx="1">
            <a:schemeClr val="accent2"/>
          </a:fillRef>
          <a:effectRef idx="0">
            <a:schemeClr val="accent2"/>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r" rtl="1"/>
            <a:r>
              <a:rPr lang="ar-BH" sz="3200" b="1" dirty="0">
                <a:solidFill>
                  <a:schemeClr val="tx1"/>
                </a:solidFill>
                <a:latin typeface="Sakkal Majalla" panose="02000000000000000000" pitchFamily="2" charset="-78"/>
                <a:cs typeface="Sakkal Majalla" panose="02000000000000000000" pitchFamily="2" charset="-78"/>
              </a:rPr>
              <a:t>بيان بنية منطقة البحرين</a:t>
            </a:r>
            <a:r>
              <a:rPr lang="ar-SA" sz="3200" b="1" dirty="0">
                <a:solidFill>
                  <a:schemeClr val="tx1"/>
                </a:solidFill>
                <a:latin typeface="Sakkal Majalla" panose="02000000000000000000" pitchFamily="2" charset="-78"/>
                <a:cs typeface="Sakkal Majalla" panose="02000000000000000000" pitchFamily="2" charset="-78"/>
              </a:rPr>
              <a:t>.</a:t>
            </a:r>
          </a:p>
        </p:txBody>
      </p:sp>
      <p:sp>
        <p:nvSpPr>
          <p:cNvPr id="8" name="AutoShape 92"/>
          <p:cNvSpPr>
            <a:spLocks noChangeArrowheads="1"/>
          </p:cNvSpPr>
          <p:nvPr/>
        </p:nvSpPr>
        <p:spPr bwMode="auto">
          <a:xfrm flipH="1">
            <a:off x="634180" y="3987422"/>
            <a:ext cx="8170189" cy="732620"/>
          </a:xfrm>
          <a:prstGeom prst="rect">
            <a:avLst/>
          </a:prstGeom>
          <a:solidFill>
            <a:srgbClr val="EBEBEB"/>
          </a:solidFill>
          <a:ln w="25400">
            <a:solidFill>
              <a:schemeClr val="tx1"/>
            </a:solidFill>
            <a:prstDash val="solid"/>
            <a:headEnd/>
            <a:tailEnd/>
          </a:ln>
          <a:effectLst/>
        </p:spPr>
        <p:style>
          <a:lnRef idx="2">
            <a:schemeClr val="accent2">
              <a:shade val="50000"/>
            </a:schemeClr>
          </a:lnRef>
          <a:fillRef idx="1">
            <a:schemeClr val="accent2"/>
          </a:fillRef>
          <a:effectRef idx="0">
            <a:schemeClr val="accent2"/>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r" rtl="1"/>
            <a:r>
              <a:rPr lang="ar-BH" sz="3200" b="1" dirty="0">
                <a:solidFill>
                  <a:schemeClr val="tx1"/>
                </a:solidFill>
                <a:latin typeface="Sakkal Majalla" panose="02000000000000000000" pitchFamily="2" charset="-78"/>
                <a:cs typeface="Sakkal Majalla" panose="02000000000000000000" pitchFamily="2" charset="-78"/>
              </a:rPr>
              <a:t>توضيح خصائص مظاهر السطح في البحرين</a:t>
            </a:r>
            <a:r>
              <a:rPr lang="ar-SA" sz="3200" b="1" dirty="0">
                <a:solidFill>
                  <a:schemeClr val="tx1"/>
                </a:solidFill>
                <a:latin typeface="Sakkal Majalla" panose="02000000000000000000" pitchFamily="2" charset="-78"/>
                <a:cs typeface="Sakkal Majalla" panose="02000000000000000000" pitchFamily="2" charset="-78"/>
              </a:rPr>
              <a:t>.</a:t>
            </a:r>
          </a:p>
        </p:txBody>
      </p:sp>
      <p:sp>
        <p:nvSpPr>
          <p:cNvPr id="9" name="AutoShape 92"/>
          <p:cNvSpPr>
            <a:spLocks noChangeArrowheads="1"/>
          </p:cNvSpPr>
          <p:nvPr/>
        </p:nvSpPr>
        <p:spPr bwMode="auto">
          <a:xfrm flipH="1">
            <a:off x="634181" y="5036821"/>
            <a:ext cx="8170190" cy="732620"/>
          </a:xfrm>
          <a:prstGeom prst="rect">
            <a:avLst/>
          </a:prstGeom>
          <a:solidFill>
            <a:srgbClr val="EBEBEB"/>
          </a:solidFill>
          <a:ln w="25400">
            <a:solidFill>
              <a:schemeClr val="tx1"/>
            </a:solidFill>
            <a:prstDash val="solid"/>
            <a:headEnd/>
            <a:tailEnd/>
          </a:ln>
          <a:effectLst/>
        </p:spPr>
        <p:style>
          <a:lnRef idx="2">
            <a:schemeClr val="accent2">
              <a:shade val="50000"/>
            </a:schemeClr>
          </a:lnRef>
          <a:fillRef idx="1">
            <a:schemeClr val="accent2"/>
          </a:fillRef>
          <a:effectRef idx="0">
            <a:schemeClr val="accent2"/>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r" rtl="1"/>
            <a:r>
              <a:rPr lang="ar-BH" sz="3200" b="1" dirty="0">
                <a:solidFill>
                  <a:schemeClr val="tx1"/>
                </a:solidFill>
                <a:latin typeface="Sakkal Majalla" panose="02000000000000000000" pitchFamily="2" charset="-78"/>
                <a:cs typeface="Sakkal Majalla" panose="02000000000000000000" pitchFamily="2" charset="-78"/>
              </a:rPr>
              <a:t>تفسير سبب تنوع مظاهر السطح في البحرين.</a:t>
            </a:r>
            <a:endParaRPr lang="en-US" sz="3200" b="1" dirty="0">
              <a:solidFill>
                <a:schemeClr val="tx1"/>
              </a:solidFill>
              <a:latin typeface="Sakkal Majalla" panose="02000000000000000000" pitchFamily="2" charset="-78"/>
              <a:cs typeface="Sakkal Majalla" panose="02000000000000000000" pitchFamily="2" charset="-78"/>
            </a:endParaRPr>
          </a:p>
        </p:txBody>
      </p:sp>
      <p:sp>
        <p:nvSpPr>
          <p:cNvPr id="10" name="Rectangle 21"/>
          <p:cNvSpPr/>
          <p:nvPr/>
        </p:nvSpPr>
        <p:spPr>
          <a:xfrm>
            <a:off x="4012743" y="530390"/>
            <a:ext cx="4388683" cy="1015663"/>
          </a:xfrm>
          <a:prstGeom prst="rect">
            <a:avLst/>
          </a:prstGeom>
          <a:solidFill>
            <a:schemeClr val="bg1">
              <a:lumMod val="95000"/>
            </a:schemeClr>
          </a:solidFill>
          <a:effectLst>
            <a:outerShdw blurRad="38100" dist="25400" dir="2700000" algn="br" rotWithShape="0">
              <a:srgbClr val="000000">
                <a:alpha val="60000"/>
              </a:srgbClr>
            </a:outerShdw>
            <a:reflection blurRad="6350" stA="50000" endA="300" endPos="55000" dir="5400000" sy="-100000" algn="bl" rotWithShape="0"/>
          </a:effectLst>
        </p:spPr>
        <p:style>
          <a:lnRef idx="1">
            <a:schemeClr val="accent5"/>
          </a:lnRef>
          <a:fillRef idx="3">
            <a:schemeClr val="accent5"/>
          </a:fillRef>
          <a:effectRef idx="2">
            <a:schemeClr val="accent5"/>
          </a:effectRef>
          <a:fontRef idx="minor">
            <a:schemeClr val="lt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BH" sz="6000" b="1" i="0" u="none" strike="noStrike" kern="1200" cap="none" spc="0" normalizeH="0" baseline="0" noProof="0" dirty="0">
                <a:ln>
                  <a:noFill/>
                </a:ln>
                <a:solidFill>
                  <a:srgbClr val="FFC000"/>
                </a:solidFill>
                <a:effectLst/>
                <a:uLnTx/>
                <a:uFillTx/>
                <a:latin typeface="Sakkal Majalla" panose="02000000000000000000" pitchFamily="2" charset="-78"/>
                <a:cs typeface="Sakkal Majalla" panose="02000000000000000000" pitchFamily="2" charset="-78"/>
              </a:rPr>
              <a:t>الأهـــــــــــ</a:t>
            </a:r>
            <a:r>
              <a:rPr lang="ar-BH" sz="6000" b="1" dirty="0">
                <a:solidFill>
                  <a:srgbClr val="FFC000"/>
                </a:solidFill>
                <a:latin typeface="Sakkal Majalla" panose="02000000000000000000" pitchFamily="2" charset="-78"/>
                <a:cs typeface="Sakkal Majalla" panose="02000000000000000000" pitchFamily="2" charset="-78"/>
              </a:rPr>
              <a:t>ـــــــ</a:t>
            </a:r>
            <a:r>
              <a:rPr kumimoji="0" lang="ar-BH" sz="6000" b="1" i="0" u="none" strike="noStrike" kern="1200" cap="none" spc="0" normalizeH="0" baseline="0" noProof="0" dirty="0">
                <a:ln>
                  <a:noFill/>
                </a:ln>
                <a:solidFill>
                  <a:srgbClr val="FFC000"/>
                </a:solidFill>
                <a:effectLst/>
                <a:uLnTx/>
                <a:uFillTx/>
                <a:latin typeface="Sakkal Majalla" panose="02000000000000000000" pitchFamily="2" charset="-78"/>
                <a:cs typeface="Sakkal Majalla" panose="02000000000000000000" pitchFamily="2" charset="-78"/>
              </a:rPr>
              <a:t>ـداف</a:t>
            </a:r>
            <a:endParaRPr kumimoji="0" lang="en-US" sz="6000" b="1" i="0" u="none" strike="noStrike" kern="1200" cap="none" spc="0" normalizeH="0" baseline="0" noProof="0" dirty="0">
              <a:ln>
                <a:noFill/>
              </a:ln>
              <a:solidFill>
                <a:srgbClr val="FFC000"/>
              </a:solidFill>
              <a:effectLst/>
              <a:uLnTx/>
              <a:uFillTx/>
              <a:latin typeface="Sakkal Majalla" panose="02000000000000000000" pitchFamily="2" charset="-78"/>
              <a:cs typeface="Sakkal Majalla" panose="02000000000000000000" pitchFamily="2" charset="-78"/>
            </a:endParaRPr>
          </a:p>
        </p:txBody>
      </p:sp>
      <p:sp>
        <p:nvSpPr>
          <p:cNvPr id="11" name="Rectangle 21"/>
          <p:cNvSpPr/>
          <p:nvPr/>
        </p:nvSpPr>
        <p:spPr>
          <a:xfrm>
            <a:off x="634181" y="1615948"/>
            <a:ext cx="10427109" cy="707886"/>
          </a:xfrm>
          <a:prstGeom prst="rect">
            <a:avLst/>
          </a:prstGeom>
          <a:solidFill>
            <a:schemeClr val="bg1">
              <a:lumMod val="95000"/>
            </a:schemeClr>
          </a:solidFill>
          <a:effectLst>
            <a:outerShdw blurRad="38100" dist="25400" dir="2700000" algn="br" rotWithShape="0">
              <a:srgbClr val="000000">
                <a:alpha val="60000"/>
              </a:srgbClr>
            </a:outerShdw>
            <a:reflection blurRad="6350" stA="50000" endA="300" endPos="55000" dir="5400000" sy="-100000" algn="bl" rotWithShape="0"/>
          </a:effectLst>
        </p:spPr>
        <p:style>
          <a:lnRef idx="1">
            <a:schemeClr val="accent5"/>
          </a:lnRef>
          <a:fillRef idx="3">
            <a:schemeClr val="accent5"/>
          </a:fillRef>
          <a:effectRef idx="2">
            <a:schemeClr val="accent5"/>
          </a:effectRef>
          <a:fontRef idx="minor">
            <a:schemeClr val="lt1"/>
          </a:fontRef>
        </p:style>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BH" sz="4000" b="1" i="0" u="none" strike="noStrike" kern="1200" cap="none" spc="0" normalizeH="0" baseline="0" noProof="0" dirty="0">
                <a:ln>
                  <a:noFill/>
                </a:ln>
                <a:solidFill>
                  <a:srgbClr val="FF0000"/>
                </a:solidFill>
                <a:effectLst/>
                <a:uLnTx/>
                <a:uFillTx/>
                <a:latin typeface="Sakkal Majalla" panose="02000000000000000000" pitchFamily="2" charset="-78"/>
                <a:cs typeface="Sakkal Majalla" panose="02000000000000000000" pitchFamily="2" charset="-78"/>
              </a:rPr>
              <a:t>يتوقع من الطالب بعد نهاية الدرس أن </a:t>
            </a:r>
            <a:r>
              <a:rPr lang="ar-BH" sz="4000" b="1" dirty="0">
                <a:solidFill>
                  <a:srgbClr val="FF0000"/>
                </a:solidFill>
                <a:latin typeface="Sakkal Majalla" panose="02000000000000000000" pitchFamily="2" charset="-78"/>
                <a:cs typeface="Sakkal Majalla" panose="02000000000000000000" pitchFamily="2" charset="-78"/>
              </a:rPr>
              <a:t>يكون قادرًا على</a:t>
            </a:r>
            <a:r>
              <a:rPr kumimoji="0" lang="ar-BH" sz="4000" b="1" i="0" u="none" strike="noStrike" kern="1200" cap="none" spc="0" normalizeH="0" baseline="0" noProof="0" dirty="0">
                <a:ln>
                  <a:noFill/>
                </a:ln>
                <a:solidFill>
                  <a:srgbClr val="FF0000"/>
                </a:solidFill>
                <a:effectLst/>
                <a:uLnTx/>
                <a:uFillTx/>
                <a:latin typeface="Sakkal Majalla" panose="02000000000000000000" pitchFamily="2" charset="-78"/>
                <a:cs typeface="Sakkal Majalla" panose="02000000000000000000" pitchFamily="2" charset="-78"/>
              </a:rPr>
              <a:t>:</a:t>
            </a:r>
            <a:endParaRPr kumimoji="0" lang="en-US" sz="4000" b="1" i="0" u="none" strike="noStrike" kern="1200" cap="none" spc="0" normalizeH="0" baseline="0" noProof="0" dirty="0">
              <a:ln>
                <a:noFill/>
              </a:ln>
              <a:solidFill>
                <a:srgbClr val="FF0000"/>
              </a:solidFill>
              <a:effectLst/>
              <a:uLnTx/>
              <a:uFillTx/>
              <a:latin typeface="Sakkal Majalla" panose="02000000000000000000" pitchFamily="2" charset="-78"/>
              <a:cs typeface="Sakkal Majalla" panose="02000000000000000000" pitchFamily="2" charset="-78"/>
            </a:endParaRPr>
          </a:p>
        </p:txBody>
      </p:sp>
      <p:sp>
        <p:nvSpPr>
          <p:cNvPr id="12" name="مستطيل 11"/>
          <p:cNvSpPr/>
          <p:nvPr/>
        </p:nvSpPr>
        <p:spPr>
          <a:xfrm>
            <a:off x="123193" y="132483"/>
            <a:ext cx="3512500" cy="369332"/>
          </a:xfrm>
          <a:prstGeom prst="rect">
            <a:avLst/>
          </a:prstGeom>
          <a:solidFill>
            <a:srgbClr val="0070C0"/>
          </a:solidFill>
        </p:spPr>
        <p:txBody>
          <a:bodyPr wrap="none">
            <a:spAutoFit/>
          </a:bodyPr>
          <a:lstStyle/>
          <a:p>
            <a:pPr algn="ctr"/>
            <a:r>
              <a:rPr lang="ar-BH" b="1" dirty="0">
                <a:latin typeface="Times New Roman" pitchFamily="18" charset="0"/>
                <a:cs typeface="Times New Roman" pitchFamily="18" charset="0"/>
              </a:rPr>
              <a:t>المواد الاجتماعية: مظاهر السطح في البحرين</a:t>
            </a:r>
            <a:endParaRPr lang="en-US" b="1" dirty="0"/>
          </a:p>
        </p:txBody>
      </p:sp>
    </p:spTree>
    <p:extLst>
      <p:ext uri="{BB962C8B-B14F-4D97-AF65-F5344CB8AC3E}">
        <p14:creationId xmlns:p14="http://schemas.microsoft.com/office/powerpoint/2010/main" val="34400005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0" y="184533"/>
            <a:ext cx="12192000" cy="851787"/>
          </a:xfrm>
          <a:solidFill>
            <a:schemeClr val="tx1"/>
          </a:solidFill>
        </p:spPr>
        <p:txBody>
          <a:bodyPr>
            <a:normAutofit fontScale="90000"/>
          </a:bodyPr>
          <a:lstStyle/>
          <a:p>
            <a:pPr algn="ctr"/>
            <a:r>
              <a:rPr lang="ar-BH" sz="5400" b="1" dirty="0">
                <a:solidFill>
                  <a:schemeClr val="accent2"/>
                </a:solidFill>
                <a:latin typeface="Sakkal Majalla" panose="02000000000000000000" pitchFamily="2" charset="-78"/>
                <a:cs typeface="Sakkal Majalla" panose="02000000000000000000" pitchFamily="2" charset="-78"/>
              </a:rPr>
              <a:t>مظاهر السّطح</a:t>
            </a:r>
            <a:endParaRPr lang="en-US" sz="5400" b="1" dirty="0">
              <a:solidFill>
                <a:schemeClr val="accent2"/>
              </a:solidFill>
              <a:latin typeface="Sakkal Majalla" panose="02000000000000000000" pitchFamily="2" charset="-78"/>
              <a:cs typeface="Sakkal Majalla" panose="02000000000000000000" pitchFamily="2" charset="-78"/>
            </a:endParaRPr>
          </a:p>
        </p:txBody>
      </p:sp>
      <p:sp>
        <p:nvSpPr>
          <p:cNvPr id="5" name="مربع نص 4"/>
          <p:cNvSpPr txBox="1"/>
          <p:nvPr/>
        </p:nvSpPr>
        <p:spPr>
          <a:xfrm>
            <a:off x="157353" y="2206209"/>
            <a:ext cx="6740990" cy="1938992"/>
          </a:xfrm>
          <a:prstGeom prst="rect">
            <a:avLst/>
          </a:prstGeom>
          <a:solidFill>
            <a:schemeClr val="tx2">
              <a:lumMod val="90000"/>
            </a:schemeClr>
          </a:solidFill>
        </p:spPr>
        <p:txBody>
          <a:bodyPr wrap="square" rtlCol="0">
            <a:spAutoFit/>
          </a:bodyPr>
          <a:lstStyle/>
          <a:p>
            <a:pPr algn="justLow"/>
            <a:r>
              <a:rPr lang="ar-BH" sz="4000" dirty="0">
                <a:solidFill>
                  <a:schemeClr val="bg1"/>
                </a:solidFill>
                <a:latin typeface="Sakkal Majalla" panose="02000000000000000000" pitchFamily="2" charset="-78"/>
                <a:cs typeface="Sakkal Majalla" panose="02000000000000000000" pitchFamily="2" charset="-78"/>
              </a:rPr>
              <a:t>رغم صغر مساحتها، إلا أن مظاهر السّطح فيها متنوعة، ويعتبر سطح البحرين منبسطًا قليل الارتفاع.</a:t>
            </a:r>
            <a:endParaRPr lang="en-US" sz="4000" dirty="0">
              <a:solidFill>
                <a:schemeClr val="bg1"/>
              </a:solidFill>
              <a:latin typeface="Sakkal Majalla" panose="02000000000000000000" pitchFamily="2" charset="-78"/>
              <a:cs typeface="Sakkal Majalla" panose="02000000000000000000" pitchFamily="2" charset="-78"/>
            </a:endParaRPr>
          </a:p>
        </p:txBody>
      </p:sp>
      <p:pic>
        <p:nvPicPr>
          <p:cNvPr id="6" name="صورة 5"/>
          <p:cNvPicPr>
            <a:picLocks noChangeAspect="1"/>
          </p:cNvPicPr>
          <p:nvPr/>
        </p:nvPicPr>
        <p:blipFill rotWithShape="1">
          <a:blip r:embed="rId2" cstate="print">
            <a:extLst>
              <a:ext uri="{28A0092B-C50C-407E-A947-70E740481C1C}">
                <a14:useLocalDpi xmlns:a14="http://schemas.microsoft.com/office/drawing/2010/main" val="0"/>
              </a:ext>
            </a:extLst>
          </a:blip>
          <a:srcRect l="1421" r="2617" b="1250"/>
          <a:stretch/>
        </p:blipFill>
        <p:spPr>
          <a:xfrm>
            <a:off x="7846616" y="68240"/>
            <a:ext cx="4345384" cy="6292568"/>
          </a:xfrm>
          <a:prstGeom prst="rect">
            <a:avLst/>
          </a:prstGeom>
        </p:spPr>
      </p:pic>
      <p:sp>
        <p:nvSpPr>
          <p:cNvPr id="8" name="مستطيل 7"/>
          <p:cNvSpPr/>
          <p:nvPr/>
        </p:nvSpPr>
        <p:spPr>
          <a:xfrm>
            <a:off x="123193" y="132483"/>
            <a:ext cx="3512500" cy="369332"/>
          </a:xfrm>
          <a:prstGeom prst="rect">
            <a:avLst/>
          </a:prstGeom>
          <a:solidFill>
            <a:srgbClr val="0070C0"/>
          </a:solidFill>
        </p:spPr>
        <p:txBody>
          <a:bodyPr wrap="none">
            <a:spAutoFit/>
          </a:bodyPr>
          <a:lstStyle/>
          <a:p>
            <a:pPr algn="ctr"/>
            <a:r>
              <a:rPr lang="ar-BH" b="1" dirty="0">
                <a:latin typeface="Times New Roman" pitchFamily="18" charset="0"/>
                <a:cs typeface="Times New Roman" pitchFamily="18" charset="0"/>
              </a:rPr>
              <a:t>المواد الاجتماعية: مظاهر السطح في البحرين</a:t>
            </a:r>
            <a:endParaRPr lang="en-US" b="1" dirty="0"/>
          </a:p>
        </p:txBody>
      </p:sp>
    </p:spTree>
    <p:extLst>
      <p:ext uri="{BB962C8B-B14F-4D97-AF65-F5344CB8AC3E}">
        <p14:creationId xmlns:p14="http://schemas.microsoft.com/office/powerpoint/2010/main" val="221791938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ircle(in)">
                                      <p:cBhvr>
                                        <p:cTn id="11" dur="2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871663" y="545962"/>
            <a:ext cx="5047752" cy="651425"/>
          </a:xfrm>
          <a:solidFill>
            <a:schemeClr val="tx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algn="ctr"/>
            <a:r>
              <a:rPr lang="ar-BH" sz="5400" b="1" dirty="0">
                <a:solidFill>
                  <a:schemeClr val="accent2"/>
                </a:solidFill>
                <a:latin typeface="Sakkal Majalla" panose="02000000000000000000" pitchFamily="2" charset="-78"/>
                <a:cs typeface="Sakkal Majalla" panose="02000000000000000000" pitchFamily="2" charset="-78"/>
              </a:rPr>
              <a:t>بنية منطقة البحرين</a:t>
            </a:r>
            <a:endParaRPr lang="en-US" sz="5400" b="1" dirty="0">
              <a:solidFill>
                <a:schemeClr val="accent2"/>
              </a:solidFill>
              <a:latin typeface="Sakkal Majalla" panose="02000000000000000000" pitchFamily="2" charset="-78"/>
              <a:cs typeface="Sakkal Majalla" panose="02000000000000000000" pitchFamily="2" charset="-78"/>
            </a:endParaRPr>
          </a:p>
        </p:txBody>
      </p:sp>
      <p:sp>
        <p:nvSpPr>
          <p:cNvPr id="5" name="مربع نص 4"/>
          <p:cNvSpPr txBox="1"/>
          <p:nvPr/>
        </p:nvSpPr>
        <p:spPr>
          <a:xfrm>
            <a:off x="45861" y="1818786"/>
            <a:ext cx="6409530" cy="1785104"/>
          </a:xfrm>
          <a:prstGeom prst="rect">
            <a:avLst/>
          </a:prstGeom>
          <a:noFill/>
          <a:ln w="28575">
            <a:solidFill>
              <a:schemeClr val="tx2">
                <a:lumMod val="75000"/>
              </a:schemeClr>
            </a:solidFill>
          </a:ln>
        </p:spPr>
        <p:txBody>
          <a:bodyPr wrap="square" rtlCol="0">
            <a:spAutoFit/>
          </a:bodyPr>
          <a:lstStyle/>
          <a:p>
            <a:pPr algn="just"/>
            <a:r>
              <a:rPr lang="ar-BH" sz="2200" b="1" dirty="0">
                <a:solidFill>
                  <a:schemeClr val="bg1"/>
                </a:solidFill>
                <a:latin typeface="Sakkal Majalla" panose="02000000000000000000" pitchFamily="2" charset="-78"/>
                <a:cs typeface="Sakkal Majalla" panose="02000000000000000000" pitchFamily="2" charset="-78"/>
              </a:rPr>
              <a:t>ظلت منطقة الخليج العربي، ومنها البحرين حتى منتصف الزمن الجيولوجي الثالث مغمورة بالمياه. وعلى إثر اصطدام الكتلة العربية بالكتلة الآسيوية الأوروبية، تعرضت صخور تلك المنطقة للالتواء وشكلت قببًا محدبة ومقعرات، ثم بدأت هذه القبب ومن بينها البحرين تظهر فوق مياه البحر. وفي نهاية الزمن الجيولوجي الثالث كانت معظم أراضي البحرين مكشوفة.</a:t>
            </a:r>
          </a:p>
        </p:txBody>
      </p:sp>
      <p:sp>
        <p:nvSpPr>
          <p:cNvPr id="8" name="مربع نص 7"/>
          <p:cNvSpPr txBox="1"/>
          <p:nvPr/>
        </p:nvSpPr>
        <p:spPr>
          <a:xfrm>
            <a:off x="45861" y="4273115"/>
            <a:ext cx="6873554" cy="2123658"/>
          </a:xfrm>
          <a:prstGeom prst="rect">
            <a:avLst/>
          </a:prstGeom>
          <a:noFill/>
          <a:ln w="28575">
            <a:solidFill>
              <a:schemeClr val="tx2">
                <a:lumMod val="75000"/>
              </a:schemeClr>
            </a:solidFill>
          </a:ln>
        </p:spPr>
        <p:txBody>
          <a:bodyPr wrap="square" rtlCol="0">
            <a:spAutoFit/>
          </a:bodyPr>
          <a:lstStyle>
            <a:defPPr>
              <a:defRPr lang="en-US"/>
            </a:defPPr>
            <a:lvl1pPr algn="just">
              <a:defRPr sz="2200">
                <a:solidFill>
                  <a:schemeClr val="bg1"/>
                </a:solidFill>
                <a:cs typeface="Sultan bold" pitchFamily="2" charset="-78"/>
              </a:defRPr>
            </a:lvl1pPr>
          </a:lstStyle>
          <a:p>
            <a:pPr marL="342900" indent="-342900">
              <a:buFont typeface="Wingdings" panose="05000000000000000000" pitchFamily="2" charset="2"/>
              <a:buChar char="v"/>
            </a:pPr>
            <a:r>
              <a:rPr lang="ar-BH" b="1" dirty="0">
                <a:latin typeface="Sakkal Majalla" panose="02000000000000000000" pitchFamily="2" charset="-78"/>
                <a:cs typeface="Sakkal Majalla" panose="02000000000000000000" pitchFamily="2" charset="-78"/>
              </a:rPr>
              <a:t>كانت مياه البحار تغمر أقسام البحرين حينًا وتنحسر عنها أحيانًا أخرى، بفعل التغيرات المناخية، وفي أوقات طغيان مياه البحار تسربت كميات من المياه المالحة إلى الطبقات الجوفية، فارتفعت نسبة الملوحة فيها.</a:t>
            </a:r>
          </a:p>
          <a:p>
            <a:pPr marL="342900" indent="-342900">
              <a:buFont typeface="Wingdings" panose="05000000000000000000" pitchFamily="2" charset="2"/>
              <a:buChar char="v"/>
            </a:pPr>
            <a:r>
              <a:rPr lang="ar-BH" b="1" dirty="0">
                <a:latin typeface="Sakkal Majalla" panose="02000000000000000000" pitchFamily="2" charset="-78"/>
                <a:cs typeface="Sakkal Majalla" panose="02000000000000000000" pitchFamily="2" charset="-78"/>
              </a:rPr>
              <a:t>أدت عوامل التعرية التي تعرضت لها البحرين إلى:</a:t>
            </a:r>
          </a:p>
          <a:p>
            <a:r>
              <a:rPr lang="ar-BH" b="1" dirty="0">
                <a:latin typeface="Sakkal Majalla" panose="02000000000000000000" pitchFamily="2" charset="-78"/>
                <a:cs typeface="Sakkal Majalla" panose="02000000000000000000" pitchFamily="2" charset="-78"/>
              </a:rPr>
              <a:t>1. تبدد بعض أجزائها، مثل المناطق المرتفعة عند أعلى القبة.</a:t>
            </a:r>
          </a:p>
          <a:p>
            <a:r>
              <a:rPr lang="ar-BH" b="1" dirty="0">
                <a:latin typeface="Sakkal Majalla" panose="02000000000000000000" pitchFamily="2" charset="-78"/>
                <a:cs typeface="Sakkal Majalla" panose="02000000000000000000" pitchFamily="2" charset="-78"/>
              </a:rPr>
              <a:t>2. تنوع وتشكيل سطح الأرض.</a:t>
            </a:r>
          </a:p>
        </p:txBody>
      </p:sp>
      <p:sp>
        <p:nvSpPr>
          <p:cNvPr id="9" name="مستطيل 8"/>
          <p:cNvSpPr/>
          <p:nvPr/>
        </p:nvSpPr>
        <p:spPr>
          <a:xfrm>
            <a:off x="3684853" y="1270110"/>
            <a:ext cx="2326279" cy="461665"/>
          </a:xfrm>
          <a:prstGeom prst="rect">
            <a:avLst/>
          </a:prstGeom>
          <a:solidFill>
            <a:schemeClr val="bg2">
              <a:lumMod val="20000"/>
              <a:lumOff val="80000"/>
            </a:schemeClr>
          </a:solidFill>
          <a:ln w="19050">
            <a:solidFill>
              <a:srgbClr val="0070C0"/>
            </a:solidFill>
          </a:ln>
          <a:scene3d>
            <a:camera prst="orthographicFront"/>
            <a:lightRig rig="threePt" dir="t"/>
          </a:scene3d>
          <a:sp3d>
            <a:bevelT w="165100" prst="coolSlant"/>
          </a:sp3d>
        </p:spPr>
        <p:txBody>
          <a:bodyPr wrap="none">
            <a:spAutoFit/>
          </a:bodyPr>
          <a:lstStyle/>
          <a:p>
            <a:r>
              <a:rPr lang="ar-BH" sz="2400" b="1" dirty="0">
                <a:solidFill>
                  <a:schemeClr val="tx2">
                    <a:lumMod val="25000"/>
                  </a:schemeClr>
                </a:solidFill>
                <a:latin typeface="Sakkal Majalla" panose="02000000000000000000" pitchFamily="2" charset="-78"/>
                <a:cs typeface="Sakkal Majalla" panose="02000000000000000000" pitchFamily="2" charset="-78"/>
              </a:rPr>
              <a:t>الزمن الجيولوجي الثّالث</a:t>
            </a:r>
            <a:endParaRPr lang="en-US" sz="2400" b="1" dirty="0">
              <a:solidFill>
                <a:schemeClr val="tx2">
                  <a:lumMod val="25000"/>
                </a:schemeClr>
              </a:solidFill>
              <a:latin typeface="Sakkal Majalla" panose="02000000000000000000" pitchFamily="2" charset="-78"/>
              <a:cs typeface="Sakkal Majalla" panose="02000000000000000000" pitchFamily="2" charset="-78"/>
            </a:endParaRPr>
          </a:p>
        </p:txBody>
      </p:sp>
      <p:sp>
        <p:nvSpPr>
          <p:cNvPr id="10" name="مستطيل 9"/>
          <p:cNvSpPr/>
          <p:nvPr/>
        </p:nvSpPr>
        <p:spPr>
          <a:xfrm>
            <a:off x="3696075" y="3737881"/>
            <a:ext cx="2399925" cy="461665"/>
          </a:xfrm>
          <a:prstGeom prst="rect">
            <a:avLst/>
          </a:prstGeom>
          <a:solidFill>
            <a:schemeClr val="bg2">
              <a:lumMod val="20000"/>
              <a:lumOff val="80000"/>
            </a:schemeClr>
          </a:solidFill>
          <a:ln w="19050">
            <a:solidFill>
              <a:srgbClr val="0070C0"/>
            </a:solidFill>
          </a:ln>
          <a:scene3d>
            <a:camera prst="orthographicFront"/>
            <a:lightRig rig="threePt" dir="t"/>
          </a:scene3d>
          <a:sp3d>
            <a:bevelT w="165100" prst="coolSlant"/>
          </a:sp3d>
        </p:spPr>
        <p:txBody>
          <a:bodyPr wrap="square">
            <a:spAutoFit/>
          </a:bodyPr>
          <a:lstStyle/>
          <a:p>
            <a:r>
              <a:rPr lang="ar-BH" sz="2400" b="1" dirty="0">
                <a:solidFill>
                  <a:schemeClr val="tx2">
                    <a:lumMod val="25000"/>
                  </a:schemeClr>
                </a:solidFill>
                <a:latin typeface="Sakkal Majalla" panose="02000000000000000000" pitchFamily="2" charset="-78"/>
                <a:cs typeface="Sakkal Majalla" panose="02000000000000000000" pitchFamily="2" charset="-78"/>
              </a:rPr>
              <a:t>الزمن الجيولوجي الرّابع</a:t>
            </a:r>
            <a:endParaRPr lang="en-US" sz="2400" b="1" dirty="0">
              <a:solidFill>
                <a:schemeClr val="tx2">
                  <a:lumMod val="25000"/>
                </a:schemeClr>
              </a:solidFill>
              <a:latin typeface="Sakkal Majalla" panose="02000000000000000000" pitchFamily="2" charset="-78"/>
              <a:cs typeface="Sakkal Majalla" panose="02000000000000000000" pitchFamily="2" charset="-78"/>
            </a:endParaRPr>
          </a:p>
        </p:txBody>
      </p:sp>
      <p:pic>
        <p:nvPicPr>
          <p:cNvPr id="12" name="صورة 11"/>
          <p:cNvPicPr>
            <a:picLocks noChangeAspect="1"/>
          </p:cNvPicPr>
          <p:nvPr/>
        </p:nvPicPr>
        <p:blipFill rotWithShape="1">
          <a:blip r:embed="rId2"/>
          <a:srcRect l="23812" t="24156" r="19546" b="27433"/>
          <a:stretch/>
        </p:blipFill>
        <p:spPr>
          <a:xfrm>
            <a:off x="6609120" y="825908"/>
            <a:ext cx="5540521" cy="2662312"/>
          </a:xfrm>
          <a:prstGeom prst="rect">
            <a:avLst/>
          </a:prstGeom>
        </p:spPr>
      </p:pic>
      <p:pic>
        <p:nvPicPr>
          <p:cNvPr id="13" name="صورة 12"/>
          <p:cNvPicPr>
            <a:picLocks noChangeAspect="1"/>
          </p:cNvPicPr>
          <p:nvPr/>
        </p:nvPicPr>
        <p:blipFill rotWithShape="1">
          <a:blip r:embed="rId3" cstate="email">
            <a:extLst>
              <a:ext uri="{28A0092B-C50C-407E-A947-70E740481C1C}">
                <a14:useLocalDpi xmlns:a14="http://schemas.microsoft.com/office/drawing/2010/main"/>
              </a:ext>
            </a:extLst>
          </a:blip>
          <a:srcRect l="6192" t="41868" r="60089" b="19624"/>
          <a:stretch/>
        </p:blipFill>
        <p:spPr>
          <a:xfrm>
            <a:off x="7234792" y="3556461"/>
            <a:ext cx="4329344" cy="2780771"/>
          </a:xfrm>
          <a:prstGeom prst="rect">
            <a:avLst/>
          </a:prstGeom>
        </p:spPr>
      </p:pic>
      <p:sp>
        <p:nvSpPr>
          <p:cNvPr id="14" name="مستطيل 13"/>
          <p:cNvSpPr/>
          <p:nvPr/>
        </p:nvSpPr>
        <p:spPr>
          <a:xfrm>
            <a:off x="123193" y="75331"/>
            <a:ext cx="3512500" cy="369332"/>
          </a:xfrm>
          <a:prstGeom prst="rect">
            <a:avLst/>
          </a:prstGeom>
          <a:solidFill>
            <a:srgbClr val="0070C0"/>
          </a:solidFill>
        </p:spPr>
        <p:txBody>
          <a:bodyPr wrap="none">
            <a:spAutoFit/>
          </a:bodyPr>
          <a:lstStyle/>
          <a:p>
            <a:pPr algn="ctr"/>
            <a:r>
              <a:rPr lang="ar-BH" b="1" dirty="0">
                <a:latin typeface="Times New Roman" pitchFamily="18" charset="0"/>
                <a:cs typeface="Times New Roman" pitchFamily="18" charset="0"/>
              </a:rPr>
              <a:t>المواد الاجتماعية: مظاهر السطح في البحرين</a:t>
            </a:r>
            <a:endParaRPr lang="en-US" b="1" dirty="0"/>
          </a:p>
        </p:txBody>
      </p:sp>
    </p:spTree>
    <p:extLst>
      <p:ext uri="{BB962C8B-B14F-4D97-AF65-F5344CB8AC3E}">
        <p14:creationId xmlns:p14="http://schemas.microsoft.com/office/powerpoint/2010/main" val="357081551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circle(in)">
                                      <p:cBhvr>
                                        <p:cTn id="11" dur="20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grpId="0" nodeType="clickEffect">
                                  <p:stCondLst>
                                    <p:cond delay="0"/>
                                  </p:stCondLst>
                                  <p:iterate type="wd">
                                    <p:tmPct val="0"/>
                                  </p:iterate>
                                  <p:childTnLst>
                                    <p:set>
                                      <p:cBhvr>
                                        <p:cTn id="15" dur="1" fill="hold">
                                          <p:stCondLst>
                                            <p:cond delay="0"/>
                                          </p:stCondLst>
                                        </p:cTn>
                                        <p:tgtEl>
                                          <p:spTgt spid="5">
                                            <p:bg/>
                                          </p:spTgt>
                                        </p:tgtEl>
                                        <p:attrNameLst>
                                          <p:attrName>style.visibility</p:attrName>
                                        </p:attrNameLst>
                                      </p:cBhvr>
                                      <p:to>
                                        <p:strVal val="visible"/>
                                      </p:to>
                                    </p:set>
                                    <p:anim calcmode="lin" valueType="num">
                                      <p:cBhvr additive="base">
                                        <p:cTn id="16" dur="500" fill="hold"/>
                                        <p:tgtEl>
                                          <p:spTgt spid="5">
                                            <p:bg/>
                                          </p:spTgt>
                                        </p:tgtEl>
                                        <p:attrNameLst>
                                          <p:attrName>ppt_x</p:attrName>
                                        </p:attrNameLst>
                                      </p:cBhvr>
                                      <p:tavLst>
                                        <p:tav tm="0">
                                          <p:val>
                                            <p:strVal val="0-#ppt_w/2"/>
                                          </p:val>
                                        </p:tav>
                                        <p:tav tm="100000">
                                          <p:val>
                                            <p:strVal val="#ppt_x"/>
                                          </p:val>
                                        </p:tav>
                                      </p:tavLst>
                                    </p:anim>
                                    <p:anim calcmode="lin" valueType="num">
                                      <p:cBhvr additive="base">
                                        <p:cTn id="17" dur="500" fill="hold"/>
                                        <p:tgtEl>
                                          <p:spTgt spid="5">
                                            <p:bg/>
                                          </p:spTgt>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iterate type="wd">
                                    <p:tmPct val="0"/>
                                  </p:iterate>
                                  <p:childTnLst>
                                    <p:set>
                                      <p:cBhvr>
                                        <p:cTn id="19" dur="1" fill="hold">
                                          <p:stCondLst>
                                            <p:cond delay="0"/>
                                          </p:stCondLst>
                                        </p:cTn>
                                        <p:tgtEl>
                                          <p:spTgt spid="5">
                                            <p:txEl>
                                              <p:pRg st="0" end="0"/>
                                            </p:txEl>
                                          </p:spTgt>
                                        </p:tgtEl>
                                        <p:attrNameLst>
                                          <p:attrName>style.visibility</p:attrName>
                                        </p:attrNameLst>
                                      </p:cBhvr>
                                      <p:to>
                                        <p:strVal val="visible"/>
                                      </p:to>
                                    </p:set>
                                    <p:anim calcmode="lin" valueType="num">
                                      <p:cBhvr additive="base">
                                        <p:cTn id="20"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 presetClass="emph" presetSubtype="1" grpId="1" nodeType="clickEffect">
                                  <p:stCondLst>
                                    <p:cond delay="0"/>
                                  </p:stCondLst>
                                  <p:iterate type="wd">
                                    <p:tmAbs val="500"/>
                                  </p:iterate>
                                  <p:childTnLst>
                                    <p:set>
                                      <p:cBhvr override="childStyle">
                                        <p:cTn id="25" dur="indefinite"/>
                                        <p:tgtEl>
                                          <p:spTgt spid="5">
                                            <p:txEl>
                                              <p:pRg st="0" end="0"/>
                                            </p:txEl>
                                          </p:spTgt>
                                        </p:tgtEl>
                                        <p:attrNameLst>
                                          <p:attrName>style.color</p:attrName>
                                        </p:attrNameLst>
                                      </p:cBhvr>
                                      <p:to>
                                        <p:clrVal>
                                          <a:schemeClr val="hlink"/>
                                        </p:clrVal>
                                      </p:to>
                                    </p:se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circle(in)">
                                      <p:cBhvr>
                                        <p:cTn id="30" dur="20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circle(in)">
                                      <p:cBhvr>
                                        <p:cTn id="35" dur="20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circle(in)">
                                      <p:cBhvr>
                                        <p:cTn id="40" dur="20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iterate type="wd">
                                    <p:tmPct val="0"/>
                                  </p:iterate>
                                  <p:childTnLst>
                                    <p:set>
                                      <p:cBhvr>
                                        <p:cTn id="44" dur="1" fill="hold">
                                          <p:stCondLst>
                                            <p:cond delay="0"/>
                                          </p:stCondLst>
                                        </p:cTn>
                                        <p:tgtEl>
                                          <p:spTgt spid="8">
                                            <p:bg/>
                                          </p:spTgt>
                                        </p:tgtEl>
                                        <p:attrNameLst>
                                          <p:attrName>style.visibility</p:attrName>
                                        </p:attrNameLst>
                                      </p:cBhvr>
                                      <p:to>
                                        <p:strVal val="visible"/>
                                      </p:to>
                                    </p:set>
                                    <p:anim calcmode="lin" valueType="num">
                                      <p:cBhvr additive="base">
                                        <p:cTn id="45" dur="500" fill="hold"/>
                                        <p:tgtEl>
                                          <p:spTgt spid="8">
                                            <p:bg/>
                                          </p:spTgt>
                                        </p:tgtEl>
                                        <p:attrNameLst>
                                          <p:attrName>ppt_x</p:attrName>
                                        </p:attrNameLst>
                                      </p:cBhvr>
                                      <p:tavLst>
                                        <p:tav tm="0">
                                          <p:val>
                                            <p:strVal val="0-#ppt_w/2"/>
                                          </p:val>
                                        </p:tav>
                                        <p:tav tm="100000">
                                          <p:val>
                                            <p:strVal val="#ppt_x"/>
                                          </p:val>
                                        </p:tav>
                                      </p:tavLst>
                                    </p:anim>
                                    <p:anim calcmode="lin" valueType="num">
                                      <p:cBhvr additive="base">
                                        <p:cTn id="46" dur="500" fill="hold"/>
                                        <p:tgtEl>
                                          <p:spTgt spid="8">
                                            <p:bg/>
                                          </p:spTgt>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nodeType="clickEffect">
                                  <p:stCondLst>
                                    <p:cond delay="0"/>
                                  </p:stCondLst>
                                  <p:childTnLst>
                                    <p:set>
                                      <p:cBhvr>
                                        <p:cTn id="50" dur="1" fill="hold">
                                          <p:stCondLst>
                                            <p:cond delay="0"/>
                                          </p:stCondLst>
                                        </p:cTn>
                                        <p:tgtEl>
                                          <p:spTgt spid="8">
                                            <p:txEl>
                                              <p:pRg st="0" end="0"/>
                                            </p:txEl>
                                          </p:spTgt>
                                        </p:tgtEl>
                                        <p:attrNameLst>
                                          <p:attrName>style.visibility</p:attrName>
                                        </p:attrNameLst>
                                      </p:cBhvr>
                                      <p:to>
                                        <p:strVal val="visible"/>
                                      </p:to>
                                    </p:set>
                                    <p:animEffect transition="in" filter="circle(in)">
                                      <p:cBhvr>
                                        <p:cTn id="51" dur="2000"/>
                                        <p:tgtEl>
                                          <p:spTgt spid="8">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1" presetClass="emph" presetSubtype="0" fill="hold" nodeType="clickEffect">
                                  <p:stCondLst>
                                    <p:cond delay="0"/>
                                  </p:stCondLst>
                                  <p:childTnLst>
                                    <p:animClr clrSpc="hsl" dir="cw">
                                      <p:cBhvr override="childStyle">
                                        <p:cTn id="55" dur="500" fill="hold"/>
                                        <p:tgtEl>
                                          <p:spTgt spid="8">
                                            <p:txEl>
                                              <p:pRg st="0" end="0"/>
                                            </p:txEl>
                                          </p:spTgt>
                                        </p:tgtEl>
                                        <p:attrNameLst>
                                          <p:attrName>style.color</p:attrName>
                                        </p:attrNameLst>
                                      </p:cBhvr>
                                      <p:by>
                                        <p:hsl h="7200000" s="0" l="0"/>
                                      </p:by>
                                    </p:animClr>
                                    <p:animClr clrSpc="hsl" dir="cw">
                                      <p:cBhvr>
                                        <p:cTn id="56" dur="500" fill="hold"/>
                                        <p:tgtEl>
                                          <p:spTgt spid="8">
                                            <p:txEl>
                                              <p:pRg st="0" end="0"/>
                                            </p:txEl>
                                          </p:spTgt>
                                        </p:tgtEl>
                                        <p:attrNameLst>
                                          <p:attrName>fillcolor</p:attrName>
                                        </p:attrNameLst>
                                      </p:cBhvr>
                                      <p:by>
                                        <p:hsl h="7200000" s="0" l="0"/>
                                      </p:by>
                                    </p:animClr>
                                    <p:animClr clrSpc="hsl" dir="cw">
                                      <p:cBhvr>
                                        <p:cTn id="57" dur="500" fill="hold"/>
                                        <p:tgtEl>
                                          <p:spTgt spid="8">
                                            <p:txEl>
                                              <p:pRg st="0" end="0"/>
                                            </p:txEl>
                                          </p:spTgt>
                                        </p:tgtEl>
                                        <p:attrNameLst>
                                          <p:attrName>stroke.color</p:attrName>
                                        </p:attrNameLst>
                                      </p:cBhvr>
                                      <p:by>
                                        <p:hsl h="7200000" s="0" l="0"/>
                                      </p:by>
                                    </p:animClr>
                                    <p:set>
                                      <p:cBhvr>
                                        <p:cTn id="58" dur="500" fill="hold"/>
                                        <p:tgtEl>
                                          <p:spTgt spid="8">
                                            <p:txEl>
                                              <p:pRg st="0" end="0"/>
                                            </p:txEl>
                                          </p:spTgt>
                                        </p:tgtEl>
                                        <p:attrNameLst>
                                          <p:attrName>fill.type</p:attrName>
                                        </p:attrNameLst>
                                      </p:cBhvr>
                                      <p:to>
                                        <p:strVal val="solid"/>
                                      </p:to>
                                    </p:set>
                                  </p:childTnLst>
                                  <p:subTnLst>
                                    <p:animClr clrSpc="rgb" dir="cw">
                                      <p:cBhvr override="childStyle">
                                        <p:cTn dur="1" fill="hold" display="0" masterRel="nextClick" afterEffect="1"/>
                                        <p:tgtEl>
                                          <p:spTgt spid="8">
                                            <p:txEl>
                                              <p:pRg st="0" end="0"/>
                                            </p:txEl>
                                          </p:spTgt>
                                        </p:tgtEl>
                                        <p:attrNameLst>
                                          <p:attrName>ppt_c</p:attrName>
                                        </p:attrNameLst>
                                      </p:cBhvr>
                                      <p:to>
                                        <a:schemeClr val="hlink"/>
                                      </p:to>
                                    </p:animClr>
                                  </p:subTnLst>
                                </p:cTn>
                              </p:par>
                            </p:childTnLst>
                          </p:cTn>
                        </p:par>
                      </p:childTnLst>
                    </p:cTn>
                  </p:par>
                  <p:par>
                    <p:cTn id="59" fill="hold">
                      <p:stCondLst>
                        <p:cond delay="indefinite"/>
                      </p:stCondLst>
                      <p:childTnLst>
                        <p:par>
                          <p:cTn id="60" fill="hold">
                            <p:stCondLst>
                              <p:cond delay="0"/>
                            </p:stCondLst>
                            <p:childTnLst>
                              <p:par>
                                <p:cTn id="61" presetID="6" presetClass="entr" presetSubtype="16" fill="hold" nodeType="clickEffect">
                                  <p:stCondLst>
                                    <p:cond delay="0"/>
                                  </p:stCondLst>
                                  <p:childTnLst>
                                    <p:set>
                                      <p:cBhvr>
                                        <p:cTn id="62" dur="1" fill="hold">
                                          <p:stCondLst>
                                            <p:cond delay="0"/>
                                          </p:stCondLst>
                                        </p:cTn>
                                        <p:tgtEl>
                                          <p:spTgt spid="8">
                                            <p:txEl>
                                              <p:pRg st="1" end="1"/>
                                            </p:txEl>
                                          </p:spTgt>
                                        </p:tgtEl>
                                        <p:attrNameLst>
                                          <p:attrName>style.visibility</p:attrName>
                                        </p:attrNameLst>
                                      </p:cBhvr>
                                      <p:to>
                                        <p:strVal val="visible"/>
                                      </p:to>
                                    </p:set>
                                    <p:animEffect transition="in" filter="circle(in)">
                                      <p:cBhvr>
                                        <p:cTn id="63" dur="2000"/>
                                        <p:tgtEl>
                                          <p:spTgt spid="8">
                                            <p:txEl>
                                              <p:pRg st="1" end="1"/>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1" presetClass="emph" presetSubtype="0" fill="hold" nodeType="clickEffect">
                                  <p:stCondLst>
                                    <p:cond delay="0"/>
                                  </p:stCondLst>
                                  <p:childTnLst>
                                    <p:animClr clrSpc="hsl" dir="cw">
                                      <p:cBhvr override="childStyle">
                                        <p:cTn id="67" dur="500" fill="hold"/>
                                        <p:tgtEl>
                                          <p:spTgt spid="8">
                                            <p:txEl>
                                              <p:pRg st="1" end="1"/>
                                            </p:txEl>
                                          </p:spTgt>
                                        </p:tgtEl>
                                        <p:attrNameLst>
                                          <p:attrName>style.color</p:attrName>
                                        </p:attrNameLst>
                                      </p:cBhvr>
                                      <p:by>
                                        <p:hsl h="7200000" s="0" l="0"/>
                                      </p:by>
                                    </p:animClr>
                                    <p:animClr clrSpc="hsl" dir="cw">
                                      <p:cBhvr>
                                        <p:cTn id="68" dur="500" fill="hold"/>
                                        <p:tgtEl>
                                          <p:spTgt spid="8">
                                            <p:txEl>
                                              <p:pRg st="1" end="1"/>
                                            </p:txEl>
                                          </p:spTgt>
                                        </p:tgtEl>
                                        <p:attrNameLst>
                                          <p:attrName>fillcolor</p:attrName>
                                        </p:attrNameLst>
                                      </p:cBhvr>
                                      <p:by>
                                        <p:hsl h="7200000" s="0" l="0"/>
                                      </p:by>
                                    </p:animClr>
                                    <p:animClr clrSpc="hsl" dir="cw">
                                      <p:cBhvr>
                                        <p:cTn id="69" dur="500" fill="hold"/>
                                        <p:tgtEl>
                                          <p:spTgt spid="8">
                                            <p:txEl>
                                              <p:pRg st="1" end="1"/>
                                            </p:txEl>
                                          </p:spTgt>
                                        </p:tgtEl>
                                        <p:attrNameLst>
                                          <p:attrName>stroke.color</p:attrName>
                                        </p:attrNameLst>
                                      </p:cBhvr>
                                      <p:by>
                                        <p:hsl h="7200000" s="0" l="0"/>
                                      </p:by>
                                    </p:animClr>
                                    <p:set>
                                      <p:cBhvr>
                                        <p:cTn id="70" dur="500" fill="hold"/>
                                        <p:tgtEl>
                                          <p:spTgt spid="8">
                                            <p:txEl>
                                              <p:pRg st="1" end="1"/>
                                            </p:txEl>
                                          </p:spTgt>
                                        </p:tgtEl>
                                        <p:attrNameLst>
                                          <p:attrName>fill.type</p:attrName>
                                        </p:attrNameLst>
                                      </p:cBhvr>
                                      <p:to>
                                        <p:strVal val="solid"/>
                                      </p:to>
                                    </p:set>
                                  </p:childTnLst>
                                  <p:subTnLst>
                                    <p:animClr clrSpc="rgb" dir="cw">
                                      <p:cBhvr override="childStyle">
                                        <p:cTn dur="1" fill="hold" display="0" masterRel="nextClick" afterEffect="1"/>
                                        <p:tgtEl>
                                          <p:spTgt spid="8">
                                            <p:txEl>
                                              <p:pRg st="1" end="1"/>
                                            </p:txEl>
                                          </p:spTgt>
                                        </p:tgtEl>
                                        <p:attrNameLst>
                                          <p:attrName>ppt_c</p:attrName>
                                        </p:attrNameLst>
                                      </p:cBhvr>
                                      <p:to>
                                        <a:schemeClr val="hlink"/>
                                      </p:to>
                                    </p:animClr>
                                  </p:subTnLst>
                                </p:cTn>
                              </p:par>
                            </p:childTnLst>
                          </p:cTn>
                        </p:par>
                      </p:childTnLst>
                    </p:cTn>
                  </p:par>
                  <p:par>
                    <p:cTn id="71" fill="hold">
                      <p:stCondLst>
                        <p:cond delay="indefinite"/>
                      </p:stCondLst>
                      <p:childTnLst>
                        <p:par>
                          <p:cTn id="72" fill="hold">
                            <p:stCondLst>
                              <p:cond delay="0"/>
                            </p:stCondLst>
                            <p:childTnLst>
                              <p:par>
                                <p:cTn id="73" presetID="2" presetClass="entr" presetSubtype="8" fill="hold" nodeType="clickEffect">
                                  <p:stCondLst>
                                    <p:cond delay="0"/>
                                  </p:stCondLst>
                                  <p:childTnLst>
                                    <p:set>
                                      <p:cBhvr>
                                        <p:cTn id="74" dur="1" fill="hold">
                                          <p:stCondLst>
                                            <p:cond delay="0"/>
                                          </p:stCondLst>
                                        </p:cTn>
                                        <p:tgtEl>
                                          <p:spTgt spid="8">
                                            <p:txEl>
                                              <p:pRg st="2" end="2"/>
                                            </p:txEl>
                                          </p:spTgt>
                                        </p:tgtEl>
                                        <p:attrNameLst>
                                          <p:attrName>style.visibility</p:attrName>
                                        </p:attrNameLst>
                                      </p:cBhvr>
                                      <p:to>
                                        <p:strVal val="visible"/>
                                      </p:to>
                                    </p:set>
                                    <p:anim calcmode="lin" valueType="num">
                                      <p:cBhvr additive="base">
                                        <p:cTn id="75" dur="50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76"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1" presetClass="emph" presetSubtype="0" fill="hold" nodeType="clickEffect">
                                  <p:stCondLst>
                                    <p:cond delay="0"/>
                                  </p:stCondLst>
                                  <p:childTnLst>
                                    <p:animClr clrSpc="hsl" dir="cw">
                                      <p:cBhvr override="childStyle">
                                        <p:cTn id="80" dur="500" fill="hold"/>
                                        <p:tgtEl>
                                          <p:spTgt spid="8">
                                            <p:txEl>
                                              <p:pRg st="2" end="2"/>
                                            </p:txEl>
                                          </p:spTgt>
                                        </p:tgtEl>
                                        <p:attrNameLst>
                                          <p:attrName>style.color</p:attrName>
                                        </p:attrNameLst>
                                      </p:cBhvr>
                                      <p:by>
                                        <p:hsl h="7200000" s="0" l="0"/>
                                      </p:by>
                                    </p:animClr>
                                    <p:animClr clrSpc="hsl" dir="cw">
                                      <p:cBhvr>
                                        <p:cTn id="81" dur="500" fill="hold"/>
                                        <p:tgtEl>
                                          <p:spTgt spid="8">
                                            <p:txEl>
                                              <p:pRg st="2" end="2"/>
                                            </p:txEl>
                                          </p:spTgt>
                                        </p:tgtEl>
                                        <p:attrNameLst>
                                          <p:attrName>fillcolor</p:attrName>
                                        </p:attrNameLst>
                                      </p:cBhvr>
                                      <p:by>
                                        <p:hsl h="7200000" s="0" l="0"/>
                                      </p:by>
                                    </p:animClr>
                                    <p:animClr clrSpc="hsl" dir="cw">
                                      <p:cBhvr>
                                        <p:cTn id="82" dur="500" fill="hold"/>
                                        <p:tgtEl>
                                          <p:spTgt spid="8">
                                            <p:txEl>
                                              <p:pRg st="2" end="2"/>
                                            </p:txEl>
                                          </p:spTgt>
                                        </p:tgtEl>
                                        <p:attrNameLst>
                                          <p:attrName>stroke.color</p:attrName>
                                        </p:attrNameLst>
                                      </p:cBhvr>
                                      <p:by>
                                        <p:hsl h="7200000" s="0" l="0"/>
                                      </p:by>
                                    </p:animClr>
                                    <p:set>
                                      <p:cBhvr>
                                        <p:cTn id="83" dur="500" fill="hold"/>
                                        <p:tgtEl>
                                          <p:spTgt spid="8">
                                            <p:txEl>
                                              <p:pRg st="2" end="2"/>
                                            </p:txEl>
                                          </p:spTgt>
                                        </p:tgtEl>
                                        <p:attrNameLst>
                                          <p:attrName>fill.type</p:attrName>
                                        </p:attrNameLst>
                                      </p:cBhvr>
                                      <p:to>
                                        <p:strVal val="solid"/>
                                      </p:to>
                                    </p:set>
                                  </p:childTnLst>
                                  <p:subTnLst>
                                    <p:animClr clrSpc="rgb" dir="cw">
                                      <p:cBhvr override="childStyle">
                                        <p:cTn dur="1" fill="hold" display="0" masterRel="nextClick" afterEffect="1"/>
                                        <p:tgtEl>
                                          <p:spTgt spid="8">
                                            <p:txEl>
                                              <p:pRg st="2" end="2"/>
                                            </p:txEl>
                                          </p:spTgt>
                                        </p:tgtEl>
                                        <p:attrNameLst>
                                          <p:attrName>ppt_c</p:attrName>
                                        </p:attrNameLst>
                                      </p:cBhvr>
                                      <p:to>
                                        <a:schemeClr val="hlink"/>
                                      </p:to>
                                    </p:animClr>
                                  </p:subTnLst>
                                </p:cTn>
                              </p:par>
                            </p:childTnLst>
                          </p:cTn>
                        </p:par>
                      </p:childTnLst>
                    </p:cTn>
                  </p:par>
                  <p:par>
                    <p:cTn id="84" fill="hold">
                      <p:stCondLst>
                        <p:cond delay="indefinite"/>
                      </p:stCondLst>
                      <p:childTnLst>
                        <p:par>
                          <p:cTn id="85" fill="hold">
                            <p:stCondLst>
                              <p:cond delay="0"/>
                            </p:stCondLst>
                            <p:childTnLst>
                              <p:par>
                                <p:cTn id="86" presetID="2" presetClass="entr" presetSubtype="8" fill="hold" nodeType="clickEffect">
                                  <p:stCondLst>
                                    <p:cond delay="0"/>
                                  </p:stCondLst>
                                  <p:childTnLst>
                                    <p:set>
                                      <p:cBhvr>
                                        <p:cTn id="87" dur="1" fill="hold">
                                          <p:stCondLst>
                                            <p:cond delay="0"/>
                                          </p:stCondLst>
                                        </p:cTn>
                                        <p:tgtEl>
                                          <p:spTgt spid="8">
                                            <p:txEl>
                                              <p:pRg st="3" end="3"/>
                                            </p:txEl>
                                          </p:spTgt>
                                        </p:tgtEl>
                                        <p:attrNameLst>
                                          <p:attrName>style.visibility</p:attrName>
                                        </p:attrNameLst>
                                      </p:cBhvr>
                                      <p:to>
                                        <p:strVal val="visible"/>
                                      </p:to>
                                    </p:set>
                                    <p:anim calcmode="lin" valueType="num">
                                      <p:cBhvr additive="base">
                                        <p:cTn id="88" dur="500" fill="hold"/>
                                        <p:tgtEl>
                                          <p:spTgt spid="8">
                                            <p:txEl>
                                              <p:pRg st="3" end="3"/>
                                            </p:txEl>
                                          </p:spTgt>
                                        </p:tgtEl>
                                        <p:attrNameLst>
                                          <p:attrName>ppt_x</p:attrName>
                                        </p:attrNameLst>
                                      </p:cBhvr>
                                      <p:tavLst>
                                        <p:tav tm="0">
                                          <p:val>
                                            <p:strVal val="0-#ppt_w/2"/>
                                          </p:val>
                                        </p:tav>
                                        <p:tav tm="100000">
                                          <p:val>
                                            <p:strVal val="#ppt_x"/>
                                          </p:val>
                                        </p:tav>
                                      </p:tavLst>
                                    </p:anim>
                                    <p:anim calcmode="lin" valueType="num">
                                      <p:cBhvr additive="base">
                                        <p:cTn id="89" dur="500" fill="hold"/>
                                        <p:tgtEl>
                                          <p:spTgt spid="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1" presetClass="emph" presetSubtype="0" fill="hold" nodeType="clickEffect">
                                  <p:stCondLst>
                                    <p:cond delay="0"/>
                                  </p:stCondLst>
                                  <p:childTnLst>
                                    <p:animClr clrSpc="hsl" dir="cw">
                                      <p:cBhvr override="childStyle">
                                        <p:cTn id="93" dur="500" fill="hold"/>
                                        <p:tgtEl>
                                          <p:spTgt spid="8">
                                            <p:txEl>
                                              <p:pRg st="3" end="3"/>
                                            </p:txEl>
                                          </p:spTgt>
                                        </p:tgtEl>
                                        <p:attrNameLst>
                                          <p:attrName>style.color</p:attrName>
                                        </p:attrNameLst>
                                      </p:cBhvr>
                                      <p:by>
                                        <p:hsl h="7200000" s="0" l="0"/>
                                      </p:by>
                                    </p:animClr>
                                    <p:animClr clrSpc="hsl" dir="cw">
                                      <p:cBhvr>
                                        <p:cTn id="94" dur="500" fill="hold"/>
                                        <p:tgtEl>
                                          <p:spTgt spid="8">
                                            <p:txEl>
                                              <p:pRg st="3" end="3"/>
                                            </p:txEl>
                                          </p:spTgt>
                                        </p:tgtEl>
                                        <p:attrNameLst>
                                          <p:attrName>fillcolor</p:attrName>
                                        </p:attrNameLst>
                                      </p:cBhvr>
                                      <p:by>
                                        <p:hsl h="7200000" s="0" l="0"/>
                                      </p:by>
                                    </p:animClr>
                                    <p:animClr clrSpc="hsl" dir="cw">
                                      <p:cBhvr>
                                        <p:cTn id="95" dur="500" fill="hold"/>
                                        <p:tgtEl>
                                          <p:spTgt spid="8">
                                            <p:txEl>
                                              <p:pRg st="3" end="3"/>
                                            </p:txEl>
                                          </p:spTgt>
                                        </p:tgtEl>
                                        <p:attrNameLst>
                                          <p:attrName>stroke.color</p:attrName>
                                        </p:attrNameLst>
                                      </p:cBhvr>
                                      <p:by>
                                        <p:hsl h="7200000" s="0" l="0"/>
                                      </p:by>
                                    </p:animClr>
                                    <p:set>
                                      <p:cBhvr>
                                        <p:cTn id="96" dur="500" fill="hold"/>
                                        <p:tgtEl>
                                          <p:spTgt spid="8">
                                            <p:txEl>
                                              <p:pRg st="3" end="3"/>
                                            </p:txEl>
                                          </p:spTgt>
                                        </p:tgtEl>
                                        <p:attrNameLst>
                                          <p:attrName>fill.type</p:attrName>
                                        </p:attrNameLst>
                                      </p:cBhvr>
                                      <p:to>
                                        <p:strVal val="solid"/>
                                      </p:to>
                                    </p:set>
                                  </p:childTnLst>
                                  <p:subTnLst>
                                    <p:animClr clrSpc="rgb" dir="cw">
                                      <p:cBhvr override="childStyle">
                                        <p:cTn dur="1" fill="hold" display="0" masterRel="nextClick" afterEffect="1"/>
                                        <p:tgtEl>
                                          <p:spTgt spid="8">
                                            <p:txEl>
                                              <p:pRg st="3" end="3"/>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build="allAtOnce" animBg="1"/>
      <p:bldP spid="5" grpId="1" build="p" bldLvl="5"/>
      <p:bldP spid="8" grpId="0" build="allAtOnce"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صورة 14"/>
          <p:cNvPicPr>
            <a:picLocks noChangeAspect="1"/>
          </p:cNvPicPr>
          <p:nvPr/>
        </p:nvPicPr>
        <p:blipFill rotWithShape="1">
          <a:blip r:embed="rId2" cstate="print">
            <a:extLst>
              <a:ext uri="{28A0092B-C50C-407E-A947-70E740481C1C}">
                <a14:useLocalDpi xmlns:a14="http://schemas.microsoft.com/office/drawing/2010/main" val="0"/>
              </a:ext>
            </a:extLst>
          </a:blip>
          <a:srcRect l="1421" r="2617" b="1250"/>
          <a:stretch/>
        </p:blipFill>
        <p:spPr>
          <a:xfrm>
            <a:off x="7191626" y="143804"/>
            <a:ext cx="4345384" cy="6292568"/>
          </a:xfrm>
          <a:prstGeom prst="rect">
            <a:avLst/>
          </a:prstGeom>
        </p:spPr>
      </p:pic>
      <p:sp>
        <p:nvSpPr>
          <p:cNvPr id="2" name="عنوان 1"/>
          <p:cNvSpPr>
            <a:spLocks noGrp="1"/>
          </p:cNvSpPr>
          <p:nvPr>
            <p:ph type="ctrTitle"/>
          </p:nvPr>
        </p:nvSpPr>
        <p:spPr>
          <a:xfrm>
            <a:off x="279780" y="575545"/>
            <a:ext cx="6509982" cy="851787"/>
          </a:xfrm>
          <a:solidFill>
            <a:schemeClr val="tx1"/>
          </a:solidFill>
        </p:spPr>
        <p:txBody>
          <a:bodyPr>
            <a:normAutofit fontScale="90000"/>
          </a:bodyPr>
          <a:lstStyle/>
          <a:p>
            <a:pPr algn="ctr"/>
            <a:r>
              <a:rPr lang="ar-BH" sz="5400" b="1" dirty="0">
                <a:solidFill>
                  <a:schemeClr val="accent2"/>
                </a:solidFill>
                <a:latin typeface="Sakkal Majalla" panose="02000000000000000000" pitchFamily="2" charset="-78"/>
                <a:cs typeface="Sakkal Majalla" panose="02000000000000000000" pitchFamily="2" charset="-78"/>
              </a:rPr>
              <a:t>أهم مظاهر السّطح في البحرين</a:t>
            </a:r>
            <a:endParaRPr lang="en-US" sz="5400" b="1" dirty="0">
              <a:solidFill>
                <a:schemeClr val="accent2"/>
              </a:solidFill>
              <a:latin typeface="Sakkal Majalla" panose="02000000000000000000" pitchFamily="2" charset="-78"/>
              <a:cs typeface="Sakkal Majalla" panose="02000000000000000000" pitchFamily="2" charset="-78"/>
            </a:endParaRPr>
          </a:p>
        </p:txBody>
      </p:sp>
      <p:sp>
        <p:nvSpPr>
          <p:cNvPr id="5" name="مربع نص 4"/>
          <p:cNvSpPr txBox="1"/>
          <p:nvPr/>
        </p:nvSpPr>
        <p:spPr>
          <a:xfrm>
            <a:off x="641445" y="1507824"/>
            <a:ext cx="5377218" cy="584775"/>
          </a:xfrm>
          <a:prstGeom prst="rect">
            <a:avLst/>
          </a:prstGeom>
          <a:noFill/>
        </p:spPr>
        <p:txBody>
          <a:bodyPr wrap="square" rtlCol="0">
            <a:spAutoFit/>
          </a:bodyPr>
          <a:lstStyle/>
          <a:p>
            <a:r>
              <a:rPr lang="ar-BH" sz="3200" b="1" dirty="0">
                <a:solidFill>
                  <a:schemeClr val="bg1"/>
                </a:solidFill>
                <a:latin typeface="Sakkal Majalla" panose="02000000000000000000" pitchFamily="2" charset="-78"/>
                <a:cs typeface="Sakkal Majalla" panose="02000000000000000000" pitchFamily="2" charset="-78"/>
              </a:rPr>
              <a:t>أ. المنخفض الداخلي (الحوض الداخلي):</a:t>
            </a:r>
            <a:endParaRPr lang="en-US" sz="3200" b="1" dirty="0">
              <a:solidFill>
                <a:schemeClr val="bg1"/>
              </a:solidFill>
              <a:latin typeface="Sakkal Majalla" panose="02000000000000000000" pitchFamily="2" charset="-78"/>
              <a:cs typeface="Sakkal Majalla" panose="02000000000000000000" pitchFamily="2" charset="-78"/>
            </a:endParaRPr>
          </a:p>
        </p:txBody>
      </p:sp>
      <p:sp>
        <p:nvSpPr>
          <p:cNvPr id="6" name="مربع نص 5"/>
          <p:cNvSpPr txBox="1"/>
          <p:nvPr/>
        </p:nvSpPr>
        <p:spPr>
          <a:xfrm>
            <a:off x="1528554" y="2077719"/>
            <a:ext cx="5377218" cy="1938992"/>
          </a:xfrm>
          <a:prstGeom prst="rect">
            <a:avLst/>
          </a:prstGeom>
          <a:noFill/>
          <a:ln>
            <a:solidFill>
              <a:srgbClr val="0070C0"/>
            </a:solidFill>
          </a:ln>
          <a:scene3d>
            <a:camera prst="perspectiveLeft"/>
            <a:lightRig rig="threePt" dir="t"/>
          </a:scene3d>
        </p:spPr>
        <p:txBody>
          <a:bodyPr wrap="square" rtlCol="0">
            <a:spAutoFit/>
          </a:bodyPr>
          <a:lstStyle/>
          <a:p>
            <a:pPr marL="285750" indent="-285750">
              <a:buFont typeface="Wingdings" panose="05000000000000000000" pitchFamily="2" charset="2"/>
              <a:buChar char="v"/>
            </a:pPr>
            <a:r>
              <a:rPr lang="ar-BH" sz="2000" dirty="0">
                <a:solidFill>
                  <a:schemeClr val="bg1"/>
                </a:solidFill>
                <a:latin typeface="Sakkal Majalla" panose="02000000000000000000" pitchFamily="2" charset="-78"/>
                <a:cs typeface="Sakkal Majalla" panose="02000000000000000000" pitchFamily="2" charset="-78"/>
              </a:rPr>
              <a:t>يحتل قلب الجزيرة الأم.</a:t>
            </a:r>
          </a:p>
          <a:p>
            <a:pPr marL="285750" indent="-285750">
              <a:buFont typeface="Wingdings" panose="05000000000000000000" pitchFamily="2" charset="2"/>
              <a:buChar char="v"/>
            </a:pPr>
            <a:r>
              <a:rPr lang="ar-BH" sz="2000" dirty="0">
                <a:solidFill>
                  <a:schemeClr val="bg1"/>
                </a:solidFill>
                <a:latin typeface="Sakkal Majalla" panose="02000000000000000000" pitchFamily="2" charset="-78"/>
                <a:cs typeface="Sakkal Majalla" panose="02000000000000000000" pitchFamily="2" charset="-78"/>
              </a:rPr>
              <a:t>بيضاوي الشكل.</a:t>
            </a:r>
          </a:p>
          <a:p>
            <a:pPr marL="285750" indent="-285750">
              <a:buFont typeface="Wingdings" panose="05000000000000000000" pitchFamily="2" charset="2"/>
              <a:buChar char="v"/>
            </a:pPr>
            <a:r>
              <a:rPr lang="ar-BH" sz="2000" dirty="0">
                <a:solidFill>
                  <a:schemeClr val="bg1"/>
                </a:solidFill>
                <a:latin typeface="Sakkal Majalla" panose="02000000000000000000" pitchFamily="2" charset="-78"/>
                <a:cs typeface="Sakkal Majalla" panose="02000000000000000000" pitchFamily="2" charset="-78"/>
              </a:rPr>
              <a:t>ذو أرضية مستوية.</a:t>
            </a:r>
          </a:p>
          <a:p>
            <a:pPr marL="285750" indent="-285750">
              <a:buFont typeface="Wingdings" panose="05000000000000000000" pitchFamily="2" charset="2"/>
              <a:buChar char="v"/>
            </a:pPr>
            <a:r>
              <a:rPr lang="ar-BH" sz="2000" dirty="0">
                <a:solidFill>
                  <a:schemeClr val="bg1"/>
                </a:solidFill>
                <a:latin typeface="Sakkal Majalla" panose="02000000000000000000" pitchFamily="2" charset="-78"/>
                <a:cs typeface="Sakkal Majalla" panose="02000000000000000000" pitchFamily="2" charset="-78"/>
              </a:rPr>
              <a:t>يحيط به جدار صخري يرتفع ارتفاعًا متفاوتًا.</a:t>
            </a:r>
          </a:p>
          <a:p>
            <a:pPr marL="285750" indent="-285750">
              <a:buFont typeface="Wingdings" panose="05000000000000000000" pitchFamily="2" charset="2"/>
              <a:buChar char="v"/>
            </a:pPr>
            <a:r>
              <a:rPr lang="ar-BH" sz="2000" dirty="0">
                <a:solidFill>
                  <a:schemeClr val="bg1"/>
                </a:solidFill>
                <a:latin typeface="Sakkal Majalla" panose="02000000000000000000" pitchFamily="2" charset="-78"/>
                <a:cs typeface="Sakkal Majalla" panose="02000000000000000000" pitchFamily="2" charset="-78"/>
              </a:rPr>
              <a:t>تقطعه ممرات (فتحات)قصيرة، أهمها:</a:t>
            </a:r>
          </a:p>
          <a:p>
            <a:pPr marL="742950" lvl="1" indent="-285750">
              <a:buFont typeface="Wingdings" panose="05000000000000000000" pitchFamily="2" charset="2"/>
              <a:buChar char="v"/>
            </a:pPr>
            <a:r>
              <a:rPr lang="ar-BH" sz="2000" dirty="0">
                <a:solidFill>
                  <a:schemeClr val="bg1"/>
                </a:solidFill>
                <a:latin typeface="Sakkal Majalla" panose="02000000000000000000" pitchFamily="2" charset="-78"/>
                <a:cs typeface="Sakkal Majalla" panose="02000000000000000000" pitchFamily="2" charset="-78"/>
              </a:rPr>
              <a:t>ممر الزلاق وبوري.</a:t>
            </a:r>
          </a:p>
        </p:txBody>
      </p:sp>
      <p:sp>
        <p:nvSpPr>
          <p:cNvPr id="3" name="مستطيل 2"/>
          <p:cNvSpPr/>
          <p:nvPr/>
        </p:nvSpPr>
        <p:spPr>
          <a:xfrm>
            <a:off x="5022376" y="4577999"/>
            <a:ext cx="1883391" cy="1200329"/>
          </a:xfrm>
          <a:prstGeom prst="rect">
            <a:avLst/>
          </a:prstGeom>
          <a:ln>
            <a:solidFill>
              <a:srgbClr val="0070C0"/>
            </a:solidFill>
          </a:ln>
          <a:effectLst>
            <a:outerShdw blurRad="76200" dir="18900000" sy="23000" kx="-1200000" algn="bl" rotWithShape="0">
              <a:prstClr val="black">
                <a:alpha val="20000"/>
              </a:prstClr>
            </a:outerShdw>
          </a:effectLst>
          <a:scene3d>
            <a:camera prst="orthographicFront"/>
            <a:lightRig rig="threePt" dir="t"/>
          </a:scene3d>
          <a:sp3d>
            <a:bevelT prst="relaxedInset"/>
          </a:sp3d>
        </p:spPr>
        <p:txBody>
          <a:bodyPr wrap="square">
            <a:spAutoFit/>
          </a:bodyPr>
          <a:lstStyle/>
          <a:p>
            <a:pPr marL="287338" lvl="1" indent="-287338">
              <a:buFont typeface="Wingdings" panose="05000000000000000000" pitchFamily="2" charset="2"/>
              <a:buChar char="v"/>
            </a:pPr>
            <a:r>
              <a:rPr lang="ar-BH" sz="2400" dirty="0">
                <a:solidFill>
                  <a:schemeClr val="bg1"/>
                </a:solidFill>
                <a:latin typeface="Sakkal Majalla" panose="02000000000000000000" pitchFamily="2" charset="-78"/>
                <a:cs typeface="Sakkal Majalla" panose="02000000000000000000" pitchFamily="2" charset="-78"/>
              </a:rPr>
              <a:t>يتكون الحوض من جزأين أرضيين هما:</a:t>
            </a:r>
            <a:endParaRPr lang="en-US" sz="2400" dirty="0">
              <a:solidFill>
                <a:schemeClr val="bg1"/>
              </a:solidFill>
              <a:latin typeface="Sakkal Majalla" panose="02000000000000000000" pitchFamily="2" charset="-78"/>
              <a:cs typeface="Sakkal Majalla" panose="02000000000000000000" pitchFamily="2" charset="-78"/>
            </a:endParaRPr>
          </a:p>
        </p:txBody>
      </p:sp>
      <p:sp>
        <p:nvSpPr>
          <p:cNvPr id="7" name="مستطيل 6"/>
          <p:cNvSpPr/>
          <p:nvPr/>
        </p:nvSpPr>
        <p:spPr>
          <a:xfrm>
            <a:off x="659979" y="4329410"/>
            <a:ext cx="4187685" cy="400110"/>
          </a:xfrm>
          <a:prstGeom prst="rect">
            <a:avLst/>
          </a:prstGeom>
          <a:ln>
            <a:solidFill>
              <a:srgbClr val="00B0F0"/>
            </a:solidFill>
          </a:ln>
          <a:scene3d>
            <a:camera prst="obliqueTopRight"/>
            <a:lightRig rig="threePt" dir="t"/>
          </a:scene3d>
        </p:spPr>
        <p:txBody>
          <a:bodyPr wrap="none">
            <a:spAutoFit/>
          </a:bodyPr>
          <a:lstStyle/>
          <a:p>
            <a:pPr marL="287338" lvl="1" indent="-287338">
              <a:buFont typeface="Wingdings" panose="05000000000000000000" pitchFamily="2" charset="2"/>
              <a:buChar char="ü"/>
            </a:pPr>
            <a:r>
              <a:rPr lang="ar-BH" sz="2000" dirty="0">
                <a:solidFill>
                  <a:schemeClr val="bg1"/>
                </a:solidFill>
                <a:latin typeface="Sakkal Majalla" panose="02000000000000000000" pitchFamily="2" charset="-78"/>
                <a:cs typeface="Sakkal Majalla" panose="02000000000000000000" pitchFamily="2" charset="-78"/>
              </a:rPr>
              <a:t>كتلة </a:t>
            </a:r>
            <a:r>
              <a:rPr lang="ar-BH" sz="2000" dirty="0" err="1">
                <a:solidFill>
                  <a:schemeClr val="bg1"/>
                </a:solidFill>
                <a:latin typeface="Sakkal Majalla" panose="02000000000000000000" pitchFamily="2" charset="-78"/>
                <a:cs typeface="Sakkal Majalla" panose="02000000000000000000" pitchFamily="2" charset="-78"/>
              </a:rPr>
              <a:t>تل"جبل</a:t>
            </a:r>
            <a:r>
              <a:rPr lang="ar-BH" sz="2000" dirty="0">
                <a:solidFill>
                  <a:schemeClr val="bg1"/>
                </a:solidFill>
                <a:latin typeface="Sakkal Majalla" panose="02000000000000000000" pitchFamily="2" charset="-78"/>
                <a:cs typeface="Sakkal Majalla" panose="02000000000000000000" pitchFamily="2" charset="-78"/>
              </a:rPr>
              <a:t> دخان" حيث تصل أعلى قمة فيها 134م.</a:t>
            </a:r>
            <a:endParaRPr lang="en-US" sz="2000" dirty="0">
              <a:solidFill>
                <a:schemeClr val="bg1"/>
              </a:solidFill>
              <a:latin typeface="Sakkal Majalla" panose="02000000000000000000" pitchFamily="2" charset="-78"/>
              <a:cs typeface="Sakkal Majalla" panose="02000000000000000000" pitchFamily="2" charset="-78"/>
            </a:endParaRPr>
          </a:p>
        </p:txBody>
      </p:sp>
      <p:sp>
        <p:nvSpPr>
          <p:cNvPr id="8" name="مستطيل 7"/>
          <p:cNvSpPr/>
          <p:nvPr/>
        </p:nvSpPr>
        <p:spPr>
          <a:xfrm>
            <a:off x="150223" y="5253984"/>
            <a:ext cx="4697441" cy="1015663"/>
          </a:xfrm>
          <a:prstGeom prst="rect">
            <a:avLst/>
          </a:prstGeom>
          <a:ln>
            <a:solidFill>
              <a:srgbClr val="00B0F0"/>
            </a:solidFill>
          </a:ln>
          <a:scene3d>
            <a:camera prst="obliqueTopRight"/>
            <a:lightRig rig="threePt" dir="t"/>
          </a:scene3d>
        </p:spPr>
        <p:txBody>
          <a:bodyPr wrap="square">
            <a:spAutoFit/>
          </a:bodyPr>
          <a:lstStyle/>
          <a:p>
            <a:pPr marL="287338" lvl="1" indent="-287338" algn="justLow">
              <a:buFont typeface="Wingdings" panose="05000000000000000000" pitchFamily="2" charset="2"/>
              <a:buChar char="ü"/>
            </a:pPr>
            <a:r>
              <a:rPr lang="ar-BH" sz="2000" dirty="0">
                <a:solidFill>
                  <a:schemeClr val="bg1"/>
                </a:solidFill>
                <a:latin typeface="Sakkal Majalla" panose="02000000000000000000" pitchFamily="2" charset="-78"/>
                <a:cs typeface="Sakkal Majalla" panose="02000000000000000000" pitchFamily="2" charset="-78"/>
              </a:rPr>
              <a:t>منخفض الغينة والشبك، ينخفض مستوى الأرض فيها دون المستوى العام ليصل انخفاضها إلى 5م، مكونة سبخات كسبختي الغينة والشبك.</a:t>
            </a:r>
            <a:endParaRPr lang="en-US" sz="2000" dirty="0">
              <a:solidFill>
                <a:schemeClr val="bg1"/>
              </a:solidFill>
              <a:latin typeface="Sakkal Majalla" panose="02000000000000000000" pitchFamily="2" charset="-78"/>
              <a:cs typeface="Sakkal Majalla" panose="02000000000000000000" pitchFamily="2" charset="-78"/>
            </a:endParaRPr>
          </a:p>
        </p:txBody>
      </p:sp>
      <p:sp>
        <p:nvSpPr>
          <p:cNvPr id="13" name="شكل بيضاوي 12"/>
          <p:cNvSpPr/>
          <p:nvPr/>
        </p:nvSpPr>
        <p:spPr>
          <a:xfrm rot="20686017">
            <a:off x="8435633" y="3037668"/>
            <a:ext cx="567623" cy="26365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شكل بيضاوي 13"/>
          <p:cNvSpPr/>
          <p:nvPr/>
        </p:nvSpPr>
        <p:spPr>
          <a:xfrm rot="4824065">
            <a:off x="8523806" y="2094185"/>
            <a:ext cx="512238" cy="293797"/>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شكل حر 15"/>
          <p:cNvSpPr/>
          <p:nvPr/>
        </p:nvSpPr>
        <p:spPr>
          <a:xfrm>
            <a:off x="8711818" y="2371411"/>
            <a:ext cx="819137" cy="2069992"/>
          </a:xfrm>
          <a:custGeom>
            <a:avLst/>
            <a:gdLst>
              <a:gd name="connsiteX0" fmla="*/ 653246 w 819137"/>
              <a:gd name="connsiteY0" fmla="*/ 190919 h 2069992"/>
              <a:gd name="connsiteX1" fmla="*/ 613052 w 819137"/>
              <a:gd name="connsiteY1" fmla="*/ 175846 h 2069992"/>
              <a:gd name="connsiteX2" fmla="*/ 582907 w 819137"/>
              <a:gd name="connsiteY2" fmla="*/ 165798 h 2069992"/>
              <a:gd name="connsiteX3" fmla="*/ 567835 w 819137"/>
              <a:gd name="connsiteY3" fmla="*/ 155749 h 2069992"/>
              <a:gd name="connsiteX4" fmla="*/ 537690 w 819137"/>
              <a:gd name="connsiteY4" fmla="*/ 145701 h 2069992"/>
              <a:gd name="connsiteX5" fmla="*/ 512569 w 819137"/>
              <a:gd name="connsiteY5" fmla="*/ 125604 h 2069992"/>
              <a:gd name="connsiteX6" fmla="*/ 502520 w 819137"/>
              <a:gd name="connsiteY6" fmla="*/ 115556 h 2069992"/>
              <a:gd name="connsiteX7" fmla="*/ 487448 w 819137"/>
              <a:gd name="connsiteY7" fmla="*/ 110532 h 2069992"/>
              <a:gd name="connsiteX8" fmla="*/ 477400 w 819137"/>
              <a:gd name="connsiteY8" fmla="*/ 75363 h 2069992"/>
              <a:gd name="connsiteX9" fmla="*/ 467351 w 819137"/>
              <a:gd name="connsiteY9" fmla="*/ 45218 h 2069992"/>
              <a:gd name="connsiteX10" fmla="*/ 462327 w 819137"/>
              <a:gd name="connsiteY10" fmla="*/ 30145 h 2069992"/>
              <a:gd name="connsiteX11" fmla="*/ 447255 w 819137"/>
              <a:gd name="connsiteY11" fmla="*/ 25121 h 2069992"/>
              <a:gd name="connsiteX12" fmla="*/ 437206 w 819137"/>
              <a:gd name="connsiteY12" fmla="*/ 10048 h 2069992"/>
              <a:gd name="connsiteX13" fmla="*/ 407061 w 819137"/>
              <a:gd name="connsiteY13" fmla="*/ 0 h 2069992"/>
              <a:gd name="connsiteX14" fmla="*/ 346771 w 819137"/>
              <a:gd name="connsiteY14" fmla="*/ 15073 h 2069992"/>
              <a:gd name="connsiteX15" fmla="*/ 336723 w 819137"/>
              <a:gd name="connsiteY15" fmla="*/ 30145 h 2069992"/>
              <a:gd name="connsiteX16" fmla="*/ 331698 w 819137"/>
              <a:gd name="connsiteY16" fmla="*/ 65314 h 2069992"/>
              <a:gd name="connsiteX17" fmla="*/ 286481 w 819137"/>
              <a:gd name="connsiteY17" fmla="*/ 85411 h 2069992"/>
              <a:gd name="connsiteX18" fmla="*/ 150828 w 819137"/>
              <a:gd name="connsiteY18" fmla="*/ 90435 h 2069992"/>
              <a:gd name="connsiteX19" fmla="*/ 125707 w 819137"/>
              <a:gd name="connsiteY19" fmla="*/ 110532 h 2069992"/>
              <a:gd name="connsiteX20" fmla="*/ 135756 w 819137"/>
              <a:gd name="connsiteY20" fmla="*/ 140677 h 2069992"/>
              <a:gd name="connsiteX21" fmla="*/ 140780 w 819137"/>
              <a:gd name="connsiteY21" fmla="*/ 185894 h 2069992"/>
              <a:gd name="connsiteX22" fmla="*/ 150828 w 819137"/>
              <a:gd name="connsiteY22" fmla="*/ 216040 h 2069992"/>
              <a:gd name="connsiteX23" fmla="*/ 160877 w 819137"/>
              <a:gd name="connsiteY23" fmla="*/ 271305 h 2069992"/>
              <a:gd name="connsiteX24" fmla="*/ 165901 w 819137"/>
              <a:gd name="connsiteY24" fmla="*/ 286378 h 2069992"/>
              <a:gd name="connsiteX25" fmla="*/ 150828 w 819137"/>
              <a:gd name="connsiteY25" fmla="*/ 291402 h 2069992"/>
              <a:gd name="connsiteX26" fmla="*/ 105611 w 819137"/>
              <a:gd name="connsiteY26" fmla="*/ 281354 h 2069992"/>
              <a:gd name="connsiteX27" fmla="*/ 70441 w 819137"/>
              <a:gd name="connsiteY27" fmla="*/ 286378 h 2069992"/>
              <a:gd name="connsiteX28" fmla="*/ 55369 w 819137"/>
              <a:gd name="connsiteY28" fmla="*/ 291402 h 2069992"/>
              <a:gd name="connsiteX29" fmla="*/ 50345 w 819137"/>
              <a:gd name="connsiteY29" fmla="*/ 306475 h 2069992"/>
              <a:gd name="connsiteX30" fmla="*/ 65417 w 819137"/>
              <a:gd name="connsiteY30" fmla="*/ 351692 h 2069992"/>
              <a:gd name="connsiteX31" fmla="*/ 80490 w 819137"/>
              <a:gd name="connsiteY31" fmla="*/ 356716 h 2069992"/>
              <a:gd name="connsiteX32" fmla="*/ 75466 w 819137"/>
              <a:gd name="connsiteY32" fmla="*/ 371789 h 2069992"/>
              <a:gd name="connsiteX33" fmla="*/ 45320 w 819137"/>
              <a:gd name="connsiteY33" fmla="*/ 381837 h 2069992"/>
              <a:gd name="connsiteX34" fmla="*/ 50345 w 819137"/>
              <a:gd name="connsiteY34" fmla="*/ 422031 h 2069992"/>
              <a:gd name="connsiteX35" fmla="*/ 60393 w 819137"/>
              <a:gd name="connsiteY35" fmla="*/ 482321 h 2069992"/>
              <a:gd name="connsiteX36" fmla="*/ 65417 w 819137"/>
              <a:gd name="connsiteY36" fmla="*/ 522514 h 2069992"/>
              <a:gd name="connsiteX37" fmla="*/ 75466 w 819137"/>
              <a:gd name="connsiteY37" fmla="*/ 537587 h 2069992"/>
              <a:gd name="connsiteX38" fmla="*/ 85514 w 819137"/>
              <a:gd name="connsiteY38" fmla="*/ 567732 h 2069992"/>
              <a:gd name="connsiteX39" fmla="*/ 70441 w 819137"/>
              <a:gd name="connsiteY39" fmla="*/ 602901 h 2069992"/>
              <a:gd name="connsiteX40" fmla="*/ 55369 w 819137"/>
              <a:gd name="connsiteY40" fmla="*/ 633046 h 2069992"/>
              <a:gd name="connsiteX41" fmla="*/ 35272 w 819137"/>
              <a:gd name="connsiteY41" fmla="*/ 653143 h 2069992"/>
              <a:gd name="connsiteX42" fmla="*/ 15175 w 819137"/>
              <a:gd name="connsiteY42" fmla="*/ 678264 h 2069992"/>
              <a:gd name="connsiteX43" fmla="*/ 10151 w 819137"/>
              <a:gd name="connsiteY43" fmla="*/ 693336 h 2069992"/>
              <a:gd name="connsiteX44" fmla="*/ 103 w 819137"/>
              <a:gd name="connsiteY44" fmla="*/ 703385 h 2069992"/>
              <a:gd name="connsiteX45" fmla="*/ 15175 w 819137"/>
              <a:gd name="connsiteY45" fmla="*/ 713433 h 2069992"/>
              <a:gd name="connsiteX46" fmla="*/ 50345 w 819137"/>
              <a:gd name="connsiteY46" fmla="*/ 718457 h 2069992"/>
              <a:gd name="connsiteX47" fmla="*/ 55369 w 819137"/>
              <a:gd name="connsiteY47" fmla="*/ 793820 h 2069992"/>
              <a:gd name="connsiteX48" fmla="*/ 60393 w 819137"/>
              <a:gd name="connsiteY48" fmla="*/ 808892 h 2069992"/>
              <a:gd name="connsiteX49" fmla="*/ 65417 w 819137"/>
              <a:gd name="connsiteY49" fmla="*/ 828989 h 2069992"/>
              <a:gd name="connsiteX50" fmla="*/ 60393 w 819137"/>
              <a:gd name="connsiteY50" fmla="*/ 919424 h 2069992"/>
              <a:gd name="connsiteX51" fmla="*/ 45320 w 819137"/>
              <a:gd name="connsiteY51" fmla="*/ 909376 h 2069992"/>
              <a:gd name="connsiteX52" fmla="*/ 55369 w 819137"/>
              <a:gd name="connsiteY52" fmla="*/ 939521 h 2069992"/>
              <a:gd name="connsiteX53" fmla="*/ 60393 w 819137"/>
              <a:gd name="connsiteY53" fmla="*/ 959618 h 2069992"/>
              <a:gd name="connsiteX54" fmla="*/ 45320 w 819137"/>
              <a:gd name="connsiteY54" fmla="*/ 984738 h 2069992"/>
              <a:gd name="connsiteX55" fmla="*/ 40296 w 819137"/>
              <a:gd name="connsiteY55" fmla="*/ 999811 h 2069992"/>
              <a:gd name="connsiteX56" fmla="*/ 50345 w 819137"/>
              <a:gd name="connsiteY56" fmla="*/ 1014884 h 2069992"/>
              <a:gd name="connsiteX57" fmla="*/ 65417 w 819137"/>
              <a:gd name="connsiteY57" fmla="*/ 1024932 h 2069992"/>
              <a:gd name="connsiteX58" fmla="*/ 60393 w 819137"/>
              <a:gd name="connsiteY58" fmla="*/ 1060101 h 2069992"/>
              <a:gd name="connsiteX59" fmla="*/ 65417 w 819137"/>
              <a:gd name="connsiteY59" fmla="*/ 1135464 h 2069992"/>
              <a:gd name="connsiteX60" fmla="*/ 75466 w 819137"/>
              <a:gd name="connsiteY60" fmla="*/ 1145512 h 2069992"/>
              <a:gd name="connsiteX61" fmla="*/ 50345 w 819137"/>
              <a:gd name="connsiteY61" fmla="*/ 1165609 h 2069992"/>
              <a:gd name="connsiteX62" fmla="*/ 45320 w 819137"/>
              <a:gd name="connsiteY62" fmla="*/ 1180681 h 2069992"/>
              <a:gd name="connsiteX63" fmla="*/ 35272 w 819137"/>
              <a:gd name="connsiteY63" fmla="*/ 1220875 h 2069992"/>
              <a:gd name="connsiteX64" fmla="*/ 60393 w 819137"/>
              <a:gd name="connsiteY64" fmla="*/ 1266092 h 2069992"/>
              <a:gd name="connsiteX65" fmla="*/ 90538 w 819137"/>
              <a:gd name="connsiteY65" fmla="*/ 1301262 h 2069992"/>
              <a:gd name="connsiteX66" fmla="*/ 95562 w 819137"/>
              <a:gd name="connsiteY66" fmla="*/ 1316334 h 2069992"/>
              <a:gd name="connsiteX67" fmla="*/ 90538 w 819137"/>
              <a:gd name="connsiteY67" fmla="*/ 1336431 h 2069992"/>
              <a:gd name="connsiteX68" fmla="*/ 75466 w 819137"/>
              <a:gd name="connsiteY68" fmla="*/ 1341455 h 2069992"/>
              <a:gd name="connsiteX69" fmla="*/ 65417 w 819137"/>
              <a:gd name="connsiteY69" fmla="*/ 1371600 h 2069992"/>
              <a:gd name="connsiteX70" fmla="*/ 60393 w 819137"/>
              <a:gd name="connsiteY70" fmla="*/ 1386673 h 2069992"/>
              <a:gd name="connsiteX71" fmla="*/ 70441 w 819137"/>
              <a:gd name="connsiteY71" fmla="*/ 1426866 h 2069992"/>
              <a:gd name="connsiteX72" fmla="*/ 80490 w 819137"/>
              <a:gd name="connsiteY72" fmla="*/ 1436914 h 2069992"/>
              <a:gd name="connsiteX73" fmla="*/ 85514 w 819137"/>
              <a:gd name="connsiteY73" fmla="*/ 1472084 h 2069992"/>
              <a:gd name="connsiteX74" fmla="*/ 100586 w 819137"/>
              <a:gd name="connsiteY74" fmla="*/ 1477108 h 2069992"/>
              <a:gd name="connsiteX75" fmla="*/ 125707 w 819137"/>
              <a:gd name="connsiteY75" fmla="*/ 1497204 h 2069992"/>
              <a:gd name="connsiteX76" fmla="*/ 185997 w 819137"/>
              <a:gd name="connsiteY76" fmla="*/ 1507253 h 2069992"/>
              <a:gd name="connsiteX77" fmla="*/ 175949 w 819137"/>
              <a:gd name="connsiteY77" fmla="*/ 1522325 h 2069992"/>
              <a:gd name="connsiteX78" fmla="*/ 155852 w 819137"/>
              <a:gd name="connsiteY78" fmla="*/ 1542422 h 2069992"/>
              <a:gd name="connsiteX79" fmla="*/ 150828 w 819137"/>
              <a:gd name="connsiteY79" fmla="*/ 1557494 h 2069992"/>
              <a:gd name="connsiteX80" fmla="*/ 145804 w 819137"/>
              <a:gd name="connsiteY80" fmla="*/ 1592664 h 2069992"/>
              <a:gd name="connsiteX81" fmla="*/ 160877 w 819137"/>
              <a:gd name="connsiteY81" fmla="*/ 1597688 h 2069992"/>
              <a:gd name="connsiteX82" fmla="*/ 185997 w 819137"/>
              <a:gd name="connsiteY82" fmla="*/ 1622809 h 2069992"/>
              <a:gd name="connsiteX83" fmla="*/ 226191 w 819137"/>
              <a:gd name="connsiteY83" fmla="*/ 1632857 h 2069992"/>
              <a:gd name="connsiteX84" fmla="*/ 241263 w 819137"/>
              <a:gd name="connsiteY84" fmla="*/ 1637881 h 2069992"/>
              <a:gd name="connsiteX85" fmla="*/ 261360 w 819137"/>
              <a:gd name="connsiteY85" fmla="*/ 1663002 h 2069992"/>
              <a:gd name="connsiteX86" fmla="*/ 281457 w 819137"/>
              <a:gd name="connsiteY86" fmla="*/ 1683099 h 2069992"/>
              <a:gd name="connsiteX87" fmla="*/ 291505 w 819137"/>
              <a:gd name="connsiteY87" fmla="*/ 1698171 h 2069992"/>
              <a:gd name="connsiteX88" fmla="*/ 311602 w 819137"/>
              <a:gd name="connsiteY88" fmla="*/ 1703196 h 2069992"/>
              <a:gd name="connsiteX89" fmla="*/ 321650 w 819137"/>
              <a:gd name="connsiteY89" fmla="*/ 1718268 h 2069992"/>
              <a:gd name="connsiteX90" fmla="*/ 336723 w 819137"/>
              <a:gd name="connsiteY90" fmla="*/ 1733341 h 2069992"/>
              <a:gd name="connsiteX91" fmla="*/ 346771 w 819137"/>
              <a:gd name="connsiteY91" fmla="*/ 1763486 h 2069992"/>
              <a:gd name="connsiteX92" fmla="*/ 351795 w 819137"/>
              <a:gd name="connsiteY92" fmla="*/ 1818752 h 2069992"/>
              <a:gd name="connsiteX93" fmla="*/ 381940 w 819137"/>
              <a:gd name="connsiteY93" fmla="*/ 1828800 h 2069992"/>
              <a:gd name="connsiteX94" fmla="*/ 386964 w 819137"/>
              <a:gd name="connsiteY94" fmla="*/ 1843873 h 2069992"/>
              <a:gd name="connsiteX95" fmla="*/ 371892 w 819137"/>
              <a:gd name="connsiteY95" fmla="*/ 1853921 h 2069992"/>
              <a:gd name="connsiteX96" fmla="*/ 336723 w 819137"/>
              <a:gd name="connsiteY96" fmla="*/ 1843873 h 2069992"/>
              <a:gd name="connsiteX97" fmla="*/ 296529 w 819137"/>
              <a:gd name="connsiteY97" fmla="*/ 1838848 h 2069992"/>
              <a:gd name="connsiteX98" fmla="*/ 286481 w 819137"/>
              <a:gd name="connsiteY98" fmla="*/ 1868993 h 2069992"/>
              <a:gd name="connsiteX99" fmla="*/ 281457 w 819137"/>
              <a:gd name="connsiteY99" fmla="*/ 1884066 h 2069992"/>
              <a:gd name="connsiteX100" fmla="*/ 261360 w 819137"/>
              <a:gd name="connsiteY100" fmla="*/ 1909187 h 2069992"/>
              <a:gd name="connsiteX101" fmla="*/ 266384 w 819137"/>
              <a:gd name="connsiteY101" fmla="*/ 1944356 h 2069992"/>
              <a:gd name="connsiteX102" fmla="*/ 286481 w 819137"/>
              <a:gd name="connsiteY102" fmla="*/ 1924259 h 2069992"/>
              <a:gd name="connsiteX103" fmla="*/ 296529 w 819137"/>
              <a:gd name="connsiteY103" fmla="*/ 1934308 h 2069992"/>
              <a:gd name="connsiteX104" fmla="*/ 301553 w 819137"/>
              <a:gd name="connsiteY104" fmla="*/ 1949380 h 2069992"/>
              <a:gd name="connsiteX105" fmla="*/ 316626 w 819137"/>
              <a:gd name="connsiteY105" fmla="*/ 1954404 h 2069992"/>
              <a:gd name="connsiteX106" fmla="*/ 331698 w 819137"/>
              <a:gd name="connsiteY106" fmla="*/ 1949380 h 2069992"/>
              <a:gd name="connsiteX107" fmla="*/ 341747 w 819137"/>
              <a:gd name="connsiteY107" fmla="*/ 1934308 h 2069992"/>
              <a:gd name="connsiteX108" fmla="*/ 351795 w 819137"/>
              <a:gd name="connsiteY108" fmla="*/ 1924259 h 2069992"/>
              <a:gd name="connsiteX109" fmla="*/ 371892 w 819137"/>
              <a:gd name="connsiteY109" fmla="*/ 1949380 h 2069992"/>
              <a:gd name="connsiteX110" fmla="*/ 391989 w 819137"/>
              <a:gd name="connsiteY110" fmla="*/ 1969477 h 2069992"/>
              <a:gd name="connsiteX111" fmla="*/ 391989 w 819137"/>
              <a:gd name="connsiteY111" fmla="*/ 2014694 h 2069992"/>
              <a:gd name="connsiteX112" fmla="*/ 422134 w 819137"/>
              <a:gd name="connsiteY112" fmla="*/ 2024743 h 2069992"/>
              <a:gd name="connsiteX113" fmla="*/ 452279 w 819137"/>
              <a:gd name="connsiteY113" fmla="*/ 2044840 h 2069992"/>
              <a:gd name="connsiteX114" fmla="*/ 457303 w 819137"/>
              <a:gd name="connsiteY114" fmla="*/ 2059912 h 2069992"/>
              <a:gd name="connsiteX115" fmla="*/ 472375 w 819137"/>
              <a:gd name="connsiteY115" fmla="*/ 2069960 h 2069992"/>
              <a:gd name="connsiteX116" fmla="*/ 507545 w 819137"/>
              <a:gd name="connsiteY116" fmla="*/ 2059912 h 2069992"/>
              <a:gd name="connsiteX117" fmla="*/ 522617 w 819137"/>
              <a:gd name="connsiteY117" fmla="*/ 2034791 h 2069992"/>
              <a:gd name="connsiteX118" fmla="*/ 527641 w 819137"/>
              <a:gd name="connsiteY118" fmla="*/ 2019719 h 2069992"/>
              <a:gd name="connsiteX119" fmla="*/ 557786 w 819137"/>
              <a:gd name="connsiteY119" fmla="*/ 2004646 h 2069992"/>
              <a:gd name="connsiteX120" fmla="*/ 582907 w 819137"/>
              <a:gd name="connsiteY120" fmla="*/ 1984549 h 2069992"/>
              <a:gd name="connsiteX121" fmla="*/ 603004 w 819137"/>
              <a:gd name="connsiteY121" fmla="*/ 1959429 h 2069992"/>
              <a:gd name="connsiteX122" fmla="*/ 623101 w 819137"/>
              <a:gd name="connsiteY122" fmla="*/ 1939332 h 2069992"/>
              <a:gd name="connsiteX123" fmla="*/ 628125 w 819137"/>
              <a:gd name="connsiteY123" fmla="*/ 1919235 h 2069992"/>
              <a:gd name="connsiteX124" fmla="*/ 643197 w 819137"/>
              <a:gd name="connsiteY124" fmla="*/ 1904163 h 2069992"/>
              <a:gd name="connsiteX125" fmla="*/ 653246 w 819137"/>
              <a:gd name="connsiteY125" fmla="*/ 1889090 h 2069992"/>
              <a:gd name="connsiteX126" fmla="*/ 668318 w 819137"/>
              <a:gd name="connsiteY126" fmla="*/ 1879042 h 2069992"/>
              <a:gd name="connsiteX127" fmla="*/ 678367 w 819137"/>
              <a:gd name="connsiteY127" fmla="*/ 1868993 h 2069992"/>
              <a:gd name="connsiteX128" fmla="*/ 683391 w 819137"/>
              <a:gd name="connsiteY128" fmla="*/ 1853921 h 2069992"/>
              <a:gd name="connsiteX129" fmla="*/ 698463 w 819137"/>
              <a:gd name="connsiteY129" fmla="*/ 1843873 h 2069992"/>
              <a:gd name="connsiteX130" fmla="*/ 708512 w 819137"/>
              <a:gd name="connsiteY130" fmla="*/ 1833824 h 2069992"/>
              <a:gd name="connsiteX131" fmla="*/ 713536 w 819137"/>
              <a:gd name="connsiteY131" fmla="*/ 1818752 h 2069992"/>
              <a:gd name="connsiteX132" fmla="*/ 743681 w 819137"/>
              <a:gd name="connsiteY132" fmla="*/ 1778558 h 2069992"/>
              <a:gd name="connsiteX133" fmla="*/ 763778 w 819137"/>
              <a:gd name="connsiteY133" fmla="*/ 1738365 h 2069992"/>
              <a:gd name="connsiteX134" fmla="*/ 758753 w 819137"/>
              <a:gd name="connsiteY134" fmla="*/ 1698171 h 2069992"/>
              <a:gd name="connsiteX135" fmla="*/ 753729 w 819137"/>
              <a:gd name="connsiteY135" fmla="*/ 1683099 h 2069992"/>
              <a:gd name="connsiteX136" fmla="*/ 768802 w 819137"/>
              <a:gd name="connsiteY136" fmla="*/ 1678075 h 2069992"/>
              <a:gd name="connsiteX137" fmla="*/ 783874 w 819137"/>
              <a:gd name="connsiteY137" fmla="*/ 1602712 h 2069992"/>
              <a:gd name="connsiteX138" fmla="*/ 798947 w 819137"/>
              <a:gd name="connsiteY138" fmla="*/ 1597688 h 2069992"/>
              <a:gd name="connsiteX139" fmla="*/ 808995 w 819137"/>
              <a:gd name="connsiteY139" fmla="*/ 1582615 h 2069992"/>
              <a:gd name="connsiteX140" fmla="*/ 803971 w 819137"/>
              <a:gd name="connsiteY140" fmla="*/ 1557494 h 2069992"/>
              <a:gd name="connsiteX141" fmla="*/ 788898 w 819137"/>
              <a:gd name="connsiteY141" fmla="*/ 1542422 h 2069992"/>
              <a:gd name="connsiteX142" fmla="*/ 778850 w 819137"/>
              <a:gd name="connsiteY142" fmla="*/ 1527349 h 2069992"/>
              <a:gd name="connsiteX143" fmla="*/ 768802 w 819137"/>
              <a:gd name="connsiteY143" fmla="*/ 1497204 h 2069992"/>
              <a:gd name="connsiteX144" fmla="*/ 783874 w 819137"/>
              <a:gd name="connsiteY144" fmla="*/ 1492180 h 2069992"/>
              <a:gd name="connsiteX145" fmla="*/ 793923 w 819137"/>
              <a:gd name="connsiteY145" fmla="*/ 1482132 h 2069992"/>
              <a:gd name="connsiteX146" fmla="*/ 808995 w 819137"/>
              <a:gd name="connsiteY146" fmla="*/ 1472084 h 2069992"/>
              <a:gd name="connsiteX147" fmla="*/ 819044 w 819137"/>
              <a:gd name="connsiteY147" fmla="*/ 1436914 h 2069992"/>
              <a:gd name="connsiteX148" fmla="*/ 803971 w 819137"/>
              <a:gd name="connsiteY148" fmla="*/ 1431890 h 2069992"/>
              <a:gd name="connsiteX149" fmla="*/ 798947 w 819137"/>
              <a:gd name="connsiteY149" fmla="*/ 1391697 h 2069992"/>
              <a:gd name="connsiteX150" fmla="*/ 793923 w 819137"/>
              <a:gd name="connsiteY150" fmla="*/ 1406769 h 2069992"/>
              <a:gd name="connsiteX151" fmla="*/ 778850 w 819137"/>
              <a:gd name="connsiteY151" fmla="*/ 1411793 h 2069992"/>
              <a:gd name="connsiteX152" fmla="*/ 763778 w 819137"/>
              <a:gd name="connsiteY152" fmla="*/ 1351503 h 2069992"/>
              <a:gd name="connsiteX153" fmla="*/ 768802 w 819137"/>
              <a:gd name="connsiteY153" fmla="*/ 1336431 h 2069992"/>
              <a:gd name="connsiteX154" fmla="*/ 758753 w 819137"/>
              <a:gd name="connsiteY154" fmla="*/ 1291213 h 2069992"/>
              <a:gd name="connsiteX155" fmla="*/ 748705 w 819137"/>
              <a:gd name="connsiteY155" fmla="*/ 1276141 h 2069992"/>
              <a:gd name="connsiteX156" fmla="*/ 743681 w 819137"/>
              <a:gd name="connsiteY156" fmla="*/ 1251020 h 2069992"/>
              <a:gd name="connsiteX157" fmla="*/ 738657 w 819137"/>
              <a:gd name="connsiteY157" fmla="*/ 1235947 h 2069992"/>
              <a:gd name="connsiteX158" fmla="*/ 743681 w 819137"/>
              <a:gd name="connsiteY158" fmla="*/ 1220875 h 2069992"/>
              <a:gd name="connsiteX159" fmla="*/ 763778 w 819137"/>
              <a:gd name="connsiteY159" fmla="*/ 1195754 h 2069992"/>
              <a:gd name="connsiteX160" fmla="*/ 763778 w 819137"/>
              <a:gd name="connsiteY160" fmla="*/ 1155560 h 2069992"/>
              <a:gd name="connsiteX161" fmla="*/ 748705 w 819137"/>
              <a:gd name="connsiteY161" fmla="*/ 1150536 h 2069992"/>
              <a:gd name="connsiteX162" fmla="*/ 743681 w 819137"/>
              <a:gd name="connsiteY162" fmla="*/ 1105319 h 2069992"/>
              <a:gd name="connsiteX163" fmla="*/ 728608 w 819137"/>
              <a:gd name="connsiteY163" fmla="*/ 1100294 h 2069992"/>
              <a:gd name="connsiteX164" fmla="*/ 738657 w 819137"/>
              <a:gd name="connsiteY164" fmla="*/ 1065125 h 2069992"/>
              <a:gd name="connsiteX165" fmla="*/ 743681 w 819137"/>
              <a:gd name="connsiteY165" fmla="*/ 994787 h 2069992"/>
              <a:gd name="connsiteX166" fmla="*/ 743681 w 819137"/>
              <a:gd name="connsiteY166" fmla="*/ 939521 h 2069992"/>
              <a:gd name="connsiteX167" fmla="*/ 738657 w 819137"/>
              <a:gd name="connsiteY167" fmla="*/ 924448 h 2069992"/>
              <a:gd name="connsiteX168" fmla="*/ 728608 w 819137"/>
              <a:gd name="connsiteY168" fmla="*/ 884255 h 2069992"/>
              <a:gd name="connsiteX169" fmla="*/ 723584 w 819137"/>
              <a:gd name="connsiteY169" fmla="*/ 823965 h 2069992"/>
              <a:gd name="connsiteX170" fmla="*/ 718560 w 819137"/>
              <a:gd name="connsiteY170" fmla="*/ 803868 h 2069992"/>
              <a:gd name="connsiteX171" fmla="*/ 733633 w 819137"/>
              <a:gd name="connsiteY171" fmla="*/ 688312 h 2069992"/>
              <a:gd name="connsiteX172" fmla="*/ 733633 w 819137"/>
              <a:gd name="connsiteY172" fmla="*/ 638070 h 2069992"/>
              <a:gd name="connsiteX173" fmla="*/ 723584 w 819137"/>
              <a:gd name="connsiteY173" fmla="*/ 628022 h 2069992"/>
              <a:gd name="connsiteX174" fmla="*/ 718560 w 819137"/>
              <a:gd name="connsiteY174" fmla="*/ 612949 h 2069992"/>
              <a:gd name="connsiteX175" fmla="*/ 733633 w 819137"/>
              <a:gd name="connsiteY175" fmla="*/ 587829 h 2069992"/>
              <a:gd name="connsiteX176" fmla="*/ 743681 w 819137"/>
              <a:gd name="connsiteY176" fmla="*/ 572756 h 2069992"/>
              <a:gd name="connsiteX177" fmla="*/ 738657 w 819137"/>
              <a:gd name="connsiteY177" fmla="*/ 557684 h 2069992"/>
              <a:gd name="connsiteX178" fmla="*/ 723584 w 819137"/>
              <a:gd name="connsiteY178" fmla="*/ 552659 h 2069992"/>
              <a:gd name="connsiteX179" fmla="*/ 703487 w 819137"/>
              <a:gd name="connsiteY179" fmla="*/ 487345 h 2069992"/>
              <a:gd name="connsiteX180" fmla="*/ 698463 w 819137"/>
              <a:gd name="connsiteY180" fmla="*/ 462224 h 2069992"/>
              <a:gd name="connsiteX181" fmla="*/ 693439 w 819137"/>
              <a:gd name="connsiteY181" fmla="*/ 427055 h 2069992"/>
              <a:gd name="connsiteX182" fmla="*/ 723584 w 819137"/>
              <a:gd name="connsiteY182" fmla="*/ 417007 h 2069992"/>
              <a:gd name="connsiteX183" fmla="*/ 703487 w 819137"/>
              <a:gd name="connsiteY183" fmla="*/ 396910 h 2069992"/>
              <a:gd name="connsiteX184" fmla="*/ 688415 w 819137"/>
              <a:gd name="connsiteY184" fmla="*/ 386862 h 2069992"/>
              <a:gd name="connsiteX185" fmla="*/ 678367 w 819137"/>
              <a:gd name="connsiteY185" fmla="*/ 341644 h 2069992"/>
              <a:gd name="connsiteX186" fmla="*/ 673342 w 819137"/>
              <a:gd name="connsiteY186" fmla="*/ 326571 h 2069992"/>
              <a:gd name="connsiteX187" fmla="*/ 678367 w 819137"/>
              <a:gd name="connsiteY187" fmla="*/ 246185 h 2069992"/>
              <a:gd name="connsiteX188" fmla="*/ 683391 w 819137"/>
              <a:gd name="connsiteY188" fmla="*/ 231112 h 2069992"/>
              <a:gd name="connsiteX189" fmla="*/ 653246 w 819137"/>
              <a:gd name="connsiteY189" fmla="*/ 190919 h 2069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Lst>
            <a:rect l="l" t="t" r="r" b="b"/>
            <a:pathLst>
              <a:path w="819137" h="2069992">
                <a:moveTo>
                  <a:pt x="653246" y="190919"/>
                </a:moveTo>
                <a:cubicBezTo>
                  <a:pt x="641523" y="181708"/>
                  <a:pt x="655395" y="194664"/>
                  <a:pt x="613052" y="175846"/>
                </a:cubicBezTo>
                <a:cubicBezTo>
                  <a:pt x="603373" y="171544"/>
                  <a:pt x="582907" y="165798"/>
                  <a:pt x="582907" y="165798"/>
                </a:cubicBezTo>
                <a:cubicBezTo>
                  <a:pt x="577883" y="162448"/>
                  <a:pt x="573353" y="158201"/>
                  <a:pt x="567835" y="155749"/>
                </a:cubicBezTo>
                <a:cubicBezTo>
                  <a:pt x="558156" y="151447"/>
                  <a:pt x="537690" y="145701"/>
                  <a:pt x="537690" y="145701"/>
                </a:cubicBezTo>
                <a:cubicBezTo>
                  <a:pt x="513426" y="121440"/>
                  <a:pt x="544259" y="150956"/>
                  <a:pt x="512569" y="125604"/>
                </a:cubicBezTo>
                <a:cubicBezTo>
                  <a:pt x="508870" y="122645"/>
                  <a:pt x="506582" y="117993"/>
                  <a:pt x="502520" y="115556"/>
                </a:cubicBezTo>
                <a:cubicBezTo>
                  <a:pt x="497979" y="112831"/>
                  <a:pt x="492472" y="112207"/>
                  <a:pt x="487448" y="110532"/>
                </a:cubicBezTo>
                <a:cubicBezTo>
                  <a:pt x="470551" y="59837"/>
                  <a:pt x="496342" y="138499"/>
                  <a:pt x="477400" y="75363"/>
                </a:cubicBezTo>
                <a:cubicBezTo>
                  <a:pt x="474356" y="65218"/>
                  <a:pt x="470701" y="55266"/>
                  <a:pt x="467351" y="45218"/>
                </a:cubicBezTo>
                <a:cubicBezTo>
                  <a:pt x="465676" y="40194"/>
                  <a:pt x="467351" y="31820"/>
                  <a:pt x="462327" y="30145"/>
                </a:cubicBezTo>
                <a:lnTo>
                  <a:pt x="447255" y="25121"/>
                </a:lnTo>
                <a:cubicBezTo>
                  <a:pt x="443905" y="20097"/>
                  <a:pt x="442327" y="13248"/>
                  <a:pt x="437206" y="10048"/>
                </a:cubicBezTo>
                <a:cubicBezTo>
                  <a:pt x="428224" y="4434"/>
                  <a:pt x="407061" y="0"/>
                  <a:pt x="407061" y="0"/>
                </a:cubicBezTo>
                <a:cubicBezTo>
                  <a:pt x="369055" y="3800"/>
                  <a:pt x="363949" y="-6401"/>
                  <a:pt x="346771" y="15073"/>
                </a:cubicBezTo>
                <a:cubicBezTo>
                  <a:pt x="342999" y="19788"/>
                  <a:pt x="340072" y="25121"/>
                  <a:pt x="336723" y="30145"/>
                </a:cubicBezTo>
                <a:cubicBezTo>
                  <a:pt x="335048" y="41868"/>
                  <a:pt x="336508" y="54493"/>
                  <a:pt x="331698" y="65314"/>
                </a:cubicBezTo>
                <a:cubicBezTo>
                  <a:pt x="327640" y="74445"/>
                  <a:pt x="287577" y="85370"/>
                  <a:pt x="286481" y="85411"/>
                </a:cubicBezTo>
                <a:lnTo>
                  <a:pt x="150828" y="90435"/>
                </a:lnTo>
                <a:cubicBezTo>
                  <a:pt x="150068" y="90942"/>
                  <a:pt x="125707" y="105761"/>
                  <a:pt x="125707" y="110532"/>
                </a:cubicBezTo>
                <a:cubicBezTo>
                  <a:pt x="125707" y="121124"/>
                  <a:pt x="135756" y="140677"/>
                  <a:pt x="135756" y="140677"/>
                </a:cubicBezTo>
                <a:cubicBezTo>
                  <a:pt x="137431" y="155749"/>
                  <a:pt x="137806" y="171023"/>
                  <a:pt x="140780" y="185894"/>
                </a:cubicBezTo>
                <a:cubicBezTo>
                  <a:pt x="142857" y="196280"/>
                  <a:pt x="149087" y="205592"/>
                  <a:pt x="150828" y="216040"/>
                </a:cubicBezTo>
                <a:cubicBezTo>
                  <a:pt x="153071" y="229496"/>
                  <a:pt x="157362" y="257246"/>
                  <a:pt x="160877" y="271305"/>
                </a:cubicBezTo>
                <a:cubicBezTo>
                  <a:pt x="162162" y="276443"/>
                  <a:pt x="164226" y="281354"/>
                  <a:pt x="165901" y="286378"/>
                </a:cubicBezTo>
                <a:cubicBezTo>
                  <a:pt x="160877" y="288053"/>
                  <a:pt x="156124" y="291402"/>
                  <a:pt x="150828" y="291402"/>
                </a:cubicBezTo>
                <a:cubicBezTo>
                  <a:pt x="133143" y="291402"/>
                  <a:pt x="121154" y="286535"/>
                  <a:pt x="105611" y="281354"/>
                </a:cubicBezTo>
                <a:cubicBezTo>
                  <a:pt x="93888" y="283029"/>
                  <a:pt x="82053" y="284056"/>
                  <a:pt x="70441" y="286378"/>
                </a:cubicBezTo>
                <a:cubicBezTo>
                  <a:pt x="65248" y="287417"/>
                  <a:pt x="59114" y="287657"/>
                  <a:pt x="55369" y="291402"/>
                </a:cubicBezTo>
                <a:cubicBezTo>
                  <a:pt x="51624" y="295147"/>
                  <a:pt x="52020" y="301451"/>
                  <a:pt x="50345" y="306475"/>
                </a:cubicBezTo>
                <a:cubicBezTo>
                  <a:pt x="52796" y="321183"/>
                  <a:pt x="51832" y="340824"/>
                  <a:pt x="65417" y="351692"/>
                </a:cubicBezTo>
                <a:cubicBezTo>
                  <a:pt x="69553" y="355000"/>
                  <a:pt x="75466" y="355041"/>
                  <a:pt x="80490" y="356716"/>
                </a:cubicBezTo>
                <a:cubicBezTo>
                  <a:pt x="78815" y="361740"/>
                  <a:pt x="79776" y="368711"/>
                  <a:pt x="75466" y="371789"/>
                </a:cubicBezTo>
                <a:cubicBezTo>
                  <a:pt x="66847" y="377945"/>
                  <a:pt x="45320" y="381837"/>
                  <a:pt x="45320" y="381837"/>
                </a:cubicBezTo>
                <a:cubicBezTo>
                  <a:pt x="46995" y="395235"/>
                  <a:pt x="48767" y="408621"/>
                  <a:pt x="50345" y="422031"/>
                </a:cubicBezTo>
                <a:cubicBezTo>
                  <a:pt x="56465" y="474044"/>
                  <a:pt x="50395" y="452326"/>
                  <a:pt x="60393" y="482321"/>
                </a:cubicBezTo>
                <a:cubicBezTo>
                  <a:pt x="48436" y="518194"/>
                  <a:pt x="41532" y="506591"/>
                  <a:pt x="65417" y="522514"/>
                </a:cubicBezTo>
                <a:cubicBezTo>
                  <a:pt x="68767" y="527538"/>
                  <a:pt x="73013" y="532069"/>
                  <a:pt x="75466" y="537587"/>
                </a:cubicBezTo>
                <a:cubicBezTo>
                  <a:pt x="79768" y="547266"/>
                  <a:pt x="85514" y="567732"/>
                  <a:pt x="85514" y="567732"/>
                </a:cubicBezTo>
                <a:cubicBezTo>
                  <a:pt x="75057" y="609560"/>
                  <a:pt x="87791" y="568203"/>
                  <a:pt x="70441" y="602901"/>
                </a:cubicBezTo>
                <a:cubicBezTo>
                  <a:pt x="59741" y="624300"/>
                  <a:pt x="72649" y="612886"/>
                  <a:pt x="55369" y="633046"/>
                </a:cubicBezTo>
                <a:cubicBezTo>
                  <a:pt x="49204" y="640239"/>
                  <a:pt x="40527" y="645260"/>
                  <a:pt x="35272" y="653143"/>
                </a:cubicBezTo>
                <a:cubicBezTo>
                  <a:pt x="22596" y="672157"/>
                  <a:pt x="29494" y="663945"/>
                  <a:pt x="15175" y="678264"/>
                </a:cubicBezTo>
                <a:cubicBezTo>
                  <a:pt x="13500" y="683288"/>
                  <a:pt x="12876" y="688795"/>
                  <a:pt x="10151" y="693336"/>
                </a:cubicBezTo>
                <a:cubicBezTo>
                  <a:pt x="7714" y="697398"/>
                  <a:pt x="-1046" y="698790"/>
                  <a:pt x="103" y="703385"/>
                </a:cubicBezTo>
                <a:cubicBezTo>
                  <a:pt x="1567" y="709243"/>
                  <a:pt x="9392" y="711698"/>
                  <a:pt x="15175" y="713433"/>
                </a:cubicBezTo>
                <a:cubicBezTo>
                  <a:pt x="26518" y="716836"/>
                  <a:pt x="38622" y="716782"/>
                  <a:pt x="50345" y="718457"/>
                </a:cubicBezTo>
                <a:cubicBezTo>
                  <a:pt x="52020" y="743578"/>
                  <a:pt x="52589" y="768797"/>
                  <a:pt x="55369" y="793820"/>
                </a:cubicBezTo>
                <a:cubicBezTo>
                  <a:pt x="55954" y="799083"/>
                  <a:pt x="58938" y="803800"/>
                  <a:pt x="60393" y="808892"/>
                </a:cubicBezTo>
                <a:cubicBezTo>
                  <a:pt x="62290" y="815531"/>
                  <a:pt x="63742" y="822290"/>
                  <a:pt x="65417" y="828989"/>
                </a:cubicBezTo>
                <a:cubicBezTo>
                  <a:pt x="63742" y="859134"/>
                  <a:pt x="67716" y="890134"/>
                  <a:pt x="60393" y="919424"/>
                </a:cubicBezTo>
                <a:cubicBezTo>
                  <a:pt x="58928" y="925282"/>
                  <a:pt x="46784" y="903518"/>
                  <a:pt x="45320" y="909376"/>
                </a:cubicBezTo>
                <a:cubicBezTo>
                  <a:pt x="42751" y="919652"/>
                  <a:pt x="52800" y="929245"/>
                  <a:pt x="55369" y="939521"/>
                </a:cubicBezTo>
                <a:lnTo>
                  <a:pt x="60393" y="959618"/>
                </a:lnTo>
                <a:cubicBezTo>
                  <a:pt x="46160" y="1002317"/>
                  <a:pt x="66011" y="950254"/>
                  <a:pt x="45320" y="984738"/>
                </a:cubicBezTo>
                <a:cubicBezTo>
                  <a:pt x="42595" y="989279"/>
                  <a:pt x="41971" y="994787"/>
                  <a:pt x="40296" y="999811"/>
                </a:cubicBezTo>
                <a:cubicBezTo>
                  <a:pt x="43646" y="1004835"/>
                  <a:pt x="46075" y="1010614"/>
                  <a:pt x="50345" y="1014884"/>
                </a:cubicBezTo>
                <a:cubicBezTo>
                  <a:pt x="54615" y="1019154"/>
                  <a:pt x="64107" y="1019038"/>
                  <a:pt x="65417" y="1024932"/>
                </a:cubicBezTo>
                <a:cubicBezTo>
                  <a:pt x="67986" y="1036492"/>
                  <a:pt x="62068" y="1048378"/>
                  <a:pt x="60393" y="1060101"/>
                </a:cubicBezTo>
                <a:cubicBezTo>
                  <a:pt x="62068" y="1085222"/>
                  <a:pt x="61042" y="1110670"/>
                  <a:pt x="65417" y="1135464"/>
                </a:cubicBezTo>
                <a:cubicBezTo>
                  <a:pt x="66240" y="1140129"/>
                  <a:pt x="75466" y="1140775"/>
                  <a:pt x="75466" y="1145512"/>
                </a:cubicBezTo>
                <a:cubicBezTo>
                  <a:pt x="75466" y="1150283"/>
                  <a:pt x="51105" y="1165102"/>
                  <a:pt x="50345" y="1165609"/>
                </a:cubicBezTo>
                <a:cubicBezTo>
                  <a:pt x="48670" y="1170633"/>
                  <a:pt x="46605" y="1175543"/>
                  <a:pt x="45320" y="1180681"/>
                </a:cubicBezTo>
                <a:cubicBezTo>
                  <a:pt x="33189" y="1229202"/>
                  <a:pt x="46760" y="1186409"/>
                  <a:pt x="35272" y="1220875"/>
                </a:cubicBezTo>
                <a:cubicBezTo>
                  <a:pt x="41590" y="1239829"/>
                  <a:pt x="43117" y="1248816"/>
                  <a:pt x="60393" y="1266092"/>
                </a:cubicBezTo>
                <a:cubicBezTo>
                  <a:pt x="72757" y="1278456"/>
                  <a:pt x="82886" y="1285957"/>
                  <a:pt x="90538" y="1301262"/>
                </a:cubicBezTo>
                <a:cubicBezTo>
                  <a:pt x="92906" y="1305999"/>
                  <a:pt x="93887" y="1311310"/>
                  <a:pt x="95562" y="1316334"/>
                </a:cubicBezTo>
                <a:cubicBezTo>
                  <a:pt x="93887" y="1323033"/>
                  <a:pt x="94852" y="1331039"/>
                  <a:pt x="90538" y="1336431"/>
                </a:cubicBezTo>
                <a:cubicBezTo>
                  <a:pt x="87230" y="1340566"/>
                  <a:pt x="78544" y="1337146"/>
                  <a:pt x="75466" y="1341455"/>
                </a:cubicBezTo>
                <a:cubicBezTo>
                  <a:pt x="69310" y="1350074"/>
                  <a:pt x="68767" y="1361552"/>
                  <a:pt x="65417" y="1371600"/>
                </a:cubicBezTo>
                <a:lnTo>
                  <a:pt x="60393" y="1386673"/>
                </a:lnTo>
                <a:cubicBezTo>
                  <a:pt x="61473" y="1392074"/>
                  <a:pt x="65807" y="1419143"/>
                  <a:pt x="70441" y="1426866"/>
                </a:cubicBezTo>
                <a:cubicBezTo>
                  <a:pt x="72878" y="1430928"/>
                  <a:pt x="77140" y="1433565"/>
                  <a:pt x="80490" y="1436914"/>
                </a:cubicBezTo>
                <a:cubicBezTo>
                  <a:pt x="82165" y="1448637"/>
                  <a:pt x="80218" y="1461492"/>
                  <a:pt x="85514" y="1472084"/>
                </a:cubicBezTo>
                <a:cubicBezTo>
                  <a:pt x="87882" y="1476821"/>
                  <a:pt x="96045" y="1474383"/>
                  <a:pt x="100586" y="1477108"/>
                </a:cubicBezTo>
                <a:cubicBezTo>
                  <a:pt x="147325" y="1505150"/>
                  <a:pt x="65368" y="1467034"/>
                  <a:pt x="125707" y="1497204"/>
                </a:cubicBezTo>
                <a:cubicBezTo>
                  <a:pt x="142544" y="1505623"/>
                  <a:pt x="171660" y="1505660"/>
                  <a:pt x="185997" y="1507253"/>
                </a:cubicBezTo>
                <a:cubicBezTo>
                  <a:pt x="182648" y="1512277"/>
                  <a:pt x="179879" y="1517741"/>
                  <a:pt x="175949" y="1522325"/>
                </a:cubicBezTo>
                <a:cubicBezTo>
                  <a:pt x="169784" y="1529518"/>
                  <a:pt x="155852" y="1542422"/>
                  <a:pt x="155852" y="1542422"/>
                </a:cubicBezTo>
                <a:cubicBezTo>
                  <a:pt x="154177" y="1547446"/>
                  <a:pt x="153196" y="1552757"/>
                  <a:pt x="150828" y="1557494"/>
                </a:cubicBezTo>
                <a:cubicBezTo>
                  <a:pt x="143886" y="1571378"/>
                  <a:pt x="131384" y="1574639"/>
                  <a:pt x="145804" y="1592664"/>
                </a:cubicBezTo>
                <a:cubicBezTo>
                  <a:pt x="149112" y="1596800"/>
                  <a:pt x="155853" y="1596013"/>
                  <a:pt x="160877" y="1597688"/>
                </a:cubicBezTo>
                <a:cubicBezTo>
                  <a:pt x="169250" y="1606062"/>
                  <a:pt x="174763" y="1619064"/>
                  <a:pt x="185997" y="1622809"/>
                </a:cubicBezTo>
                <a:cubicBezTo>
                  <a:pt x="220454" y="1634294"/>
                  <a:pt x="177684" y="1620731"/>
                  <a:pt x="226191" y="1632857"/>
                </a:cubicBezTo>
                <a:cubicBezTo>
                  <a:pt x="231329" y="1634141"/>
                  <a:pt x="236239" y="1636206"/>
                  <a:pt x="241263" y="1637881"/>
                </a:cubicBezTo>
                <a:cubicBezTo>
                  <a:pt x="275472" y="1672090"/>
                  <a:pt x="223332" y="1618636"/>
                  <a:pt x="261360" y="1663002"/>
                </a:cubicBezTo>
                <a:cubicBezTo>
                  <a:pt x="267525" y="1670195"/>
                  <a:pt x="276202" y="1675216"/>
                  <a:pt x="281457" y="1683099"/>
                </a:cubicBezTo>
                <a:cubicBezTo>
                  <a:pt x="284806" y="1688123"/>
                  <a:pt x="286481" y="1694822"/>
                  <a:pt x="291505" y="1698171"/>
                </a:cubicBezTo>
                <a:cubicBezTo>
                  <a:pt x="297250" y="1702001"/>
                  <a:pt x="304903" y="1701521"/>
                  <a:pt x="311602" y="1703196"/>
                </a:cubicBezTo>
                <a:cubicBezTo>
                  <a:pt x="314951" y="1708220"/>
                  <a:pt x="317784" y="1713629"/>
                  <a:pt x="321650" y="1718268"/>
                </a:cubicBezTo>
                <a:cubicBezTo>
                  <a:pt x="326199" y="1723727"/>
                  <a:pt x="333272" y="1727130"/>
                  <a:pt x="336723" y="1733341"/>
                </a:cubicBezTo>
                <a:cubicBezTo>
                  <a:pt x="341867" y="1742600"/>
                  <a:pt x="346771" y="1763486"/>
                  <a:pt x="346771" y="1763486"/>
                </a:cubicBezTo>
                <a:cubicBezTo>
                  <a:pt x="348446" y="1781908"/>
                  <a:pt x="343025" y="1802465"/>
                  <a:pt x="351795" y="1818752"/>
                </a:cubicBezTo>
                <a:cubicBezTo>
                  <a:pt x="356817" y="1828078"/>
                  <a:pt x="381940" y="1828800"/>
                  <a:pt x="381940" y="1828800"/>
                </a:cubicBezTo>
                <a:cubicBezTo>
                  <a:pt x="383615" y="1833824"/>
                  <a:pt x="388931" y="1838956"/>
                  <a:pt x="386964" y="1843873"/>
                </a:cubicBezTo>
                <a:cubicBezTo>
                  <a:pt x="384722" y="1849479"/>
                  <a:pt x="377869" y="1853067"/>
                  <a:pt x="371892" y="1853921"/>
                </a:cubicBezTo>
                <a:cubicBezTo>
                  <a:pt x="367475" y="1854552"/>
                  <a:pt x="342380" y="1845759"/>
                  <a:pt x="336723" y="1843873"/>
                </a:cubicBezTo>
                <a:cubicBezTo>
                  <a:pt x="325081" y="1836112"/>
                  <a:pt x="312671" y="1822706"/>
                  <a:pt x="296529" y="1838848"/>
                </a:cubicBezTo>
                <a:cubicBezTo>
                  <a:pt x="289039" y="1846338"/>
                  <a:pt x="289830" y="1858945"/>
                  <a:pt x="286481" y="1868993"/>
                </a:cubicBezTo>
                <a:cubicBezTo>
                  <a:pt x="284806" y="1874017"/>
                  <a:pt x="285202" y="1880321"/>
                  <a:pt x="281457" y="1884066"/>
                </a:cubicBezTo>
                <a:cubicBezTo>
                  <a:pt x="267138" y="1898384"/>
                  <a:pt x="274035" y="1890173"/>
                  <a:pt x="261360" y="1909187"/>
                </a:cubicBezTo>
                <a:cubicBezTo>
                  <a:pt x="263035" y="1920910"/>
                  <a:pt x="256229" y="1938264"/>
                  <a:pt x="266384" y="1944356"/>
                </a:cubicBezTo>
                <a:cubicBezTo>
                  <a:pt x="274508" y="1949230"/>
                  <a:pt x="286481" y="1924259"/>
                  <a:pt x="286481" y="1924259"/>
                </a:cubicBezTo>
                <a:cubicBezTo>
                  <a:pt x="289830" y="1927609"/>
                  <a:pt x="294092" y="1930246"/>
                  <a:pt x="296529" y="1934308"/>
                </a:cubicBezTo>
                <a:cubicBezTo>
                  <a:pt x="299254" y="1938849"/>
                  <a:pt x="297808" y="1945635"/>
                  <a:pt x="301553" y="1949380"/>
                </a:cubicBezTo>
                <a:cubicBezTo>
                  <a:pt x="305298" y="1953125"/>
                  <a:pt x="311602" y="1952729"/>
                  <a:pt x="316626" y="1954404"/>
                </a:cubicBezTo>
                <a:cubicBezTo>
                  <a:pt x="321650" y="1952729"/>
                  <a:pt x="327563" y="1952688"/>
                  <a:pt x="331698" y="1949380"/>
                </a:cubicBezTo>
                <a:cubicBezTo>
                  <a:pt x="336413" y="1945608"/>
                  <a:pt x="337975" y="1939023"/>
                  <a:pt x="341747" y="1934308"/>
                </a:cubicBezTo>
                <a:cubicBezTo>
                  <a:pt x="344706" y="1930609"/>
                  <a:pt x="348446" y="1927609"/>
                  <a:pt x="351795" y="1924259"/>
                </a:cubicBezTo>
                <a:cubicBezTo>
                  <a:pt x="386004" y="1958468"/>
                  <a:pt x="333864" y="1905014"/>
                  <a:pt x="371892" y="1949380"/>
                </a:cubicBezTo>
                <a:cubicBezTo>
                  <a:pt x="378057" y="1956573"/>
                  <a:pt x="391989" y="1969477"/>
                  <a:pt x="391989" y="1969477"/>
                </a:cubicBezTo>
                <a:cubicBezTo>
                  <a:pt x="403946" y="2005350"/>
                  <a:pt x="407912" y="1990809"/>
                  <a:pt x="391989" y="2014694"/>
                </a:cubicBezTo>
                <a:cubicBezTo>
                  <a:pt x="402037" y="2018044"/>
                  <a:pt x="413321" y="2018868"/>
                  <a:pt x="422134" y="2024743"/>
                </a:cubicBezTo>
                <a:lnTo>
                  <a:pt x="452279" y="2044840"/>
                </a:lnTo>
                <a:cubicBezTo>
                  <a:pt x="453954" y="2049864"/>
                  <a:pt x="453995" y="2055777"/>
                  <a:pt x="457303" y="2059912"/>
                </a:cubicBezTo>
                <a:cubicBezTo>
                  <a:pt x="461075" y="2064627"/>
                  <a:pt x="466398" y="2069106"/>
                  <a:pt x="472375" y="2069960"/>
                </a:cubicBezTo>
                <a:cubicBezTo>
                  <a:pt x="476791" y="2070591"/>
                  <a:pt x="501889" y="2061797"/>
                  <a:pt x="507545" y="2059912"/>
                </a:cubicBezTo>
                <a:cubicBezTo>
                  <a:pt x="521777" y="2017217"/>
                  <a:pt x="501928" y="2069274"/>
                  <a:pt x="522617" y="2034791"/>
                </a:cubicBezTo>
                <a:cubicBezTo>
                  <a:pt x="525342" y="2030250"/>
                  <a:pt x="524916" y="2024260"/>
                  <a:pt x="527641" y="2019719"/>
                </a:cubicBezTo>
                <a:cubicBezTo>
                  <a:pt x="535546" y="2006544"/>
                  <a:pt x="543336" y="2008259"/>
                  <a:pt x="557786" y="2004646"/>
                </a:cubicBezTo>
                <a:cubicBezTo>
                  <a:pt x="582050" y="1980385"/>
                  <a:pt x="551217" y="2009901"/>
                  <a:pt x="582907" y="1984549"/>
                </a:cubicBezTo>
                <a:cubicBezTo>
                  <a:pt x="598460" y="1972107"/>
                  <a:pt x="588755" y="1976052"/>
                  <a:pt x="603004" y="1959429"/>
                </a:cubicBezTo>
                <a:cubicBezTo>
                  <a:pt x="609169" y="1952236"/>
                  <a:pt x="623101" y="1939332"/>
                  <a:pt x="623101" y="1939332"/>
                </a:cubicBezTo>
                <a:cubicBezTo>
                  <a:pt x="624776" y="1932633"/>
                  <a:pt x="624699" y="1925230"/>
                  <a:pt x="628125" y="1919235"/>
                </a:cubicBezTo>
                <a:cubicBezTo>
                  <a:pt x="631650" y="1913066"/>
                  <a:pt x="638648" y="1909621"/>
                  <a:pt x="643197" y="1904163"/>
                </a:cubicBezTo>
                <a:cubicBezTo>
                  <a:pt x="647063" y="1899524"/>
                  <a:pt x="648976" y="1893360"/>
                  <a:pt x="653246" y="1889090"/>
                </a:cubicBezTo>
                <a:cubicBezTo>
                  <a:pt x="657516" y="1884820"/>
                  <a:pt x="663603" y="1882814"/>
                  <a:pt x="668318" y="1879042"/>
                </a:cubicBezTo>
                <a:cubicBezTo>
                  <a:pt x="672017" y="1876083"/>
                  <a:pt x="675017" y="1872343"/>
                  <a:pt x="678367" y="1868993"/>
                </a:cubicBezTo>
                <a:cubicBezTo>
                  <a:pt x="680042" y="1863969"/>
                  <a:pt x="680083" y="1858056"/>
                  <a:pt x="683391" y="1853921"/>
                </a:cubicBezTo>
                <a:cubicBezTo>
                  <a:pt x="687163" y="1849206"/>
                  <a:pt x="693748" y="1847645"/>
                  <a:pt x="698463" y="1843873"/>
                </a:cubicBezTo>
                <a:cubicBezTo>
                  <a:pt x="702162" y="1840914"/>
                  <a:pt x="705162" y="1837174"/>
                  <a:pt x="708512" y="1833824"/>
                </a:cubicBezTo>
                <a:cubicBezTo>
                  <a:pt x="710187" y="1828800"/>
                  <a:pt x="710811" y="1823293"/>
                  <a:pt x="713536" y="1818752"/>
                </a:cubicBezTo>
                <a:cubicBezTo>
                  <a:pt x="731388" y="1788998"/>
                  <a:pt x="722831" y="1841110"/>
                  <a:pt x="743681" y="1778558"/>
                </a:cubicBezTo>
                <a:cubicBezTo>
                  <a:pt x="755227" y="1743919"/>
                  <a:pt x="746239" y="1755902"/>
                  <a:pt x="763778" y="1738365"/>
                </a:cubicBezTo>
                <a:cubicBezTo>
                  <a:pt x="762103" y="1724967"/>
                  <a:pt x="761169" y="1711455"/>
                  <a:pt x="758753" y="1698171"/>
                </a:cubicBezTo>
                <a:cubicBezTo>
                  <a:pt x="757806" y="1692961"/>
                  <a:pt x="751360" y="1687836"/>
                  <a:pt x="753729" y="1683099"/>
                </a:cubicBezTo>
                <a:cubicBezTo>
                  <a:pt x="756098" y="1678362"/>
                  <a:pt x="763778" y="1679750"/>
                  <a:pt x="768802" y="1678075"/>
                </a:cubicBezTo>
                <a:cubicBezTo>
                  <a:pt x="798731" y="1648143"/>
                  <a:pt x="758013" y="1693225"/>
                  <a:pt x="783874" y="1602712"/>
                </a:cubicBezTo>
                <a:cubicBezTo>
                  <a:pt x="785329" y="1597620"/>
                  <a:pt x="793923" y="1599363"/>
                  <a:pt x="798947" y="1597688"/>
                </a:cubicBezTo>
                <a:cubicBezTo>
                  <a:pt x="802296" y="1592664"/>
                  <a:pt x="808246" y="1588607"/>
                  <a:pt x="808995" y="1582615"/>
                </a:cubicBezTo>
                <a:cubicBezTo>
                  <a:pt x="810054" y="1574141"/>
                  <a:pt x="807790" y="1565132"/>
                  <a:pt x="803971" y="1557494"/>
                </a:cubicBezTo>
                <a:cubicBezTo>
                  <a:pt x="800793" y="1551139"/>
                  <a:pt x="793447" y="1547880"/>
                  <a:pt x="788898" y="1542422"/>
                </a:cubicBezTo>
                <a:cubicBezTo>
                  <a:pt x="785032" y="1537783"/>
                  <a:pt x="781302" y="1532867"/>
                  <a:pt x="778850" y="1527349"/>
                </a:cubicBezTo>
                <a:cubicBezTo>
                  <a:pt x="774548" y="1517670"/>
                  <a:pt x="768802" y="1497204"/>
                  <a:pt x="768802" y="1497204"/>
                </a:cubicBezTo>
                <a:cubicBezTo>
                  <a:pt x="773826" y="1495529"/>
                  <a:pt x="779333" y="1494905"/>
                  <a:pt x="783874" y="1492180"/>
                </a:cubicBezTo>
                <a:cubicBezTo>
                  <a:pt x="787936" y="1489743"/>
                  <a:pt x="790224" y="1485091"/>
                  <a:pt x="793923" y="1482132"/>
                </a:cubicBezTo>
                <a:cubicBezTo>
                  <a:pt x="798638" y="1478360"/>
                  <a:pt x="803971" y="1475433"/>
                  <a:pt x="808995" y="1472084"/>
                </a:cubicBezTo>
                <a:cubicBezTo>
                  <a:pt x="810484" y="1467616"/>
                  <a:pt x="820190" y="1439780"/>
                  <a:pt x="819044" y="1436914"/>
                </a:cubicBezTo>
                <a:cubicBezTo>
                  <a:pt x="817077" y="1431997"/>
                  <a:pt x="808995" y="1433565"/>
                  <a:pt x="803971" y="1431890"/>
                </a:cubicBezTo>
                <a:cubicBezTo>
                  <a:pt x="784797" y="1403128"/>
                  <a:pt x="798947" y="1432051"/>
                  <a:pt x="798947" y="1391697"/>
                </a:cubicBezTo>
                <a:cubicBezTo>
                  <a:pt x="798947" y="1386401"/>
                  <a:pt x="797668" y="1403024"/>
                  <a:pt x="793923" y="1406769"/>
                </a:cubicBezTo>
                <a:cubicBezTo>
                  <a:pt x="790178" y="1410514"/>
                  <a:pt x="783874" y="1410118"/>
                  <a:pt x="778850" y="1411793"/>
                </a:cubicBezTo>
                <a:cubicBezTo>
                  <a:pt x="765581" y="1371984"/>
                  <a:pt x="770543" y="1392096"/>
                  <a:pt x="763778" y="1351503"/>
                </a:cubicBezTo>
                <a:cubicBezTo>
                  <a:pt x="765453" y="1346479"/>
                  <a:pt x="768802" y="1341727"/>
                  <a:pt x="768802" y="1336431"/>
                </a:cubicBezTo>
                <a:cubicBezTo>
                  <a:pt x="768802" y="1328708"/>
                  <a:pt x="763935" y="1301577"/>
                  <a:pt x="758753" y="1291213"/>
                </a:cubicBezTo>
                <a:cubicBezTo>
                  <a:pt x="756053" y="1285812"/>
                  <a:pt x="752054" y="1281165"/>
                  <a:pt x="748705" y="1276141"/>
                </a:cubicBezTo>
                <a:cubicBezTo>
                  <a:pt x="747030" y="1267767"/>
                  <a:pt x="745752" y="1259305"/>
                  <a:pt x="743681" y="1251020"/>
                </a:cubicBezTo>
                <a:cubicBezTo>
                  <a:pt x="742397" y="1245882"/>
                  <a:pt x="738657" y="1241243"/>
                  <a:pt x="738657" y="1235947"/>
                </a:cubicBezTo>
                <a:cubicBezTo>
                  <a:pt x="738657" y="1230651"/>
                  <a:pt x="741313" y="1225612"/>
                  <a:pt x="743681" y="1220875"/>
                </a:cubicBezTo>
                <a:cubicBezTo>
                  <a:pt x="750020" y="1208196"/>
                  <a:pt x="754430" y="1205101"/>
                  <a:pt x="763778" y="1195754"/>
                </a:cubicBezTo>
                <a:cubicBezTo>
                  <a:pt x="768578" y="1181354"/>
                  <a:pt x="774556" y="1171727"/>
                  <a:pt x="763778" y="1155560"/>
                </a:cubicBezTo>
                <a:cubicBezTo>
                  <a:pt x="760840" y="1151153"/>
                  <a:pt x="753729" y="1152211"/>
                  <a:pt x="748705" y="1150536"/>
                </a:cubicBezTo>
                <a:cubicBezTo>
                  <a:pt x="747030" y="1135464"/>
                  <a:pt x="749313" y="1119399"/>
                  <a:pt x="743681" y="1105319"/>
                </a:cubicBezTo>
                <a:cubicBezTo>
                  <a:pt x="741714" y="1100402"/>
                  <a:pt x="729265" y="1105549"/>
                  <a:pt x="728608" y="1100294"/>
                </a:cubicBezTo>
                <a:cubicBezTo>
                  <a:pt x="727096" y="1088196"/>
                  <a:pt x="735307" y="1076848"/>
                  <a:pt x="738657" y="1065125"/>
                </a:cubicBezTo>
                <a:cubicBezTo>
                  <a:pt x="740332" y="1041679"/>
                  <a:pt x="740935" y="1018132"/>
                  <a:pt x="743681" y="994787"/>
                </a:cubicBezTo>
                <a:cubicBezTo>
                  <a:pt x="748926" y="950206"/>
                  <a:pt x="759684" y="1027541"/>
                  <a:pt x="743681" y="939521"/>
                </a:cubicBezTo>
                <a:cubicBezTo>
                  <a:pt x="742734" y="934310"/>
                  <a:pt x="740051" y="929557"/>
                  <a:pt x="738657" y="924448"/>
                </a:cubicBezTo>
                <a:cubicBezTo>
                  <a:pt x="735023" y="911125"/>
                  <a:pt x="728608" y="884255"/>
                  <a:pt x="728608" y="884255"/>
                </a:cubicBezTo>
                <a:cubicBezTo>
                  <a:pt x="726933" y="864158"/>
                  <a:pt x="726085" y="843976"/>
                  <a:pt x="723584" y="823965"/>
                </a:cubicBezTo>
                <a:cubicBezTo>
                  <a:pt x="722728" y="817113"/>
                  <a:pt x="718560" y="810773"/>
                  <a:pt x="718560" y="803868"/>
                </a:cubicBezTo>
                <a:cubicBezTo>
                  <a:pt x="718560" y="698877"/>
                  <a:pt x="699392" y="722549"/>
                  <a:pt x="733633" y="688312"/>
                </a:cubicBezTo>
                <a:cubicBezTo>
                  <a:pt x="740681" y="667169"/>
                  <a:pt x="743255" y="666935"/>
                  <a:pt x="733633" y="638070"/>
                </a:cubicBezTo>
                <a:cubicBezTo>
                  <a:pt x="732135" y="633576"/>
                  <a:pt x="726934" y="631371"/>
                  <a:pt x="723584" y="628022"/>
                </a:cubicBezTo>
                <a:cubicBezTo>
                  <a:pt x="721909" y="622998"/>
                  <a:pt x="718560" y="618245"/>
                  <a:pt x="718560" y="612949"/>
                </a:cubicBezTo>
                <a:cubicBezTo>
                  <a:pt x="718560" y="597679"/>
                  <a:pt x="725673" y="597779"/>
                  <a:pt x="733633" y="587829"/>
                </a:cubicBezTo>
                <a:cubicBezTo>
                  <a:pt x="737405" y="583114"/>
                  <a:pt x="740332" y="577780"/>
                  <a:pt x="743681" y="572756"/>
                </a:cubicBezTo>
                <a:cubicBezTo>
                  <a:pt x="742006" y="567732"/>
                  <a:pt x="742402" y="561429"/>
                  <a:pt x="738657" y="557684"/>
                </a:cubicBezTo>
                <a:cubicBezTo>
                  <a:pt x="734912" y="553939"/>
                  <a:pt x="725142" y="557721"/>
                  <a:pt x="723584" y="552659"/>
                </a:cubicBezTo>
                <a:cubicBezTo>
                  <a:pt x="701728" y="481628"/>
                  <a:pt x="741996" y="500181"/>
                  <a:pt x="703487" y="487345"/>
                </a:cubicBezTo>
                <a:cubicBezTo>
                  <a:pt x="701812" y="478971"/>
                  <a:pt x="701461" y="470220"/>
                  <a:pt x="698463" y="462224"/>
                </a:cubicBezTo>
                <a:cubicBezTo>
                  <a:pt x="694240" y="450963"/>
                  <a:pt x="675909" y="442081"/>
                  <a:pt x="693439" y="427055"/>
                </a:cubicBezTo>
                <a:cubicBezTo>
                  <a:pt x="701481" y="420162"/>
                  <a:pt x="723584" y="417007"/>
                  <a:pt x="723584" y="417007"/>
                </a:cubicBezTo>
                <a:cubicBezTo>
                  <a:pt x="690699" y="406043"/>
                  <a:pt x="722976" y="421270"/>
                  <a:pt x="703487" y="396910"/>
                </a:cubicBezTo>
                <a:cubicBezTo>
                  <a:pt x="699715" y="392195"/>
                  <a:pt x="693439" y="390211"/>
                  <a:pt x="688415" y="386862"/>
                </a:cubicBezTo>
                <a:cubicBezTo>
                  <a:pt x="677103" y="352925"/>
                  <a:pt x="690160" y="394709"/>
                  <a:pt x="678367" y="341644"/>
                </a:cubicBezTo>
                <a:cubicBezTo>
                  <a:pt x="677218" y="336474"/>
                  <a:pt x="675017" y="331595"/>
                  <a:pt x="673342" y="326571"/>
                </a:cubicBezTo>
                <a:cubicBezTo>
                  <a:pt x="675017" y="299776"/>
                  <a:pt x="675556" y="272885"/>
                  <a:pt x="678367" y="246185"/>
                </a:cubicBezTo>
                <a:cubicBezTo>
                  <a:pt x="678921" y="240918"/>
                  <a:pt x="685760" y="235849"/>
                  <a:pt x="683391" y="231112"/>
                </a:cubicBezTo>
                <a:cubicBezTo>
                  <a:pt x="665141" y="194613"/>
                  <a:pt x="664969" y="200130"/>
                  <a:pt x="653246" y="190919"/>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شكل حر 16"/>
          <p:cNvSpPr/>
          <p:nvPr/>
        </p:nvSpPr>
        <p:spPr>
          <a:xfrm>
            <a:off x="8963025" y="3219450"/>
            <a:ext cx="119063" cy="185751"/>
          </a:xfrm>
          <a:custGeom>
            <a:avLst/>
            <a:gdLst>
              <a:gd name="connsiteX0" fmla="*/ 114300 w 119063"/>
              <a:gd name="connsiteY0" fmla="*/ 28575 h 185751"/>
              <a:gd name="connsiteX1" fmla="*/ 76200 w 119063"/>
              <a:gd name="connsiteY1" fmla="*/ 19050 h 185751"/>
              <a:gd name="connsiteX2" fmla="*/ 61913 w 119063"/>
              <a:gd name="connsiteY2" fmla="*/ 9525 h 185751"/>
              <a:gd name="connsiteX3" fmla="*/ 42863 w 119063"/>
              <a:gd name="connsiteY3" fmla="*/ 4763 h 185751"/>
              <a:gd name="connsiteX4" fmla="*/ 28575 w 119063"/>
              <a:gd name="connsiteY4" fmla="*/ 0 h 185751"/>
              <a:gd name="connsiteX5" fmla="*/ 14288 w 119063"/>
              <a:gd name="connsiteY5" fmla="*/ 4763 h 185751"/>
              <a:gd name="connsiteX6" fmla="*/ 9525 w 119063"/>
              <a:gd name="connsiteY6" fmla="*/ 19050 h 185751"/>
              <a:gd name="connsiteX7" fmla="*/ 0 w 119063"/>
              <a:gd name="connsiteY7" fmla="*/ 33338 h 185751"/>
              <a:gd name="connsiteX8" fmla="*/ 4763 w 119063"/>
              <a:gd name="connsiteY8" fmla="*/ 57150 h 185751"/>
              <a:gd name="connsiteX9" fmla="*/ 19050 w 119063"/>
              <a:gd name="connsiteY9" fmla="*/ 66675 h 185751"/>
              <a:gd name="connsiteX10" fmla="*/ 28575 w 119063"/>
              <a:gd name="connsiteY10" fmla="*/ 95250 h 185751"/>
              <a:gd name="connsiteX11" fmla="*/ 33338 w 119063"/>
              <a:gd name="connsiteY11" fmla="*/ 109538 h 185751"/>
              <a:gd name="connsiteX12" fmla="*/ 38100 w 119063"/>
              <a:gd name="connsiteY12" fmla="*/ 123825 h 185751"/>
              <a:gd name="connsiteX13" fmla="*/ 42863 w 119063"/>
              <a:gd name="connsiteY13" fmla="*/ 171450 h 185751"/>
              <a:gd name="connsiteX14" fmla="*/ 57150 w 119063"/>
              <a:gd name="connsiteY14" fmla="*/ 176213 h 185751"/>
              <a:gd name="connsiteX15" fmla="*/ 85725 w 119063"/>
              <a:gd name="connsiteY15" fmla="*/ 180975 h 185751"/>
              <a:gd name="connsiteX16" fmla="*/ 109538 w 119063"/>
              <a:gd name="connsiteY16" fmla="*/ 157163 h 185751"/>
              <a:gd name="connsiteX17" fmla="*/ 114300 w 119063"/>
              <a:gd name="connsiteY17" fmla="*/ 142875 h 185751"/>
              <a:gd name="connsiteX18" fmla="*/ 119063 w 119063"/>
              <a:gd name="connsiteY18" fmla="*/ 128588 h 185751"/>
              <a:gd name="connsiteX19" fmla="*/ 114300 w 119063"/>
              <a:gd name="connsiteY19" fmla="*/ 100013 h 185751"/>
              <a:gd name="connsiteX20" fmla="*/ 109538 w 119063"/>
              <a:gd name="connsiteY20" fmla="*/ 85725 h 185751"/>
              <a:gd name="connsiteX21" fmla="*/ 114300 w 119063"/>
              <a:gd name="connsiteY21" fmla="*/ 28575 h 1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9063" h="185751">
                <a:moveTo>
                  <a:pt x="114300" y="28575"/>
                </a:moveTo>
                <a:cubicBezTo>
                  <a:pt x="108744" y="17462"/>
                  <a:pt x="85965" y="23933"/>
                  <a:pt x="76200" y="19050"/>
                </a:cubicBezTo>
                <a:cubicBezTo>
                  <a:pt x="71081" y="16490"/>
                  <a:pt x="67174" y="11780"/>
                  <a:pt x="61913" y="9525"/>
                </a:cubicBezTo>
                <a:cubicBezTo>
                  <a:pt x="55897" y="6947"/>
                  <a:pt x="49157" y="6561"/>
                  <a:pt x="42863" y="4763"/>
                </a:cubicBezTo>
                <a:cubicBezTo>
                  <a:pt x="38036" y="3384"/>
                  <a:pt x="33338" y="1588"/>
                  <a:pt x="28575" y="0"/>
                </a:cubicBezTo>
                <a:cubicBezTo>
                  <a:pt x="23813" y="1588"/>
                  <a:pt x="17838" y="1213"/>
                  <a:pt x="14288" y="4763"/>
                </a:cubicBezTo>
                <a:cubicBezTo>
                  <a:pt x="10738" y="8313"/>
                  <a:pt x="11770" y="14560"/>
                  <a:pt x="9525" y="19050"/>
                </a:cubicBezTo>
                <a:cubicBezTo>
                  <a:pt x="6965" y="24170"/>
                  <a:pt x="3175" y="28575"/>
                  <a:pt x="0" y="33338"/>
                </a:cubicBezTo>
                <a:cubicBezTo>
                  <a:pt x="1588" y="41275"/>
                  <a:pt x="747" y="50122"/>
                  <a:pt x="4763" y="57150"/>
                </a:cubicBezTo>
                <a:cubicBezTo>
                  <a:pt x="7603" y="62120"/>
                  <a:pt x="16017" y="61821"/>
                  <a:pt x="19050" y="66675"/>
                </a:cubicBezTo>
                <a:cubicBezTo>
                  <a:pt x="24371" y="75189"/>
                  <a:pt x="25400" y="85725"/>
                  <a:pt x="28575" y="95250"/>
                </a:cubicBezTo>
                <a:lnTo>
                  <a:pt x="33338" y="109538"/>
                </a:lnTo>
                <a:lnTo>
                  <a:pt x="38100" y="123825"/>
                </a:lnTo>
                <a:cubicBezTo>
                  <a:pt x="39688" y="139700"/>
                  <a:pt x="37411" y="156456"/>
                  <a:pt x="42863" y="171450"/>
                </a:cubicBezTo>
                <a:cubicBezTo>
                  <a:pt x="44579" y="176168"/>
                  <a:pt x="52250" y="175124"/>
                  <a:pt x="57150" y="176213"/>
                </a:cubicBezTo>
                <a:cubicBezTo>
                  <a:pt x="66576" y="178308"/>
                  <a:pt x="76200" y="179388"/>
                  <a:pt x="85725" y="180975"/>
                </a:cubicBezTo>
                <a:cubicBezTo>
                  <a:pt x="109538" y="188913"/>
                  <a:pt x="98426" y="190501"/>
                  <a:pt x="109538" y="157163"/>
                </a:cubicBezTo>
                <a:lnTo>
                  <a:pt x="114300" y="142875"/>
                </a:lnTo>
                <a:lnTo>
                  <a:pt x="119063" y="128588"/>
                </a:lnTo>
                <a:cubicBezTo>
                  <a:pt x="117475" y="119063"/>
                  <a:pt x="116395" y="109439"/>
                  <a:pt x="114300" y="100013"/>
                </a:cubicBezTo>
                <a:cubicBezTo>
                  <a:pt x="113211" y="95112"/>
                  <a:pt x="109896" y="90732"/>
                  <a:pt x="109538" y="85725"/>
                </a:cubicBezTo>
                <a:cubicBezTo>
                  <a:pt x="108294" y="68307"/>
                  <a:pt x="119856" y="39688"/>
                  <a:pt x="114300" y="28575"/>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شكل حر 17"/>
          <p:cNvSpPr/>
          <p:nvPr/>
        </p:nvSpPr>
        <p:spPr>
          <a:xfrm>
            <a:off x="9220200" y="3690382"/>
            <a:ext cx="247650" cy="615706"/>
          </a:xfrm>
          <a:custGeom>
            <a:avLst/>
            <a:gdLst>
              <a:gd name="connsiteX0" fmla="*/ 197644 w 247650"/>
              <a:gd name="connsiteY0" fmla="*/ 556 h 615706"/>
              <a:gd name="connsiteX1" fmla="*/ 195263 w 247650"/>
              <a:gd name="connsiteY1" fmla="*/ 12462 h 615706"/>
              <a:gd name="connsiteX2" fmla="*/ 190500 w 247650"/>
              <a:gd name="connsiteY2" fmla="*/ 19606 h 615706"/>
              <a:gd name="connsiteX3" fmla="*/ 152400 w 247650"/>
              <a:gd name="connsiteY3" fmla="*/ 26749 h 615706"/>
              <a:gd name="connsiteX4" fmla="*/ 150019 w 247650"/>
              <a:gd name="connsiteY4" fmla="*/ 55324 h 615706"/>
              <a:gd name="connsiteX5" fmla="*/ 147638 w 247650"/>
              <a:gd name="connsiteY5" fmla="*/ 83899 h 615706"/>
              <a:gd name="connsiteX6" fmla="*/ 145256 w 247650"/>
              <a:gd name="connsiteY6" fmla="*/ 91043 h 615706"/>
              <a:gd name="connsiteX7" fmla="*/ 130969 w 247650"/>
              <a:gd name="connsiteY7" fmla="*/ 110093 h 615706"/>
              <a:gd name="connsiteX8" fmla="*/ 128588 w 247650"/>
              <a:gd name="connsiteY8" fmla="*/ 117237 h 615706"/>
              <a:gd name="connsiteX9" fmla="*/ 123825 w 247650"/>
              <a:gd name="connsiteY9" fmla="*/ 133906 h 615706"/>
              <a:gd name="connsiteX10" fmla="*/ 119063 w 247650"/>
              <a:gd name="connsiteY10" fmla="*/ 141049 h 615706"/>
              <a:gd name="connsiteX11" fmla="*/ 116681 w 247650"/>
              <a:gd name="connsiteY11" fmla="*/ 155337 h 615706"/>
              <a:gd name="connsiteX12" fmla="*/ 114300 w 247650"/>
              <a:gd name="connsiteY12" fmla="*/ 162481 h 615706"/>
              <a:gd name="connsiteX13" fmla="*/ 116681 w 247650"/>
              <a:gd name="connsiteY13" fmla="*/ 207724 h 615706"/>
              <a:gd name="connsiteX14" fmla="*/ 114300 w 247650"/>
              <a:gd name="connsiteY14" fmla="*/ 238681 h 615706"/>
              <a:gd name="connsiteX15" fmla="*/ 100013 w 247650"/>
              <a:gd name="connsiteY15" fmla="*/ 248206 h 615706"/>
              <a:gd name="connsiteX16" fmla="*/ 83344 w 247650"/>
              <a:gd name="connsiteY16" fmla="*/ 269637 h 615706"/>
              <a:gd name="connsiteX17" fmla="*/ 76200 w 247650"/>
              <a:gd name="connsiteY17" fmla="*/ 286306 h 615706"/>
              <a:gd name="connsiteX18" fmla="*/ 71438 w 247650"/>
              <a:gd name="connsiteY18" fmla="*/ 300593 h 615706"/>
              <a:gd name="connsiteX19" fmla="*/ 61913 w 247650"/>
              <a:gd name="connsiteY19" fmla="*/ 298212 h 615706"/>
              <a:gd name="connsiteX20" fmla="*/ 59531 w 247650"/>
              <a:gd name="connsiteY20" fmla="*/ 307737 h 615706"/>
              <a:gd name="connsiteX21" fmla="*/ 54769 w 247650"/>
              <a:gd name="connsiteY21" fmla="*/ 317262 h 615706"/>
              <a:gd name="connsiteX22" fmla="*/ 57150 w 247650"/>
              <a:gd name="connsiteY22" fmla="*/ 336312 h 615706"/>
              <a:gd name="connsiteX23" fmla="*/ 57150 w 247650"/>
              <a:gd name="connsiteY23" fmla="*/ 381556 h 615706"/>
              <a:gd name="connsiteX24" fmla="*/ 42863 w 247650"/>
              <a:gd name="connsiteY24" fmla="*/ 391081 h 615706"/>
              <a:gd name="connsiteX25" fmla="*/ 38100 w 247650"/>
              <a:gd name="connsiteY25" fmla="*/ 398224 h 615706"/>
              <a:gd name="connsiteX26" fmla="*/ 38100 w 247650"/>
              <a:gd name="connsiteY26" fmla="*/ 448231 h 615706"/>
              <a:gd name="connsiteX27" fmla="*/ 40481 w 247650"/>
              <a:gd name="connsiteY27" fmla="*/ 455374 h 615706"/>
              <a:gd name="connsiteX28" fmla="*/ 28575 w 247650"/>
              <a:gd name="connsiteY28" fmla="*/ 452993 h 615706"/>
              <a:gd name="connsiteX29" fmla="*/ 11906 w 247650"/>
              <a:gd name="connsiteY29" fmla="*/ 445849 h 615706"/>
              <a:gd name="connsiteX30" fmla="*/ 7144 w 247650"/>
              <a:gd name="connsiteY30" fmla="*/ 476806 h 615706"/>
              <a:gd name="connsiteX31" fmla="*/ 2381 w 247650"/>
              <a:gd name="connsiteY31" fmla="*/ 491093 h 615706"/>
              <a:gd name="connsiteX32" fmla="*/ 0 w 247650"/>
              <a:gd name="connsiteY32" fmla="*/ 526812 h 615706"/>
              <a:gd name="connsiteX33" fmla="*/ 2381 w 247650"/>
              <a:gd name="connsiteY33" fmla="*/ 548243 h 615706"/>
              <a:gd name="connsiteX34" fmla="*/ 4763 w 247650"/>
              <a:gd name="connsiteY34" fmla="*/ 555387 h 615706"/>
              <a:gd name="connsiteX35" fmla="*/ 7144 w 247650"/>
              <a:gd name="connsiteY35" fmla="*/ 564912 h 615706"/>
              <a:gd name="connsiteX36" fmla="*/ 9525 w 247650"/>
              <a:gd name="connsiteY36" fmla="*/ 614918 h 615706"/>
              <a:gd name="connsiteX37" fmla="*/ 16669 w 247650"/>
              <a:gd name="connsiteY37" fmla="*/ 610156 h 615706"/>
              <a:gd name="connsiteX38" fmla="*/ 28575 w 247650"/>
              <a:gd name="connsiteY38" fmla="*/ 588724 h 615706"/>
              <a:gd name="connsiteX39" fmla="*/ 33338 w 247650"/>
              <a:gd name="connsiteY39" fmla="*/ 581581 h 615706"/>
              <a:gd name="connsiteX40" fmla="*/ 50006 w 247650"/>
              <a:gd name="connsiteY40" fmla="*/ 564912 h 615706"/>
              <a:gd name="connsiteX41" fmla="*/ 69056 w 247650"/>
              <a:gd name="connsiteY41" fmla="*/ 550624 h 615706"/>
              <a:gd name="connsiteX42" fmla="*/ 78581 w 247650"/>
              <a:gd name="connsiteY42" fmla="*/ 541099 h 615706"/>
              <a:gd name="connsiteX43" fmla="*/ 97631 w 247650"/>
              <a:gd name="connsiteY43" fmla="*/ 526812 h 615706"/>
              <a:gd name="connsiteX44" fmla="*/ 119063 w 247650"/>
              <a:gd name="connsiteY44" fmla="*/ 517287 h 615706"/>
              <a:gd name="connsiteX45" fmla="*/ 123825 w 247650"/>
              <a:gd name="connsiteY45" fmla="*/ 507762 h 615706"/>
              <a:gd name="connsiteX46" fmla="*/ 130969 w 247650"/>
              <a:gd name="connsiteY46" fmla="*/ 502999 h 615706"/>
              <a:gd name="connsiteX47" fmla="*/ 147638 w 247650"/>
              <a:gd name="connsiteY47" fmla="*/ 507762 h 615706"/>
              <a:gd name="connsiteX48" fmla="*/ 161925 w 247650"/>
              <a:gd name="connsiteY48" fmla="*/ 502999 h 615706"/>
              <a:gd name="connsiteX49" fmla="*/ 169069 w 247650"/>
              <a:gd name="connsiteY49" fmla="*/ 474424 h 615706"/>
              <a:gd name="connsiteX50" fmla="*/ 173831 w 247650"/>
              <a:gd name="connsiteY50" fmla="*/ 467281 h 615706"/>
              <a:gd name="connsiteX51" fmla="*/ 178594 w 247650"/>
              <a:gd name="connsiteY51" fmla="*/ 457756 h 615706"/>
              <a:gd name="connsiteX52" fmla="*/ 188119 w 247650"/>
              <a:gd name="connsiteY52" fmla="*/ 448231 h 615706"/>
              <a:gd name="connsiteX53" fmla="*/ 197644 w 247650"/>
              <a:gd name="connsiteY53" fmla="*/ 433943 h 615706"/>
              <a:gd name="connsiteX54" fmla="*/ 202406 w 247650"/>
              <a:gd name="connsiteY54" fmla="*/ 426799 h 615706"/>
              <a:gd name="connsiteX55" fmla="*/ 207169 w 247650"/>
              <a:gd name="connsiteY55" fmla="*/ 419656 h 615706"/>
              <a:gd name="connsiteX56" fmla="*/ 204788 w 247650"/>
              <a:gd name="connsiteY56" fmla="*/ 402987 h 615706"/>
              <a:gd name="connsiteX57" fmla="*/ 195263 w 247650"/>
              <a:gd name="connsiteY57" fmla="*/ 388699 h 615706"/>
              <a:gd name="connsiteX58" fmla="*/ 202406 w 247650"/>
              <a:gd name="connsiteY58" fmla="*/ 379174 h 615706"/>
              <a:gd name="connsiteX59" fmla="*/ 209550 w 247650"/>
              <a:gd name="connsiteY59" fmla="*/ 372031 h 615706"/>
              <a:gd name="connsiteX60" fmla="*/ 219075 w 247650"/>
              <a:gd name="connsiteY60" fmla="*/ 357743 h 615706"/>
              <a:gd name="connsiteX61" fmla="*/ 223838 w 247650"/>
              <a:gd name="connsiteY61" fmla="*/ 350599 h 615706"/>
              <a:gd name="connsiteX62" fmla="*/ 228600 w 247650"/>
              <a:gd name="connsiteY62" fmla="*/ 343456 h 615706"/>
              <a:gd name="connsiteX63" fmla="*/ 235744 w 247650"/>
              <a:gd name="connsiteY63" fmla="*/ 338693 h 615706"/>
              <a:gd name="connsiteX64" fmla="*/ 242888 w 247650"/>
              <a:gd name="connsiteY64" fmla="*/ 312499 h 615706"/>
              <a:gd name="connsiteX65" fmla="*/ 247650 w 247650"/>
              <a:gd name="connsiteY65" fmla="*/ 302974 h 615706"/>
              <a:gd name="connsiteX66" fmla="*/ 245269 w 247650"/>
              <a:gd name="connsiteY66" fmla="*/ 205343 h 615706"/>
              <a:gd name="connsiteX67" fmla="*/ 242888 w 247650"/>
              <a:gd name="connsiteY67" fmla="*/ 198199 h 615706"/>
              <a:gd name="connsiteX68" fmla="*/ 240506 w 247650"/>
              <a:gd name="connsiteY68" fmla="*/ 186293 h 615706"/>
              <a:gd name="connsiteX69" fmla="*/ 238125 w 247650"/>
              <a:gd name="connsiteY69" fmla="*/ 172006 h 615706"/>
              <a:gd name="connsiteX70" fmla="*/ 230981 w 247650"/>
              <a:gd name="connsiteY70" fmla="*/ 157718 h 615706"/>
              <a:gd name="connsiteX71" fmla="*/ 223838 w 247650"/>
              <a:gd name="connsiteY71" fmla="*/ 117237 h 615706"/>
              <a:gd name="connsiteX72" fmla="*/ 216694 w 247650"/>
              <a:gd name="connsiteY72" fmla="*/ 81518 h 615706"/>
              <a:gd name="connsiteX73" fmla="*/ 211931 w 247650"/>
              <a:gd name="connsiteY73" fmla="*/ 62468 h 615706"/>
              <a:gd name="connsiteX74" fmla="*/ 190500 w 247650"/>
              <a:gd name="connsiteY74" fmla="*/ 52943 h 615706"/>
              <a:gd name="connsiteX75" fmla="*/ 190500 w 247650"/>
              <a:gd name="connsiteY75" fmla="*/ 31512 h 615706"/>
              <a:gd name="connsiteX76" fmla="*/ 197644 w 247650"/>
              <a:gd name="connsiteY76" fmla="*/ 556 h 615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247650" h="615706">
                <a:moveTo>
                  <a:pt x="197644" y="556"/>
                </a:moveTo>
                <a:cubicBezTo>
                  <a:pt x="198438" y="-2619"/>
                  <a:pt x="196684" y="8672"/>
                  <a:pt x="195263" y="12462"/>
                </a:cubicBezTo>
                <a:cubicBezTo>
                  <a:pt x="194258" y="15142"/>
                  <a:pt x="192524" y="17582"/>
                  <a:pt x="190500" y="19606"/>
                </a:cubicBezTo>
                <a:cubicBezTo>
                  <a:pt x="180435" y="29670"/>
                  <a:pt x="165633" y="25731"/>
                  <a:pt x="152400" y="26749"/>
                </a:cubicBezTo>
                <a:cubicBezTo>
                  <a:pt x="143211" y="45128"/>
                  <a:pt x="150019" y="27109"/>
                  <a:pt x="150019" y="55324"/>
                </a:cubicBezTo>
                <a:cubicBezTo>
                  <a:pt x="150019" y="64882"/>
                  <a:pt x="148901" y="74425"/>
                  <a:pt x="147638" y="83899"/>
                </a:cubicBezTo>
                <a:cubicBezTo>
                  <a:pt x="147306" y="86387"/>
                  <a:pt x="146604" y="88925"/>
                  <a:pt x="145256" y="91043"/>
                </a:cubicBezTo>
                <a:cubicBezTo>
                  <a:pt x="140995" y="97739"/>
                  <a:pt x="130969" y="110093"/>
                  <a:pt x="130969" y="110093"/>
                </a:cubicBezTo>
                <a:cubicBezTo>
                  <a:pt x="130175" y="112474"/>
                  <a:pt x="129309" y="114833"/>
                  <a:pt x="128588" y="117237"/>
                </a:cubicBezTo>
                <a:cubicBezTo>
                  <a:pt x="126927" y="122772"/>
                  <a:pt x="125971" y="128541"/>
                  <a:pt x="123825" y="133906"/>
                </a:cubicBezTo>
                <a:cubicBezTo>
                  <a:pt x="122762" y="136563"/>
                  <a:pt x="120650" y="138668"/>
                  <a:pt x="119063" y="141049"/>
                </a:cubicBezTo>
                <a:cubicBezTo>
                  <a:pt x="118269" y="145812"/>
                  <a:pt x="117728" y="150624"/>
                  <a:pt x="116681" y="155337"/>
                </a:cubicBezTo>
                <a:cubicBezTo>
                  <a:pt x="116136" y="157787"/>
                  <a:pt x="114300" y="159971"/>
                  <a:pt x="114300" y="162481"/>
                </a:cubicBezTo>
                <a:cubicBezTo>
                  <a:pt x="114300" y="177583"/>
                  <a:pt x="115887" y="192643"/>
                  <a:pt x="116681" y="207724"/>
                </a:cubicBezTo>
                <a:cubicBezTo>
                  <a:pt x="115887" y="218043"/>
                  <a:pt x="118240" y="229111"/>
                  <a:pt x="114300" y="238681"/>
                </a:cubicBezTo>
                <a:cubicBezTo>
                  <a:pt x="112121" y="243974"/>
                  <a:pt x="100013" y="248206"/>
                  <a:pt x="100013" y="248206"/>
                </a:cubicBezTo>
                <a:cubicBezTo>
                  <a:pt x="88620" y="265295"/>
                  <a:pt x="94535" y="258446"/>
                  <a:pt x="83344" y="269637"/>
                </a:cubicBezTo>
                <a:cubicBezTo>
                  <a:pt x="75681" y="292628"/>
                  <a:pt x="87968" y="256888"/>
                  <a:pt x="76200" y="286306"/>
                </a:cubicBezTo>
                <a:cubicBezTo>
                  <a:pt x="74336" y="290967"/>
                  <a:pt x="71438" y="300593"/>
                  <a:pt x="71438" y="300593"/>
                </a:cubicBezTo>
                <a:cubicBezTo>
                  <a:pt x="68263" y="299799"/>
                  <a:pt x="64719" y="296528"/>
                  <a:pt x="61913" y="298212"/>
                </a:cubicBezTo>
                <a:cubicBezTo>
                  <a:pt x="59107" y="299896"/>
                  <a:pt x="60680" y="304673"/>
                  <a:pt x="59531" y="307737"/>
                </a:cubicBezTo>
                <a:cubicBezTo>
                  <a:pt x="58285" y="311061"/>
                  <a:pt x="56356" y="314087"/>
                  <a:pt x="54769" y="317262"/>
                </a:cubicBezTo>
                <a:cubicBezTo>
                  <a:pt x="55563" y="323612"/>
                  <a:pt x="56005" y="330016"/>
                  <a:pt x="57150" y="336312"/>
                </a:cubicBezTo>
                <a:cubicBezTo>
                  <a:pt x="60851" y="356672"/>
                  <a:pt x="73391" y="335152"/>
                  <a:pt x="57150" y="381556"/>
                </a:cubicBezTo>
                <a:cubicBezTo>
                  <a:pt x="55259" y="386958"/>
                  <a:pt x="42863" y="391081"/>
                  <a:pt x="42863" y="391081"/>
                </a:cubicBezTo>
                <a:cubicBezTo>
                  <a:pt x="41275" y="393462"/>
                  <a:pt x="39380" y="395664"/>
                  <a:pt x="38100" y="398224"/>
                </a:cubicBezTo>
                <a:cubicBezTo>
                  <a:pt x="30907" y="412609"/>
                  <a:pt x="37218" y="438974"/>
                  <a:pt x="38100" y="448231"/>
                </a:cubicBezTo>
                <a:cubicBezTo>
                  <a:pt x="38338" y="450729"/>
                  <a:pt x="42726" y="454252"/>
                  <a:pt x="40481" y="455374"/>
                </a:cubicBezTo>
                <a:cubicBezTo>
                  <a:pt x="36861" y="457184"/>
                  <a:pt x="32501" y="453975"/>
                  <a:pt x="28575" y="452993"/>
                </a:cubicBezTo>
                <a:cubicBezTo>
                  <a:pt x="21565" y="451241"/>
                  <a:pt x="18724" y="449258"/>
                  <a:pt x="11906" y="445849"/>
                </a:cubicBezTo>
                <a:cubicBezTo>
                  <a:pt x="10230" y="460935"/>
                  <a:pt x="10783" y="464678"/>
                  <a:pt x="7144" y="476806"/>
                </a:cubicBezTo>
                <a:cubicBezTo>
                  <a:pt x="5701" y="481614"/>
                  <a:pt x="2381" y="491093"/>
                  <a:pt x="2381" y="491093"/>
                </a:cubicBezTo>
                <a:cubicBezTo>
                  <a:pt x="1587" y="502999"/>
                  <a:pt x="0" y="514879"/>
                  <a:pt x="0" y="526812"/>
                </a:cubicBezTo>
                <a:cubicBezTo>
                  <a:pt x="0" y="534000"/>
                  <a:pt x="1199" y="541153"/>
                  <a:pt x="2381" y="548243"/>
                </a:cubicBezTo>
                <a:cubicBezTo>
                  <a:pt x="2794" y="550719"/>
                  <a:pt x="4073" y="552973"/>
                  <a:pt x="4763" y="555387"/>
                </a:cubicBezTo>
                <a:cubicBezTo>
                  <a:pt x="5662" y="558534"/>
                  <a:pt x="6350" y="561737"/>
                  <a:pt x="7144" y="564912"/>
                </a:cubicBezTo>
                <a:cubicBezTo>
                  <a:pt x="7938" y="581581"/>
                  <a:pt x="6087" y="598588"/>
                  <a:pt x="9525" y="614918"/>
                </a:cubicBezTo>
                <a:cubicBezTo>
                  <a:pt x="10115" y="617718"/>
                  <a:pt x="14806" y="612329"/>
                  <a:pt x="16669" y="610156"/>
                </a:cubicBezTo>
                <a:cubicBezTo>
                  <a:pt x="21771" y="604203"/>
                  <a:pt x="24710" y="595488"/>
                  <a:pt x="28575" y="588724"/>
                </a:cubicBezTo>
                <a:cubicBezTo>
                  <a:pt x="29995" y="586239"/>
                  <a:pt x="31750" y="583962"/>
                  <a:pt x="33338" y="581581"/>
                </a:cubicBezTo>
                <a:cubicBezTo>
                  <a:pt x="38725" y="565417"/>
                  <a:pt x="30902" y="584016"/>
                  <a:pt x="50006" y="564912"/>
                </a:cubicBezTo>
                <a:cubicBezTo>
                  <a:pt x="69034" y="545884"/>
                  <a:pt x="42427" y="571336"/>
                  <a:pt x="69056" y="550624"/>
                </a:cubicBezTo>
                <a:cubicBezTo>
                  <a:pt x="72600" y="547867"/>
                  <a:pt x="75225" y="544082"/>
                  <a:pt x="78581" y="541099"/>
                </a:cubicBezTo>
                <a:cubicBezTo>
                  <a:pt x="79794" y="540021"/>
                  <a:pt x="93538" y="528631"/>
                  <a:pt x="97631" y="526812"/>
                </a:cubicBezTo>
                <a:cubicBezTo>
                  <a:pt x="123138" y="515475"/>
                  <a:pt x="102894" y="528065"/>
                  <a:pt x="119063" y="517287"/>
                </a:cubicBezTo>
                <a:cubicBezTo>
                  <a:pt x="120650" y="514112"/>
                  <a:pt x="121553" y="510489"/>
                  <a:pt x="123825" y="507762"/>
                </a:cubicBezTo>
                <a:cubicBezTo>
                  <a:pt x="125657" y="505563"/>
                  <a:pt x="128136" y="503404"/>
                  <a:pt x="130969" y="502999"/>
                </a:cubicBezTo>
                <a:cubicBezTo>
                  <a:pt x="133059" y="502700"/>
                  <a:pt x="144959" y="506869"/>
                  <a:pt x="147638" y="507762"/>
                </a:cubicBezTo>
                <a:cubicBezTo>
                  <a:pt x="152400" y="506174"/>
                  <a:pt x="158147" y="506305"/>
                  <a:pt x="161925" y="502999"/>
                </a:cubicBezTo>
                <a:cubicBezTo>
                  <a:pt x="167639" y="497999"/>
                  <a:pt x="167572" y="479413"/>
                  <a:pt x="169069" y="474424"/>
                </a:cubicBezTo>
                <a:cubicBezTo>
                  <a:pt x="169891" y="471683"/>
                  <a:pt x="172411" y="469766"/>
                  <a:pt x="173831" y="467281"/>
                </a:cubicBezTo>
                <a:cubicBezTo>
                  <a:pt x="175592" y="464199"/>
                  <a:pt x="176464" y="460596"/>
                  <a:pt x="178594" y="457756"/>
                </a:cubicBezTo>
                <a:cubicBezTo>
                  <a:pt x="181288" y="454164"/>
                  <a:pt x="185314" y="451737"/>
                  <a:pt x="188119" y="448231"/>
                </a:cubicBezTo>
                <a:cubicBezTo>
                  <a:pt x="191695" y="443761"/>
                  <a:pt x="194469" y="438706"/>
                  <a:pt x="197644" y="433943"/>
                </a:cubicBezTo>
                <a:lnTo>
                  <a:pt x="202406" y="426799"/>
                </a:lnTo>
                <a:lnTo>
                  <a:pt x="207169" y="419656"/>
                </a:lnTo>
                <a:cubicBezTo>
                  <a:pt x="206375" y="414100"/>
                  <a:pt x="206803" y="408226"/>
                  <a:pt x="204788" y="402987"/>
                </a:cubicBezTo>
                <a:cubicBezTo>
                  <a:pt x="202733" y="397645"/>
                  <a:pt x="195263" y="388699"/>
                  <a:pt x="195263" y="388699"/>
                </a:cubicBezTo>
                <a:cubicBezTo>
                  <a:pt x="197644" y="385524"/>
                  <a:pt x="199823" y="382187"/>
                  <a:pt x="202406" y="379174"/>
                </a:cubicBezTo>
                <a:cubicBezTo>
                  <a:pt x="204598" y="376617"/>
                  <a:pt x="207483" y="374689"/>
                  <a:pt x="209550" y="372031"/>
                </a:cubicBezTo>
                <a:cubicBezTo>
                  <a:pt x="213064" y="367513"/>
                  <a:pt x="215900" y="362506"/>
                  <a:pt x="219075" y="357743"/>
                </a:cubicBezTo>
                <a:lnTo>
                  <a:pt x="223838" y="350599"/>
                </a:lnTo>
                <a:cubicBezTo>
                  <a:pt x="225425" y="348218"/>
                  <a:pt x="226219" y="345043"/>
                  <a:pt x="228600" y="343456"/>
                </a:cubicBezTo>
                <a:lnTo>
                  <a:pt x="235744" y="338693"/>
                </a:lnTo>
                <a:cubicBezTo>
                  <a:pt x="236478" y="335758"/>
                  <a:pt x="240214" y="318738"/>
                  <a:pt x="242888" y="312499"/>
                </a:cubicBezTo>
                <a:cubicBezTo>
                  <a:pt x="244286" y="309236"/>
                  <a:pt x="246063" y="306149"/>
                  <a:pt x="247650" y="302974"/>
                </a:cubicBezTo>
                <a:cubicBezTo>
                  <a:pt x="246856" y="270430"/>
                  <a:pt x="246747" y="237863"/>
                  <a:pt x="245269" y="205343"/>
                </a:cubicBezTo>
                <a:cubicBezTo>
                  <a:pt x="245155" y="202835"/>
                  <a:pt x="243497" y="200634"/>
                  <a:pt x="242888" y="198199"/>
                </a:cubicBezTo>
                <a:cubicBezTo>
                  <a:pt x="241906" y="194273"/>
                  <a:pt x="241230" y="190275"/>
                  <a:pt x="240506" y="186293"/>
                </a:cubicBezTo>
                <a:cubicBezTo>
                  <a:pt x="239642" y="181543"/>
                  <a:pt x="239652" y="176586"/>
                  <a:pt x="238125" y="172006"/>
                </a:cubicBezTo>
                <a:cubicBezTo>
                  <a:pt x="226484" y="137081"/>
                  <a:pt x="239080" y="190112"/>
                  <a:pt x="230981" y="157718"/>
                </a:cubicBezTo>
                <a:cubicBezTo>
                  <a:pt x="228708" y="148625"/>
                  <a:pt x="224491" y="120500"/>
                  <a:pt x="223838" y="117237"/>
                </a:cubicBezTo>
                <a:lnTo>
                  <a:pt x="216694" y="81518"/>
                </a:lnTo>
                <a:cubicBezTo>
                  <a:pt x="216575" y="80921"/>
                  <a:pt x="213885" y="64911"/>
                  <a:pt x="211931" y="62468"/>
                </a:cubicBezTo>
                <a:cubicBezTo>
                  <a:pt x="207815" y="57323"/>
                  <a:pt x="194865" y="54398"/>
                  <a:pt x="190500" y="52943"/>
                </a:cubicBezTo>
                <a:cubicBezTo>
                  <a:pt x="188167" y="43609"/>
                  <a:pt x="186204" y="41535"/>
                  <a:pt x="190500" y="31512"/>
                </a:cubicBezTo>
                <a:cubicBezTo>
                  <a:pt x="191384" y="29448"/>
                  <a:pt x="196850" y="3731"/>
                  <a:pt x="197644" y="556"/>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شكل حر 18"/>
          <p:cNvSpPr/>
          <p:nvPr/>
        </p:nvSpPr>
        <p:spPr>
          <a:xfrm>
            <a:off x="9079706" y="3798094"/>
            <a:ext cx="192882" cy="264319"/>
          </a:xfrm>
          <a:custGeom>
            <a:avLst/>
            <a:gdLst>
              <a:gd name="connsiteX0" fmla="*/ 157163 w 192882"/>
              <a:gd name="connsiteY0" fmla="*/ 73819 h 264319"/>
              <a:gd name="connsiteX1" fmla="*/ 138113 w 192882"/>
              <a:gd name="connsiteY1" fmla="*/ 57150 h 264319"/>
              <a:gd name="connsiteX2" fmla="*/ 135732 w 192882"/>
              <a:gd name="connsiteY2" fmla="*/ 50006 h 264319"/>
              <a:gd name="connsiteX3" fmla="*/ 130969 w 192882"/>
              <a:gd name="connsiteY3" fmla="*/ 42862 h 264319"/>
              <a:gd name="connsiteX4" fmla="*/ 126207 w 192882"/>
              <a:gd name="connsiteY4" fmla="*/ 28575 h 264319"/>
              <a:gd name="connsiteX5" fmla="*/ 123825 w 192882"/>
              <a:gd name="connsiteY5" fmla="*/ 21431 h 264319"/>
              <a:gd name="connsiteX6" fmla="*/ 116682 w 192882"/>
              <a:gd name="connsiteY6" fmla="*/ 14287 h 264319"/>
              <a:gd name="connsiteX7" fmla="*/ 102394 w 192882"/>
              <a:gd name="connsiteY7" fmla="*/ 4762 h 264319"/>
              <a:gd name="connsiteX8" fmla="*/ 88107 w 192882"/>
              <a:gd name="connsiteY8" fmla="*/ 0 h 264319"/>
              <a:gd name="connsiteX9" fmla="*/ 90488 w 192882"/>
              <a:gd name="connsiteY9" fmla="*/ 21431 h 264319"/>
              <a:gd name="connsiteX10" fmla="*/ 85725 w 192882"/>
              <a:gd name="connsiteY10" fmla="*/ 33337 h 264319"/>
              <a:gd name="connsiteX11" fmla="*/ 78582 w 192882"/>
              <a:gd name="connsiteY11" fmla="*/ 28575 h 264319"/>
              <a:gd name="connsiteX12" fmla="*/ 71438 w 192882"/>
              <a:gd name="connsiteY12" fmla="*/ 26194 h 264319"/>
              <a:gd name="connsiteX13" fmla="*/ 69057 w 192882"/>
              <a:gd name="connsiteY13" fmla="*/ 19050 h 264319"/>
              <a:gd name="connsiteX14" fmla="*/ 59532 w 192882"/>
              <a:gd name="connsiteY14" fmla="*/ 4762 h 264319"/>
              <a:gd name="connsiteX15" fmla="*/ 42863 w 192882"/>
              <a:gd name="connsiteY15" fmla="*/ 7144 h 264319"/>
              <a:gd name="connsiteX16" fmla="*/ 40482 w 192882"/>
              <a:gd name="connsiteY16" fmla="*/ 26194 h 264319"/>
              <a:gd name="connsiteX17" fmla="*/ 33338 w 192882"/>
              <a:gd name="connsiteY17" fmla="*/ 42862 h 264319"/>
              <a:gd name="connsiteX18" fmla="*/ 26194 w 192882"/>
              <a:gd name="connsiteY18" fmla="*/ 45244 h 264319"/>
              <a:gd name="connsiteX19" fmla="*/ 19050 w 192882"/>
              <a:gd name="connsiteY19" fmla="*/ 59531 h 264319"/>
              <a:gd name="connsiteX20" fmla="*/ 9525 w 192882"/>
              <a:gd name="connsiteY20" fmla="*/ 66675 h 264319"/>
              <a:gd name="connsiteX21" fmla="*/ 7144 w 192882"/>
              <a:gd name="connsiteY21" fmla="*/ 73819 h 264319"/>
              <a:gd name="connsiteX22" fmla="*/ 0 w 192882"/>
              <a:gd name="connsiteY22" fmla="*/ 88106 h 264319"/>
              <a:gd name="connsiteX23" fmla="*/ 2382 w 192882"/>
              <a:gd name="connsiteY23" fmla="*/ 102394 h 264319"/>
              <a:gd name="connsiteX24" fmla="*/ 4763 w 192882"/>
              <a:gd name="connsiteY24" fmla="*/ 145256 h 264319"/>
              <a:gd name="connsiteX25" fmla="*/ 7144 w 192882"/>
              <a:gd name="connsiteY25" fmla="*/ 152400 h 264319"/>
              <a:gd name="connsiteX26" fmla="*/ 14288 w 192882"/>
              <a:gd name="connsiteY26" fmla="*/ 159544 h 264319"/>
              <a:gd name="connsiteX27" fmla="*/ 19050 w 192882"/>
              <a:gd name="connsiteY27" fmla="*/ 173831 h 264319"/>
              <a:gd name="connsiteX28" fmla="*/ 21432 w 192882"/>
              <a:gd name="connsiteY28" fmla="*/ 197644 h 264319"/>
              <a:gd name="connsiteX29" fmla="*/ 26194 w 192882"/>
              <a:gd name="connsiteY29" fmla="*/ 204787 h 264319"/>
              <a:gd name="connsiteX30" fmla="*/ 40482 w 192882"/>
              <a:gd name="connsiteY30" fmla="*/ 209550 h 264319"/>
              <a:gd name="connsiteX31" fmla="*/ 47625 w 192882"/>
              <a:gd name="connsiteY31" fmla="*/ 214312 h 264319"/>
              <a:gd name="connsiteX32" fmla="*/ 80963 w 192882"/>
              <a:gd name="connsiteY32" fmla="*/ 223837 h 264319"/>
              <a:gd name="connsiteX33" fmla="*/ 88107 w 192882"/>
              <a:gd name="connsiteY33" fmla="*/ 226219 h 264319"/>
              <a:gd name="connsiteX34" fmla="*/ 92869 w 192882"/>
              <a:gd name="connsiteY34" fmla="*/ 233362 h 264319"/>
              <a:gd name="connsiteX35" fmla="*/ 95250 w 192882"/>
              <a:gd name="connsiteY35" fmla="*/ 240506 h 264319"/>
              <a:gd name="connsiteX36" fmla="*/ 109538 w 192882"/>
              <a:gd name="connsiteY36" fmla="*/ 250031 h 264319"/>
              <a:gd name="connsiteX37" fmla="*/ 119063 w 192882"/>
              <a:gd name="connsiteY37" fmla="*/ 264319 h 264319"/>
              <a:gd name="connsiteX38" fmla="*/ 126207 w 192882"/>
              <a:gd name="connsiteY38" fmla="*/ 261937 h 264319"/>
              <a:gd name="connsiteX39" fmla="*/ 142875 w 192882"/>
              <a:gd name="connsiteY39" fmla="*/ 240506 h 264319"/>
              <a:gd name="connsiteX40" fmla="*/ 157163 w 192882"/>
              <a:gd name="connsiteY40" fmla="*/ 230981 h 264319"/>
              <a:gd name="connsiteX41" fmla="*/ 183357 w 192882"/>
              <a:gd name="connsiteY41" fmla="*/ 228600 h 264319"/>
              <a:gd name="connsiteX42" fmla="*/ 180975 w 192882"/>
              <a:gd name="connsiteY42" fmla="*/ 204787 h 264319"/>
              <a:gd name="connsiteX43" fmla="*/ 178594 w 192882"/>
              <a:gd name="connsiteY43" fmla="*/ 197644 h 264319"/>
              <a:gd name="connsiteX44" fmla="*/ 183357 w 192882"/>
              <a:gd name="connsiteY44" fmla="*/ 147637 h 264319"/>
              <a:gd name="connsiteX45" fmla="*/ 190500 w 192882"/>
              <a:gd name="connsiteY45" fmla="*/ 133350 h 264319"/>
              <a:gd name="connsiteX46" fmla="*/ 192882 w 192882"/>
              <a:gd name="connsiteY46" fmla="*/ 126206 h 264319"/>
              <a:gd name="connsiteX47" fmla="*/ 190500 w 192882"/>
              <a:gd name="connsiteY47" fmla="*/ 102394 h 264319"/>
              <a:gd name="connsiteX48" fmla="*/ 183357 w 192882"/>
              <a:gd name="connsiteY48" fmla="*/ 97631 h 264319"/>
              <a:gd name="connsiteX49" fmla="*/ 171450 w 192882"/>
              <a:gd name="connsiteY49" fmla="*/ 83344 h 264319"/>
              <a:gd name="connsiteX50" fmla="*/ 157163 w 192882"/>
              <a:gd name="connsiteY50" fmla="*/ 73819 h 264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92882" h="264319">
                <a:moveTo>
                  <a:pt x="157163" y="73819"/>
                </a:moveTo>
                <a:cubicBezTo>
                  <a:pt x="151607" y="69453"/>
                  <a:pt x="141181" y="61751"/>
                  <a:pt x="138113" y="57150"/>
                </a:cubicBezTo>
                <a:cubicBezTo>
                  <a:pt x="136721" y="55061"/>
                  <a:pt x="136855" y="52251"/>
                  <a:pt x="135732" y="50006"/>
                </a:cubicBezTo>
                <a:cubicBezTo>
                  <a:pt x="134452" y="47446"/>
                  <a:pt x="132557" y="45243"/>
                  <a:pt x="130969" y="42862"/>
                </a:cubicBezTo>
                <a:lnTo>
                  <a:pt x="126207" y="28575"/>
                </a:lnTo>
                <a:cubicBezTo>
                  <a:pt x="125413" y="26194"/>
                  <a:pt x="125600" y="23206"/>
                  <a:pt x="123825" y="21431"/>
                </a:cubicBezTo>
                <a:cubicBezTo>
                  <a:pt x="121444" y="19050"/>
                  <a:pt x="119340" y="16354"/>
                  <a:pt x="116682" y="14287"/>
                </a:cubicBezTo>
                <a:cubicBezTo>
                  <a:pt x="112164" y="10773"/>
                  <a:pt x="107824" y="6572"/>
                  <a:pt x="102394" y="4762"/>
                </a:cubicBezTo>
                <a:lnTo>
                  <a:pt x="88107" y="0"/>
                </a:lnTo>
                <a:cubicBezTo>
                  <a:pt x="88901" y="7144"/>
                  <a:pt x="89079" y="14383"/>
                  <a:pt x="90488" y="21431"/>
                </a:cubicBezTo>
                <a:cubicBezTo>
                  <a:pt x="93844" y="38214"/>
                  <a:pt x="101711" y="37335"/>
                  <a:pt x="85725" y="33337"/>
                </a:cubicBezTo>
                <a:cubicBezTo>
                  <a:pt x="83344" y="31750"/>
                  <a:pt x="81142" y="29855"/>
                  <a:pt x="78582" y="28575"/>
                </a:cubicBezTo>
                <a:cubicBezTo>
                  <a:pt x="76337" y="27453"/>
                  <a:pt x="73213" y="27969"/>
                  <a:pt x="71438" y="26194"/>
                </a:cubicBezTo>
                <a:cubicBezTo>
                  <a:pt x="69663" y="24419"/>
                  <a:pt x="70276" y="21244"/>
                  <a:pt x="69057" y="19050"/>
                </a:cubicBezTo>
                <a:cubicBezTo>
                  <a:pt x="66277" y="14046"/>
                  <a:pt x="59532" y="4762"/>
                  <a:pt x="59532" y="4762"/>
                </a:cubicBezTo>
                <a:lnTo>
                  <a:pt x="42863" y="7144"/>
                </a:lnTo>
                <a:cubicBezTo>
                  <a:pt x="38612" y="11927"/>
                  <a:pt x="41534" y="19882"/>
                  <a:pt x="40482" y="26194"/>
                </a:cubicBezTo>
                <a:cubicBezTo>
                  <a:pt x="39602" y="31472"/>
                  <a:pt x="37995" y="39136"/>
                  <a:pt x="33338" y="42862"/>
                </a:cubicBezTo>
                <a:cubicBezTo>
                  <a:pt x="31378" y="44430"/>
                  <a:pt x="28575" y="44450"/>
                  <a:pt x="26194" y="45244"/>
                </a:cubicBezTo>
                <a:cubicBezTo>
                  <a:pt x="24257" y="51055"/>
                  <a:pt x="23667" y="54914"/>
                  <a:pt x="19050" y="59531"/>
                </a:cubicBezTo>
                <a:cubicBezTo>
                  <a:pt x="16244" y="62337"/>
                  <a:pt x="12700" y="64294"/>
                  <a:pt x="9525" y="66675"/>
                </a:cubicBezTo>
                <a:cubicBezTo>
                  <a:pt x="8731" y="69056"/>
                  <a:pt x="8266" y="71574"/>
                  <a:pt x="7144" y="73819"/>
                </a:cubicBezTo>
                <a:cubicBezTo>
                  <a:pt x="-2092" y="92291"/>
                  <a:pt x="5990" y="70141"/>
                  <a:pt x="0" y="88106"/>
                </a:cubicBezTo>
                <a:cubicBezTo>
                  <a:pt x="794" y="92869"/>
                  <a:pt x="1981" y="97582"/>
                  <a:pt x="2382" y="102394"/>
                </a:cubicBezTo>
                <a:cubicBezTo>
                  <a:pt x="3570" y="116654"/>
                  <a:pt x="3406" y="131011"/>
                  <a:pt x="4763" y="145256"/>
                </a:cubicBezTo>
                <a:cubicBezTo>
                  <a:pt x="5001" y="147755"/>
                  <a:pt x="5752" y="150311"/>
                  <a:pt x="7144" y="152400"/>
                </a:cubicBezTo>
                <a:cubicBezTo>
                  <a:pt x="9012" y="155202"/>
                  <a:pt x="11907" y="157163"/>
                  <a:pt x="14288" y="159544"/>
                </a:cubicBezTo>
                <a:cubicBezTo>
                  <a:pt x="15875" y="164306"/>
                  <a:pt x="18550" y="168836"/>
                  <a:pt x="19050" y="173831"/>
                </a:cubicBezTo>
                <a:cubicBezTo>
                  <a:pt x="19844" y="181769"/>
                  <a:pt x="19638" y="189871"/>
                  <a:pt x="21432" y="197644"/>
                </a:cubicBezTo>
                <a:cubicBezTo>
                  <a:pt x="22075" y="200432"/>
                  <a:pt x="23767" y="203270"/>
                  <a:pt x="26194" y="204787"/>
                </a:cubicBezTo>
                <a:cubicBezTo>
                  <a:pt x="30451" y="207448"/>
                  <a:pt x="40482" y="209550"/>
                  <a:pt x="40482" y="209550"/>
                </a:cubicBezTo>
                <a:cubicBezTo>
                  <a:pt x="42863" y="211137"/>
                  <a:pt x="45010" y="213150"/>
                  <a:pt x="47625" y="214312"/>
                </a:cubicBezTo>
                <a:cubicBezTo>
                  <a:pt x="61403" y="220436"/>
                  <a:pt x="65803" y="218782"/>
                  <a:pt x="80963" y="223837"/>
                </a:cubicBezTo>
                <a:lnTo>
                  <a:pt x="88107" y="226219"/>
                </a:lnTo>
                <a:cubicBezTo>
                  <a:pt x="89694" y="228600"/>
                  <a:pt x="91589" y="230802"/>
                  <a:pt x="92869" y="233362"/>
                </a:cubicBezTo>
                <a:cubicBezTo>
                  <a:pt x="93991" y="235607"/>
                  <a:pt x="93475" y="238731"/>
                  <a:pt x="95250" y="240506"/>
                </a:cubicBezTo>
                <a:cubicBezTo>
                  <a:pt x="99297" y="244553"/>
                  <a:pt x="109538" y="250031"/>
                  <a:pt x="109538" y="250031"/>
                </a:cubicBezTo>
                <a:cubicBezTo>
                  <a:pt x="111322" y="255384"/>
                  <a:pt x="112374" y="262090"/>
                  <a:pt x="119063" y="264319"/>
                </a:cubicBezTo>
                <a:lnTo>
                  <a:pt x="126207" y="261937"/>
                </a:lnTo>
                <a:cubicBezTo>
                  <a:pt x="131744" y="253632"/>
                  <a:pt x="135130" y="246530"/>
                  <a:pt x="142875" y="240506"/>
                </a:cubicBezTo>
                <a:cubicBezTo>
                  <a:pt x="147393" y="236992"/>
                  <a:pt x="151463" y="231499"/>
                  <a:pt x="157163" y="230981"/>
                </a:cubicBezTo>
                <a:lnTo>
                  <a:pt x="183357" y="228600"/>
                </a:lnTo>
                <a:cubicBezTo>
                  <a:pt x="182563" y="220662"/>
                  <a:pt x="182188" y="212671"/>
                  <a:pt x="180975" y="204787"/>
                </a:cubicBezTo>
                <a:cubicBezTo>
                  <a:pt x="180593" y="202306"/>
                  <a:pt x="178594" y="200154"/>
                  <a:pt x="178594" y="197644"/>
                </a:cubicBezTo>
                <a:cubicBezTo>
                  <a:pt x="178594" y="181360"/>
                  <a:pt x="179317" y="163797"/>
                  <a:pt x="183357" y="147637"/>
                </a:cubicBezTo>
                <a:cubicBezTo>
                  <a:pt x="186349" y="135669"/>
                  <a:pt x="184681" y="144988"/>
                  <a:pt x="190500" y="133350"/>
                </a:cubicBezTo>
                <a:cubicBezTo>
                  <a:pt x="191623" y="131105"/>
                  <a:pt x="192088" y="128587"/>
                  <a:pt x="192882" y="126206"/>
                </a:cubicBezTo>
                <a:cubicBezTo>
                  <a:pt x="192088" y="118269"/>
                  <a:pt x="193023" y="109962"/>
                  <a:pt x="190500" y="102394"/>
                </a:cubicBezTo>
                <a:cubicBezTo>
                  <a:pt x="189595" y="99679"/>
                  <a:pt x="185555" y="99463"/>
                  <a:pt x="183357" y="97631"/>
                </a:cubicBezTo>
                <a:cubicBezTo>
                  <a:pt x="173178" y="89147"/>
                  <a:pt x="178941" y="92708"/>
                  <a:pt x="171450" y="83344"/>
                </a:cubicBezTo>
                <a:cubicBezTo>
                  <a:pt x="170048" y="81591"/>
                  <a:pt x="162719" y="78185"/>
                  <a:pt x="157163" y="73819"/>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مستطيل 19"/>
          <p:cNvSpPr/>
          <p:nvPr/>
        </p:nvSpPr>
        <p:spPr>
          <a:xfrm>
            <a:off x="123193" y="132483"/>
            <a:ext cx="3512500" cy="369332"/>
          </a:xfrm>
          <a:prstGeom prst="rect">
            <a:avLst/>
          </a:prstGeom>
          <a:solidFill>
            <a:srgbClr val="0070C0"/>
          </a:solidFill>
        </p:spPr>
        <p:txBody>
          <a:bodyPr wrap="none">
            <a:spAutoFit/>
          </a:bodyPr>
          <a:lstStyle/>
          <a:p>
            <a:pPr algn="ctr"/>
            <a:r>
              <a:rPr lang="ar-BH" b="1" dirty="0">
                <a:latin typeface="Times New Roman" pitchFamily="18" charset="0"/>
                <a:cs typeface="Times New Roman" pitchFamily="18" charset="0"/>
              </a:rPr>
              <a:t>المواد الاجتماعية: مظاهر السطح في البحرين</a:t>
            </a:r>
            <a:endParaRPr lang="en-US" b="1" dirty="0"/>
          </a:p>
        </p:txBody>
      </p:sp>
    </p:spTree>
    <p:extLst>
      <p:ext uri="{BB962C8B-B14F-4D97-AF65-F5344CB8AC3E}">
        <p14:creationId xmlns:p14="http://schemas.microsoft.com/office/powerpoint/2010/main" val="406206266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circle(in)">
                                      <p:cBhvr>
                                        <p:cTn id="11" dur="20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0-#ppt_w/2"/>
                                          </p:val>
                                        </p:tav>
                                        <p:tav tm="100000">
                                          <p:val>
                                            <p:strVal val="#ppt_x"/>
                                          </p:val>
                                        </p:tav>
                                      </p:tavLst>
                                    </p:anim>
                                    <p:anim calcmode="lin" valueType="num">
                                      <p:cBhvr additive="base">
                                        <p:cTn id="17"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0-#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 calcmode="lin" valueType="num">
                                      <p:cBhvr additive="base">
                                        <p:cTn id="28"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heel(1)">
                                      <p:cBhvr>
                                        <p:cTn id="34" dur="20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mph" presetSubtype="0" fill="hold" grpId="1" nodeType="clickEffect">
                                  <p:stCondLst>
                                    <p:cond delay="0"/>
                                  </p:stCondLst>
                                  <p:childTnLst>
                                    <p:animClr clrSpc="hsl" dir="cw">
                                      <p:cBhvr override="childStyle">
                                        <p:cTn id="38" dur="500" fill="hold"/>
                                        <p:tgtEl>
                                          <p:spTgt spid="16"/>
                                        </p:tgtEl>
                                        <p:attrNameLst>
                                          <p:attrName>style.color</p:attrName>
                                        </p:attrNameLst>
                                      </p:cBhvr>
                                      <p:by>
                                        <p:hsl h="7200000" s="0" l="0"/>
                                      </p:by>
                                    </p:animClr>
                                    <p:animClr clrSpc="hsl" dir="cw">
                                      <p:cBhvr>
                                        <p:cTn id="39" dur="500" fill="hold"/>
                                        <p:tgtEl>
                                          <p:spTgt spid="16"/>
                                        </p:tgtEl>
                                        <p:attrNameLst>
                                          <p:attrName>fillcolor</p:attrName>
                                        </p:attrNameLst>
                                      </p:cBhvr>
                                      <p:by>
                                        <p:hsl h="7200000" s="0" l="0"/>
                                      </p:by>
                                    </p:animClr>
                                    <p:animClr clrSpc="hsl" dir="cw">
                                      <p:cBhvr>
                                        <p:cTn id="40" dur="500" fill="hold"/>
                                        <p:tgtEl>
                                          <p:spTgt spid="16"/>
                                        </p:tgtEl>
                                        <p:attrNameLst>
                                          <p:attrName>stroke.color</p:attrName>
                                        </p:attrNameLst>
                                      </p:cBhvr>
                                      <p:by>
                                        <p:hsl h="7200000" s="0" l="0"/>
                                      </p:by>
                                    </p:animClr>
                                    <p:set>
                                      <p:cBhvr>
                                        <p:cTn id="41" dur="500" fill="hold"/>
                                        <p:tgtEl>
                                          <p:spTgt spid="16"/>
                                        </p:tgtEl>
                                        <p:attrNameLst>
                                          <p:attrName>fill.type</p:attrName>
                                        </p:attrNameLst>
                                      </p:cBhvr>
                                      <p:to>
                                        <p:strVal val="solid"/>
                                      </p:to>
                                    </p:set>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nodeType="clickEffect">
                                  <p:stCondLst>
                                    <p:cond delay="0"/>
                                  </p:stCondLst>
                                  <p:childTnLst>
                                    <p:set>
                                      <p:cBhvr>
                                        <p:cTn id="45" dur="1" fill="hold">
                                          <p:stCondLst>
                                            <p:cond delay="0"/>
                                          </p:stCondLst>
                                        </p:cTn>
                                        <p:tgtEl>
                                          <p:spTgt spid="6">
                                            <p:txEl>
                                              <p:pRg st="1" end="1"/>
                                            </p:txEl>
                                          </p:spTgt>
                                        </p:tgtEl>
                                        <p:attrNameLst>
                                          <p:attrName>style.visibility</p:attrName>
                                        </p:attrNameLst>
                                      </p:cBhvr>
                                      <p:to>
                                        <p:strVal val="visible"/>
                                      </p:to>
                                    </p:set>
                                    <p:anim calcmode="lin" valueType="num">
                                      <p:cBhvr additive="base">
                                        <p:cTn id="46"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47"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nodeType="clickEffect">
                                  <p:stCondLst>
                                    <p:cond delay="0"/>
                                  </p:stCondLst>
                                  <p:childTnLst>
                                    <p:set>
                                      <p:cBhvr>
                                        <p:cTn id="51" dur="1" fill="hold">
                                          <p:stCondLst>
                                            <p:cond delay="0"/>
                                          </p:stCondLst>
                                        </p:cTn>
                                        <p:tgtEl>
                                          <p:spTgt spid="6">
                                            <p:txEl>
                                              <p:pRg st="2" end="2"/>
                                            </p:txEl>
                                          </p:spTgt>
                                        </p:tgtEl>
                                        <p:attrNameLst>
                                          <p:attrName>style.visibility</p:attrName>
                                        </p:attrNameLst>
                                      </p:cBhvr>
                                      <p:to>
                                        <p:strVal val="visible"/>
                                      </p:to>
                                    </p:set>
                                    <p:anim calcmode="lin" valueType="num">
                                      <p:cBhvr additive="base">
                                        <p:cTn id="52"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53"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8" fill="hold" nodeType="clickEffect">
                                  <p:stCondLst>
                                    <p:cond delay="0"/>
                                  </p:stCondLst>
                                  <p:childTnLst>
                                    <p:set>
                                      <p:cBhvr>
                                        <p:cTn id="57" dur="1" fill="hold">
                                          <p:stCondLst>
                                            <p:cond delay="0"/>
                                          </p:stCondLst>
                                        </p:cTn>
                                        <p:tgtEl>
                                          <p:spTgt spid="6">
                                            <p:txEl>
                                              <p:pRg st="3" end="3"/>
                                            </p:txEl>
                                          </p:spTgt>
                                        </p:tgtEl>
                                        <p:attrNameLst>
                                          <p:attrName>style.visibility</p:attrName>
                                        </p:attrNameLst>
                                      </p:cBhvr>
                                      <p:to>
                                        <p:strVal val="visible"/>
                                      </p:to>
                                    </p:set>
                                    <p:anim calcmode="lin" valueType="num">
                                      <p:cBhvr additive="base">
                                        <p:cTn id="58"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59"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8" fill="hold" nodeType="clickEffect">
                                  <p:stCondLst>
                                    <p:cond delay="0"/>
                                  </p:stCondLst>
                                  <p:childTnLst>
                                    <p:set>
                                      <p:cBhvr>
                                        <p:cTn id="63" dur="1" fill="hold">
                                          <p:stCondLst>
                                            <p:cond delay="0"/>
                                          </p:stCondLst>
                                        </p:cTn>
                                        <p:tgtEl>
                                          <p:spTgt spid="6">
                                            <p:txEl>
                                              <p:pRg st="4" end="4"/>
                                            </p:txEl>
                                          </p:spTgt>
                                        </p:tgtEl>
                                        <p:attrNameLst>
                                          <p:attrName>style.visibility</p:attrName>
                                        </p:attrNameLst>
                                      </p:cBhvr>
                                      <p:to>
                                        <p:strVal val="visible"/>
                                      </p:to>
                                    </p:set>
                                    <p:anim calcmode="lin" valueType="num">
                                      <p:cBhvr additive="base">
                                        <p:cTn id="64"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65"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8" fill="hold" nodeType="clickEffect">
                                  <p:stCondLst>
                                    <p:cond delay="0"/>
                                  </p:stCondLst>
                                  <p:childTnLst>
                                    <p:set>
                                      <p:cBhvr>
                                        <p:cTn id="69" dur="1" fill="hold">
                                          <p:stCondLst>
                                            <p:cond delay="0"/>
                                          </p:stCondLst>
                                        </p:cTn>
                                        <p:tgtEl>
                                          <p:spTgt spid="6">
                                            <p:txEl>
                                              <p:pRg st="5" end="5"/>
                                            </p:txEl>
                                          </p:spTgt>
                                        </p:tgtEl>
                                        <p:attrNameLst>
                                          <p:attrName>style.visibility</p:attrName>
                                        </p:attrNameLst>
                                      </p:cBhvr>
                                      <p:to>
                                        <p:strVal val="visible"/>
                                      </p:to>
                                    </p:set>
                                    <p:anim calcmode="lin" valueType="num">
                                      <p:cBhvr additive="base">
                                        <p:cTn id="70" dur="500" fill="hold"/>
                                        <p:tgtEl>
                                          <p:spTgt spid="6">
                                            <p:txEl>
                                              <p:pRg st="5" end="5"/>
                                            </p:txEl>
                                          </p:spTgt>
                                        </p:tgtEl>
                                        <p:attrNameLst>
                                          <p:attrName>ppt_x</p:attrName>
                                        </p:attrNameLst>
                                      </p:cBhvr>
                                      <p:tavLst>
                                        <p:tav tm="0">
                                          <p:val>
                                            <p:strVal val="0-#ppt_w/2"/>
                                          </p:val>
                                        </p:tav>
                                        <p:tav tm="100000">
                                          <p:val>
                                            <p:strVal val="#ppt_x"/>
                                          </p:val>
                                        </p:tav>
                                      </p:tavLst>
                                    </p:anim>
                                    <p:anim calcmode="lin" valueType="num">
                                      <p:cBhvr additive="base">
                                        <p:cTn id="71" dur="500" fill="hold"/>
                                        <p:tgtEl>
                                          <p:spTgt spid="6">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1" presetClass="entr" presetSubtype="1" fill="hold" grpId="0" nodeType="click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heel(1)">
                                      <p:cBhvr>
                                        <p:cTn id="76" dur="2000"/>
                                        <p:tgtEl>
                                          <p:spTgt spid="13"/>
                                        </p:tgtEl>
                                      </p:cBhvr>
                                    </p:animEffect>
                                  </p:childTnLst>
                                </p:cTn>
                              </p:par>
                            </p:childTnLst>
                          </p:cTn>
                        </p:par>
                      </p:childTnLst>
                    </p:cTn>
                  </p:par>
                  <p:par>
                    <p:cTn id="77" fill="hold">
                      <p:stCondLst>
                        <p:cond delay="indefinite"/>
                      </p:stCondLst>
                      <p:childTnLst>
                        <p:par>
                          <p:cTn id="78" fill="hold">
                            <p:stCondLst>
                              <p:cond delay="0"/>
                            </p:stCondLst>
                            <p:childTnLst>
                              <p:par>
                                <p:cTn id="79" presetID="21" presetClass="emph" presetSubtype="0" fill="hold" grpId="1" nodeType="clickEffect">
                                  <p:stCondLst>
                                    <p:cond delay="0"/>
                                  </p:stCondLst>
                                  <p:childTnLst>
                                    <p:animClr clrSpc="hsl" dir="cw">
                                      <p:cBhvr override="childStyle">
                                        <p:cTn id="80" dur="500" fill="hold"/>
                                        <p:tgtEl>
                                          <p:spTgt spid="13"/>
                                        </p:tgtEl>
                                        <p:attrNameLst>
                                          <p:attrName>style.color</p:attrName>
                                        </p:attrNameLst>
                                      </p:cBhvr>
                                      <p:by>
                                        <p:hsl h="7200000" s="0" l="0"/>
                                      </p:by>
                                    </p:animClr>
                                    <p:animClr clrSpc="hsl" dir="cw">
                                      <p:cBhvr>
                                        <p:cTn id="81" dur="500" fill="hold"/>
                                        <p:tgtEl>
                                          <p:spTgt spid="13"/>
                                        </p:tgtEl>
                                        <p:attrNameLst>
                                          <p:attrName>fillcolor</p:attrName>
                                        </p:attrNameLst>
                                      </p:cBhvr>
                                      <p:by>
                                        <p:hsl h="7200000" s="0" l="0"/>
                                      </p:by>
                                    </p:animClr>
                                    <p:animClr clrSpc="hsl" dir="cw">
                                      <p:cBhvr>
                                        <p:cTn id="82" dur="500" fill="hold"/>
                                        <p:tgtEl>
                                          <p:spTgt spid="13"/>
                                        </p:tgtEl>
                                        <p:attrNameLst>
                                          <p:attrName>stroke.color</p:attrName>
                                        </p:attrNameLst>
                                      </p:cBhvr>
                                      <p:by>
                                        <p:hsl h="7200000" s="0" l="0"/>
                                      </p:by>
                                    </p:animClr>
                                    <p:set>
                                      <p:cBhvr>
                                        <p:cTn id="83" dur="500" fill="hold"/>
                                        <p:tgtEl>
                                          <p:spTgt spid="13"/>
                                        </p:tgtEl>
                                        <p:attrNameLst>
                                          <p:attrName>fill.type</p:attrName>
                                        </p:attrNameLst>
                                      </p:cBhvr>
                                      <p:to>
                                        <p:strVal val="solid"/>
                                      </p:to>
                                    </p:set>
                                  </p:childTnLst>
                                </p:cTn>
                              </p:par>
                            </p:childTnLst>
                          </p:cTn>
                        </p:par>
                      </p:childTnLst>
                    </p:cTn>
                  </p:par>
                  <p:par>
                    <p:cTn id="84" fill="hold">
                      <p:stCondLst>
                        <p:cond delay="indefinite"/>
                      </p:stCondLst>
                      <p:childTnLst>
                        <p:par>
                          <p:cTn id="85" fill="hold">
                            <p:stCondLst>
                              <p:cond delay="0"/>
                            </p:stCondLst>
                            <p:childTnLst>
                              <p:par>
                                <p:cTn id="86" presetID="21" presetClass="entr" presetSubtype="1" fill="hold" grpId="0" nodeType="clickEffect">
                                  <p:stCondLst>
                                    <p:cond delay="0"/>
                                  </p:stCondLst>
                                  <p:childTnLst>
                                    <p:set>
                                      <p:cBhvr>
                                        <p:cTn id="87" dur="1" fill="hold">
                                          <p:stCondLst>
                                            <p:cond delay="0"/>
                                          </p:stCondLst>
                                        </p:cTn>
                                        <p:tgtEl>
                                          <p:spTgt spid="14"/>
                                        </p:tgtEl>
                                        <p:attrNameLst>
                                          <p:attrName>style.visibility</p:attrName>
                                        </p:attrNameLst>
                                      </p:cBhvr>
                                      <p:to>
                                        <p:strVal val="visible"/>
                                      </p:to>
                                    </p:set>
                                    <p:animEffect transition="in" filter="wheel(1)">
                                      <p:cBhvr>
                                        <p:cTn id="88" dur="2000"/>
                                        <p:tgtEl>
                                          <p:spTgt spid="14"/>
                                        </p:tgtEl>
                                      </p:cBhvr>
                                    </p:animEffect>
                                  </p:childTnLst>
                                </p:cTn>
                              </p:par>
                            </p:childTnLst>
                          </p:cTn>
                        </p:par>
                      </p:childTnLst>
                    </p:cTn>
                  </p:par>
                  <p:par>
                    <p:cTn id="89" fill="hold">
                      <p:stCondLst>
                        <p:cond delay="indefinite"/>
                      </p:stCondLst>
                      <p:childTnLst>
                        <p:par>
                          <p:cTn id="90" fill="hold">
                            <p:stCondLst>
                              <p:cond delay="0"/>
                            </p:stCondLst>
                            <p:childTnLst>
                              <p:par>
                                <p:cTn id="91" presetID="21" presetClass="emph" presetSubtype="0" fill="hold" grpId="1" nodeType="clickEffect">
                                  <p:stCondLst>
                                    <p:cond delay="0"/>
                                  </p:stCondLst>
                                  <p:childTnLst>
                                    <p:animClr clrSpc="hsl" dir="cw">
                                      <p:cBhvr override="childStyle">
                                        <p:cTn id="92" dur="500" fill="hold"/>
                                        <p:tgtEl>
                                          <p:spTgt spid="14"/>
                                        </p:tgtEl>
                                        <p:attrNameLst>
                                          <p:attrName>style.color</p:attrName>
                                        </p:attrNameLst>
                                      </p:cBhvr>
                                      <p:by>
                                        <p:hsl h="7200000" s="0" l="0"/>
                                      </p:by>
                                    </p:animClr>
                                    <p:animClr clrSpc="hsl" dir="cw">
                                      <p:cBhvr>
                                        <p:cTn id="93" dur="500" fill="hold"/>
                                        <p:tgtEl>
                                          <p:spTgt spid="14"/>
                                        </p:tgtEl>
                                        <p:attrNameLst>
                                          <p:attrName>fillcolor</p:attrName>
                                        </p:attrNameLst>
                                      </p:cBhvr>
                                      <p:by>
                                        <p:hsl h="7200000" s="0" l="0"/>
                                      </p:by>
                                    </p:animClr>
                                    <p:animClr clrSpc="hsl" dir="cw">
                                      <p:cBhvr>
                                        <p:cTn id="94" dur="500" fill="hold"/>
                                        <p:tgtEl>
                                          <p:spTgt spid="14"/>
                                        </p:tgtEl>
                                        <p:attrNameLst>
                                          <p:attrName>stroke.color</p:attrName>
                                        </p:attrNameLst>
                                      </p:cBhvr>
                                      <p:by>
                                        <p:hsl h="7200000" s="0" l="0"/>
                                      </p:by>
                                    </p:animClr>
                                    <p:set>
                                      <p:cBhvr>
                                        <p:cTn id="95" dur="500" fill="hold"/>
                                        <p:tgtEl>
                                          <p:spTgt spid="14"/>
                                        </p:tgtEl>
                                        <p:attrNameLst>
                                          <p:attrName>fill.type</p:attrName>
                                        </p:attrNameLst>
                                      </p:cBhvr>
                                      <p:to>
                                        <p:strVal val="solid"/>
                                      </p:to>
                                    </p:set>
                                  </p:childTnLst>
                                </p:cTn>
                              </p:par>
                            </p:childTnLst>
                          </p:cTn>
                        </p:par>
                      </p:childTnLst>
                    </p:cTn>
                  </p:par>
                  <p:par>
                    <p:cTn id="96" fill="hold">
                      <p:stCondLst>
                        <p:cond delay="indefinite"/>
                      </p:stCondLst>
                      <p:childTnLst>
                        <p:par>
                          <p:cTn id="97" fill="hold">
                            <p:stCondLst>
                              <p:cond delay="0"/>
                            </p:stCondLst>
                            <p:childTnLst>
                              <p:par>
                                <p:cTn id="98" presetID="6" presetClass="entr" presetSubtype="16" fill="hold" grpId="0" nodeType="clickEffect">
                                  <p:stCondLst>
                                    <p:cond delay="0"/>
                                  </p:stCondLst>
                                  <p:childTnLst>
                                    <p:set>
                                      <p:cBhvr>
                                        <p:cTn id="99" dur="1" fill="hold">
                                          <p:stCondLst>
                                            <p:cond delay="0"/>
                                          </p:stCondLst>
                                        </p:cTn>
                                        <p:tgtEl>
                                          <p:spTgt spid="3"/>
                                        </p:tgtEl>
                                        <p:attrNameLst>
                                          <p:attrName>style.visibility</p:attrName>
                                        </p:attrNameLst>
                                      </p:cBhvr>
                                      <p:to>
                                        <p:strVal val="visible"/>
                                      </p:to>
                                    </p:set>
                                    <p:animEffect transition="in" filter="circle(in)">
                                      <p:cBhvr>
                                        <p:cTn id="100" dur="2000"/>
                                        <p:tgtEl>
                                          <p:spTgt spid="3"/>
                                        </p:tgtEl>
                                      </p:cBhvr>
                                    </p:animEffect>
                                  </p:childTnLst>
                                </p:cTn>
                              </p:par>
                            </p:childTnLst>
                          </p:cTn>
                        </p:par>
                      </p:childTnLst>
                    </p:cTn>
                  </p:par>
                  <p:par>
                    <p:cTn id="101" fill="hold">
                      <p:stCondLst>
                        <p:cond delay="indefinite"/>
                      </p:stCondLst>
                      <p:childTnLst>
                        <p:par>
                          <p:cTn id="102" fill="hold">
                            <p:stCondLst>
                              <p:cond delay="0"/>
                            </p:stCondLst>
                            <p:childTnLst>
                              <p:par>
                                <p:cTn id="103" presetID="6" presetClass="entr" presetSubtype="16" fill="hold" grpId="0" nodeType="clickEffect">
                                  <p:stCondLst>
                                    <p:cond delay="0"/>
                                  </p:stCondLst>
                                  <p:childTnLst>
                                    <p:set>
                                      <p:cBhvr>
                                        <p:cTn id="104" dur="1" fill="hold">
                                          <p:stCondLst>
                                            <p:cond delay="0"/>
                                          </p:stCondLst>
                                        </p:cTn>
                                        <p:tgtEl>
                                          <p:spTgt spid="7"/>
                                        </p:tgtEl>
                                        <p:attrNameLst>
                                          <p:attrName>style.visibility</p:attrName>
                                        </p:attrNameLst>
                                      </p:cBhvr>
                                      <p:to>
                                        <p:strVal val="visible"/>
                                      </p:to>
                                    </p:set>
                                    <p:animEffect transition="in" filter="circle(in)">
                                      <p:cBhvr>
                                        <p:cTn id="105" dur="2000"/>
                                        <p:tgtEl>
                                          <p:spTgt spid="7"/>
                                        </p:tgtEl>
                                      </p:cBhvr>
                                    </p:animEffect>
                                  </p:childTnLst>
                                </p:cTn>
                              </p:par>
                            </p:childTnLst>
                          </p:cTn>
                        </p:par>
                      </p:childTnLst>
                    </p:cTn>
                  </p:par>
                  <p:par>
                    <p:cTn id="106" fill="hold">
                      <p:stCondLst>
                        <p:cond delay="indefinite"/>
                      </p:stCondLst>
                      <p:childTnLst>
                        <p:par>
                          <p:cTn id="107" fill="hold">
                            <p:stCondLst>
                              <p:cond delay="0"/>
                            </p:stCondLst>
                            <p:childTnLst>
                              <p:par>
                                <p:cTn id="108" presetID="21" presetClass="entr" presetSubtype="1" fill="hold" grpId="0" nodeType="click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wheel(1)">
                                      <p:cBhvr>
                                        <p:cTn id="110" dur="2000"/>
                                        <p:tgtEl>
                                          <p:spTgt spid="17"/>
                                        </p:tgtEl>
                                      </p:cBhvr>
                                    </p:animEffect>
                                  </p:childTnLst>
                                </p:cTn>
                              </p:par>
                            </p:childTnLst>
                          </p:cTn>
                        </p:par>
                      </p:childTnLst>
                    </p:cTn>
                  </p:par>
                  <p:par>
                    <p:cTn id="111" fill="hold">
                      <p:stCondLst>
                        <p:cond delay="indefinite"/>
                      </p:stCondLst>
                      <p:childTnLst>
                        <p:par>
                          <p:cTn id="112" fill="hold">
                            <p:stCondLst>
                              <p:cond delay="0"/>
                            </p:stCondLst>
                            <p:childTnLst>
                              <p:par>
                                <p:cTn id="113" presetID="1" presetClass="emph" presetSubtype="2" fill="hold" nodeType="clickEffect">
                                  <p:stCondLst>
                                    <p:cond delay="0"/>
                                  </p:stCondLst>
                                  <p:childTnLst>
                                    <p:animClr clrSpc="rgb" dir="cw">
                                      <p:cBhvr>
                                        <p:cTn id="114" dur="2000" fill="hold"/>
                                        <p:tgtEl>
                                          <p:spTgt spid="17"/>
                                        </p:tgtEl>
                                        <p:attrNameLst>
                                          <p:attrName>fillcolor</p:attrName>
                                        </p:attrNameLst>
                                      </p:cBhvr>
                                      <p:to>
                                        <a:schemeClr val="accent2"/>
                                      </p:to>
                                    </p:animClr>
                                    <p:set>
                                      <p:cBhvr>
                                        <p:cTn id="115" dur="2000" fill="hold"/>
                                        <p:tgtEl>
                                          <p:spTgt spid="17"/>
                                        </p:tgtEl>
                                        <p:attrNameLst>
                                          <p:attrName>fill.type</p:attrName>
                                        </p:attrNameLst>
                                      </p:cBhvr>
                                      <p:to>
                                        <p:strVal val="solid"/>
                                      </p:to>
                                    </p:set>
                                    <p:set>
                                      <p:cBhvr>
                                        <p:cTn id="116" dur="2000" fill="hold"/>
                                        <p:tgtEl>
                                          <p:spTgt spid="17"/>
                                        </p:tgtEl>
                                        <p:attrNameLst>
                                          <p:attrName>fill.on</p:attrName>
                                        </p:attrNameLst>
                                      </p:cBhvr>
                                      <p:to>
                                        <p:strVal val="true"/>
                                      </p:to>
                                    </p:set>
                                  </p:childTnLst>
                                </p:cTn>
                              </p:par>
                            </p:childTnLst>
                          </p:cTn>
                        </p:par>
                      </p:childTnLst>
                    </p:cTn>
                  </p:par>
                  <p:par>
                    <p:cTn id="117" fill="hold">
                      <p:stCondLst>
                        <p:cond delay="indefinite"/>
                      </p:stCondLst>
                      <p:childTnLst>
                        <p:par>
                          <p:cTn id="118" fill="hold">
                            <p:stCondLst>
                              <p:cond delay="0"/>
                            </p:stCondLst>
                            <p:childTnLst>
                              <p:par>
                                <p:cTn id="119" presetID="6" presetClass="entr" presetSubtype="16" fill="hold" grpId="0" nodeType="clickEffect">
                                  <p:stCondLst>
                                    <p:cond delay="0"/>
                                  </p:stCondLst>
                                  <p:childTnLst>
                                    <p:set>
                                      <p:cBhvr>
                                        <p:cTn id="120" dur="1" fill="hold">
                                          <p:stCondLst>
                                            <p:cond delay="0"/>
                                          </p:stCondLst>
                                        </p:cTn>
                                        <p:tgtEl>
                                          <p:spTgt spid="8"/>
                                        </p:tgtEl>
                                        <p:attrNameLst>
                                          <p:attrName>style.visibility</p:attrName>
                                        </p:attrNameLst>
                                      </p:cBhvr>
                                      <p:to>
                                        <p:strVal val="visible"/>
                                      </p:to>
                                    </p:set>
                                    <p:animEffect transition="in" filter="circle(in)">
                                      <p:cBhvr>
                                        <p:cTn id="121" dur="2000"/>
                                        <p:tgtEl>
                                          <p:spTgt spid="8"/>
                                        </p:tgtEl>
                                      </p:cBhvr>
                                    </p:animEffect>
                                  </p:childTnLst>
                                </p:cTn>
                              </p:par>
                            </p:childTnLst>
                          </p:cTn>
                        </p:par>
                      </p:childTnLst>
                    </p:cTn>
                  </p:par>
                  <p:par>
                    <p:cTn id="122" fill="hold">
                      <p:stCondLst>
                        <p:cond delay="indefinite"/>
                      </p:stCondLst>
                      <p:childTnLst>
                        <p:par>
                          <p:cTn id="123" fill="hold">
                            <p:stCondLst>
                              <p:cond delay="0"/>
                            </p:stCondLst>
                            <p:childTnLst>
                              <p:par>
                                <p:cTn id="124" presetID="21" presetClass="entr" presetSubtype="1" fill="hold" grpId="0" nodeType="clickEffect">
                                  <p:stCondLst>
                                    <p:cond delay="0"/>
                                  </p:stCondLst>
                                  <p:childTnLst>
                                    <p:set>
                                      <p:cBhvr>
                                        <p:cTn id="125" dur="1" fill="hold">
                                          <p:stCondLst>
                                            <p:cond delay="0"/>
                                          </p:stCondLst>
                                        </p:cTn>
                                        <p:tgtEl>
                                          <p:spTgt spid="18"/>
                                        </p:tgtEl>
                                        <p:attrNameLst>
                                          <p:attrName>style.visibility</p:attrName>
                                        </p:attrNameLst>
                                      </p:cBhvr>
                                      <p:to>
                                        <p:strVal val="visible"/>
                                      </p:to>
                                    </p:set>
                                    <p:animEffect transition="in" filter="wheel(1)">
                                      <p:cBhvr>
                                        <p:cTn id="126" dur="2000"/>
                                        <p:tgtEl>
                                          <p:spTgt spid="18"/>
                                        </p:tgtEl>
                                      </p:cBhvr>
                                    </p:animEffect>
                                  </p:childTnLst>
                                </p:cTn>
                              </p:par>
                            </p:childTnLst>
                          </p:cTn>
                        </p:par>
                      </p:childTnLst>
                    </p:cTn>
                  </p:par>
                  <p:par>
                    <p:cTn id="127" fill="hold">
                      <p:stCondLst>
                        <p:cond delay="indefinite"/>
                      </p:stCondLst>
                      <p:childTnLst>
                        <p:par>
                          <p:cTn id="128" fill="hold">
                            <p:stCondLst>
                              <p:cond delay="0"/>
                            </p:stCondLst>
                            <p:childTnLst>
                              <p:par>
                                <p:cTn id="129" presetID="21" presetClass="emph" presetSubtype="0" fill="hold" grpId="1" nodeType="clickEffect">
                                  <p:stCondLst>
                                    <p:cond delay="0"/>
                                  </p:stCondLst>
                                  <p:childTnLst>
                                    <p:animClr clrSpc="hsl" dir="cw">
                                      <p:cBhvr override="childStyle">
                                        <p:cTn id="130" dur="500" fill="hold"/>
                                        <p:tgtEl>
                                          <p:spTgt spid="18"/>
                                        </p:tgtEl>
                                        <p:attrNameLst>
                                          <p:attrName>style.color</p:attrName>
                                        </p:attrNameLst>
                                      </p:cBhvr>
                                      <p:by>
                                        <p:hsl h="7200000" s="0" l="0"/>
                                      </p:by>
                                    </p:animClr>
                                    <p:animClr clrSpc="hsl" dir="cw">
                                      <p:cBhvr>
                                        <p:cTn id="131" dur="500" fill="hold"/>
                                        <p:tgtEl>
                                          <p:spTgt spid="18"/>
                                        </p:tgtEl>
                                        <p:attrNameLst>
                                          <p:attrName>fillcolor</p:attrName>
                                        </p:attrNameLst>
                                      </p:cBhvr>
                                      <p:by>
                                        <p:hsl h="7200000" s="0" l="0"/>
                                      </p:by>
                                    </p:animClr>
                                    <p:animClr clrSpc="hsl" dir="cw">
                                      <p:cBhvr>
                                        <p:cTn id="132" dur="500" fill="hold"/>
                                        <p:tgtEl>
                                          <p:spTgt spid="18"/>
                                        </p:tgtEl>
                                        <p:attrNameLst>
                                          <p:attrName>stroke.color</p:attrName>
                                        </p:attrNameLst>
                                      </p:cBhvr>
                                      <p:by>
                                        <p:hsl h="7200000" s="0" l="0"/>
                                      </p:by>
                                    </p:animClr>
                                    <p:set>
                                      <p:cBhvr>
                                        <p:cTn id="133" dur="500" fill="hold"/>
                                        <p:tgtEl>
                                          <p:spTgt spid="18"/>
                                        </p:tgtEl>
                                        <p:attrNameLst>
                                          <p:attrName>fill.type</p:attrName>
                                        </p:attrNameLst>
                                      </p:cBhvr>
                                      <p:to>
                                        <p:strVal val="solid"/>
                                      </p:to>
                                    </p:set>
                                  </p:childTnLst>
                                </p:cTn>
                              </p:par>
                            </p:childTnLst>
                          </p:cTn>
                        </p:par>
                      </p:childTnLst>
                    </p:cTn>
                  </p:par>
                  <p:par>
                    <p:cTn id="134" fill="hold">
                      <p:stCondLst>
                        <p:cond delay="indefinite"/>
                      </p:stCondLst>
                      <p:childTnLst>
                        <p:par>
                          <p:cTn id="135" fill="hold">
                            <p:stCondLst>
                              <p:cond delay="0"/>
                            </p:stCondLst>
                            <p:childTnLst>
                              <p:par>
                                <p:cTn id="136" presetID="21" presetClass="entr" presetSubtype="1" fill="hold" grpId="0" nodeType="clickEffect">
                                  <p:stCondLst>
                                    <p:cond delay="0"/>
                                  </p:stCondLst>
                                  <p:childTnLst>
                                    <p:set>
                                      <p:cBhvr>
                                        <p:cTn id="137" dur="1" fill="hold">
                                          <p:stCondLst>
                                            <p:cond delay="0"/>
                                          </p:stCondLst>
                                        </p:cTn>
                                        <p:tgtEl>
                                          <p:spTgt spid="19"/>
                                        </p:tgtEl>
                                        <p:attrNameLst>
                                          <p:attrName>style.visibility</p:attrName>
                                        </p:attrNameLst>
                                      </p:cBhvr>
                                      <p:to>
                                        <p:strVal val="visible"/>
                                      </p:to>
                                    </p:set>
                                    <p:animEffect transition="in" filter="wheel(1)">
                                      <p:cBhvr>
                                        <p:cTn id="138" dur="2000"/>
                                        <p:tgtEl>
                                          <p:spTgt spid="19"/>
                                        </p:tgtEl>
                                      </p:cBhvr>
                                    </p:animEffect>
                                  </p:childTnLst>
                                </p:cTn>
                              </p:par>
                            </p:childTnLst>
                          </p:cTn>
                        </p:par>
                      </p:childTnLst>
                    </p:cTn>
                  </p:par>
                  <p:par>
                    <p:cTn id="139" fill="hold">
                      <p:stCondLst>
                        <p:cond delay="indefinite"/>
                      </p:stCondLst>
                      <p:childTnLst>
                        <p:par>
                          <p:cTn id="140" fill="hold">
                            <p:stCondLst>
                              <p:cond delay="0"/>
                            </p:stCondLst>
                            <p:childTnLst>
                              <p:par>
                                <p:cTn id="141" presetID="21" presetClass="emph" presetSubtype="0" fill="hold" grpId="1" nodeType="clickEffect">
                                  <p:stCondLst>
                                    <p:cond delay="0"/>
                                  </p:stCondLst>
                                  <p:childTnLst>
                                    <p:animClr clrSpc="hsl" dir="cw">
                                      <p:cBhvr override="childStyle">
                                        <p:cTn id="142" dur="500" fill="hold"/>
                                        <p:tgtEl>
                                          <p:spTgt spid="19"/>
                                        </p:tgtEl>
                                        <p:attrNameLst>
                                          <p:attrName>style.color</p:attrName>
                                        </p:attrNameLst>
                                      </p:cBhvr>
                                      <p:by>
                                        <p:hsl h="7200000" s="0" l="0"/>
                                      </p:by>
                                    </p:animClr>
                                    <p:animClr clrSpc="hsl" dir="cw">
                                      <p:cBhvr>
                                        <p:cTn id="143" dur="500" fill="hold"/>
                                        <p:tgtEl>
                                          <p:spTgt spid="19"/>
                                        </p:tgtEl>
                                        <p:attrNameLst>
                                          <p:attrName>fillcolor</p:attrName>
                                        </p:attrNameLst>
                                      </p:cBhvr>
                                      <p:by>
                                        <p:hsl h="7200000" s="0" l="0"/>
                                      </p:by>
                                    </p:animClr>
                                    <p:animClr clrSpc="hsl" dir="cw">
                                      <p:cBhvr>
                                        <p:cTn id="144" dur="500" fill="hold"/>
                                        <p:tgtEl>
                                          <p:spTgt spid="19"/>
                                        </p:tgtEl>
                                        <p:attrNameLst>
                                          <p:attrName>stroke.color</p:attrName>
                                        </p:attrNameLst>
                                      </p:cBhvr>
                                      <p:by>
                                        <p:hsl h="7200000" s="0" l="0"/>
                                      </p:by>
                                    </p:animClr>
                                    <p:set>
                                      <p:cBhvr>
                                        <p:cTn id="145" dur="500" fill="hold"/>
                                        <p:tgtEl>
                                          <p:spTgt spid="1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6" grpId="0" animBg="1"/>
      <p:bldP spid="3" grpId="0" animBg="1"/>
      <p:bldP spid="7" grpId="0" animBg="1"/>
      <p:bldP spid="8" grpId="0" animBg="1"/>
      <p:bldP spid="13" grpId="0" animBg="1"/>
      <p:bldP spid="13" grpId="1" animBg="1"/>
      <p:bldP spid="14" grpId="0" animBg="1"/>
      <p:bldP spid="14" grpId="1" animBg="1"/>
      <p:bldP spid="16" grpId="0" animBg="1"/>
      <p:bldP spid="16" grpId="1" animBg="1"/>
      <p:bldP spid="17" grpId="0" animBg="1"/>
      <p:bldP spid="18" grpId="0" animBg="1"/>
      <p:bldP spid="18" grpId="1" animBg="1"/>
      <p:bldP spid="19" grpId="0" animBg="1"/>
      <p:bldP spid="19"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p:cNvSpPr txBox="1"/>
          <p:nvPr/>
        </p:nvSpPr>
        <p:spPr>
          <a:xfrm>
            <a:off x="678476" y="1117627"/>
            <a:ext cx="5377218" cy="707886"/>
          </a:xfrm>
          <a:prstGeom prst="rect">
            <a:avLst/>
          </a:prstGeom>
          <a:noFill/>
        </p:spPr>
        <p:txBody>
          <a:bodyPr wrap="square" rtlCol="0">
            <a:spAutoFit/>
          </a:bodyPr>
          <a:lstStyle/>
          <a:p>
            <a:r>
              <a:rPr lang="ar-BH" sz="4000" b="1" dirty="0">
                <a:solidFill>
                  <a:schemeClr val="bg1"/>
                </a:solidFill>
                <a:latin typeface="Sakkal Majalla" panose="02000000000000000000" pitchFamily="2" charset="-78"/>
                <a:cs typeface="Sakkal Majalla" panose="02000000000000000000" pitchFamily="2" charset="-78"/>
              </a:rPr>
              <a:t>ب. المنحدرات:</a:t>
            </a:r>
            <a:endParaRPr lang="en-US" sz="4000" b="1" dirty="0">
              <a:solidFill>
                <a:schemeClr val="bg1"/>
              </a:solidFill>
              <a:latin typeface="Sakkal Majalla" panose="02000000000000000000" pitchFamily="2" charset="-78"/>
              <a:cs typeface="Sakkal Majalla" panose="02000000000000000000" pitchFamily="2" charset="-78"/>
            </a:endParaRPr>
          </a:p>
        </p:txBody>
      </p:sp>
      <p:sp>
        <p:nvSpPr>
          <p:cNvPr id="6" name="مربع نص 5"/>
          <p:cNvSpPr txBox="1"/>
          <p:nvPr/>
        </p:nvSpPr>
        <p:spPr>
          <a:xfrm>
            <a:off x="818866" y="2902990"/>
            <a:ext cx="6086906" cy="3270126"/>
          </a:xfrm>
          <a:prstGeom prst="rect">
            <a:avLst/>
          </a:prstGeom>
          <a:noFill/>
          <a:ln>
            <a:solidFill>
              <a:srgbClr val="0070C0"/>
            </a:solidFill>
          </a:ln>
          <a:scene3d>
            <a:camera prst="perspectiveLeft"/>
            <a:lightRig rig="threePt" dir="t"/>
          </a:scene3d>
        </p:spPr>
        <p:txBody>
          <a:bodyPr wrap="square" rtlCol="0">
            <a:spAutoFit/>
          </a:bodyPr>
          <a:lstStyle/>
          <a:p>
            <a:pPr marL="285750" indent="-285750">
              <a:lnSpc>
                <a:spcPct val="150000"/>
              </a:lnSpc>
              <a:buFont typeface="Wingdings" panose="05000000000000000000" pitchFamily="2" charset="2"/>
              <a:buChar char="v"/>
            </a:pPr>
            <a:r>
              <a:rPr lang="ar-BH" sz="2800" dirty="0">
                <a:solidFill>
                  <a:schemeClr val="bg1"/>
                </a:solidFill>
                <a:latin typeface="Sakkal Majalla" panose="02000000000000000000" pitchFamily="2" charset="-78"/>
                <a:cs typeface="Sakkal Majalla" panose="02000000000000000000" pitchFamily="2" charset="-78"/>
              </a:rPr>
              <a:t>تحيط بالمنخفض الداخلي.</a:t>
            </a:r>
          </a:p>
          <a:p>
            <a:pPr marL="285750" indent="-285750">
              <a:lnSpc>
                <a:spcPct val="150000"/>
              </a:lnSpc>
              <a:buFont typeface="Wingdings" panose="05000000000000000000" pitchFamily="2" charset="2"/>
              <a:buChar char="v"/>
            </a:pPr>
            <a:r>
              <a:rPr lang="ar-BH" sz="2800" dirty="0">
                <a:solidFill>
                  <a:schemeClr val="bg1"/>
                </a:solidFill>
                <a:latin typeface="Sakkal Majalla" panose="02000000000000000000" pitchFamily="2" charset="-78"/>
                <a:cs typeface="Sakkal Majalla" panose="02000000000000000000" pitchFamily="2" charset="-78"/>
              </a:rPr>
              <a:t>تبدأ من أعالي الجدار الصّخري منحدرة نحو الأطراف.</a:t>
            </a:r>
          </a:p>
          <a:p>
            <a:pPr marL="285750" indent="-285750">
              <a:lnSpc>
                <a:spcPct val="150000"/>
              </a:lnSpc>
              <a:buFont typeface="Wingdings" panose="05000000000000000000" pitchFamily="2" charset="2"/>
              <a:buChar char="v"/>
            </a:pPr>
            <a:r>
              <a:rPr lang="ar-BH" sz="2800" dirty="0">
                <a:solidFill>
                  <a:schemeClr val="bg1"/>
                </a:solidFill>
                <a:latin typeface="Sakkal Majalla" panose="02000000000000000000" pitchFamily="2" charset="-78"/>
                <a:cs typeface="Sakkal Majalla" panose="02000000000000000000" pitchFamily="2" charset="-78"/>
              </a:rPr>
              <a:t>أهم أودية هذه المنحدرات:</a:t>
            </a:r>
          </a:p>
          <a:p>
            <a:pPr marL="800100" lvl="1" indent="-342900">
              <a:lnSpc>
                <a:spcPct val="150000"/>
              </a:lnSpc>
              <a:buFont typeface="Wingdings" panose="05000000000000000000" pitchFamily="2" charset="2"/>
              <a:buChar char="§"/>
            </a:pPr>
            <a:r>
              <a:rPr lang="ar-BH" sz="2800" dirty="0">
                <a:solidFill>
                  <a:schemeClr val="bg1"/>
                </a:solidFill>
                <a:latin typeface="Sakkal Majalla" panose="02000000000000000000" pitchFamily="2" charset="-78"/>
                <a:cs typeface="Sakkal Majalla" panose="02000000000000000000" pitchFamily="2" charset="-78"/>
              </a:rPr>
              <a:t> وادي بوري بطول 7كم.</a:t>
            </a:r>
          </a:p>
          <a:p>
            <a:pPr marL="800100" lvl="1" indent="-342900">
              <a:lnSpc>
                <a:spcPct val="150000"/>
              </a:lnSpc>
              <a:buFont typeface="Wingdings" panose="05000000000000000000" pitchFamily="2" charset="2"/>
              <a:buChar char="§"/>
            </a:pPr>
            <a:r>
              <a:rPr lang="ar-BH" sz="2800" dirty="0">
                <a:solidFill>
                  <a:schemeClr val="bg1"/>
                </a:solidFill>
                <a:latin typeface="Sakkal Majalla" panose="02000000000000000000" pitchFamily="2" charset="-78"/>
                <a:cs typeface="Sakkal Majalla" panose="02000000000000000000" pitchFamily="2" charset="-78"/>
              </a:rPr>
              <a:t>وداي الزلاق الذي يصل إلى البحر بطول 6كم.</a:t>
            </a:r>
          </a:p>
        </p:txBody>
      </p:sp>
      <p:pic>
        <p:nvPicPr>
          <p:cNvPr id="15" name="صورة 14"/>
          <p:cNvPicPr>
            <a:picLocks noChangeAspect="1"/>
          </p:cNvPicPr>
          <p:nvPr/>
        </p:nvPicPr>
        <p:blipFill rotWithShape="1">
          <a:blip r:embed="rId2" cstate="print">
            <a:extLst>
              <a:ext uri="{28A0092B-C50C-407E-A947-70E740481C1C}">
                <a14:useLocalDpi xmlns:a14="http://schemas.microsoft.com/office/drawing/2010/main" val="0"/>
              </a:ext>
            </a:extLst>
          </a:blip>
          <a:srcRect l="1421" r="2617" b="1250"/>
          <a:stretch/>
        </p:blipFill>
        <p:spPr>
          <a:xfrm>
            <a:off x="7341754" y="20972"/>
            <a:ext cx="4345384" cy="6292568"/>
          </a:xfrm>
          <a:prstGeom prst="rect">
            <a:avLst/>
          </a:prstGeom>
        </p:spPr>
      </p:pic>
      <p:sp>
        <p:nvSpPr>
          <p:cNvPr id="17" name="شكل حر 16"/>
          <p:cNvSpPr/>
          <p:nvPr/>
        </p:nvSpPr>
        <p:spPr>
          <a:xfrm>
            <a:off x="8686800" y="1887794"/>
            <a:ext cx="1165123" cy="3082412"/>
          </a:xfrm>
          <a:custGeom>
            <a:avLst/>
            <a:gdLst>
              <a:gd name="connsiteX0" fmla="*/ 789039 w 1165123"/>
              <a:gd name="connsiteY0" fmla="*/ 191729 h 3082412"/>
              <a:gd name="connsiteX1" fmla="*/ 737419 w 1165123"/>
              <a:gd name="connsiteY1" fmla="*/ 184354 h 3082412"/>
              <a:gd name="connsiteX2" fmla="*/ 766916 w 1165123"/>
              <a:gd name="connsiteY2" fmla="*/ 110612 h 3082412"/>
              <a:gd name="connsiteX3" fmla="*/ 752168 w 1165123"/>
              <a:gd name="connsiteY3" fmla="*/ 88490 h 3082412"/>
              <a:gd name="connsiteX4" fmla="*/ 730045 w 1165123"/>
              <a:gd name="connsiteY4" fmla="*/ 81116 h 3082412"/>
              <a:gd name="connsiteX5" fmla="*/ 715297 w 1165123"/>
              <a:gd name="connsiteY5" fmla="*/ 66367 h 3082412"/>
              <a:gd name="connsiteX6" fmla="*/ 685800 w 1165123"/>
              <a:gd name="connsiteY6" fmla="*/ 147483 h 3082412"/>
              <a:gd name="connsiteX7" fmla="*/ 634181 w 1165123"/>
              <a:gd name="connsiteY7" fmla="*/ 140109 h 3082412"/>
              <a:gd name="connsiteX8" fmla="*/ 619432 w 1165123"/>
              <a:gd name="connsiteY8" fmla="*/ 125361 h 3082412"/>
              <a:gd name="connsiteX9" fmla="*/ 597310 w 1165123"/>
              <a:gd name="connsiteY9" fmla="*/ 140109 h 3082412"/>
              <a:gd name="connsiteX10" fmla="*/ 575187 w 1165123"/>
              <a:gd name="connsiteY10" fmla="*/ 147483 h 3082412"/>
              <a:gd name="connsiteX11" fmla="*/ 553065 w 1165123"/>
              <a:gd name="connsiteY11" fmla="*/ 140109 h 3082412"/>
              <a:gd name="connsiteX12" fmla="*/ 516194 w 1165123"/>
              <a:gd name="connsiteY12" fmla="*/ 117987 h 3082412"/>
              <a:gd name="connsiteX13" fmla="*/ 479323 w 1165123"/>
              <a:gd name="connsiteY13" fmla="*/ 66367 h 3082412"/>
              <a:gd name="connsiteX14" fmla="*/ 464574 w 1165123"/>
              <a:gd name="connsiteY14" fmla="*/ 81116 h 3082412"/>
              <a:gd name="connsiteX15" fmla="*/ 449826 w 1165123"/>
              <a:gd name="connsiteY15" fmla="*/ 66367 h 3082412"/>
              <a:gd name="connsiteX16" fmla="*/ 442452 w 1165123"/>
              <a:gd name="connsiteY16" fmla="*/ 14748 h 3082412"/>
              <a:gd name="connsiteX17" fmla="*/ 390832 w 1165123"/>
              <a:gd name="connsiteY17" fmla="*/ 29496 h 3082412"/>
              <a:gd name="connsiteX18" fmla="*/ 376084 w 1165123"/>
              <a:gd name="connsiteY18" fmla="*/ 44245 h 3082412"/>
              <a:gd name="connsiteX19" fmla="*/ 302342 w 1165123"/>
              <a:gd name="connsiteY19" fmla="*/ 51619 h 3082412"/>
              <a:gd name="connsiteX20" fmla="*/ 250723 w 1165123"/>
              <a:gd name="connsiteY20" fmla="*/ 44245 h 3082412"/>
              <a:gd name="connsiteX21" fmla="*/ 228600 w 1165123"/>
              <a:gd name="connsiteY21" fmla="*/ 0 h 3082412"/>
              <a:gd name="connsiteX22" fmla="*/ 176981 w 1165123"/>
              <a:gd name="connsiteY22" fmla="*/ 7374 h 3082412"/>
              <a:gd name="connsiteX23" fmla="*/ 169606 w 1165123"/>
              <a:gd name="connsiteY23" fmla="*/ 29496 h 3082412"/>
              <a:gd name="connsiteX24" fmla="*/ 147484 w 1165123"/>
              <a:gd name="connsiteY24" fmla="*/ 81116 h 3082412"/>
              <a:gd name="connsiteX25" fmla="*/ 140110 w 1165123"/>
              <a:gd name="connsiteY25" fmla="*/ 117987 h 3082412"/>
              <a:gd name="connsiteX26" fmla="*/ 103239 w 1165123"/>
              <a:gd name="connsiteY26" fmla="*/ 147483 h 3082412"/>
              <a:gd name="connsiteX27" fmla="*/ 88490 w 1165123"/>
              <a:gd name="connsiteY27" fmla="*/ 132735 h 3082412"/>
              <a:gd name="connsiteX28" fmla="*/ 73742 w 1165123"/>
              <a:gd name="connsiteY28" fmla="*/ 154858 h 3082412"/>
              <a:gd name="connsiteX29" fmla="*/ 66368 w 1165123"/>
              <a:gd name="connsiteY29" fmla="*/ 213851 h 3082412"/>
              <a:gd name="connsiteX30" fmla="*/ 36871 w 1165123"/>
              <a:gd name="connsiteY30" fmla="*/ 258096 h 3082412"/>
              <a:gd name="connsiteX31" fmla="*/ 29497 w 1165123"/>
              <a:gd name="connsiteY31" fmla="*/ 280219 h 3082412"/>
              <a:gd name="connsiteX32" fmla="*/ 0 w 1165123"/>
              <a:gd name="connsiteY32" fmla="*/ 309716 h 3082412"/>
              <a:gd name="connsiteX33" fmla="*/ 7374 w 1165123"/>
              <a:gd name="connsiteY33" fmla="*/ 398206 h 3082412"/>
              <a:gd name="connsiteX34" fmla="*/ 14748 w 1165123"/>
              <a:gd name="connsiteY34" fmla="*/ 449825 h 3082412"/>
              <a:gd name="connsiteX35" fmla="*/ 29497 w 1165123"/>
              <a:gd name="connsiteY35" fmla="*/ 494071 h 3082412"/>
              <a:gd name="connsiteX36" fmla="*/ 36871 w 1165123"/>
              <a:gd name="connsiteY36" fmla="*/ 516193 h 3082412"/>
              <a:gd name="connsiteX37" fmla="*/ 44245 w 1165123"/>
              <a:gd name="connsiteY37" fmla="*/ 538316 h 3082412"/>
              <a:gd name="connsiteX38" fmla="*/ 51619 w 1165123"/>
              <a:gd name="connsiteY38" fmla="*/ 597309 h 3082412"/>
              <a:gd name="connsiteX39" fmla="*/ 66368 w 1165123"/>
              <a:gd name="connsiteY39" fmla="*/ 612058 h 3082412"/>
              <a:gd name="connsiteX40" fmla="*/ 73742 w 1165123"/>
              <a:gd name="connsiteY40" fmla="*/ 693174 h 3082412"/>
              <a:gd name="connsiteX41" fmla="*/ 81116 w 1165123"/>
              <a:gd name="connsiteY41" fmla="*/ 715296 h 3082412"/>
              <a:gd name="connsiteX42" fmla="*/ 95865 w 1165123"/>
              <a:gd name="connsiteY42" fmla="*/ 774290 h 3082412"/>
              <a:gd name="connsiteX43" fmla="*/ 81116 w 1165123"/>
              <a:gd name="connsiteY43" fmla="*/ 789038 h 3082412"/>
              <a:gd name="connsiteX44" fmla="*/ 103239 w 1165123"/>
              <a:gd name="connsiteY44" fmla="*/ 877529 h 3082412"/>
              <a:gd name="connsiteX45" fmla="*/ 117987 w 1165123"/>
              <a:gd name="connsiteY45" fmla="*/ 936522 h 3082412"/>
              <a:gd name="connsiteX46" fmla="*/ 132735 w 1165123"/>
              <a:gd name="connsiteY46" fmla="*/ 980767 h 3082412"/>
              <a:gd name="connsiteX47" fmla="*/ 140110 w 1165123"/>
              <a:gd name="connsiteY47" fmla="*/ 1002890 h 3082412"/>
              <a:gd name="connsiteX48" fmla="*/ 147484 w 1165123"/>
              <a:gd name="connsiteY48" fmla="*/ 1091380 h 3082412"/>
              <a:gd name="connsiteX49" fmla="*/ 162232 w 1165123"/>
              <a:gd name="connsiteY49" fmla="*/ 1135625 h 3082412"/>
              <a:gd name="connsiteX50" fmla="*/ 169606 w 1165123"/>
              <a:gd name="connsiteY50" fmla="*/ 1157748 h 3082412"/>
              <a:gd name="connsiteX51" fmla="*/ 154858 w 1165123"/>
              <a:gd name="connsiteY51" fmla="*/ 1378974 h 3082412"/>
              <a:gd name="connsiteX52" fmla="*/ 147484 w 1165123"/>
              <a:gd name="connsiteY52" fmla="*/ 1401096 h 3082412"/>
              <a:gd name="connsiteX53" fmla="*/ 132735 w 1165123"/>
              <a:gd name="connsiteY53" fmla="*/ 1585451 h 3082412"/>
              <a:gd name="connsiteX54" fmla="*/ 154858 w 1165123"/>
              <a:gd name="connsiteY54" fmla="*/ 1592825 h 3082412"/>
              <a:gd name="connsiteX55" fmla="*/ 169606 w 1165123"/>
              <a:gd name="connsiteY55" fmla="*/ 1637071 h 3082412"/>
              <a:gd name="connsiteX56" fmla="*/ 154858 w 1165123"/>
              <a:gd name="connsiteY56" fmla="*/ 1806677 h 3082412"/>
              <a:gd name="connsiteX57" fmla="*/ 162232 w 1165123"/>
              <a:gd name="connsiteY57" fmla="*/ 1902541 h 3082412"/>
              <a:gd name="connsiteX58" fmla="*/ 169606 w 1165123"/>
              <a:gd name="connsiteY58" fmla="*/ 1924664 h 3082412"/>
              <a:gd name="connsiteX59" fmla="*/ 176981 w 1165123"/>
              <a:gd name="connsiteY59" fmla="*/ 2050025 h 3082412"/>
              <a:gd name="connsiteX60" fmla="*/ 169606 w 1165123"/>
              <a:gd name="connsiteY60" fmla="*/ 2109019 h 3082412"/>
              <a:gd name="connsiteX61" fmla="*/ 147484 w 1165123"/>
              <a:gd name="connsiteY61" fmla="*/ 2116393 h 3082412"/>
              <a:gd name="connsiteX62" fmla="*/ 176981 w 1165123"/>
              <a:gd name="connsiteY62" fmla="*/ 2145890 h 3082412"/>
              <a:gd name="connsiteX63" fmla="*/ 199103 w 1165123"/>
              <a:gd name="connsiteY63" fmla="*/ 2204883 h 3082412"/>
              <a:gd name="connsiteX64" fmla="*/ 206477 w 1165123"/>
              <a:gd name="connsiteY64" fmla="*/ 2352367 h 3082412"/>
              <a:gd name="connsiteX65" fmla="*/ 213852 w 1165123"/>
              <a:gd name="connsiteY65" fmla="*/ 2374490 h 3082412"/>
              <a:gd name="connsiteX66" fmla="*/ 235974 w 1165123"/>
              <a:gd name="connsiteY66" fmla="*/ 2381864 h 3082412"/>
              <a:gd name="connsiteX67" fmla="*/ 250723 w 1165123"/>
              <a:gd name="connsiteY67" fmla="*/ 2440858 h 3082412"/>
              <a:gd name="connsiteX68" fmla="*/ 272845 w 1165123"/>
              <a:gd name="connsiteY68" fmla="*/ 2455606 h 3082412"/>
              <a:gd name="connsiteX69" fmla="*/ 287594 w 1165123"/>
              <a:gd name="connsiteY69" fmla="*/ 2610464 h 3082412"/>
              <a:gd name="connsiteX70" fmla="*/ 302342 w 1165123"/>
              <a:gd name="connsiteY70" fmla="*/ 2669458 h 3082412"/>
              <a:gd name="connsiteX71" fmla="*/ 331839 w 1165123"/>
              <a:gd name="connsiteY71" fmla="*/ 2706329 h 3082412"/>
              <a:gd name="connsiteX72" fmla="*/ 368710 w 1165123"/>
              <a:gd name="connsiteY72" fmla="*/ 2743200 h 3082412"/>
              <a:gd name="connsiteX73" fmla="*/ 383458 w 1165123"/>
              <a:gd name="connsiteY73" fmla="*/ 2765322 h 3082412"/>
              <a:gd name="connsiteX74" fmla="*/ 376084 w 1165123"/>
              <a:gd name="connsiteY74" fmla="*/ 2787445 h 3082412"/>
              <a:gd name="connsiteX75" fmla="*/ 405581 w 1165123"/>
              <a:gd name="connsiteY75" fmla="*/ 2839064 h 3082412"/>
              <a:gd name="connsiteX76" fmla="*/ 435077 w 1165123"/>
              <a:gd name="connsiteY76" fmla="*/ 2868561 h 3082412"/>
              <a:gd name="connsiteX77" fmla="*/ 449826 w 1165123"/>
              <a:gd name="connsiteY77" fmla="*/ 2883309 h 3082412"/>
              <a:gd name="connsiteX78" fmla="*/ 471948 w 1165123"/>
              <a:gd name="connsiteY78" fmla="*/ 2898058 h 3082412"/>
              <a:gd name="connsiteX79" fmla="*/ 486697 w 1165123"/>
              <a:gd name="connsiteY79" fmla="*/ 2912806 h 3082412"/>
              <a:gd name="connsiteX80" fmla="*/ 508819 w 1165123"/>
              <a:gd name="connsiteY80" fmla="*/ 2927554 h 3082412"/>
              <a:gd name="connsiteX81" fmla="*/ 523568 w 1165123"/>
              <a:gd name="connsiteY81" fmla="*/ 2942303 h 3082412"/>
              <a:gd name="connsiteX82" fmla="*/ 553065 w 1165123"/>
              <a:gd name="connsiteY82" fmla="*/ 2979174 h 3082412"/>
              <a:gd name="connsiteX83" fmla="*/ 575187 w 1165123"/>
              <a:gd name="connsiteY83" fmla="*/ 2986548 h 3082412"/>
              <a:gd name="connsiteX84" fmla="*/ 589935 w 1165123"/>
              <a:gd name="connsiteY84" fmla="*/ 3008671 h 3082412"/>
              <a:gd name="connsiteX85" fmla="*/ 671052 w 1165123"/>
              <a:gd name="connsiteY85" fmla="*/ 3023419 h 3082412"/>
              <a:gd name="connsiteX86" fmla="*/ 737419 w 1165123"/>
              <a:gd name="connsiteY86" fmla="*/ 3023419 h 3082412"/>
              <a:gd name="connsiteX87" fmla="*/ 752168 w 1165123"/>
              <a:gd name="connsiteY87" fmla="*/ 3067664 h 3082412"/>
              <a:gd name="connsiteX88" fmla="*/ 774290 w 1165123"/>
              <a:gd name="connsiteY88" fmla="*/ 3082412 h 3082412"/>
              <a:gd name="connsiteX89" fmla="*/ 811161 w 1165123"/>
              <a:gd name="connsiteY89" fmla="*/ 3075038 h 3082412"/>
              <a:gd name="connsiteX90" fmla="*/ 833284 w 1165123"/>
              <a:gd name="connsiteY90" fmla="*/ 3067664 h 3082412"/>
              <a:gd name="connsiteX91" fmla="*/ 840658 w 1165123"/>
              <a:gd name="connsiteY91" fmla="*/ 3038167 h 3082412"/>
              <a:gd name="connsiteX92" fmla="*/ 848032 w 1165123"/>
              <a:gd name="connsiteY92" fmla="*/ 3016045 h 3082412"/>
              <a:gd name="connsiteX93" fmla="*/ 855406 w 1165123"/>
              <a:gd name="connsiteY93" fmla="*/ 2986548 h 3082412"/>
              <a:gd name="connsiteX94" fmla="*/ 877529 w 1165123"/>
              <a:gd name="connsiteY94" fmla="*/ 2971800 h 3082412"/>
              <a:gd name="connsiteX95" fmla="*/ 892277 w 1165123"/>
              <a:gd name="connsiteY95" fmla="*/ 2949677 h 3082412"/>
              <a:gd name="connsiteX96" fmla="*/ 914400 w 1165123"/>
              <a:gd name="connsiteY96" fmla="*/ 2942303 h 3082412"/>
              <a:gd name="connsiteX97" fmla="*/ 929148 w 1165123"/>
              <a:gd name="connsiteY97" fmla="*/ 2927554 h 3082412"/>
              <a:gd name="connsiteX98" fmla="*/ 951271 w 1165123"/>
              <a:gd name="connsiteY98" fmla="*/ 2861187 h 3082412"/>
              <a:gd name="connsiteX99" fmla="*/ 966019 w 1165123"/>
              <a:gd name="connsiteY99" fmla="*/ 2809567 h 3082412"/>
              <a:gd name="connsiteX100" fmla="*/ 973394 w 1165123"/>
              <a:gd name="connsiteY100" fmla="*/ 2757948 h 3082412"/>
              <a:gd name="connsiteX101" fmla="*/ 966019 w 1165123"/>
              <a:gd name="connsiteY101" fmla="*/ 2706329 h 3082412"/>
              <a:gd name="connsiteX102" fmla="*/ 966019 w 1165123"/>
              <a:gd name="connsiteY102" fmla="*/ 2647335 h 3082412"/>
              <a:gd name="connsiteX103" fmla="*/ 980768 w 1165123"/>
              <a:gd name="connsiteY103" fmla="*/ 2632587 h 3082412"/>
              <a:gd name="connsiteX104" fmla="*/ 988142 w 1165123"/>
              <a:gd name="connsiteY104" fmla="*/ 2588341 h 3082412"/>
              <a:gd name="connsiteX105" fmla="*/ 1002890 w 1165123"/>
              <a:gd name="connsiteY105" fmla="*/ 2566219 h 3082412"/>
              <a:gd name="connsiteX106" fmla="*/ 1010265 w 1165123"/>
              <a:gd name="connsiteY106" fmla="*/ 2544096 h 3082412"/>
              <a:gd name="connsiteX107" fmla="*/ 1039761 w 1165123"/>
              <a:gd name="connsiteY107" fmla="*/ 2507225 h 3082412"/>
              <a:gd name="connsiteX108" fmla="*/ 1047135 w 1165123"/>
              <a:gd name="connsiteY108" fmla="*/ 2485103 h 3082412"/>
              <a:gd name="connsiteX109" fmla="*/ 1061884 w 1165123"/>
              <a:gd name="connsiteY109" fmla="*/ 2470354 h 3082412"/>
              <a:gd name="connsiteX110" fmla="*/ 1069258 w 1165123"/>
              <a:gd name="connsiteY110" fmla="*/ 2381864 h 3082412"/>
              <a:gd name="connsiteX111" fmla="*/ 1076632 w 1165123"/>
              <a:gd name="connsiteY111" fmla="*/ 2359741 h 3082412"/>
              <a:gd name="connsiteX112" fmla="*/ 1069258 w 1165123"/>
              <a:gd name="connsiteY112" fmla="*/ 2300748 h 3082412"/>
              <a:gd name="connsiteX113" fmla="*/ 1061884 w 1165123"/>
              <a:gd name="connsiteY113" fmla="*/ 2256503 h 3082412"/>
              <a:gd name="connsiteX114" fmla="*/ 1069258 w 1165123"/>
              <a:gd name="connsiteY114" fmla="*/ 2123767 h 3082412"/>
              <a:gd name="connsiteX115" fmla="*/ 1084006 w 1165123"/>
              <a:gd name="connsiteY115" fmla="*/ 2079522 h 3082412"/>
              <a:gd name="connsiteX116" fmla="*/ 1076632 w 1165123"/>
              <a:gd name="connsiteY116" fmla="*/ 2050025 h 3082412"/>
              <a:gd name="connsiteX117" fmla="*/ 1054510 w 1165123"/>
              <a:gd name="connsiteY117" fmla="*/ 2035277 h 3082412"/>
              <a:gd name="connsiteX118" fmla="*/ 1061884 w 1165123"/>
              <a:gd name="connsiteY118" fmla="*/ 2013154 h 3082412"/>
              <a:gd name="connsiteX119" fmla="*/ 1076632 w 1165123"/>
              <a:gd name="connsiteY119" fmla="*/ 1939412 h 3082412"/>
              <a:gd name="connsiteX120" fmla="*/ 1091381 w 1165123"/>
              <a:gd name="connsiteY120" fmla="*/ 1895167 h 3082412"/>
              <a:gd name="connsiteX121" fmla="*/ 1098755 w 1165123"/>
              <a:gd name="connsiteY121" fmla="*/ 1836174 h 3082412"/>
              <a:gd name="connsiteX122" fmla="*/ 1106129 w 1165123"/>
              <a:gd name="connsiteY122" fmla="*/ 1740309 h 3082412"/>
              <a:gd name="connsiteX123" fmla="*/ 1120877 w 1165123"/>
              <a:gd name="connsiteY123" fmla="*/ 1696064 h 3082412"/>
              <a:gd name="connsiteX124" fmla="*/ 1128252 w 1165123"/>
              <a:gd name="connsiteY124" fmla="*/ 1673941 h 3082412"/>
              <a:gd name="connsiteX125" fmla="*/ 1135626 w 1165123"/>
              <a:gd name="connsiteY125" fmla="*/ 1607574 h 3082412"/>
              <a:gd name="connsiteX126" fmla="*/ 1143000 w 1165123"/>
              <a:gd name="connsiteY126" fmla="*/ 1578077 h 3082412"/>
              <a:gd name="connsiteX127" fmla="*/ 1150374 w 1165123"/>
              <a:gd name="connsiteY127" fmla="*/ 1408471 h 3082412"/>
              <a:gd name="connsiteX128" fmla="*/ 1165123 w 1165123"/>
              <a:gd name="connsiteY128" fmla="*/ 1364225 h 3082412"/>
              <a:gd name="connsiteX129" fmla="*/ 1157748 w 1165123"/>
              <a:gd name="connsiteY129" fmla="*/ 1319980 h 3082412"/>
              <a:gd name="connsiteX130" fmla="*/ 1150374 w 1165123"/>
              <a:gd name="connsiteY130" fmla="*/ 1297858 h 3082412"/>
              <a:gd name="connsiteX131" fmla="*/ 1135626 w 1165123"/>
              <a:gd name="connsiteY131" fmla="*/ 1201993 h 3082412"/>
              <a:gd name="connsiteX132" fmla="*/ 1128252 w 1165123"/>
              <a:gd name="connsiteY132" fmla="*/ 1120877 h 3082412"/>
              <a:gd name="connsiteX133" fmla="*/ 1120877 w 1165123"/>
              <a:gd name="connsiteY133" fmla="*/ 1098754 h 3082412"/>
              <a:gd name="connsiteX134" fmla="*/ 1113503 w 1165123"/>
              <a:gd name="connsiteY134" fmla="*/ 1025012 h 3082412"/>
              <a:gd name="connsiteX135" fmla="*/ 1106129 w 1165123"/>
              <a:gd name="connsiteY135" fmla="*/ 1002890 h 3082412"/>
              <a:gd name="connsiteX136" fmla="*/ 1084006 w 1165123"/>
              <a:gd name="connsiteY136" fmla="*/ 921774 h 3082412"/>
              <a:gd name="connsiteX137" fmla="*/ 1076632 w 1165123"/>
              <a:gd name="connsiteY137" fmla="*/ 899651 h 3082412"/>
              <a:gd name="connsiteX138" fmla="*/ 1069258 w 1165123"/>
              <a:gd name="connsiteY138" fmla="*/ 766916 h 3082412"/>
              <a:gd name="connsiteX139" fmla="*/ 1061884 w 1165123"/>
              <a:gd name="connsiteY139" fmla="*/ 744793 h 3082412"/>
              <a:gd name="connsiteX140" fmla="*/ 1047135 w 1165123"/>
              <a:gd name="connsiteY140" fmla="*/ 730045 h 3082412"/>
              <a:gd name="connsiteX141" fmla="*/ 1039761 w 1165123"/>
              <a:gd name="connsiteY141" fmla="*/ 678425 h 3082412"/>
              <a:gd name="connsiteX142" fmla="*/ 1010265 w 1165123"/>
              <a:gd name="connsiteY142" fmla="*/ 671051 h 3082412"/>
              <a:gd name="connsiteX143" fmla="*/ 1002890 w 1165123"/>
              <a:gd name="connsiteY143" fmla="*/ 648929 h 3082412"/>
              <a:gd name="connsiteX144" fmla="*/ 973394 w 1165123"/>
              <a:gd name="connsiteY144" fmla="*/ 612058 h 3082412"/>
              <a:gd name="connsiteX145" fmla="*/ 943897 w 1165123"/>
              <a:gd name="connsiteY145" fmla="*/ 545690 h 3082412"/>
              <a:gd name="connsiteX146" fmla="*/ 929148 w 1165123"/>
              <a:gd name="connsiteY146" fmla="*/ 530941 h 3082412"/>
              <a:gd name="connsiteX147" fmla="*/ 921774 w 1165123"/>
              <a:gd name="connsiteY147" fmla="*/ 508819 h 3082412"/>
              <a:gd name="connsiteX148" fmla="*/ 914400 w 1165123"/>
              <a:gd name="connsiteY148" fmla="*/ 427703 h 3082412"/>
              <a:gd name="connsiteX149" fmla="*/ 899652 w 1165123"/>
              <a:gd name="connsiteY149" fmla="*/ 405580 h 3082412"/>
              <a:gd name="connsiteX150" fmla="*/ 877529 w 1165123"/>
              <a:gd name="connsiteY150" fmla="*/ 368709 h 3082412"/>
              <a:gd name="connsiteX151" fmla="*/ 862781 w 1165123"/>
              <a:gd name="connsiteY151" fmla="*/ 317090 h 3082412"/>
              <a:gd name="connsiteX152" fmla="*/ 848032 w 1165123"/>
              <a:gd name="connsiteY152" fmla="*/ 302341 h 3082412"/>
              <a:gd name="connsiteX153" fmla="*/ 818535 w 1165123"/>
              <a:gd name="connsiteY153" fmla="*/ 265471 h 3082412"/>
              <a:gd name="connsiteX154" fmla="*/ 789039 w 1165123"/>
              <a:gd name="connsiteY154" fmla="*/ 191729 h 3082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1165123" h="3082412">
                <a:moveTo>
                  <a:pt x="789039" y="191729"/>
                </a:moveTo>
                <a:cubicBezTo>
                  <a:pt x="775520" y="178210"/>
                  <a:pt x="746362" y="199258"/>
                  <a:pt x="737419" y="184354"/>
                </a:cubicBezTo>
                <a:cubicBezTo>
                  <a:pt x="701746" y="124899"/>
                  <a:pt x="739011" y="119915"/>
                  <a:pt x="766916" y="110612"/>
                </a:cubicBezTo>
                <a:cubicBezTo>
                  <a:pt x="762000" y="103238"/>
                  <a:pt x="759088" y="94026"/>
                  <a:pt x="752168" y="88490"/>
                </a:cubicBezTo>
                <a:cubicBezTo>
                  <a:pt x="746098" y="83634"/>
                  <a:pt x="736710" y="85115"/>
                  <a:pt x="730045" y="81116"/>
                </a:cubicBezTo>
                <a:cubicBezTo>
                  <a:pt x="724083" y="77539"/>
                  <a:pt x="720213" y="71283"/>
                  <a:pt x="715297" y="66367"/>
                </a:cubicBezTo>
                <a:cubicBezTo>
                  <a:pt x="640998" y="91132"/>
                  <a:pt x="785284" y="35562"/>
                  <a:pt x="685800" y="147483"/>
                </a:cubicBezTo>
                <a:cubicBezTo>
                  <a:pt x="674253" y="160474"/>
                  <a:pt x="651387" y="142567"/>
                  <a:pt x="634181" y="140109"/>
                </a:cubicBezTo>
                <a:cubicBezTo>
                  <a:pt x="629265" y="135193"/>
                  <a:pt x="626385" y="125361"/>
                  <a:pt x="619432" y="125361"/>
                </a:cubicBezTo>
                <a:cubicBezTo>
                  <a:pt x="610570" y="125361"/>
                  <a:pt x="605237" y="136146"/>
                  <a:pt x="597310" y="140109"/>
                </a:cubicBezTo>
                <a:cubicBezTo>
                  <a:pt x="590357" y="143585"/>
                  <a:pt x="582561" y="145025"/>
                  <a:pt x="575187" y="147483"/>
                </a:cubicBezTo>
                <a:cubicBezTo>
                  <a:pt x="567813" y="145025"/>
                  <a:pt x="559730" y="144108"/>
                  <a:pt x="553065" y="140109"/>
                </a:cubicBezTo>
                <a:cubicBezTo>
                  <a:pt x="502453" y="109743"/>
                  <a:pt x="578861" y="138876"/>
                  <a:pt x="516194" y="117987"/>
                </a:cubicBezTo>
                <a:cubicBezTo>
                  <a:pt x="498987" y="66367"/>
                  <a:pt x="516194" y="78657"/>
                  <a:pt x="479323" y="66367"/>
                </a:cubicBezTo>
                <a:cubicBezTo>
                  <a:pt x="474407" y="71283"/>
                  <a:pt x="471527" y="81116"/>
                  <a:pt x="464574" y="81116"/>
                </a:cubicBezTo>
                <a:cubicBezTo>
                  <a:pt x="457621" y="81116"/>
                  <a:pt x="452025" y="72963"/>
                  <a:pt x="449826" y="66367"/>
                </a:cubicBezTo>
                <a:cubicBezTo>
                  <a:pt x="444330" y="49878"/>
                  <a:pt x="444910" y="31954"/>
                  <a:pt x="442452" y="14748"/>
                </a:cubicBezTo>
                <a:cubicBezTo>
                  <a:pt x="436943" y="16125"/>
                  <a:pt x="398388" y="24963"/>
                  <a:pt x="390832" y="29496"/>
                </a:cubicBezTo>
                <a:cubicBezTo>
                  <a:pt x="384870" y="33073"/>
                  <a:pt x="382829" y="42559"/>
                  <a:pt x="376084" y="44245"/>
                </a:cubicBezTo>
                <a:cubicBezTo>
                  <a:pt x="352118" y="50237"/>
                  <a:pt x="326923" y="49161"/>
                  <a:pt x="302342" y="51619"/>
                </a:cubicBezTo>
                <a:cubicBezTo>
                  <a:pt x="285136" y="49161"/>
                  <a:pt x="266606" y="51304"/>
                  <a:pt x="250723" y="44245"/>
                </a:cubicBezTo>
                <a:cubicBezTo>
                  <a:pt x="239535" y="39273"/>
                  <a:pt x="231872" y="9817"/>
                  <a:pt x="228600" y="0"/>
                </a:cubicBezTo>
                <a:cubicBezTo>
                  <a:pt x="211394" y="2458"/>
                  <a:pt x="192527" y="-399"/>
                  <a:pt x="176981" y="7374"/>
                </a:cubicBezTo>
                <a:cubicBezTo>
                  <a:pt x="170029" y="10850"/>
                  <a:pt x="171491" y="21955"/>
                  <a:pt x="169606" y="29496"/>
                </a:cubicBezTo>
                <a:cubicBezTo>
                  <a:pt x="157955" y="76098"/>
                  <a:pt x="172711" y="55888"/>
                  <a:pt x="147484" y="81116"/>
                </a:cubicBezTo>
                <a:cubicBezTo>
                  <a:pt x="145026" y="93406"/>
                  <a:pt x="145047" y="106467"/>
                  <a:pt x="140110" y="117987"/>
                </a:cubicBezTo>
                <a:cubicBezTo>
                  <a:pt x="135908" y="127793"/>
                  <a:pt x="109714" y="143167"/>
                  <a:pt x="103239" y="147483"/>
                </a:cubicBezTo>
                <a:cubicBezTo>
                  <a:pt x="98323" y="142567"/>
                  <a:pt x="95235" y="131049"/>
                  <a:pt x="88490" y="132735"/>
                </a:cubicBezTo>
                <a:cubicBezTo>
                  <a:pt x="79892" y="134885"/>
                  <a:pt x="76074" y="146308"/>
                  <a:pt x="73742" y="154858"/>
                </a:cubicBezTo>
                <a:cubicBezTo>
                  <a:pt x="68528" y="173977"/>
                  <a:pt x="73033" y="195188"/>
                  <a:pt x="66368" y="213851"/>
                </a:cubicBezTo>
                <a:cubicBezTo>
                  <a:pt x="60406" y="230544"/>
                  <a:pt x="36871" y="258096"/>
                  <a:pt x="36871" y="258096"/>
                </a:cubicBezTo>
                <a:cubicBezTo>
                  <a:pt x="34413" y="265470"/>
                  <a:pt x="34015" y="273894"/>
                  <a:pt x="29497" y="280219"/>
                </a:cubicBezTo>
                <a:cubicBezTo>
                  <a:pt x="21415" y="291534"/>
                  <a:pt x="0" y="309716"/>
                  <a:pt x="0" y="309716"/>
                </a:cubicBezTo>
                <a:cubicBezTo>
                  <a:pt x="30421" y="355347"/>
                  <a:pt x="7374" y="310501"/>
                  <a:pt x="7374" y="398206"/>
                </a:cubicBezTo>
                <a:cubicBezTo>
                  <a:pt x="7374" y="415587"/>
                  <a:pt x="10840" y="432889"/>
                  <a:pt x="14748" y="449825"/>
                </a:cubicBezTo>
                <a:cubicBezTo>
                  <a:pt x="18244" y="464973"/>
                  <a:pt x="24581" y="479322"/>
                  <a:pt x="29497" y="494071"/>
                </a:cubicBezTo>
                <a:lnTo>
                  <a:pt x="36871" y="516193"/>
                </a:lnTo>
                <a:lnTo>
                  <a:pt x="44245" y="538316"/>
                </a:lnTo>
                <a:cubicBezTo>
                  <a:pt x="46703" y="557980"/>
                  <a:pt x="45924" y="578327"/>
                  <a:pt x="51619" y="597309"/>
                </a:cubicBezTo>
                <a:cubicBezTo>
                  <a:pt x="53617" y="603969"/>
                  <a:pt x="64805" y="605283"/>
                  <a:pt x="66368" y="612058"/>
                </a:cubicBezTo>
                <a:cubicBezTo>
                  <a:pt x="72473" y="638513"/>
                  <a:pt x="69902" y="666297"/>
                  <a:pt x="73742" y="693174"/>
                </a:cubicBezTo>
                <a:cubicBezTo>
                  <a:pt x="74841" y="700869"/>
                  <a:pt x="79231" y="707755"/>
                  <a:pt x="81116" y="715296"/>
                </a:cubicBezTo>
                <a:lnTo>
                  <a:pt x="95865" y="774290"/>
                </a:lnTo>
                <a:cubicBezTo>
                  <a:pt x="90949" y="779206"/>
                  <a:pt x="81693" y="782110"/>
                  <a:pt x="81116" y="789038"/>
                </a:cubicBezTo>
                <a:cubicBezTo>
                  <a:pt x="75531" y="856048"/>
                  <a:pt x="74864" y="849154"/>
                  <a:pt x="103239" y="877529"/>
                </a:cubicBezTo>
                <a:cubicBezTo>
                  <a:pt x="125612" y="944648"/>
                  <a:pt x="91294" y="838644"/>
                  <a:pt x="117987" y="936522"/>
                </a:cubicBezTo>
                <a:cubicBezTo>
                  <a:pt x="122077" y="951520"/>
                  <a:pt x="127819" y="966019"/>
                  <a:pt x="132735" y="980767"/>
                </a:cubicBezTo>
                <a:lnTo>
                  <a:pt x="140110" y="1002890"/>
                </a:lnTo>
                <a:cubicBezTo>
                  <a:pt x="142568" y="1032387"/>
                  <a:pt x="142618" y="1062184"/>
                  <a:pt x="147484" y="1091380"/>
                </a:cubicBezTo>
                <a:cubicBezTo>
                  <a:pt x="150040" y="1106715"/>
                  <a:pt x="157316" y="1120877"/>
                  <a:pt x="162232" y="1135625"/>
                </a:cubicBezTo>
                <a:lnTo>
                  <a:pt x="169606" y="1157748"/>
                </a:lnTo>
                <a:cubicBezTo>
                  <a:pt x="166798" y="1225136"/>
                  <a:pt x="170625" y="1308022"/>
                  <a:pt x="154858" y="1378974"/>
                </a:cubicBezTo>
                <a:cubicBezTo>
                  <a:pt x="153172" y="1386562"/>
                  <a:pt x="149942" y="1393722"/>
                  <a:pt x="147484" y="1401096"/>
                </a:cubicBezTo>
                <a:cubicBezTo>
                  <a:pt x="142688" y="1444260"/>
                  <a:pt x="129231" y="1555663"/>
                  <a:pt x="132735" y="1585451"/>
                </a:cubicBezTo>
                <a:cubicBezTo>
                  <a:pt x="133643" y="1593171"/>
                  <a:pt x="147484" y="1590367"/>
                  <a:pt x="154858" y="1592825"/>
                </a:cubicBezTo>
                <a:cubicBezTo>
                  <a:pt x="159774" y="1607574"/>
                  <a:pt x="170423" y="1621546"/>
                  <a:pt x="169606" y="1637071"/>
                </a:cubicBezTo>
                <a:cubicBezTo>
                  <a:pt x="161699" y="1787301"/>
                  <a:pt x="173574" y="1731809"/>
                  <a:pt x="154858" y="1806677"/>
                </a:cubicBezTo>
                <a:cubicBezTo>
                  <a:pt x="157316" y="1838632"/>
                  <a:pt x="158257" y="1870739"/>
                  <a:pt x="162232" y="1902541"/>
                </a:cubicBezTo>
                <a:cubicBezTo>
                  <a:pt x="163196" y="1910254"/>
                  <a:pt x="168833" y="1916929"/>
                  <a:pt x="169606" y="1924664"/>
                </a:cubicBezTo>
                <a:cubicBezTo>
                  <a:pt x="173771" y="1966315"/>
                  <a:pt x="174523" y="2008238"/>
                  <a:pt x="176981" y="2050025"/>
                </a:cubicBezTo>
                <a:cubicBezTo>
                  <a:pt x="174523" y="2069690"/>
                  <a:pt x="177655" y="2090909"/>
                  <a:pt x="169606" y="2109019"/>
                </a:cubicBezTo>
                <a:cubicBezTo>
                  <a:pt x="166449" y="2116122"/>
                  <a:pt x="150960" y="2109441"/>
                  <a:pt x="147484" y="2116393"/>
                </a:cubicBezTo>
                <a:cubicBezTo>
                  <a:pt x="136247" y="2138868"/>
                  <a:pt x="168553" y="2143081"/>
                  <a:pt x="176981" y="2145890"/>
                </a:cubicBezTo>
                <a:cubicBezTo>
                  <a:pt x="194289" y="2171851"/>
                  <a:pt x="196204" y="2168641"/>
                  <a:pt x="199103" y="2204883"/>
                </a:cubicBezTo>
                <a:cubicBezTo>
                  <a:pt x="203028" y="2253949"/>
                  <a:pt x="202213" y="2303329"/>
                  <a:pt x="206477" y="2352367"/>
                </a:cubicBezTo>
                <a:cubicBezTo>
                  <a:pt x="207150" y="2360111"/>
                  <a:pt x="208355" y="2368993"/>
                  <a:pt x="213852" y="2374490"/>
                </a:cubicBezTo>
                <a:cubicBezTo>
                  <a:pt x="219348" y="2379986"/>
                  <a:pt x="228600" y="2379406"/>
                  <a:pt x="235974" y="2381864"/>
                </a:cubicBezTo>
                <a:cubicBezTo>
                  <a:pt x="236342" y="2383704"/>
                  <a:pt x="244675" y="2433298"/>
                  <a:pt x="250723" y="2440858"/>
                </a:cubicBezTo>
                <a:cubicBezTo>
                  <a:pt x="256259" y="2447778"/>
                  <a:pt x="265471" y="2450690"/>
                  <a:pt x="272845" y="2455606"/>
                </a:cubicBezTo>
                <a:cubicBezTo>
                  <a:pt x="276408" y="2498368"/>
                  <a:pt x="281206" y="2565748"/>
                  <a:pt x="287594" y="2610464"/>
                </a:cubicBezTo>
                <a:cubicBezTo>
                  <a:pt x="289277" y="2622243"/>
                  <a:pt x="295480" y="2655733"/>
                  <a:pt x="302342" y="2669458"/>
                </a:cubicBezTo>
                <a:cubicBezTo>
                  <a:pt x="317472" y="2699718"/>
                  <a:pt x="313549" y="2683467"/>
                  <a:pt x="331839" y="2706329"/>
                </a:cubicBezTo>
                <a:cubicBezTo>
                  <a:pt x="359931" y="2741444"/>
                  <a:pt x="330784" y="2717916"/>
                  <a:pt x="368710" y="2743200"/>
                </a:cubicBezTo>
                <a:cubicBezTo>
                  <a:pt x="373626" y="2750574"/>
                  <a:pt x="382001" y="2756580"/>
                  <a:pt x="383458" y="2765322"/>
                </a:cubicBezTo>
                <a:cubicBezTo>
                  <a:pt x="384736" y="2772989"/>
                  <a:pt x="376084" y="2779672"/>
                  <a:pt x="376084" y="2787445"/>
                </a:cubicBezTo>
                <a:cubicBezTo>
                  <a:pt x="376084" y="2836474"/>
                  <a:pt x="373771" y="2828461"/>
                  <a:pt x="405581" y="2839064"/>
                </a:cubicBezTo>
                <a:cubicBezTo>
                  <a:pt x="418690" y="2878393"/>
                  <a:pt x="402304" y="2848898"/>
                  <a:pt x="435077" y="2868561"/>
                </a:cubicBezTo>
                <a:cubicBezTo>
                  <a:pt x="441039" y="2872138"/>
                  <a:pt x="444397" y="2878966"/>
                  <a:pt x="449826" y="2883309"/>
                </a:cubicBezTo>
                <a:cubicBezTo>
                  <a:pt x="456747" y="2888845"/>
                  <a:pt x="465027" y="2892522"/>
                  <a:pt x="471948" y="2898058"/>
                </a:cubicBezTo>
                <a:cubicBezTo>
                  <a:pt x="477377" y="2902401"/>
                  <a:pt x="481268" y="2908463"/>
                  <a:pt x="486697" y="2912806"/>
                </a:cubicBezTo>
                <a:cubicBezTo>
                  <a:pt x="493617" y="2918342"/>
                  <a:pt x="501899" y="2922018"/>
                  <a:pt x="508819" y="2927554"/>
                </a:cubicBezTo>
                <a:cubicBezTo>
                  <a:pt x="514248" y="2931897"/>
                  <a:pt x="519225" y="2936874"/>
                  <a:pt x="523568" y="2942303"/>
                </a:cubicBezTo>
                <a:cubicBezTo>
                  <a:pt x="532844" y="2953898"/>
                  <a:pt x="539368" y="2970956"/>
                  <a:pt x="553065" y="2979174"/>
                </a:cubicBezTo>
                <a:cubicBezTo>
                  <a:pt x="559730" y="2983173"/>
                  <a:pt x="567813" y="2984090"/>
                  <a:pt x="575187" y="2986548"/>
                </a:cubicBezTo>
                <a:cubicBezTo>
                  <a:pt x="580103" y="2993922"/>
                  <a:pt x="585971" y="3000744"/>
                  <a:pt x="589935" y="3008671"/>
                </a:cubicBezTo>
                <a:cubicBezTo>
                  <a:pt x="612353" y="3053505"/>
                  <a:pt x="566598" y="3033864"/>
                  <a:pt x="671052" y="3023419"/>
                </a:cubicBezTo>
                <a:cubicBezTo>
                  <a:pt x="691538" y="3016590"/>
                  <a:pt x="715938" y="3004623"/>
                  <a:pt x="737419" y="3023419"/>
                </a:cubicBezTo>
                <a:cubicBezTo>
                  <a:pt x="749119" y="3033656"/>
                  <a:pt x="739233" y="3059041"/>
                  <a:pt x="752168" y="3067664"/>
                </a:cubicBezTo>
                <a:lnTo>
                  <a:pt x="774290" y="3082412"/>
                </a:lnTo>
                <a:cubicBezTo>
                  <a:pt x="786580" y="3079954"/>
                  <a:pt x="799001" y="3078078"/>
                  <a:pt x="811161" y="3075038"/>
                </a:cubicBezTo>
                <a:cubicBezTo>
                  <a:pt x="818702" y="3073153"/>
                  <a:pt x="828428" y="3073734"/>
                  <a:pt x="833284" y="3067664"/>
                </a:cubicBezTo>
                <a:cubicBezTo>
                  <a:pt x="839615" y="3059750"/>
                  <a:pt x="837874" y="3047912"/>
                  <a:pt x="840658" y="3038167"/>
                </a:cubicBezTo>
                <a:cubicBezTo>
                  <a:pt x="842793" y="3030693"/>
                  <a:pt x="845897" y="3023519"/>
                  <a:pt x="848032" y="3016045"/>
                </a:cubicBezTo>
                <a:cubicBezTo>
                  <a:pt x="850816" y="3006300"/>
                  <a:pt x="849784" y="2994981"/>
                  <a:pt x="855406" y="2986548"/>
                </a:cubicBezTo>
                <a:cubicBezTo>
                  <a:pt x="860322" y="2979174"/>
                  <a:pt x="870155" y="2976716"/>
                  <a:pt x="877529" y="2971800"/>
                </a:cubicBezTo>
                <a:cubicBezTo>
                  <a:pt x="882445" y="2964426"/>
                  <a:pt x="885356" y="2955214"/>
                  <a:pt x="892277" y="2949677"/>
                </a:cubicBezTo>
                <a:cubicBezTo>
                  <a:pt x="898347" y="2944821"/>
                  <a:pt x="907735" y="2946302"/>
                  <a:pt x="914400" y="2942303"/>
                </a:cubicBezTo>
                <a:cubicBezTo>
                  <a:pt x="920362" y="2938726"/>
                  <a:pt x="924232" y="2932470"/>
                  <a:pt x="929148" y="2927554"/>
                </a:cubicBezTo>
                <a:lnTo>
                  <a:pt x="951271" y="2861187"/>
                </a:lnTo>
                <a:cubicBezTo>
                  <a:pt x="957589" y="2842232"/>
                  <a:pt x="962315" y="2829938"/>
                  <a:pt x="966019" y="2809567"/>
                </a:cubicBezTo>
                <a:cubicBezTo>
                  <a:pt x="969128" y="2792466"/>
                  <a:pt x="970936" y="2775154"/>
                  <a:pt x="973394" y="2757948"/>
                </a:cubicBezTo>
                <a:cubicBezTo>
                  <a:pt x="970936" y="2740742"/>
                  <a:pt x="969428" y="2723373"/>
                  <a:pt x="966019" y="2706329"/>
                </a:cubicBezTo>
                <a:cubicBezTo>
                  <a:pt x="959780" y="2675136"/>
                  <a:pt x="948899" y="2687280"/>
                  <a:pt x="966019" y="2647335"/>
                </a:cubicBezTo>
                <a:cubicBezTo>
                  <a:pt x="968758" y="2640945"/>
                  <a:pt x="975852" y="2637503"/>
                  <a:pt x="980768" y="2632587"/>
                </a:cubicBezTo>
                <a:cubicBezTo>
                  <a:pt x="983226" y="2617838"/>
                  <a:pt x="983414" y="2602526"/>
                  <a:pt x="988142" y="2588341"/>
                </a:cubicBezTo>
                <a:cubicBezTo>
                  <a:pt x="990944" y="2579933"/>
                  <a:pt x="998927" y="2574146"/>
                  <a:pt x="1002890" y="2566219"/>
                </a:cubicBezTo>
                <a:cubicBezTo>
                  <a:pt x="1006366" y="2559266"/>
                  <a:pt x="1006789" y="2551049"/>
                  <a:pt x="1010265" y="2544096"/>
                </a:cubicBezTo>
                <a:cubicBezTo>
                  <a:pt x="1019567" y="2525492"/>
                  <a:pt x="1026044" y="2520943"/>
                  <a:pt x="1039761" y="2507225"/>
                </a:cubicBezTo>
                <a:cubicBezTo>
                  <a:pt x="1042219" y="2499851"/>
                  <a:pt x="1043136" y="2491768"/>
                  <a:pt x="1047135" y="2485103"/>
                </a:cubicBezTo>
                <a:cubicBezTo>
                  <a:pt x="1050712" y="2479141"/>
                  <a:pt x="1060427" y="2477152"/>
                  <a:pt x="1061884" y="2470354"/>
                </a:cubicBezTo>
                <a:cubicBezTo>
                  <a:pt x="1068086" y="2441412"/>
                  <a:pt x="1065346" y="2411203"/>
                  <a:pt x="1069258" y="2381864"/>
                </a:cubicBezTo>
                <a:cubicBezTo>
                  <a:pt x="1070285" y="2374159"/>
                  <a:pt x="1074174" y="2367115"/>
                  <a:pt x="1076632" y="2359741"/>
                </a:cubicBezTo>
                <a:cubicBezTo>
                  <a:pt x="1074174" y="2340077"/>
                  <a:pt x="1072061" y="2320366"/>
                  <a:pt x="1069258" y="2300748"/>
                </a:cubicBezTo>
                <a:cubicBezTo>
                  <a:pt x="1067144" y="2285947"/>
                  <a:pt x="1061884" y="2271455"/>
                  <a:pt x="1061884" y="2256503"/>
                </a:cubicBezTo>
                <a:cubicBezTo>
                  <a:pt x="1061884" y="2212189"/>
                  <a:pt x="1063762" y="2167738"/>
                  <a:pt x="1069258" y="2123767"/>
                </a:cubicBezTo>
                <a:cubicBezTo>
                  <a:pt x="1071186" y="2108341"/>
                  <a:pt x="1084006" y="2079522"/>
                  <a:pt x="1084006" y="2079522"/>
                </a:cubicBezTo>
                <a:cubicBezTo>
                  <a:pt x="1081548" y="2069690"/>
                  <a:pt x="1082254" y="2058458"/>
                  <a:pt x="1076632" y="2050025"/>
                </a:cubicBezTo>
                <a:cubicBezTo>
                  <a:pt x="1071716" y="2042651"/>
                  <a:pt x="1057801" y="2043506"/>
                  <a:pt x="1054510" y="2035277"/>
                </a:cubicBezTo>
                <a:cubicBezTo>
                  <a:pt x="1051623" y="2028060"/>
                  <a:pt x="1060136" y="2020728"/>
                  <a:pt x="1061884" y="2013154"/>
                </a:cubicBezTo>
                <a:cubicBezTo>
                  <a:pt x="1067520" y="1988728"/>
                  <a:pt x="1068705" y="1963193"/>
                  <a:pt x="1076632" y="1939412"/>
                </a:cubicBezTo>
                <a:lnTo>
                  <a:pt x="1091381" y="1895167"/>
                </a:lnTo>
                <a:cubicBezTo>
                  <a:pt x="1093839" y="1875503"/>
                  <a:pt x="1096876" y="1855902"/>
                  <a:pt x="1098755" y="1836174"/>
                </a:cubicBezTo>
                <a:cubicBezTo>
                  <a:pt x="1101793" y="1804269"/>
                  <a:pt x="1101131" y="1771966"/>
                  <a:pt x="1106129" y="1740309"/>
                </a:cubicBezTo>
                <a:cubicBezTo>
                  <a:pt x="1108554" y="1724953"/>
                  <a:pt x="1115961" y="1710812"/>
                  <a:pt x="1120877" y="1696064"/>
                </a:cubicBezTo>
                <a:lnTo>
                  <a:pt x="1128252" y="1673941"/>
                </a:lnTo>
                <a:cubicBezTo>
                  <a:pt x="1130710" y="1651819"/>
                  <a:pt x="1132242" y="1629574"/>
                  <a:pt x="1135626" y="1607574"/>
                </a:cubicBezTo>
                <a:cubicBezTo>
                  <a:pt x="1137167" y="1597557"/>
                  <a:pt x="1142251" y="1588184"/>
                  <a:pt x="1143000" y="1578077"/>
                </a:cubicBezTo>
                <a:cubicBezTo>
                  <a:pt x="1147180" y="1521643"/>
                  <a:pt x="1144551" y="1464759"/>
                  <a:pt x="1150374" y="1408471"/>
                </a:cubicBezTo>
                <a:cubicBezTo>
                  <a:pt x="1151974" y="1393007"/>
                  <a:pt x="1165123" y="1364225"/>
                  <a:pt x="1165123" y="1364225"/>
                </a:cubicBezTo>
                <a:cubicBezTo>
                  <a:pt x="1162665" y="1349477"/>
                  <a:pt x="1160992" y="1334576"/>
                  <a:pt x="1157748" y="1319980"/>
                </a:cubicBezTo>
                <a:cubicBezTo>
                  <a:pt x="1156062" y="1312392"/>
                  <a:pt x="1151556" y="1305540"/>
                  <a:pt x="1150374" y="1297858"/>
                </a:cubicBezTo>
                <a:cubicBezTo>
                  <a:pt x="1134079" y="1191937"/>
                  <a:pt x="1153375" y="1255243"/>
                  <a:pt x="1135626" y="1201993"/>
                </a:cubicBezTo>
                <a:cubicBezTo>
                  <a:pt x="1133168" y="1174954"/>
                  <a:pt x="1132092" y="1147754"/>
                  <a:pt x="1128252" y="1120877"/>
                </a:cubicBezTo>
                <a:cubicBezTo>
                  <a:pt x="1127153" y="1113182"/>
                  <a:pt x="1122059" y="1106437"/>
                  <a:pt x="1120877" y="1098754"/>
                </a:cubicBezTo>
                <a:cubicBezTo>
                  <a:pt x="1117121" y="1074338"/>
                  <a:pt x="1117259" y="1049428"/>
                  <a:pt x="1113503" y="1025012"/>
                </a:cubicBezTo>
                <a:cubicBezTo>
                  <a:pt x="1112321" y="1017330"/>
                  <a:pt x="1108014" y="1010431"/>
                  <a:pt x="1106129" y="1002890"/>
                </a:cubicBezTo>
                <a:cubicBezTo>
                  <a:pt x="1085283" y="919503"/>
                  <a:pt x="1115648" y="1016698"/>
                  <a:pt x="1084006" y="921774"/>
                </a:cubicBezTo>
                <a:lnTo>
                  <a:pt x="1076632" y="899651"/>
                </a:lnTo>
                <a:cubicBezTo>
                  <a:pt x="1074174" y="855406"/>
                  <a:pt x="1073459" y="811030"/>
                  <a:pt x="1069258" y="766916"/>
                </a:cubicBezTo>
                <a:cubicBezTo>
                  <a:pt x="1068521" y="759178"/>
                  <a:pt x="1065883" y="751458"/>
                  <a:pt x="1061884" y="744793"/>
                </a:cubicBezTo>
                <a:cubicBezTo>
                  <a:pt x="1058307" y="738831"/>
                  <a:pt x="1052051" y="734961"/>
                  <a:pt x="1047135" y="730045"/>
                </a:cubicBezTo>
                <a:cubicBezTo>
                  <a:pt x="1044677" y="712838"/>
                  <a:pt x="1048973" y="693164"/>
                  <a:pt x="1039761" y="678425"/>
                </a:cubicBezTo>
                <a:cubicBezTo>
                  <a:pt x="1034390" y="669831"/>
                  <a:pt x="1018179" y="677382"/>
                  <a:pt x="1010265" y="671051"/>
                </a:cubicBezTo>
                <a:cubicBezTo>
                  <a:pt x="1004195" y="666195"/>
                  <a:pt x="1006889" y="655594"/>
                  <a:pt x="1002890" y="648929"/>
                </a:cubicBezTo>
                <a:cubicBezTo>
                  <a:pt x="976628" y="605159"/>
                  <a:pt x="998688" y="668970"/>
                  <a:pt x="973394" y="612058"/>
                </a:cubicBezTo>
                <a:cubicBezTo>
                  <a:pt x="952930" y="566014"/>
                  <a:pt x="968929" y="576980"/>
                  <a:pt x="943897" y="545690"/>
                </a:cubicBezTo>
                <a:cubicBezTo>
                  <a:pt x="939554" y="540261"/>
                  <a:pt x="934064" y="535857"/>
                  <a:pt x="929148" y="530941"/>
                </a:cubicBezTo>
                <a:cubicBezTo>
                  <a:pt x="926690" y="523567"/>
                  <a:pt x="922873" y="516514"/>
                  <a:pt x="921774" y="508819"/>
                </a:cubicBezTo>
                <a:cubicBezTo>
                  <a:pt x="917934" y="481942"/>
                  <a:pt x="920089" y="454251"/>
                  <a:pt x="914400" y="427703"/>
                </a:cubicBezTo>
                <a:cubicBezTo>
                  <a:pt x="912543" y="419037"/>
                  <a:pt x="903616" y="413507"/>
                  <a:pt x="899652" y="405580"/>
                </a:cubicBezTo>
                <a:cubicBezTo>
                  <a:pt x="880507" y="367290"/>
                  <a:pt x="906334" y="397516"/>
                  <a:pt x="877529" y="368709"/>
                </a:cubicBezTo>
                <a:cubicBezTo>
                  <a:pt x="876152" y="363199"/>
                  <a:pt x="867315" y="324647"/>
                  <a:pt x="862781" y="317090"/>
                </a:cubicBezTo>
                <a:cubicBezTo>
                  <a:pt x="859204" y="311128"/>
                  <a:pt x="852375" y="307770"/>
                  <a:pt x="848032" y="302341"/>
                </a:cubicBezTo>
                <a:cubicBezTo>
                  <a:pt x="810827" y="255835"/>
                  <a:pt x="854143" y="301077"/>
                  <a:pt x="818535" y="265471"/>
                </a:cubicBezTo>
                <a:cubicBezTo>
                  <a:pt x="809423" y="238134"/>
                  <a:pt x="802558" y="205248"/>
                  <a:pt x="789039" y="191729"/>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شكل حر 17"/>
          <p:cNvSpPr/>
          <p:nvPr/>
        </p:nvSpPr>
        <p:spPr>
          <a:xfrm>
            <a:off x="8492700" y="1506978"/>
            <a:ext cx="180611" cy="619142"/>
          </a:xfrm>
          <a:custGeom>
            <a:avLst/>
            <a:gdLst>
              <a:gd name="connsiteX0" fmla="*/ 112758 w 180611"/>
              <a:gd name="connsiteY0" fmla="*/ 7672 h 619142"/>
              <a:gd name="connsiteX1" fmla="*/ 34220 w 180611"/>
              <a:gd name="connsiteY1" fmla="*/ 7672 h 619142"/>
              <a:gd name="connsiteX2" fmla="*/ 45440 w 180611"/>
              <a:gd name="connsiteY2" fmla="*/ 80600 h 619142"/>
              <a:gd name="connsiteX3" fmla="*/ 28610 w 180611"/>
              <a:gd name="connsiteY3" fmla="*/ 86210 h 619142"/>
              <a:gd name="connsiteX4" fmla="*/ 17391 w 180611"/>
              <a:gd name="connsiteY4" fmla="*/ 119869 h 619142"/>
              <a:gd name="connsiteX5" fmla="*/ 6171 w 180611"/>
              <a:gd name="connsiteY5" fmla="*/ 136698 h 619142"/>
              <a:gd name="connsiteX6" fmla="*/ 561 w 180611"/>
              <a:gd name="connsiteY6" fmla="*/ 159137 h 619142"/>
              <a:gd name="connsiteX7" fmla="*/ 34220 w 180611"/>
              <a:gd name="connsiteY7" fmla="*/ 175967 h 619142"/>
              <a:gd name="connsiteX8" fmla="*/ 28610 w 180611"/>
              <a:gd name="connsiteY8" fmla="*/ 232065 h 619142"/>
              <a:gd name="connsiteX9" fmla="*/ 23001 w 180611"/>
              <a:gd name="connsiteY9" fmla="*/ 248894 h 619142"/>
              <a:gd name="connsiteX10" fmla="*/ 11781 w 180611"/>
              <a:gd name="connsiteY10" fmla="*/ 400359 h 619142"/>
              <a:gd name="connsiteX11" fmla="*/ 17391 w 180611"/>
              <a:gd name="connsiteY11" fmla="*/ 467677 h 619142"/>
              <a:gd name="connsiteX12" fmla="*/ 34220 w 180611"/>
              <a:gd name="connsiteY12" fmla="*/ 478897 h 619142"/>
              <a:gd name="connsiteX13" fmla="*/ 45440 w 180611"/>
              <a:gd name="connsiteY13" fmla="*/ 495726 h 619142"/>
              <a:gd name="connsiteX14" fmla="*/ 56660 w 180611"/>
              <a:gd name="connsiteY14" fmla="*/ 551824 h 619142"/>
              <a:gd name="connsiteX15" fmla="*/ 62269 w 180611"/>
              <a:gd name="connsiteY15" fmla="*/ 607923 h 619142"/>
              <a:gd name="connsiteX16" fmla="*/ 79099 w 180611"/>
              <a:gd name="connsiteY16" fmla="*/ 619142 h 619142"/>
              <a:gd name="connsiteX17" fmla="*/ 95928 w 180611"/>
              <a:gd name="connsiteY17" fmla="*/ 585483 h 619142"/>
              <a:gd name="connsiteX18" fmla="*/ 107148 w 180611"/>
              <a:gd name="connsiteY18" fmla="*/ 512556 h 619142"/>
              <a:gd name="connsiteX19" fmla="*/ 118367 w 180611"/>
              <a:gd name="connsiteY19" fmla="*/ 495726 h 619142"/>
              <a:gd name="connsiteX20" fmla="*/ 129587 w 180611"/>
              <a:gd name="connsiteY20" fmla="*/ 462067 h 619142"/>
              <a:gd name="connsiteX21" fmla="*/ 123977 w 180611"/>
              <a:gd name="connsiteY21" fmla="*/ 327432 h 619142"/>
              <a:gd name="connsiteX22" fmla="*/ 118367 w 180611"/>
              <a:gd name="connsiteY22" fmla="*/ 304993 h 619142"/>
              <a:gd name="connsiteX23" fmla="*/ 101538 w 180611"/>
              <a:gd name="connsiteY23" fmla="*/ 271334 h 619142"/>
              <a:gd name="connsiteX24" fmla="*/ 107148 w 180611"/>
              <a:gd name="connsiteY24" fmla="*/ 243285 h 619142"/>
              <a:gd name="connsiteX25" fmla="*/ 123977 w 180611"/>
              <a:gd name="connsiteY25" fmla="*/ 237675 h 619142"/>
              <a:gd name="connsiteX26" fmla="*/ 135197 w 180611"/>
              <a:gd name="connsiteY26" fmla="*/ 220845 h 619142"/>
              <a:gd name="connsiteX27" fmla="*/ 140807 w 180611"/>
              <a:gd name="connsiteY27" fmla="*/ 192796 h 619142"/>
              <a:gd name="connsiteX28" fmla="*/ 174466 w 180611"/>
              <a:gd name="connsiteY28" fmla="*/ 170357 h 619142"/>
              <a:gd name="connsiteX29" fmla="*/ 163246 w 180611"/>
              <a:gd name="connsiteY29" fmla="*/ 147918 h 619142"/>
              <a:gd name="connsiteX30" fmla="*/ 152026 w 180611"/>
              <a:gd name="connsiteY30" fmla="*/ 131088 h 619142"/>
              <a:gd name="connsiteX31" fmla="*/ 146417 w 180611"/>
              <a:gd name="connsiteY31" fmla="*/ 114259 h 619142"/>
              <a:gd name="connsiteX32" fmla="*/ 152026 w 180611"/>
              <a:gd name="connsiteY32" fmla="*/ 58161 h 619142"/>
              <a:gd name="connsiteX33" fmla="*/ 135197 w 180611"/>
              <a:gd name="connsiteY33" fmla="*/ 18892 h 619142"/>
              <a:gd name="connsiteX34" fmla="*/ 112758 w 180611"/>
              <a:gd name="connsiteY34" fmla="*/ 7672 h 619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80611" h="619142">
                <a:moveTo>
                  <a:pt x="112758" y="7672"/>
                </a:moveTo>
                <a:cubicBezTo>
                  <a:pt x="95929" y="5802"/>
                  <a:pt x="46065" y="-8615"/>
                  <a:pt x="34220" y="7672"/>
                </a:cubicBezTo>
                <a:cubicBezTo>
                  <a:pt x="24303" y="21308"/>
                  <a:pt x="38958" y="61155"/>
                  <a:pt x="45440" y="80600"/>
                </a:cubicBezTo>
                <a:cubicBezTo>
                  <a:pt x="39830" y="82470"/>
                  <a:pt x="32047" y="81398"/>
                  <a:pt x="28610" y="86210"/>
                </a:cubicBezTo>
                <a:cubicBezTo>
                  <a:pt x="21736" y="95834"/>
                  <a:pt x="23951" y="110029"/>
                  <a:pt x="17391" y="119869"/>
                </a:cubicBezTo>
                <a:lnTo>
                  <a:pt x="6171" y="136698"/>
                </a:lnTo>
                <a:cubicBezTo>
                  <a:pt x="4301" y="144178"/>
                  <a:pt x="-1877" y="151823"/>
                  <a:pt x="561" y="159137"/>
                </a:cubicBezTo>
                <a:cubicBezTo>
                  <a:pt x="3280" y="167293"/>
                  <a:pt x="27685" y="173789"/>
                  <a:pt x="34220" y="175967"/>
                </a:cubicBezTo>
                <a:cubicBezTo>
                  <a:pt x="32350" y="194666"/>
                  <a:pt x="31467" y="213491"/>
                  <a:pt x="28610" y="232065"/>
                </a:cubicBezTo>
                <a:cubicBezTo>
                  <a:pt x="27711" y="237909"/>
                  <a:pt x="23513" y="243003"/>
                  <a:pt x="23001" y="248894"/>
                </a:cubicBezTo>
                <a:cubicBezTo>
                  <a:pt x="4891" y="457169"/>
                  <a:pt x="26867" y="294759"/>
                  <a:pt x="11781" y="400359"/>
                </a:cubicBezTo>
                <a:cubicBezTo>
                  <a:pt x="13651" y="422798"/>
                  <a:pt x="11205" y="446026"/>
                  <a:pt x="17391" y="467677"/>
                </a:cubicBezTo>
                <a:cubicBezTo>
                  <a:pt x="19243" y="474160"/>
                  <a:pt x="29453" y="474130"/>
                  <a:pt x="34220" y="478897"/>
                </a:cubicBezTo>
                <a:cubicBezTo>
                  <a:pt x="38987" y="483664"/>
                  <a:pt x="41700" y="490116"/>
                  <a:pt x="45440" y="495726"/>
                </a:cubicBezTo>
                <a:cubicBezTo>
                  <a:pt x="54445" y="522740"/>
                  <a:pt x="51973" y="511979"/>
                  <a:pt x="56660" y="551824"/>
                </a:cubicBezTo>
                <a:cubicBezTo>
                  <a:pt x="58856" y="570488"/>
                  <a:pt x="56326" y="590094"/>
                  <a:pt x="62269" y="607923"/>
                </a:cubicBezTo>
                <a:cubicBezTo>
                  <a:pt x="64401" y="614319"/>
                  <a:pt x="73489" y="615402"/>
                  <a:pt x="79099" y="619142"/>
                </a:cubicBezTo>
                <a:cubicBezTo>
                  <a:pt x="87420" y="606661"/>
                  <a:pt x="93605" y="600580"/>
                  <a:pt x="95928" y="585483"/>
                </a:cubicBezTo>
                <a:cubicBezTo>
                  <a:pt x="98790" y="566883"/>
                  <a:pt x="96645" y="533563"/>
                  <a:pt x="107148" y="512556"/>
                </a:cubicBezTo>
                <a:cubicBezTo>
                  <a:pt x="110163" y="506526"/>
                  <a:pt x="115629" y="501887"/>
                  <a:pt x="118367" y="495726"/>
                </a:cubicBezTo>
                <a:cubicBezTo>
                  <a:pt x="123170" y="484919"/>
                  <a:pt x="129587" y="462067"/>
                  <a:pt x="129587" y="462067"/>
                </a:cubicBezTo>
                <a:cubicBezTo>
                  <a:pt x="127717" y="417189"/>
                  <a:pt x="127177" y="372235"/>
                  <a:pt x="123977" y="327432"/>
                </a:cubicBezTo>
                <a:cubicBezTo>
                  <a:pt x="123428" y="319742"/>
                  <a:pt x="121404" y="312080"/>
                  <a:pt x="118367" y="304993"/>
                </a:cubicBezTo>
                <a:cubicBezTo>
                  <a:pt x="85739" y="228858"/>
                  <a:pt x="125180" y="342257"/>
                  <a:pt x="101538" y="271334"/>
                </a:cubicBezTo>
                <a:cubicBezTo>
                  <a:pt x="103408" y="261984"/>
                  <a:pt x="101859" y="251219"/>
                  <a:pt x="107148" y="243285"/>
                </a:cubicBezTo>
                <a:cubicBezTo>
                  <a:pt x="110428" y="238365"/>
                  <a:pt x="119360" y="241369"/>
                  <a:pt x="123977" y="237675"/>
                </a:cubicBezTo>
                <a:cubicBezTo>
                  <a:pt x="129242" y="233463"/>
                  <a:pt x="131457" y="226455"/>
                  <a:pt x="135197" y="220845"/>
                </a:cubicBezTo>
                <a:cubicBezTo>
                  <a:pt x="137067" y="211495"/>
                  <a:pt x="134953" y="200322"/>
                  <a:pt x="140807" y="192796"/>
                </a:cubicBezTo>
                <a:cubicBezTo>
                  <a:pt x="149086" y="182152"/>
                  <a:pt x="174466" y="170357"/>
                  <a:pt x="174466" y="170357"/>
                </a:cubicBezTo>
                <a:cubicBezTo>
                  <a:pt x="184700" y="139651"/>
                  <a:pt x="182929" y="163665"/>
                  <a:pt x="163246" y="147918"/>
                </a:cubicBezTo>
                <a:cubicBezTo>
                  <a:pt x="157981" y="143706"/>
                  <a:pt x="155766" y="136698"/>
                  <a:pt x="152026" y="131088"/>
                </a:cubicBezTo>
                <a:cubicBezTo>
                  <a:pt x="150156" y="125478"/>
                  <a:pt x="146417" y="120172"/>
                  <a:pt x="146417" y="114259"/>
                </a:cubicBezTo>
                <a:cubicBezTo>
                  <a:pt x="146417" y="95466"/>
                  <a:pt x="152026" y="76954"/>
                  <a:pt x="152026" y="58161"/>
                </a:cubicBezTo>
                <a:cubicBezTo>
                  <a:pt x="152026" y="45284"/>
                  <a:pt x="144360" y="28054"/>
                  <a:pt x="135197" y="18892"/>
                </a:cubicBezTo>
                <a:cubicBezTo>
                  <a:pt x="132240" y="15935"/>
                  <a:pt x="129587" y="9542"/>
                  <a:pt x="112758" y="7672"/>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شكل حر 18"/>
          <p:cNvSpPr/>
          <p:nvPr/>
        </p:nvSpPr>
        <p:spPr>
          <a:xfrm>
            <a:off x="9660103" y="2331305"/>
            <a:ext cx="114523" cy="131404"/>
          </a:xfrm>
          <a:custGeom>
            <a:avLst/>
            <a:gdLst>
              <a:gd name="connsiteX0" fmla="*/ 56098 w 114523"/>
              <a:gd name="connsiteY0" fmla="*/ 30428 h 131404"/>
              <a:gd name="connsiteX1" fmla="*/ 11220 w 114523"/>
              <a:gd name="connsiteY1" fmla="*/ 7988 h 131404"/>
              <a:gd name="connsiteX2" fmla="*/ 0 w 114523"/>
              <a:gd name="connsiteY2" fmla="*/ 41647 h 131404"/>
              <a:gd name="connsiteX3" fmla="*/ 33659 w 114523"/>
              <a:gd name="connsiteY3" fmla="*/ 58477 h 131404"/>
              <a:gd name="connsiteX4" fmla="*/ 44879 w 114523"/>
              <a:gd name="connsiteY4" fmla="*/ 92135 h 131404"/>
              <a:gd name="connsiteX5" fmla="*/ 78537 w 114523"/>
              <a:gd name="connsiteY5" fmla="*/ 120185 h 131404"/>
              <a:gd name="connsiteX6" fmla="*/ 95367 w 114523"/>
              <a:gd name="connsiteY6" fmla="*/ 131404 h 131404"/>
              <a:gd name="connsiteX7" fmla="*/ 112196 w 114523"/>
              <a:gd name="connsiteY7" fmla="*/ 125794 h 131404"/>
              <a:gd name="connsiteX8" fmla="*/ 89757 w 114523"/>
              <a:gd name="connsiteY8" fmla="*/ 97745 h 131404"/>
              <a:gd name="connsiteX9" fmla="*/ 84147 w 114523"/>
              <a:gd name="connsiteY9" fmla="*/ 80916 h 131404"/>
              <a:gd name="connsiteX10" fmla="*/ 78537 w 114523"/>
              <a:gd name="connsiteY10" fmla="*/ 52867 h 131404"/>
              <a:gd name="connsiteX11" fmla="*/ 56098 w 114523"/>
              <a:gd name="connsiteY11" fmla="*/ 30428 h 1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523" h="131404">
                <a:moveTo>
                  <a:pt x="56098" y="30428"/>
                </a:moveTo>
                <a:cubicBezTo>
                  <a:pt x="44878" y="22948"/>
                  <a:pt x="32358" y="-16673"/>
                  <a:pt x="11220" y="7988"/>
                </a:cubicBezTo>
                <a:cubicBezTo>
                  <a:pt x="3523" y="16967"/>
                  <a:pt x="0" y="41647"/>
                  <a:pt x="0" y="41647"/>
                </a:cubicBezTo>
                <a:cubicBezTo>
                  <a:pt x="9171" y="44704"/>
                  <a:pt x="27935" y="49318"/>
                  <a:pt x="33659" y="58477"/>
                </a:cubicBezTo>
                <a:cubicBezTo>
                  <a:pt x="39927" y="68506"/>
                  <a:pt x="35039" y="85575"/>
                  <a:pt x="44879" y="92135"/>
                </a:cubicBezTo>
                <a:cubicBezTo>
                  <a:pt x="86674" y="120000"/>
                  <a:pt x="35330" y="84180"/>
                  <a:pt x="78537" y="120185"/>
                </a:cubicBezTo>
                <a:cubicBezTo>
                  <a:pt x="83717" y="124501"/>
                  <a:pt x="89757" y="127664"/>
                  <a:pt x="95367" y="131404"/>
                </a:cubicBezTo>
                <a:cubicBezTo>
                  <a:pt x="100977" y="129534"/>
                  <a:pt x="110000" y="131284"/>
                  <a:pt x="112196" y="125794"/>
                </a:cubicBezTo>
                <a:cubicBezTo>
                  <a:pt x="121312" y="103004"/>
                  <a:pt x="101507" y="101662"/>
                  <a:pt x="89757" y="97745"/>
                </a:cubicBezTo>
                <a:cubicBezTo>
                  <a:pt x="87887" y="92135"/>
                  <a:pt x="85581" y="86653"/>
                  <a:pt x="84147" y="80916"/>
                </a:cubicBezTo>
                <a:cubicBezTo>
                  <a:pt x="81834" y="71666"/>
                  <a:pt x="83826" y="60801"/>
                  <a:pt x="78537" y="52867"/>
                </a:cubicBezTo>
                <a:cubicBezTo>
                  <a:pt x="75257" y="47947"/>
                  <a:pt x="67318" y="37908"/>
                  <a:pt x="56098" y="30428"/>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شكل حر 19"/>
          <p:cNvSpPr/>
          <p:nvPr/>
        </p:nvSpPr>
        <p:spPr>
          <a:xfrm>
            <a:off x="8815294" y="1864659"/>
            <a:ext cx="107577" cy="424329"/>
          </a:xfrm>
          <a:custGeom>
            <a:avLst/>
            <a:gdLst>
              <a:gd name="connsiteX0" fmla="*/ 107577 w 107577"/>
              <a:gd name="connsiteY0" fmla="*/ 424329 h 424329"/>
              <a:gd name="connsiteX1" fmla="*/ 101600 w 107577"/>
              <a:gd name="connsiteY1" fmla="*/ 394447 h 424329"/>
              <a:gd name="connsiteX2" fmla="*/ 89647 w 107577"/>
              <a:gd name="connsiteY2" fmla="*/ 358588 h 424329"/>
              <a:gd name="connsiteX3" fmla="*/ 83671 w 107577"/>
              <a:gd name="connsiteY3" fmla="*/ 340659 h 424329"/>
              <a:gd name="connsiteX4" fmla="*/ 77694 w 107577"/>
              <a:gd name="connsiteY4" fmla="*/ 322729 h 424329"/>
              <a:gd name="connsiteX5" fmla="*/ 71718 w 107577"/>
              <a:gd name="connsiteY5" fmla="*/ 304800 h 424329"/>
              <a:gd name="connsiteX6" fmla="*/ 65741 w 107577"/>
              <a:gd name="connsiteY6" fmla="*/ 251012 h 424329"/>
              <a:gd name="connsiteX7" fmla="*/ 53788 w 107577"/>
              <a:gd name="connsiteY7" fmla="*/ 215153 h 424329"/>
              <a:gd name="connsiteX8" fmla="*/ 47812 w 107577"/>
              <a:gd name="connsiteY8" fmla="*/ 185270 h 424329"/>
              <a:gd name="connsiteX9" fmla="*/ 41835 w 107577"/>
              <a:gd name="connsiteY9" fmla="*/ 83670 h 424329"/>
              <a:gd name="connsiteX10" fmla="*/ 29882 w 107577"/>
              <a:gd name="connsiteY10" fmla="*/ 65741 h 424329"/>
              <a:gd name="connsiteX11" fmla="*/ 11953 w 107577"/>
              <a:gd name="connsiteY11" fmla="*/ 23906 h 424329"/>
              <a:gd name="connsiteX12" fmla="*/ 0 w 107577"/>
              <a:gd name="connsiteY12" fmla="*/ 0 h 42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577" h="424329">
                <a:moveTo>
                  <a:pt x="107577" y="424329"/>
                </a:moveTo>
                <a:cubicBezTo>
                  <a:pt x="105585" y="414368"/>
                  <a:pt x="104273" y="404247"/>
                  <a:pt x="101600" y="394447"/>
                </a:cubicBezTo>
                <a:cubicBezTo>
                  <a:pt x="98285" y="382291"/>
                  <a:pt x="93631" y="370541"/>
                  <a:pt x="89647" y="358588"/>
                </a:cubicBezTo>
                <a:lnTo>
                  <a:pt x="83671" y="340659"/>
                </a:lnTo>
                <a:lnTo>
                  <a:pt x="77694" y="322729"/>
                </a:lnTo>
                <a:lnTo>
                  <a:pt x="71718" y="304800"/>
                </a:lnTo>
                <a:cubicBezTo>
                  <a:pt x="69726" y="286871"/>
                  <a:pt x="69279" y="268701"/>
                  <a:pt x="65741" y="251012"/>
                </a:cubicBezTo>
                <a:cubicBezTo>
                  <a:pt x="63270" y="238657"/>
                  <a:pt x="56259" y="227508"/>
                  <a:pt x="53788" y="215153"/>
                </a:cubicBezTo>
                <a:lnTo>
                  <a:pt x="47812" y="185270"/>
                </a:lnTo>
                <a:cubicBezTo>
                  <a:pt x="45820" y="151403"/>
                  <a:pt x="46868" y="117220"/>
                  <a:pt x="41835" y="83670"/>
                </a:cubicBezTo>
                <a:cubicBezTo>
                  <a:pt x="40769" y="76567"/>
                  <a:pt x="32711" y="72343"/>
                  <a:pt x="29882" y="65741"/>
                </a:cubicBezTo>
                <a:cubicBezTo>
                  <a:pt x="6727" y="11712"/>
                  <a:pt x="41962" y="68918"/>
                  <a:pt x="11953" y="23906"/>
                </a:cubicBezTo>
                <a:cubicBezTo>
                  <a:pt x="5086" y="3303"/>
                  <a:pt x="10432" y="10430"/>
                  <a:pt x="0" y="0"/>
                </a:cubicBezTo>
              </a:path>
            </a:pathLst>
          </a:custGeom>
          <a:noFill/>
          <a:ln w="1905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شكل حر 20"/>
          <p:cNvSpPr/>
          <p:nvPr/>
        </p:nvSpPr>
        <p:spPr>
          <a:xfrm>
            <a:off x="8576235" y="3030071"/>
            <a:ext cx="537883" cy="107576"/>
          </a:xfrm>
          <a:custGeom>
            <a:avLst/>
            <a:gdLst>
              <a:gd name="connsiteX0" fmla="*/ 537883 w 537883"/>
              <a:gd name="connsiteY0" fmla="*/ 0 h 107576"/>
              <a:gd name="connsiteX1" fmla="*/ 382494 w 537883"/>
              <a:gd name="connsiteY1" fmla="*/ 5976 h 107576"/>
              <a:gd name="connsiteX2" fmla="*/ 346636 w 537883"/>
              <a:gd name="connsiteY2" fmla="*/ 17929 h 107576"/>
              <a:gd name="connsiteX3" fmla="*/ 328706 w 537883"/>
              <a:gd name="connsiteY3" fmla="*/ 23905 h 107576"/>
              <a:gd name="connsiteX4" fmla="*/ 310777 w 537883"/>
              <a:gd name="connsiteY4" fmla="*/ 29882 h 107576"/>
              <a:gd name="connsiteX5" fmla="*/ 292847 w 537883"/>
              <a:gd name="connsiteY5" fmla="*/ 35858 h 107576"/>
              <a:gd name="connsiteX6" fmla="*/ 286871 w 537883"/>
              <a:gd name="connsiteY6" fmla="*/ 53788 h 107576"/>
              <a:gd name="connsiteX7" fmla="*/ 268941 w 537883"/>
              <a:gd name="connsiteY7" fmla="*/ 65741 h 107576"/>
              <a:gd name="connsiteX8" fmla="*/ 245036 w 537883"/>
              <a:gd name="connsiteY8" fmla="*/ 83670 h 107576"/>
              <a:gd name="connsiteX9" fmla="*/ 209177 w 537883"/>
              <a:gd name="connsiteY9" fmla="*/ 107576 h 107576"/>
              <a:gd name="connsiteX10" fmla="*/ 65741 w 537883"/>
              <a:gd name="connsiteY10" fmla="*/ 101600 h 107576"/>
              <a:gd name="connsiteX11" fmla="*/ 29883 w 537883"/>
              <a:gd name="connsiteY11" fmla="*/ 77694 h 107576"/>
              <a:gd name="connsiteX12" fmla="*/ 11953 w 537883"/>
              <a:gd name="connsiteY12" fmla="*/ 65741 h 107576"/>
              <a:gd name="connsiteX13" fmla="*/ 0 w 537883"/>
              <a:gd name="connsiteY13" fmla="*/ 65741 h 107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7883" h="107576">
                <a:moveTo>
                  <a:pt x="537883" y="0"/>
                </a:moveTo>
                <a:cubicBezTo>
                  <a:pt x="486087" y="1992"/>
                  <a:pt x="434102" y="1138"/>
                  <a:pt x="382494" y="5976"/>
                </a:cubicBezTo>
                <a:cubicBezTo>
                  <a:pt x="369950" y="7152"/>
                  <a:pt x="358589" y="13945"/>
                  <a:pt x="346636" y="17929"/>
                </a:cubicBezTo>
                <a:lnTo>
                  <a:pt x="328706" y="23905"/>
                </a:lnTo>
                <a:lnTo>
                  <a:pt x="310777" y="29882"/>
                </a:lnTo>
                <a:lnTo>
                  <a:pt x="292847" y="35858"/>
                </a:lnTo>
                <a:cubicBezTo>
                  <a:pt x="290855" y="41835"/>
                  <a:pt x="290806" y="48869"/>
                  <a:pt x="286871" y="53788"/>
                </a:cubicBezTo>
                <a:cubicBezTo>
                  <a:pt x="282384" y="59397"/>
                  <a:pt x="274786" y="61566"/>
                  <a:pt x="268941" y="65741"/>
                </a:cubicBezTo>
                <a:cubicBezTo>
                  <a:pt x="260836" y="71530"/>
                  <a:pt x="253196" y="77958"/>
                  <a:pt x="245036" y="83670"/>
                </a:cubicBezTo>
                <a:cubicBezTo>
                  <a:pt x="233267" y="91908"/>
                  <a:pt x="209177" y="107576"/>
                  <a:pt x="209177" y="107576"/>
                </a:cubicBezTo>
                <a:cubicBezTo>
                  <a:pt x="161365" y="105584"/>
                  <a:pt x="112943" y="109467"/>
                  <a:pt x="65741" y="101600"/>
                </a:cubicBezTo>
                <a:cubicBezTo>
                  <a:pt x="51571" y="99238"/>
                  <a:pt x="41836" y="85663"/>
                  <a:pt x="29883" y="77694"/>
                </a:cubicBezTo>
                <a:cubicBezTo>
                  <a:pt x="23906" y="73710"/>
                  <a:pt x="19136" y="65741"/>
                  <a:pt x="11953" y="65741"/>
                </a:cubicBezTo>
                <a:lnTo>
                  <a:pt x="0" y="65741"/>
                </a:lnTo>
              </a:path>
            </a:pathLst>
          </a:custGeom>
          <a:noFill/>
          <a:ln w="1905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مستطيل 10"/>
          <p:cNvSpPr/>
          <p:nvPr/>
        </p:nvSpPr>
        <p:spPr>
          <a:xfrm>
            <a:off x="123193" y="132483"/>
            <a:ext cx="3512500" cy="369332"/>
          </a:xfrm>
          <a:prstGeom prst="rect">
            <a:avLst/>
          </a:prstGeom>
          <a:solidFill>
            <a:srgbClr val="0070C0"/>
          </a:solidFill>
        </p:spPr>
        <p:txBody>
          <a:bodyPr wrap="none">
            <a:spAutoFit/>
          </a:bodyPr>
          <a:lstStyle/>
          <a:p>
            <a:pPr algn="ctr"/>
            <a:r>
              <a:rPr lang="ar-BH" b="1" dirty="0">
                <a:latin typeface="Times New Roman" pitchFamily="18" charset="0"/>
                <a:cs typeface="Times New Roman" pitchFamily="18" charset="0"/>
              </a:rPr>
              <a:t>المواد الاجتماعية: مظاهر السطح في البحرين</a:t>
            </a:r>
            <a:endParaRPr lang="en-US" b="1" dirty="0"/>
          </a:p>
        </p:txBody>
      </p:sp>
    </p:spTree>
    <p:extLst>
      <p:ext uri="{BB962C8B-B14F-4D97-AF65-F5344CB8AC3E}">
        <p14:creationId xmlns:p14="http://schemas.microsoft.com/office/powerpoint/2010/main" val="60809276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0-#ppt_w/2"/>
                                          </p:val>
                                        </p:tav>
                                        <p:tav tm="100000">
                                          <p:val>
                                            <p:strVal val="#ppt_x"/>
                                          </p:val>
                                        </p:tav>
                                      </p:tavLst>
                                    </p:anim>
                                    <p:anim calcmode="lin" valueType="num">
                                      <p:cBhvr additive="base">
                                        <p:cTn id="19"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 calcmode="lin" valueType="num">
                                      <p:cBhvr additive="base">
                                        <p:cTn id="24"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heel(1)">
                                      <p:cBhvr>
                                        <p:cTn id="30" dur="20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heel(1)">
                                      <p:cBhvr>
                                        <p:cTn id="35" dur="20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heel(1)">
                                      <p:cBhvr>
                                        <p:cTn id="40" dur="2000"/>
                                        <p:tgtEl>
                                          <p:spTgt spid="19"/>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nodeType="clickEffect">
                                  <p:stCondLst>
                                    <p:cond delay="0"/>
                                  </p:stCondLst>
                                  <p:childTnLst>
                                    <p:set>
                                      <p:cBhvr>
                                        <p:cTn id="44" dur="1" fill="hold">
                                          <p:stCondLst>
                                            <p:cond delay="0"/>
                                          </p:stCondLst>
                                        </p:cTn>
                                        <p:tgtEl>
                                          <p:spTgt spid="6">
                                            <p:txEl>
                                              <p:pRg st="1" end="1"/>
                                            </p:txEl>
                                          </p:spTgt>
                                        </p:tgtEl>
                                        <p:attrNameLst>
                                          <p:attrName>style.visibility</p:attrName>
                                        </p:attrNameLst>
                                      </p:cBhvr>
                                      <p:to>
                                        <p:strVal val="visible"/>
                                      </p:to>
                                    </p:set>
                                    <p:anim calcmode="lin" valueType="num">
                                      <p:cBhvr additive="base">
                                        <p:cTn id="45"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nodeType="clickEffect">
                                  <p:stCondLst>
                                    <p:cond delay="0"/>
                                  </p:stCondLst>
                                  <p:childTnLst>
                                    <p:set>
                                      <p:cBhvr>
                                        <p:cTn id="50" dur="1" fill="hold">
                                          <p:stCondLst>
                                            <p:cond delay="0"/>
                                          </p:stCondLst>
                                        </p:cTn>
                                        <p:tgtEl>
                                          <p:spTgt spid="6">
                                            <p:txEl>
                                              <p:pRg st="2" end="2"/>
                                            </p:txEl>
                                          </p:spTgt>
                                        </p:tgtEl>
                                        <p:attrNameLst>
                                          <p:attrName>style.visibility</p:attrName>
                                        </p:attrNameLst>
                                      </p:cBhvr>
                                      <p:to>
                                        <p:strVal val="visible"/>
                                      </p:to>
                                    </p:set>
                                    <p:anim calcmode="lin" valueType="num">
                                      <p:cBhvr additive="base">
                                        <p:cTn id="51"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nodeType="clickEffect">
                                  <p:stCondLst>
                                    <p:cond delay="0"/>
                                  </p:stCondLst>
                                  <p:childTnLst>
                                    <p:set>
                                      <p:cBhvr>
                                        <p:cTn id="56" dur="1" fill="hold">
                                          <p:stCondLst>
                                            <p:cond delay="0"/>
                                          </p:stCondLst>
                                        </p:cTn>
                                        <p:tgtEl>
                                          <p:spTgt spid="6">
                                            <p:txEl>
                                              <p:pRg st="3" end="3"/>
                                            </p:txEl>
                                          </p:spTgt>
                                        </p:tgtEl>
                                        <p:attrNameLst>
                                          <p:attrName>style.visibility</p:attrName>
                                        </p:attrNameLst>
                                      </p:cBhvr>
                                      <p:to>
                                        <p:strVal val="visible"/>
                                      </p:to>
                                    </p:set>
                                    <p:anim calcmode="lin" valueType="num">
                                      <p:cBhvr additive="base">
                                        <p:cTn id="57"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1" presetClass="entr" presetSubtype="1"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wheel(1)">
                                      <p:cBhvr>
                                        <p:cTn id="63" dur="2000"/>
                                        <p:tgtEl>
                                          <p:spTgt spid="20"/>
                                        </p:tgtEl>
                                      </p:cBhvr>
                                    </p:animEffect>
                                  </p:childTnLst>
                                </p:cTn>
                              </p:par>
                            </p:childTnLst>
                          </p:cTn>
                        </p:par>
                      </p:childTnLst>
                    </p:cTn>
                  </p:par>
                  <p:par>
                    <p:cTn id="64" fill="hold">
                      <p:stCondLst>
                        <p:cond delay="indefinite"/>
                      </p:stCondLst>
                      <p:childTnLst>
                        <p:par>
                          <p:cTn id="65" fill="hold">
                            <p:stCondLst>
                              <p:cond delay="0"/>
                            </p:stCondLst>
                            <p:childTnLst>
                              <p:par>
                                <p:cTn id="66" presetID="21" presetClass="emph" presetSubtype="0" fill="hold" grpId="1" nodeType="clickEffect">
                                  <p:stCondLst>
                                    <p:cond delay="0"/>
                                  </p:stCondLst>
                                  <p:childTnLst>
                                    <p:animClr clrSpc="hsl" dir="cw">
                                      <p:cBhvr override="childStyle">
                                        <p:cTn id="67" dur="500" fill="hold"/>
                                        <p:tgtEl>
                                          <p:spTgt spid="20"/>
                                        </p:tgtEl>
                                        <p:attrNameLst>
                                          <p:attrName>style.color</p:attrName>
                                        </p:attrNameLst>
                                      </p:cBhvr>
                                      <p:by>
                                        <p:hsl h="7200000" s="0" l="0"/>
                                      </p:by>
                                    </p:animClr>
                                    <p:animClr clrSpc="hsl" dir="cw">
                                      <p:cBhvr>
                                        <p:cTn id="68" dur="500" fill="hold"/>
                                        <p:tgtEl>
                                          <p:spTgt spid="20"/>
                                        </p:tgtEl>
                                        <p:attrNameLst>
                                          <p:attrName>fillcolor</p:attrName>
                                        </p:attrNameLst>
                                      </p:cBhvr>
                                      <p:by>
                                        <p:hsl h="7200000" s="0" l="0"/>
                                      </p:by>
                                    </p:animClr>
                                    <p:animClr clrSpc="hsl" dir="cw">
                                      <p:cBhvr>
                                        <p:cTn id="69" dur="500" fill="hold"/>
                                        <p:tgtEl>
                                          <p:spTgt spid="20"/>
                                        </p:tgtEl>
                                        <p:attrNameLst>
                                          <p:attrName>stroke.color</p:attrName>
                                        </p:attrNameLst>
                                      </p:cBhvr>
                                      <p:by>
                                        <p:hsl h="7200000" s="0" l="0"/>
                                      </p:by>
                                    </p:animClr>
                                    <p:set>
                                      <p:cBhvr>
                                        <p:cTn id="70" dur="500" fill="hold"/>
                                        <p:tgtEl>
                                          <p:spTgt spid="20"/>
                                        </p:tgtEl>
                                        <p:attrNameLst>
                                          <p:attrName>fill.type</p:attrName>
                                        </p:attrNameLst>
                                      </p:cBhvr>
                                      <p:to>
                                        <p:strVal val="solid"/>
                                      </p:to>
                                    </p:set>
                                  </p:childTnLst>
                                  <p:subTnLst>
                                    <p:animClr clrSpc="rgb" dir="cw">
                                      <p:cBhvr override="childStyle">
                                        <p:cTn dur="1" fill="hold" display="0" masterRel="nextClick" afterEffect="1"/>
                                        <p:tgtEl>
                                          <p:spTgt spid="20"/>
                                        </p:tgtEl>
                                        <p:attrNameLst>
                                          <p:attrName>ppt_c</p:attrName>
                                        </p:attrNameLst>
                                      </p:cBhvr>
                                      <p:to>
                                        <a:schemeClr val="bg2"/>
                                      </p:to>
                                    </p:animClr>
                                  </p:subTnLst>
                                </p:cTn>
                              </p:par>
                            </p:childTnLst>
                          </p:cTn>
                        </p:par>
                      </p:childTnLst>
                    </p:cTn>
                  </p:par>
                  <p:par>
                    <p:cTn id="71" fill="hold">
                      <p:stCondLst>
                        <p:cond delay="indefinite"/>
                      </p:stCondLst>
                      <p:childTnLst>
                        <p:par>
                          <p:cTn id="72" fill="hold">
                            <p:stCondLst>
                              <p:cond delay="0"/>
                            </p:stCondLst>
                            <p:childTnLst>
                              <p:par>
                                <p:cTn id="73" presetID="2" presetClass="entr" presetSubtype="8" fill="hold" nodeType="clickEffect">
                                  <p:stCondLst>
                                    <p:cond delay="0"/>
                                  </p:stCondLst>
                                  <p:childTnLst>
                                    <p:set>
                                      <p:cBhvr>
                                        <p:cTn id="74" dur="1" fill="hold">
                                          <p:stCondLst>
                                            <p:cond delay="0"/>
                                          </p:stCondLst>
                                        </p:cTn>
                                        <p:tgtEl>
                                          <p:spTgt spid="6">
                                            <p:txEl>
                                              <p:pRg st="4" end="4"/>
                                            </p:txEl>
                                          </p:spTgt>
                                        </p:tgtEl>
                                        <p:attrNameLst>
                                          <p:attrName>style.visibility</p:attrName>
                                        </p:attrNameLst>
                                      </p:cBhvr>
                                      <p:to>
                                        <p:strVal val="visible"/>
                                      </p:to>
                                    </p:set>
                                    <p:anim calcmode="lin" valueType="num">
                                      <p:cBhvr additive="base">
                                        <p:cTn id="75"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76"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1" presetClass="entr" presetSubtype="1" fill="hold" grpId="0" nodeType="clickEffect">
                                  <p:stCondLst>
                                    <p:cond delay="0"/>
                                  </p:stCondLst>
                                  <p:childTnLst>
                                    <p:set>
                                      <p:cBhvr>
                                        <p:cTn id="80" dur="1" fill="hold">
                                          <p:stCondLst>
                                            <p:cond delay="0"/>
                                          </p:stCondLst>
                                        </p:cTn>
                                        <p:tgtEl>
                                          <p:spTgt spid="21"/>
                                        </p:tgtEl>
                                        <p:attrNameLst>
                                          <p:attrName>style.visibility</p:attrName>
                                        </p:attrNameLst>
                                      </p:cBhvr>
                                      <p:to>
                                        <p:strVal val="visible"/>
                                      </p:to>
                                    </p:set>
                                    <p:animEffect transition="in" filter="wheel(1)">
                                      <p:cBhvr>
                                        <p:cTn id="81" dur="2000"/>
                                        <p:tgtEl>
                                          <p:spTgt spid="21"/>
                                        </p:tgtEl>
                                      </p:cBhvr>
                                    </p:animEffect>
                                  </p:childTnLst>
                                </p:cTn>
                              </p:par>
                            </p:childTnLst>
                          </p:cTn>
                        </p:par>
                      </p:childTnLst>
                    </p:cTn>
                  </p:par>
                  <p:par>
                    <p:cTn id="82" fill="hold">
                      <p:stCondLst>
                        <p:cond delay="indefinite"/>
                      </p:stCondLst>
                      <p:childTnLst>
                        <p:par>
                          <p:cTn id="83" fill="hold">
                            <p:stCondLst>
                              <p:cond delay="0"/>
                            </p:stCondLst>
                            <p:childTnLst>
                              <p:par>
                                <p:cTn id="84" presetID="21" presetClass="emph" presetSubtype="0" fill="hold" grpId="1" nodeType="clickEffect">
                                  <p:stCondLst>
                                    <p:cond delay="0"/>
                                  </p:stCondLst>
                                  <p:childTnLst>
                                    <p:animClr clrSpc="hsl" dir="cw">
                                      <p:cBhvr override="childStyle">
                                        <p:cTn id="85" dur="500" fill="hold"/>
                                        <p:tgtEl>
                                          <p:spTgt spid="21"/>
                                        </p:tgtEl>
                                        <p:attrNameLst>
                                          <p:attrName>style.color</p:attrName>
                                        </p:attrNameLst>
                                      </p:cBhvr>
                                      <p:by>
                                        <p:hsl h="7200000" s="0" l="0"/>
                                      </p:by>
                                    </p:animClr>
                                    <p:animClr clrSpc="hsl" dir="cw">
                                      <p:cBhvr>
                                        <p:cTn id="86" dur="500" fill="hold"/>
                                        <p:tgtEl>
                                          <p:spTgt spid="21"/>
                                        </p:tgtEl>
                                        <p:attrNameLst>
                                          <p:attrName>fillcolor</p:attrName>
                                        </p:attrNameLst>
                                      </p:cBhvr>
                                      <p:by>
                                        <p:hsl h="7200000" s="0" l="0"/>
                                      </p:by>
                                    </p:animClr>
                                    <p:animClr clrSpc="hsl" dir="cw">
                                      <p:cBhvr>
                                        <p:cTn id="87" dur="500" fill="hold"/>
                                        <p:tgtEl>
                                          <p:spTgt spid="21"/>
                                        </p:tgtEl>
                                        <p:attrNameLst>
                                          <p:attrName>stroke.color</p:attrName>
                                        </p:attrNameLst>
                                      </p:cBhvr>
                                      <p:by>
                                        <p:hsl h="7200000" s="0" l="0"/>
                                      </p:by>
                                    </p:animClr>
                                    <p:set>
                                      <p:cBhvr>
                                        <p:cTn id="88" dur="500" fill="hold"/>
                                        <p:tgtEl>
                                          <p:spTgt spid="21"/>
                                        </p:tgtEl>
                                        <p:attrNameLst>
                                          <p:attrName>fill.type</p:attrName>
                                        </p:attrNameLst>
                                      </p:cBhvr>
                                      <p:to>
                                        <p:strVal val="solid"/>
                                      </p:to>
                                    </p:set>
                                  </p:childTnLst>
                                  <p:subTnLst>
                                    <p:animClr clrSpc="rgb" dir="cw">
                                      <p:cBhvr override="childStyle">
                                        <p:cTn dur="1" fill="hold" display="0" masterRel="nextClick" afterEffect="1"/>
                                        <p:tgtEl>
                                          <p:spTgt spid="21"/>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7" grpId="0" animBg="1"/>
      <p:bldP spid="18" grpId="0" animBg="1"/>
      <p:bldP spid="19" grpId="0" animBg="1"/>
      <p:bldP spid="20" grpId="0" animBg="1"/>
      <p:bldP spid="20" grpId="1" animBg="1"/>
      <p:bldP spid="21" grpId="0" animBg="1"/>
      <p:bldP spid="21"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p:cNvSpPr txBox="1"/>
          <p:nvPr/>
        </p:nvSpPr>
        <p:spPr>
          <a:xfrm>
            <a:off x="641445" y="800785"/>
            <a:ext cx="5377218" cy="646331"/>
          </a:xfrm>
          <a:prstGeom prst="rect">
            <a:avLst/>
          </a:prstGeom>
          <a:solidFill>
            <a:schemeClr val="tx1">
              <a:lumMod val="95000"/>
            </a:schemeClr>
          </a:solidFill>
          <a:ln w="28575">
            <a:solidFill>
              <a:schemeClr val="bg2">
                <a:lumMod val="40000"/>
                <a:lumOff val="60000"/>
              </a:schemeClr>
            </a:solidFill>
          </a:ln>
        </p:spPr>
        <p:txBody>
          <a:bodyPr wrap="square" rtlCol="0">
            <a:spAutoFit/>
          </a:bodyPr>
          <a:lstStyle/>
          <a:p>
            <a:r>
              <a:rPr lang="ar-BH" sz="3600" b="1" dirty="0">
                <a:solidFill>
                  <a:schemeClr val="bg1"/>
                </a:solidFill>
                <a:latin typeface="Sakkal Majalla" panose="02000000000000000000" pitchFamily="2" charset="-78"/>
                <a:cs typeface="Sakkal Majalla" panose="02000000000000000000" pitchFamily="2" charset="-78"/>
              </a:rPr>
              <a:t>ج:الأراضي المنخفضة:</a:t>
            </a:r>
            <a:endParaRPr lang="en-US" sz="3600" b="1" dirty="0">
              <a:solidFill>
                <a:schemeClr val="bg1"/>
              </a:solidFill>
              <a:latin typeface="Sakkal Majalla" panose="02000000000000000000" pitchFamily="2" charset="-78"/>
              <a:cs typeface="Sakkal Majalla" panose="02000000000000000000" pitchFamily="2" charset="-78"/>
            </a:endParaRPr>
          </a:p>
        </p:txBody>
      </p:sp>
      <p:sp>
        <p:nvSpPr>
          <p:cNvPr id="6" name="مربع نص 5"/>
          <p:cNvSpPr txBox="1"/>
          <p:nvPr/>
        </p:nvSpPr>
        <p:spPr>
          <a:xfrm>
            <a:off x="748145" y="1592360"/>
            <a:ext cx="6157627" cy="830997"/>
          </a:xfrm>
          <a:prstGeom prst="rect">
            <a:avLst/>
          </a:prstGeom>
          <a:solidFill>
            <a:schemeClr val="accent2">
              <a:lumMod val="20000"/>
              <a:lumOff val="80000"/>
            </a:schemeClr>
          </a:solidFill>
          <a:ln>
            <a:solidFill>
              <a:srgbClr val="0070C0"/>
            </a:solidFill>
          </a:ln>
          <a:scene3d>
            <a:camera prst="perspectiveLeft"/>
            <a:lightRig rig="threePt" dir="t"/>
          </a:scene3d>
        </p:spPr>
        <p:txBody>
          <a:bodyPr wrap="square" rtlCol="0">
            <a:spAutoFit/>
          </a:bodyPr>
          <a:lstStyle/>
          <a:p>
            <a:pPr marL="285750" indent="-285750">
              <a:buFont typeface="Wingdings" panose="05000000000000000000" pitchFamily="2" charset="2"/>
              <a:buChar char="v"/>
            </a:pPr>
            <a:r>
              <a:rPr lang="ar-BH" sz="2400" dirty="0">
                <a:solidFill>
                  <a:schemeClr val="bg1"/>
                </a:solidFill>
                <a:latin typeface="Sakkal Majalla" panose="02000000000000000000" pitchFamily="2" charset="-78"/>
                <a:cs typeface="Sakkal Majalla" panose="02000000000000000000" pitchFamily="2" charset="-78"/>
              </a:rPr>
              <a:t>تحيط بالمنحدرات أراضٍ منخفضة تمتد بمحاذاة سواحل البحرين.</a:t>
            </a:r>
          </a:p>
          <a:p>
            <a:pPr marL="285750" indent="-285750">
              <a:buFont typeface="Wingdings" panose="05000000000000000000" pitchFamily="2" charset="2"/>
              <a:buChar char="v"/>
            </a:pPr>
            <a:r>
              <a:rPr lang="ar-BH" sz="2400" dirty="0">
                <a:solidFill>
                  <a:schemeClr val="bg1"/>
                </a:solidFill>
                <a:latin typeface="Sakkal Majalla" panose="02000000000000000000" pitchFamily="2" charset="-78"/>
                <a:cs typeface="Sakkal Majalla" panose="02000000000000000000" pitchFamily="2" charset="-78"/>
              </a:rPr>
              <a:t>تشمل مجمل مساحة الجزر الأخرى وتتمثل في:</a:t>
            </a:r>
          </a:p>
        </p:txBody>
      </p:sp>
      <p:sp>
        <p:nvSpPr>
          <p:cNvPr id="3" name="مستطيل 2"/>
          <p:cNvSpPr/>
          <p:nvPr/>
        </p:nvSpPr>
        <p:spPr>
          <a:xfrm>
            <a:off x="5076967" y="2643722"/>
            <a:ext cx="2129051" cy="1200329"/>
          </a:xfrm>
          <a:prstGeom prst="rect">
            <a:avLst/>
          </a:prstGeom>
          <a:solidFill>
            <a:schemeClr val="tx1">
              <a:lumMod val="85000"/>
            </a:schemeClr>
          </a:solidFill>
          <a:ln w="19050" cap="sq">
            <a:solidFill>
              <a:srgbClr val="0070C0"/>
            </a:solidFill>
          </a:ln>
          <a:effectLst>
            <a:outerShdw blurRad="76200" dir="18900000" sy="23000" kx="-1200000" algn="bl" rotWithShape="0">
              <a:prstClr val="black">
                <a:alpha val="20000"/>
              </a:prstClr>
            </a:outerShdw>
          </a:effectLst>
          <a:scene3d>
            <a:camera prst="orthographicFront"/>
            <a:lightRig rig="threePt" dir="t"/>
          </a:scene3d>
          <a:sp3d>
            <a:bevelT prst="relaxedInset"/>
          </a:sp3d>
        </p:spPr>
        <p:txBody>
          <a:bodyPr wrap="square">
            <a:spAutoFit/>
          </a:bodyPr>
          <a:lstStyle/>
          <a:p>
            <a:pPr marL="0" lvl="1" algn="justLow"/>
            <a:r>
              <a:rPr lang="ar-BH" sz="2400" dirty="0">
                <a:solidFill>
                  <a:schemeClr val="bg1"/>
                </a:solidFill>
                <a:latin typeface="Sakkal Majalla" panose="02000000000000000000" pitchFamily="2" charset="-78"/>
                <a:cs typeface="Sakkal Majalla" panose="02000000000000000000" pitchFamily="2" charset="-78"/>
              </a:rPr>
              <a:t>1. الشّريط السهلي السّاحلي الشرقي والغربي:</a:t>
            </a:r>
            <a:endParaRPr lang="en-US" sz="2400" dirty="0">
              <a:solidFill>
                <a:schemeClr val="bg1"/>
              </a:solidFill>
              <a:latin typeface="Sakkal Majalla" panose="02000000000000000000" pitchFamily="2" charset="-78"/>
              <a:cs typeface="Sakkal Majalla" panose="02000000000000000000" pitchFamily="2" charset="-78"/>
            </a:endParaRPr>
          </a:p>
        </p:txBody>
      </p:sp>
      <p:sp>
        <p:nvSpPr>
          <p:cNvPr id="7" name="مستطيل 6"/>
          <p:cNvSpPr/>
          <p:nvPr/>
        </p:nvSpPr>
        <p:spPr>
          <a:xfrm>
            <a:off x="1" y="2723682"/>
            <a:ext cx="5005254" cy="3593291"/>
          </a:xfrm>
          <a:prstGeom prst="rect">
            <a:avLst/>
          </a:prstGeom>
          <a:solidFill>
            <a:schemeClr val="accent2">
              <a:lumMod val="20000"/>
              <a:lumOff val="80000"/>
            </a:schemeClr>
          </a:solidFill>
          <a:ln>
            <a:solidFill>
              <a:srgbClr val="00B0F0"/>
            </a:solidFill>
          </a:ln>
          <a:effectLst>
            <a:innerShdw blurRad="63500" dist="50800" dir="8100000">
              <a:prstClr val="black">
                <a:alpha val="50000"/>
              </a:prstClr>
            </a:innerShdw>
          </a:effectLst>
          <a:scene3d>
            <a:camera prst="perspectiveLeft"/>
            <a:lightRig rig="threePt" dir="t"/>
          </a:scene3d>
        </p:spPr>
        <p:txBody>
          <a:bodyPr wrap="square">
            <a:spAutoFit/>
          </a:bodyPr>
          <a:lstStyle/>
          <a:p>
            <a:pPr marL="287338" lvl="1" indent="-287338" algn="justLow">
              <a:lnSpc>
                <a:spcPct val="130000"/>
              </a:lnSpc>
              <a:buFont typeface="Wingdings" panose="05000000000000000000" pitchFamily="2" charset="2"/>
              <a:buChar char="ü"/>
            </a:pPr>
            <a:r>
              <a:rPr lang="ar-BH" sz="2500" dirty="0">
                <a:solidFill>
                  <a:schemeClr val="bg1"/>
                </a:solidFill>
                <a:latin typeface="Sakkal Majalla" panose="02000000000000000000" pitchFamily="2" charset="-78"/>
                <a:cs typeface="Sakkal Majalla" panose="02000000000000000000" pitchFamily="2" charset="-78"/>
              </a:rPr>
              <a:t>يصل أكبر  اتساع له على الساحل الغربي ابتداء من الزلاق والوسمية حتى رأس الممطلة.</a:t>
            </a:r>
          </a:p>
          <a:p>
            <a:pPr marL="287338" lvl="1" indent="-287338" algn="justLow">
              <a:lnSpc>
                <a:spcPct val="130000"/>
              </a:lnSpc>
              <a:buFont typeface="Wingdings" panose="05000000000000000000" pitchFamily="2" charset="2"/>
              <a:buChar char="ü"/>
            </a:pPr>
            <a:r>
              <a:rPr lang="ar-BH" sz="2500" dirty="0">
                <a:solidFill>
                  <a:schemeClr val="bg1"/>
                </a:solidFill>
                <a:latin typeface="Sakkal Majalla" panose="02000000000000000000" pitchFamily="2" charset="-78"/>
                <a:cs typeface="Sakkal Majalla" panose="02000000000000000000" pitchFamily="2" charset="-78"/>
              </a:rPr>
              <a:t>يصل أقل عرض له في الساحل الشرقي الممتد من عسكر عند رأس جرجور حتى أم جدر.</a:t>
            </a:r>
          </a:p>
          <a:p>
            <a:pPr marL="287338" lvl="1" indent="-287338" algn="justLow">
              <a:lnSpc>
                <a:spcPct val="130000"/>
              </a:lnSpc>
              <a:buFont typeface="Wingdings" panose="05000000000000000000" pitchFamily="2" charset="2"/>
              <a:buChar char="ü"/>
            </a:pPr>
            <a:r>
              <a:rPr lang="ar-BH" sz="2500" dirty="0">
                <a:solidFill>
                  <a:schemeClr val="bg1"/>
                </a:solidFill>
                <a:latin typeface="Sakkal Majalla" panose="02000000000000000000" pitchFamily="2" charset="-78"/>
                <a:cs typeface="Sakkal Majalla" panose="02000000000000000000" pitchFamily="2" charset="-78"/>
              </a:rPr>
              <a:t>يلتحم السّهلان الشرقي والغربي عند رأس البر.</a:t>
            </a:r>
          </a:p>
          <a:p>
            <a:pPr marL="287338" lvl="1" indent="-287338" algn="justLow">
              <a:lnSpc>
                <a:spcPct val="130000"/>
              </a:lnSpc>
              <a:buFont typeface="Wingdings" panose="05000000000000000000" pitchFamily="2" charset="2"/>
              <a:buChar char="ü"/>
            </a:pPr>
            <a:r>
              <a:rPr lang="ar-BH" sz="2500" dirty="0">
                <a:solidFill>
                  <a:schemeClr val="bg1"/>
                </a:solidFill>
                <a:latin typeface="Sakkal Majalla" panose="02000000000000000000" pitchFamily="2" charset="-78"/>
                <a:cs typeface="Sakkal Majalla" panose="02000000000000000000" pitchFamily="2" charset="-78"/>
              </a:rPr>
              <a:t>تمتاز المنطقة بكثافة الرمال وارتفاع الملوحة حيث تكثر السبخات.</a:t>
            </a:r>
          </a:p>
        </p:txBody>
      </p:sp>
      <p:pic>
        <p:nvPicPr>
          <p:cNvPr id="15" name="صورة 14"/>
          <p:cNvPicPr>
            <a:picLocks noChangeAspect="1"/>
          </p:cNvPicPr>
          <p:nvPr/>
        </p:nvPicPr>
        <p:blipFill rotWithShape="1">
          <a:blip r:embed="rId2" cstate="print">
            <a:extLst>
              <a:ext uri="{28A0092B-C50C-407E-A947-70E740481C1C}">
                <a14:useLocalDpi xmlns:a14="http://schemas.microsoft.com/office/drawing/2010/main" val="0"/>
              </a:ext>
            </a:extLst>
          </a:blip>
          <a:srcRect l="1421" r="2617" b="1250"/>
          <a:stretch/>
        </p:blipFill>
        <p:spPr>
          <a:xfrm>
            <a:off x="7341754" y="20972"/>
            <a:ext cx="4345384" cy="6292568"/>
          </a:xfrm>
          <a:prstGeom prst="rect">
            <a:avLst/>
          </a:prstGeom>
        </p:spPr>
      </p:pic>
      <p:sp>
        <p:nvSpPr>
          <p:cNvPr id="10" name="شكل بيضاوي 9"/>
          <p:cNvSpPr/>
          <p:nvPr/>
        </p:nvSpPr>
        <p:spPr>
          <a:xfrm>
            <a:off x="8161361" y="3002507"/>
            <a:ext cx="436729" cy="204717"/>
          </a:xfrm>
          <a:prstGeom prst="ellipse">
            <a:avLst/>
          </a:prstGeom>
          <a:ln w="19050">
            <a:solidFill>
              <a:srgbClr val="FF0000"/>
            </a:solidFill>
            <a:prstDash val="sysDash"/>
          </a:ln>
          <a:effectLst>
            <a:outerShdw blurRad="76200" dir="18900000" sy="23000" kx="-1200000" algn="bl" rotWithShape="0">
              <a:prstClr val="black">
                <a:alpha val="20000"/>
              </a:prstClr>
            </a:outerShdw>
          </a:effectLst>
          <a:scene3d>
            <a:camera prst="orthographicFront"/>
            <a:lightRig rig="threePt" dir="t"/>
          </a:scene3d>
          <a:sp3d>
            <a:bevelT prst="relaxedInset"/>
          </a:sp3d>
        </p:spPr>
        <p:txBody>
          <a:bodyPr wrap="square" rtlCol="0" anchor="ctr">
            <a:spAutoFit/>
          </a:bodyPr>
          <a:lstStyle/>
          <a:p>
            <a:pPr marL="287338" indent="-287338" algn="ctr">
              <a:buFont typeface="Wingdings" panose="05000000000000000000" pitchFamily="2" charset="2"/>
              <a:buChar char="v"/>
            </a:pPr>
            <a:endParaRPr lang="en-US" sz="2400" dirty="0">
              <a:solidFill>
                <a:schemeClr val="bg1"/>
              </a:solidFill>
              <a:cs typeface="Sultan bold" pitchFamily="2" charset="-78"/>
            </a:endParaRPr>
          </a:p>
        </p:txBody>
      </p:sp>
      <p:sp>
        <p:nvSpPr>
          <p:cNvPr id="22" name="شكل بيضاوي 21"/>
          <p:cNvSpPr/>
          <p:nvPr/>
        </p:nvSpPr>
        <p:spPr>
          <a:xfrm>
            <a:off x="8465128" y="4521189"/>
            <a:ext cx="491531" cy="312391"/>
          </a:xfrm>
          <a:prstGeom prst="ellipse">
            <a:avLst/>
          </a:prstGeom>
          <a:ln w="19050">
            <a:solidFill>
              <a:srgbClr val="FF0000"/>
            </a:solidFill>
            <a:prstDash val="sysDash"/>
          </a:ln>
          <a:effectLst>
            <a:outerShdw blurRad="76200" dir="18900000" sy="23000" kx="-1200000" algn="bl" rotWithShape="0">
              <a:prstClr val="black">
                <a:alpha val="20000"/>
              </a:prstClr>
            </a:outerShdw>
          </a:effectLst>
          <a:scene3d>
            <a:camera prst="orthographicFront"/>
            <a:lightRig rig="threePt" dir="t"/>
          </a:scene3d>
          <a:sp3d>
            <a:bevelT prst="relaxedInset"/>
          </a:sp3d>
        </p:spPr>
        <p:txBody>
          <a:bodyPr wrap="square" rtlCol="0" anchor="ctr">
            <a:spAutoFit/>
          </a:bodyPr>
          <a:lstStyle/>
          <a:p>
            <a:pPr marL="287338" indent="-287338" algn="ctr">
              <a:buFont typeface="Wingdings" panose="05000000000000000000" pitchFamily="2" charset="2"/>
              <a:buChar char="v"/>
            </a:pPr>
            <a:endParaRPr lang="en-US" sz="2400" dirty="0">
              <a:solidFill>
                <a:schemeClr val="bg1"/>
              </a:solidFill>
              <a:cs typeface="Sultan bold" pitchFamily="2" charset="-78"/>
            </a:endParaRPr>
          </a:p>
        </p:txBody>
      </p:sp>
      <p:grpSp>
        <p:nvGrpSpPr>
          <p:cNvPr id="13" name="مجموعة 12"/>
          <p:cNvGrpSpPr/>
          <p:nvPr/>
        </p:nvGrpSpPr>
        <p:grpSpPr>
          <a:xfrm>
            <a:off x="9490641" y="2808434"/>
            <a:ext cx="525920" cy="216396"/>
            <a:chOff x="9490641" y="2838314"/>
            <a:chExt cx="525920" cy="216396"/>
          </a:xfrm>
        </p:grpSpPr>
        <p:sp>
          <p:nvSpPr>
            <p:cNvPr id="23" name="شكل بيضاوي 22"/>
            <p:cNvSpPr/>
            <p:nvPr/>
          </p:nvSpPr>
          <p:spPr>
            <a:xfrm>
              <a:off x="9515655" y="2838314"/>
              <a:ext cx="500906" cy="216396"/>
            </a:xfrm>
            <a:prstGeom prst="ellipse">
              <a:avLst/>
            </a:prstGeom>
            <a:ln w="19050">
              <a:solidFill>
                <a:srgbClr val="FF0000"/>
              </a:solidFill>
              <a:prstDash val="sysDash"/>
            </a:ln>
            <a:effectLst>
              <a:outerShdw blurRad="76200" dir="18900000" sy="23000" kx="-1200000" algn="bl" rotWithShape="0">
                <a:prstClr val="black">
                  <a:alpha val="20000"/>
                </a:prstClr>
              </a:outerShdw>
            </a:effectLst>
            <a:scene3d>
              <a:camera prst="orthographicFront"/>
              <a:lightRig rig="threePt" dir="t"/>
            </a:scene3d>
            <a:sp3d>
              <a:bevelT prst="relaxedInset"/>
            </a:sp3d>
          </p:spPr>
          <p:txBody>
            <a:bodyPr wrap="square" rtlCol="0" anchor="ctr">
              <a:spAutoFit/>
            </a:bodyPr>
            <a:lstStyle/>
            <a:p>
              <a:pPr algn="ctr"/>
              <a:endParaRPr lang="en-US" sz="400" dirty="0">
                <a:solidFill>
                  <a:schemeClr val="bg1"/>
                </a:solidFill>
              </a:endParaRPr>
            </a:p>
          </p:txBody>
        </p:sp>
        <p:sp>
          <p:nvSpPr>
            <p:cNvPr id="11" name="مربع نص 10"/>
            <p:cNvSpPr txBox="1"/>
            <p:nvPr/>
          </p:nvSpPr>
          <p:spPr>
            <a:xfrm>
              <a:off x="9490641" y="2844801"/>
              <a:ext cx="454208" cy="200055"/>
            </a:xfrm>
            <a:prstGeom prst="rect">
              <a:avLst/>
            </a:prstGeom>
            <a:noFill/>
          </p:spPr>
          <p:txBody>
            <a:bodyPr wrap="square" rtlCol="0">
              <a:spAutoFit/>
            </a:bodyPr>
            <a:lstStyle/>
            <a:p>
              <a:pPr>
                <a:buFont typeface="Arial" panose="020B0604020202020204" pitchFamily="34" charset="0"/>
                <a:buChar char="•"/>
              </a:pPr>
              <a:r>
                <a:rPr lang="ar-BH" sz="700" b="1" dirty="0">
                  <a:solidFill>
                    <a:schemeClr val="tx2">
                      <a:lumMod val="25000"/>
                    </a:schemeClr>
                  </a:solidFill>
                </a:rPr>
                <a:t>عسكر</a:t>
              </a:r>
              <a:endParaRPr lang="en-US" sz="700" b="1" dirty="0">
                <a:solidFill>
                  <a:schemeClr val="tx2">
                    <a:lumMod val="25000"/>
                  </a:schemeClr>
                </a:solidFill>
              </a:endParaRPr>
            </a:p>
          </p:txBody>
        </p:sp>
      </p:grpSp>
      <p:grpSp>
        <p:nvGrpSpPr>
          <p:cNvPr id="24" name="مجموعة 23"/>
          <p:cNvGrpSpPr/>
          <p:nvPr/>
        </p:nvGrpSpPr>
        <p:grpSpPr>
          <a:xfrm>
            <a:off x="9170907" y="4514702"/>
            <a:ext cx="525920" cy="216396"/>
            <a:chOff x="9490641" y="2838314"/>
            <a:chExt cx="525920" cy="216396"/>
          </a:xfrm>
        </p:grpSpPr>
        <p:sp>
          <p:nvSpPr>
            <p:cNvPr id="25" name="شكل بيضاوي 24"/>
            <p:cNvSpPr/>
            <p:nvPr/>
          </p:nvSpPr>
          <p:spPr>
            <a:xfrm>
              <a:off x="9515655" y="2838314"/>
              <a:ext cx="500906" cy="216396"/>
            </a:xfrm>
            <a:prstGeom prst="ellipse">
              <a:avLst/>
            </a:prstGeom>
            <a:ln w="19050">
              <a:solidFill>
                <a:srgbClr val="FF0000"/>
              </a:solidFill>
              <a:prstDash val="sysDash"/>
            </a:ln>
            <a:effectLst>
              <a:outerShdw blurRad="76200" dir="18900000" sy="23000" kx="-1200000" algn="bl" rotWithShape="0">
                <a:prstClr val="black">
                  <a:alpha val="20000"/>
                </a:prstClr>
              </a:outerShdw>
            </a:effectLst>
            <a:scene3d>
              <a:camera prst="orthographicFront"/>
              <a:lightRig rig="threePt" dir="t"/>
            </a:scene3d>
            <a:sp3d>
              <a:bevelT prst="relaxedInset"/>
            </a:sp3d>
          </p:spPr>
          <p:txBody>
            <a:bodyPr wrap="square" rtlCol="0" anchor="ctr">
              <a:spAutoFit/>
            </a:bodyPr>
            <a:lstStyle/>
            <a:p>
              <a:pPr algn="ctr"/>
              <a:endParaRPr lang="en-US" sz="400" dirty="0">
                <a:solidFill>
                  <a:schemeClr val="bg1"/>
                </a:solidFill>
              </a:endParaRPr>
            </a:p>
          </p:txBody>
        </p:sp>
        <p:sp>
          <p:nvSpPr>
            <p:cNvPr id="26" name="مربع نص 25"/>
            <p:cNvSpPr txBox="1"/>
            <p:nvPr/>
          </p:nvSpPr>
          <p:spPr>
            <a:xfrm>
              <a:off x="9490641" y="2844801"/>
              <a:ext cx="454208" cy="200055"/>
            </a:xfrm>
            <a:prstGeom prst="rect">
              <a:avLst/>
            </a:prstGeom>
            <a:noFill/>
          </p:spPr>
          <p:txBody>
            <a:bodyPr wrap="square" rtlCol="0">
              <a:spAutoFit/>
            </a:bodyPr>
            <a:lstStyle/>
            <a:p>
              <a:pPr>
                <a:buFont typeface="Arial" panose="020B0604020202020204" pitchFamily="34" charset="0"/>
                <a:buChar char="•"/>
              </a:pPr>
              <a:r>
                <a:rPr lang="ar-BH" sz="700" b="1" dirty="0">
                  <a:solidFill>
                    <a:schemeClr val="tx2">
                      <a:lumMod val="25000"/>
                    </a:schemeClr>
                  </a:solidFill>
                </a:rPr>
                <a:t>أم جـدر</a:t>
              </a:r>
              <a:endParaRPr lang="en-US" sz="700" b="1" dirty="0">
                <a:solidFill>
                  <a:schemeClr val="tx2">
                    <a:lumMod val="25000"/>
                  </a:schemeClr>
                </a:solidFill>
              </a:endParaRPr>
            </a:p>
          </p:txBody>
        </p:sp>
      </p:grpSp>
      <p:sp>
        <p:nvSpPr>
          <p:cNvPr id="27" name="شكل بيضاوي 26"/>
          <p:cNvSpPr/>
          <p:nvPr/>
        </p:nvSpPr>
        <p:spPr>
          <a:xfrm>
            <a:off x="9131153" y="5749450"/>
            <a:ext cx="436729" cy="204717"/>
          </a:xfrm>
          <a:prstGeom prst="ellipse">
            <a:avLst/>
          </a:prstGeom>
          <a:ln w="19050">
            <a:solidFill>
              <a:srgbClr val="FF0000"/>
            </a:solidFill>
            <a:prstDash val="sysDash"/>
          </a:ln>
          <a:effectLst>
            <a:outerShdw blurRad="76200" dir="18900000" sy="23000" kx="-1200000" algn="bl" rotWithShape="0">
              <a:prstClr val="black">
                <a:alpha val="20000"/>
              </a:prstClr>
            </a:outerShdw>
          </a:effectLst>
          <a:scene3d>
            <a:camera prst="orthographicFront"/>
            <a:lightRig rig="threePt" dir="t"/>
          </a:scene3d>
          <a:sp3d>
            <a:bevelT prst="relaxedInset"/>
          </a:sp3d>
        </p:spPr>
        <p:txBody>
          <a:bodyPr wrap="square" rtlCol="0" anchor="ctr">
            <a:spAutoFit/>
          </a:bodyPr>
          <a:lstStyle/>
          <a:p>
            <a:pPr marL="287338" indent="-287338" algn="ctr">
              <a:buFont typeface="Wingdings" panose="05000000000000000000" pitchFamily="2" charset="2"/>
              <a:buChar char="v"/>
            </a:pPr>
            <a:endParaRPr lang="en-US" sz="2400" dirty="0">
              <a:solidFill>
                <a:schemeClr val="bg1"/>
              </a:solidFill>
              <a:cs typeface="Sultan bold" pitchFamily="2" charset="-78"/>
            </a:endParaRPr>
          </a:p>
        </p:txBody>
      </p:sp>
      <p:sp>
        <p:nvSpPr>
          <p:cNvPr id="18" name="مستطيل 17"/>
          <p:cNvSpPr/>
          <p:nvPr/>
        </p:nvSpPr>
        <p:spPr>
          <a:xfrm>
            <a:off x="123193" y="132483"/>
            <a:ext cx="3512500" cy="369332"/>
          </a:xfrm>
          <a:prstGeom prst="rect">
            <a:avLst/>
          </a:prstGeom>
          <a:solidFill>
            <a:srgbClr val="0070C0"/>
          </a:solidFill>
        </p:spPr>
        <p:txBody>
          <a:bodyPr wrap="none">
            <a:spAutoFit/>
          </a:bodyPr>
          <a:lstStyle/>
          <a:p>
            <a:pPr algn="ctr"/>
            <a:r>
              <a:rPr lang="ar-BH" b="1" dirty="0">
                <a:latin typeface="Times New Roman" pitchFamily="18" charset="0"/>
                <a:cs typeface="Times New Roman" pitchFamily="18" charset="0"/>
              </a:rPr>
              <a:t>المواد الاجتماعية: مظاهر السطح في البحرين</a:t>
            </a:r>
            <a:endParaRPr lang="en-US" b="1" dirty="0"/>
          </a:p>
        </p:txBody>
      </p:sp>
    </p:spTree>
    <p:extLst>
      <p:ext uri="{BB962C8B-B14F-4D97-AF65-F5344CB8AC3E}">
        <p14:creationId xmlns:p14="http://schemas.microsoft.com/office/powerpoint/2010/main" val="257772118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0-#ppt_w/2"/>
                                          </p:val>
                                        </p:tav>
                                        <p:tav tm="100000">
                                          <p:val>
                                            <p:strVal val="#ppt_x"/>
                                          </p:val>
                                        </p:tav>
                                      </p:tavLst>
                                    </p:anim>
                                    <p:anim calcmode="lin" valueType="num">
                                      <p:cBhvr additive="base">
                                        <p:cTn id="19"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 calcmode="lin" valueType="num">
                                      <p:cBhvr additive="base">
                                        <p:cTn id="24"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 calcmode="lin" valueType="num">
                                      <p:cBhvr additive="base">
                                        <p:cTn id="30"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circle(in)">
                                      <p:cBhvr>
                                        <p:cTn id="36" dur="20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circle(in)">
                                      <p:cBhvr>
                                        <p:cTn id="41" dur="20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7">
                                            <p:txEl>
                                              <p:pRg st="0" end="0"/>
                                            </p:txEl>
                                          </p:spTgt>
                                        </p:tgtEl>
                                        <p:attrNameLst>
                                          <p:attrName>style.visibility</p:attrName>
                                        </p:attrNameLst>
                                      </p:cBhvr>
                                      <p:to>
                                        <p:strVal val="visible"/>
                                      </p:to>
                                    </p:set>
                                    <p:anim calcmode="lin" valueType="num">
                                      <p:cBhvr additive="base">
                                        <p:cTn id="46"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heel(1)">
                                      <p:cBhvr>
                                        <p:cTn id="52" dur="20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wheel(1)">
                                      <p:cBhvr>
                                        <p:cTn id="57" dur="20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7">
                                            <p:txEl>
                                              <p:pRg st="1" end="1"/>
                                            </p:txEl>
                                          </p:spTgt>
                                        </p:tgtEl>
                                        <p:attrNameLst>
                                          <p:attrName>style.visibility</p:attrName>
                                        </p:attrNameLst>
                                      </p:cBhvr>
                                      <p:to>
                                        <p:strVal val="visible"/>
                                      </p:to>
                                    </p:set>
                                    <p:anim calcmode="lin" valueType="num">
                                      <p:cBhvr additive="base">
                                        <p:cTn id="62"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1" presetClass="entr" presetSubtype="1" fill="hold" nodeType="click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heel(1)">
                                      <p:cBhvr>
                                        <p:cTn id="68" dur="2000"/>
                                        <p:tgtEl>
                                          <p:spTgt spid="13"/>
                                        </p:tgtEl>
                                      </p:cBhvr>
                                    </p:animEffect>
                                  </p:childTnLst>
                                </p:cTn>
                              </p:par>
                            </p:childTnLst>
                          </p:cTn>
                        </p:par>
                      </p:childTnLst>
                    </p:cTn>
                  </p:par>
                  <p:par>
                    <p:cTn id="69" fill="hold">
                      <p:stCondLst>
                        <p:cond delay="indefinite"/>
                      </p:stCondLst>
                      <p:childTnLst>
                        <p:par>
                          <p:cTn id="70" fill="hold">
                            <p:stCondLst>
                              <p:cond delay="0"/>
                            </p:stCondLst>
                            <p:childTnLst>
                              <p:par>
                                <p:cTn id="71" presetID="21" presetClass="entr" presetSubtype="1" fill="hold" nodeType="click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wheel(1)">
                                      <p:cBhvr>
                                        <p:cTn id="73" dur="2000"/>
                                        <p:tgtEl>
                                          <p:spTgt spid="24"/>
                                        </p:tgtEl>
                                      </p:cBhvr>
                                    </p:animEffect>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7">
                                            <p:txEl>
                                              <p:pRg st="2" end="2"/>
                                            </p:txEl>
                                          </p:spTgt>
                                        </p:tgtEl>
                                        <p:attrNameLst>
                                          <p:attrName>style.visibility</p:attrName>
                                        </p:attrNameLst>
                                      </p:cBhvr>
                                      <p:to>
                                        <p:strVal val="visible"/>
                                      </p:to>
                                    </p:set>
                                    <p:anim calcmode="lin" valueType="num">
                                      <p:cBhvr additive="base">
                                        <p:cTn id="78"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1" presetClass="entr" presetSubtype="1" fill="hold" grpId="0" nodeType="click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heel(1)">
                                      <p:cBhvr>
                                        <p:cTn id="84" dur="2000"/>
                                        <p:tgtEl>
                                          <p:spTgt spid="27"/>
                                        </p:tgtEl>
                                      </p:cBhvr>
                                    </p:animEffect>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7">
                                            <p:txEl>
                                              <p:pRg st="3" end="3"/>
                                            </p:txEl>
                                          </p:spTgt>
                                        </p:tgtEl>
                                        <p:attrNameLst>
                                          <p:attrName>style.visibility</p:attrName>
                                        </p:attrNameLst>
                                      </p:cBhvr>
                                      <p:to>
                                        <p:strVal val="visible"/>
                                      </p:to>
                                    </p:set>
                                    <p:anim calcmode="lin" valueType="num">
                                      <p:cBhvr additive="base">
                                        <p:cTn id="8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3" grpId="0" animBg="1"/>
      <p:bldP spid="7" grpId="0" animBg="1"/>
      <p:bldP spid="10" grpId="0" animBg="1"/>
      <p:bldP spid="22" grpId="0" animBg="1"/>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p:cNvSpPr txBox="1"/>
          <p:nvPr/>
        </p:nvSpPr>
        <p:spPr>
          <a:xfrm>
            <a:off x="641445" y="1036320"/>
            <a:ext cx="5377218" cy="646331"/>
          </a:xfrm>
          <a:prstGeom prst="rect">
            <a:avLst/>
          </a:prstGeom>
          <a:solidFill>
            <a:schemeClr val="tx1">
              <a:lumMod val="95000"/>
            </a:schemeClr>
          </a:solidFill>
          <a:ln w="28575">
            <a:solidFill>
              <a:schemeClr val="bg2">
                <a:lumMod val="40000"/>
                <a:lumOff val="60000"/>
              </a:schemeClr>
            </a:solidFill>
          </a:ln>
        </p:spPr>
        <p:txBody>
          <a:bodyPr wrap="square" rtlCol="0">
            <a:spAutoFit/>
          </a:bodyPr>
          <a:lstStyle/>
          <a:p>
            <a:r>
              <a:rPr lang="ar-BH" sz="3600" b="1" dirty="0">
                <a:solidFill>
                  <a:schemeClr val="bg1"/>
                </a:solidFill>
                <a:latin typeface="Sakkal Majalla" panose="02000000000000000000" pitchFamily="2" charset="-78"/>
                <a:cs typeface="Sakkal Majalla" panose="02000000000000000000" pitchFamily="2" charset="-78"/>
              </a:rPr>
              <a:t>ج:الأراضي المنخفضة:</a:t>
            </a:r>
            <a:endParaRPr lang="en-US" sz="3600" b="1" dirty="0">
              <a:solidFill>
                <a:schemeClr val="bg1"/>
              </a:solidFill>
              <a:latin typeface="Sakkal Majalla" panose="02000000000000000000" pitchFamily="2" charset="-78"/>
              <a:cs typeface="Sakkal Majalla" panose="02000000000000000000" pitchFamily="2" charset="-78"/>
            </a:endParaRPr>
          </a:p>
        </p:txBody>
      </p:sp>
      <p:sp>
        <p:nvSpPr>
          <p:cNvPr id="3" name="مستطيل 2"/>
          <p:cNvSpPr/>
          <p:nvPr/>
        </p:nvSpPr>
        <p:spPr>
          <a:xfrm>
            <a:off x="5005255" y="1856723"/>
            <a:ext cx="2129051" cy="523220"/>
          </a:xfrm>
          <a:prstGeom prst="rect">
            <a:avLst/>
          </a:prstGeom>
          <a:solidFill>
            <a:schemeClr val="tx1">
              <a:lumMod val="85000"/>
            </a:schemeClr>
          </a:solidFill>
          <a:ln w="19050" cap="sq">
            <a:solidFill>
              <a:srgbClr val="0070C0"/>
            </a:solidFill>
          </a:ln>
          <a:effectLst>
            <a:outerShdw blurRad="76200" dir="18900000" sy="23000" kx="-1200000" algn="bl" rotWithShape="0">
              <a:prstClr val="black">
                <a:alpha val="20000"/>
              </a:prstClr>
            </a:outerShdw>
          </a:effectLst>
          <a:scene3d>
            <a:camera prst="orthographicFront"/>
            <a:lightRig rig="threePt" dir="t"/>
          </a:scene3d>
          <a:sp3d>
            <a:bevelT prst="relaxedInset"/>
          </a:sp3d>
        </p:spPr>
        <p:txBody>
          <a:bodyPr wrap="square">
            <a:spAutoFit/>
          </a:bodyPr>
          <a:lstStyle/>
          <a:p>
            <a:pPr marL="0" lvl="1"/>
            <a:r>
              <a:rPr lang="ar-BH" sz="2800" b="1" dirty="0">
                <a:solidFill>
                  <a:schemeClr val="bg1"/>
                </a:solidFill>
                <a:latin typeface="Sakkal Majalla" panose="02000000000000000000" pitchFamily="2" charset="-78"/>
                <a:cs typeface="Sakkal Majalla" panose="02000000000000000000" pitchFamily="2" charset="-78"/>
              </a:rPr>
              <a:t>2. السّهــل الشمالي:</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7" name="مستطيل 6"/>
          <p:cNvSpPr/>
          <p:nvPr/>
        </p:nvSpPr>
        <p:spPr>
          <a:xfrm>
            <a:off x="1" y="2737537"/>
            <a:ext cx="5005254" cy="1592744"/>
          </a:xfrm>
          <a:prstGeom prst="rect">
            <a:avLst/>
          </a:prstGeom>
          <a:solidFill>
            <a:schemeClr val="accent2">
              <a:lumMod val="20000"/>
              <a:lumOff val="80000"/>
            </a:schemeClr>
          </a:solidFill>
          <a:ln>
            <a:solidFill>
              <a:srgbClr val="00B0F0"/>
            </a:solidFill>
          </a:ln>
          <a:effectLst>
            <a:innerShdw blurRad="63500" dist="50800" dir="8100000">
              <a:prstClr val="black">
                <a:alpha val="50000"/>
              </a:prstClr>
            </a:innerShdw>
          </a:effectLst>
          <a:scene3d>
            <a:camera prst="perspectiveLeft"/>
            <a:lightRig rig="threePt" dir="t"/>
          </a:scene3d>
        </p:spPr>
        <p:txBody>
          <a:bodyPr wrap="square">
            <a:spAutoFit/>
          </a:bodyPr>
          <a:lstStyle/>
          <a:p>
            <a:pPr marL="287338" lvl="1" indent="-287338" algn="justLow">
              <a:lnSpc>
                <a:spcPct val="130000"/>
              </a:lnSpc>
              <a:buFont typeface="Wingdings" panose="05000000000000000000" pitchFamily="2" charset="2"/>
              <a:buChar char="ü"/>
            </a:pPr>
            <a:r>
              <a:rPr lang="ar-BH" sz="2500" dirty="0">
                <a:solidFill>
                  <a:schemeClr val="bg1"/>
                </a:solidFill>
                <a:latin typeface="Sakkal Majalla" panose="02000000000000000000" pitchFamily="2" charset="-78"/>
                <a:cs typeface="Sakkal Majalla" panose="02000000000000000000" pitchFamily="2" charset="-78"/>
              </a:rPr>
              <a:t>يمتد من المنامة شرقًا إلى البديع غربًا.</a:t>
            </a:r>
          </a:p>
          <a:p>
            <a:pPr marL="287338" lvl="1" indent="-287338" algn="justLow">
              <a:lnSpc>
                <a:spcPct val="130000"/>
              </a:lnSpc>
              <a:buFont typeface="Wingdings" panose="05000000000000000000" pitchFamily="2" charset="2"/>
              <a:buChar char="ü"/>
            </a:pPr>
            <a:r>
              <a:rPr lang="ar-BH" sz="2500" dirty="0">
                <a:solidFill>
                  <a:schemeClr val="bg1"/>
                </a:solidFill>
                <a:latin typeface="Sakkal Majalla" panose="02000000000000000000" pitchFamily="2" charset="-78"/>
                <a:cs typeface="Sakkal Majalla" panose="02000000000000000000" pitchFamily="2" charset="-78"/>
              </a:rPr>
              <a:t>يمتاز بانتشار عيون الماء والتربة الصالحة للزراعة، مما ساعد على تركز السكان فيها منذ القدم.</a:t>
            </a:r>
          </a:p>
        </p:txBody>
      </p:sp>
      <p:pic>
        <p:nvPicPr>
          <p:cNvPr id="15" name="صورة 14"/>
          <p:cNvPicPr>
            <a:picLocks noChangeAspect="1"/>
          </p:cNvPicPr>
          <p:nvPr/>
        </p:nvPicPr>
        <p:blipFill rotWithShape="1">
          <a:blip r:embed="rId2" cstate="print">
            <a:extLst>
              <a:ext uri="{28A0092B-C50C-407E-A947-70E740481C1C}">
                <a14:useLocalDpi xmlns:a14="http://schemas.microsoft.com/office/drawing/2010/main" val="0"/>
              </a:ext>
            </a:extLst>
          </a:blip>
          <a:srcRect l="1421" r="2617" b="1250"/>
          <a:stretch/>
        </p:blipFill>
        <p:spPr>
          <a:xfrm>
            <a:off x="7341754" y="20972"/>
            <a:ext cx="4345384" cy="6292568"/>
          </a:xfrm>
          <a:prstGeom prst="rect">
            <a:avLst/>
          </a:prstGeom>
        </p:spPr>
      </p:pic>
      <p:sp>
        <p:nvSpPr>
          <p:cNvPr id="10" name="شكل بيضاوي 9"/>
          <p:cNvSpPr/>
          <p:nvPr/>
        </p:nvSpPr>
        <p:spPr>
          <a:xfrm>
            <a:off x="9247211" y="1135607"/>
            <a:ext cx="436729" cy="204717"/>
          </a:xfrm>
          <a:prstGeom prst="ellipse">
            <a:avLst/>
          </a:prstGeom>
          <a:ln w="19050">
            <a:solidFill>
              <a:srgbClr val="FF0000"/>
            </a:solidFill>
            <a:prstDash val="sysDash"/>
          </a:ln>
          <a:effectLst>
            <a:outerShdw blurRad="76200" dir="18900000" sy="23000" kx="-1200000" algn="bl" rotWithShape="0">
              <a:prstClr val="black">
                <a:alpha val="20000"/>
              </a:prstClr>
            </a:outerShdw>
          </a:effectLst>
          <a:scene3d>
            <a:camera prst="orthographicFront"/>
            <a:lightRig rig="threePt" dir="t"/>
          </a:scene3d>
          <a:sp3d>
            <a:bevelT prst="relaxedInset"/>
          </a:sp3d>
        </p:spPr>
        <p:txBody>
          <a:bodyPr wrap="square" rtlCol="0" anchor="ctr">
            <a:spAutoFit/>
          </a:bodyPr>
          <a:lstStyle/>
          <a:p>
            <a:pPr marL="287338" indent="-287338" algn="ctr">
              <a:buFont typeface="Wingdings" panose="05000000000000000000" pitchFamily="2" charset="2"/>
              <a:buChar char="v"/>
            </a:pPr>
            <a:endParaRPr lang="en-US" sz="2400" dirty="0">
              <a:solidFill>
                <a:schemeClr val="bg1"/>
              </a:solidFill>
              <a:cs typeface="Sultan bold" pitchFamily="2" charset="-78"/>
            </a:endParaRPr>
          </a:p>
        </p:txBody>
      </p:sp>
      <p:grpSp>
        <p:nvGrpSpPr>
          <p:cNvPr id="13" name="مجموعة 12"/>
          <p:cNvGrpSpPr/>
          <p:nvPr/>
        </p:nvGrpSpPr>
        <p:grpSpPr>
          <a:xfrm>
            <a:off x="7987184" y="1209675"/>
            <a:ext cx="502115" cy="174408"/>
            <a:chOff x="9514446" y="2838314"/>
            <a:chExt cx="502115" cy="216396"/>
          </a:xfrm>
        </p:grpSpPr>
        <p:sp>
          <p:nvSpPr>
            <p:cNvPr id="23" name="شكل بيضاوي 22"/>
            <p:cNvSpPr/>
            <p:nvPr/>
          </p:nvSpPr>
          <p:spPr>
            <a:xfrm>
              <a:off x="9515655" y="2838314"/>
              <a:ext cx="500906" cy="216396"/>
            </a:xfrm>
            <a:prstGeom prst="ellipse">
              <a:avLst/>
            </a:prstGeom>
            <a:ln w="19050">
              <a:solidFill>
                <a:srgbClr val="FF0000"/>
              </a:solidFill>
              <a:prstDash val="sysDash"/>
            </a:ln>
            <a:effectLst>
              <a:outerShdw blurRad="76200" dir="18900000" sy="23000" kx="-1200000" algn="bl" rotWithShape="0">
                <a:prstClr val="black">
                  <a:alpha val="20000"/>
                </a:prstClr>
              </a:outerShdw>
            </a:effectLst>
            <a:scene3d>
              <a:camera prst="orthographicFront"/>
              <a:lightRig rig="threePt" dir="t"/>
            </a:scene3d>
            <a:sp3d>
              <a:bevelT prst="relaxedInset"/>
            </a:sp3d>
          </p:spPr>
          <p:txBody>
            <a:bodyPr wrap="square" rtlCol="0" anchor="ctr">
              <a:spAutoFit/>
            </a:bodyPr>
            <a:lstStyle/>
            <a:p>
              <a:pPr algn="ctr"/>
              <a:endParaRPr lang="en-US" sz="400" dirty="0">
                <a:solidFill>
                  <a:schemeClr val="bg1"/>
                </a:solidFill>
              </a:endParaRPr>
            </a:p>
          </p:txBody>
        </p:sp>
        <p:sp>
          <p:nvSpPr>
            <p:cNvPr id="11" name="مربع نص 10"/>
            <p:cNvSpPr txBox="1"/>
            <p:nvPr/>
          </p:nvSpPr>
          <p:spPr>
            <a:xfrm>
              <a:off x="9514446" y="2846484"/>
              <a:ext cx="454208" cy="200055"/>
            </a:xfrm>
            <a:prstGeom prst="rect">
              <a:avLst/>
            </a:prstGeom>
            <a:noFill/>
          </p:spPr>
          <p:txBody>
            <a:bodyPr wrap="square" rtlCol="0">
              <a:spAutoFit/>
            </a:bodyPr>
            <a:lstStyle/>
            <a:p>
              <a:pPr>
                <a:buFont typeface="Arial" panose="020B0604020202020204" pitchFamily="34" charset="0"/>
                <a:buChar char="•"/>
              </a:pPr>
              <a:r>
                <a:rPr lang="ar-BH" sz="700" b="1" dirty="0">
                  <a:solidFill>
                    <a:schemeClr val="tx2">
                      <a:lumMod val="25000"/>
                    </a:schemeClr>
                  </a:solidFill>
                </a:rPr>
                <a:t>البــديع</a:t>
              </a:r>
              <a:endParaRPr lang="en-US" sz="700" b="1" dirty="0">
                <a:solidFill>
                  <a:schemeClr val="tx2">
                    <a:lumMod val="25000"/>
                  </a:schemeClr>
                </a:solidFill>
              </a:endParaRPr>
            </a:p>
          </p:txBody>
        </p:sp>
      </p:grpSp>
      <p:sp>
        <p:nvSpPr>
          <p:cNvPr id="17" name="مربع نص 16"/>
          <p:cNvSpPr txBox="1"/>
          <p:nvPr/>
        </p:nvSpPr>
        <p:spPr>
          <a:xfrm>
            <a:off x="424531" y="4621216"/>
            <a:ext cx="6157627" cy="1569660"/>
          </a:xfrm>
          <a:prstGeom prst="rect">
            <a:avLst/>
          </a:prstGeom>
          <a:solidFill>
            <a:schemeClr val="accent2">
              <a:lumMod val="20000"/>
              <a:lumOff val="80000"/>
            </a:schemeClr>
          </a:solidFill>
          <a:ln>
            <a:solidFill>
              <a:srgbClr val="0070C0"/>
            </a:solidFill>
          </a:ln>
          <a:scene3d>
            <a:camera prst="perspectiveLeft"/>
            <a:lightRig rig="threePt" dir="t"/>
          </a:scene3d>
        </p:spPr>
        <p:txBody>
          <a:bodyPr wrap="square" rtlCol="0">
            <a:spAutoFit/>
          </a:bodyPr>
          <a:lstStyle/>
          <a:p>
            <a:r>
              <a:rPr lang="ar-BH" sz="2400" dirty="0">
                <a:solidFill>
                  <a:schemeClr val="bg1"/>
                </a:solidFill>
                <a:latin typeface="Sakkal Majalla" panose="02000000000000000000" pitchFamily="2" charset="-78"/>
                <a:cs typeface="Sakkal Majalla" panose="02000000000000000000" pitchFamily="2" charset="-78"/>
              </a:rPr>
              <a:t>الخلاصة:</a:t>
            </a:r>
          </a:p>
          <a:p>
            <a:pPr marL="285750" indent="-285750">
              <a:buFont typeface="Wingdings" panose="05000000000000000000" pitchFamily="2" charset="2"/>
              <a:buChar char="v"/>
            </a:pPr>
            <a:r>
              <a:rPr lang="ar-BH" sz="2400" dirty="0">
                <a:solidFill>
                  <a:schemeClr val="bg1"/>
                </a:solidFill>
                <a:latin typeface="Sakkal Majalla" panose="02000000000000000000" pitchFamily="2" charset="-78"/>
                <a:cs typeface="Sakkal Majalla" panose="02000000000000000000" pitchFamily="2" charset="-78"/>
              </a:rPr>
              <a:t>تلعب مظاهر السطح دورًا بارزًا في اتجاه وامتداد النمو العمراني، حيث بدأ بمناطق السهل الساحلي الشمالي تم توسع نحو الأطراف الشرقية والغربية من الجزيرة متجنبًا أراضي الحوض الداخلي.</a:t>
            </a:r>
          </a:p>
        </p:txBody>
      </p:sp>
      <p:sp>
        <p:nvSpPr>
          <p:cNvPr id="14" name="مستطيل 13"/>
          <p:cNvSpPr/>
          <p:nvPr/>
        </p:nvSpPr>
        <p:spPr>
          <a:xfrm>
            <a:off x="123193" y="132483"/>
            <a:ext cx="3512500" cy="369332"/>
          </a:xfrm>
          <a:prstGeom prst="rect">
            <a:avLst/>
          </a:prstGeom>
          <a:solidFill>
            <a:srgbClr val="0070C0"/>
          </a:solidFill>
        </p:spPr>
        <p:txBody>
          <a:bodyPr wrap="none">
            <a:spAutoFit/>
          </a:bodyPr>
          <a:lstStyle/>
          <a:p>
            <a:pPr algn="ctr"/>
            <a:r>
              <a:rPr lang="ar-BH" b="1" dirty="0">
                <a:latin typeface="Times New Roman" pitchFamily="18" charset="0"/>
                <a:cs typeface="Times New Roman" pitchFamily="18" charset="0"/>
              </a:rPr>
              <a:t>المواد الاجتماعية: مظاهر السطح في البحرين</a:t>
            </a:r>
            <a:endParaRPr lang="en-US" b="1" dirty="0"/>
          </a:p>
        </p:txBody>
      </p:sp>
    </p:spTree>
    <p:extLst>
      <p:ext uri="{BB962C8B-B14F-4D97-AF65-F5344CB8AC3E}">
        <p14:creationId xmlns:p14="http://schemas.microsoft.com/office/powerpoint/2010/main" val="202594006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ircle(in)">
                                      <p:cBhvr>
                                        <p:cTn id="18" dur="2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2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 calcmode="lin" valueType="num">
                                      <p:cBhvr additive="base">
                                        <p:cTn id="28"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heel(1)">
                                      <p:cBhvr>
                                        <p:cTn id="34" dur="20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heel(1)">
                                      <p:cBhvr>
                                        <p:cTn id="39" dur="20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7">
                                            <p:txEl>
                                              <p:pRg st="1" end="1"/>
                                            </p:txEl>
                                          </p:spTgt>
                                        </p:tgtEl>
                                        <p:attrNameLst>
                                          <p:attrName>style.visibility</p:attrName>
                                        </p:attrNameLst>
                                      </p:cBhvr>
                                      <p:to>
                                        <p:strVal val="visible"/>
                                      </p:to>
                                    </p:set>
                                    <p:anim calcmode="lin" valueType="num">
                                      <p:cBhvr additive="base">
                                        <p:cTn id="44"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8"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0-#ppt_w/2"/>
                                          </p:val>
                                        </p:tav>
                                        <p:tav tm="100000">
                                          <p:val>
                                            <p:strVal val="#ppt_x"/>
                                          </p:val>
                                        </p:tav>
                                      </p:tavLst>
                                    </p:anim>
                                    <p:anim calcmode="lin" valueType="num">
                                      <p:cBhvr additive="base">
                                        <p:cTn id="51"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8" fill="hold" nodeType="clickEffect">
                                  <p:stCondLst>
                                    <p:cond delay="0"/>
                                  </p:stCondLst>
                                  <p:childTnLst>
                                    <p:set>
                                      <p:cBhvr>
                                        <p:cTn id="55" dur="1" fill="hold">
                                          <p:stCondLst>
                                            <p:cond delay="0"/>
                                          </p:stCondLst>
                                        </p:cTn>
                                        <p:tgtEl>
                                          <p:spTgt spid="17">
                                            <p:txEl>
                                              <p:pRg st="0" end="0"/>
                                            </p:txEl>
                                          </p:spTgt>
                                        </p:tgtEl>
                                        <p:attrNameLst>
                                          <p:attrName>style.visibility</p:attrName>
                                        </p:attrNameLst>
                                      </p:cBhvr>
                                      <p:to>
                                        <p:strVal val="visible"/>
                                      </p:to>
                                    </p:set>
                                    <p:anim calcmode="lin" valueType="num">
                                      <p:cBhvr additive="base">
                                        <p:cTn id="56" dur="500" fill="hold"/>
                                        <p:tgtEl>
                                          <p:spTgt spid="17">
                                            <p:txEl>
                                              <p:pRg st="0" end="0"/>
                                            </p:txEl>
                                          </p:spTgt>
                                        </p:tgtEl>
                                        <p:attrNameLst>
                                          <p:attrName>ppt_x</p:attrName>
                                        </p:attrNameLst>
                                      </p:cBhvr>
                                      <p:tavLst>
                                        <p:tav tm="0">
                                          <p:val>
                                            <p:strVal val="0-#ppt_w/2"/>
                                          </p:val>
                                        </p:tav>
                                        <p:tav tm="100000">
                                          <p:val>
                                            <p:strVal val="#ppt_x"/>
                                          </p:val>
                                        </p:tav>
                                      </p:tavLst>
                                    </p:anim>
                                    <p:anim calcmode="lin" valueType="num">
                                      <p:cBhvr additive="base">
                                        <p:cTn id="57" dur="500" fill="hold"/>
                                        <p:tgtEl>
                                          <p:spTgt spid="1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8" fill="hold" nodeType="clickEffect">
                                  <p:stCondLst>
                                    <p:cond delay="0"/>
                                  </p:stCondLst>
                                  <p:childTnLst>
                                    <p:set>
                                      <p:cBhvr>
                                        <p:cTn id="61" dur="1" fill="hold">
                                          <p:stCondLst>
                                            <p:cond delay="0"/>
                                          </p:stCondLst>
                                        </p:cTn>
                                        <p:tgtEl>
                                          <p:spTgt spid="17">
                                            <p:txEl>
                                              <p:pRg st="1" end="1"/>
                                            </p:txEl>
                                          </p:spTgt>
                                        </p:tgtEl>
                                        <p:attrNameLst>
                                          <p:attrName>style.visibility</p:attrName>
                                        </p:attrNameLst>
                                      </p:cBhvr>
                                      <p:to>
                                        <p:strVal val="visible"/>
                                      </p:to>
                                    </p:set>
                                    <p:anim calcmode="lin" valueType="num">
                                      <p:cBhvr additive="base">
                                        <p:cTn id="62" dur="500" fill="hold"/>
                                        <p:tgtEl>
                                          <p:spTgt spid="17">
                                            <p:txEl>
                                              <p:pRg st="1" end="1"/>
                                            </p:txEl>
                                          </p:spTgt>
                                        </p:tgtEl>
                                        <p:attrNameLst>
                                          <p:attrName>ppt_x</p:attrName>
                                        </p:attrNameLst>
                                      </p:cBhvr>
                                      <p:tavLst>
                                        <p:tav tm="0">
                                          <p:val>
                                            <p:strVal val="0-#ppt_w/2"/>
                                          </p:val>
                                        </p:tav>
                                        <p:tav tm="100000">
                                          <p:val>
                                            <p:strVal val="#ppt_x"/>
                                          </p:val>
                                        </p:tav>
                                      </p:tavLst>
                                    </p:anim>
                                    <p:anim calcmode="lin" valueType="num">
                                      <p:cBhvr additive="base">
                                        <p:cTn id="63" dur="500" fill="hold"/>
                                        <p:tgtEl>
                                          <p:spTgt spid="1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7" grpId="0" animBg="1"/>
      <p:bldP spid="10"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267465"/>
            <a:ext cx="12191999" cy="789906"/>
          </a:xfrm>
          <a:solidFill>
            <a:schemeClr val="tx1">
              <a:lumMod val="95000"/>
            </a:schemeClr>
          </a:solidFill>
        </p:spPr>
        <p:txBody>
          <a:bodyPr/>
          <a:lstStyle/>
          <a:p>
            <a:pPr algn="r" rtl="1"/>
            <a:r>
              <a:rPr lang="ar-SA" sz="5400" b="1" cap="all" dirty="0">
                <a:solidFill>
                  <a:srgbClr val="FF0000"/>
                </a:solidFill>
              </a:rPr>
              <a:t>اختر الإجابة الص</a:t>
            </a:r>
            <a:r>
              <a:rPr lang="ar-BH" sz="5400" b="1" cap="all" dirty="0">
                <a:solidFill>
                  <a:srgbClr val="FF0000"/>
                </a:solidFill>
              </a:rPr>
              <a:t>ّ</a:t>
            </a:r>
            <a:r>
              <a:rPr lang="ar-SA" sz="5400" b="1" cap="all" dirty="0" err="1">
                <a:solidFill>
                  <a:srgbClr val="FF0000"/>
                </a:solidFill>
              </a:rPr>
              <a:t>حيحة</a:t>
            </a:r>
            <a:r>
              <a:rPr lang="ar-SA" sz="5400" b="1" cap="all" dirty="0">
                <a:solidFill>
                  <a:srgbClr val="FF0000"/>
                </a:solidFill>
              </a:rPr>
              <a:t>:</a:t>
            </a:r>
            <a:br>
              <a:rPr lang="ar-SA" sz="2400" cap="all" dirty="0">
                <a:solidFill>
                  <a:srgbClr val="FF0000"/>
                </a:solidFill>
              </a:rPr>
            </a:br>
            <a:endParaRPr lang="en-US" sz="5400" b="1" dirty="0">
              <a:solidFill>
                <a:srgbClr val="FF0000"/>
              </a:solidFill>
            </a:endParaRPr>
          </a:p>
        </p:txBody>
      </p:sp>
      <p:sp>
        <p:nvSpPr>
          <p:cNvPr id="3" name="عنصر نائب للمحتوى 2"/>
          <p:cNvSpPr>
            <a:spLocks noGrp="1"/>
          </p:cNvSpPr>
          <p:nvPr>
            <p:ph idx="1"/>
          </p:nvPr>
        </p:nvSpPr>
        <p:spPr>
          <a:xfrm>
            <a:off x="87308" y="1303473"/>
            <a:ext cx="11582400" cy="4969611"/>
          </a:xfrm>
        </p:spPr>
        <p:txBody>
          <a:bodyPr vert="horz" lIns="91440" tIns="45720" rIns="91440" bIns="45720" rtlCol="0" anchor="t">
            <a:noAutofit/>
          </a:bodyPr>
          <a:lstStyle/>
          <a:p>
            <a:pPr marL="0" indent="0" algn="r" rtl="1">
              <a:buNone/>
            </a:pPr>
            <a:r>
              <a:rPr lang="ar-BH" sz="2800" b="1" cap="all" dirty="0">
                <a:solidFill>
                  <a:schemeClr val="bg1"/>
                </a:solidFill>
              </a:rPr>
              <a:t>1. </a:t>
            </a:r>
            <a:r>
              <a:rPr lang="ar-BH" sz="2800" dirty="0">
                <a:solidFill>
                  <a:schemeClr val="bg1"/>
                </a:solidFill>
                <a:cs typeface="Sultan bold" pitchFamily="2" charset="-78"/>
              </a:rPr>
              <a:t>بدأت  قبة  البحرين تظهر فوق مياه البحر في الزمن الجيولوجي</a:t>
            </a:r>
            <a:r>
              <a:rPr lang="ar-SA" sz="2800" b="1" cap="all" dirty="0">
                <a:solidFill>
                  <a:schemeClr val="bg1"/>
                </a:solidFill>
              </a:rPr>
              <a:t>:</a:t>
            </a:r>
            <a:endParaRPr lang="ar-BH" sz="2800" b="1" cap="all" dirty="0">
              <a:solidFill>
                <a:schemeClr val="bg1"/>
              </a:solidFill>
            </a:endParaRPr>
          </a:p>
          <a:p>
            <a:pPr marL="0" indent="0" algn="r" rtl="1">
              <a:buNone/>
            </a:pPr>
            <a:r>
              <a:rPr lang="ar-BH" sz="2400" b="1" cap="all" dirty="0">
                <a:solidFill>
                  <a:srgbClr val="00B0F0"/>
                </a:solidFill>
              </a:rPr>
              <a:t>  </a:t>
            </a:r>
            <a:r>
              <a:rPr lang="ar-SA" sz="2400" b="1" cap="all" dirty="0">
                <a:solidFill>
                  <a:srgbClr val="00B0F0"/>
                </a:solidFill>
              </a:rPr>
              <a:t>أ. </a:t>
            </a:r>
            <a:r>
              <a:rPr lang="ar-BH" sz="2400" b="1" cap="all" dirty="0">
                <a:solidFill>
                  <a:srgbClr val="00B0F0"/>
                </a:solidFill>
              </a:rPr>
              <a:t> الثّالث</a:t>
            </a:r>
            <a:r>
              <a:rPr lang="ar-SA" sz="2400" b="1" cap="all" dirty="0">
                <a:solidFill>
                  <a:srgbClr val="00B0F0"/>
                </a:solidFill>
              </a:rPr>
              <a:t>                 ب. </a:t>
            </a:r>
            <a:r>
              <a:rPr lang="ar-BH" sz="2400" b="1" cap="all" dirty="0">
                <a:solidFill>
                  <a:srgbClr val="00B0F0"/>
                </a:solidFill>
              </a:rPr>
              <a:t>نهاية الرّابع</a:t>
            </a:r>
            <a:r>
              <a:rPr lang="ar-SA" sz="2400" b="1" cap="all" dirty="0">
                <a:solidFill>
                  <a:srgbClr val="00B0F0"/>
                </a:solidFill>
              </a:rPr>
              <a:t>                 ج. </a:t>
            </a:r>
            <a:r>
              <a:rPr lang="ar-BH" sz="2400" b="1" cap="all" dirty="0">
                <a:solidFill>
                  <a:srgbClr val="00B0F0"/>
                </a:solidFill>
              </a:rPr>
              <a:t>الرّابع</a:t>
            </a:r>
            <a:r>
              <a:rPr lang="ar-SA" sz="2400" b="1" cap="all" dirty="0">
                <a:solidFill>
                  <a:srgbClr val="00B0F0"/>
                </a:solidFill>
              </a:rPr>
              <a:t>.</a:t>
            </a:r>
          </a:p>
          <a:p>
            <a:pPr marL="571500" indent="-571500" algn="r" rtl="1">
              <a:buFont typeface="+mj-lt"/>
              <a:buAutoNum type="arabicPeriod"/>
            </a:pPr>
            <a:endParaRPr lang="ar-SA" sz="1050" cap="all" dirty="0">
              <a:solidFill>
                <a:schemeClr val="bg1"/>
              </a:solidFill>
            </a:endParaRPr>
          </a:p>
          <a:p>
            <a:pPr marL="0" indent="0" algn="r" rtl="1">
              <a:buNone/>
            </a:pPr>
            <a:r>
              <a:rPr lang="ar-SA" sz="2800" b="1" cap="all" dirty="0">
                <a:solidFill>
                  <a:schemeClr val="bg1"/>
                </a:solidFill>
              </a:rPr>
              <a:t>2. </a:t>
            </a:r>
            <a:r>
              <a:rPr lang="ar-BH" sz="2800" dirty="0">
                <a:solidFill>
                  <a:schemeClr val="bg1"/>
                </a:solidFill>
                <a:cs typeface="Sultan bold" pitchFamily="2" charset="-78"/>
              </a:rPr>
              <a:t>مظهر السّطح الذي يحتل قلب الجزيرة الأم</a:t>
            </a:r>
            <a:r>
              <a:rPr lang="ar-SA" sz="2800" b="1" cap="all" dirty="0">
                <a:solidFill>
                  <a:schemeClr val="bg1"/>
                </a:solidFill>
              </a:rPr>
              <a:t>:</a:t>
            </a:r>
          </a:p>
          <a:p>
            <a:pPr marL="0" indent="0" algn="r" rtl="1">
              <a:buNone/>
            </a:pPr>
            <a:r>
              <a:rPr lang="ar-SA" sz="2400" b="1" cap="all" dirty="0">
                <a:solidFill>
                  <a:srgbClr val="00B0F0"/>
                </a:solidFill>
              </a:rPr>
              <a:t>أ. ال</a:t>
            </a:r>
            <a:r>
              <a:rPr lang="ar-BH" sz="2400" b="1" cap="all" dirty="0">
                <a:solidFill>
                  <a:srgbClr val="00B0F0"/>
                </a:solidFill>
              </a:rPr>
              <a:t>منحدرات</a:t>
            </a:r>
            <a:r>
              <a:rPr lang="ar-SA" sz="2400" b="1" cap="all" dirty="0">
                <a:solidFill>
                  <a:srgbClr val="00B0F0"/>
                </a:solidFill>
              </a:rPr>
              <a:t>    </a:t>
            </a:r>
            <a:r>
              <a:rPr lang="ar-BH" sz="2400" b="1" cap="all" dirty="0">
                <a:solidFill>
                  <a:srgbClr val="00B0F0"/>
                </a:solidFill>
              </a:rPr>
              <a:t>     </a:t>
            </a:r>
            <a:r>
              <a:rPr lang="ar-SA" sz="2400" b="1" cap="all" dirty="0">
                <a:solidFill>
                  <a:srgbClr val="00B0F0"/>
                </a:solidFill>
              </a:rPr>
              <a:t>            ب. ا</a:t>
            </a:r>
            <a:r>
              <a:rPr lang="ar-BH" sz="2400" b="1" cap="all" dirty="0">
                <a:solidFill>
                  <a:srgbClr val="00B0F0"/>
                </a:solidFill>
              </a:rPr>
              <a:t>لمنخفض الداخلي</a:t>
            </a:r>
            <a:r>
              <a:rPr lang="ar-SA" sz="2400" b="1" cap="all" dirty="0">
                <a:solidFill>
                  <a:srgbClr val="00B0F0"/>
                </a:solidFill>
              </a:rPr>
              <a:t>                    ج. الأ</a:t>
            </a:r>
            <a:r>
              <a:rPr lang="ar-BH" sz="2400" b="1" cap="all" dirty="0">
                <a:solidFill>
                  <a:srgbClr val="00B0F0"/>
                </a:solidFill>
              </a:rPr>
              <a:t>راضي المنخفضة</a:t>
            </a:r>
            <a:r>
              <a:rPr lang="ar-SA" sz="2400" b="1" cap="all" dirty="0">
                <a:solidFill>
                  <a:srgbClr val="00B0F0"/>
                </a:solidFill>
              </a:rPr>
              <a:t>.</a:t>
            </a:r>
            <a:endParaRPr lang="ar-SA" sz="1050" cap="all" dirty="0">
              <a:solidFill>
                <a:schemeClr val="bg1"/>
              </a:solidFill>
            </a:endParaRPr>
          </a:p>
          <a:p>
            <a:pPr marL="0" indent="0" algn="r" rtl="1">
              <a:buNone/>
            </a:pPr>
            <a:endParaRPr lang="ar-SA" sz="1050" cap="all" dirty="0">
              <a:solidFill>
                <a:schemeClr val="bg1"/>
              </a:solidFill>
            </a:endParaRPr>
          </a:p>
          <a:p>
            <a:pPr marL="0" indent="0" algn="r" rtl="1">
              <a:buNone/>
            </a:pPr>
            <a:r>
              <a:rPr lang="ar-BH" sz="2800" b="1" cap="all" dirty="0">
                <a:solidFill>
                  <a:schemeClr val="bg1"/>
                </a:solidFill>
              </a:rPr>
              <a:t>3</a:t>
            </a:r>
            <a:r>
              <a:rPr lang="ar-SA" sz="2800" b="1" cap="all" dirty="0">
                <a:solidFill>
                  <a:schemeClr val="bg1"/>
                </a:solidFill>
              </a:rPr>
              <a:t>. </a:t>
            </a:r>
            <a:r>
              <a:rPr lang="ar-BH" sz="2800" dirty="0">
                <a:solidFill>
                  <a:schemeClr val="bg1"/>
                </a:solidFill>
                <a:cs typeface="Sultan bold" pitchFamily="2" charset="-78"/>
              </a:rPr>
              <a:t>تركز السّكان فيها منذ القدم بسبب انتشار عيون الماء والتّربة الصّالحة للزّراعة</a:t>
            </a:r>
            <a:r>
              <a:rPr lang="ar-SA" sz="2800" b="1" cap="all" dirty="0">
                <a:solidFill>
                  <a:schemeClr val="bg1"/>
                </a:solidFill>
              </a:rPr>
              <a:t>:</a:t>
            </a:r>
          </a:p>
          <a:p>
            <a:pPr marL="0" indent="0" algn="r" rtl="1">
              <a:buNone/>
            </a:pPr>
            <a:r>
              <a:rPr lang="ar-SA" sz="2400" b="1" cap="all" dirty="0">
                <a:solidFill>
                  <a:srgbClr val="00B0F0"/>
                </a:solidFill>
              </a:rPr>
              <a:t>أ. </a:t>
            </a:r>
            <a:r>
              <a:rPr lang="ar-BH" sz="2400" b="1" cap="all" dirty="0">
                <a:solidFill>
                  <a:srgbClr val="00B0F0"/>
                </a:solidFill>
              </a:rPr>
              <a:t>السّهــــل الشّمالي           ب.</a:t>
            </a:r>
            <a:r>
              <a:rPr lang="ar-SA" sz="2400" b="1" cap="all" dirty="0">
                <a:solidFill>
                  <a:srgbClr val="00B0F0"/>
                </a:solidFill>
              </a:rPr>
              <a:t> </a:t>
            </a:r>
            <a:r>
              <a:rPr lang="ar-BH" sz="2400" b="1" cap="all" dirty="0">
                <a:solidFill>
                  <a:srgbClr val="00B0F0"/>
                </a:solidFill>
              </a:rPr>
              <a:t>السّاحل الشرقي والغربي</a:t>
            </a:r>
            <a:r>
              <a:rPr lang="ar-SA" sz="2400" b="1" cap="all" dirty="0">
                <a:solidFill>
                  <a:srgbClr val="00B0F0"/>
                </a:solidFill>
              </a:rPr>
              <a:t>         ج. ال</a:t>
            </a:r>
            <a:r>
              <a:rPr lang="ar-BH" sz="2400" b="1" cap="all" dirty="0">
                <a:solidFill>
                  <a:srgbClr val="00B0F0"/>
                </a:solidFill>
              </a:rPr>
              <a:t>منحدرات.</a:t>
            </a:r>
            <a:endParaRPr lang="ar-SA" sz="2400" b="1" cap="all" dirty="0">
              <a:solidFill>
                <a:srgbClr val="00B0F0"/>
              </a:solidFill>
            </a:endParaRPr>
          </a:p>
        </p:txBody>
      </p:sp>
      <p:sp>
        <p:nvSpPr>
          <p:cNvPr id="4" name="شكل بيضاوي 3"/>
          <p:cNvSpPr/>
          <p:nvPr/>
        </p:nvSpPr>
        <p:spPr>
          <a:xfrm>
            <a:off x="10215647" y="1785936"/>
            <a:ext cx="1365161" cy="618321"/>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شكل بيضاوي 4"/>
          <p:cNvSpPr/>
          <p:nvPr/>
        </p:nvSpPr>
        <p:spPr>
          <a:xfrm>
            <a:off x="6400796" y="3093945"/>
            <a:ext cx="2668672" cy="66970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شكل بيضاوي 6"/>
          <p:cNvSpPr/>
          <p:nvPr/>
        </p:nvSpPr>
        <p:spPr>
          <a:xfrm>
            <a:off x="9443683" y="4448616"/>
            <a:ext cx="2290929" cy="58741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مستطيل 7"/>
          <p:cNvSpPr/>
          <p:nvPr/>
        </p:nvSpPr>
        <p:spPr>
          <a:xfrm>
            <a:off x="123193" y="132483"/>
            <a:ext cx="3512500" cy="369332"/>
          </a:xfrm>
          <a:prstGeom prst="rect">
            <a:avLst/>
          </a:prstGeom>
          <a:solidFill>
            <a:srgbClr val="0070C0"/>
          </a:solidFill>
        </p:spPr>
        <p:txBody>
          <a:bodyPr wrap="none">
            <a:spAutoFit/>
          </a:bodyPr>
          <a:lstStyle/>
          <a:p>
            <a:pPr algn="ctr"/>
            <a:r>
              <a:rPr lang="ar-BH" b="1" dirty="0">
                <a:latin typeface="Times New Roman" pitchFamily="18" charset="0"/>
                <a:cs typeface="Times New Roman" pitchFamily="18" charset="0"/>
              </a:rPr>
              <a:t>المواد الاجتماعية: مظاهر السطح في البحرين</a:t>
            </a:r>
            <a:endParaRPr lang="en-US" b="1" dirty="0"/>
          </a:p>
        </p:txBody>
      </p:sp>
      <p:sp>
        <p:nvSpPr>
          <p:cNvPr id="9" name="مستطيل 8"/>
          <p:cNvSpPr/>
          <p:nvPr/>
        </p:nvSpPr>
        <p:spPr>
          <a:xfrm>
            <a:off x="484607" y="1397083"/>
            <a:ext cx="1003801" cy="400110"/>
          </a:xfrm>
          <a:prstGeom prst="rect">
            <a:avLst/>
          </a:prstGeom>
          <a:solidFill>
            <a:schemeClr val="tx1">
              <a:lumMod val="95000"/>
            </a:schemeClr>
          </a:solidFill>
          <a:ln>
            <a:solidFill>
              <a:schemeClr val="tx2">
                <a:lumMod val="90000"/>
              </a:schemeClr>
            </a:solidFill>
          </a:ln>
          <a:effectLst>
            <a:outerShdw blurRad="50800" dist="38100" dir="5400000" algn="t" rotWithShape="0">
              <a:prstClr val="black">
                <a:alpha val="40000"/>
              </a:prstClr>
            </a:outerShdw>
          </a:effectLst>
        </p:spPr>
        <p:txBody>
          <a:bodyPr wrap="none">
            <a:spAutoFit/>
          </a:bodyPr>
          <a:lstStyle/>
          <a:p>
            <a:r>
              <a:rPr lang="ar-BH" sz="2000" b="1" dirty="0">
                <a:solidFill>
                  <a:schemeClr val="bg1"/>
                </a:solidFill>
                <a:latin typeface="Sakkal Majalla" panose="02000000000000000000" pitchFamily="2" charset="-78"/>
                <a:cs typeface="Sakkal Majalla" panose="02000000000000000000" pitchFamily="2" charset="-78"/>
              </a:rPr>
              <a:t>ثلاث دقائق</a:t>
            </a:r>
            <a:endParaRPr lang="en-US" sz="20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285124716"/>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additive="base">
                                        <p:cTn id="2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additive="base">
                                        <p:cTn id="2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additive="base">
                                        <p:cTn id="4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down)">
                                      <p:cBhvr>
                                        <p:cTn id="49" dur="500"/>
                                        <p:tgtEl>
                                          <p:spTgt spid="5"/>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 calcmode="lin" valueType="num">
                                      <p:cBhvr additive="base">
                                        <p:cTn id="5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3">
                                            <p:txEl>
                                              <p:pRg st="7" end="7"/>
                                            </p:txEl>
                                          </p:spTgt>
                                        </p:tgtEl>
                                        <p:attrNameLst>
                                          <p:attrName>style.visibility</p:attrName>
                                        </p:attrNameLst>
                                      </p:cBhvr>
                                      <p:to>
                                        <p:strVal val="visible"/>
                                      </p:to>
                                    </p:set>
                                    <p:anim calcmode="lin" valueType="num">
                                      <p:cBhvr additive="base">
                                        <p:cTn id="6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wipe(down)">
                                      <p:cBhvr>
                                        <p:cTn id="6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p:bldP spid="4" grpId="0" animBg="1"/>
      <p:bldP spid="5" grpId="0" animBg="1"/>
      <p:bldP spid="7" grpId="0" animBg="1"/>
      <p:bldP spid="9"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أيون">
  <a:themeElements>
    <a:clrScheme name="أيون">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أيون">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أيون">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spDef>
      <a:spPr>
        <a:ln>
          <a:solidFill>
            <a:srgbClr val="0070C0"/>
          </a:solidFill>
        </a:ln>
        <a:effectLst>
          <a:outerShdw blurRad="76200" dir="18900000" sy="23000" kx="-1200000" algn="bl" rotWithShape="0">
            <a:prstClr val="black">
              <a:alpha val="20000"/>
            </a:prstClr>
          </a:outerShdw>
        </a:effectLst>
        <a:scene3d>
          <a:camera prst="orthographicFront"/>
          <a:lightRig rig="threePt" dir="t"/>
        </a:scene3d>
        <a:sp3d>
          <a:bevelT prst="relaxedInset"/>
        </a:sp3d>
      </a:spPr>
      <a:bodyPr wrap="square">
        <a:spAutoFit/>
      </a:bodyPr>
      <a:lstStyle>
        <a:defPPr marL="287338" indent="-287338">
          <a:buFont typeface="Wingdings" panose="05000000000000000000" pitchFamily="2" charset="2"/>
          <a:buChar char="v"/>
          <a:defRPr sz="2400" dirty="0" smtClean="0">
            <a:solidFill>
              <a:schemeClr val="bg1"/>
            </a:solidFill>
            <a:cs typeface="Sultan bold" pitchFamily="2" charset="-78"/>
          </a:defRPr>
        </a:defPPr>
      </a:lstStyle>
    </a:spDef>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docProps/app.xml><?xml version="1.0" encoding="utf-8"?>
<Properties xmlns="http://schemas.openxmlformats.org/officeDocument/2006/extended-properties" xmlns:vt="http://schemas.openxmlformats.org/officeDocument/2006/docPropsVTypes">
  <Template>Ion</Template>
  <TotalTime>11275</TotalTime>
  <Words>634</Words>
  <Application>Microsoft Office PowerPoint</Application>
  <PresentationFormat>شاشة عريضة</PresentationFormat>
  <Paragraphs>74</Paragraphs>
  <Slides>10</Slides>
  <Notes>0</Notes>
  <HiddenSlides>0</HiddenSlides>
  <MMClips>0</MMClips>
  <ScaleCrop>false</ScaleCrop>
  <HeadingPairs>
    <vt:vector size="6" baseType="variant">
      <vt:variant>
        <vt:lpstr>الخطوط المستخدمة</vt:lpstr>
      </vt:variant>
      <vt:variant>
        <vt:i4>8</vt:i4>
      </vt:variant>
      <vt:variant>
        <vt:lpstr>نسق</vt:lpstr>
      </vt:variant>
      <vt:variant>
        <vt:i4>4</vt:i4>
      </vt:variant>
      <vt:variant>
        <vt:lpstr>عناوين الشرائح</vt:lpstr>
      </vt:variant>
      <vt:variant>
        <vt:i4>10</vt:i4>
      </vt:variant>
    </vt:vector>
  </HeadingPairs>
  <TitlesOfParts>
    <vt:vector size="22" baseType="lpstr">
      <vt:lpstr>Arial</vt:lpstr>
      <vt:lpstr>Calibri</vt:lpstr>
      <vt:lpstr>Calibri Light</vt:lpstr>
      <vt:lpstr>Century Gothic</vt:lpstr>
      <vt:lpstr>Sakkal Majalla</vt:lpstr>
      <vt:lpstr>Times New Roman</vt:lpstr>
      <vt:lpstr>Wingdings</vt:lpstr>
      <vt:lpstr>Wingdings 3</vt:lpstr>
      <vt:lpstr>أيون</vt:lpstr>
      <vt:lpstr>1_Office Theme</vt:lpstr>
      <vt:lpstr>2_Office Theme</vt:lpstr>
      <vt:lpstr>3_Office Theme</vt:lpstr>
      <vt:lpstr>عرض تقديمي في PowerPoint</vt:lpstr>
      <vt:lpstr>عرض تقديمي في PowerPoint</vt:lpstr>
      <vt:lpstr>مظاهر السّطح</vt:lpstr>
      <vt:lpstr>بنية منطقة البحرين</vt:lpstr>
      <vt:lpstr>أهم مظاهر السّطح في البحرين</vt:lpstr>
      <vt:lpstr>عرض تقديمي في PowerPoint</vt:lpstr>
      <vt:lpstr>عرض تقديمي في PowerPoint</vt:lpstr>
      <vt:lpstr>عرض تقديمي في PowerPoint</vt:lpstr>
      <vt:lpstr>اختر الإجابة الصّحيحة: </vt:lpstr>
      <vt:lpstr>نلتقي في الدّرس القادم</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مملكة البحرين  وزارة التربية والتعليم  الصف الخامس الابتدائي</dc:title>
  <dc:creator>user</dc:creator>
  <cp:lastModifiedBy>عبد الله</cp:lastModifiedBy>
  <cp:revision>301</cp:revision>
  <dcterms:created xsi:type="dcterms:W3CDTF">2020-03-03T08:32:18Z</dcterms:created>
  <dcterms:modified xsi:type="dcterms:W3CDTF">2020-09-17T06:21:44Z</dcterms:modified>
</cp:coreProperties>
</file>