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329" r:id="rId3"/>
    <p:sldId id="320" r:id="rId4"/>
    <p:sldId id="335" r:id="rId5"/>
    <p:sldId id="292" r:id="rId6"/>
    <p:sldId id="336" r:id="rId7"/>
    <p:sldId id="322" r:id="rId8"/>
    <p:sldId id="337" r:id="rId9"/>
    <p:sldId id="338" r:id="rId10"/>
    <p:sldId id="323" r:id="rId11"/>
    <p:sldId id="307" r:id="rId12"/>
    <p:sldId id="326" r:id="rId13"/>
    <p:sldId id="328" r:id="rId14"/>
    <p:sldId id="294" r:id="rId15"/>
    <p:sldId id="330" r:id="rId16"/>
    <p:sldId id="333" r:id="rId17"/>
    <p:sldId id="339" r:id="rId18"/>
    <p:sldId id="29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4B"/>
    <a:srgbClr val="FF89D8"/>
    <a:srgbClr val="FFFF66"/>
    <a:srgbClr val="FF66CC"/>
    <a:srgbClr val="CC9900"/>
    <a:srgbClr val="FFCCFF"/>
    <a:srgbClr val="FFB3FF"/>
    <a:srgbClr val="FFD1FF"/>
    <a:srgbClr val="C8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1289" autoAdjust="0"/>
  </p:normalViewPr>
  <p:slideViewPr>
    <p:cSldViewPr snapToGrid="0">
      <p:cViewPr varScale="1">
        <p:scale>
          <a:sx n="68" d="100"/>
          <a:sy n="68" d="100"/>
        </p:scale>
        <p:origin x="80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71ED9-EC15-4A83-86DC-DDC00A34E9C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E21B691-5A14-4875-8B51-207770776124}">
      <dgm:prSet phldrT="[نص]" custT="1"/>
      <dgm:spPr/>
      <dgm:t>
        <a:bodyPr/>
        <a:lstStyle/>
        <a:p>
          <a:pPr rtl="1"/>
          <a:r>
            <a:rPr lang="ar-BH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اكسابها مظهراً جذاباً.</a:t>
          </a:r>
          <a:endParaRPr lang="ar-SA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6D105-0653-4F29-B70F-2A37193A8AD2}" type="parTrans" cxnId="{7558CF9E-1175-4F52-8AA7-77B8E0784F1A}">
      <dgm:prSet/>
      <dgm:spPr/>
      <dgm:t>
        <a:bodyPr/>
        <a:lstStyle/>
        <a:p>
          <a:pPr rtl="1"/>
          <a:endParaRPr lang="ar-SA"/>
        </a:p>
      </dgm:t>
    </dgm:pt>
    <dgm:pt modelId="{B829AFAD-0083-4A97-AFC9-DC7536DBD584}" type="sibTrans" cxnId="{7558CF9E-1175-4F52-8AA7-77B8E0784F1A}">
      <dgm:prSet/>
      <dgm:spPr/>
      <dgm:t>
        <a:bodyPr/>
        <a:lstStyle/>
        <a:p>
          <a:pPr rtl="1"/>
          <a:endParaRPr lang="ar-SA"/>
        </a:p>
      </dgm:t>
    </dgm:pt>
    <dgm:pt modelId="{F654A1B1-194B-4C0C-9FF5-F48A9B702845}">
      <dgm:prSet phldrT="[نص]" custT="1"/>
      <dgm:spPr/>
      <dgm:t>
        <a:bodyPr/>
        <a:lstStyle/>
        <a:p>
          <a:pPr rtl="1"/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سهولة تنظيفها والمحافظة عليها</a:t>
          </a:r>
          <a:endParaRPr lang="ar-SA" sz="2400" b="1" dirty="0"/>
        </a:p>
      </dgm:t>
    </dgm:pt>
    <dgm:pt modelId="{2A5E7BBE-90CB-489B-9261-D284006AA367}" type="parTrans" cxnId="{092E696B-B3D5-4A88-8EA6-186C1C74940B}">
      <dgm:prSet/>
      <dgm:spPr/>
      <dgm:t>
        <a:bodyPr/>
        <a:lstStyle/>
        <a:p>
          <a:pPr rtl="1"/>
          <a:endParaRPr lang="ar-SA"/>
        </a:p>
      </dgm:t>
    </dgm:pt>
    <dgm:pt modelId="{6A039481-EB10-4E0D-A0F7-6F6763ADAB91}" type="sibTrans" cxnId="{092E696B-B3D5-4A88-8EA6-186C1C74940B}">
      <dgm:prSet/>
      <dgm:spPr/>
      <dgm:t>
        <a:bodyPr/>
        <a:lstStyle/>
        <a:p>
          <a:pPr rtl="1"/>
          <a:endParaRPr lang="ar-SA"/>
        </a:p>
      </dgm:t>
    </dgm:pt>
    <dgm:pt modelId="{5EAA0F0B-55DD-44D1-81F5-8C887EBB8082}">
      <dgm:prSet phldrT="[نص]" custT="1"/>
      <dgm:spPr/>
      <dgm:t>
        <a:bodyPr/>
        <a:lstStyle/>
        <a:p>
          <a:pPr rtl="1"/>
          <a:r>
            <a:rPr lang="ar-BH" sz="2400" b="1">
              <a:latin typeface="Sakkal Majalla" panose="02000000000000000000" pitchFamily="2" charset="-78"/>
              <a:cs typeface="Sakkal Majalla" panose="02000000000000000000" pitchFamily="2" charset="-78"/>
            </a:rPr>
            <a:t>وقاية المعدن من العوامل الجوية كون الدهانات طبقة عازلة للمعدن.</a:t>
          </a:r>
          <a:endParaRPr lang="ar-SA" sz="2400" b="1" dirty="0"/>
        </a:p>
      </dgm:t>
    </dgm:pt>
    <dgm:pt modelId="{B51EF723-0597-4B95-AA91-E56114E74F7D}" type="parTrans" cxnId="{8191BC52-18FE-425E-A2DA-EB2FF7BAF73C}">
      <dgm:prSet/>
      <dgm:spPr/>
      <dgm:t>
        <a:bodyPr/>
        <a:lstStyle/>
        <a:p>
          <a:pPr rtl="1"/>
          <a:endParaRPr lang="ar-SA"/>
        </a:p>
      </dgm:t>
    </dgm:pt>
    <dgm:pt modelId="{2E479A5C-F309-4743-BF19-3E14D22DDDF2}" type="sibTrans" cxnId="{8191BC52-18FE-425E-A2DA-EB2FF7BAF73C}">
      <dgm:prSet/>
      <dgm:spPr/>
      <dgm:t>
        <a:bodyPr/>
        <a:lstStyle/>
        <a:p>
          <a:pPr rtl="1"/>
          <a:endParaRPr lang="ar-SA"/>
        </a:p>
      </dgm:t>
    </dgm:pt>
    <dgm:pt modelId="{4A3D0972-8B6F-4D42-BAF5-8E255F922823}" type="pres">
      <dgm:prSet presAssocID="{ACC71ED9-EC15-4A83-86DC-DDC00A34E9C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BH"/>
        </a:p>
      </dgm:t>
    </dgm:pt>
    <dgm:pt modelId="{3E320E98-4F8A-4668-8C43-CDB603964078}" type="pres">
      <dgm:prSet presAssocID="{ACC71ED9-EC15-4A83-86DC-DDC00A34E9C9}" presName="Name1" presStyleCnt="0"/>
      <dgm:spPr/>
    </dgm:pt>
    <dgm:pt modelId="{74025C66-E275-48DC-8957-78ABE57E25D2}" type="pres">
      <dgm:prSet presAssocID="{ACC71ED9-EC15-4A83-86DC-DDC00A34E9C9}" presName="cycle" presStyleCnt="0"/>
      <dgm:spPr/>
    </dgm:pt>
    <dgm:pt modelId="{F45C6525-9E52-4573-AB5D-19F9AD8413C6}" type="pres">
      <dgm:prSet presAssocID="{ACC71ED9-EC15-4A83-86DC-DDC00A34E9C9}" presName="srcNode" presStyleLbl="node1" presStyleIdx="0" presStyleCnt="3"/>
      <dgm:spPr/>
    </dgm:pt>
    <dgm:pt modelId="{E074FD97-4145-4AFF-BA29-7D30D8975154}" type="pres">
      <dgm:prSet presAssocID="{ACC71ED9-EC15-4A83-86DC-DDC00A34E9C9}" presName="conn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0F1554CB-4C81-444C-AE13-72C910F28DFD}" type="pres">
      <dgm:prSet presAssocID="{ACC71ED9-EC15-4A83-86DC-DDC00A34E9C9}" presName="extraNode" presStyleLbl="node1" presStyleIdx="0" presStyleCnt="3"/>
      <dgm:spPr/>
    </dgm:pt>
    <dgm:pt modelId="{EF712015-5C14-49D0-BF4F-CAB207596982}" type="pres">
      <dgm:prSet presAssocID="{ACC71ED9-EC15-4A83-86DC-DDC00A34E9C9}" presName="dstNode" presStyleLbl="node1" presStyleIdx="0" presStyleCnt="3"/>
      <dgm:spPr/>
    </dgm:pt>
    <dgm:pt modelId="{F5483F17-29B1-42AF-AC9D-44456D32B43A}" type="pres">
      <dgm:prSet presAssocID="{8E21B691-5A14-4875-8B51-207770776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C5AA9BA-336B-4BB0-8B77-671703F39A3B}" type="pres">
      <dgm:prSet presAssocID="{8E21B691-5A14-4875-8B51-207770776124}" presName="accent_1" presStyleCnt="0"/>
      <dgm:spPr/>
    </dgm:pt>
    <dgm:pt modelId="{E0A51C43-5E4E-42AB-A65F-42CE010EECA1}" type="pres">
      <dgm:prSet presAssocID="{8E21B691-5A14-4875-8B51-20777077612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A86A59-2509-4308-A019-0EFFF191DAF9}" type="pres">
      <dgm:prSet presAssocID="{F654A1B1-194B-4C0C-9FF5-F48A9B7028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03F71CE-E2CE-4B71-98B1-CCA57CBFB6BB}" type="pres">
      <dgm:prSet presAssocID="{F654A1B1-194B-4C0C-9FF5-F48A9B702845}" presName="accent_2" presStyleCnt="0"/>
      <dgm:spPr/>
    </dgm:pt>
    <dgm:pt modelId="{561ED7BD-293A-40F6-BD0B-FBDD86225C46}" type="pres">
      <dgm:prSet presAssocID="{F654A1B1-194B-4C0C-9FF5-F48A9B70284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3DCDE7-5207-444C-99E3-4787250DBE98}" type="pres">
      <dgm:prSet presAssocID="{5EAA0F0B-55DD-44D1-81F5-8C887EBB8082}" presName="text_3" presStyleLbl="node1" presStyleIdx="2" presStyleCnt="3" custScaleY="15715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60BE5A2-E83B-47BF-ACC7-9F2E016B6341}" type="pres">
      <dgm:prSet presAssocID="{5EAA0F0B-55DD-44D1-81F5-8C887EBB8082}" presName="accent_3" presStyleCnt="0"/>
      <dgm:spPr/>
    </dgm:pt>
    <dgm:pt modelId="{0F6ED72A-599C-409B-9D43-C45BE499929F}" type="pres">
      <dgm:prSet presAssocID="{5EAA0F0B-55DD-44D1-81F5-8C887EBB808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5620DEA-3CF1-4AF1-A960-0DA6D55C0C73}" type="presOf" srcId="{F654A1B1-194B-4C0C-9FF5-F48A9B702845}" destId="{49A86A59-2509-4308-A019-0EFFF191DAF9}" srcOrd="0" destOrd="0" presId="urn:microsoft.com/office/officeart/2008/layout/VerticalCurvedList"/>
    <dgm:cxn modelId="{F09DDEC5-8DCC-49B5-8656-B03DBCF06A70}" type="presOf" srcId="{ACC71ED9-EC15-4A83-86DC-DDC00A34E9C9}" destId="{4A3D0972-8B6F-4D42-BAF5-8E255F922823}" srcOrd="0" destOrd="0" presId="urn:microsoft.com/office/officeart/2008/layout/VerticalCurvedList"/>
    <dgm:cxn modelId="{092E696B-B3D5-4A88-8EA6-186C1C74940B}" srcId="{ACC71ED9-EC15-4A83-86DC-DDC00A34E9C9}" destId="{F654A1B1-194B-4C0C-9FF5-F48A9B702845}" srcOrd="1" destOrd="0" parTransId="{2A5E7BBE-90CB-489B-9261-D284006AA367}" sibTransId="{6A039481-EB10-4E0D-A0F7-6F6763ADAB91}"/>
    <dgm:cxn modelId="{61C4D8E0-1CAD-4F8C-AB60-6A985111A7EF}" type="presOf" srcId="{B829AFAD-0083-4A97-AFC9-DC7536DBD584}" destId="{E074FD97-4145-4AFF-BA29-7D30D8975154}" srcOrd="0" destOrd="0" presId="urn:microsoft.com/office/officeart/2008/layout/VerticalCurvedList"/>
    <dgm:cxn modelId="{7558CF9E-1175-4F52-8AA7-77B8E0784F1A}" srcId="{ACC71ED9-EC15-4A83-86DC-DDC00A34E9C9}" destId="{8E21B691-5A14-4875-8B51-207770776124}" srcOrd="0" destOrd="0" parTransId="{D8A6D105-0653-4F29-B70F-2A37193A8AD2}" sibTransId="{B829AFAD-0083-4A97-AFC9-DC7536DBD584}"/>
    <dgm:cxn modelId="{8191BC52-18FE-425E-A2DA-EB2FF7BAF73C}" srcId="{ACC71ED9-EC15-4A83-86DC-DDC00A34E9C9}" destId="{5EAA0F0B-55DD-44D1-81F5-8C887EBB8082}" srcOrd="2" destOrd="0" parTransId="{B51EF723-0597-4B95-AA91-E56114E74F7D}" sibTransId="{2E479A5C-F309-4743-BF19-3E14D22DDDF2}"/>
    <dgm:cxn modelId="{A54333C9-6AD6-4D11-8247-E8E31D7B5FF1}" type="presOf" srcId="{5EAA0F0B-55DD-44D1-81F5-8C887EBB8082}" destId="{9A3DCDE7-5207-444C-99E3-4787250DBE98}" srcOrd="0" destOrd="0" presId="urn:microsoft.com/office/officeart/2008/layout/VerticalCurvedList"/>
    <dgm:cxn modelId="{00410808-22CE-4B41-8B0D-5FD4414EE4C3}" type="presOf" srcId="{8E21B691-5A14-4875-8B51-207770776124}" destId="{F5483F17-29B1-42AF-AC9D-44456D32B43A}" srcOrd="0" destOrd="0" presId="urn:microsoft.com/office/officeart/2008/layout/VerticalCurvedList"/>
    <dgm:cxn modelId="{A44AA3A6-BE8F-465F-A2B4-A719B5F983C5}" type="presParOf" srcId="{4A3D0972-8B6F-4D42-BAF5-8E255F922823}" destId="{3E320E98-4F8A-4668-8C43-CDB603964078}" srcOrd="0" destOrd="0" presId="urn:microsoft.com/office/officeart/2008/layout/VerticalCurvedList"/>
    <dgm:cxn modelId="{9D3B3C48-2750-4766-80A6-CBC27A0BF7D3}" type="presParOf" srcId="{3E320E98-4F8A-4668-8C43-CDB603964078}" destId="{74025C66-E275-48DC-8957-78ABE57E25D2}" srcOrd="0" destOrd="0" presId="urn:microsoft.com/office/officeart/2008/layout/VerticalCurvedList"/>
    <dgm:cxn modelId="{45FFA892-AEAD-427B-B754-1F7E61C83CC0}" type="presParOf" srcId="{74025C66-E275-48DC-8957-78ABE57E25D2}" destId="{F45C6525-9E52-4573-AB5D-19F9AD8413C6}" srcOrd="0" destOrd="0" presId="urn:microsoft.com/office/officeart/2008/layout/VerticalCurvedList"/>
    <dgm:cxn modelId="{1DAA7D39-0860-42DC-BC3C-1A2A4D572A5A}" type="presParOf" srcId="{74025C66-E275-48DC-8957-78ABE57E25D2}" destId="{E074FD97-4145-4AFF-BA29-7D30D8975154}" srcOrd="1" destOrd="0" presId="urn:microsoft.com/office/officeart/2008/layout/VerticalCurvedList"/>
    <dgm:cxn modelId="{5BFBF553-11F0-42BA-A81D-694F64291031}" type="presParOf" srcId="{74025C66-E275-48DC-8957-78ABE57E25D2}" destId="{0F1554CB-4C81-444C-AE13-72C910F28DFD}" srcOrd="2" destOrd="0" presId="urn:microsoft.com/office/officeart/2008/layout/VerticalCurvedList"/>
    <dgm:cxn modelId="{98CBF5E8-A415-4F28-98C7-54B160A99CC7}" type="presParOf" srcId="{74025C66-E275-48DC-8957-78ABE57E25D2}" destId="{EF712015-5C14-49D0-BF4F-CAB207596982}" srcOrd="3" destOrd="0" presId="urn:microsoft.com/office/officeart/2008/layout/VerticalCurvedList"/>
    <dgm:cxn modelId="{8C307BAD-1DA8-4E3E-AD5D-7254B771F94B}" type="presParOf" srcId="{3E320E98-4F8A-4668-8C43-CDB603964078}" destId="{F5483F17-29B1-42AF-AC9D-44456D32B43A}" srcOrd="1" destOrd="0" presId="urn:microsoft.com/office/officeart/2008/layout/VerticalCurvedList"/>
    <dgm:cxn modelId="{7DACF22D-3ACE-4030-B97D-38A76DB71E7D}" type="presParOf" srcId="{3E320E98-4F8A-4668-8C43-CDB603964078}" destId="{9C5AA9BA-336B-4BB0-8B77-671703F39A3B}" srcOrd="2" destOrd="0" presId="urn:microsoft.com/office/officeart/2008/layout/VerticalCurvedList"/>
    <dgm:cxn modelId="{466B5BFA-B755-4085-BEBB-41130AEB3B02}" type="presParOf" srcId="{9C5AA9BA-336B-4BB0-8B77-671703F39A3B}" destId="{E0A51C43-5E4E-42AB-A65F-42CE010EECA1}" srcOrd="0" destOrd="0" presId="urn:microsoft.com/office/officeart/2008/layout/VerticalCurvedList"/>
    <dgm:cxn modelId="{27FB403E-CA8B-4580-9C6B-904E99F757E7}" type="presParOf" srcId="{3E320E98-4F8A-4668-8C43-CDB603964078}" destId="{49A86A59-2509-4308-A019-0EFFF191DAF9}" srcOrd="3" destOrd="0" presId="urn:microsoft.com/office/officeart/2008/layout/VerticalCurvedList"/>
    <dgm:cxn modelId="{F25B3E76-2E5F-47C4-969D-323487E706EB}" type="presParOf" srcId="{3E320E98-4F8A-4668-8C43-CDB603964078}" destId="{F03F71CE-E2CE-4B71-98B1-CCA57CBFB6BB}" srcOrd="4" destOrd="0" presId="urn:microsoft.com/office/officeart/2008/layout/VerticalCurvedList"/>
    <dgm:cxn modelId="{DA926D7B-0F00-4840-85DD-0708686A7C82}" type="presParOf" srcId="{F03F71CE-E2CE-4B71-98B1-CCA57CBFB6BB}" destId="{561ED7BD-293A-40F6-BD0B-FBDD86225C46}" srcOrd="0" destOrd="0" presId="urn:microsoft.com/office/officeart/2008/layout/VerticalCurvedList"/>
    <dgm:cxn modelId="{98D87B09-989F-479B-AFFB-26EF971A9355}" type="presParOf" srcId="{3E320E98-4F8A-4668-8C43-CDB603964078}" destId="{9A3DCDE7-5207-444C-99E3-4787250DBE98}" srcOrd="5" destOrd="0" presId="urn:microsoft.com/office/officeart/2008/layout/VerticalCurvedList"/>
    <dgm:cxn modelId="{6E0BA4E0-4B2B-4851-B9C2-FA629F5111DD}" type="presParOf" srcId="{3E320E98-4F8A-4668-8C43-CDB603964078}" destId="{360BE5A2-E83B-47BF-ACC7-9F2E016B6341}" srcOrd="6" destOrd="0" presId="urn:microsoft.com/office/officeart/2008/layout/VerticalCurvedList"/>
    <dgm:cxn modelId="{2857EFEC-0DAA-4549-AD26-15B13029B210}" type="presParOf" srcId="{360BE5A2-E83B-47BF-ACC7-9F2E016B6341}" destId="{0F6ED72A-599C-409B-9D43-C45BE49992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71ED9-EC15-4A83-86DC-DDC00A34E9C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E21B691-5A14-4875-8B51-207770776124}">
      <dgm:prSet phldrT="[نص]" custT="1"/>
      <dgm:spPr/>
      <dgm:t>
        <a:bodyPr/>
        <a:lstStyle/>
        <a:p>
          <a:pPr rtl="1"/>
          <a:r>
            <a:rPr lang="ar-BH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اكسابها مظهراً جذاباً.</a:t>
          </a:r>
          <a:endParaRPr lang="ar-SA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6D105-0653-4F29-B70F-2A37193A8AD2}" type="parTrans" cxnId="{7558CF9E-1175-4F52-8AA7-77B8E0784F1A}">
      <dgm:prSet/>
      <dgm:spPr/>
      <dgm:t>
        <a:bodyPr/>
        <a:lstStyle/>
        <a:p>
          <a:pPr rtl="1"/>
          <a:endParaRPr lang="ar-SA"/>
        </a:p>
      </dgm:t>
    </dgm:pt>
    <dgm:pt modelId="{B829AFAD-0083-4A97-AFC9-DC7536DBD584}" type="sibTrans" cxnId="{7558CF9E-1175-4F52-8AA7-77B8E0784F1A}">
      <dgm:prSet/>
      <dgm:spPr/>
      <dgm:t>
        <a:bodyPr/>
        <a:lstStyle/>
        <a:p>
          <a:pPr rtl="1"/>
          <a:endParaRPr lang="ar-SA"/>
        </a:p>
      </dgm:t>
    </dgm:pt>
    <dgm:pt modelId="{F654A1B1-194B-4C0C-9FF5-F48A9B702845}">
      <dgm:prSet phldrT="[نص]" custT="1"/>
      <dgm:spPr/>
      <dgm:t>
        <a:bodyPr/>
        <a:lstStyle/>
        <a:p>
          <a:pPr rtl="1"/>
          <a:r>
            <a:rPr lang="ar-BH" sz="2400" b="1">
              <a:latin typeface="Sakkal Majalla" panose="02000000000000000000" pitchFamily="2" charset="-78"/>
              <a:cs typeface="Sakkal Majalla" panose="02000000000000000000" pitchFamily="2" charset="-78"/>
            </a:rPr>
            <a:t>سهولة تنظيفها والمحافظة عليها</a:t>
          </a:r>
          <a:endParaRPr lang="ar-SA" sz="2400" b="1" dirty="0"/>
        </a:p>
      </dgm:t>
    </dgm:pt>
    <dgm:pt modelId="{2A5E7BBE-90CB-489B-9261-D284006AA367}" type="parTrans" cxnId="{092E696B-B3D5-4A88-8EA6-186C1C74940B}">
      <dgm:prSet/>
      <dgm:spPr/>
      <dgm:t>
        <a:bodyPr/>
        <a:lstStyle/>
        <a:p>
          <a:pPr rtl="1"/>
          <a:endParaRPr lang="ar-SA"/>
        </a:p>
      </dgm:t>
    </dgm:pt>
    <dgm:pt modelId="{6A039481-EB10-4E0D-A0F7-6F6763ADAB91}" type="sibTrans" cxnId="{092E696B-B3D5-4A88-8EA6-186C1C74940B}">
      <dgm:prSet/>
      <dgm:spPr/>
      <dgm:t>
        <a:bodyPr/>
        <a:lstStyle/>
        <a:p>
          <a:pPr rtl="1"/>
          <a:endParaRPr lang="ar-SA"/>
        </a:p>
      </dgm:t>
    </dgm:pt>
    <dgm:pt modelId="{5EAA0F0B-55DD-44D1-81F5-8C887EBB8082}">
      <dgm:prSet phldrT="[نص]" custT="1"/>
      <dgm:spPr/>
      <dgm:t>
        <a:bodyPr/>
        <a:lstStyle/>
        <a:p>
          <a:pPr rtl="1"/>
          <a:r>
            <a:rPr lang="ar-BH" sz="2400" b="1">
              <a:latin typeface="Sakkal Majalla" panose="02000000000000000000" pitchFamily="2" charset="-78"/>
              <a:cs typeface="Sakkal Majalla" panose="02000000000000000000" pitchFamily="2" charset="-78"/>
            </a:rPr>
            <a:t>وقاية المعدن من العوامل الجوية كون الدهانات طبقة عازلة للمعدن.</a:t>
          </a:r>
          <a:endParaRPr lang="ar-SA" sz="2400" b="1" dirty="0"/>
        </a:p>
      </dgm:t>
    </dgm:pt>
    <dgm:pt modelId="{B51EF723-0597-4B95-AA91-E56114E74F7D}" type="parTrans" cxnId="{8191BC52-18FE-425E-A2DA-EB2FF7BAF73C}">
      <dgm:prSet/>
      <dgm:spPr/>
      <dgm:t>
        <a:bodyPr/>
        <a:lstStyle/>
        <a:p>
          <a:pPr rtl="1"/>
          <a:endParaRPr lang="ar-SA"/>
        </a:p>
      </dgm:t>
    </dgm:pt>
    <dgm:pt modelId="{2E479A5C-F309-4743-BF19-3E14D22DDDF2}" type="sibTrans" cxnId="{8191BC52-18FE-425E-A2DA-EB2FF7BAF73C}">
      <dgm:prSet/>
      <dgm:spPr/>
      <dgm:t>
        <a:bodyPr/>
        <a:lstStyle/>
        <a:p>
          <a:pPr rtl="1"/>
          <a:endParaRPr lang="ar-SA"/>
        </a:p>
      </dgm:t>
    </dgm:pt>
    <dgm:pt modelId="{4A3D0972-8B6F-4D42-BAF5-8E255F922823}" type="pres">
      <dgm:prSet presAssocID="{ACC71ED9-EC15-4A83-86DC-DDC00A34E9C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BH"/>
        </a:p>
      </dgm:t>
    </dgm:pt>
    <dgm:pt modelId="{3E320E98-4F8A-4668-8C43-CDB603964078}" type="pres">
      <dgm:prSet presAssocID="{ACC71ED9-EC15-4A83-86DC-DDC00A34E9C9}" presName="Name1" presStyleCnt="0"/>
      <dgm:spPr/>
    </dgm:pt>
    <dgm:pt modelId="{74025C66-E275-48DC-8957-78ABE57E25D2}" type="pres">
      <dgm:prSet presAssocID="{ACC71ED9-EC15-4A83-86DC-DDC00A34E9C9}" presName="cycle" presStyleCnt="0"/>
      <dgm:spPr/>
    </dgm:pt>
    <dgm:pt modelId="{F45C6525-9E52-4573-AB5D-19F9AD8413C6}" type="pres">
      <dgm:prSet presAssocID="{ACC71ED9-EC15-4A83-86DC-DDC00A34E9C9}" presName="srcNode" presStyleLbl="node1" presStyleIdx="0" presStyleCnt="3"/>
      <dgm:spPr/>
    </dgm:pt>
    <dgm:pt modelId="{E074FD97-4145-4AFF-BA29-7D30D8975154}" type="pres">
      <dgm:prSet presAssocID="{ACC71ED9-EC15-4A83-86DC-DDC00A34E9C9}" presName="conn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0F1554CB-4C81-444C-AE13-72C910F28DFD}" type="pres">
      <dgm:prSet presAssocID="{ACC71ED9-EC15-4A83-86DC-DDC00A34E9C9}" presName="extraNode" presStyleLbl="node1" presStyleIdx="0" presStyleCnt="3"/>
      <dgm:spPr/>
    </dgm:pt>
    <dgm:pt modelId="{EF712015-5C14-49D0-BF4F-CAB207596982}" type="pres">
      <dgm:prSet presAssocID="{ACC71ED9-EC15-4A83-86DC-DDC00A34E9C9}" presName="dstNode" presStyleLbl="node1" presStyleIdx="0" presStyleCnt="3"/>
      <dgm:spPr/>
    </dgm:pt>
    <dgm:pt modelId="{F5483F17-29B1-42AF-AC9D-44456D32B43A}" type="pres">
      <dgm:prSet presAssocID="{8E21B691-5A14-4875-8B51-207770776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C5AA9BA-336B-4BB0-8B77-671703F39A3B}" type="pres">
      <dgm:prSet presAssocID="{8E21B691-5A14-4875-8B51-207770776124}" presName="accent_1" presStyleCnt="0"/>
      <dgm:spPr/>
    </dgm:pt>
    <dgm:pt modelId="{E0A51C43-5E4E-42AB-A65F-42CE010EECA1}" type="pres">
      <dgm:prSet presAssocID="{8E21B691-5A14-4875-8B51-207770776124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A86A59-2509-4308-A019-0EFFF191DAF9}" type="pres">
      <dgm:prSet presAssocID="{F654A1B1-194B-4C0C-9FF5-F48A9B70284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03F71CE-E2CE-4B71-98B1-CCA57CBFB6BB}" type="pres">
      <dgm:prSet presAssocID="{F654A1B1-194B-4C0C-9FF5-F48A9B702845}" presName="accent_2" presStyleCnt="0"/>
      <dgm:spPr/>
    </dgm:pt>
    <dgm:pt modelId="{561ED7BD-293A-40F6-BD0B-FBDD86225C46}" type="pres">
      <dgm:prSet presAssocID="{F654A1B1-194B-4C0C-9FF5-F48A9B70284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3DCDE7-5207-444C-99E3-4787250DBE98}" type="pres">
      <dgm:prSet presAssocID="{5EAA0F0B-55DD-44D1-81F5-8C887EBB8082}" presName="text_3" presStyleLbl="node1" presStyleIdx="2" presStyleCnt="3" custScaleY="15715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60BE5A2-E83B-47BF-ACC7-9F2E016B6341}" type="pres">
      <dgm:prSet presAssocID="{5EAA0F0B-55DD-44D1-81F5-8C887EBB8082}" presName="accent_3" presStyleCnt="0"/>
      <dgm:spPr/>
    </dgm:pt>
    <dgm:pt modelId="{0F6ED72A-599C-409B-9D43-C45BE499929F}" type="pres">
      <dgm:prSet presAssocID="{5EAA0F0B-55DD-44D1-81F5-8C887EBB808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5620DEA-3CF1-4AF1-A960-0DA6D55C0C73}" type="presOf" srcId="{F654A1B1-194B-4C0C-9FF5-F48A9B702845}" destId="{49A86A59-2509-4308-A019-0EFFF191DAF9}" srcOrd="0" destOrd="0" presId="urn:microsoft.com/office/officeart/2008/layout/VerticalCurvedList"/>
    <dgm:cxn modelId="{F09DDEC5-8DCC-49B5-8656-B03DBCF06A70}" type="presOf" srcId="{ACC71ED9-EC15-4A83-86DC-DDC00A34E9C9}" destId="{4A3D0972-8B6F-4D42-BAF5-8E255F922823}" srcOrd="0" destOrd="0" presId="urn:microsoft.com/office/officeart/2008/layout/VerticalCurvedList"/>
    <dgm:cxn modelId="{092E696B-B3D5-4A88-8EA6-186C1C74940B}" srcId="{ACC71ED9-EC15-4A83-86DC-DDC00A34E9C9}" destId="{F654A1B1-194B-4C0C-9FF5-F48A9B702845}" srcOrd="1" destOrd="0" parTransId="{2A5E7BBE-90CB-489B-9261-D284006AA367}" sibTransId="{6A039481-EB10-4E0D-A0F7-6F6763ADAB91}"/>
    <dgm:cxn modelId="{61C4D8E0-1CAD-4F8C-AB60-6A985111A7EF}" type="presOf" srcId="{B829AFAD-0083-4A97-AFC9-DC7536DBD584}" destId="{E074FD97-4145-4AFF-BA29-7D30D8975154}" srcOrd="0" destOrd="0" presId="urn:microsoft.com/office/officeart/2008/layout/VerticalCurvedList"/>
    <dgm:cxn modelId="{7558CF9E-1175-4F52-8AA7-77B8E0784F1A}" srcId="{ACC71ED9-EC15-4A83-86DC-DDC00A34E9C9}" destId="{8E21B691-5A14-4875-8B51-207770776124}" srcOrd="0" destOrd="0" parTransId="{D8A6D105-0653-4F29-B70F-2A37193A8AD2}" sibTransId="{B829AFAD-0083-4A97-AFC9-DC7536DBD584}"/>
    <dgm:cxn modelId="{8191BC52-18FE-425E-A2DA-EB2FF7BAF73C}" srcId="{ACC71ED9-EC15-4A83-86DC-DDC00A34E9C9}" destId="{5EAA0F0B-55DD-44D1-81F5-8C887EBB8082}" srcOrd="2" destOrd="0" parTransId="{B51EF723-0597-4B95-AA91-E56114E74F7D}" sibTransId="{2E479A5C-F309-4743-BF19-3E14D22DDDF2}"/>
    <dgm:cxn modelId="{A54333C9-6AD6-4D11-8247-E8E31D7B5FF1}" type="presOf" srcId="{5EAA0F0B-55DD-44D1-81F5-8C887EBB8082}" destId="{9A3DCDE7-5207-444C-99E3-4787250DBE98}" srcOrd="0" destOrd="0" presId="urn:microsoft.com/office/officeart/2008/layout/VerticalCurvedList"/>
    <dgm:cxn modelId="{00410808-22CE-4B41-8B0D-5FD4414EE4C3}" type="presOf" srcId="{8E21B691-5A14-4875-8B51-207770776124}" destId="{F5483F17-29B1-42AF-AC9D-44456D32B43A}" srcOrd="0" destOrd="0" presId="urn:microsoft.com/office/officeart/2008/layout/VerticalCurvedList"/>
    <dgm:cxn modelId="{A44AA3A6-BE8F-465F-A2B4-A719B5F983C5}" type="presParOf" srcId="{4A3D0972-8B6F-4D42-BAF5-8E255F922823}" destId="{3E320E98-4F8A-4668-8C43-CDB603964078}" srcOrd="0" destOrd="0" presId="urn:microsoft.com/office/officeart/2008/layout/VerticalCurvedList"/>
    <dgm:cxn modelId="{9D3B3C48-2750-4766-80A6-CBC27A0BF7D3}" type="presParOf" srcId="{3E320E98-4F8A-4668-8C43-CDB603964078}" destId="{74025C66-E275-48DC-8957-78ABE57E25D2}" srcOrd="0" destOrd="0" presId="urn:microsoft.com/office/officeart/2008/layout/VerticalCurvedList"/>
    <dgm:cxn modelId="{45FFA892-AEAD-427B-B754-1F7E61C83CC0}" type="presParOf" srcId="{74025C66-E275-48DC-8957-78ABE57E25D2}" destId="{F45C6525-9E52-4573-AB5D-19F9AD8413C6}" srcOrd="0" destOrd="0" presId="urn:microsoft.com/office/officeart/2008/layout/VerticalCurvedList"/>
    <dgm:cxn modelId="{1DAA7D39-0860-42DC-BC3C-1A2A4D572A5A}" type="presParOf" srcId="{74025C66-E275-48DC-8957-78ABE57E25D2}" destId="{E074FD97-4145-4AFF-BA29-7D30D8975154}" srcOrd="1" destOrd="0" presId="urn:microsoft.com/office/officeart/2008/layout/VerticalCurvedList"/>
    <dgm:cxn modelId="{5BFBF553-11F0-42BA-A81D-694F64291031}" type="presParOf" srcId="{74025C66-E275-48DC-8957-78ABE57E25D2}" destId="{0F1554CB-4C81-444C-AE13-72C910F28DFD}" srcOrd="2" destOrd="0" presId="urn:microsoft.com/office/officeart/2008/layout/VerticalCurvedList"/>
    <dgm:cxn modelId="{98CBF5E8-A415-4F28-98C7-54B160A99CC7}" type="presParOf" srcId="{74025C66-E275-48DC-8957-78ABE57E25D2}" destId="{EF712015-5C14-49D0-BF4F-CAB207596982}" srcOrd="3" destOrd="0" presId="urn:microsoft.com/office/officeart/2008/layout/VerticalCurvedList"/>
    <dgm:cxn modelId="{8C307BAD-1DA8-4E3E-AD5D-7254B771F94B}" type="presParOf" srcId="{3E320E98-4F8A-4668-8C43-CDB603964078}" destId="{F5483F17-29B1-42AF-AC9D-44456D32B43A}" srcOrd="1" destOrd="0" presId="urn:microsoft.com/office/officeart/2008/layout/VerticalCurvedList"/>
    <dgm:cxn modelId="{7DACF22D-3ACE-4030-B97D-38A76DB71E7D}" type="presParOf" srcId="{3E320E98-4F8A-4668-8C43-CDB603964078}" destId="{9C5AA9BA-336B-4BB0-8B77-671703F39A3B}" srcOrd="2" destOrd="0" presId="urn:microsoft.com/office/officeart/2008/layout/VerticalCurvedList"/>
    <dgm:cxn modelId="{466B5BFA-B755-4085-BEBB-41130AEB3B02}" type="presParOf" srcId="{9C5AA9BA-336B-4BB0-8B77-671703F39A3B}" destId="{E0A51C43-5E4E-42AB-A65F-42CE010EECA1}" srcOrd="0" destOrd="0" presId="urn:microsoft.com/office/officeart/2008/layout/VerticalCurvedList"/>
    <dgm:cxn modelId="{27FB403E-CA8B-4580-9C6B-904E99F757E7}" type="presParOf" srcId="{3E320E98-4F8A-4668-8C43-CDB603964078}" destId="{49A86A59-2509-4308-A019-0EFFF191DAF9}" srcOrd="3" destOrd="0" presId="urn:microsoft.com/office/officeart/2008/layout/VerticalCurvedList"/>
    <dgm:cxn modelId="{F25B3E76-2E5F-47C4-969D-323487E706EB}" type="presParOf" srcId="{3E320E98-4F8A-4668-8C43-CDB603964078}" destId="{F03F71CE-E2CE-4B71-98B1-CCA57CBFB6BB}" srcOrd="4" destOrd="0" presId="urn:microsoft.com/office/officeart/2008/layout/VerticalCurvedList"/>
    <dgm:cxn modelId="{DA926D7B-0F00-4840-85DD-0708686A7C82}" type="presParOf" srcId="{F03F71CE-E2CE-4B71-98B1-CCA57CBFB6BB}" destId="{561ED7BD-293A-40F6-BD0B-FBDD86225C46}" srcOrd="0" destOrd="0" presId="urn:microsoft.com/office/officeart/2008/layout/VerticalCurvedList"/>
    <dgm:cxn modelId="{98D87B09-989F-479B-AFFB-26EF971A9355}" type="presParOf" srcId="{3E320E98-4F8A-4668-8C43-CDB603964078}" destId="{9A3DCDE7-5207-444C-99E3-4787250DBE98}" srcOrd="5" destOrd="0" presId="urn:microsoft.com/office/officeart/2008/layout/VerticalCurvedList"/>
    <dgm:cxn modelId="{6E0BA4E0-4B2B-4851-B9C2-FA629F5111DD}" type="presParOf" srcId="{3E320E98-4F8A-4668-8C43-CDB603964078}" destId="{360BE5A2-E83B-47BF-ACC7-9F2E016B6341}" srcOrd="6" destOrd="0" presId="urn:microsoft.com/office/officeart/2008/layout/VerticalCurvedList"/>
    <dgm:cxn modelId="{2857EFEC-0DAA-4549-AD26-15B13029B210}" type="presParOf" srcId="{360BE5A2-E83B-47BF-ACC7-9F2E016B6341}" destId="{0F6ED72A-599C-409B-9D43-C45BE49992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2633B-1AA9-4236-974A-F3AFF8A737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90B6BB-8659-42B6-84DD-2486F5859EE1}">
      <dgm:prSet phldrT="[نص]" custT="1"/>
      <dgm:spPr>
        <a:solidFill>
          <a:schemeClr val="accent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التنظيف اليدوي والميكانيكي.</a:t>
          </a:r>
          <a:endParaRPr lang="ar-SA" sz="2400" dirty="0">
            <a:solidFill>
              <a:schemeClr val="tx1"/>
            </a:solidFill>
          </a:endParaRPr>
        </a:p>
      </dgm:t>
    </dgm:pt>
    <dgm:pt modelId="{6C23ECBB-11D9-483B-9B5F-7B3C43AB4E3A}" type="parTrans" cxnId="{19578B80-30F4-4D14-A514-B63C0DB279E8}">
      <dgm:prSet/>
      <dgm:spPr/>
      <dgm:t>
        <a:bodyPr/>
        <a:lstStyle/>
        <a:p>
          <a:pPr rtl="1"/>
          <a:endParaRPr lang="ar-SA"/>
        </a:p>
      </dgm:t>
    </dgm:pt>
    <dgm:pt modelId="{BEDB8640-DDE6-4017-9D82-962F7BCA30B1}" type="sibTrans" cxnId="{19578B80-30F4-4D14-A514-B63C0DB279E8}">
      <dgm:prSet/>
      <dgm:spPr/>
      <dgm:t>
        <a:bodyPr/>
        <a:lstStyle/>
        <a:p>
          <a:pPr rtl="1"/>
          <a:endParaRPr lang="ar-SA"/>
        </a:p>
      </dgm:t>
    </dgm:pt>
    <dgm:pt modelId="{54F2F211-26E4-4DE4-BFF7-2497A3FF172D}">
      <dgm:prSet phldrT="[نص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يتم عن طريق الفرشة السلك و المطرقة والصنفرة لإزالة الصدأ والقشور</a:t>
          </a:r>
          <a:endParaRPr lang="ar-SA" sz="2000" dirty="0"/>
        </a:p>
      </dgm:t>
    </dgm:pt>
    <dgm:pt modelId="{BF09C895-5757-485A-953A-093BBA95EED9}" type="parTrans" cxnId="{8CF37581-3FAD-4F5F-8293-80625C73F698}">
      <dgm:prSet/>
      <dgm:spPr/>
      <dgm:t>
        <a:bodyPr/>
        <a:lstStyle/>
        <a:p>
          <a:pPr rtl="1"/>
          <a:endParaRPr lang="ar-SA"/>
        </a:p>
      </dgm:t>
    </dgm:pt>
    <dgm:pt modelId="{4FDF6882-6082-4E62-B666-57E800543819}" type="sibTrans" cxnId="{8CF37581-3FAD-4F5F-8293-80625C73F698}">
      <dgm:prSet/>
      <dgm:spPr/>
      <dgm:t>
        <a:bodyPr/>
        <a:lstStyle/>
        <a:p>
          <a:pPr rtl="1"/>
          <a:endParaRPr lang="ar-SA"/>
        </a:p>
      </dgm:t>
    </dgm:pt>
    <dgm:pt modelId="{9CDBCA50-2749-4AE1-AF68-A7F296EEEE5A}">
      <dgm:prSet phldrT="[نص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التنظيف باللهب.</a:t>
          </a:r>
          <a:endParaRPr lang="ar-SA" sz="2400" dirty="0">
            <a:solidFill>
              <a:schemeClr val="tx1"/>
            </a:solidFill>
          </a:endParaRPr>
        </a:p>
      </dgm:t>
    </dgm:pt>
    <dgm:pt modelId="{7D1E9D1F-06C3-4FFE-9549-B4DA04F09C55}" type="parTrans" cxnId="{3AD71BC6-128D-4C95-BE9C-E57A1345C0E1}">
      <dgm:prSet/>
      <dgm:spPr/>
      <dgm:t>
        <a:bodyPr/>
        <a:lstStyle/>
        <a:p>
          <a:pPr rtl="1"/>
          <a:endParaRPr lang="ar-SA"/>
        </a:p>
      </dgm:t>
    </dgm:pt>
    <dgm:pt modelId="{4195E7BC-07AB-49A9-99BC-034BD8C83B8E}" type="sibTrans" cxnId="{3AD71BC6-128D-4C95-BE9C-E57A1345C0E1}">
      <dgm:prSet/>
      <dgm:spPr/>
      <dgm:t>
        <a:bodyPr/>
        <a:lstStyle/>
        <a:p>
          <a:pPr rtl="1"/>
          <a:endParaRPr lang="ar-SA"/>
        </a:p>
      </dgm:t>
    </dgm:pt>
    <dgm:pt modelId="{EAC9EA21-DF22-4EE1-A3D7-3445E3E7423B}">
      <dgm:prSet phldrT="[نص]" custT="1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تعرض المشغولة للهب </a:t>
          </a:r>
          <a:r>
            <a:rPr lang="ar-BH" sz="2000" dirty="0" err="1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الاكسي</a:t>
          </a:r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استلين ثم الفرشاة السلك</a:t>
          </a:r>
          <a:endParaRPr lang="ar-SA" sz="2000" dirty="0"/>
        </a:p>
      </dgm:t>
    </dgm:pt>
    <dgm:pt modelId="{C0397E40-5846-4DC1-B05C-AAAD12F08CB8}" type="parTrans" cxnId="{78543013-6C56-4220-A6D9-EC8FFFD656C2}">
      <dgm:prSet/>
      <dgm:spPr/>
      <dgm:t>
        <a:bodyPr/>
        <a:lstStyle/>
        <a:p>
          <a:pPr rtl="1"/>
          <a:endParaRPr lang="ar-SA"/>
        </a:p>
      </dgm:t>
    </dgm:pt>
    <dgm:pt modelId="{14397824-4C46-4858-B189-1CFD1E3903AE}" type="sibTrans" cxnId="{78543013-6C56-4220-A6D9-EC8FFFD656C2}">
      <dgm:prSet/>
      <dgm:spPr/>
      <dgm:t>
        <a:bodyPr/>
        <a:lstStyle/>
        <a:p>
          <a:pPr rtl="1"/>
          <a:endParaRPr lang="ar-SA"/>
        </a:p>
      </dgm:t>
    </dgm:pt>
    <dgm:pt modelId="{0C45F44D-5316-433A-88D0-2704EA82CACD}">
      <dgm:prSet phldrT="[نص]"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التنظيف الكيميائي.</a:t>
          </a:r>
          <a:endParaRPr lang="ar-SA" sz="2400" dirty="0">
            <a:solidFill>
              <a:schemeClr val="tx1"/>
            </a:solidFill>
          </a:endParaRPr>
        </a:p>
      </dgm:t>
    </dgm:pt>
    <dgm:pt modelId="{4D0E3637-6656-4627-BAFB-5168A79A6626}" type="parTrans" cxnId="{DF21F1DC-6AC3-4CBE-AB3C-9AEA191E6186}">
      <dgm:prSet/>
      <dgm:spPr/>
      <dgm:t>
        <a:bodyPr/>
        <a:lstStyle/>
        <a:p>
          <a:pPr rtl="1"/>
          <a:endParaRPr lang="ar-SA"/>
        </a:p>
      </dgm:t>
    </dgm:pt>
    <dgm:pt modelId="{E89532BD-393F-4415-867E-8439F2783592}" type="sibTrans" cxnId="{DF21F1DC-6AC3-4CBE-AB3C-9AEA191E6186}">
      <dgm:prSet/>
      <dgm:spPr/>
      <dgm:t>
        <a:bodyPr/>
        <a:lstStyle/>
        <a:p>
          <a:pPr rtl="1"/>
          <a:endParaRPr lang="ar-SA"/>
        </a:p>
      </dgm:t>
    </dgm:pt>
    <dgm:pt modelId="{E2E81C52-C4C4-406E-8DA9-F6C3D3D8BF8B}">
      <dgm:prSet phldrT="[نص]" custT="1"/>
      <dgm:spPr>
        <a:solidFill>
          <a:schemeClr val="accent4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1"/>
          <a:r>
            <a:rPr lang="ar-BH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 طريق غمر المعدن في منظفات عضوية أو محاليل قلوية خفيفة ساخنة  بهدف إزالة الدهون والزيوت</a:t>
          </a:r>
          <a:endParaRPr lang="ar-SA" sz="2000" dirty="0"/>
        </a:p>
      </dgm:t>
    </dgm:pt>
    <dgm:pt modelId="{816AD5D6-EA85-47B0-A464-C1CCB99396E1}" type="parTrans" cxnId="{EABF6D5E-149E-4504-AB98-24B36201FB82}">
      <dgm:prSet/>
      <dgm:spPr/>
      <dgm:t>
        <a:bodyPr/>
        <a:lstStyle/>
        <a:p>
          <a:pPr rtl="1"/>
          <a:endParaRPr lang="ar-SA"/>
        </a:p>
      </dgm:t>
    </dgm:pt>
    <dgm:pt modelId="{17E9718B-68A5-4B6B-99C9-7C3CA60972F1}" type="sibTrans" cxnId="{EABF6D5E-149E-4504-AB98-24B36201FB82}">
      <dgm:prSet/>
      <dgm:spPr/>
      <dgm:t>
        <a:bodyPr/>
        <a:lstStyle/>
        <a:p>
          <a:pPr rtl="1"/>
          <a:endParaRPr lang="ar-SA"/>
        </a:p>
      </dgm:t>
    </dgm:pt>
    <dgm:pt modelId="{5DFA02B0-BD1D-4FA9-88DA-CBF02DF63660}" type="pres">
      <dgm:prSet presAssocID="{93E2633B-1AA9-4236-974A-F3AFF8A7378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1DEEDB74-7A0B-4A57-89A7-1150EEAC8556}" type="pres">
      <dgm:prSet presAssocID="{9590B6BB-8659-42B6-84DD-2486F5859EE1}" presName="linNode" presStyleCnt="0"/>
      <dgm:spPr/>
    </dgm:pt>
    <dgm:pt modelId="{424D94EB-6EF0-4F35-985E-BC1B44F38F99}" type="pres">
      <dgm:prSet presAssocID="{9590B6BB-8659-42B6-84DD-2486F5859EE1}" presName="parentText" presStyleLbl="node1" presStyleIdx="0" presStyleCnt="3" custLinFactNeighborY="150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E14DBFF-F1CD-4640-AF9C-57D1CC1D47B5}" type="pres">
      <dgm:prSet presAssocID="{9590B6BB-8659-42B6-84DD-2486F5859EE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1BD4925-0B86-48DC-808F-B05CD38F2597}" type="pres">
      <dgm:prSet presAssocID="{BEDB8640-DDE6-4017-9D82-962F7BCA30B1}" presName="sp" presStyleCnt="0"/>
      <dgm:spPr/>
    </dgm:pt>
    <dgm:pt modelId="{540719F0-C4F8-4E9B-9755-E2BEA5749637}" type="pres">
      <dgm:prSet presAssocID="{9CDBCA50-2749-4AE1-AF68-A7F296EEEE5A}" presName="linNode" presStyleCnt="0"/>
      <dgm:spPr/>
    </dgm:pt>
    <dgm:pt modelId="{22588CC7-8DFF-4503-B4F0-0B27445E9E64}" type="pres">
      <dgm:prSet presAssocID="{9CDBCA50-2749-4AE1-AF68-A7F296EEEE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385D3DA-F7B1-4999-84BB-0C713FE32846}" type="pres">
      <dgm:prSet presAssocID="{9CDBCA50-2749-4AE1-AF68-A7F296EEEE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2943756-3C23-400F-9522-33CD9491465F}" type="pres">
      <dgm:prSet presAssocID="{4195E7BC-07AB-49A9-99BC-034BD8C83B8E}" presName="sp" presStyleCnt="0"/>
      <dgm:spPr/>
    </dgm:pt>
    <dgm:pt modelId="{FB7FC315-66E7-4BFF-84F8-5A10C8922DCB}" type="pres">
      <dgm:prSet presAssocID="{0C45F44D-5316-433A-88D0-2704EA82CACD}" presName="linNode" presStyleCnt="0"/>
      <dgm:spPr/>
    </dgm:pt>
    <dgm:pt modelId="{7675A5FC-B871-4959-846B-7EE8C15DF72A}" type="pres">
      <dgm:prSet presAssocID="{0C45F44D-5316-433A-88D0-2704EA82CA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0429747-EE1A-421E-8DD1-497AEF15A47E}" type="pres">
      <dgm:prSet presAssocID="{0C45F44D-5316-433A-88D0-2704EA82CA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C66CEE4-3152-4099-852F-7FE77B5AD9E8}" type="presOf" srcId="{93E2633B-1AA9-4236-974A-F3AFF8A73781}" destId="{5DFA02B0-BD1D-4FA9-88DA-CBF02DF63660}" srcOrd="0" destOrd="0" presId="urn:microsoft.com/office/officeart/2005/8/layout/vList5"/>
    <dgm:cxn modelId="{0CAD2047-D942-4B1F-A992-50CD5B024295}" type="presOf" srcId="{9590B6BB-8659-42B6-84DD-2486F5859EE1}" destId="{424D94EB-6EF0-4F35-985E-BC1B44F38F99}" srcOrd="0" destOrd="0" presId="urn:microsoft.com/office/officeart/2005/8/layout/vList5"/>
    <dgm:cxn modelId="{8CF37581-3FAD-4F5F-8293-80625C73F698}" srcId="{9590B6BB-8659-42B6-84DD-2486F5859EE1}" destId="{54F2F211-26E4-4DE4-BFF7-2497A3FF172D}" srcOrd="0" destOrd="0" parTransId="{BF09C895-5757-485A-953A-093BBA95EED9}" sibTransId="{4FDF6882-6082-4E62-B666-57E800543819}"/>
    <dgm:cxn modelId="{5D5AC692-A2C5-42F3-92A9-7B7AD6237071}" type="presOf" srcId="{EAC9EA21-DF22-4EE1-A3D7-3445E3E7423B}" destId="{6385D3DA-F7B1-4999-84BB-0C713FE32846}" srcOrd="0" destOrd="0" presId="urn:microsoft.com/office/officeart/2005/8/layout/vList5"/>
    <dgm:cxn modelId="{EABF6D5E-149E-4504-AB98-24B36201FB82}" srcId="{0C45F44D-5316-433A-88D0-2704EA82CACD}" destId="{E2E81C52-C4C4-406E-8DA9-F6C3D3D8BF8B}" srcOrd="0" destOrd="0" parTransId="{816AD5D6-EA85-47B0-A464-C1CCB99396E1}" sibTransId="{17E9718B-68A5-4B6B-99C9-7C3CA60972F1}"/>
    <dgm:cxn modelId="{FDF16CAE-93C9-407B-B007-0C2AFB1B8BE3}" type="presOf" srcId="{0C45F44D-5316-433A-88D0-2704EA82CACD}" destId="{7675A5FC-B871-4959-846B-7EE8C15DF72A}" srcOrd="0" destOrd="0" presId="urn:microsoft.com/office/officeart/2005/8/layout/vList5"/>
    <dgm:cxn modelId="{CF849E83-0B6E-4A41-BD4E-FC30C6B0EFF9}" type="presOf" srcId="{9CDBCA50-2749-4AE1-AF68-A7F296EEEE5A}" destId="{22588CC7-8DFF-4503-B4F0-0B27445E9E64}" srcOrd="0" destOrd="0" presId="urn:microsoft.com/office/officeart/2005/8/layout/vList5"/>
    <dgm:cxn modelId="{DF21F1DC-6AC3-4CBE-AB3C-9AEA191E6186}" srcId="{93E2633B-1AA9-4236-974A-F3AFF8A73781}" destId="{0C45F44D-5316-433A-88D0-2704EA82CACD}" srcOrd="2" destOrd="0" parTransId="{4D0E3637-6656-4627-BAFB-5168A79A6626}" sibTransId="{E89532BD-393F-4415-867E-8439F2783592}"/>
    <dgm:cxn modelId="{3AD71BC6-128D-4C95-BE9C-E57A1345C0E1}" srcId="{93E2633B-1AA9-4236-974A-F3AFF8A73781}" destId="{9CDBCA50-2749-4AE1-AF68-A7F296EEEE5A}" srcOrd="1" destOrd="0" parTransId="{7D1E9D1F-06C3-4FFE-9549-B4DA04F09C55}" sibTransId="{4195E7BC-07AB-49A9-99BC-034BD8C83B8E}"/>
    <dgm:cxn modelId="{78543013-6C56-4220-A6D9-EC8FFFD656C2}" srcId="{9CDBCA50-2749-4AE1-AF68-A7F296EEEE5A}" destId="{EAC9EA21-DF22-4EE1-A3D7-3445E3E7423B}" srcOrd="0" destOrd="0" parTransId="{C0397E40-5846-4DC1-B05C-AAAD12F08CB8}" sibTransId="{14397824-4C46-4858-B189-1CFD1E3903AE}"/>
    <dgm:cxn modelId="{B7DD7B00-28FA-45A8-8F65-76853328C06B}" type="presOf" srcId="{E2E81C52-C4C4-406E-8DA9-F6C3D3D8BF8B}" destId="{30429747-EE1A-421E-8DD1-497AEF15A47E}" srcOrd="0" destOrd="0" presId="urn:microsoft.com/office/officeart/2005/8/layout/vList5"/>
    <dgm:cxn modelId="{EC4910CC-ACB1-40BE-8D75-FA4289690870}" type="presOf" srcId="{54F2F211-26E4-4DE4-BFF7-2497A3FF172D}" destId="{9E14DBFF-F1CD-4640-AF9C-57D1CC1D47B5}" srcOrd="0" destOrd="0" presId="urn:microsoft.com/office/officeart/2005/8/layout/vList5"/>
    <dgm:cxn modelId="{19578B80-30F4-4D14-A514-B63C0DB279E8}" srcId="{93E2633B-1AA9-4236-974A-F3AFF8A73781}" destId="{9590B6BB-8659-42B6-84DD-2486F5859EE1}" srcOrd="0" destOrd="0" parTransId="{6C23ECBB-11D9-483B-9B5F-7B3C43AB4E3A}" sibTransId="{BEDB8640-DDE6-4017-9D82-962F7BCA30B1}"/>
    <dgm:cxn modelId="{A3EB0C4B-E9FC-4BC6-9720-C5EA21E4C5EF}" type="presParOf" srcId="{5DFA02B0-BD1D-4FA9-88DA-CBF02DF63660}" destId="{1DEEDB74-7A0B-4A57-89A7-1150EEAC8556}" srcOrd="0" destOrd="0" presId="urn:microsoft.com/office/officeart/2005/8/layout/vList5"/>
    <dgm:cxn modelId="{1725EA6E-5675-473E-ABA9-8AFE40B4EB15}" type="presParOf" srcId="{1DEEDB74-7A0B-4A57-89A7-1150EEAC8556}" destId="{424D94EB-6EF0-4F35-985E-BC1B44F38F99}" srcOrd="0" destOrd="0" presId="urn:microsoft.com/office/officeart/2005/8/layout/vList5"/>
    <dgm:cxn modelId="{F74D96EE-EB99-454C-BE03-76344774C2BB}" type="presParOf" srcId="{1DEEDB74-7A0B-4A57-89A7-1150EEAC8556}" destId="{9E14DBFF-F1CD-4640-AF9C-57D1CC1D47B5}" srcOrd="1" destOrd="0" presId="urn:microsoft.com/office/officeart/2005/8/layout/vList5"/>
    <dgm:cxn modelId="{4D6A4A9C-1FF0-4AE9-813E-E8942579CFD5}" type="presParOf" srcId="{5DFA02B0-BD1D-4FA9-88DA-CBF02DF63660}" destId="{B1BD4925-0B86-48DC-808F-B05CD38F2597}" srcOrd="1" destOrd="0" presId="urn:microsoft.com/office/officeart/2005/8/layout/vList5"/>
    <dgm:cxn modelId="{0DE2F1B5-30C7-4B65-8599-1E1E784E83A1}" type="presParOf" srcId="{5DFA02B0-BD1D-4FA9-88DA-CBF02DF63660}" destId="{540719F0-C4F8-4E9B-9755-E2BEA5749637}" srcOrd="2" destOrd="0" presId="urn:microsoft.com/office/officeart/2005/8/layout/vList5"/>
    <dgm:cxn modelId="{629C95B9-5BCC-4341-8FA6-25D1E653C792}" type="presParOf" srcId="{540719F0-C4F8-4E9B-9755-E2BEA5749637}" destId="{22588CC7-8DFF-4503-B4F0-0B27445E9E64}" srcOrd="0" destOrd="0" presId="urn:microsoft.com/office/officeart/2005/8/layout/vList5"/>
    <dgm:cxn modelId="{0B681179-D9A3-4EF0-8BF1-4D0AB3D06431}" type="presParOf" srcId="{540719F0-C4F8-4E9B-9755-E2BEA5749637}" destId="{6385D3DA-F7B1-4999-84BB-0C713FE32846}" srcOrd="1" destOrd="0" presId="urn:microsoft.com/office/officeart/2005/8/layout/vList5"/>
    <dgm:cxn modelId="{B010FBF7-51C8-483A-AE45-6192B140881E}" type="presParOf" srcId="{5DFA02B0-BD1D-4FA9-88DA-CBF02DF63660}" destId="{B2943756-3C23-400F-9522-33CD9491465F}" srcOrd="3" destOrd="0" presId="urn:microsoft.com/office/officeart/2005/8/layout/vList5"/>
    <dgm:cxn modelId="{6FA4E214-C5C2-474F-A7C6-1441D61EC9B8}" type="presParOf" srcId="{5DFA02B0-BD1D-4FA9-88DA-CBF02DF63660}" destId="{FB7FC315-66E7-4BFF-84F8-5A10C8922DCB}" srcOrd="4" destOrd="0" presId="urn:microsoft.com/office/officeart/2005/8/layout/vList5"/>
    <dgm:cxn modelId="{032B4DAD-7EA5-4211-8BF2-AED5F9FDD389}" type="presParOf" srcId="{FB7FC315-66E7-4BFF-84F8-5A10C8922DCB}" destId="{7675A5FC-B871-4959-846B-7EE8C15DF72A}" srcOrd="0" destOrd="0" presId="urn:microsoft.com/office/officeart/2005/8/layout/vList5"/>
    <dgm:cxn modelId="{6D66DA9D-852D-49BB-8EE8-16A1EE76734E}" type="presParOf" srcId="{FB7FC315-66E7-4BFF-84F8-5A10C8922DCB}" destId="{30429747-EE1A-421E-8DD1-497AEF15A4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ED64A3-2102-4013-B3A0-2B17F9BD5E10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D10FEB08-48BD-4893-8B3F-11B19BDD692A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إزالة المواد العضوية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59E19B-9328-4596-9EAC-7671075E31FE}" type="parTrans" cxnId="{16B2C68D-3B3C-4305-B221-60911DB82B4D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AAB7D2-891C-4481-8B9C-DB097824E944}" type="sibTrans" cxnId="{16B2C68D-3B3C-4305-B221-60911DB82B4D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951F5A-F809-4C7A-B9DC-DD882947BC13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إزالة بالمحاليل القلوية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42AD17-0999-4069-9CEF-48FEA309B07D}" type="parTrans" cxnId="{0BC4B5CC-DF1F-4E75-AEF9-C01FDF122F6F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767403-35F9-435E-AFF7-7FB63C37AD63}" type="sibTrans" cxnId="{0BC4B5CC-DF1F-4E75-AEF9-C01FDF122F6F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9BBE34-8944-479B-B3D8-F46959EAD61E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إزالة بالمذيبات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E13A479-92B0-4776-8EED-B000D376E0D4}" type="parTrans" cxnId="{1F33820B-7182-4013-8E2B-8EEE39C90410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135F21-8DAC-4537-9AA0-341C93A1BFF7}" type="sibTrans" cxnId="{1F33820B-7182-4013-8E2B-8EEE39C90410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B8FA92-3E4B-480A-AB52-0EE49AF3660F}">
      <dgm:prSet phldrT="[نص]" custT="1"/>
      <dgm:spPr/>
      <dgm:t>
        <a:bodyPr/>
        <a:lstStyle/>
        <a:p>
          <a:pPr rtl="1"/>
          <a:r>
            <a:rPr lang="ar-BH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إزالة القشور والصدأ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57942A-9623-43F1-9AC3-B50B4F30DEA7}" type="parTrans" cxnId="{5EA7789E-E205-441D-B24B-5397DC31B285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221B03-3FF0-40D3-AC8E-5064803716CE}" type="sibTrans" cxnId="{5EA7789E-E205-441D-B24B-5397DC31B285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FF6DE5-FDB0-4BC0-B5F5-BF833FD0D144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إزالة بالأحماض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C42352-24F2-4C5F-98B4-AF33F72CFF61}" type="parTrans" cxnId="{9E231317-F83B-4583-B3A3-840E36C21A5F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557BC6-EC62-4BFD-A9F2-E6F3EF578BBD}" type="sibTrans" cxnId="{9E231317-F83B-4583-B3A3-840E36C21A5F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BCE608-A7DD-4D49-95B1-5414521A16C3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الغمس في ملح منصهر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6A9D46-6704-4236-9D19-D517355810BB}" type="parTrans" cxnId="{1811BAE2-93B0-4493-AF69-189DDA8A4A7A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028F2-326B-4068-9493-C2151E1F2157}" type="sibTrans" cxnId="{1811BAE2-93B0-4493-AF69-189DDA8A4A7A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38DACC-A54D-4257-8FE6-4CB74A9CA99A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الصقل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9C04EA-99FB-4583-96FE-BC814D6957CB}" type="parTrans" cxnId="{9F3D3667-4642-47A1-8177-C7DF577477DE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F6B67B-C33C-4998-97F9-7EBDB3C660BD}" type="sibTrans" cxnId="{9F3D3667-4642-47A1-8177-C7DF577477DE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F04C3B-2781-4AAF-9A1B-1A093148A3C0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الصقل الكيميائي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9E76E5F-D277-4D73-A657-1FF5327366A1}" type="parTrans" cxnId="{CD579E95-73AC-409E-BBA0-322FDC4B3986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E843C0-A67B-46E9-8AF8-249221882D00}" type="sibTrans" cxnId="{CD579E95-73AC-409E-BBA0-322FDC4B3986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2C7C2E-99CE-425E-8D57-A04757BFEEF0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الصقل الميكانيكي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FF9ED0-76C8-4D01-A812-85D59791C267}" type="parTrans" cxnId="{F1BD2C3F-D4A3-4D8F-A3FA-8DD15AC8B215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42F2E9-FB3F-4C3C-A878-F70A57B81EC1}" type="sibTrans" cxnId="{F1BD2C3F-D4A3-4D8F-A3FA-8DD15AC8B215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CDDC15-2DA4-4C88-AB57-2AE40FA7CF79}">
      <dgm:prSet phldrT="[نص]" custT="1"/>
      <dgm:spPr/>
      <dgm:t>
        <a:bodyPr/>
        <a:lstStyle/>
        <a:p>
          <a:pPr rtl="1"/>
          <a:r>
            <a: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المعالجة الميكانيكية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6E375F-CFFA-4EF9-92A1-35122A06055B}" type="parTrans" cxnId="{BF32187D-F891-466B-B131-242C73004B87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EA407-32EF-417D-9579-B190A3024CCC}" type="sibTrans" cxnId="{BF32187D-F891-466B-B131-242C73004B87}">
      <dgm:prSet/>
      <dgm:spPr/>
      <dgm:t>
        <a:bodyPr/>
        <a:lstStyle/>
        <a:p>
          <a:pPr rtl="1"/>
          <a:endParaRPr lang="ar-SA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3717579-E1D8-4E8A-9B43-0F74AE61D184}" type="pres">
      <dgm:prSet presAssocID="{54ED64A3-2102-4013-B3A0-2B17F9BD5E10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40D90959-F9F0-4FB6-A13D-B4DAF8C81EB2}" type="pres">
      <dgm:prSet presAssocID="{D10FEB08-48BD-4893-8B3F-11B19BDD692A}" presName="composite" presStyleCnt="0"/>
      <dgm:spPr/>
    </dgm:pt>
    <dgm:pt modelId="{FCF89AD2-321E-480C-B4AF-CE72E97E001F}" type="pres">
      <dgm:prSet presAssocID="{D10FEB08-48BD-4893-8B3F-11B19BDD69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8D4ED05-3BF2-4F80-8F17-AEC62F87B458}" type="pres">
      <dgm:prSet presAssocID="{D10FEB08-48BD-4893-8B3F-11B19BDD69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893EAEE-4B29-4DBF-9CC9-CC0DBD978D98}" type="pres">
      <dgm:prSet presAssocID="{46AAB7D2-891C-4481-8B9C-DB097824E944}" presName="sp" presStyleCnt="0"/>
      <dgm:spPr/>
    </dgm:pt>
    <dgm:pt modelId="{F80E86D9-F243-4CC0-8B3B-9BBA343FF57D}" type="pres">
      <dgm:prSet presAssocID="{ADB8FA92-3E4B-480A-AB52-0EE49AF3660F}" presName="composite" presStyleCnt="0"/>
      <dgm:spPr/>
    </dgm:pt>
    <dgm:pt modelId="{DC4E21C1-63FD-4D65-8560-EF890CBDD367}" type="pres">
      <dgm:prSet presAssocID="{ADB8FA92-3E4B-480A-AB52-0EE49AF366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42CEE34-E173-481E-B18F-41B0F30141FC}" type="pres">
      <dgm:prSet presAssocID="{ADB8FA92-3E4B-480A-AB52-0EE49AF366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A2E9886-3518-4511-BD0E-52B704F25FDE}" type="pres">
      <dgm:prSet presAssocID="{95221B03-3FF0-40D3-AC8E-5064803716CE}" presName="sp" presStyleCnt="0"/>
      <dgm:spPr/>
    </dgm:pt>
    <dgm:pt modelId="{063F2E07-CE4B-41D4-9CE7-B6FB3795FA40}" type="pres">
      <dgm:prSet presAssocID="{0038DACC-A54D-4257-8FE6-4CB74A9CA99A}" presName="composite" presStyleCnt="0"/>
      <dgm:spPr/>
    </dgm:pt>
    <dgm:pt modelId="{87A43122-821F-4FB0-A393-6B6918801699}" type="pres">
      <dgm:prSet presAssocID="{0038DACC-A54D-4257-8FE6-4CB74A9CA9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7722C57-FF7A-4DE5-8F2D-B6416A7D3F64}" type="pres">
      <dgm:prSet presAssocID="{0038DACC-A54D-4257-8FE6-4CB74A9CA9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CD579E95-73AC-409E-BBA0-322FDC4B3986}" srcId="{0038DACC-A54D-4257-8FE6-4CB74A9CA99A}" destId="{3FF04C3B-2781-4AAF-9A1B-1A093148A3C0}" srcOrd="0" destOrd="0" parTransId="{D9E76E5F-D277-4D73-A657-1FF5327366A1}" sibTransId="{32E843C0-A67B-46E9-8AF8-249221882D00}"/>
    <dgm:cxn modelId="{D239A8F5-1AD4-4861-91B0-6365265FA919}" type="presOf" srcId="{EC9BBE34-8944-479B-B3D8-F46959EAD61E}" destId="{08D4ED05-3BF2-4F80-8F17-AEC62F87B458}" srcOrd="0" destOrd="1" presId="urn:microsoft.com/office/officeart/2005/8/layout/chevron2"/>
    <dgm:cxn modelId="{5EA7789E-E205-441D-B24B-5397DC31B285}" srcId="{54ED64A3-2102-4013-B3A0-2B17F9BD5E10}" destId="{ADB8FA92-3E4B-480A-AB52-0EE49AF3660F}" srcOrd="1" destOrd="0" parTransId="{F157942A-9623-43F1-9AC3-B50B4F30DEA7}" sibTransId="{95221B03-3FF0-40D3-AC8E-5064803716CE}"/>
    <dgm:cxn modelId="{18D92AE8-4DC0-4A50-98B7-5D773B39DED7}" type="presOf" srcId="{ADB8FA92-3E4B-480A-AB52-0EE49AF3660F}" destId="{DC4E21C1-63FD-4D65-8560-EF890CBDD367}" srcOrd="0" destOrd="0" presId="urn:microsoft.com/office/officeart/2005/8/layout/chevron2"/>
    <dgm:cxn modelId="{F1BD2C3F-D4A3-4D8F-A3FA-8DD15AC8B215}" srcId="{0038DACC-A54D-4257-8FE6-4CB74A9CA99A}" destId="{642C7C2E-99CE-425E-8D57-A04757BFEEF0}" srcOrd="1" destOrd="0" parTransId="{6FFF9ED0-76C8-4D01-A812-85D59791C267}" sibTransId="{9142F2E9-FB3F-4C3C-A878-F70A57B81EC1}"/>
    <dgm:cxn modelId="{1F33820B-7182-4013-8E2B-8EEE39C90410}" srcId="{D10FEB08-48BD-4893-8B3F-11B19BDD692A}" destId="{EC9BBE34-8944-479B-B3D8-F46959EAD61E}" srcOrd="1" destOrd="0" parTransId="{6E13A479-92B0-4776-8EED-B000D376E0D4}" sibTransId="{B5135F21-8DAC-4537-9AA0-341C93A1BFF7}"/>
    <dgm:cxn modelId="{26568819-B881-4F90-8E43-4654BFD3DA0F}" type="presOf" srcId="{54ED64A3-2102-4013-B3A0-2B17F9BD5E10}" destId="{93717579-E1D8-4E8A-9B43-0F74AE61D184}" srcOrd="0" destOrd="0" presId="urn:microsoft.com/office/officeart/2005/8/layout/chevron2"/>
    <dgm:cxn modelId="{A13A6036-D1AA-4DA5-80B6-D731A56175B2}" type="presOf" srcId="{85951F5A-F809-4C7A-B9DC-DD882947BC13}" destId="{08D4ED05-3BF2-4F80-8F17-AEC62F87B458}" srcOrd="0" destOrd="0" presId="urn:microsoft.com/office/officeart/2005/8/layout/chevron2"/>
    <dgm:cxn modelId="{861B269E-FE0F-4C74-9172-63B081C0C95B}" type="presOf" srcId="{54CDDC15-2DA4-4C88-AB57-2AE40FA7CF79}" destId="{242CEE34-E173-481E-B18F-41B0F30141FC}" srcOrd="0" destOrd="2" presId="urn:microsoft.com/office/officeart/2005/8/layout/chevron2"/>
    <dgm:cxn modelId="{0BC4B5CC-DF1F-4E75-AEF9-C01FDF122F6F}" srcId="{D10FEB08-48BD-4893-8B3F-11B19BDD692A}" destId="{85951F5A-F809-4C7A-B9DC-DD882947BC13}" srcOrd="0" destOrd="0" parTransId="{BC42AD17-0999-4069-9CEF-48FEA309B07D}" sibTransId="{75767403-35F9-435E-AFF7-7FB63C37AD63}"/>
    <dgm:cxn modelId="{9E231317-F83B-4583-B3A3-840E36C21A5F}" srcId="{ADB8FA92-3E4B-480A-AB52-0EE49AF3660F}" destId="{64FF6DE5-FDB0-4BC0-B5F5-BF833FD0D144}" srcOrd="0" destOrd="0" parTransId="{FAC42352-24F2-4C5F-98B4-AF33F72CFF61}" sibTransId="{04557BC6-EC62-4BFD-A9F2-E6F3EF578BBD}"/>
    <dgm:cxn modelId="{16B2C68D-3B3C-4305-B221-60911DB82B4D}" srcId="{54ED64A3-2102-4013-B3A0-2B17F9BD5E10}" destId="{D10FEB08-48BD-4893-8B3F-11B19BDD692A}" srcOrd="0" destOrd="0" parTransId="{7A59E19B-9328-4596-9EAC-7671075E31FE}" sibTransId="{46AAB7D2-891C-4481-8B9C-DB097824E944}"/>
    <dgm:cxn modelId="{7AD5B57A-2395-4D03-918B-DF82BC23592A}" type="presOf" srcId="{3FF04C3B-2781-4AAF-9A1B-1A093148A3C0}" destId="{57722C57-FF7A-4DE5-8F2D-B6416A7D3F64}" srcOrd="0" destOrd="0" presId="urn:microsoft.com/office/officeart/2005/8/layout/chevron2"/>
    <dgm:cxn modelId="{4668E7F5-1D1E-4F09-BD74-BA803B2FCE37}" type="presOf" srcId="{14BCE608-A7DD-4D49-95B1-5414521A16C3}" destId="{242CEE34-E173-481E-B18F-41B0F30141FC}" srcOrd="0" destOrd="1" presId="urn:microsoft.com/office/officeart/2005/8/layout/chevron2"/>
    <dgm:cxn modelId="{AB3E2BF5-5EA7-4D9B-80DB-D769F9137D18}" type="presOf" srcId="{D10FEB08-48BD-4893-8B3F-11B19BDD692A}" destId="{FCF89AD2-321E-480C-B4AF-CE72E97E001F}" srcOrd="0" destOrd="0" presId="urn:microsoft.com/office/officeart/2005/8/layout/chevron2"/>
    <dgm:cxn modelId="{DC88F234-C95C-4201-9659-E8A7B81F2132}" type="presOf" srcId="{642C7C2E-99CE-425E-8D57-A04757BFEEF0}" destId="{57722C57-FF7A-4DE5-8F2D-B6416A7D3F64}" srcOrd="0" destOrd="1" presId="urn:microsoft.com/office/officeart/2005/8/layout/chevron2"/>
    <dgm:cxn modelId="{1811BAE2-93B0-4493-AF69-189DDA8A4A7A}" srcId="{ADB8FA92-3E4B-480A-AB52-0EE49AF3660F}" destId="{14BCE608-A7DD-4D49-95B1-5414521A16C3}" srcOrd="1" destOrd="0" parTransId="{466A9D46-6704-4236-9D19-D517355810BB}" sibTransId="{361028F2-326B-4068-9493-C2151E1F2157}"/>
    <dgm:cxn modelId="{BF32187D-F891-466B-B131-242C73004B87}" srcId="{ADB8FA92-3E4B-480A-AB52-0EE49AF3660F}" destId="{54CDDC15-2DA4-4C88-AB57-2AE40FA7CF79}" srcOrd="2" destOrd="0" parTransId="{6C6E375F-CFFA-4EF9-92A1-35122A06055B}" sibTransId="{BD2EA407-32EF-417D-9579-B190A3024CCC}"/>
    <dgm:cxn modelId="{980FF68B-CC40-4738-8087-FA2BB11C9C0E}" type="presOf" srcId="{0038DACC-A54D-4257-8FE6-4CB74A9CA99A}" destId="{87A43122-821F-4FB0-A393-6B6918801699}" srcOrd="0" destOrd="0" presId="urn:microsoft.com/office/officeart/2005/8/layout/chevron2"/>
    <dgm:cxn modelId="{E85F96E2-765D-4EA5-A3E4-326B6EF282FF}" type="presOf" srcId="{64FF6DE5-FDB0-4BC0-B5F5-BF833FD0D144}" destId="{242CEE34-E173-481E-B18F-41B0F30141FC}" srcOrd="0" destOrd="0" presId="urn:microsoft.com/office/officeart/2005/8/layout/chevron2"/>
    <dgm:cxn modelId="{9F3D3667-4642-47A1-8177-C7DF577477DE}" srcId="{54ED64A3-2102-4013-B3A0-2B17F9BD5E10}" destId="{0038DACC-A54D-4257-8FE6-4CB74A9CA99A}" srcOrd="2" destOrd="0" parTransId="{119C04EA-99FB-4583-96FE-BC814D6957CB}" sibTransId="{85F6B67B-C33C-4998-97F9-7EBDB3C660BD}"/>
    <dgm:cxn modelId="{FB860C3E-FBBE-4980-8EB7-244AF3D69FDE}" type="presParOf" srcId="{93717579-E1D8-4E8A-9B43-0F74AE61D184}" destId="{40D90959-F9F0-4FB6-A13D-B4DAF8C81EB2}" srcOrd="0" destOrd="0" presId="urn:microsoft.com/office/officeart/2005/8/layout/chevron2"/>
    <dgm:cxn modelId="{34BE5C9E-761F-42B7-9D72-41C71FED020B}" type="presParOf" srcId="{40D90959-F9F0-4FB6-A13D-B4DAF8C81EB2}" destId="{FCF89AD2-321E-480C-B4AF-CE72E97E001F}" srcOrd="0" destOrd="0" presId="urn:microsoft.com/office/officeart/2005/8/layout/chevron2"/>
    <dgm:cxn modelId="{99A276F7-25E4-43A7-A1BA-7B3D527EF113}" type="presParOf" srcId="{40D90959-F9F0-4FB6-A13D-B4DAF8C81EB2}" destId="{08D4ED05-3BF2-4F80-8F17-AEC62F87B458}" srcOrd="1" destOrd="0" presId="urn:microsoft.com/office/officeart/2005/8/layout/chevron2"/>
    <dgm:cxn modelId="{A15EB385-D96A-47DE-B6D4-DEB3CFB2DC46}" type="presParOf" srcId="{93717579-E1D8-4E8A-9B43-0F74AE61D184}" destId="{3893EAEE-4B29-4DBF-9CC9-CC0DBD978D98}" srcOrd="1" destOrd="0" presId="urn:microsoft.com/office/officeart/2005/8/layout/chevron2"/>
    <dgm:cxn modelId="{C2B4A1BB-5185-4065-88C9-14E98C882694}" type="presParOf" srcId="{93717579-E1D8-4E8A-9B43-0F74AE61D184}" destId="{F80E86D9-F243-4CC0-8B3B-9BBA343FF57D}" srcOrd="2" destOrd="0" presId="urn:microsoft.com/office/officeart/2005/8/layout/chevron2"/>
    <dgm:cxn modelId="{FF425FC0-E92A-4FC4-844B-925121D4D5C8}" type="presParOf" srcId="{F80E86D9-F243-4CC0-8B3B-9BBA343FF57D}" destId="{DC4E21C1-63FD-4D65-8560-EF890CBDD367}" srcOrd="0" destOrd="0" presId="urn:microsoft.com/office/officeart/2005/8/layout/chevron2"/>
    <dgm:cxn modelId="{B4765F0D-C851-4CE6-BBE6-A1148511A691}" type="presParOf" srcId="{F80E86D9-F243-4CC0-8B3B-9BBA343FF57D}" destId="{242CEE34-E173-481E-B18F-41B0F30141FC}" srcOrd="1" destOrd="0" presId="urn:microsoft.com/office/officeart/2005/8/layout/chevron2"/>
    <dgm:cxn modelId="{9DC54063-0BBE-426A-8149-8A9C00F1FA7D}" type="presParOf" srcId="{93717579-E1D8-4E8A-9B43-0F74AE61D184}" destId="{0A2E9886-3518-4511-BD0E-52B704F25FDE}" srcOrd="3" destOrd="0" presId="urn:microsoft.com/office/officeart/2005/8/layout/chevron2"/>
    <dgm:cxn modelId="{E49BA733-093E-4D03-BE1D-1EE0077CE7F6}" type="presParOf" srcId="{93717579-E1D8-4E8A-9B43-0F74AE61D184}" destId="{063F2E07-CE4B-41D4-9CE7-B6FB3795FA40}" srcOrd="4" destOrd="0" presId="urn:microsoft.com/office/officeart/2005/8/layout/chevron2"/>
    <dgm:cxn modelId="{A1454280-5EC6-4C25-8702-2E63B80F74F3}" type="presParOf" srcId="{063F2E07-CE4B-41D4-9CE7-B6FB3795FA40}" destId="{87A43122-821F-4FB0-A393-6B6918801699}" srcOrd="0" destOrd="0" presId="urn:microsoft.com/office/officeart/2005/8/layout/chevron2"/>
    <dgm:cxn modelId="{F61ABDC9-CF7D-4A3A-AA27-62997720ED28}" type="presParOf" srcId="{063F2E07-CE4B-41D4-9CE7-B6FB3795FA40}" destId="{57722C57-FF7A-4DE5-8F2D-B6416A7D3F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5C2EB5B1-6661-49A0-A89B-EAD4D93E423A}" type="datetimeFigureOut">
              <a:rPr lang="ar-BH" smtClean="0"/>
              <a:t>22/05/1442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256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23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AD43E712-FAAE-49A8-A5F2-064769BA2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783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88772-FF0B-494F-9DA2-EE7556C7A2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E712-FAAE-49A8-A5F2-064769BA24D8}" type="slidenum">
              <a:rPr lang="ar-BH" smtClean="0"/>
              <a:t>12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3606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0" y="2167563"/>
            <a:ext cx="12192000" cy="2339102"/>
          </a:xfrm>
          <a:prstGeom prst="rect">
            <a:avLst/>
          </a:prstGeom>
          <a:solidFill>
            <a:srgbClr val="FFCCFF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المعادن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مقرر المعادن - المجالات العملية -المرحلة الإعدادية .الصف الأول والثاني والثالث الاعدادي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الفصل الدراسي الأول والثاني للعام الدراسي 2020 -2021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1450462"/>
            <a:ext cx="12192000" cy="195943"/>
          </a:xfrm>
          <a:prstGeom prst="rect">
            <a:avLst/>
          </a:prstGeom>
          <a:solidFill>
            <a:srgbClr val="FF89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775483"/>
            <a:ext cx="12192000" cy="195943"/>
          </a:xfrm>
          <a:prstGeom prst="rect">
            <a:avLst/>
          </a:prstGeom>
          <a:solidFill>
            <a:srgbClr val="FF89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2499326" y="2607261"/>
            <a:ext cx="7620034" cy="110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طرق تشطيب المنتجات المعدنية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0" y="4702802"/>
            <a:ext cx="12192000" cy="195943"/>
          </a:xfrm>
          <a:prstGeom prst="rect">
            <a:avLst/>
          </a:prstGeom>
          <a:solidFill>
            <a:srgbClr val="FF89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4882"/>
            <a:ext cx="12192000" cy="17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0" y="1137865"/>
            <a:ext cx="12093533" cy="5204996"/>
          </a:xfrm>
          <a:prstGeom prst="roundRect">
            <a:avLst/>
          </a:prstGeom>
          <a:solidFill>
            <a:srgbClr val="339966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595146" y="559393"/>
            <a:ext cx="4321959" cy="57185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الدهانات الزيتية (لماع ومطفي)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-1" y="56665"/>
            <a:ext cx="12048324" cy="46380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الطرق والمواد  المختلفة لحماية الاسطح المعدنية من حيث التعريف والمميزات والاستعمالات وخطوات تنفيذها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777925" y="1321668"/>
            <a:ext cx="6998864" cy="533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بذر الكتان المغلي + أكسيد الزنك+ اللون المطلوب + المخفف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126595" y="2054335"/>
            <a:ext cx="4199641" cy="9381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طلاء المعادن والأخشاب والحائط والحديد تغطية عيوبها وإخفاء مظهرها الطبيعي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052" y="2050605"/>
            <a:ext cx="3982330" cy="945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طبقة أكثر صلابة.</a:t>
            </a:r>
          </a:p>
          <a:p>
            <a:pPr marL="514350" indent="-514350" algn="ct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تتأثر بالماء والعوامل الجوية</a:t>
            </a:r>
          </a:p>
        </p:txBody>
      </p:sp>
      <p:sp>
        <p:nvSpPr>
          <p:cNvPr id="4" name="مخطط انسيابي: متعدد المستندات 3"/>
          <p:cNvSpPr/>
          <p:nvPr/>
        </p:nvSpPr>
        <p:spPr>
          <a:xfrm>
            <a:off x="3914320" y="2046949"/>
            <a:ext cx="1828800" cy="858982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مميزاتها:ـ</a:t>
            </a:r>
          </a:p>
        </p:txBody>
      </p:sp>
      <p:sp>
        <p:nvSpPr>
          <p:cNvPr id="16" name="مخطط انسيابي: متعدد المستندات 15"/>
          <p:cNvSpPr/>
          <p:nvPr/>
        </p:nvSpPr>
        <p:spPr>
          <a:xfrm>
            <a:off x="10219523" y="2071846"/>
            <a:ext cx="1828800" cy="728600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استعمالاتها:ـ</a:t>
            </a:r>
          </a:p>
        </p:txBody>
      </p:sp>
      <p:sp>
        <p:nvSpPr>
          <p:cNvPr id="17" name="مخطط انسيابي: متعدد المستندات 16"/>
          <p:cNvSpPr/>
          <p:nvPr/>
        </p:nvSpPr>
        <p:spPr>
          <a:xfrm>
            <a:off x="9532950" y="1282748"/>
            <a:ext cx="1828800" cy="557689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تركيبها:ـ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784922" y="6495624"/>
            <a:ext cx="562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الإعدادية-المجالات العملية- مقرر النجارة - 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تشطيب الأعمال/ الصباغة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خطط انسيابي: متعدد المستندات 18"/>
          <p:cNvSpPr/>
          <p:nvPr/>
        </p:nvSpPr>
        <p:spPr>
          <a:xfrm>
            <a:off x="8519155" y="3838010"/>
            <a:ext cx="3003211" cy="1684544"/>
          </a:xfrm>
          <a:prstGeom prst="flowChartMultidocumen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طرق تجهيز الأسطح المعدنية للدهانات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chemeClr val="accent4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3085468980"/>
              </p:ext>
            </p:extLst>
          </p:nvPr>
        </p:nvGraphicFramePr>
        <p:xfrm>
          <a:off x="399326" y="3145297"/>
          <a:ext cx="7895017" cy="310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3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21" grpId="0" animBg="1"/>
      <p:bldP spid="14" grpId="0" animBg="1"/>
      <p:bldP spid="12" grpId="0" animBg="1"/>
      <p:bldP spid="15" grpId="0" animBg="1"/>
      <p:bldP spid="4" grpId="0" animBg="1"/>
      <p:bldP spid="16" grpId="0" animBg="1"/>
      <p:bldP spid="17" grpId="0" animBg="1"/>
      <p:bldP spid="19" grpId="0" animBg="1"/>
      <p:bldGraphic spid="2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95248" y="3844478"/>
            <a:ext cx="102592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ar-BH" altLang="ar-BH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ar-BH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81577" y="212675"/>
            <a:ext cx="9886950" cy="62909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الرش المعدني والطلاء بالبوابات الحرارية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659880" y="1611632"/>
            <a:ext cx="5312352" cy="320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alt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التغطية أو تكسيه المعدن أو بمركب معدني بالرش وهو التغطية بمركب معدني عن طريق الرش، وينتج عن الرش بالرش المعدن مصور (سلك أو مسحوق).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فكرة يدفع المعدن المصهور عن طريق ضاغط هواء بسرعة عالية على سطح سبق تهيئته (على شكل كرات) وعند وصولها إلى السطح تتسطح وتتجمد وتثبت بالسطح المراد طلاءه.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37626" y="3652963"/>
            <a:ext cx="6227338" cy="27465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alt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تنظف الاسطح بأحد الوسائل المناسبة.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يجهز الدهان ويخفف بمذيب مناسب ويوضع داخل ضاغط هواء.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تعلق المشغولة على سير خاص ويجب عدم لمسها باليد.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ترش المشغولة بطبقة داخل كبينة خاصة.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تتحرك إلى الكابينة الثانية خلا 10 دقائق فيتبخر المخفف.</a:t>
            </a:r>
          </a:p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24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ترش الطبقة الثانية ثم تتحرك إلى الفرن للتجفيف.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585869" y="1227637"/>
            <a:ext cx="3482658" cy="50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الرش المعدني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19768" y="1053275"/>
            <a:ext cx="5000159" cy="5858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الطلاء </a:t>
            </a:r>
            <a:r>
              <a:rPr lang="ar-BH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بالبويات</a:t>
            </a:r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الحرارية (</a:t>
            </a:r>
            <a:r>
              <a:rPr lang="ar-BH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بويات</a:t>
            </a:r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الفرن)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-49316" y="1790704"/>
            <a:ext cx="6414280" cy="17196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BH" sz="22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سبب تسميتها بهذا الاسم هو أن مكوناتها تجف في الحرارة عند درجة حرارة من90إلى 180 درجة.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BH" sz="22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بكثرة في المنتجات المعدنية كالأثاث المعدني والأجهزة المنزلية.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BH" sz="22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وهناك أنواع حديثة تعتمد على </a:t>
            </a:r>
            <a:r>
              <a:rPr lang="ar-BH" altLang="ar-BH" sz="2200" b="1" dirty="0" err="1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الاكلريليك</a:t>
            </a:r>
            <a:r>
              <a:rPr lang="ar-BH" altLang="ar-BH" sz="2200" b="1" dirty="0">
                <a:solidFill>
                  <a:srgbClr val="20212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تجف بالحرارة داخل الفرن وتمتاز بصلابتها ومقاومتها للماء والصدأ</a:t>
            </a:r>
            <a:endParaRPr lang="ar-BH" sz="2200" b="1" dirty="0"/>
          </a:p>
        </p:txBody>
      </p:sp>
      <p:sp>
        <p:nvSpPr>
          <p:cNvPr id="2" name="سهم إلى اليسار 1"/>
          <p:cNvSpPr/>
          <p:nvPr/>
        </p:nvSpPr>
        <p:spPr>
          <a:xfrm>
            <a:off x="6364964" y="4857381"/>
            <a:ext cx="3566160" cy="1542179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الطلاء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بالبويات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الحرارية</a:t>
            </a:r>
          </a:p>
        </p:txBody>
      </p:sp>
    </p:spTree>
    <p:extLst>
      <p:ext uri="{BB962C8B-B14F-4D97-AF65-F5344CB8AC3E}">
        <p14:creationId xmlns:p14="http://schemas.microsoft.com/office/powerpoint/2010/main" val="27050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201411" y="-27614"/>
            <a:ext cx="9226016" cy="62909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3- الطرق الغير عضوية 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3149119" y="671848"/>
            <a:ext cx="5985202" cy="43492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 المعالج </a:t>
            </a:r>
            <a:r>
              <a:rPr lang="ar-BH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بالفستفة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والمعدن المعالج </a:t>
            </a:r>
            <a:r>
              <a:rPr lang="ar-BH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بالجلفنة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410199" y="1344571"/>
            <a:ext cx="6548817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تعتبر عملية تجهيز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للمعدن مثل المعالجة بالمنظفات للتخلص من الشحوم والدهون ولحمايتها من العوامل الجوية (معالجة سطحية نهائية)</a:t>
            </a:r>
          </a:p>
          <a:p>
            <a:pPr algn="ctr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الغرض منها:ـ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للحماية من الصدأ.     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إعطاء المشغولات شكلاً جمالياً.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تجهيز الحديد لدهان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الدوكوا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مميزاتها:ـ</a:t>
            </a:r>
          </a:p>
          <a:p>
            <a:pPr marL="342900" indent="-342900" algn="r" rtl="1"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صلبة جداً.</a:t>
            </a:r>
          </a:p>
          <a:p>
            <a:pPr marL="342900" indent="-342900" algn="r" rtl="1"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تمرر التيار الكهربائي.</a:t>
            </a:r>
          </a:p>
          <a:p>
            <a:pPr marL="342900" indent="-342900" algn="r" rtl="1">
              <a:buAutoNum type="arabicPeriod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التحكم في درجة اللون بوضع بردة الحديد مع المحلول.</a:t>
            </a:r>
          </a:p>
          <a:p>
            <a:pPr lvl="0" algn="ctr" rtl="1">
              <a:defRPr/>
            </a:pPr>
            <a:r>
              <a:rPr lang="ar-BH" sz="2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التنفيذ:ـ</a:t>
            </a:r>
          </a:p>
          <a:p>
            <a:pPr marL="514350" lvl="0" indent="-514350" algn="ctr" rtl="1">
              <a:buAutoNum type="arabicPeriod"/>
              <a:defRPr/>
            </a:pPr>
            <a:r>
              <a:rPr lang="ar-BH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إزالة الزيوت والشحوم تماماً.</a:t>
            </a:r>
          </a:p>
          <a:p>
            <a:pPr marL="514350" lvl="0" indent="-514350" algn="ctr" rtl="1">
              <a:buAutoNum type="arabicPeriod"/>
              <a:defRPr/>
            </a:pPr>
            <a:r>
              <a:rPr lang="ar-BH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إزالة الصدأ الموجود على السطح.</a:t>
            </a:r>
          </a:p>
          <a:p>
            <a:pPr marL="514350" lvl="0" indent="-514350" algn="ctr" rtl="1">
              <a:buAutoNum type="arabicPeriod"/>
              <a:defRPr/>
            </a:pPr>
            <a:r>
              <a:rPr lang="ar-BH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توضع المشغولة في محلول الفسفتة(محاليل الحديد +محاليل الزنك+ محاليل المنجنيز)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سهم للأسفل 19"/>
          <p:cNvSpPr/>
          <p:nvPr/>
        </p:nvSpPr>
        <p:spPr>
          <a:xfrm>
            <a:off x="460405" y="835362"/>
            <a:ext cx="3248492" cy="9368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الجلفنة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سهم للأسفل 21"/>
          <p:cNvSpPr/>
          <p:nvPr/>
        </p:nvSpPr>
        <p:spPr>
          <a:xfrm>
            <a:off x="8574543" y="721275"/>
            <a:ext cx="3248492" cy="6232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الفسفتة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54093" y="2330318"/>
            <a:ext cx="5103708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غمس المعدن في مصور الزنك وتعطي المعدن لون الحديد</a:t>
            </a:r>
          </a:p>
          <a:p>
            <a:pPr algn="ctr"/>
            <a:r>
              <a:rPr lang="ar-BH" sz="2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الخطوات:ـ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تنظف المشغولة بغمرها في حامض مخفف (حامض </a:t>
            </a:r>
            <a:r>
              <a:rPr lang="ar-BH" sz="2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الايدروكلوريك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الماء) في حوض مبطن بالرصاص.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يسخن المحلول جيداً للحصول على سطح ناعم.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إزالة الأجزاء الصلبة التي قد تتواجد على سطح الألواح.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تنقل المشغولة بحوض به ماء للغسيل.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جفاف المشغولة من الماء تنقل لحوض </a:t>
            </a:r>
            <a:r>
              <a:rPr lang="ar-BH" sz="2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الجلفنة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(يحتوي على سبيكة الزنك).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تغسل المشغولة بالماء الدافئ.</a:t>
            </a:r>
          </a:p>
          <a:p>
            <a:pPr marL="342900" indent="-342900" algn="ctr" rtl="1">
              <a:buAutoNum type="arabicPeriod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تجفف داخل فرن خاص.</a:t>
            </a:r>
          </a:p>
        </p:txBody>
      </p:sp>
    </p:spTree>
    <p:extLst>
      <p:ext uri="{BB962C8B-B14F-4D97-AF65-F5344CB8AC3E}">
        <p14:creationId xmlns:p14="http://schemas.microsoft.com/office/powerpoint/2010/main" val="319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2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2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2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3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2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2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2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2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2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32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32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2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2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325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325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25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25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build="p" animBg="1"/>
      <p:bldP spid="20" grpId="0" animBg="1"/>
      <p:bldP spid="22" grpId="0" animBg="1"/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طرق تشطيب المنتجات المعدنية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10"/>
          <p:cNvSpPr/>
          <p:nvPr/>
        </p:nvSpPr>
        <p:spPr>
          <a:xfrm>
            <a:off x="29033" y="1268441"/>
            <a:ext cx="12106250" cy="51487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945927" y="193295"/>
            <a:ext cx="8272462" cy="8525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4- الطلاء الكهربائي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385642" y="1296119"/>
            <a:ext cx="7394714" cy="10583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يعتبر الطلاء الكهربائي من أهم و أقدمها المستخدمة في حماية المعدن، ومن خلال الطلاء يتم تغير شكل وخواص المعادن من خلال طلاء المعادن الرخيصة بمعادن غالية الثمن 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385642" y="3700398"/>
            <a:ext cx="7480515" cy="24136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فكرة الطلاء الكهربائي على النحو التالي:ـ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تجهيز حوض الطلاء وهو عبارة عن ملح من أملاح المعدن المراد الطلاء به.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يوضع المعدن المراد الطلاء به (ذهب-فضة....الخ) في القطب الموجب (المصعد)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توضع المشغولة المراد طلائها في القطب السالب (مهبط).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وعند توصيل الكهربائي يتفاعل المصعد ويتفتت 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جزئيات صغيرة جداً تستقر على المهبط </a:t>
            </a:r>
          </a:p>
          <a:p>
            <a:pPr algn="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(المشغولة المراد طلاؤها)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610876243"/>
              </p:ext>
            </p:extLst>
          </p:nvPr>
        </p:nvGraphicFramePr>
        <p:xfrm>
          <a:off x="335280" y="2026920"/>
          <a:ext cx="3942080" cy="428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/>
          <p:cNvSpPr/>
          <p:nvPr/>
        </p:nvSpPr>
        <p:spPr>
          <a:xfrm>
            <a:off x="85750" y="1467869"/>
            <a:ext cx="4191610" cy="5895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مراحل تجهيز السطح المعدني لعملية الطلاء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4471443" y="4773478"/>
            <a:ext cx="2649675" cy="1688298"/>
            <a:chOff x="4471442" y="3099661"/>
            <a:chExt cx="2649675" cy="2331374"/>
          </a:xfrm>
          <a:solidFill>
            <a:schemeClr val="accent4">
              <a:lumMod val="60000"/>
              <a:lumOff val="40000"/>
            </a:schemeClr>
          </a:solidFill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1442" y="3406988"/>
              <a:ext cx="2649675" cy="2024047"/>
            </a:xfrm>
            <a:prstGeom prst="rect">
              <a:avLst/>
            </a:prstGeom>
            <a:grpFill/>
          </p:spPr>
        </p:pic>
        <p:sp>
          <p:nvSpPr>
            <p:cNvPr id="6" name="مربع نص 5"/>
            <p:cNvSpPr txBox="1"/>
            <p:nvPr/>
          </p:nvSpPr>
          <p:spPr>
            <a:xfrm>
              <a:off x="4990454" y="3099661"/>
              <a:ext cx="1797804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ar-BH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مصدر تيار كهربائي</a:t>
              </a:r>
            </a:p>
          </p:txBody>
        </p:sp>
      </p:grpSp>
      <p:sp>
        <p:nvSpPr>
          <p:cNvPr id="14" name="مستطيل مستدير الزوايا 13"/>
          <p:cNvSpPr/>
          <p:nvPr/>
        </p:nvSpPr>
        <p:spPr>
          <a:xfrm>
            <a:off x="9713779" y="2676725"/>
            <a:ext cx="2478221" cy="601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الطلاء الكهربائي:ـ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303305" y="2382979"/>
            <a:ext cx="2410474" cy="601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جمال وقيمة المنتج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483824" y="2401785"/>
            <a:ext cx="2718209" cy="601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 الحماية للسطح من العوامل الجوية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342343" y="3024898"/>
            <a:ext cx="2410474" cy="601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توصيلة الكهربائية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613288" y="3050789"/>
            <a:ext cx="2628035" cy="601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إضافة خواص جديدة للمعدن</a:t>
            </a:r>
          </a:p>
        </p:txBody>
      </p:sp>
    </p:spTree>
    <p:extLst>
      <p:ext uri="{BB962C8B-B14F-4D97-AF65-F5344CB8AC3E}">
        <p14:creationId xmlns:p14="http://schemas.microsoft.com/office/powerpoint/2010/main" val="16239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Graphic spid="3" grpId="0">
        <p:bldAsOne/>
      </p:bldGraphic>
      <p:bldP spid="4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طرق تشطيب المنتجات المعدنية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10"/>
          <p:cNvSpPr/>
          <p:nvPr/>
        </p:nvSpPr>
        <p:spPr>
          <a:xfrm>
            <a:off x="-69184" y="1125787"/>
            <a:ext cx="12261184" cy="53787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5942" y="28775"/>
            <a:ext cx="10342428" cy="58888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تتأثر بدرجة بسيطة بالعوامل الجوية وتكون طبقة تحمي المعدن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3327330" y="675147"/>
            <a:ext cx="4923473" cy="43492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المعادن الغير حديدية وطرق حمايتها؟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0032" y="1224489"/>
            <a:ext cx="235833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أولاً:ـ الألومنيوم وسبائكه</a:t>
            </a:r>
          </a:p>
        </p:txBody>
      </p:sp>
      <p:sp>
        <p:nvSpPr>
          <p:cNvPr id="12" name="Rectangle 5"/>
          <p:cNvSpPr/>
          <p:nvPr/>
        </p:nvSpPr>
        <p:spPr>
          <a:xfrm>
            <a:off x="1281358" y="1125787"/>
            <a:ext cx="214674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ثانياً:ـ النحاس وسبائكه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337156" y="1562675"/>
            <a:ext cx="6719606" cy="14136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تنظف المشغولة جيداً من الدهون باستخدام مذيب كثالث كلور الاثيلين.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توضع في محلول درجة </a:t>
            </a:r>
            <a:r>
              <a:rPr lang="ar-BH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تركيزة</a:t>
            </a: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15% حامض كبريتيك ثم محلول تركيزه 5% حامض كروميك 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تغسل جيدًا بالماء وتجف وتدهن مباشرة.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أنواع من الدهانات تحتوي على مواد كيماوية لتسخين القطعة.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2522" y="1587452"/>
            <a:ext cx="4742837" cy="13888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تنظف المشغولة من الدهون والشحوم باستخدام المذيبات.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تزال القشرة بالصنفرة.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توضع في محلول  مخفف ثم تغسل بالماء.</a:t>
            </a:r>
          </a:p>
          <a:p>
            <a:pPr marL="457200" indent="-457200" algn="r" rtl="1">
              <a:buAutoNum type="arabicPeriod"/>
            </a:pPr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تغطيتها بطبقة ورنيش شفافة لحمايتها من العوامل الجوية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957041" y="3133285"/>
            <a:ext cx="4474881" cy="5912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تلوين الالومنيوم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039801" y="3815164"/>
            <a:ext cx="6004560" cy="26065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الخدوش ويصقل السطح جيداً.</a:t>
            </a:r>
          </a:p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إزالة المواد الدهنية.</a:t>
            </a:r>
          </a:p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يعلق الألومنيوم المراد </a:t>
            </a:r>
            <a:r>
              <a:rPr lang="ar-BH" sz="22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تلوينة</a:t>
            </a: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22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أكسدتة</a:t>
            </a: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القطب الموجب في المصعد ويكون المهبط صلب غير قابل للصدأ .</a:t>
            </a:r>
          </a:p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غمر المشغولة في محاليل التلوين.</a:t>
            </a:r>
          </a:p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تغسل المشغولة في ماء في درجة الغليان.</a:t>
            </a:r>
          </a:p>
          <a:p>
            <a:pPr marL="457200" indent="-457200" algn="r" rtl="1">
              <a:buAutoNum type="arabicPeriod"/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تغسل المشغولة بالماء البارد.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65941" y="5891455"/>
            <a:ext cx="5522951" cy="5302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أنظمة سحب وإعادة تدوير الهواء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2089" y="4455674"/>
            <a:ext cx="5535276" cy="5012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استخدام معدات آلية وأماكن خاصة مزودة بوسائل تهوية قوية.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2522" y="5137508"/>
            <a:ext cx="5554843" cy="650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الأغطية والكمامات المتحركة أثناء الطلاء حيث يتعرض العامل لانبعاثات حرية قد تكون ضارة</a:t>
            </a:r>
          </a:p>
        </p:txBody>
      </p:sp>
      <p:sp>
        <p:nvSpPr>
          <p:cNvPr id="4" name="دبوس زينة 3"/>
          <p:cNvSpPr/>
          <p:nvPr/>
        </p:nvSpPr>
        <p:spPr>
          <a:xfrm>
            <a:off x="133013" y="3428896"/>
            <a:ext cx="5204143" cy="674247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الأمن والسلامة أثناء عمليات الطلاء المختلفة</a:t>
            </a:r>
          </a:p>
        </p:txBody>
      </p:sp>
    </p:spTree>
    <p:extLst>
      <p:ext uri="{BB962C8B-B14F-4D97-AF65-F5344CB8AC3E}">
        <p14:creationId xmlns:p14="http://schemas.microsoft.com/office/powerpoint/2010/main" val="8818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10" grpId="0" animBg="1"/>
      <p:bldP spid="6" grpId="0" animBg="1"/>
      <p:bldP spid="12" grpId="0" animBg="1"/>
      <p:bldP spid="3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/>
          <p:cNvSpPr/>
          <p:nvPr/>
        </p:nvSpPr>
        <p:spPr>
          <a:xfrm>
            <a:off x="473681" y="885826"/>
            <a:ext cx="11527819" cy="5468678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038668" y="156948"/>
            <a:ext cx="10110103" cy="6275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سؤال1:ـ صل بين كل معدن حسب تأثره بالعوامل الجوية</a:t>
            </a:r>
            <a:endParaRPr lang="en-US" sz="48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852665" y="4790228"/>
            <a:ext cx="2852255" cy="1014769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الذهب والفضة والبلاتين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852665" y="3353138"/>
            <a:ext cx="2817668" cy="97012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كالألومنيوم والنحاس والرصاص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852665" y="1791701"/>
            <a:ext cx="2817668" cy="962041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الحديد ومشتقاته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808640" y="1711627"/>
            <a:ext cx="3187450" cy="96204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 لا تتأثر بالعوامل الجوية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7808640" y="4716103"/>
            <a:ext cx="3187451" cy="100882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تتأثر بدرجة بسيطة بالعوامل الجوية وتكون طبقة تحمي المعدن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808640" y="3273064"/>
            <a:ext cx="3192334" cy="100080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تتأثر تماماً بالعوامل الجوية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916593" y="1043219"/>
            <a:ext cx="2362200" cy="434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السؤال الأول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5" name="سهم للأسفل 24"/>
          <p:cNvSpPr/>
          <p:nvPr/>
        </p:nvSpPr>
        <p:spPr>
          <a:xfrm rot="2924901">
            <a:off x="6005862" y="2136270"/>
            <a:ext cx="622924" cy="3835018"/>
          </a:xfrm>
          <a:prstGeom prst="downArrow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سهم للأسفل 25"/>
          <p:cNvSpPr/>
          <p:nvPr/>
        </p:nvSpPr>
        <p:spPr>
          <a:xfrm rot="7929659">
            <a:off x="5972291" y="1636550"/>
            <a:ext cx="591135" cy="3935067"/>
          </a:xfrm>
          <a:prstGeom prst="downArrow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سهم للأسفل 26"/>
          <p:cNvSpPr/>
          <p:nvPr/>
        </p:nvSpPr>
        <p:spPr>
          <a:xfrm rot="5400000">
            <a:off x="5955243" y="2311286"/>
            <a:ext cx="591135" cy="298017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872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/>
          <p:cNvSpPr/>
          <p:nvPr/>
        </p:nvSpPr>
        <p:spPr>
          <a:xfrm>
            <a:off x="0" y="885826"/>
            <a:ext cx="12191999" cy="5468678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225445" y="2200987"/>
            <a:ext cx="2852255" cy="5428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طرق العضوية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491838" y="2179766"/>
            <a:ext cx="2852255" cy="5852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الطرق الغير عضوية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878922" y="183501"/>
            <a:ext cx="9886950" cy="53848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سؤال2:ـ اذكر  بعض أنواع طرق معالجة الاسطح؟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97647" y="2222208"/>
            <a:ext cx="2831110" cy="5540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طرق كهروكيميائية</a:t>
            </a:r>
          </a:p>
        </p:txBody>
      </p:sp>
      <p:grpSp>
        <p:nvGrpSpPr>
          <p:cNvPr id="21" name="مجموعة 20"/>
          <p:cNvGrpSpPr/>
          <p:nvPr/>
        </p:nvGrpSpPr>
        <p:grpSpPr>
          <a:xfrm>
            <a:off x="1538056" y="1437874"/>
            <a:ext cx="9531426" cy="494046"/>
            <a:chOff x="1563294" y="1058927"/>
            <a:chExt cx="8472849" cy="494046"/>
          </a:xfrm>
        </p:grpSpPr>
        <p:sp>
          <p:nvSpPr>
            <p:cNvPr id="22" name="قوس كبير أيمن 21"/>
            <p:cNvSpPr/>
            <p:nvPr/>
          </p:nvSpPr>
          <p:spPr>
            <a:xfrm rot="16200000">
              <a:off x="5552696" y="-2930475"/>
              <a:ext cx="494046" cy="8472849"/>
            </a:xfrm>
            <a:prstGeom prst="rightBrac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B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" name="رابط كسهم مستقيم 22"/>
            <p:cNvCxnSpPr/>
            <p:nvPr/>
          </p:nvCxnSpPr>
          <p:spPr>
            <a:xfrm>
              <a:off x="5799719" y="1223673"/>
              <a:ext cx="0" cy="2671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مستطيل مستدير الزوايا 23"/>
          <p:cNvSpPr/>
          <p:nvPr/>
        </p:nvSpPr>
        <p:spPr>
          <a:xfrm>
            <a:off x="9791840" y="3733557"/>
            <a:ext cx="2057400" cy="5261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الدهانات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4861669" y="3716939"/>
            <a:ext cx="2072640" cy="536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الفسفتة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الجلفة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55273" y="3715284"/>
            <a:ext cx="2412581" cy="5114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الطلاء الكهربائي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455273" y="1133489"/>
            <a:ext cx="1743805" cy="434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إجابة سؤال 2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ea typeface="+mn-ea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5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/>
          <p:cNvSpPr/>
          <p:nvPr/>
        </p:nvSpPr>
        <p:spPr>
          <a:xfrm>
            <a:off x="0" y="885826"/>
            <a:ext cx="12191999" cy="5468678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05770" y="232677"/>
            <a:ext cx="9886950" cy="53848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س3:ـ عدد شروط الدهان الجيد؟</a:t>
            </a:r>
            <a:endParaRPr lang="en-US" sz="4000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505289" y="1181274"/>
            <a:ext cx="2207431" cy="434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 السؤال3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19" name="Rounded Rectangle 10"/>
          <p:cNvSpPr/>
          <p:nvPr/>
        </p:nvSpPr>
        <p:spPr>
          <a:xfrm>
            <a:off x="4408502" y="1748301"/>
            <a:ext cx="3751672" cy="903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قوة التصاق الدهان بالمعدن نفسة</a:t>
            </a:r>
          </a:p>
        </p:txBody>
      </p:sp>
      <p:sp>
        <p:nvSpPr>
          <p:cNvPr id="20" name="Rounded Rectangle 10"/>
          <p:cNvSpPr/>
          <p:nvPr/>
        </p:nvSpPr>
        <p:spPr>
          <a:xfrm>
            <a:off x="4408502" y="2866871"/>
            <a:ext cx="3751672" cy="907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مقاومة طبقة الدهان للعوامل الجوية</a:t>
            </a:r>
          </a:p>
        </p:txBody>
      </p:sp>
      <p:sp>
        <p:nvSpPr>
          <p:cNvPr id="21" name="Rounded Rectangle 10"/>
          <p:cNvSpPr/>
          <p:nvPr/>
        </p:nvSpPr>
        <p:spPr>
          <a:xfrm>
            <a:off x="4408502" y="3987477"/>
            <a:ext cx="3751672" cy="92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الشكل الجمالي ودرجة الألوان المناسبة</a:t>
            </a:r>
          </a:p>
        </p:txBody>
      </p:sp>
      <p:sp>
        <p:nvSpPr>
          <p:cNvPr id="22" name="سهم إلى اليسار 21"/>
          <p:cNvSpPr/>
          <p:nvPr/>
        </p:nvSpPr>
        <p:spPr>
          <a:xfrm>
            <a:off x="8529639" y="2744778"/>
            <a:ext cx="3662361" cy="1131306"/>
          </a:xfrm>
          <a:prstGeom prst="lef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الدهان الجيد</a:t>
            </a:r>
          </a:p>
        </p:txBody>
      </p:sp>
    </p:spTree>
    <p:extLst>
      <p:ext uri="{BB962C8B-B14F-4D97-AF65-F5344CB8AC3E}">
        <p14:creationId xmlns:p14="http://schemas.microsoft.com/office/powerpoint/2010/main" val="16315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391255" y="1413746"/>
            <a:ext cx="11535134" cy="4924620"/>
          </a:xfrm>
          <a:prstGeom prst="roundRect">
            <a:avLst/>
          </a:prstGeom>
          <a:solidFill>
            <a:srgbClr val="FFD1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529206" y="2642471"/>
            <a:ext cx="6894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الدرس بحمد الله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 تمنياتنا لكم بالنجاح والتوفيق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طرق تشطيب المنتجات المعدنية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3399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48395" y="134905"/>
            <a:ext cx="4386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تشطيب الأعمال/ الصباغة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50" y="0"/>
            <a:ext cx="1646183" cy="12680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31011"/>
          <a:stretch/>
        </p:blipFill>
        <p:spPr>
          <a:xfrm>
            <a:off x="3760307" y="1026746"/>
            <a:ext cx="4399783" cy="1306286"/>
          </a:xfrm>
          <a:prstGeom prst="rect">
            <a:avLst/>
          </a:prstGeom>
        </p:spPr>
      </p:pic>
      <p:sp>
        <p:nvSpPr>
          <p:cNvPr id="21" name="Rounded Rectangle 10"/>
          <p:cNvSpPr/>
          <p:nvPr/>
        </p:nvSpPr>
        <p:spPr>
          <a:xfrm>
            <a:off x="561703" y="2510562"/>
            <a:ext cx="11274278" cy="3910550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28494" y="2436050"/>
            <a:ext cx="10896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</a:t>
            </a: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أسباب دهان (اصباغ) المشغولات المعدنية وشروط الدهانة الجيد بشكل صحيح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يصنف الطالب اقسام المعادن من حيث تأثر ها بالعوامل الجوية بصورة سليمة.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يميز </a:t>
            </a: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المكونات الرئيسية التي تدخل في تركيب الدهانات( الاصباغ ) بدقة 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الطرق المختلفة المستخدمة لحماية الاسطح المعدنية من حيث التعريف والمميزات والاستعمالات وخطوات تنفيذها بشكل سليم.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784922" y="6495624"/>
            <a:ext cx="562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الإعدادية-المجالات العملية- مقرر النجارة - درس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تشطيب الأعمال/ الصباغة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9289837" y="1579814"/>
            <a:ext cx="2852255" cy="5428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طرق العضوية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441930" y="1552972"/>
            <a:ext cx="2852255" cy="5852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الطرق الغير عضوية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62870" y="-10211"/>
            <a:ext cx="9886950" cy="53848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طرق معالجة الاسطح المعدنية بالتغطية وخاماتها المختلفة</a:t>
            </a:r>
            <a:endParaRPr lang="en-US" sz="40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462870" y="604141"/>
            <a:ext cx="9886950" cy="43492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بدقة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طرق معالجة الاسطح المعدنية  وأسباب اصباغها وشروط الدهان الجيد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917052" y="2212153"/>
            <a:ext cx="2057400" cy="5261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الدهانات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763399" y="2221161"/>
            <a:ext cx="2072640" cy="536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الفسفتة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الجلفة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47739" y="1595414"/>
            <a:ext cx="2831110" cy="5540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طرق كهروكيميائية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57003" y="2219506"/>
            <a:ext cx="2412581" cy="5114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الطلاء الكهربائي</a:t>
            </a:r>
          </a:p>
        </p:txBody>
      </p:sp>
      <p:sp>
        <p:nvSpPr>
          <p:cNvPr id="2" name="دبوس زينة 1"/>
          <p:cNvSpPr/>
          <p:nvPr/>
        </p:nvSpPr>
        <p:spPr>
          <a:xfrm>
            <a:off x="9917052" y="4532116"/>
            <a:ext cx="2225040" cy="924313"/>
          </a:xfrm>
          <a:prstGeom prst="plaque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الغرض من دهان المشغولات المعدنية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564495903"/>
              </p:ext>
            </p:extLst>
          </p:nvPr>
        </p:nvGraphicFramePr>
        <p:xfrm>
          <a:off x="6035040" y="3464976"/>
          <a:ext cx="4314780" cy="301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ounded Rectangle 10"/>
          <p:cNvSpPr/>
          <p:nvPr/>
        </p:nvSpPr>
        <p:spPr>
          <a:xfrm>
            <a:off x="-56818" y="3958042"/>
            <a:ext cx="3751672" cy="4850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قوة التصاق الدهان بالمعدن نفسة</a:t>
            </a:r>
          </a:p>
        </p:txBody>
      </p:sp>
      <p:sp>
        <p:nvSpPr>
          <p:cNvPr id="33" name="Rounded Rectangle 10"/>
          <p:cNvSpPr/>
          <p:nvPr/>
        </p:nvSpPr>
        <p:spPr>
          <a:xfrm>
            <a:off x="4142" y="4823484"/>
            <a:ext cx="3751672" cy="4870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مقاومة طبقة الدهان للعوامل الجوية</a:t>
            </a:r>
          </a:p>
        </p:txBody>
      </p:sp>
      <p:sp>
        <p:nvSpPr>
          <p:cNvPr id="34" name="Rounded Rectangle 10"/>
          <p:cNvSpPr/>
          <p:nvPr/>
        </p:nvSpPr>
        <p:spPr>
          <a:xfrm>
            <a:off x="4142" y="5605520"/>
            <a:ext cx="3751672" cy="4977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الشكل الجمالي ودرجة الألوان المناسبة</a:t>
            </a:r>
          </a:p>
        </p:txBody>
      </p:sp>
      <p:sp>
        <p:nvSpPr>
          <p:cNvPr id="14" name="سهم إلى اليسار 13"/>
          <p:cNvSpPr/>
          <p:nvPr/>
        </p:nvSpPr>
        <p:spPr>
          <a:xfrm>
            <a:off x="3816774" y="4064207"/>
            <a:ext cx="2096346" cy="1819907"/>
          </a:xfrm>
          <a:prstGeom prst="lef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الدهان الجيد</a:t>
            </a:r>
          </a:p>
        </p:txBody>
      </p:sp>
      <p:sp>
        <p:nvSpPr>
          <p:cNvPr id="15" name="سهم للأسفل 14"/>
          <p:cNvSpPr/>
          <p:nvPr/>
        </p:nvSpPr>
        <p:spPr>
          <a:xfrm>
            <a:off x="10119912" y="2791700"/>
            <a:ext cx="1651680" cy="1687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/>
              <a:t>أسباب</a:t>
            </a:r>
          </a:p>
          <a:p>
            <a:pPr algn="ctr"/>
            <a:r>
              <a:rPr lang="ar-BH" b="1" dirty="0"/>
              <a:t>الاصباغ</a:t>
            </a:r>
          </a:p>
        </p:txBody>
      </p:sp>
      <p:grpSp>
        <p:nvGrpSpPr>
          <p:cNvPr id="36" name="مجموعة 35"/>
          <p:cNvGrpSpPr/>
          <p:nvPr/>
        </p:nvGrpSpPr>
        <p:grpSpPr>
          <a:xfrm>
            <a:off x="1563294" y="1058927"/>
            <a:ext cx="9531426" cy="494046"/>
            <a:chOff x="1563294" y="1058927"/>
            <a:chExt cx="8472849" cy="494046"/>
          </a:xfrm>
        </p:grpSpPr>
        <p:sp>
          <p:nvSpPr>
            <p:cNvPr id="4" name="قوس كبير أيمن 3"/>
            <p:cNvSpPr/>
            <p:nvPr/>
          </p:nvSpPr>
          <p:spPr>
            <a:xfrm rot="16200000">
              <a:off x="5552696" y="-2930475"/>
              <a:ext cx="494046" cy="8472849"/>
            </a:xfrm>
            <a:prstGeom prst="rightBrace">
              <a:avLst/>
            </a:prstGeom>
            <a:ln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35" name="رابط كسهم مستقيم 34"/>
            <p:cNvCxnSpPr/>
            <p:nvPr/>
          </p:nvCxnSpPr>
          <p:spPr>
            <a:xfrm>
              <a:off x="5799719" y="1223673"/>
              <a:ext cx="0" cy="2671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5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7" grpId="0" animBg="1"/>
      <p:bldP spid="20" grpId="0" animBg="1"/>
      <p:bldP spid="2" grpId="0" animBg="1"/>
      <p:bldGraphic spid="3" grpId="0">
        <p:bldAsOne/>
      </p:bldGraphic>
      <p:bldP spid="32" grpId="0" animBg="1"/>
      <p:bldP spid="33" grpId="0" animBg="1"/>
      <p:bldP spid="34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1259129" y="84597"/>
            <a:ext cx="9182750" cy="98972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1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اذكر أسباب إصباغ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الاسطح المعدنية وشروط الدهان الجيد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ea typeface="+mn-ea"/>
              <a:cs typeface="Frutiger LT Arabic 55 Roman" panose="01000000000000000000" pitchFamily="2" charset="-78"/>
            </a:endParaRPr>
          </a:p>
        </p:txBody>
      </p:sp>
      <p:sp>
        <p:nvSpPr>
          <p:cNvPr id="2" name="دبوس زينة 1"/>
          <p:cNvSpPr/>
          <p:nvPr/>
        </p:nvSpPr>
        <p:spPr>
          <a:xfrm>
            <a:off x="8988364" y="2378077"/>
            <a:ext cx="2225040" cy="924313"/>
          </a:xfrm>
          <a:prstGeom prst="plaque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أسباب اصباغ الاسطح المعدنية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168906312"/>
              </p:ext>
            </p:extLst>
          </p:nvPr>
        </p:nvGraphicFramePr>
        <p:xfrm>
          <a:off x="5106352" y="1310937"/>
          <a:ext cx="4314780" cy="301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ounded Rectangle 10"/>
          <p:cNvSpPr/>
          <p:nvPr/>
        </p:nvSpPr>
        <p:spPr>
          <a:xfrm>
            <a:off x="586119" y="4033862"/>
            <a:ext cx="3751672" cy="4850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قوة التصاق الدهان بالمعدن نفسة</a:t>
            </a:r>
          </a:p>
        </p:txBody>
      </p:sp>
      <p:sp>
        <p:nvSpPr>
          <p:cNvPr id="33" name="Rounded Rectangle 10"/>
          <p:cNvSpPr/>
          <p:nvPr/>
        </p:nvSpPr>
        <p:spPr>
          <a:xfrm>
            <a:off x="647079" y="4899304"/>
            <a:ext cx="3751672" cy="4870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مقاومة طبقة الدهان للعوامل الجوية</a:t>
            </a:r>
          </a:p>
        </p:txBody>
      </p:sp>
      <p:sp>
        <p:nvSpPr>
          <p:cNvPr id="34" name="Rounded Rectangle 10"/>
          <p:cNvSpPr/>
          <p:nvPr/>
        </p:nvSpPr>
        <p:spPr>
          <a:xfrm>
            <a:off x="647079" y="5681340"/>
            <a:ext cx="3751672" cy="4977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الشكل الجمالي ودرجة الألوان المناسبة</a:t>
            </a:r>
          </a:p>
        </p:txBody>
      </p:sp>
      <p:sp>
        <p:nvSpPr>
          <p:cNvPr id="14" name="سهم إلى اليسار 13"/>
          <p:cNvSpPr/>
          <p:nvPr/>
        </p:nvSpPr>
        <p:spPr>
          <a:xfrm>
            <a:off x="4514850" y="4359204"/>
            <a:ext cx="4473514" cy="1819907"/>
          </a:xfrm>
          <a:prstGeom prst="lef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شروط الدهان الجيد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1158751" y="1605818"/>
            <a:ext cx="1743805" cy="434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إجابة نشاط 1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ea typeface="+mn-ea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6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Graphic spid="3" grpId="0">
        <p:bldAsOne/>
      </p:bldGraphic>
      <p:bldP spid="32" grpId="0" animBg="1"/>
      <p:bldP spid="33" grpId="0" animBg="1"/>
      <p:bldP spid="34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8516096-DF03-4A90-A396-FC8B64291C77}"/>
              </a:ext>
            </a:extLst>
          </p:cNvPr>
          <p:cNvSpPr/>
          <p:nvPr/>
        </p:nvSpPr>
        <p:spPr>
          <a:xfrm>
            <a:off x="-12792" y="856390"/>
            <a:ext cx="12204791" cy="24137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E9EF74C-AFD1-4E26-A9DA-E27BE50E467E}"/>
              </a:ext>
            </a:extLst>
          </p:cNvPr>
          <p:cNvSpPr txBox="1">
            <a:spLocks/>
          </p:cNvSpPr>
          <p:nvPr/>
        </p:nvSpPr>
        <p:spPr>
          <a:xfrm>
            <a:off x="6718491" y="10566"/>
            <a:ext cx="5033839" cy="33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735" y="8904283"/>
            <a:ext cx="546265" cy="28818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طرق تشطيب المنتجات المعدنية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919926" y="2647149"/>
            <a:ext cx="2852255" cy="53026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الذهب والفضة والبلاتين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280224" y="2695279"/>
            <a:ext cx="3042335" cy="53693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كالألومنيوم والنحاس والرصاص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67557" y="2723436"/>
            <a:ext cx="2402922" cy="473875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الحديد ومشتقاته</a:t>
            </a:r>
          </a:p>
        </p:txBody>
      </p:sp>
      <p:sp>
        <p:nvSpPr>
          <p:cNvPr id="2" name="قوس كبير أيمن 1"/>
          <p:cNvSpPr/>
          <p:nvPr/>
        </p:nvSpPr>
        <p:spPr>
          <a:xfrm rot="16200000">
            <a:off x="5811161" y="-3143117"/>
            <a:ext cx="371763" cy="9351026"/>
          </a:xfrm>
          <a:prstGeom prst="rightBrace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692116" y="1851754"/>
            <a:ext cx="3187450" cy="551291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 لا تتأثر بالعوامل الجوية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146132" y="1729507"/>
            <a:ext cx="3592236" cy="792480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تتأثر بدرجة بسيطة بالعوامل الجوية وتكون طبقة تحمي المعدن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95884" y="1855103"/>
            <a:ext cx="3346269" cy="453169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تتأثر تماماً بالعوامل الجوية</a:t>
            </a: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549036" y="302073"/>
            <a:ext cx="10896011" cy="46893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BH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تتأثر معظم المعادن بالعوامل الجوية فيتأثر لونها نتيجة أكسدة الأسطح الخارجي للمعدن وفي بعض الأحيان تؤدي إلى التأكل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0" name="قوس كبير أيمن 19"/>
          <p:cNvSpPr/>
          <p:nvPr/>
        </p:nvSpPr>
        <p:spPr>
          <a:xfrm rot="16200000">
            <a:off x="2505271" y="2901486"/>
            <a:ext cx="494046" cy="3422240"/>
          </a:xfrm>
          <a:prstGeom prst="rightBrace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047628" y="4920878"/>
            <a:ext cx="2852255" cy="446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الصدأ الكيميائي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0295" y="4926737"/>
            <a:ext cx="2465960" cy="4348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الصدأ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الكهروكيميائي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67557" y="3802141"/>
            <a:ext cx="3453953" cy="47805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أنوع الصدأ</a:t>
            </a:r>
            <a:endParaRPr lang="en-US" sz="2000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2599628" y="5537835"/>
            <a:ext cx="3490479" cy="7924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يحدث نتيجة تفاعل المعدن مع الغازات الجافة- الرطبة- السائلة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-12792" y="5571622"/>
            <a:ext cx="2509047" cy="792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يحدث نتيجة تفاعل المعدن مع التيار الكهربائي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242284" y="3514344"/>
            <a:ext cx="4782032" cy="52985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خطورة الصدأ المؤدي إلى التأكل والتلف</a:t>
            </a:r>
            <a:endParaRPr lang="en-US" sz="2400" dirty="0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10199046" y="5086922"/>
            <a:ext cx="1992953" cy="430660"/>
          </a:xfrm>
          <a:prstGeom prst="round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الصدأ المكاني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6718492" y="4134564"/>
            <a:ext cx="3399564" cy="718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وتبدو مظاهرة في التأكل المنظم للمعدن على السطح الخارجي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0182424" y="4284148"/>
            <a:ext cx="2009575" cy="436069"/>
          </a:xfrm>
          <a:prstGeom prst="round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الصدأ المنتظم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6718492" y="4908667"/>
            <a:ext cx="3397062" cy="7973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وتبدو مظاهرة في أماكن متفرقة من سطح المعدن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718492" y="5717266"/>
            <a:ext cx="3397062" cy="7445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أخطر الأنواع نظراً لانتشاره في أعماق المعدن ولا يظهر أي أثر على السطح الخارجي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0199047" y="5844964"/>
            <a:ext cx="1992953" cy="417056"/>
          </a:xfrm>
          <a:prstGeom prst="round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الصدأ بين البلورات</a:t>
            </a:r>
          </a:p>
        </p:txBody>
      </p:sp>
      <p:sp>
        <p:nvSpPr>
          <p:cNvPr id="3" name="سهم للأسفل 2"/>
          <p:cNvSpPr/>
          <p:nvPr/>
        </p:nvSpPr>
        <p:spPr>
          <a:xfrm>
            <a:off x="10128679" y="2330176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سهم للأسفل 31"/>
          <p:cNvSpPr/>
          <p:nvPr/>
        </p:nvSpPr>
        <p:spPr>
          <a:xfrm>
            <a:off x="1697079" y="2296597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سهم للأسفل 32"/>
          <p:cNvSpPr/>
          <p:nvPr/>
        </p:nvSpPr>
        <p:spPr>
          <a:xfrm>
            <a:off x="5639071" y="2434867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494533" y="892852"/>
            <a:ext cx="7521070" cy="45066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اقسام المعادن من حيث تأثرها بالعوامل الجوية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34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2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" grpId="0" animBg="1"/>
      <p:bldP spid="13" grpId="0" animBg="1"/>
      <p:bldP spid="14" grpId="0" animBg="1"/>
      <p:bldP spid="27" grpId="0" animBg="1"/>
      <p:bldP spid="34" grpId="0" animBg="1"/>
      <p:bldP spid="20" grpId="0" animBg="1"/>
      <p:bldP spid="22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" grpId="0" animBg="1"/>
      <p:bldP spid="32" grpId="0" animBg="1"/>
      <p:bldP spid="3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E9EF74C-AFD1-4E26-A9DA-E27BE50E467E}"/>
              </a:ext>
            </a:extLst>
          </p:cNvPr>
          <p:cNvSpPr txBox="1">
            <a:spLocks/>
          </p:cNvSpPr>
          <p:nvPr/>
        </p:nvSpPr>
        <p:spPr>
          <a:xfrm>
            <a:off x="6718491" y="10566"/>
            <a:ext cx="5033839" cy="33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735" y="8904283"/>
            <a:ext cx="546265" cy="288187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611469" y="793946"/>
            <a:ext cx="9195367" cy="56836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2 </a:t>
            </a:r>
            <a:r>
              <a:rPr lang="ar-B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اذكر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اقسام المعادن من حيث تأثرها بالعوامل الجوية مع </a:t>
            </a:r>
            <a:r>
              <a:rPr lang="ar-B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مثلة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المعادن - طرق تشطيب المنتجات المعدنية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174102" y="4389151"/>
            <a:ext cx="2852255" cy="84007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9925" y="4366301"/>
            <a:ext cx="3042335" cy="86083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967766" y="4331566"/>
            <a:ext cx="2402922" cy="86083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قوس كبير أيمن 1"/>
          <p:cNvSpPr/>
          <p:nvPr/>
        </p:nvSpPr>
        <p:spPr>
          <a:xfrm rot="16200000">
            <a:off x="6126645" y="-2788755"/>
            <a:ext cx="371763" cy="9351026"/>
          </a:xfrm>
          <a:prstGeom prst="rightBrace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9004550" y="2265928"/>
            <a:ext cx="3187450" cy="796264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684975" y="2202020"/>
            <a:ext cx="3592236" cy="860171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11368" y="2134330"/>
            <a:ext cx="3346269" cy="927862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10326335" y="3483233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سهم للأسفل 31"/>
          <p:cNvSpPr/>
          <p:nvPr/>
        </p:nvSpPr>
        <p:spPr>
          <a:xfrm>
            <a:off x="1897289" y="3479911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سهم للأسفل 32"/>
          <p:cNvSpPr/>
          <p:nvPr/>
        </p:nvSpPr>
        <p:spPr>
          <a:xfrm>
            <a:off x="6209153" y="3532272"/>
            <a:ext cx="543877" cy="39868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1721" y="1389200"/>
            <a:ext cx="1743805" cy="434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إجابة نشاط 2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ea typeface="+mn-ea"/>
              <a:cs typeface="Frutiger LT Arabic 55 Roman" panose="01000000000000000000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061654" y="2467934"/>
            <a:ext cx="307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 لا تتأثر بالعوامل الجوية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181870" y="2265928"/>
            <a:ext cx="3073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  تتأثر بالعوامل الجوية وتكون طبقة تحمي المعادن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18772" y="2433227"/>
            <a:ext cx="336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معادن  تتأثر تماماً بالعوامل الجوية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174102" y="4565885"/>
            <a:ext cx="307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مثل الذهب والفضة والبلاتين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181870" y="4361403"/>
            <a:ext cx="246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مثل الألومنيوم والنحاس والرصاص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67766" y="4565884"/>
            <a:ext cx="216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مثل الحديد ومشتقاته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99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8" grpId="0" animBg="1"/>
      <p:bldP spid="19" grpId="0" animBg="1"/>
      <p:bldP spid="2" grpId="0" animBg="1"/>
      <p:bldP spid="13" grpId="0" animBg="1"/>
      <p:bldP spid="14" grpId="0" animBg="1"/>
      <p:bldP spid="27" grpId="0" animBg="1"/>
      <p:bldP spid="3" grpId="0" animBg="1"/>
      <p:bldP spid="32" grpId="0" animBg="1"/>
      <p:bldP spid="33" grpId="0" animBg="1"/>
      <p:bldP spid="41" grpId="0" animBg="1"/>
      <p:bldP spid="4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385662" y="1591371"/>
            <a:ext cx="11450319" cy="4764314"/>
          </a:xfrm>
          <a:prstGeom prst="roundRect">
            <a:avLst/>
          </a:prstGeom>
          <a:solidFill>
            <a:srgbClr val="33996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ounded Rectangle 10"/>
          <p:cNvSpPr/>
          <p:nvPr/>
        </p:nvSpPr>
        <p:spPr>
          <a:xfrm>
            <a:off x="473682" y="1655966"/>
            <a:ext cx="11274278" cy="4698538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595146" y="41294"/>
            <a:ext cx="4369661" cy="5669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الدهانات 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978384" y="811136"/>
            <a:ext cx="7382386" cy="46984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الرئيسية التي تدخل في تركيب الدهانات (الأصباغ)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784922" y="6495624"/>
            <a:ext cx="6248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الإعدادية-المجالات العملية- مقرر النجارة - درس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تشطيب الأعمال/ الصباغة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360770" y="2648760"/>
            <a:ext cx="2733371" cy="76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السائل الأساسي الذي يدخل في تركيب الدهان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500548" y="2615945"/>
            <a:ext cx="2670027" cy="971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المسحوق الأساسي الذي يكون وسيط قوام وبنية الدهان وغالباً ما يكون مسحوق أبيض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3352474" y="2682678"/>
            <a:ext cx="2873542" cy="854645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المساحيق اللونية التي  تضاف إلى البوية لإكسابها اللون المطلوب 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227919" y="2641721"/>
            <a:ext cx="2793505" cy="746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 مواد تضاف إلى البوية كي تساعد على أداء وظيفتها بنجاح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292141" y="1667666"/>
            <a:ext cx="1418681" cy="1003312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الوسيط</a:t>
            </a:r>
          </a:p>
        </p:txBody>
      </p:sp>
      <p:sp>
        <p:nvSpPr>
          <p:cNvPr id="32" name="شكل بيضاوي 31"/>
          <p:cNvSpPr/>
          <p:nvPr/>
        </p:nvSpPr>
        <p:spPr>
          <a:xfrm>
            <a:off x="7122519" y="1618643"/>
            <a:ext cx="1263472" cy="1003312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القاعدة</a:t>
            </a:r>
          </a:p>
        </p:txBody>
      </p:sp>
      <p:sp>
        <p:nvSpPr>
          <p:cNvPr id="33" name="شكل بيضاوي 32"/>
          <p:cNvSpPr/>
          <p:nvPr/>
        </p:nvSpPr>
        <p:spPr>
          <a:xfrm>
            <a:off x="4037159" y="1667666"/>
            <a:ext cx="1263472" cy="100331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الملونات</a:t>
            </a:r>
          </a:p>
        </p:txBody>
      </p:sp>
      <p:sp>
        <p:nvSpPr>
          <p:cNvPr id="34" name="شكل بيضاوي 33"/>
          <p:cNvSpPr/>
          <p:nvPr/>
        </p:nvSpPr>
        <p:spPr>
          <a:xfrm>
            <a:off x="963329" y="1618891"/>
            <a:ext cx="1423695" cy="10033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المساعدة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360770" y="3470911"/>
            <a:ext cx="2749744" cy="95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دهانات مائية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والتي يكون الماء وسيطها الأساسي 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كالغراء والبلاستيك المائي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9360770" y="4478682"/>
            <a:ext cx="2749744" cy="802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دهانات زيتية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وسيطها زيت الكتان المغلي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9360770" y="5334053"/>
            <a:ext cx="2665405" cy="917182"/>
          </a:xfrm>
          <a:prstGeom prst="roundRect">
            <a:avLst/>
          </a:prstGeom>
          <a:solidFill>
            <a:srgbClr val="76B54B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دهانات كحولية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الكحول وسيطاً لها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دهان الاستر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6528128" y="4531308"/>
            <a:ext cx="2602060" cy="802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السيبداج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قاعدة لدهانات الغراء</a:t>
            </a: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6575724" y="5458751"/>
            <a:ext cx="2554463" cy="8028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مساحيق أبيض الزنك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قاعدة للدهانات الزيتية</a:t>
            </a: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6500548" y="3675813"/>
            <a:ext cx="2602061" cy="8028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مادة قاعدة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للورنيشات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نظراً حتى لا تؤثر في شفافيتها</a:t>
            </a: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3564863" y="3697690"/>
            <a:ext cx="2661153" cy="8028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الملونات مع القاعدة يكونان الدرجة اللونية المطلوبة</a:t>
            </a: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3652800" y="4591839"/>
            <a:ext cx="2573216" cy="8028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ملونات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للورنيشات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نظراً حتى لا تؤثر في شفافيتها</a:t>
            </a: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54806" y="3510766"/>
            <a:ext cx="3270365" cy="28437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كثيرة ومتنوعة بعضها تضاف للمساعدة في تغيير مواصفات أو وظيفة الدهان ومنها:ـ</a:t>
            </a:r>
          </a:p>
          <a:p>
            <a:pPr marL="342900" indent="-342900" algn="r" rtl="1">
              <a:buAutoNum type="arabicPeriod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سوائل تساعد على سيولة الدهان وتسمى مخفف.</a:t>
            </a:r>
          </a:p>
          <a:p>
            <a:pPr marL="342900" indent="-342900" algn="r" rtl="1">
              <a:buAutoNum type="arabicPeriod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مواد تضاف لزيادة ثبات الدهان وتسمى </a:t>
            </a:r>
            <a:r>
              <a:rPr lang="ar-BH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مثبتتات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r" rtl="1">
              <a:buAutoNum type="arabicPeriod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مواد تضاف لزيادة سرعة جفاف الدهان وتسمى (مجففات)</a:t>
            </a:r>
          </a:p>
        </p:txBody>
      </p:sp>
      <p:sp>
        <p:nvSpPr>
          <p:cNvPr id="3" name="زائد 2"/>
          <p:cNvSpPr/>
          <p:nvPr/>
        </p:nvSpPr>
        <p:spPr>
          <a:xfrm>
            <a:off x="8864108" y="1822740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6" name="زائد 45"/>
          <p:cNvSpPr/>
          <p:nvPr/>
        </p:nvSpPr>
        <p:spPr>
          <a:xfrm>
            <a:off x="5669577" y="1758222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زائد 46"/>
          <p:cNvSpPr/>
          <p:nvPr/>
        </p:nvSpPr>
        <p:spPr>
          <a:xfrm>
            <a:off x="2475046" y="1693704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117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29" grpId="0" animBg="1"/>
      <p:bldP spid="30" grpId="0" animBg="1"/>
      <p:bldP spid="31" grpId="0" animBg="1"/>
      <p:bldP spid="6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385661" y="1563387"/>
            <a:ext cx="11450319" cy="4764314"/>
          </a:xfrm>
          <a:prstGeom prst="roundRect">
            <a:avLst/>
          </a:prstGeom>
          <a:solidFill>
            <a:srgbClr val="33996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ounded Rectangle 10"/>
          <p:cNvSpPr/>
          <p:nvPr/>
        </p:nvSpPr>
        <p:spPr>
          <a:xfrm>
            <a:off x="473682" y="1655966"/>
            <a:ext cx="11274278" cy="4698538"/>
          </a:xfrm>
          <a:prstGeom prst="roundRect">
            <a:avLst/>
          </a:prstGeom>
          <a:solidFill>
            <a:srgbClr val="9AE69A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128713" y="326934"/>
            <a:ext cx="9432064" cy="46984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3 –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ميز بين المكونات الرئيسية التي تدخل في تركيب الدهانات (الأصباغ)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132251" y="922148"/>
            <a:ext cx="1682664" cy="46984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إجابة نشاط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784922" y="6495624"/>
            <a:ext cx="562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المرحلة الإعدادية-المجالات العملية- مقرر النجارة - درس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تشطيب الأعمال/ الصباغة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641887" y="2648760"/>
            <a:ext cx="2452254" cy="76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وهو السائل الأساسي الذي يدخل في تركيب الدهان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500549" y="2615945"/>
            <a:ext cx="2452254" cy="971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وهو المسحوق الأساسي الذي يكون وسيط قوام وبنية الدهان وغالباً ما يكون مسحوق أبيض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3352474" y="2682678"/>
            <a:ext cx="2873542" cy="854645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وهي المساحيق اللونية التي  تضاف إلى البوية لإكسابها اللون المطلوب 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227920" y="2641721"/>
            <a:ext cx="2452254" cy="7462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وهي مواد تضاف إلى البوية كي تساعد على أداء وظيفتها بنجاح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292141" y="1667666"/>
            <a:ext cx="1418681" cy="1003312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الوسيط</a:t>
            </a:r>
          </a:p>
        </p:txBody>
      </p:sp>
      <p:sp>
        <p:nvSpPr>
          <p:cNvPr id="32" name="شكل بيضاوي 31"/>
          <p:cNvSpPr/>
          <p:nvPr/>
        </p:nvSpPr>
        <p:spPr>
          <a:xfrm>
            <a:off x="7122519" y="1618643"/>
            <a:ext cx="1263472" cy="1003312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القاعدة</a:t>
            </a:r>
          </a:p>
        </p:txBody>
      </p:sp>
      <p:sp>
        <p:nvSpPr>
          <p:cNvPr id="33" name="شكل بيضاوي 32"/>
          <p:cNvSpPr/>
          <p:nvPr/>
        </p:nvSpPr>
        <p:spPr>
          <a:xfrm>
            <a:off x="4037159" y="1667666"/>
            <a:ext cx="1263472" cy="100331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الملونات</a:t>
            </a:r>
          </a:p>
        </p:txBody>
      </p:sp>
      <p:sp>
        <p:nvSpPr>
          <p:cNvPr id="34" name="شكل بيضاوي 33"/>
          <p:cNvSpPr/>
          <p:nvPr/>
        </p:nvSpPr>
        <p:spPr>
          <a:xfrm>
            <a:off x="963329" y="1618891"/>
            <a:ext cx="1423695" cy="10033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المواد المساعدة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58260" y="3470911"/>
            <a:ext cx="2452254" cy="95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دهانات مائية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والتي يكون الماء وسيطها الأساسي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كالغراء والبلاستيك المائي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9658260" y="4478682"/>
            <a:ext cx="2452254" cy="802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دهانات زيتية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وسيطها زيت الكتان المغلي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9613452" y="5334053"/>
            <a:ext cx="2452254" cy="9171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دهانات كحولية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يكون الكحول وسيطاً لها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مثل دهان الاستر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6634483" y="3710781"/>
            <a:ext cx="2452254" cy="802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السيبداج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قاعدة لدهانات الغراء</a:t>
            </a: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6566958" y="4671602"/>
            <a:ext cx="2452254" cy="8028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مساحيق أبيض الزنك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قاعدة للدهانات الزيتية</a:t>
            </a: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3564863" y="3697690"/>
            <a:ext cx="2661153" cy="8028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الملونات مع القاعدة يكونان الدرجة اللونية المطلوبة</a:t>
            </a: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3652800" y="4591839"/>
            <a:ext cx="2573216" cy="8028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لا يوجد ملونات </a:t>
            </a:r>
            <a:r>
              <a:rPr kumimoji="0" lang="ar-B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للورنيشات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نظراً حتى لا تؤثر في شفافيتها</a:t>
            </a: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151852" y="3407498"/>
            <a:ext cx="3050387" cy="28437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كثيرة ومتنوعة بعضها تضاف للمساعدة في تغيير مواصفات أو وظيفة الدهان ومنها:ـ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سوائل تساعد على سيولة الدهان وتسمى مخفف.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مواد تضاف لزيادة ثبات الدهان وتسمى </a:t>
            </a:r>
            <a:r>
              <a:rPr kumimoji="0" lang="ar-B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مثبتتات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مواد تضاف لزيادة سرعة جفاف الدهان وتسمى (مجففات)</a:t>
            </a:r>
          </a:p>
        </p:txBody>
      </p:sp>
      <p:sp>
        <p:nvSpPr>
          <p:cNvPr id="3" name="زائد 2"/>
          <p:cNvSpPr/>
          <p:nvPr/>
        </p:nvSpPr>
        <p:spPr>
          <a:xfrm>
            <a:off x="8864108" y="1822740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زائد 45"/>
          <p:cNvSpPr/>
          <p:nvPr/>
        </p:nvSpPr>
        <p:spPr>
          <a:xfrm>
            <a:off x="5669577" y="1758222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زائد 46"/>
          <p:cNvSpPr/>
          <p:nvPr/>
        </p:nvSpPr>
        <p:spPr>
          <a:xfrm>
            <a:off x="2475046" y="1693704"/>
            <a:ext cx="949916" cy="72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2" grpId="0" animBg="1"/>
      <p:bldP spid="23" grpId="0" animBg="1"/>
      <p:bldP spid="4" grpId="0" animBg="1"/>
      <p:bldP spid="29" grpId="0" animBg="1"/>
      <p:bldP spid="30" grpId="0" animBg="1"/>
      <p:bldP spid="31" grpId="0" animBg="1"/>
      <p:bldP spid="6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3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0" y="1725097"/>
            <a:ext cx="12093533" cy="4617764"/>
          </a:xfrm>
          <a:prstGeom prst="roundRect">
            <a:avLst/>
          </a:prstGeom>
          <a:solidFill>
            <a:srgbClr val="339966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49" y="-61417"/>
            <a:ext cx="1279208" cy="985384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178284" y="280047"/>
            <a:ext cx="10558462" cy="93321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الطرق والمواد  المختلفة لحماية الاسطح المعدنية وهدف استخدام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كل منها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تعدد المستندات 3"/>
          <p:cNvSpPr/>
          <p:nvPr/>
        </p:nvSpPr>
        <p:spPr>
          <a:xfrm>
            <a:off x="2508142" y="3478871"/>
            <a:ext cx="2174008" cy="1228725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2 - ا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لرش المعدني والطلاء</a:t>
            </a:r>
            <a:r>
              <a:rPr kumimoji="0" lang="ar-B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بالبوابات الحرارية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خطط انسيابي: متعدد المستندات 15"/>
          <p:cNvSpPr/>
          <p:nvPr/>
        </p:nvSpPr>
        <p:spPr>
          <a:xfrm>
            <a:off x="5239789" y="4964765"/>
            <a:ext cx="2062202" cy="1209955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الطرق الغير عضوية</a:t>
            </a:r>
          </a:p>
        </p:txBody>
      </p:sp>
      <p:sp>
        <p:nvSpPr>
          <p:cNvPr id="17" name="مخطط انسيابي: متعدد المستندات 16"/>
          <p:cNvSpPr/>
          <p:nvPr/>
        </p:nvSpPr>
        <p:spPr>
          <a:xfrm>
            <a:off x="5402986" y="1937344"/>
            <a:ext cx="1960039" cy="1058145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1 - ا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لدهانات الزيتية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784922" y="6495624"/>
            <a:ext cx="5620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المرحلة الإعدادية-المجالات العملية- مقرر النجارة - درس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تشطيب الأعمال/ الصباغة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مخطط انسيابي: متعدد المستندات 21"/>
          <p:cNvSpPr/>
          <p:nvPr/>
        </p:nvSpPr>
        <p:spPr>
          <a:xfrm>
            <a:off x="7805546" y="3478871"/>
            <a:ext cx="2324862" cy="1110213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الطلاء الكهربائي</a:t>
            </a:r>
          </a:p>
        </p:txBody>
      </p:sp>
      <p:sp>
        <p:nvSpPr>
          <p:cNvPr id="5" name="وسيلة شرح مع سهم رباعي 4"/>
          <p:cNvSpPr/>
          <p:nvPr/>
        </p:nvSpPr>
        <p:spPr>
          <a:xfrm>
            <a:off x="5130291" y="3187657"/>
            <a:ext cx="2171700" cy="1628775"/>
          </a:xfrm>
          <a:prstGeom prst="quadArrowCallout">
            <a:avLst/>
          </a:prstGeom>
          <a:solidFill>
            <a:srgbClr val="FF89D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طريقة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1" grpId="0" animBg="1"/>
      <p:bldP spid="4" grpId="0" animBg="1"/>
      <p:bldP spid="16" grpId="0" animBg="1"/>
      <p:bldP spid="17" grpId="0" animBg="1"/>
      <p:bldP spid="18" grpId="0"/>
      <p:bldP spid="2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3851</TotalTime>
  <Words>1736</Words>
  <Application>Microsoft Office PowerPoint</Application>
  <PresentationFormat>Widescreen</PresentationFormat>
  <Paragraphs>278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Frutiger LT Arabic 55 Roman</vt:lpstr>
      <vt:lpstr>inherit</vt:lpstr>
      <vt:lpstr>Sakkal Majalla</vt:lpstr>
      <vt:lpstr>Sultan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314</cp:revision>
  <cp:lastPrinted>2020-11-30T05:29:19Z</cp:lastPrinted>
  <dcterms:created xsi:type="dcterms:W3CDTF">2020-03-04T10:47:58Z</dcterms:created>
  <dcterms:modified xsi:type="dcterms:W3CDTF">2021-01-05T06:15:36Z</dcterms:modified>
</cp:coreProperties>
</file>