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5" r:id="rId10"/>
    <p:sldId id="317" r:id="rId11"/>
    <p:sldId id="314" r:id="rId12"/>
    <p:sldId id="30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66"/>
    <a:srgbClr val="CC66FF"/>
    <a:srgbClr val="CC0066"/>
    <a:srgbClr val="FF3399"/>
    <a:srgbClr val="F3F3F3"/>
    <a:srgbClr val="FFCCCC"/>
    <a:srgbClr val="33CCFF"/>
    <a:srgbClr val="D7E6F3"/>
    <a:srgbClr val="F6C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0328" autoAdjust="0"/>
  </p:normalViewPr>
  <p:slideViewPr>
    <p:cSldViewPr snapToGrid="0">
      <p:cViewPr varScale="1">
        <p:scale>
          <a:sx n="67" d="100"/>
          <a:sy n="67" d="100"/>
        </p:scale>
        <p:origin x="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9BCD8-9548-4CA8-86F9-23F01A6CA46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81AE9-51AC-4684-ABB4-8AD32AA273F5}" type="pres">
      <dgm:prSet presAssocID="{7BE9BCD8-9548-4CA8-86F9-23F01A6CA4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FCEA4-0DF1-4E5C-93A2-F0D7A671F226}" type="presOf" srcId="{7BE9BCD8-9548-4CA8-86F9-23F01A6CA465}" destId="{1FA81AE9-51AC-4684-ABB4-8AD32AA273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8705B-A262-4532-A20A-5892E42A43A5}" type="doc">
      <dgm:prSet loTypeId="urn:microsoft.com/office/officeart/2005/8/layout/chevronAccent+Icon" loCatId="process" qsTypeId="urn:microsoft.com/office/officeart/2005/8/quickstyle/3d9" qsCatId="3D" csTypeId="urn:microsoft.com/office/officeart/2005/8/colors/accent2_2" csCatId="accent2" phldr="1"/>
      <dgm:spPr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7049781-4957-48BB-93AD-D7DE6507579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r-FR" sz="2800" b="1" dirty="0">
              <a:latin typeface="Century Gothic" panose="020B0502020202020204" pitchFamily="34" charset="0"/>
            </a:rPr>
            <a:t>Unité 1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3F8172B5-6F0D-4FED-9D61-5486A13AD352}" type="parTrans" cxnId="{A8BA0AE9-FB4A-4405-BF0C-16D96FD0F8A2}">
      <dgm:prSet/>
      <dgm:spPr/>
      <dgm:t>
        <a:bodyPr/>
        <a:lstStyle/>
        <a:p>
          <a:endParaRPr lang="en-US"/>
        </a:p>
      </dgm:t>
    </dgm:pt>
    <dgm:pt modelId="{C48DFBD9-DC0A-41B6-9030-2923CFB7282B}" type="sibTrans" cxnId="{A8BA0AE9-FB4A-4405-BF0C-16D96FD0F8A2}">
      <dgm:prSet/>
      <dgm:spPr/>
      <dgm:t>
        <a:bodyPr/>
        <a:lstStyle/>
        <a:p>
          <a:endParaRPr lang="en-US"/>
        </a:p>
      </dgm:t>
    </dgm:pt>
    <dgm:pt modelId="{93A214AC-F070-4E2C-9DA4-5F4B5C4CEE8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r-FR" sz="2800" b="1" dirty="0">
              <a:latin typeface="Century Gothic" panose="020B0502020202020204" pitchFamily="34" charset="0"/>
            </a:rPr>
            <a:t>L’habitat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4C7BAAD9-8A88-475F-8D91-F77CAA0E1D82}" type="parTrans" cxnId="{2B6582E0-3A29-41B9-A0DA-4F617521513F}">
      <dgm:prSet/>
      <dgm:spPr/>
      <dgm:t>
        <a:bodyPr/>
        <a:lstStyle/>
        <a:p>
          <a:endParaRPr lang="en-US"/>
        </a:p>
      </dgm:t>
    </dgm:pt>
    <dgm:pt modelId="{D00DE766-7D7C-4295-A727-51DA75166143}" type="sibTrans" cxnId="{2B6582E0-3A29-41B9-A0DA-4F617521513F}">
      <dgm:prSet/>
      <dgm:spPr/>
      <dgm:t>
        <a:bodyPr/>
        <a:lstStyle/>
        <a:p>
          <a:endParaRPr lang="en-US"/>
        </a:p>
      </dgm:t>
    </dgm:pt>
    <dgm:pt modelId="{96E43D5B-2D27-4D2D-8265-371C8120A4B5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fr-FR" sz="2800" b="1" dirty="0">
              <a:latin typeface="Century Gothic" panose="020B0502020202020204" pitchFamily="34" charset="0"/>
            </a:rPr>
            <a:t>Leçon 1</a:t>
          </a:r>
          <a:endParaRPr lang="en-US" sz="2800" b="1" dirty="0">
            <a:latin typeface="Century Gothic" panose="020B0502020202020204" pitchFamily="34" charset="0"/>
          </a:endParaRPr>
        </a:p>
      </dgm:t>
    </dgm:pt>
    <dgm:pt modelId="{BEF810AD-496C-48EA-B866-C51FAE9F77BC}" type="parTrans" cxnId="{100DB01F-5E1D-4798-A175-24F763365F86}">
      <dgm:prSet/>
      <dgm:spPr/>
      <dgm:t>
        <a:bodyPr/>
        <a:lstStyle/>
        <a:p>
          <a:endParaRPr lang="en-US"/>
        </a:p>
      </dgm:t>
    </dgm:pt>
    <dgm:pt modelId="{5C3AA186-5130-4163-A5C5-754AD68D5E39}" type="sibTrans" cxnId="{100DB01F-5E1D-4798-A175-24F763365F86}">
      <dgm:prSet/>
      <dgm:spPr/>
      <dgm:t>
        <a:bodyPr/>
        <a:lstStyle/>
        <a:p>
          <a:endParaRPr lang="en-US"/>
        </a:p>
      </dgm:t>
    </dgm:pt>
    <dgm:pt modelId="{B968E71D-6E55-4A65-9D37-B453BD033FF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fr-FR" sz="2800" b="1" dirty="0">
              <a:effectLst/>
              <a:latin typeface="Century Gothic" panose="020B0502020202020204" pitchFamily="34" charset="0"/>
            </a:rPr>
            <a:t>Ma maison</a:t>
          </a:r>
          <a:endParaRPr lang="en-US" sz="2800" b="1" dirty="0">
            <a:effectLst/>
            <a:latin typeface="Century Gothic" panose="020B0502020202020204" pitchFamily="34" charset="0"/>
          </a:endParaRPr>
        </a:p>
      </dgm:t>
    </dgm:pt>
    <dgm:pt modelId="{69ACD49C-E0BA-4E72-B820-B5782BB966CB}" type="parTrans" cxnId="{1680117D-E72C-4163-A8DD-8B3C4883FBFD}">
      <dgm:prSet/>
      <dgm:spPr/>
      <dgm:t>
        <a:bodyPr/>
        <a:lstStyle/>
        <a:p>
          <a:endParaRPr lang="en-US"/>
        </a:p>
      </dgm:t>
    </dgm:pt>
    <dgm:pt modelId="{6B503663-E327-4F3B-8DC8-177403E7B341}" type="sibTrans" cxnId="{1680117D-E72C-4163-A8DD-8B3C4883FBFD}">
      <dgm:prSet/>
      <dgm:spPr/>
      <dgm:t>
        <a:bodyPr/>
        <a:lstStyle/>
        <a:p>
          <a:endParaRPr lang="en-US"/>
        </a:p>
      </dgm:t>
    </dgm:pt>
    <dgm:pt modelId="{972F946A-C1A1-44BF-AC52-63B080215ED6}">
      <dgm:prSet/>
      <dgm:spPr>
        <a:solidFill>
          <a:schemeClr val="accent4">
            <a:lumMod val="60000"/>
            <a:lumOff val="40000"/>
            <a:alpha val="90000"/>
          </a:schemeClr>
        </a:solidFill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fr-FR" b="1" dirty="0">
              <a:latin typeface="Century Gothic" panose="020B0502020202020204" pitchFamily="34" charset="0"/>
            </a:rPr>
            <a:t>1</a:t>
          </a:r>
          <a:r>
            <a:rPr lang="fr-FR" b="1" baseline="30000" dirty="0">
              <a:latin typeface="Century Gothic" panose="020B0502020202020204" pitchFamily="34" charset="0"/>
            </a:rPr>
            <a:t>ère</a:t>
          </a:r>
          <a:r>
            <a:rPr lang="fr-FR" b="1" dirty="0">
              <a:latin typeface="Century Gothic" panose="020B0502020202020204" pitchFamily="34" charset="0"/>
            </a:rPr>
            <a:t> Séance </a:t>
          </a:r>
          <a:endParaRPr lang="en-US" dirty="0">
            <a:latin typeface="Century Gothic" panose="020B0502020202020204" pitchFamily="34" charset="0"/>
          </a:endParaRPr>
        </a:p>
      </dgm:t>
    </dgm:pt>
    <dgm:pt modelId="{9E56A81E-C08C-4305-B05B-FFF54628C4F8}" type="parTrans" cxnId="{14B77DB4-BE95-412A-A265-A95A934F5937}">
      <dgm:prSet/>
      <dgm:spPr/>
      <dgm:t>
        <a:bodyPr/>
        <a:lstStyle/>
        <a:p>
          <a:endParaRPr lang="en-US"/>
        </a:p>
      </dgm:t>
    </dgm:pt>
    <dgm:pt modelId="{41A05308-82E1-4BAB-9D33-12D31AFC53E4}" type="sibTrans" cxnId="{14B77DB4-BE95-412A-A265-A95A934F5937}">
      <dgm:prSet/>
      <dgm:spPr/>
      <dgm:t>
        <a:bodyPr/>
        <a:lstStyle/>
        <a:p>
          <a:endParaRPr lang="en-US"/>
        </a:p>
      </dgm:t>
    </dgm:pt>
    <dgm:pt modelId="{42CB9D59-5A8E-497C-B66B-96890D089D39}" type="pres">
      <dgm:prSet presAssocID="{6BA8705B-A262-4532-A20A-5892E42A43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FCC23-485B-485A-B8B9-7CAE858651FE}" type="pres">
      <dgm:prSet presAssocID="{D7049781-4957-48BB-93AD-D7DE6507579C}" presName="composite" presStyleCnt="0"/>
      <dgm:spPr/>
    </dgm:pt>
    <dgm:pt modelId="{7FA85316-9F95-47C1-AD8E-96429FB7BA57}" type="pres">
      <dgm:prSet presAssocID="{D7049781-4957-48BB-93AD-D7DE6507579C}" presName="bgChev" presStyleLbl="node1" presStyleIdx="0" presStyleCnt="5" custScaleY="146167"/>
      <dgm:spPr>
        <a:solidFill>
          <a:schemeClr val="tx1"/>
        </a:solidFill>
      </dgm:spPr>
    </dgm:pt>
    <dgm:pt modelId="{365053BF-5788-47EB-ADEC-75F31061D578}" type="pres">
      <dgm:prSet presAssocID="{D7049781-4957-48BB-93AD-D7DE6507579C}" presName="txNode" presStyleLbl="fgAcc1" presStyleIdx="0" presStyleCnt="5" custScaleX="98575" custScaleY="251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11665-662D-4440-8948-7A942B19AC66}" type="pres">
      <dgm:prSet presAssocID="{C48DFBD9-DC0A-41B6-9030-2923CFB7282B}" presName="compositeSpace" presStyleCnt="0"/>
      <dgm:spPr/>
    </dgm:pt>
    <dgm:pt modelId="{2E90827D-AD5E-4C37-998A-EE0FA68EDD15}" type="pres">
      <dgm:prSet presAssocID="{93A214AC-F070-4E2C-9DA4-5F4B5C4CEE8B}" presName="composite" presStyleCnt="0"/>
      <dgm:spPr/>
    </dgm:pt>
    <dgm:pt modelId="{41F414B7-E505-4719-99F7-3B6525649774}" type="pres">
      <dgm:prSet presAssocID="{93A214AC-F070-4E2C-9DA4-5F4B5C4CEE8B}" presName="bgChev" presStyleLbl="node1" presStyleIdx="1" presStyleCnt="5" custScaleY="146167"/>
      <dgm:spPr>
        <a:solidFill>
          <a:schemeClr val="tx1"/>
        </a:solidFill>
      </dgm:spPr>
    </dgm:pt>
    <dgm:pt modelId="{777BF25F-20AF-4C8D-81BE-38FF48670001}" type="pres">
      <dgm:prSet presAssocID="{93A214AC-F070-4E2C-9DA4-5F4B5C4CEE8B}" presName="txNode" presStyleLbl="fgAcc1" presStyleIdx="1" presStyleCnt="5" custScaleX="115632" custScaleY="234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94F7A-BCE4-430D-B43A-891F5CC71E47}" type="pres">
      <dgm:prSet presAssocID="{D00DE766-7D7C-4295-A727-51DA75166143}" presName="compositeSpace" presStyleCnt="0"/>
      <dgm:spPr/>
    </dgm:pt>
    <dgm:pt modelId="{1E7277E2-A2E5-4BEC-858A-A510B237910A}" type="pres">
      <dgm:prSet presAssocID="{96E43D5B-2D27-4D2D-8265-371C8120A4B5}" presName="composite" presStyleCnt="0"/>
      <dgm:spPr/>
    </dgm:pt>
    <dgm:pt modelId="{2D946735-971F-439D-A378-F8D9C73918B9}" type="pres">
      <dgm:prSet presAssocID="{96E43D5B-2D27-4D2D-8265-371C8120A4B5}" presName="bgChev" presStyleLbl="node1" presStyleIdx="2" presStyleCnt="5" custScaleY="146167"/>
      <dgm:spPr>
        <a:solidFill>
          <a:schemeClr val="tx1"/>
        </a:solidFill>
      </dgm:spPr>
    </dgm:pt>
    <dgm:pt modelId="{2AC00A87-A784-4909-99FB-78E4E0DF1742}" type="pres">
      <dgm:prSet presAssocID="{96E43D5B-2D27-4D2D-8265-371C8120A4B5}" presName="txNode" presStyleLbl="fgAcc1" presStyleIdx="2" presStyleCnt="5" custScaleY="239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8E43-54A5-4E91-88E5-7EA540851D30}" type="pres">
      <dgm:prSet presAssocID="{5C3AA186-5130-4163-A5C5-754AD68D5E39}" presName="compositeSpace" presStyleCnt="0"/>
      <dgm:spPr/>
    </dgm:pt>
    <dgm:pt modelId="{8875E2EE-CD61-46C5-A050-836DAFEBA70F}" type="pres">
      <dgm:prSet presAssocID="{B968E71D-6E55-4A65-9D37-B453BD033FF1}" presName="composite" presStyleCnt="0"/>
      <dgm:spPr/>
    </dgm:pt>
    <dgm:pt modelId="{4BBE5376-E1B7-4DC4-AD66-9C281FC471C7}" type="pres">
      <dgm:prSet presAssocID="{B968E71D-6E55-4A65-9D37-B453BD033FF1}" presName="bgChev" presStyleLbl="node1" presStyleIdx="3" presStyleCnt="5" custScaleY="146167"/>
      <dgm:spPr>
        <a:solidFill>
          <a:schemeClr val="tx1"/>
        </a:solidFill>
      </dgm:spPr>
    </dgm:pt>
    <dgm:pt modelId="{8EF57929-57BD-4151-84E9-04EC7594FE14}" type="pres">
      <dgm:prSet presAssocID="{B968E71D-6E55-4A65-9D37-B453BD033FF1}" presName="txNode" presStyleLbl="fgAcc1" presStyleIdx="3" presStyleCnt="5" custScaleY="22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A81ED-FB0F-49E8-9EEC-124E39A00083}" type="pres">
      <dgm:prSet presAssocID="{6B503663-E327-4F3B-8DC8-177403E7B341}" presName="compositeSpace" presStyleCnt="0"/>
      <dgm:spPr/>
    </dgm:pt>
    <dgm:pt modelId="{E56CC0D8-DE43-4F21-8775-68587A1A5F0E}" type="pres">
      <dgm:prSet presAssocID="{972F946A-C1A1-44BF-AC52-63B080215ED6}" presName="composite" presStyleCnt="0"/>
      <dgm:spPr/>
    </dgm:pt>
    <dgm:pt modelId="{0878BE8A-AD55-4355-8E0C-3AEF3453E806}" type="pres">
      <dgm:prSet presAssocID="{972F946A-C1A1-44BF-AC52-63B080215ED6}" presName="bgChev" presStyleLbl="node1" presStyleIdx="4" presStyleCnt="5" custScaleY="146167"/>
      <dgm:spPr>
        <a:solidFill>
          <a:schemeClr val="tx1"/>
        </a:solidFill>
      </dgm:spPr>
    </dgm:pt>
    <dgm:pt modelId="{62BD336A-48BA-420C-9987-F9A7505B01DB}" type="pres">
      <dgm:prSet presAssocID="{972F946A-C1A1-44BF-AC52-63B080215ED6}" presName="txNode" presStyleLbl="fgAcc1" presStyleIdx="4" presStyleCnt="5" custScaleY="22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A0AE9-FB4A-4405-BF0C-16D96FD0F8A2}" srcId="{6BA8705B-A262-4532-A20A-5892E42A43A5}" destId="{D7049781-4957-48BB-93AD-D7DE6507579C}" srcOrd="0" destOrd="0" parTransId="{3F8172B5-6F0D-4FED-9D61-5486A13AD352}" sibTransId="{C48DFBD9-DC0A-41B6-9030-2923CFB7282B}"/>
    <dgm:cxn modelId="{DF14ED23-6961-4029-B9A2-033D7526E41C}" type="presOf" srcId="{6BA8705B-A262-4532-A20A-5892E42A43A5}" destId="{42CB9D59-5A8E-497C-B66B-96890D089D39}" srcOrd="0" destOrd="0" presId="urn:microsoft.com/office/officeart/2005/8/layout/chevronAccent+Icon"/>
    <dgm:cxn modelId="{21038005-9D81-40A9-9CE1-F2B884733310}" type="presOf" srcId="{B968E71D-6E55-4A65-9D37-B453BD033FF1}" destId="{8EF57929-57BD-4151-84E9-04EC7594FE14}" srcOrd="0" destOrd="0" presId="urn:microsoft.com/office/officeart/2005/8/layout/chevronAccent+Icon"/>
    <dgm:cxn modelId="{5B8C5F24-EFC2-4342-810A-1C686FA15FA2}" type="presOf" srcId="{D7049781-4957-48BB-93AD-D7DE6507579C}" destId="{365053BF-5788-47EB-ADEC-75F31061D578}" srcOrd="0" destOrd="0" presId="urn:microsoft.com/office/officeart/2005/8/layout/chevronAccent+Icon"/>
    <dgm:cxn modelId="{2B6582E0-3A29-41B9-A0DA-4F617521513F}" srcId="{6BA8705B-A262-4532-A20A-5892E42A43A5}" destId="{93A214AC-F070-4E2C-9DA4-5F4B5C4CEE8B}" srcOrd="1" destOrd="0" parTransId="{4C7BAAD9-8A88-475F-8D91-F77CAA0E1D82}" sibTransId="{D00DE766-7D7C-4295-A727-51DA75166143}"/>
    <dgm:cxn modelId="{24C67997-EC82-4A2E-BB2E-E5C921EA1321}" type="presOf" srcId="{96E43D5B-2D27-4D2D-8265-371C8120A4B5}" destId="{2AC00A87-A784-4909-99FB-78E4E0DF1742}" srcOrd="0" destOrd="0" presId="urn:microsoft.com/office/officeart/2005/8/layout/chevronAccent+Icon"/>
    <dgm:cxn modelId="{14B77DB4-BE95-412A-A265-A95A934F5937}" srcId="{6BA8705B-A262-4532-A20A-5892E42A43A5}" destId="{972F946A-C1A1-44BF-AC52-63B080215ED6}" srcOrd="4" destOrd="0" parTransId="{9E56A81E-C08C-4305-B05B-FFF54628C4F8}" sibTransId="{41A05308-82E1-4BAB-9D33-12D31AFC53E4}"/>
    <dgm:cxn modelId="{100DB01F-5E1D-4798-A175-24F763365F86}" srcId="{6BA8705B-A262-4532-A20A-5892E42A43A5}" destId="{96E43D5B-2D27-4D2D-8265-371C8120A4B5}" srcOrd="2" destOrd="0" parTransId="{BEF810AD-496C-48EA-B866-C51FAE9F77BC}" sibTransId="{5C3AA186-5130-4163-A5C5-754AD68D5E39}"/>
    <dgm:cxn modelId="{5C821478-7BE3-4A8A-9D94-DADAF431A59C}" type="presOf" srcId="{93A214AC-F070-4E2C-9DA4-5F4B5C4CEE8B}" destId="{777BF25F-20AF-4C8D-81BE-38FF48670001}" srcOrd="0" destOrd="0" presId="urn:microsoft.com/office/officeart/2005/8/layout/chevronAccent+Icon"/>
    <dgm:cxn modelId="{6C9E5D45-B0E5-4F6D-9F8A-F66248A66D1F}" type="presOf" srcId="{972F946A-C1A1-44BF-AC52-63B080215ED6}" destId="{62BD336A-48BA-420C-9987-F9A7505B01DB}" srcOrd="0" destOrd="0" presId="urn:microsoft.com/office/officeart/2005/8/layout/chevronAccent+Icon"/>
    <dgm:cxn modelId="{1680117D-E72C-4163-A8DD-8B3C4883FBFD}" srcId="{6BA8705B-A262-4532-A20A-5892E42A43A5}" destId="{B968E71D-6E55-4A65-9D37-B453BD033FF1}" srcOrd="3" destOrd="0" parTransId="{69ACD49C-E0BA-4E72-B820-B5782BB966CB}" sibTransId="{6B503663-E327-4F3B-8DC8-177403E7B341}"/>
    <dgm:cxn modelId="{55EE941F-80C9-49FF-8A57-050002F080CE}" type="presParOf" srcId="{42CB9D59-5A8E-497C-B66B-96890D089D39}" destId="{2C8FCC23-485B-485A-B8B9-7CAE858651FE}" srcOrd="0" destOrd="0" presId="urn:microsoft.com/office/officeart/2005/8/layout/chevronAccent+Icon"/>
    <dgm:cxn modelId="{1521E7BD-D3D5-415F-BFF6-820806E10C61}" type="presParOf" srcId="{2C8FCC23-485B-485A-B8B9-7CAE858651FE}" destId="{7FA85316-9F95-47C1-AD8E-96429FB7BA57}" srcOrd="0" destOrd="0" presId="urn:microsoft.com/office/officeart/2005/8/layout/chevronAccent+Icon"/>
    <dgm:cxn modelId="{37B7B68E-C21F-400F-A4CC-713EB782396F}" type="presParOf" srcId="{2C8FCC23-485B-485A-B8B9-7CAE858651FE}" destId="{365053BF-5788-47EB-ADEC-75F31061D578}" srcOrd="1" destOrd="0" presId="urn:microsoft.com/office/officeart/2005/8/layout/chevronAccent+Icon"/>
    <dgm:cxn modelId="{650B37BE-D439-494D-BF8D-C1FC29EEF663}" type="presParOf" srcId="{42CB9D59-5A8E-497C-B66B-96890D089D39}" destId="{22B11665-662D-4440-8948-7A942B19AC66}" srcOrd="1" destOrd="0" presId="urn:microsoft.com/office/officeart/2005/8/layout/chevronAccent+Icon"/>
    <dgm:cxn modelId="{F5A27B82-AAC0-48FC-BA23-DCC61276C5DE}" type="presParOf" srcId="{42CB9D59-5A8E-497C-B66B-96890D089D39}" destId="{2E90827D-AD5E-4C37-998A-EE0FA68EDD15}" srcOrd="2" destOrd="0" presId="urn:microsoft.com/office/officeart/2005/8/layout/chevronAccent+Icon"/>
    <dgm:cxn modelId="{65D929C0-F8AD-4FDF-9633-4E17D5B683B9}" type="presParOf" srcId="{2E90827D-AD5E-4C37-998A-EE0FA68EDD15}" destId="{41F414B7-E505-4719-99F7-3B6525649774}" srcOrd="0" destOrd="0" presId="urn:microsoft.com/office/officeart/2005/8/layout/chevronAccent+Icon"/>
    <dgm:cxn modelId="{64434571-CA05-478A-8986-7465D0825C5A}" type="presParOf" srcId="{2E90827D-AD5E-4C37-998A-EE0FA68EDD15}" destId="{777BF25F-20AF-4C8D-81BE-38FF48670001}" srcOrd="1" destOrd="0" presId="urn:microsoft.com/office/officeart/2005/8/layout/chevronAccent+Icon"/>
    <dgm:cxn modelId="{B2035EB3-81C4-40FD-B3F8-E6C09A19F22D}" type="presParOf" srcId="{42CB9D59-5A8E-497C-B66B-96890D089D39}" destId="{E2794F7A-BCE4-430D-B43A-891F5CC71E47}" srcOrd="3" destOrd="0" presId="urn:microsoft.com/office/officeart/2005/8/layout/chevronAccent+Icon"/>
    <dgm:cxn modelId="{782DBD43-34EB-4C90-A74A-57A412F5C875}" type="presParOf" srcId="{42CB9D59-5A8E-497C-B66B-96890D089D39}" destId="{1E7277E2-A2E5-4BEC-858A-A510B237910A}" srcOrd="4" destOrd="0" presId="urn:microsoft.com/office/officeart/2005/8/layout/chevronAccent+Icon"/>
    <dgm:cxn modelId="{C3B24119-AF72-4060-902B-26BF06539832}" type="presParOf" srcId="{1E7277E2-A2E5-4BEC-858A-A510B237910A}" destId="{2D946735-971F-439D-A378-F8D9C73918B9}" srcOrd="0" destOrd="0" presId="urn:microsoft.com/office/officeart/2005/8/layout/chevronAccent+Icon"/>
    <dgm:cxn modelId="{65BF3CEE-BEC2-45B3-88E6-3A45B6158BBE}" type="presParOf" srcId="{1E7277E2-A2E5-4BEC-858A-A510B237910A}" destId="{2AC00A87-A784-4909-99FB-78E4E0DF1742}" srcOrd="1" destOrd="0" presId="urn:microsoft.com/office/officeart/2005/8/layout/chevronAccent+Icon"/>
    <dgm:cxn modelId="{1C35EFE2-DC27-42CF-AA07-AA6880F20DA2}" type="presParOf" srcId="{42CB9D59-5A8E-497C-B66B-96890D089D39}" destId="{4C428E43-54A5-4E91-88E5-7EA540851D30}" srcOrd="5" destOrd="0" presId="urn:microsoft.com/office/officeart/2005/8/layout/chevronAccent+Icon"/>
    <dgm:cxn modelId="{B76A2E64-339B-401D-A1CE-DE4BC8173BC0}" type="presParOf" srcId="{42CB9D59-5A8E-497C-B66B-96890D089D39}" destId="{8875E2EE-CD61-46C5-A050-836DAFEBA70F}" srcOrd="6" destOrd="0" presId="urn:microsoft.com/office/officeart/2005/8/layout/chevronAccent+Icon"/>
    <dgm:cxn modelId="{C9FBF465-8EC9-4049-B966-41799A86E450}" type="presParOf" srcId="{8875E2EE-CD61-46C5-A050-836DAFEBA70F}" destId="{4BBE5376-E1B7-4DC4-AD66-9C281FC471C7}" srcOrd="0" destOrd="0" presId="urn:microsoft.com/office/officeart/2005/8/layout/chevronAccent+Icon"/>
    <dgm:cxn modelId="{9522DECF-B2BB-4DB9-AF90-C77ECAA98AB1}" type="presParOf" srcId="{8875E2EE-CD61-46C5-A050-836DAFEBA70F}" destId="{8EF57929-57BD-4151-84E9-04EC7594FE14}" srcOrd="1" destOrd="0" presId="urn:microsoft.com/office/officeart/2005/8/layout/chevronAccent+Icon"/>
    <dgm:cxn modelId="{51D371B9-F19B-4A12-8321-05A0EA2E2FCA}" type="presParOf" srcId="{42CB9D59-5A8E-497C-B66B-96890D089D39}" destId="{212A81ED-FB0F-49E8-9EEC-124E39A00083}" srcOrd="7" destOrd="0" presId="urn:microsoft.com/office/officeart/2005/8/layout/chevronAccent+Icon"/>
    <dgm:cxn modelId="{E2EA4D89-1B78-4852-8E81-3969DE6970C1}" type="presParOf" srcId="{42CB9D59-5A8E-497C-B66B-96890D089D39}" destId="{E56CC0D8-DE43-4F21-8775-68587A1A5F0E}" srcOrd="8" destOrd="0" presId="urn:microsoft.com/office/officeart/2005/8/layout/chevronAccent+Icon"/>
    <dgm:cxn modelId="{A51F7652-A424-4918-90D5-A5D046E5AE25}" type="presParOf" srcId="{E56CC0D8-DE43-4F21-8775-68587A1A5F0E}" destId="{0878BE8A-AD55-4355-8E0C-3AEF3453E806}" srcOrd="0" destOrd="0" presId="urn:microsoft.com/office/officeart/2005/8/layout/chevronAccent+Icon"/>
    <dgm:cxn modelId="{906E5EFB-7220-44F9-AF7E-0495AE2F383B}" type="presParOf" srcId="{E56CC0D8-DE43-4F21-8775-68587A1A5F0E}" destId="{62BD336A-48BA-420C-9987-F9A7505B01DB}" srcOrd="1" destOrd="0" presId="urn:microsoft.com/office/officeart/2005/8/layout/chevronAccent+Icon"/>
  </dgm:cxnLst>
  <dgm:bg>
    <a:noFill/>
    <a:effectLst>
      <a:innerShdw blurRad="114300">
        <a:prstClr val="black"/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85316-9F95-47C1-AD8E-96429FB7BA57}">
      <dsp:nvSpPr>
        <dsp:cNvPr id="0" name=""/>
        <dsp:cNvSpPr/>
      </dsp:nvSpPr>
      <dsp:spPr>
        <a:xfrm>
          <a:off x="6754" y="1127121"/>
          <a:ext cx="2121693" cy="1197069"/>
        </a:xfrm>
        <a:prstGeom prst="chevron">
          <a:avLst>
            <a:gd name="adj" fmla="val 40000"/>
          </a:avLst>
        </a:prstGeom>
        <a:solidFill>
          <a:schemeClr val="tx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5053BF-5788-47EB-ADEC-75F31061D578}">
      <dsp:nvSpPr>
        <dsp:cNvPr id="0" name=""/>
        <dsp:cNvSpPr/>
      </dsp:nvSpPr>
      <dsp:spPr>
        <a:xfrm>
          <a:off x="585305" y="902137"/>
          <a:ext cx="1766121" cy="205652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Century Gothic" panose="020B0502020202020204" pitchFamily="34" charset="0"/>
            </a:rPr>
            <a:t>Unité 1</a:t>
          </a: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637033" y="953865"/>
        <a:ext cx="1662665" cy="1953068"/>
      </dsp:txXfrm>
    </dsp:sp>
    <dsp:sp modelId="{41F414B7-E505-4719-99F7-3B6525649774}">
      <dsp:nvSpPr>
        <dsp:cNvPr id="0" name=""/>
        <dsp:cNvSpPr/>
      </dsp:nvSpPr>
      <dsp:spPr>
        <a:xfrm>
          <a:off x="2417434" y="1127121"/>
          <a:ext cx="2121693" cy="1197069"/>
        </a:xfrm>
        <a:prstGeom prst="chevron">
          <a:avLst>
            <a:gd name="adj" fmla="val 40000"/>
          </a:avLst>
        </a:prstGeom>
        <a:solidFill>
          <a:schemeClr val="tx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BF25F-20AF-4C8D-81BE-38FF48670001}">
      <dsp:nvSpPr>
        <dsp:cNvPr id="0" name=""/>
        <dsp:cNvSpPr/>
      </dsp:nvSpPr>
      <dsp:spPr>
        <a:xfrm>
          <a:off x="2843184" y="970071"/>
          <a:ext cx="2071723" cy="192065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Century Gothic" panose="020B0502020202020204" pitchFamily="34" charset="0"/>
            </a:rPr>
            <a:t>L’habitat</a:t>
          </a: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2899438" y="1026325"/>
        <a:ext cx="1959215" cy="1808149"/>
      </dsp:txXfrm>
    </dsp:sp>
    <dsp:sp modelId="{2D946735-971F-439D-A378-F8D9C73918B9}">
      <dsp:nvSpPr>
        <dsp:cNvPr id="0" name=""/>
        <dsp:cNvSpPr/>
      </dsp:nvSpPr>
      <dsp:spPr>
        <a:xfrm>
          <a:off x="4980915" y="1127121"/>
          <a:ext cx="2121693" cy="1197069"/>
        </a:xfrm>
        <a:prstGeom prst="chevron">
          <a:avLst>
            <a:gd name="adj" fmla="val 40000"/>
          </a:avLst>
        </a:prstGeom>
        <a:solidFill>
          <a:schemeClr val="tx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00A87-A784-4909-99FB-78E4E0DF1742}">
      <dsp:nvSpPr>
        <dsp:cNvPr id="0" name=""/>
        <dsp:cNvSpPr/>
      </dsp:nvSpPr>
      <dsp:spPr>
        <a:xfrm>
          <a:off x="5546700" y="950518"/>
          <a:ext cx="1791652" cy="195976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Century Gothic" panose="020B0502020202020204" pitchFamily="34" charset="0"/>
            </a:rPr>
            <a:t>Leçon 1</a:t>
          </a:r>
          <a:endParaRPr lang="en-US" sz="2800" b="1" kern="1200" dirty="0">
            <a:latin typeface="Century Gothic" panose="020B0502020202020204" pitchFamily="34" charset="0"/>
          </a:endParaRPr>
        </a:p>
      </dsp:txBody>
      <dsp:txXfrm>
        <a:off x="5599176" y="1002994"/>
        <a:ext cx="1686700" cy="1854811"/>
      </dsp:txXfrm>
    </dsp:sp>
    <dsp:sp modelId="{4BBE5376-E1B7-4DC4-AD66-9C281FC471C7}">
      <dsp:nvSpPr>
        <dsp:cNvPr id="0" name=""/>
        <dsp:cNvSpPr/>
      </dsp:nvSpPr>
      <dsp:spPr>
        <a:xfrm>
          <a:off x="7404361" y="1127121"/>
          <a:ext cx="2121693" cy="1197069"/>
        </a:xfrm>
        <a:prstGeom prst="chevron">
          <a:avLst>
            <a:gd name="adj" fmla="val 40000"/>
          </a:avLst>
        </a:prstGeom>
        <a:solidFill>
          <a:schemeClr val="tx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57929-57BD-4151-84E9-04EC7594FE14}">
      <dsp:nvSpPr>
        <dsp:cNvPr id="0" name=""/>
        <dsp:cNvSpPr/>
      </dsp:nvSpPr>
      <dsp:spPr>
        <a:xfrm>
          <a:off x="7970146" y="991065"/>
          <a:ext cx="1791652" cy="187866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effectLst/>
              <a:latin typeface="Century Gothic" panose="020B0502020202020204" pitchFamily="34" charset="0"/>
            </a:rPr>
            <a:t>Ma maison</a:t>
          </a:r>
          <a:endParaRPr lang="en-US" sz="2800" b="1" kern="1200" dirty="0">
            <a:effectLst/>
            <a:latin typeface="Century Gothic" panose="020B0502020202020204" pitchFamily="34" charset="0"/>
          </a:endParaRPr>
        </a:p>
      </dsp:txBody>
      <dsp:txXfrm>
        <a:off x="8022622" y="1043541"/>
        <a:ext cx="1686700" cy="1773716"/>
      </dsp:txXfrm>
    </dsp:sp>
    <dsp:sp modelId="{0878BE8A-AD55-4355-8E0C-3AEF3453E806}">
      <dsp:nvSpPr>
        <dsp:cNvPr id="0" name=""/>
        <dsp:cNvSpPr/>
      </dsp:nvSpPr>
      <dsp:spPr>
        <a:xfrm>
          <a:off x="9827806" y="1127121"/>
          <a:ext cx="2121693" cy="1197069"/>
        </a:xfrm>
        <a:prstGeom prst="chevron">
          <a:avLst>
            <a:gd name="adj" fmla="val 40000"/>
          </a:avLst>
        </a:prstGeom>
        <a:solidFill>
          <a:schemeClr val="tx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D336A-48BA-420C-9987-F9A7505B01DB}">
      <dsp:nvSpPr>
        <dsp:cNvPr id="0" name=""/>
        <dsp:cNvSpPr/>
      </dsp:nvSpPr>
      <dsp:spPr>
        <a:xfrm>
          <a:off x="10393591" y="991065"/>
          <a:ext cx="1791652" cy="187866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>
              <a:latin typeface="Century Gothic" panose="020B0502020202020204" pitchFamily="34" charset="0"/>
            </a:rPr>
            <a:t>1</a:t>
          </a:r>
          <a:r>
            <a:rPr lang="fr-FR" sz="2700" b="1" kern="1200" baseline="30000" dirty="0">
              <a:latin typeface="Century Gothic" panose="020B0502020202020204" pitchFamily="34" charset="0"/>
            </a:rPr>
            <a:t>ère</a:t>
          </a:r>
          <a:r>
            <a:rPr lang="fr-FR" sz="2700" b="1" kern="1200" dirty="0">
              <a:latin typeface="Century Gothic" panose="020B0502020202020204" pitchFamily="34" charset="0"/>
            </a:rPr>
            <a:t> Séance </a:t>
          </a:r>
          <a:endParaRPr lang="en-US" sz="2700" kern="1200" dirty="0">
            <a:latin typeface="Century Gothic" panose="020B0502020202020204" pitchFamily="34" charset="0"/>
          </a:endParaRPr>
        </a:p>
      </dsp:txBody>
      <dsp:txXfrm>
        <a:off x="10446067" y="1043541"/>
        <a:ext cx="1686700" cy="177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0F345B-CC8B-4F35-BBCE-54A3AE70FF29}" type="datetimeFigureOut">
              <a:rPr lang="ar-BH" smtClean="0"/>
              <a:t>21/02/1442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72BABB-7C9D-4EF3-AA57-B65B52971FE6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417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BABB-7C9D-4EF3-AA57-B65B52971FE6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6205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4.emf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1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5271484"/>
              </p:ext>
            </p:extLst>
          </p:nvPr>
        </p:nvGraphicFramePr>
        <p:xfrm>
          <a:off x="464458" y="5721927"/>
          <a:ext cx="1596572" cy="11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Rectangle 4"/>
          <p:cNvSpPr/>
          <p:nvPr/>
        </p:nvSpPr>
        <p:spPr>
          <a:xfrm>
            <a:off x="1946730" y="1590798"/>
            <a:ext cx="8123225" cy="1692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Troisième année collège</a:t>
            </a:r>
            <a:endParaRPr lang="ar-BH" sz="3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 err="1">
                <a:latin typeface="Century Gothic" panose="020B0502020202020204" pitchFamily="34" charset="0"/>
              </a:rPr>
              <a:t>Français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1</a:t>
            </a:r>
            <a:r>
              <a:rPr lang="fr-FR" sz="3200" b="1" baseline="30000" dirty="0">
                <a:latin typeface="Century Gothic" panose="020B0502020202020204" pitchFamily="34" charset="0"/>
              </a:rPr>
              <a:t>er</a:t>
            </a:r>
            <a:r>
              <a:rPr lang="fr-FR" sz="3200" b="1" dirty="0">
                <a:latin typeface="Century Gothic" panose="020B0502020202020204" pitchFamily="34" charset="0"/>
              </a:rPr>
              <a:t> semestre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81973820"/>
              </p:ext>
            </p:extLst>
          </p:nvPr>
        </p:nvGraphicFramePr>
        <p:xfrm>
          <a:off x="0" y="2946400"/>
          <a:ext cx="12191999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" name="1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59886" y="621211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60A137-E521-4DCC-83C9-5522C2EDC3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562" t="18194" r="64628" b="38992"/>
          <a:stretch/>
        </p:blipFill>
        <p:spPr>
          <a:xfrm>
            <a:off x="2028624" y="1513534"/>
            <a:ext cx="7959436" cy="49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39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30674" y="23406"/>
            <a:ext cx="9256734" cy="949615"/>
          </a:xfrm>
          <a:prstGeom prst="wav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Les antonymes </a:t>
            </a:r>
            <a:r>
              <a:rPr lang="fr-FR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    : complète avec l’adjectif qui convient</a:t>
            </a:r>
            <a:r>
              <a:rPr lang="fr-FR" b="1" i="1" dirty="0">
                <a:latin typeface="Century Gothic" panose="020B0502020202020204" pitchFamily="34" charset="0"/>
              </a:rPr>
              <a:t> :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626" y="116561"/>
            <a:ext cx="2506209" cy="949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Activité 6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34407" y="1049882"/>
            <a:ext cx="11753001" cy="759601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43525" algn="l"/>
              </a:tabLst>
            </a:pPr>
            <a:r>
              <a:rPr lang="fr-FR" altLang="en-US" sz="24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plein/ encombré / sombre / désordonné  / bruyant / classique  / ancien / désagréable / étroit / grand / sale / obscur  </a:t>
            </a:r>
            <a:endParaRPr lang="fr-FR" alt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74004"/>
              </p:ext>
            </p:extLst>
          </p:nvPr>
        </p:nvGraphicFramePr>
        <p:xfrm>
          <a:off x="2897868" y="1852768"/>
          <a:ext cx="5759934" cy="4632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594">
                  <a:extLst>
                    <a:ext uri="{9D8B030D-6E8A-4147-A177-3AD203B41FA5}">
                      <a16:colId xmlns:a16="http://schemas.microsoft.com/office/drawing/2014/main" xmlns="" val="4150008524"/>
                    </a:ext>
                  </a:extLst>
                </a:gridCol>
                <a:gridCol w="2445340">
                  <a:extLst>
                    <a:ext uri="{9D8B030D-6E8A-4147-A177-3AD203B41FA5}">
                      <a16:colId xmlns:a16="http://schemas.microsoft.com/office/drawing/2014/main" xmlns="" val="2890959580"/>
                    </a:ext>
                  </a:extLst>
                </a:gridCol>
              </a:tblGrid>
              <a:tr h="50467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2800" b="1" dirty="0">
                          <a:solidFill>
                            <a:srgbClr val="0099CC"/>
                          </a:solidFill>
                          <a:effectLst/>
                        </a:rPr>
                        <a:t>Mot</a:t>
                      </a:r>
                      <a:endParaRPr lang="en-US" sz="2400" b="1" dirty="0">
                        <a:solidFill>
                          <a:srgbClr val="0099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0099CC"/>
                          </a:solidFill>
                          <a:effectLst/>
                        </a:rPr>
                        <a:t>Antonyme</a:t>
                      </a:r>
                      <a:endParaRPr lang="en-US" sz="2400" dirty="0">
                        <a:solidFill>
                          <a:srgbClr val="0099CC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08692834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moderne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622349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vide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8612779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spacieux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6173909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 lumineux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944444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 agréable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5569177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petit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218976"/>
                  </a:ext>
                </a:extLst>
              </a:tr>
              <a:tr h="39993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 clair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8281470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nouveau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990155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organisé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829875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calme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670893"/>
                  </a:ext>
                </a:extLst>
              </a:tr>
              <a:tr h="37277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343525" algn="l"/>
                        </a:tabLst>
                      </a:pPr>
                      <a:r>
                        <a:rPr lang="fr-FR" sz="2000" b="1" dirty="0">
                          <a:effectLst/>
                        </a:rPr>
                        <a:t>      propre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3525" algn="l"/>
                        </a:tabLs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7153307"/>
                  </a:ext>
                </a:extLst>
              </a:tr>
            </a:tbl>
          </a:graphicData>
        </a:graphic>
      </p:graphicFrame>
      <p:sp>
        <p:nvSpPr>
          <p:cNvPr id="8" name="Round Same Side Corner Rectangle 7"/>
          <p:cNvSpPr/>
          <p:nvPr/>
        </p:nvSpPr>
        <p:spPr>
          <a:xfrm>
            <a:off x="6707858" y="2426094"/>
            <a:ext cx="1712685" cy="29195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classique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6693345" y="2793150"/>
            <a:ext cx="1741714" cy="284644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plein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6693344" y="3579267"/>
            <a:ext cx="1741714" cy="237046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sombre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693345" y="3161294"/>
            <a:ext cx="1741714" cy="330135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étroit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693344" y="3882293"/>
            <a:ext cx="1741714" cy="28967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désagréable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722373" y="4251678"/>
            <a:ext cx="1741714" cy="322605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grand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6722373" y="4642616"/>
            <a:ext cx="1727201" cy="298488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obscur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6722372" y="5002532"/>
            <a:ext cx="1727201" cy="31384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ancien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6736886" y="5383263"/>
            <a:ext cx="1741714" cy="314788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désordonné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>
            <a:off x="6736886" y="5764942"/>
            <a:ext cx="1741714" cy="283480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bruyant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6736886" y="6129632"/>
            <a:ext cx="1698172" cy="34661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tabLst>
                <a:tab pos="5343525" algn="l"/>
              </a:tabLst>
            </a:pPr>
            <a:r>
              <a:rPr lang="fr-FR" b="1" dirty="0">
                <a:solidFill>
                  <a:srgbClr val="FF0000"/>
                </a:solidFill>
              </a:rPr>
              <a:t>sale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8286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19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919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919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919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919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919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919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919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919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919"/>
                            </p:stCondLst>
                            <p:childTnLst>
                              <p:par>
                                <p:cTn id="1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919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1336" y="566056"/>
            <a:ext cx="11461485" cy="940625"/>
          </a:xfrm>
          <a:prstGeom prst="roundRect">
            <a:avLst>
              <a:gd name="adj" fmla="val 35586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>
                <a:latin typeface="Century Gothic" panose="020B0502020202020204" pitchFamily="34" charset="0"/>
              </a:rPr>
              <a:t>      </a:t>
            </a:r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Activité 7</a:t>
            </a:r>
            <a:r>
              <a:rPr lang="fr-FR" sz="2400" b="1" dirty="0">
                <a:latin typeface="Century Gothic" panose="020B0502020202020204" pitchFamily="34" charset="0"/>
              </a:rPr>
              <a:t>   Mets en ordre les mots suivants pour obtenir une phrase correcte : 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522514" y="1959428"/>
            <a:ext cx="10595429" cy="3570515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000" dirty="0">
                <a:latin typeface="Century Gothic" panose="020B0502020202020204" pitchFamily="34" charset="0"/>
              </a:rPr>
              <a:t>-premier / appartement / Mon / se trouve /au /étage .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0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-Mon appartement se trouve au premier étage.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fr-FR" sz="2000" dirty="0">
                <a:latin typeface="Century Gothic" panose="020B0502020202020204" pitchFamily="34" charset="0"/>
              </a:rPr>
              <a:t>-aussi /Ma chambre / que / est / grande / de ma sœur/ celle .</a:t>
            </a:r>
          </a:p>
          <a:p>
            <a:pPr lvl="0"/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-Ma chambre est aussi grande que celle de ma sœur.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29" y="5515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06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306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âtiment, extérieur, vieux, brique&#10;&#10;Description générée automatiquement">
            <a:extLst>
              <a:ext uri="{FF2B5EF4-FFF2-40B4-BE49-F238E27FC236}">
                <a16:creationId xmlns:a16="http://schemas.microsoft.com/office/drawing/2014/main" xmlns="" id="{5E86D28D-8DD5-4105-ACF3-6C64E38AA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-1" b="-1"/>
          <a:stretch/>
        </p:blipFill>
        <p:spPr>
          <a:xfrm>
            <a:off x="5309755" y="1112874"/>
            <a:ext cx="6574125" cy="5156579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xmlns="" id="{BA98C0E9-A3DE-4713-A7B7-5706E265F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2229" y="6485206"/>
            <a:ext cx="283304" cy="28330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09436352-8F49-45DF-A6F0-2C3F810D5EA2}"/>
              </a:ext>
            </a:extLst>
          </p:cNvPr>
          <p:cNvSpPr txBox="1">
            <a:spLocks/>
          </p:cNvSpPr>
          <p:nvPr/>
        </p:nvSpPr>
        <p:spPr>
          <a:xfrm>
            <a:off x="346123" y="2830206"/>
            <a:ext cx="4766204" cy="1721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Merci pour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votre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attention, au revoir !</a:t>
            </a:r>
          </a:p>
        </p:txBody>
      </p:sp>
    </p:spTree>
    <p:extLst>
      <p:ext uri="{BB962C8B-B14F-4D97-AF65-F5344CB8AC3E}">
        <p14:creationId xmlns:p14="http://schemas.microsoft.com/office/powerpoint/2010/main" val="18573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9200" y="422897"/>
            <a:ext cx="7416800" cy="9434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Mets en ordre les lettres suivantes pour obtenir le nom de chaque logement</a:t>
            </a:r>
            <a:r>
              <a:rPr lang="fr-FR" sz="2800" dirty="0">
                <a:latin typeface="Century Gothic" panose="020B0502020202020204" pitchFamily="34" charset="0"/>
              </a:rPr>
              <a:t>: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41085" y="176151"/>
            <a:ext cx="3178628" cy="94342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Activité : 1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65143" y="4383314"/>
            <a:ext cx="3599543" cy="943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L’habitat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74172" y="2394858"/>
            <a:ext cx="5094514" cy="464457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i o S u t 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6972" y="2409372"/>
            <a:ext cx="5718628" cy="464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i l v l a                     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85" y="5065486"/>
            <a:ext cx="5283200" cy="522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P l i a s a       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56000" y="2438402"/>
            <a:ext cx="1611086" cy="4209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Studio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64914" y="2452916"/>
            <a:ext cx="1611086" cy="4209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villa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97514" y="5101771"/>
            <a:ext cx="1611086" cy="4209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Palais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604000" y="4608285"/>
            <a:ext cx="1422400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" y="3389187"/>
            <a:ext cx="3614057" cy="1509487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9886" y="5769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333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333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333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333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75543" y="580571"/>
            <a:ext cx="7968343" cy="1567543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Les objectifs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543" y="2699657"/>
            <a:ext cx="8142514" cy="284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1- Citer les différents types de logement.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2- Employer le verbe acheter et louer au présent.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2" y="1219200"/>
            <a:ext cx="11492067" cy="4914220"/>
          </a:xfrm>
        </p:spPr>
      </p:pic>
      <p:sp>
        <p:nvSpPr>
          <p:cNvPr id="5" name="TextBox 4"/>
          <p:cNvSpPr txBox="1"/>
          <p:nvPr/>
        </p:nvSpPr>
        <p:spPr>
          <a:xfrm>
            <a:off x="2845459" y="281318"/>
            <a:ext cx="907291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n w="0">
                  <a:solidFill>
                    <a:srgbClr val="0070C0"/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Lis le texte et réponds aux questions page 14</a:t>
            </a:r>
            <a:endParaRPr lang="en-US" sz="3200" dirty="0">
              <a:ln w="0"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8686" y="159657"/>
            <a:ext cx="2621618" cy="9289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Activité:2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A9DE1DF-5F1F-4E66-B2D2-6FF5681ED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390"/>
    </mc:Choice>
    <mc:Fallback xmlns="">
      <p:transition spd="slow" advClick="0" advTm="35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987800" y="461273"/>
            <a:ext cx="3762829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entury Gothic" panose="020B0502020202020204" pitchFamily="34" charset="0"/>
              </a:rPr>
              <a:t>Réponses: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2218017"/>
            <a:ext cx="8679543" cy="3997450"/>
          </a:xfrm>
        </p:spPr>
      </p:pic>
    </p:spTree>
    <p:extLst>
      <p:ext uri="{BB962C8B-B14F-4D97-AF65-F5344CB8AC3E}">
        <p14:creationId xmlns:p14="http://schemas.microsoft.com/office/powerpoint/2010/main" val="19220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3427" y="718006"/>
            <a:ext cx="8902535" cy="772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Observe le tableau suivant puis réponds à la question 7 page 58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0629" y="178884"/>
            <a:ext cx="2352798" cy="756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Activité: 3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8" y="1770743"/>
            <a:ext cx="10392228" cy="4468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4BCD06E-1A23-49E1-9C7A-442DE2DCB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40"/>
    </mc:Choice>
    <mc:Fallback xmlns="">
      <p:transition spd="slow" advClick="0" advTm="3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90285"/>
            <a:ext cx="9419772" cy="59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4982" y="1451428"/>
            <a:ext cx="11052847" cy="4789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1-J’ (acheter) ………………………. une cabane près de la mer.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0"/>
            <a:r>
              <a:rPr lang="fr-FR" sz="2800" dirty="0">
                <a:latin typeface="Century Gothic" panose="020B0502020202020204" pitchFamily="34" charset="0"/>
              </a:rPr>
              <a:t>2-Nous ( acheter) ……………………un beau château.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0"/>
            <a:r>
              <a:rPr lang="fr-FR" sz="2800" dirty="0">
                <a:latin typeface="Century Gothic" panose="020B0502020202020204" pitchFamily="34" charset="0"/>
              </a:rPr>
              <a:t>3-Ils (louer)</a:t>
            </a:r>
            <a:r>
              <a:rPr lang="fr-F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……………….. 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un </a:t>
            </a:r>
            <a:r>
              <a:rPr lang="fr-FR" sz="2800" dirty="0">
                <a:latin typeface="Century Gothic" panose="020B0502020202020204" pitchFamily="34" charset="0"/>
              </a:rPr>
              <a:t>petit appartement au centre-ville.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0"/>
            <a:r>
              <a:rPr lang="fr-FR" sz="2800" dirty="0">
                <a:latin typeface="Century Gothic" panose="020B0502020202020204" pitchFamily="34" charset="0"/>
              </a:rPr>
              <a:t>4-Est-ce-qu’ on (acheter) ..……………….cette ferme ? 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0"/>
            <a:r>
              <a:rPr lang="fr-FR" sz="2800" dirty="0">
                <a:latin typeface="Century Gothic" panose="020B0502020202020204" pitchFamily="34" charset="0"/>
              </a:rPr>
              <a:t>5-</a:t>
            </a:r>
            <a:r>
              <a:rPr lang="en-US" sz="2800" dirty="0">
                <a:latin typeface="Century Gothic" panose="020B0502020202020204" pitchFamily="34" charset="0"/>
              </a:rPr>
              <a:t>V</a:t>
            </a:r>
            <a:r>
              <a:rPr lang="fr-FR" sz="2800" dirty="0" err="1">
                <a:latin typeface="Century Gothic" panose="020B0502020202020204" pitchFamily="34" charset="0"/>
              </a:rPr>
              <a:t>ous</a:t>
            </a:r>
            <a:r>
              <a:rPr lang="fr-FR" sz="2800" dirty="0">
                <a:latin typeface="Century Gothic" panose="020B0502020202020204" pitchFamily="34" charset="0"/>
              </a:rPr>
              <a:t>  (louer) ………………...un chalet dans les Alpes pour quelques jours.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7417" y="540294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99D47A-F732-430A-828C-84A3B7539FAE}"/>
              </a:ext>
            </a:extLst>
          </p:cNvPr>
          <p:cNvSpPr txBox="1"/>
          <p:nvPr/>
        </p:nvSpPr>
        <p:spPr>
          <a:xfrm>
            <a:off x="4084864" y="1981578"/>
            <a:ext cx="171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achète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F7D457-A866-4008-A19B-51EB5E753ADB}"/>
              </a:ext>
            </a:extLst>
          </p:cNvPr>
          <p:cNvSpPr txBox="1"/>
          <p:nvPr/>
        </p:nvSpPr>
        <p:spPr>
          <a:xfrm>
            <a:off x="4492833" y="2872484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achetons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E05E1E-0477-4ECC-BAA2-EC23181E738D}"/>
              </a:ext>
            </a:extLst>
          </p:cNvPr>
          <p:cNvSpPr txBox="1"/>
          <p:nvPr/>
        </p:nvSpPr>
        <p:spPr>
          <a:xfrm>
            <a:off x="3472543" y="3395704"/>
            <a:ext cx="154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louent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03EFE8-D9A5-4163-907C-E99AC341B1BD}"/>
              </a:ext>
            </a:extLst>
          </p:cNvPr>
          <p:cNvSpPr txBox="1"/>
          <p:nvPr/>
        </p:nvSpPr>
        <p:spPr>
          <a:xfrm>
            <a:off x="5804807" y="4163071"/>
            <a:ext cx="203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achète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72C32B-580D-4E59-8CE1-243CF78BDBC1}"/>
              </a:ext>
            </a:extLst>
          </p:cNvPr>
          <p:cNvSpPr txBox="1"/>
          <p:nvPr/>
        </p:nvSpPr>
        <p:spPr>
          <a:xfrm>
            <a:off x="3866904" y="4686291"/>
            <a:ext cx="125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louez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AC9199-DAF7-4CE5-ADBB-87508BC91FC6}"/>
              </a:ext>
            </a:extLst>
          </p:cNvPr>
          <p:cNvSpPr/>
          <p:nvPr/>
        </p:nvSpPr>
        <p:spPr>
          <a:xfrm>
            <a:off x="806285" y="330198"/>
            <a:ext cx="10706842" cy="1030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Activité 4</a:t>
            </a:r>
            <a:r>
              <a:rPr lang="fr-FR" sz="36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</a:t>
            </a:r>
            <a:r>
              <a:rPr lang="fr-FR" sz="2800" b="1" i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Conjugue les verbes entre parenthèses:</a:t>
            </a:r>
            <a:r>
              <a:rPr lang="fr-FR" u="sng" dirty="0">
                <a:latin typeface="Century Gothic" panose="020B0502020202020204" pitchFamily="34" charset="0"/>
              </a:rPr>
              <a:t> 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5454" y="315638"/>
            <a:ext cx="2506209" cy="949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entury Gothic" panose="020B0502020202020204" pitchFamily="34" charset="0"/>
              </a:rPr>
              <a:t>Activité 5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171" y="367928"/>
            <a:ext cx="7286172" cy="761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Ouvre ton livre à la page 57 et fais l’exercice 5</a:t>
            </a:r>
            <a:r>
              <a:rPr lang="fr-FR" u="sng" dirty="0">
                <a:latin typeface="Century Gothic" panose="020B0502020202020204" pitchFamily="34" charset="0"/>
              </a:rPr>
              <a:t> 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49" t="30348" r="47769" b="12021"/>
          <a:stretch/>
        </p:blipFill>
        <p:spPr>
          <a:xfrm>
            <a:off x="2002971" y="1756228"/>
            <a:ext cx="8505372" cy="425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771" y="242388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3428" y="242388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5656" y="242388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6911" y="291486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9715" y="291486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9598" y="291486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1341" y="340583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657" y="3405836"/>
            <a:ext cx="57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2519" y="3405835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3353" y="388257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2423" y="391230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8770" y="3912305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5383" y="388257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3604" y="438653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6324" y="4398532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4" y="4431110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5969" y="4929511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58113" y="4938679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9598" y="4890933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9356" y="541579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1227" y="5415796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3427" y="5388805"/>
            <a:ext cx="59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60F960A6-1B76-4BAE-B3EF-E0A414C20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920"/>
    </mc:Choice>
    <mc:Fallback xmlns="">
      <p:transition spd="slow" advClick="0" advTm="3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308</Words>
  <Application>Microsoft Office PowerPoint</Application>
  <PresentationFormat>Widescreen</PresentationFormat>
  <Paragraphs>105</Paragraphs>
  <Slides>12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Réponses: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Premiere annee lycee</dc:title>
  <dc:creator>Abdulla Qattoura</dc:creator>
  <cp:lastModifiedBy>Admin</cp:lastModifiedBy>
  <cp:revision>250</cp:revision>
  <dcterms:created xsi:type="dcterms:W3CDTF">2020-03-23T10:17:00Z</dcterms:created>
  <dcterms:modified xsi:type="dcterms:W3CDTF">2020-10-08T13:08:42Z</dcterms:modified>
</cp:coreProperties>
</file>