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6.m4a"/><Relationship Id="rId5" Type="http://schemas.microsoft.com/office/2007/relationships/media" Target="../media/media16.m4a"/><Relationship Id="rId4" Type="http://schemas.openxmlformats.org/officeDocument/2006/relationships/audio" Target="../media/media15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5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1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19">
            <a:extLst>
              <a:ext uri="{FF2B5EF4-FFF2-40B4-BE49-F238E27FC236}">
                <a16:creationId xmlns="" xmlns:a16="http://schemas.microsoft.com/office/drawing/2014/main" id="{41C0A6E3-38E7-4144-B12C-1E2A4FA22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261" y="609746"/>
            <a:ext cx="3343275" cy="742950"/>
          </a:xfrm>
          <a:prstGeom prst="rect">
            <a:avLst/>
          </a:prstGeom>
        </p:spPr>
      </p:pic>
      <p:sp>
        <p:nvSpPr>
          <p:cNvPr id="11" name="Rectangle : coins arrondis 6">
            <a:extLst>
              <a:ext uri="{FF2B5EF4-FFF2-40B4-BE49-F238E27FC236}">
                <a16:creationId xmlns="" xmlns:a16="http://schemas.microsoft.com/office/drawing/2014/main" id="{D47C5F01-A685-4ECE-B3E0-75115B963676}"/>
              </a:ext>
            </a:extLst>
          </p:cNvPr>
          <p:cNvSpPr/>
          <p:nvPr/>
        </p:nvSpPr>
        <p:spPr>
          <a:xfrm>
            <a:off x="1042991" y="3724057"/>
            <a:ext cx="10106017" cy="120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Unit</a:t>
            </a:r>
            <a:r>
              <a:rPr lang="fr-FR" sz="360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</a:t>
            </a:r>
            <a:r>
              <a:rPr lang="en-US" sz="360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3: </a:t>
            </a: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à votre </a:t>
            </a: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service!</a:t>
            </a:r>
            <a:endParaRPr lang="fr-FR" sz="3600"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  </a:t>
            </a:r>
            <a:r>
              <a:rPr lang="en-US" sz="360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Le</a:t>
            </a:r>
            <a:r>
              <a:rPr lang="fr-FR" sz="3600" dirty="0" err="1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çon</a:t>
            </a:r>
            <a:r>
              <a:rPr lang="fr-FR" sz="360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 </a:t>
            </a:r>
            <a:r>
              <a:rPr lang="fr-FR" sz="3600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1: </a:t>
            </a: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Dans une agence de voyage.</a:t>
            </a:r>
            <a:endParaRPr lang="fr-FR" sz="3600" b="1"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1FCE349-6A4B-4D9E-ABA6-D00C57D430A7}"/>
              </a:ext>
            </a:extLst>
          </p:cNvPr>
          <p:cNvSpPr/>
          <p:nvPr/>
        </p:nvSpPr>
        <p:spPr>
          <a:xfrm>
            <a:off x="4677182" y="5264373"/>
            <a:ext cx="283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2</a:t>
            </a:r>
            <a:r>
              <a:rPr lang="fr-FR" sz="3600" baseline="300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ème</a:t>
            </a: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 séance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CBA42902-A901-45B2-A59C-A3D45A240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711" y="1765495"/>
            <a:ext cx="7851648" cy="1828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TROISIÈME  </a:t>
            </a:r>
            <a:r>
              <a:rPr lang="en-US" sz="40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ANNÉE </a:t>
            </a:r>
            <a:br>
              <a:rPr lang="en-US" sz="40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COLLÈGE </a:t>
            </a:r>
            <a:endParaRPr lang="en-US" sz="4000" b="1" dirty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2484A25-D356-41F2-B271-F3EB4652A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68958" y="5562691"/>
            <a:ext cx="324678" cy="316534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12BF76DB-C1C7-41DE-9036-5EA1B23A9E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68958" y="5902027"/>
            <a:ext cx="324678" cy="3165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B62EE4A-BA40-422D-86CB-DA96287BEA08}"/>
              </a:ext>
            </a:extLst>
          </p:cNvPr>
          <p:cNvSpPr/>
          <p:nvPr/>
        </p:nvSpPr>
        <p:spPr>
          <a:xfrm>
            <a:off x="11711522" y="5365145"/>
            <a:ext cx="480478" cy="84224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0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4D79ED-E295-49C4-8896-A7E815581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24497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Transforme les verbes soulignés au passé </a:t>
            </a:r>
            <a:r>
              <a:rPr lang="fr-FR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composé: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au 5">
            <a:extLst>
              <a:ext uri="{FF2B5EF4-FFF2-40B4-BE49-F238E27FC236}">
                <a16:creationId xmlns="" xmlns:a16="http://schemas.microsoft.com/office/drawing/2014/main" id="{2F16D2B6-2CF2-4B47-AD3E-4CC135682F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5713" y="1552403"/>
          <a:ext cx="116685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4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4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Arial Rounded MT Bold" panose="020F0704030504030204" pitchFamily="34" charset="0"/>
                        </a:rPr>
                        <a:t>Présent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Arial Rounded MT Bold" panose="020F0704030504030204" pitchFamily="34" charset="0"/>
                        </a:rPr>
                        <a:t>Passé composé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1. Frédéric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part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à Dubaï.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Hier,......................................................………………….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2. Fatima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part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à Paris.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La semaine dernière,....................................................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3. Les collégiennes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partent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en Egypte.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Le mois dernier, ...........................................................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4. Ahmed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revient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à 5 heures.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Avant- hier,..........................................…………………..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5. Chloé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revient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des vacances.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Il y a deux jours,..................................……………………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6. Les voyageurs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reviennent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par groupes.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Hier soir,......................................................................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7. Il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au musée avec son père.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Lundi dernier,...............................................................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8. Elle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à l’agence avec sa mère.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Samedi dernier,...................................…………………..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9. Ils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vont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à la Côte d’Azur.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L’été dernier,................................................................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10. André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arrive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tôt à la gare.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L’été dernier,................................................................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11. Aline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arrive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en retard à l’aéroport.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Il y a une semaine,........................................................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12. Paul et sa sœur </a:t>
                      </a:r>
                      <a:r>
                        <a:rPr kumimoji="0" lang="fr-FR" sz="1800" b="0" i="0" u="sng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arrivent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à l’heure au parc.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Le week-end dernier,....................................................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EB62A56-8480-402B-A614-25BBC09208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16826" y="1552403"/>
          <a:ext cx="666915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9157">
                  <a:extLst>
                    <a:ext uri="{9D8B030D-6E8A-4147-A177-3AD203B41FA5}">
                      <a16:colId xmlns="" xmlns:a16="http://schemas.microsoft.com/office/drawing/2014/main" val="1651856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Arial Rounded MT Bold" panose="020F0704030504030204" pitchFamily="34" charset="0"/>
                        </a:rPr>
                        <a:t>Passé composé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230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Hier, 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Frédéric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est parti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à Dubaï.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42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La semaine dernière,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Fatima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est partie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à Paris.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242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Le mois dernier,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collégiennes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sont parties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en Egypte.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8805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Avant- hier,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Ahmed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est revenu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à 5 heures.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423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Il y a deux jours,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Chloé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est </a:t>
                      </a:r>
                      <a:r>
                        <a:rPr kumimoji="0" lang="fr-FR" sz="1800" b="0" i="0" u="sng" strike="noStrike" kern="1200" baseline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revenue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des vacances.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481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Hier soir,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les voyageurs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sont revenus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par groupes.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944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Lundi dernier,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il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est allé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au musée avec son père.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821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Samedi dernier,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elle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est allée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à l’agence avec sa mère.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246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L’été dernier,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ils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sont allés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à la Côte d’Azur.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63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L’été dernier,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André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est arrivé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tôt à la gare.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06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Il y a une semaine,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Aline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est arrivée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en retard à l’aéroport.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421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Le week-end dernier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ils </a:t>
                      </a:r>
                      <a:r>
                        <a:rPr kumimoji="0" lang="fr-FR" sz="1800" b="0" i="0" u="sng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sont arrivés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à l’heure au parc.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239975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D819A7-A680-446C-9FF0-F81183BF0742}"/>
              </a:ext>
            </a:extLst>
          </p:cNvPr>
          <p:cNvSpPr/>
          <p:nvPr/>
        </p:nvSpPr>
        <p:spPr>
          <a:xfrm>
            <a:off x="3047965" y="381575"/>
            <a:ext cx="5689892" cy="646331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Défi: </a:t>
            </a: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Exercice 4 page </a:t>
            </a: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5</a:t>
            </a:r>
            <a:r>
              <a:rPr lang="en-US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3</a:t>
            </a:r>
            <a:endParaRPr lang="fr-FR" sz="3600"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92588FD-78B9-4944-8068-015783587E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BD48D9-8D3E-4EF8-82DD-43133D9512BA}"/>
              </a:ext>
            </a:extLst>
          </p:cNvPr>
          <p:cNvSpPr/>
          <p:nvPr/>
        </p:nvSpPr>
        <p:spPr>
          <a:xfrm>
            <a:off x="11711522" y="6553198"/>
            <a:ext cx="480478" cy="304801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22" y="54536"/>
            <a:ext cx="1298974" cy="10006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14584" y="643495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934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2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0">
        <p15:prstTrans prst="wind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92151AB-F5D5-40D4-B748-09C5A46CCD9E}"/>
              </a:ext>
            </a:extLst>
          </p:cNvPr>
          <p:cNvSpPr/>
          <p:nvPr/>
        </p:nvSpPr>
        <p:spPr>
          <a:xfrm>
            <a:off x="10262923" y="1582497"/>
            <a:ext cx="1578781" cy="531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partir / devenir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8E83347-CB24-4092-BBCF-0C80A4D1B403}"/>
              </a:ext>
            </a:extLst>
          </p:cNvPr>
          <p:cNvSpPr/>
          <p:nvPr/>
        </p:nvSpPr>
        <p:spPr>
          <a:xfrm>
            <a:off x="10137913" y="1020417"/>
            <a:ext cx="1788582" cy="1644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Je </a:t>
            </a:r>
            <a:r>
              <a:rPr lang="fr-FR" sz="5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tu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il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rgbClr val="FF66FF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elle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on </a:t>
            </a:r>
            <a:r>
              <a:rPr lang="fr-FR" sz="5400" dirty="0"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nous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vous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ils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chemeClr val="accent2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elles</a:t>
            </a:r>
            <a:endParaRPr lang="fr-FR" sz="5400" b="0" cap="none" spc="0" dirty="0">
              <a:ln w="0"/>
              <a:solidFill>
                <a:schemeClr val="accent2"/>
              </a:solidFill>
              <a:effectLst>
                <a:innerShdw blurRad="114300">
                  <a:prstClr val="black"/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 à coins arrondis 10">
            <a:extLst>
              <a:ext uri="{FF2B5EF4-FFF2-40B4-BE49-F238E27FC236}">
                <a16:creationId xmlns="" xmlns:a16="http://schemas.microsoft.com/office/drawing/2014/main" id="{32FD11EF-24FF-4178-AD1C-825A457BD5E1}"/>
              </a:ext>
            </a:extLst>
          </p:cNvPr>
          <p:cNvSpPr/>
          <p:nvPr/>
        </p:nvSpPr>
        <p:spPr>
          <a:xfrm>
            <a:off x="747542" y="2875722"/>
            <a:ext cx="4970488" cy="3512442"/>
          </a:xfrm>
          <a:prstGeom prst="roundRect">
            <a:avLst/>
          </a:prstGeom>
          <a:solidFill>
            <a:srgbClr val="F7F7F7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</a:t>
            </a:r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part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ir</a:t>
            </a:r>
            <a:endParaRPr lang="fr-FR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  <a:endParaRPr lang="fr-FR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Je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…………………………..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Tu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……………..................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Il/elle/on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…………………..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Nous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……………..............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……………………….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Ils/elles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…………............. </a:t>
            </a:r>
          </a:p>
        </p:txBody>
      </p:sp>
      <p:sp>
        <p:nvSpPr>
          <p:cNvPr id="7" name="Rectangle à coins arrondis 2">
            <a:extLst>
              <a:ext uri="{FF2B5EF4-FFF2-40B4-BE49-F238E27FC236}">
                <a16:creationId xmlns="" xmlns:a16="http://schemas.microsoft.com/office/drawing/2014/main" id="{104B7D5C-B683-4708-8519-0253EBCB2004}"/>
              </a:ext>
            </a:extLst>
          </p:cNvPr>
          <p:cNvSpPr/>
          <p:nvPr/>
        </p:nvSpPr>
        <p:spPr>
          <a:xfrm>
            <a:off x="6455520" y="2875722"/>
            <a:ext cx="5172804" cy="3512441"/>
          </a:xfrm>
          <a:prstGeom prst="roundRect">
            <a:avLst/>
          </a:prstGeom>
          <a:solidFill>
            <a:srgbClr val="F7F7F7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</a:t>
            </a:r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reven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ir</a:t>
            </a:r>
          </a:p>
          <a:p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  <a:endParaRPr lang="fr-FR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Je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……………………………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Tu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……………………………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Il/elle/on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……………………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Nous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………………………..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………………………..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Ils/elles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…………………….. </a:t>
            </a:r>
            <a:endParaRPr lang="fr-FR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D2C9921-9723-4E85-B52A-115681FDCC18}"/>
              </a:ext>
            </a:extLst>
          </p:cNvPr>
          <p:cNvSpPr/>
          <p:nvPr/>
        </p:nvSpPr>
        <p:spPr>
          <a:xfrm>
            <a:off x="563676" y="483635"/>
            <a:ext cx="3371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Je </a:t>
            </a: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récapitule:</a:t>
            </a:r>
            <a:endParaRPr lang="fr-FR" sz="3600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 à coins arrondis 10">
            <a:extLst>
              <a:ext uri="{FF2B5EF4-FFF2-40B4-BE49-F238E27FC236}">
                <a16:creationId xmlns="" xmlns:a16="http://schemas.microsoft.com/office/drawing/2014/main" id="{0EDCF1C1-B680-4B8E-8E85-BA88402B1719}"/>
              </a:ext>
            </a:extLst>
          </p:cNvPr>
          <p:cNvSpPr/>
          <p:nvPr/>
        </p:nvSpPr>
        <p:spPr>
          <a:xfrm>
            <a:off x="741918" y="2886282"/>
            <a:ext cx="4970488" cy="3512442"/>
          </a:xfrm>
          <a:prstGeom prst="roundRect">
            <a:avLst/>
          </a:prstGeom>
          <a:solidFill>
            <a:srgbClr val="F7F7F7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</a:t>
            </a:r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part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ir</a:t>
            </a:r>
            <a:endParaRPr lang="fr-FR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  <a:endParaRPr lang="fr-FR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Je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suis parti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Tu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es parti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	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Il/elle/on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est parti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Nous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sommes parti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êtes parti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Ils/elles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sont parti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9" name="Rectangle à coins arrondis 2">
            <a:extLst>
              <a:ext uri="{FF2B5EF4-FFF2-40B4-BE49-F238E27FC236}">
                <a16:creationId xmlns="" xmlns:a16="http://schemas.microsoft.com/office/drawing/2014/main" id="{5C4727D0-13E0-4762-AB3D-97C80E8E4622}"/>
              </a:ext>
            </a:extLst>
          </p:cNvPr>
          <p:cNvSpPr/>
          <p:nvPr/>
        </p:nvSpPr>
        <p:spPr>
          <a:xfrm>
            <a:off x="6463722" y="2886282"/>
            <a:ext cx="5140676" cy="3512441"/>
          </a:xfrm>
          <a:prstGeom prst="roundRect">
            <a:avLst/>
          </a:prstGeom>
          <a:solidFill>
            <a:srgbClr val="F7F7F7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</a:t>
            </a:r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reven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ir</a:t>
            </a:r>
          </a:p>
          <a:p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  <a:endParaRPr lang="fr-FR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Je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suis revenu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Tu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es revenu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Il/elle/on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est revenu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Nous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sommes revenu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êtes revenu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Ils/elles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sont revenu</a:t>
            </a:r>
            <a:r>
              <a:rPr lang="fr-FR" sz="2800" dirty="0">
                <a:solidFill>
                  <a:srgbClr val="FF66FF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fr-FR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86867C2-0484-43A8-9D11-BFAED29ECC61}"/>
              </a:ext>
            </a:extLst>
          </p:cNvPr>
          <p:cNvSpPr/>
          <p:nvPr/>
        </p:nvSpPr>
        <p:spPr>
          <a:xfrm rot="21036962">
            <a:off x="7174429" y="357871"/>
            <a:ext cx="494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Vérifie tes réponses !</a:t>
            </a:r>
          </a:p>
        </p:txBody>
      </p:sp>
      <p:pic>
        <p:nvPicPr>
          <p:cNvPr id="16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7D4B1520-793B-4384-85C5-609BEA51E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48350" y="6523825"/>
            <a:ext cx="308313" cy="246960"/>
          </a:xfrm>
          <a:prstGeom prst="rect">
            <a:avLst/>
          </a:prstGeom>
          <a:solidFill>
            <a:srgbClr val="E2E2E2"/>
          </a:solidFill>
          <a:ln>
            <a:noFill/>
          </a:ln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6A9B0B77-E58C-4214-8D2E-7594D8D9C2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2932" y="6531291"/>
            <a:ext cx="280100" cy="280100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177CCF72-9F08-40C6-9542-86121E32BA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8063" y="6231194"/>
            <a:ext cx="313937" cy="313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7C34CB8-41B3-4772-8B15-B2C0DAD5DA49}"/>
              </a:ext>
            </a:extLst>
          </p:cNvPr>
          <p:cNvSpPr/>
          <p:nvPr/>
        </p:nvSpPr>
        <p:spPr>
          <a:xfrm>
            <a:off x="615646" y="1741234"/>
            <a:ext cx="5848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Conjugue au passé </a:t>
            </a:r>
            <a:r>
              <a:rPr lang="fr-FR" sz="2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composé:</a:t>
            </a:r>
            <a:endParaRPr lang="fr-FR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3823439-DE50-4AE0-A8AC-726B6754C229}"/>
              </a:ext>
            </a:extLst>
          </p:cNvPr>
          <p:cNvSpPr/>
          <p:nvPr/>
        </p:nvSpPr>
        <p:spPr>
          <a:xfrm>
            <a:off x="11711522" y="5947479"/>
            <a:ext cx="480478" cy="86391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8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0">
        <p14:rippl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9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/>
      <p:bldP spid="8" grpId="0" animBg="1"/>
      <p:bldP spid="9" grpId="0" animBg="1"/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âtiment, extérieur, vieux, brique&#10;&#10;Description générée automatiquement">
            <a:extLst>
              <a:ext uri="{FF2B5EF4-FFF2-40B4-BE49-F238E27FC236}">
                <a16:creationId xmlns="" xmlns:a16="http://schemas.microsoft.com/office/drawing/2014/main" id="{5E86D28D-8DD5-4105-ACF3-6C64E38AA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-1" b="-1"/>
          <a:stretch/>
        </p:blipFill>
        <p:spPr>
          <a:xfrm>
            <a:off x="4827694" y="871993"/>
            <a:ext cx="6661941" cy="488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re 1">
            <a:extLst>
              <a:ext uri="{FF2B5EF4-FFF2-40B4-BE49-F238E27FC236}">
                <a16:creationId xmlns="" xmlns:a16="http://schemas.microsoft.com/office/drawing/2014/main" id="{B2B20913-0C8D-40AB-B74A-8E39A96D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28" y="1502014"/>
            <a:ext cx="4442766" cy="4055540"/>
          </a:xfrm>
        </p:spPr>
        <p:txBody>
          <a:bodyPr vert="horz" lIns="91440" tIns="45720" rIns="91440" bIns="45720" rtlCol="0" anchor="t">
            <a:no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Merci pour votre attention, au revoir !</a:t>
            </a: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BA98C0E9-A3DE-4713-A7B7-5706E265F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42229" y="6485206"/>
            <a:ext cx="283304" cy="2833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D88CC8C-7793-4919-9580-D2EBCC071E29}"/>
              </a:ext>
            </a:extLst>
          </p:cNvPr>
          <p:cNvSpPr/>
          <p:nvPr/>
        </p:nvSpPr>
        <p:spPr>
          <a:xfrm>
            <a:off x="11711522" y="5994088"/>
            <a:ext cx="480478" cy="86391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469" y="73414"/>
            <a:ext cx="1170144" cy="90137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83977" y="6264165"/>
            <a:ext cx="11384981" cy="20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83188" y="6324349"/>
            <a:ext cx="3385770" cy="3628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0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">
            <a:extLst>
              <a:ext uri="{FF2B5EF4-FFF2-40B4-BE49-F238E27FC236}">
                <a16:creationId xmlns="" xmlns:a16="http://schemas.microsoft.com/office/drawing/2014/main" id="{AC76D076-5E1B-4A5D-A3E8-0E6A23DAF392}"/>
              </a:ext>
            </a:extLst>
          </p:cNvPr>
          <p:cNvGrpSpPr/>
          <p:nvPr/>
        </p:nvGrpSpPr>
        <p:grpSpPr>
          <a:xfrm>
            <a:off x="6915751" y="143110"/>
            <a:ext cx="4127695" cy="6209061"/>
            <a:chOff x="0" y="0"/>
            <a:chExt cx="4103117" cy="6209060"/>
          </a:xfrm>
        </p:grpSpPr>
        <p:sp>
          <p:nvSpPr>
            <p:cNvPr id="154" name="Freeform 336">
              <a:extLst>
                <a:ext uri="{FF2B5EF4-FFF2-40B4-BE49-F238E27FC236}">
                  <a16:creationId xmlns="" xmlns:a16="http://schemas.microsoft.com/office/drawing/2014/main" id="{100C0E04-B6A6-483D-86C4-127A1C5FAE17}"/>
                </a:ext>
              </a:extLst>
            </p:cNvPr>
            <p:cNvSpPr/>
            <p:nvPr/>
          </p:nvSpPr>
          <p:spPr>
            <a:xfrm>
              <a:off x="0" y="74874"/>
              <a:ext cx="4103118" cy="613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92" y="0"/>
                  </a:moveTo>
                  <a:cubicBezTo>
                    <a:pt x="20653" y="0"/>
                    <a:pt x="20980" y="0"/>
                    <a:pt x="21217" y="0"/>
                  </a:cubicBezTo>
                  <a:cubicBezTo>
                    <a:pt x="21454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454" y="21600"/>
                    <a:pt x="21217" y="21600"/>
                  </a:cubicBezTo>
                  <a:cubicBezTo>
                    <a:pt x="20980" y="21600"/>
                    <a:pt x="20653" y="21600"/>
                    <a:pt x="20292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 cap="flat">
              <a:solidFill>
                <a:srgbClr val="707473"/>
              </a:solidFill>
              <a:prstDash val="solid"/>
              <a:miter lim="800000"/>
            </a:ln>
            <a:effectLst>
              <a:outerShdw blurRad="241300" dist="1016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" name="Freeform 337">
              <a:extLst>
                <a:ext uri="{FF2B5EF4-FFF2-40B4-BE49-F238E27FC236}">
                  <a16:creationId xmlns="" xmlns:a16="http://schemas.microsoft.com/office/drawing/2014/main" id="{EBAFEC56-8579-42F9-B503-8944A7598FF4}"/>
                </a:ext>
              </a:extLst>
            </p:cNvPr>
            <p:cNvSpPr/>
            <p:nvPr/>
          </p:nvSpPr>
          <p:spPr>
            <a:xfrm>
              <a:off x="59283" y="233325"/>
              <a:ext cx="3896607" cy="565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0" y="0"/>
                  </a:moveTo>
                  <a:cubicBezTo>
                    <a:pt x="21345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345" y="21600"/>
                    <a:pt x="21030" y="21600"/>
                  </a:cubicBezTo>
                  <a:lnTo>
                    <a:pt x="570" y="21600"/>
                  </a:lnTo>
                  <a:lnTo>
                    <a:pt x="570" y="0"/>
                  </a:lnTo>
                  <a:cubicBezTo>
                    <a:pt x="255" y="0"/>
                    <a:pt x="0" y="0"/>
                    <a:pt x="0" y="0"/>
                  </a:cubicBezTo>
                  <a:cubicBezTo>
                    <a:pt x="0" y="0"/>
                    <a:pt x="255" y="0"/>
                    <a:pt x="570" y="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6" name="Freeform 511">
              <a:extLst>
                <a:ext uri="{FF2B5EF4-FFF2-40B4-BE49-F238E27FC236}">
                  <a16:creationId xmlns="" xmlns:a16="http://schemas.microsoft.com/office/drawing/2014/main" id="{42ADC44F-845E-4434-9245-1619B14098E9}"/>
                </a:ext>
              </a:extLst>
            </p:cNvPr>
            <p:cNvSpPr/>
            <p:nvPr/>
          </p:nvSpPr>
          <p:spPr>
            <a:xfrm>
              <a:off x="121499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7" name="Freeform 512">
              <a:extLst>
                <a:ext uri="{FF2B5EF4-FFF2-40B4-BE49-F238E27FC236}">
                  <a16:creationId xmlns="" xmlns:a16="http://schemas.microsoft.com/office/drawing/2014/main" id="{9BC2EF66-2796-49AC-83F9-0C9AECE6D297}"/>
                </a:ext>
              </a:extLst>
            </p:cNvPr>
            <p:cNvSpPr/>
            <p:nvPr/>
          </p:nvSpPr>
          <p:spPr>
            <a:xfrm>
              <a:off x="131805" y="297182"/>
              <a:ext cx="170738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8" name="Freeform 513">
              <a:extLst>
                <a:ext uri="{FF2B5EF4-FFF2-40B4-BE49-F238E27FC236}">
                  <a16:creationId xmlns="" xmlns:a16="http://schemas.microsoft.com/office/drawing/2014/main" id="{D2EEFD0F-15E0-44AF-B4EB-B3413A9CB166}"/>
                </a:ext>
              </a:extLst>
            </p:cNvPr>
            <p:cNvSpPr/>
            <p:nvPr/>
          </p:nvSpPr>
          <p:spPr>
            <a:xfrm>
              <a:off x="14293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9" name="Freeform 514">
              <a:extLst>
                <a:ext uri="{FF2B5EF4-FFF2-40B4-BE49-F238E27FC236}">
                  <a16:creationId xmlns="" xmlns:a16="http://schemas.microsoft.com/office/drawing/2014/main" id="{9AE1C039-3905-4D2D-86A4-0A9D03CE3BAA}"/>
                </a:ext>
              </a:extLst>
            </p:cNvPr>
            <p:cNvSpPr/>
            <p:nvPr/>
          </p:nvSpPr>
          <p:spPr>
            <a:xfrm>
              <a:off x="23009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0" name="Freeform 515">
              <a:extLst>
                <a:ext uri="{FF2B5EF4-FFF2-40B4-BE49-F238E27FC236}">
                  <a16:creationId xmlns="" xmlns:a16="http://schemas.microsoft.com/office/drawing/2014/main" id="{528A52AC-5C60-4311-98D8-EC3D7C820780}"/>
                </a:ext>
              </a:extLst>
            </p:cNvPr>
            <p:cNvSpPr/>
            <p:nvPr/>
          </p:nvSpPr>
          <p:spPr>
            <a:xfrm>
              <a:off x="397246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1" name="Freeform 516">
              <a:extLst>
                <a:ext uri="{FF2B5EF4-FFF2-40B4-BE49-F238E27FC236}">
                  <a16:creationId xmlns="" xmlns:a16="http://schemas.microsoft.com/office/drawing/2014/main" id="{EA7B4DCB-20F0-4DCA-A714-73601B078DD6}"/>
                </a:ext>
              </a:extLst>
            </p:cNvPr>
            <p:cNvSpPr/>
            <p:nvPr/>
          </p:nvSpPr>
          <p:spPr>
            <a:xfrm>
              <a:off x="407553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2" name="Freeform 517">
              <a:extLst>
                <a:ext uri="{FF2B5EF4-FFF2-40B4-BE49-F238E27FC236}">
                  <a16:creationId xmlns="" xmlns:a16="http://schemas.microsoft.com/office/drawing/2014/main" id="{15F260FE-9055-48AE-9969-2361D0A10B55}"/>
                </a:ext>
              </a:extLst>
            </p:cNvPr>
            <p:cNvSpPr/>
            <p:nvPr/>
          </p:nvSpPr>
          <p:spPr>
            <a:xfrm>
              <a:off x="418681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3" name="Freeform 518">
              <a:extLst>
                <a:ext uri="{FF2B5EF4-FFF2-40B4-BE49-F238E27FC236}">
                  <a16:creationId xmlns="" xmlns:a16="http://schemas.microsoft.com/office/drawing/2014/main" id="{ED2C092A-DD18-4D19-8675-5D1BBB71D523}"/>
                </a:ext>
              </a:extLst>
            </p:cNvPr>
            <p:cNvSpPr/>
            <p:nvPr/>
          </p:nvSpPr>
          <p:spPr>
            <a:xfrm>
              <a:off x="505841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4" name="Freeform 519">
              <a:extLst>
                <a:ext uri="{FF2B5EF4-FFF2-40B4-BE49-F238E27FC236}">
                  <a16:creationId xmlns="" xmlns:a16="http://schemas.microsoft.com/office/drawing/2014/main" id="{294A62F1-5AB0-4A9C-ADF5-6747B9812CE0}"/>
                </a:ext>
              </a:extLst>
            </p:cNvPr>
            <p:cNvSpPr/>
            <p:nvPr/>
          </p:nvSpPr>
          <p:spPr>
            <a:xfrm>
              <a:off x="67358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5" name="Freeform 520">
              <a:extLst>
                <a:ext uri="{FF2B5EF4-FFF2-40B4-BE49-F238E27FC236}">
                  <a16:creationId xmlns="" xmlns:a16="http://schemas.microsoft.com/office/drawing/2014/main" id="{FC761647-0D0A-419B-96F9-4B290FF4C00D}"/>
                </a:ext>
              </a:extLst>
            </p:cNvPr>
            <p:cNvSpPr/>
            <p:nvPr/>
          </p:nvSpPr>
          <p:spPr>
            <a:xfrm>
              <a:off x="683897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6" name="Freeform 521">
              <a:extLst>
                <a:ext uri="{FF2B5EF4-FFF2-40B4-BE49-F238E27FC236}">
                  <a16:creationId xmlns="" xmlns:a16="http://schemas.microsoft.com/office/drawing/2014/main" id="{2F6319A2-2487-400E-8114-FAFFB3251314}"/>
                </a:ext>
              </a:extLst>
            </p:cNvPr>
            <p:cNvSpPr/>
            <p:nvPr/>
          </p:nvSpPr>
          <p:spPr>
            <a:xfrm>
              <a:off x="69502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7" name="Freeform 522">
              <a:extLst>
                <a:ext uri="{FF2B5EF4-FFF2-40B4-BE49-F238E27FC236}">
                  <a16:creationId xmlns="" xmlns:a16="http://schemas.microsoft.com/office/drawing/2014/main" id="{AB77D8EB-42AB-437E-8512-0AA7D79BC2E5}"/>
                </a:ext>
              </a:extLst>
            </p:cNvPr>
            <p:cNvSpPr/>
            <p:nvPr/>
          </p:nvSpPr>
          <p:spPr>
            <a:xfrm>
              <a:off x="78218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8" name="Freeform 523">
              <a:extLst>
                <a:ext uri="{FF2B5EF4-FFF2-40B4-BE49-F238E27FC236}">
                  <a16:creationId xmlns="" xmlns:a16="http://schemas.microsoft.com/office/drawing/2014/main" id="{CCAAEE71-5F42-4F64-BFF4-D44ADAD0C10A}"/>
                </a:ext>
              </a:extLst>
            </p:cNvPr>
            <p:cNvSpPr/>
            <p:nvPr/>
          </p:nvSpPr>
          <p:spPr>
            <a:xfrm>
              <a:off x="947843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9" name="Freeform 524">
              <a:extLst>
                <a:ext uri="{FF2B5EF4-FFF2-40B4-BE49-F238E27FC236}">
                  <a16:creationId xmlns="" xmlns:a16="http://schemas.microsoft.com/office/drawing/2014/main" id="{AA142C3E-BE85-41C7-A555-06197A1E5FA3}"/>
                </a:ext>
              </a:extLst>
            </p:cNvPr>
            <p:cNvSpPr/>
            <p:nvPr/>
          </p:nvSpPr>
          <p:spPr>
            <a:xfrm>
              <a:off x="958121" y="297120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0" name="Freeform 525">
              <a:extLst>
                <a:ext uri="{FF2B5EF4-FFF2-40B4-BE49-F238E27FC236}">
                  <a16:creationId xmlns="" xmlns:a16="http://schemas.microsoft.com/office/drawing/2014/main" id="{AFB4D565-626F-404A-B171-1AA183B00080}"/>
                </a:ext>
              </a:extLst>
            </p:cNvPr>
            <p:cNvSpPr/>
            <p:nvPr/>
          </p:nvSpPr>
          <p:spPr>
            <a:xfrm>
              <a:off x="96920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1" name="Freeform 526">
              <a:extLst>
                <a:ext uri="{FF2B5EF4-FFF2-40B4-BE49-F238E27FC236}">
                  <a16:creationId xmlns="" xmlns:a16="http://schemas.microsoft.com/office/drawing/2014/main" id="{D4073DBC-4E70-4913-A69C-6E6E23FC6E07}"/>
                </a:ext>
              </a:extLst>
            </p:cNvPr>
            <p:cNvSpPr/>
            <p:nvPr/>
          </p:nvSpPr>
          <p:spPr>
            <a:xfrm>
              <a:off x="105636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2" name="Freeform 527">
              <a:extLst>
                <a:ext uri="{FF2B5EF4-FFF2-40B4-BE49-F238E27FC236}">
                  <a16:creationId xmlns="" xmlns:a16="http://schemas.microsoft.com/office/drawing/2014/main" id="{A992AA45-0127-43DF-8DDE-ECA470C95B38}"/>
                </a:ext>
              </a:extLst>
            </p:cNvPr>
            <p:cNvSpPr/>
            <p:nvPr/>
          </p:nvSpPr>
          <p:spPr>
            <a:xfrm>
              <a:off x="1224860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3" name="Freeform 528">
              <a:extLst>
                <a:ext uri="{FF2B5EF4-FFF2-40B4-BE49-F238E27FC236}">
                  <a16:creationId xmlns="" xmlns:a16="http://schemas.microsoft.com/office/drawing/2014/main" id="{9ACF54FA-4608-4AB2-ABA4-C5EA9603990B}"/>
                </a:ext>
              </a:extLst>
            </p:cNvPr>
            <p:cNvSpPr/>
            <p:nvPr/>
          </p:nvSpPr>
          <p:spPr>
            <a:xfrm>
              <a:off x="1223423" y="292371"/>
              <a:ext cx="170623" cy="170624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4" name="Freeform 529">
              <a:extLst>
                <a:ext uri="{FF2B5EF4-FFF2-40B4-BE49-F238E27FC236}">
                  <a16:creationId xmlns="" xmlns:a16="http://schemas.microsoft.com/office/drawing/2014/main" id="{42CD5113-F265-4D40-BB62-D483FBADAD04}"/>
                </a:ext>
              </a:extLst>
            </p:cNvPr>
            <p:cNvSpPr/>
            <p:nvPr/>
          </p:nvSpPr>
          <p:spPr>
            <a:xfrm>
              <a:off x="1246220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5" name="Freeform 530">
              <a:extLst>
                <a:ext uri="{FF2B5EF4-FFF2-40B4-BE49-F238E27FC236}">
                  <a16:creationId xmlns="" xmlns:a16="http://schemas.microsoft.com/office/drawing/2014/main" id="{F86DDF6F-9300-416B-83D5-A012AA1C884E}"/>
                </a:ext>
              </a:extLst>
            </p:cNvPr>
            <p:cNvSpPr/>
            <p:nvPr/>
          </p:nvSpPr>
          <p:spPr>
            <a:xfrm>
              <a:off x="13334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6" name="Freeform 531">
              <a:extLst>
                <a:ext uri="{FF2B5EF4-FFF2-40B4-BE49-F238E27FC236}">
                  <a16:creationId xmlns="" xmlns:a16="http://schemas.microsoft.com/office/drawing/2014/main" id="{37B54B84-D8D8-402D-9DBA-B4ED8A7F9276}"/>
                </a:ext>
              </a:extLst>
            </p:cNvPr>
            <p:cNvSpPr/>
            <p:nvPr/>
          </p:nvSpPr>
          <p:spPr>
            <a:xfrm>
              <a:off x="1498888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7" name="Freeform 532">
              <a:extLst>
                <a:ext uri="{FF2B5EF4-FFF2-40B4-BE49-F238E27FC236}">
                  <a16:creationId xmlns="" xmlns:a16="http://schemas.microsoft.com/office/drawing/2014/main" id="{60C58739-D988-4407-B9FC-3578E046FD1A}"/>
                </a:ext>
              </a:extLst>
            </p:cNvPr>
            <p:cNvSpPr/>
            <p:nvPr/>
          </p:nvSpPr>
          <p:spPr>
            <a:xfrm>
              <a:off x="1509419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8" name="Freeform 533">
              <a:extLst>
                <a:ext uri="{FF2B5EF4-FFF2-40B4-BE49-F238E27FC236}">
                  <a16:creationId xmlns="" xmlns:a16="http://schemas.microsoft.com/office/drawing/2014/main" id="{52092587-E466-48EE-A1A7-FC56BF2D4AD5}"/>
                </a:ext>
              </a:extLst>
            </p:cNvPr>
            <p:cNvSpPr/>
            <p:nvPr/>
          </p:nvSpPr>
          <p:spPr>
            <a:xfrm>
              <a:off x="152039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9" name="Freeform 534">
              <a:extLst>
                <a:ext uri="{FF2B5EF4-FFF2-40B4-BE49-F238E27FC236}">
                  <a16:creationId xmlns="" xmlns:a16="http://schemas.microsoft.com/office/drawing/2014/main" id="{7FB0D2AB-4C33-4C5E-9DC2-257A5E537DDB}"/>
                </a:ext>
              </a:extLst>
            </p:cNvPr>
            <p:cNvSpPr/>
            <p:nvPr/>
          </p:nvSpPr>
          <p:spPr>
            <a:xfrm>
              <a:off x="160763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0" name="Freeform 535">
              <a:extLst>
                <a:ext uri="{FF2B5EF4-FFF2-40B4-BE49-F238E27FC236}">
                  <a16:creationId xmlns="" xmlns:a16="http://schemas.microsoft.com/office/drawing/2014/main" id="{F6A5D248-94FC-4AAC-82A4-372A25E02330}"/>
                </a:ext>
              </a:extLst>
            </p:cNvPr>
            <p:cNvSpPr/>
            <p:nvPr/>
          </p:nvSpPr>
          <p:spPr>
            <a:xfrm>
              <a:off x="1781805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1" name="Freeform 536">
              <a:extLst>
                <a:ext uri="{FF2B5EF4-FFF2-40B4-BE49-F238E27FC236}">
                  <a16:creationId xmlns="" xmlns:a16="http://schemas.microsoft.com/office/drawing/2014/main" id="{AF62500A-6475-4B2F-8918-3A25884F15E5}"/>
                </a:ext>
              </a:extLst>
            </p:cNvPr>
            <p:cNvSpPr/>
            <p:nvPr/>
          </p:nvSpPr>
          <p:spPr>
            <a:xfrm>
              <a:off x="1792187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2" name="Freeform 537">
              <a:extLst>
                <a:ext uri="{FF2B5EF4-FFF2-40B4-BE49-F238E27FC236}">
                  <a16:creationId xmlns="" xmlns:a16="http://schemas.microsoft.com/office/drawing/2014/main" id="{94F6C801-B6DE-49DF-8375-2579137A8589}"/>
                </a:ext>
              </a:extLst>
            </p:cNvPr>
            <p:cNvSpPr/>
            <p:nvPr/>
          </p:nvSpPr>
          <p:spPr>
            <a:xfrm>
              <a:off x="180316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3" name="Freeform 538">
              <a:extLst>
                <a:ext uri="{FF2B5EF4-FFF2-40B4-BE49-F238E27FC236}">
                  <a16:creationId xmlns="" xmlns:a16="http://schemas.microsoft.com/office/drawing/2014/main" id="{0B8F7500-2BEB-4D0F-9F62-E82CE47E5E29}"/>
                </a:ext>
              </a:extLst>
            </p:cNvPr>
            <p:cNvSpPr/>
            <p:nvPr/>
          </p:nvSpPr>
          <p:spPr>
            <a:xfrm>
              <a:off x="189032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" name="Freeform 539">
              <a:extLst>
                <a:ext uri="{FF2B5EF4-FFF2-40B4-BE49-F238E27FC236}">
                  <a16:creationId xmlns="" xmlns:a16="http://schemas.microsoft.com/office/drawing/2014/main" id="{14FCF4E7-E4BE-4D79-98EE-7FD5337AC99A}"/>
                </a:ext>
              </a:extLst>
            </p:cNvPr>
            <p:cNvSpPr/>
            <p:nvPr/>
          </p:nvSpPr>
          <p:spPr>
            <a:xfrm>
              <a:off x="2053146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" name="Freeform 540">
              <a:extLst>
                <a:ext uri="{FF2B5EF4-FFF2-40B4-BE49-F238E27FC236}">
                  <a16:creationId xmlns="" xmlns:a16="http://schemas.microsoft.com/office/drawing/2014/main" id="{264998C9-FD9A-4067-8B14-2EF0C079E47F}"/>
                </a:ext>
              </a:extLst>
            </p:cNvPr>
            <p:cNvSpPr/>
            <p:nvPr/>
          </p:nvSpPr>
          <p:spPr>
            <a:xfrm>
              <a:off x="2063378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" name="Freeform 541">
              <a:extLst>
                <a:ext uri="{FF2B5EF4-FFF2-40B4-BE49-F238E27FC236}">
                  <a16:creationId xmlns="" xmlns:a16="http://schemas.microsoft.com/office/drawing/2014/main" id="{BD6DEA1C-9032-47BF-9CB4-D8F45A96DBA6}"/>
                </a:ext>
              </a:extLst>
            </p:cNvPr>
            <p:cNvSpPr/>
            <p:nvPr/>
          </p:nvSpPr>
          <p:spPr>
            <a:xfrm>
              <a:off x="207450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7" name="Freeform 542">
              <a:extLst>
                <a:ext uri="{FF2B5EF4-FFF2-40B4-BE49-F238E27FC236}">
                  <a16:creationId xmlns="" xmlns:a16="http://schemas.microsoft.com/office/drawing/2014/main" id="{86112F22-A753-4F24-B8CE-B7ABDF0B99F0}"/>
                </a:ext>
              </a:extLst>
            </p:cNvPr>
            <p:cNvSpPr/>
            <p:nvPr/>
          </p:nvSpPr>
          <p:spPr>
            <a:xfrm>
              <a:off x="2161667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8" name="Freeform 543">
              <a:extLst>
                <a:ext uri="{FF2B5EF4-FFF2-40B4-BE49-F238E27FC236}">
                  <a16:creationId xmlns="" xmlns:a16="http://schemas.microsoft.com/office/drawing/2014/main" id="{8BFE11E9-A5D0-445B-BFEB-20634F82FF50}"/>
                </a:ext>
              </a:extLst>
            </p:cNvPr>
            <p:cNvSpPr/>
            <p:nvPr/>
          </p:nvSpPr>
          <p:spPr>
            <a:xfrm>
              <a:off x="2331581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9" name="Freeform 544">
              <a:extLst>
                <a:ext uri="{FF2B5EF4-FFF2-40B4-BE49-F238E27FC236}">
                  <a16:creationId xmlns="" xmlns:a16="http://schemas.microsoft.com/office/drawing/2014/main" id="{E7CFE229-27B5-4A66-9654-DE72FC7C0583}"/>
                </a:ext>
              </a:extLst>
            </p:cNvPr>
            <p:cNvSpPr/>
            <p:nvPr/>
          </p:nvSpPr>
          <p:spPr>
            <a:xfrm>
              <a:off x="2341813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0" name="Freeform 545">
              <a:extLst>
                <a:ext uri="{FF2B5EF4-FFF2-40B4-BE49-F238E27FC236}">
                  <a16:creationId xmlns="" xmlns:a16="http://schemas.microsoft.com/office/drawing/2014/main" id="{5C5AB33B-9ADA-485F-9B63-8B2FB7D27DF1}"/>
                </a:ext>
              </a:extLst>
            </p:cNvPr>
            <p:cNvSpPr/>
            <p:nvPr/>
          </p:nvSpPr>
          <p:spPr>
            <a:xfrm>
              <a:off x="235294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1" name="Freeform 546">
              <a:extLst>
                <a:ext uri="{FF2B5EF4-FFF2-40B4-BE49-F238E27FC236}">
                  <a16:creationId xmlns="" xmlns:a16="http://schemas.microsoft.com/office/drawing/2014/main" id="{381B6448-AA95-46F1-A064-95578D07EDEA}"/>
                </a:ext>
              </a:extLst>
            </p:cNvPr>
            <p:cNvSpPr/>
            <p:nvPr/>
          </p:nvSpPr>
          <p:spPr>
            <a:xfrm>
              <a:off x="244010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2" name="Freeform 547">
              <a:extLst>
                <a:ext uri="{FF2B5EF4-FFF2-40B4-BE49-F238E27FC236}">
                  <a16:creationId xmlns="" xmlns:a16="http://schemas.microsoft.com/office/drawing/2014/main" id="{E1C973E5-D2C2-44CD-9CFA-D6A12191D2FA}"/>
                </a:ext>
              </a:extLst>
            </p:cNvPr>
            <p:cNvSpPr/>
            <p:nvPr/>
          </p:nvSpPr>
          <p:spPr>
            <a:xfrm>
              <a:off x="2604266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3" name="Freeform 548">
              <a:extLst>
                <a:ext uri="{FF2B5EF4-FFF2-40B4-BE49-F238E27FC236}">
                  <a16:creationId xmlns="" xmlns:a16="http://schemas.microsoft.com/office/drawing/2014/main" id="{DCB1A294-9154-4CEA-B0AA-1B31BCFF2434}"/>
                </a:ext>
              </a:extLst>
            </p:cNvPr>
            <p:cNvSpPr/>
            <p:nvPr/>
          </p:nvSpPr>
          <p:spPr>
            <a:xfrm>
              <a:off x="2614722" y="297182"/>
              <a:ext cx="170587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4" name="Freeform 549">
              <a:extLst>
                <a:ext uri="{FF2B5EF4-FFF2-40B4-BE49-F238E27FC236}">
                  <a16:creationId xmlns="" xmlns:a16="http://schemas.microsoft.com/office/drawing/2014/main" id="{95680FB8-A239-4128-AA13-564E292BF2B2}"/>
                </a:ext>
              </a:extLst>
            </p:cNvPr>
            <p:cNvSpPr/>
            <p:nvPr/>
          </p:nvSpPr>
          <p:spPr>
            <a:xfrm>
              <a:off x="262577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5" name="Freeform 550">
              <a:extLst>
                <a:ext uri="{FF2B5EF4-FFF2-40B4-BE49-F238E27FC236}">
                  <a16:creationId xmlns="" xmlns:a16="http://schemas.microsoft.com/office/drawing/2014/main" id="{819C3B14-9122-4EF3-8BFB-F91EB2EFD7B6}"/>
                </a:ext>
              </a:extLst>
            </p:cNvPr>
            <p:cNvSpPr/>
            <p:nvPr/>
          </p:nvSpPr>
          <p:spPr>
            <a:xfrm>
              <a:off x="271293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6" name="Freeform 551">
              <a:extLst>
                <a:ext uri="{FF2B5EF4-FFF2-40B4-BE49-F238E27FC236}">
                  <a16:creationId xmlns="" xmlns:a16="http://schemas.microsoft.com/office/drawing/2014/main" id="{A23A7FB7-DF9A-445A-A191-84F8750DE458}"/>
                </a:ext>
              </a:extLst>
            </p:cNvPr>
            <p:cNvSpPr/>
            <p:nvPr/>
          </p:nvSpPr>
          <p:spPr>
            <a:xfrm>
              <a:off x="287851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7" name="Freeform 552">
              <a:extLst>
                <a:ext uri="{FF2B5EF4-FFF2-40B4-BE49-F238E27FC236}">
                  <a16:creationId xmlns="" xmlns:a16="http://schemas.microsoft.com/office/drawing/2014/main" id="{5821BA33-00CF-42CD-82E4-7F0A2A78290D}"/>
                </a:ext>
              </a:extLst>
            </p:cNvPr>
            <p:cNvSpPr/>
            <p:nvPr/>
          </p:nvSpPr>
          <p:spPr>
            <a:xfrm>
              <a:off x="2888945" y="297246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8" name="Freeform 553">
              <a:extLst>
                <a:ext uri="{FF2B5EF4-FFF2-40B4-BE49-F238E27FC236}">
                  <a16:creationId xmlns="" xmlns:a16="http://schemas.microsoft.com/office/drawing/2014/main" id="{F86BE672-6B8E-4219-B4EB-9F9CCED5D28B}"/>
                </a:ext>
              </a:extLst>
            </p:cNvPr>
            <p:cNvSpPr/>
            <p:nvPr/>
          </p:nvSpPr>
          <p:spPr>
            <a:xfrm>
              <a:off x="290017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9" name="Freeform 554">
              <a:extLst>
                <a:ext uri="{FF2B5EF4-FFF2-40B4-BE49-F238E27FC236}">
                  <a16:creationId xmlns="" xmlns:a16="http://schemas.microsoft.com/office/drawing/2014/main" id="{442E64E8-FA33-4813-A26F-00599C8255D1}"/>
                </a:ext>
              </a:extLst>
            </p:cNvPr>
            <p:cNvSpPr/>
            <p:nvPr/>
          </p:nvSpPr>
          <p:spPr>
            <a:xfrm>
              <a:off x="29871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0" name="Freeform 555">
              <a:extLst>
                <a:ext uri="{FF2B5EF4-FFF2-40B4-BE49-F238E27FC236}">
                  <a16:creationId xmlns="" xmlns:a16="http://schemas.microsoft.com/office/drawing/2014/main" id="{A7654895-DCF4-4D45-91BC-CD425428E3D7}"/>
                </a:ext>
              </a:extLst>
            </p:cNvPr>
            <p:cNvSpPr/>
            <p:nvPr/>
          </p:nvSpPr>
          <p:spPr>
            <a:xfrm>
              <a:off x="3156133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1" name="Freeform 556">
              <a:extLst>
                <a:ext uri="{FF2B5EF4-FFF2-40B4-BE49-F238E27FC236}">
                  <a16:creationId xmlns="" xmlns:a16="http://schemas.microsoft.com/office/drawing/2014/main" id="{07E8C345-7C33-4879-ABAD-8F62A5499625}"/>
                </a:ext>
              </a:extLst>
            </p:cNvPr>
            <p:cNvSpPr/>
            <p:nvPr/>
          </p:nvSpPr>
          <p:spPr>
            <a:xfrm>
              <a:off x="3166527" y="297331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2" name="Freeform 557">
              <a:extLst>
                <a:ext uri="{FF2B5EF4-FFF2-40B4-BE49-F238E27FC236}">
                  <a16:creationId xmlns="" xmlns:a16="http://schemas.microsoft.com/office/drawing/2014/main" id="{8E6C7B84-34F2-45BA-BD1E-32535BC2B757}"/>
                </a:ext>
              </a:extLst>
            </p:cNvPr>
            <p:cNvSpPr/>
            <p:nvPr/>
          </p:nvSpPr>
          <p:spPr>
            <a:xfrm>
              <a:off x="317756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3" name="Freeform 558">
              <a:extLst>
                <a:ext uri="{FF2B5EF4-FFF2-40B4-BE49-F238E27FC236}">
                  <a16:creationId xmlns="" xmlns:a16="http://schemas.microsoft.com/office/drawing/2014/main" id="{C80C3A2E-3B2E-442D-9A6E-C7D8B886AB2F}"/>
                </a:ext>
              </a:extLst>
            </p:cNvPr>
            <p:cNvSpPr/>
            <p:nvPr/>
          </p:nvSpPr>
          <p:spPr>
            <a:xfrm>
              <a:off x="3264729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4" name="Freeform 559">
              <a:extLst>
                <a:ext uri="{FF2B5EF4-FFF2-40B4-BE49-F238E27FC236}">
                  <a16:creationId xmlns="" xmlns:a16="http://schemas.microsoft.com/office/drawing/2014/main" id="{F28F6349-29C7-459C-AEAD-ACDACC1444F3}"/>
                </a:ext>
              </a:extLst>
            </p:cNvPr>
            <p:cNvSpPr/>
            <p:nvPr/>
          </p:nvSpPr>
          <p:spPr>
            <a:xfrm>
              <a:off x="3434494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5" name="Freeform 560">
              <a:extLst>
                <a:ext uri="{FF2B5EF4-FFF2-40B4-BE49-F238E27FC236}">
                  <a16:creationId xmlns="" xmlns:a16="http://schemas.microsoft.com/office/drawing/2014/main" id="{CEB0F340-5A2F-4CF6-A44B-BAF0F336ADD0}"/>
                </a:ext>
              </a:extLst>
            </p:cNvPr>
            <p:cNvSpPr/>
            <p:nvPr/>
          </p:nvSpPr>
          <p:spPr>
            <a:xfrm>
              <a:off x="3444842" y="297176"/>
              <a:ext cx="170589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6" name="Freeform 561">
              <a:extLst>
                <a:ext uri="{FF2B5EF4-FFF2-40B4-BE49-F238E27FC236}">
                  <a16:creationId xmlns="" xmlns:a16="http://schemas.microsoft.com/office/drawing/2014/main" id="{1922D1E9-A015-4F53-9134-24AB181F32B8}"/>
                </a:ext>
              </a:extLst>
            </p:cNvPr>
            <p:cNvSpPr/>
            <p:nvPr/>
          </p:nvSpPr>
          <p:spPr>
            <a:xfrm>
              <a:off x="34558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7" name="Freeform 562">
              <a:extLst>
                <a:ext uri="{FF2B5EF4-FFF2-40B4-BE49-F238E27FC236}">
                  <a16:creationId xmlns="" xmlns:a16="http://schemas.microsoft.com/office/drawing/2014/main" id="{BCEBC928-2718-4965-8D47-8682DCB84697}"/>
                </a:ext>
              </a:extLst>
            </p:cNvPr>
            <p:cNvSpPr/>
            <p:nvPr/>
          </p:nvSpPr>
          <p:spPr>
            <a:xfrm>
              <a:off x="35430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8" name="Freeform 563">
              <a:extLst>
                <a:ext uri="{FF2B5EF4-FFF2-40B4-BE49-F238E27FC236}">
                  <a16:creationId xmlns="" xmlns:a16="http://schemas.microsoft.com/office/drawing/2014/main" id="{1723BD13-871A-460C-86CD-B98466D3F6BD}"/>
                </a:ext>
              </a:extLst>
            </p:cNvPr>
            <p:cNvSpPr/>
            <p:nvPr/>
          </p:nvSpPr>
          <p:spPr>
            <a:xfrm>
              <a:off x="3709643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9" name="Freeform 564">
              <a:extLst>
                <a:ext uri="{FF2B5EF4-FFF2-40B4-BE49-F238E27FC236}">
                  <a16:creationId xmlns="" xmlns:a16="http://schemas.microsoft.com/office/drawing/2014/main" id="{3FBE641E-8157-430F-89BF-B9403265663F}"/>
                </a:ext>
              </a:extLst>
            </p:cNvPr>
            <p:cNvSpPr/>
            <p:nvPr/>
          </p:nvSpPr>
          <p:spPr>
            <a:xfrm>
              <a:off x="3720044" y="297110"/>
              <a:ext cx="170590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Freeform 565">
              <a:extLst>
                <a:ext uri="{FF2B5EF4-FFF2-40B4-BE49-F238E27FC236}">
                  <a16:creationId xmlns="" xmlns:a16="http://schemas.microsoft.com/office/drawing/2014/main" id="{2F180095-787D-406A-8B14-7CBF2E280095}"/>
                </a:ext>
              </a:extLst>
            </p:cNvPr>
            <p:cNvSpPr/>
            <p:nvPr/>
          </p:nvSpPr>
          <p:spPr>
            <a:xfrm>
              <a:off x="373107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1" name="Freeform 566">
              <a:extLst>
                <a:ext uri="{FF2B5EF4-FFF2-40B4-BE49-F238E27FC236}">
                  <a16:creationId xmlns="" xmlns:a16="http://schemas.microsoft.com/office/drawing/2014/main" id="{01995B06-A369-4207-A674-31BA844784AB}"/>
                </a:ext>
              </a:extLst>
            </p:cNvPr>
            <p:cNvSpPr/>
            <p:nvPr/>
          </p:nvSpPr>
          <p:spPr>
            <a:xfrm>
              <a:off x="381823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2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9CD1FFF1-DDF9-4282-8F15-39F138A9E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77492" y="6330461"/>
            <a:ext cx="225331" cy="225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F89749-5CF1-434C-A92B-E31A0450FAB4}"/>
              </a:ext>
            </a:extLst>
          </p:cNvPr>
          <p:cNvSpPr/>
          <p:nvPr/>
        </p:nvSpPr>
        <p:spPr>
          <a:xfrm>
            <a:off x="1050020" y="483635"/>
            <a:ext cx="2399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J’observe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64FF4CD8-762A-40E5-AD0F-F122AC4287F6}"/>
              </a:ext>
            </a:extLst>
          </p:cNvPr>
          <p:cNvGrpSpPr/>
          <p:nvPr/>
        </p:nvGrpSpPr>
        <p:grpSpPr>
          <a:xfrm>
            <a:off x="6955181" y="143110"/>
            <a:ext cx="3919948" cy="5886149"/>
            <a:chOff x="59283" y="0"/>
            <a:chExt cx="3896607" cy="5886148"/>
          </a:xfrm>
        </p:grpSpPr>
        <p:sp>
          <p:nvSpPr>
            <p:cNvPr id="8" name="Freeform 337">
              <a:extLst>
                <a:ext uri="{FF2B5EF4-FFF2-40B4-BE49-F238E27FC236}">
                  <a16:creationId xmlns="" xmlns:a16="http://schemas.microsoft.com/office/drawing/2014/main" id="{D4932060-6263-45CC-A60E-3897A2311FC0}"/>
                </a:ext>
              </a:extLst>
            </p:cNvPr>
            <p:cNvSpPr/>
            <p:nvPr/>
          </p:nvSpPr>
          <p:spPr>
            <a:xfrm>
              <a:off x="59283" y="233325"/>
              <a:ext cx="3896607" cy="565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0" y="0"/>
                  </a:moveTo>
                  <a:cubicBezTo>
                    <a:pt x="21345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345" y="21600"/>
                    <a:pt x="21030" y="21600"/>
                  </a:cubicBezTo>
                  <a:lnTo>
                    <a:pt x="570" y="21600"/>
                  </a:lnTo>
                  <a:lnTo>
                    <a:pt x="570" y="0"/>
                  </a:lnTo>
                  <a:cubicBezTo>
                    <a:pt x="255" y="0"/>
                    <a:pt x="0" y="0"/>
                    <a:pt x="0" y="0"/>
                  </a:cubicBezTo>
                  <a:cubicBezTo>
                    <a:pt x="0" y="0"/>
                    <a:pt x="255" y="0"/>
                    <a:pt x="570" y="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" name="Freeform 511">
              <a:extLst>
                <a:ext uri="{FF2B5EF4-FFF2-40B4-BE49-F238E27FC236}">
                  <a16:creationId xmlns="" xmlns:a16="http://schemas.microsoft.com/office/drawing/2014/main" id="{751A6187-5A4A-4ECB-87F0-16CABAF07F35}"/>
                </a:ext>
              </a:extLst>
            </p:cNvPr>
            <p:cNvSpPr/>
            <p:nvPr/>
          </p:nvSpPr>
          <p:spPr>
            <a:xfrm>
              <a:off x="121499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" name="Freeform 512">
              <a:extLst>
                <a:ext uri="{FF2B5EF4-FFF2-40B4-BE49-F238E27FC236}">
                  <a16:creationId xmlns="" xmlns:a16="http://schemas.microsoft.com/office/drawing/2014/main" id="{AA195F3F-CD5A-4EF0-9541-C132D9F16A62}"/>
                </a:ext>
              </a:extLst>
            </p:cNvPr>
            <p:cNvSpPr/>
            <p:nvPr/>
          </p:nvSpPr>
          <p:spPr>
            <a:xfrm>
              <a:off x="131805" y="297182"/>
              <a:ext cx="170738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Freeform 513">
              <a:extLst>
                <a:ext uri="{FF2B5EF4-FFF2-40B4-BE49-F238E27FC236}">
                  <a16:creationId xmlns="" xmlns:a16="http://schemas.microsoft.com/office/drawing/2014/main" id="{84E8EABA-CBED-4610-A308-BB609CB40849}"/>
                </a:ext>
              </a:extLst>
            </p:cNvPr>
            <p:cNvSpPr/>
            <p:nvPr/>
          </p:nvSpPr>
          <p:spPr>
            <a:xfrm>
              <a:off x="14293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Freeform 514">
              <a:extLst>
                <a:ext uri="{FF2B5EF4-FFF2-40B4-BE49-F238E27FC236}">
                  <a16:creationId xmlns="" xmlns:a16="http://schemas.microsoft.com/office/drawing/2014/main" id="{6B4B7297-CE34-4ECC-9658-4076A9A054B7}"/>
                </a:ext>
              </a:extLst>
            </p:cNvPr>
            <p:cNvSpPr/>
            <p:nvPr/>
          </p:nvSpPr>
          <p:spPr>
            <a:xfrm>
              <a:off x="23009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Freeform 515">
              <a:extLst>
                <a:ext uri="{FF2B5EF4-FFF2-40B4-BE49-F238E27FC236}">
                  <a16:creationId xmlns="" xmlns:a16="http://schemas.microsoft.com/office/drawing/2014/main" id="{06AD64C9-F141-4F16-9D28-C87C000C5827}"/>
                </a:ext>
              </a:extLst>
            </p:cNvPr>
            <p:cNvSpPr/>
            <p:nvPr/>
          </p:nvSpPr>
          <p:spPr>
            <a:xfrm>
              <a:off x="397246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Freeform 516">
              <a:extLst>
                <a:ext uri="{FF2B5EF4-FFF2-40B4-BE49-F238E27FC236}">
                  <a16:creationId xmlns="" xmlns:a16="http://schemas.microsoft.com/office/drawing/2014/main" id="{0F9704EC-16CC-4FD9-8DF1-FD5FE09953E6}"/>
                </a:ext>
              </a:extLst>
            </p:cNvPr>
            <p:cNvSpPr/>
            <p:nvPr/>
          </p:nvSpPr>
          <p:spPr>
            <a:xfrm>
              <a:off x="407553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" name="Freeform 517">
              <a:extLst>
                <a:ext uri="{FF2B5EF4-FFF2-40B4-BE49-F238E27FC236}">
                  <a16:creationId xmlns="" xmlns:a16="http://schemas.microsoft.com/office/drawing/2014/main" id="{D09A7374-0DA8-477C-A01D-C64B5AA7A980}"/>
                </a:ext>
              </a:extLst>
            </p:cNvPr>
            <p:cNvSpPr/>
            <p:nvPr/>
          </p:nvSpPr>
          <p:spPr>
            <a:xfrm>
              <a:off x="418681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" name="Freeform 518">
              <a:extLst>
                <a:ext uri="{FF2B5EF4-FFF2-40B4-BE49-F238E27FC236}">
                  <a16:creationId xmlns="" xmlns:a16="http://schemas.microsoft.com/office/drawing/2014/main" id="{C9EC8F7A-9042-44B3-9C19-5EF9C88D7396}"/>
                </a:ext>
              </a:extLst>
            </p:cNvPr>
            <p:cNvSpPr/>
            <p:nvPr/>
          </p:nvSpPr>
          <p:spPr>
            <a:xfrm>
              <a:off x="505841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Freeform 519">
              <a:extLst>
                <a:ext uri="{FF2B5EF4-FFF2-40B4-BE49-F238E27FC236}">
                  <a16:creationId xmlns="" xmlns:a16="http://schemas.microsoft.com/office/drawing/2014/main" id="{5D4A38E1-E93D-4B94-A42F-5BA35A992BF7}"/>
                </a:ext>
              </a:extLst>
            </p:cNvPr>
            <p:cNvSpPr/>
            <p:nvPr/>
          </p:nvSpPr>
          <p:spPr>
            <a:xfrm>
              <a:off x="67358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Freeform 520">
              <a:extLst>
                <a:ext uri="{FF2B5EF4-FFF2-40B4-BE49-F238E27FC236}">
                  <a16:creationId xmlns="" xmlns:a16="http://schemas.microsoft.com/office/drawing/2014/main" id="{C61BBA94-ED8B-429B-8447-C243EE51B234}"/>
                </a:ext>
              </a:extLst>
            </p:cNvPr>
            <p:cNvSpPr/>
            <p:nvPr/>
          </p:nvSpPr>
          <p:spPr>
            <a:xfrm>
              <a:off x="683897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Freeform 521">
              <a:extLst>
                <a:ext uri="{FF2B5EF4-FFF2-40B4-BE49-F238E27FC236}">
                  <a16:creationId xmlns="" xmlns:a16="http://schemas.microsoft.com/office/drawing/2014/main" id="{A99E88A5-6AAE-45FD-8D33-13E607044CA0}"/>
                </a:ext>
              </a:extLst>
            </p:cNvPr>
            <p:cNvSpPr/>
            <p:nvPr/>
          </p:nvSpPr>
          <p:spPr>
            <a:xfrm>
              <a:off x="69502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Freeform 522">
              <a:extLst>
                <a:ext uri="{FF2B5EF4-FFF2-40B4-BE49-F238E27FC236}">
                  <a16:creationId xmlns="" xmlns:a16="http://schemas.microsoft.com/office/drawing/2014/main" id="{FD818C3B-C9B9-4DCE-A710-84A15117BC56}"/>
                </a:ext>
              </a:extLst>
            </p:cNvPr>
            <p:cNvSpPr/>
            <p:nvPr/>
          </p:nvSpPr>
          <p:spPr>
            <a:xfrm>
              <a:off x="78218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Freeform 523">
              <a:extLst>
                <a:ext uri="{FF2B5EF4-FFF2-40B4-BE49-F238E27FC236}">
                  <a16:creationId xmlns="" xmlns:a16="http://schemas.microsoft.com/office/drawing/2014/main" id="{E6257262-1F6D-4B54-B3ED-E599E1B5076C}"/>
                </a:ext>
              </a:extLst>
            </p:cNvPr>
            <p:cNvSpPr/>
            <p:nvPr/>
          </p:nvSpPr>
          <p:spPr>
            <a:xfrm>
              <a:off x="947843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" name="Freeform 524">
              <a:extLst>
                <a:ext uri="{FF2B5EF4-FFF2-40B4-BE49-F238E27FC236}">
                  <a16:creationId xmlns="" xmlns:a16="http://schemas.microsoft.com/office/drawing/2014/main" id="{134049BC-064A-4E25-AD3C-D2E3ED41E6BF}"/>
                </a:ext>
              </a:extLst>
            </p:cNvPr>
            <p:cNvSpPr/>
            <p:nvPr/>
          </p:nvSpPr>
          <p:spPr>
            <a:xfrm>
              <a:off x="958121" y="297120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" name="Freeform 525">
              <a:extLst>
                <a:ext uri="{FF2B5EF4-FFF2-40B4-BE49-F238E27FC236}">
                  <a16:creationId xmlns="" xmlns:a16="http://schemas.microsoft.com/office/drawing/2014/main" id="{18F3F102-E0A0-48BD-A6CC-E2DDC12571AD}"/>
                </a:ext>
              </a:extLst>
            </p:cNvPr>
            <p:cNvSpPr/>
            <p:nvPr/>
          </p:nvSpPr>
          <p:spPr>
            <a:xfrm>
              <a:off x="96920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" name="Freeform 526">
              <a:extLst>
                <a:ext uri="{FF2B5EF4-FFF2-40B4-BE49-F238E27FC236}">
                  <a16:creationId xmlns="" xmlns:a16="http://schemas.microsoft.com/office/drawing/2014/main" id="{24D14EF0-8775-4809-97C8-BD24F5BA8886}"/>
                </a:ext>
              </a:extLst>
            </p:cNvPr>
            <p:cNvSpPr/>
            <p:nvPr/>
          </p:nvSpPr>
          <p:spPr>
            <a:xfrm>
              <a:off x="105636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" name="Freeform 527">
              <a:extLst>
                <a:ext uri="{FF2B5EF4-FFF2-40B4-BE49-F238E27FC236}">
                  <a16:creationId xmlns="" xmlns:a16="http://schemas.microsoft.com/office/drawing/2014/main" id="{DDF11D01-A894-4723-B98C-F66AAD130B90}"/>
                </a:ext>
              </a:extLst>
            </p:cNvPr>
            <p:cNvSpPr/>
            <p:nvPr/>
          </p:nvSpPr>
          <p:spPr>
            <a:xfrm>
              <a:off x="1224860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Freeform 528">
              <a:extLst>
                <a:ext uri="{FF2B5EF4-FFF2-40B4-BE49-F238E27FC236}">
                  <a16:creationId xmlns="" xmlns:a16="http://schemas.microsoft.com/office/drawing/2014/main" id="{C858D495-32EA-4CCB-86AD-4E5D3035869F}"/>
                </a:ext>
              </a:extLst>
            </p:cNvPr>
            <p:cNvSpPr/>
            <p:nvPr/>
          </p:nvSpPr>
          <p:spPr>
            <a:xfrm>
              <a:off x="1223423" y="292371"/>
              <a:ext cx="170623" cy="170624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" name="Freeform 529">
              <a:extLst>
                <a:ext uri="{FF2B5EF4-FFF2-40B4-BE49-F238E27FC236}">
                  <a16:creationId xmlns="" xmlns:a16="http://schemas.microsoft.com/office/drawing/2014/main" id="{9DE1D71C-7FCD-4560-A41B-B2EB5D191160}"/>
                </a:ext>
              </a:extLst>
            </p:cNvPr>
            <p:cNvSpPr/>
            <p:nvPr/>
          </p:nvSpPr>
          <p:spPr>
            <a:xfrm>
              <a:off x="1246220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Freeform 530">
              <a:extLst>
                <a:ext uri="{FF2B5EF4-FFF2-40B4-BE49-F238E27FC236}">
                  <a16:creationId xmlns="" xmlns:a16="http://schemas.microsoft.com/office/drawing/2014/main" id="{209F5828-CD5E-4D13-B960-95EFBBAEFBBF}"/>
                </a:ext>
              </a:extLst>
            </p:cNvPr>
            <p:cNvSpPr/>
            <p:nvPr/>
          </p:nvSpPr>
          <p:spPr>
            <a:xfrm>
              <a:off x="13334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" name="Freeform 531">
              <a:extLst>
                <a:ext uri="{FF2B5EF4-FFF2-40B4-BE49-F238E27FC236}">
                  <a16:creationId xmlns="" xmlns:a16="http://schemas.microsoft.com/office/drawing/2014/main" id="{C1B108B4-371A-41A7-AF1B-849C461F22EE}"/>
                </a:ext>
              </a:extLst>
            </p:cNvPr>
            <p:cNvSpPr/>
            <p:nvPr/>
          </p:nvSpPr>
          <p:spPr>
            <a:xfrm>
              <a:off x="1498888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" name="Freeform 532">
              <a:extLst>
                <a:ext uri="{FF2B5EF4-FFF2-40B4-BE49-F238E27FC236}">
                  <a16:creationId xmlns="" xmlns:a16="http://schemas.microsoft.com/office/drawing/2014/main" id="{09BE683F-1111-4661-94FA-3C64402AFB0D}"/>
                </a:ext>
              </a:extLst>
            </p:cNvPr>
            <p:cNvSpPr/>
            <p:nvPr/>
          </p:nvSpPr>
          <p:spPr>
            <a:xfrm>
              <a:off x="1509419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" name="Freeform 533">
              <a:extLst>
                <a:ext uri="{FF2B5EF4-FFF2-40B4-BE49-F238E27FC236}">
                  <a16:creationId xmlns="" xmlns:a16="http://schemas.microsoft.com/office/drawing/2014/main" id="{8BBAC5A8-78A4-4865-AF40-59ABA7C16C76}"/>
                </a:ext>
              </a:extLst>
            </p:cNvPr>
            <p:cNvSpPr/>
            <p:nvPr/>
          </p:nvSpPr>
          <p:spPr>
            <a:xfrm>
              <a:off x="152039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" name="Freeform 534">
              <a:extLst>
                <a:ext uri="{FF2B5EF4-FFF2-40B4-BE49-F238E27FC236}">
                  <a16:creationId xmlns="" xmlns:a16="http://schemas.microsoft.com/office/drawing/2014/main" id="{4DFFF748-883C-4518-8474-4D3B5B236E9A}"/>
                </a:ext>
              </a:extLst>
            </p:cNvPr>
            <p:cNvSpPr/>
            <p:nvPr/>
          </p:nvSpPr>
          <p:spPr>
            <a:xfrm>
              <a:off x="160763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" name="Freeform 535">
              <a:extLst>
                <a:ext uri="{FF2B5EF4-FFF2-40B4-BE49-F238E27FC236}">
                  <a16:creationId xmlns="" xmlns:a16="http://schemas.microsoft.com/office/drawing/2014/main" id="{5EEDE408-60BE-4551-BF56-BA0F3D187966}"/>
                </a:ext>
              </a:extLst>
            </p:cNvPr>
            <p:cNvSpPr/>
            <p:nvPr/>
          </p:nvSpPr>
          <p:spPr>
            <a:xfrm>
              <a:off x="1781805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" name="Freeform 536">
              <a:extLst>
                <a:ext uri="{FF2B5EF4-FFF2-40B4-BE49-F238E27FC236}">
                  <a16:creationId xmlns="" xmlns:a16="http://schemas.microsoft.com/office/drawing/2014/main" id="{0D29A014-81A7-4581-9DFF-5371C914C5B8}"/>
                </a:ext>
              </a:extLst>
            </p:cNvPr>
            <p:cNvSpPr/>
            <p:nvPr/>
          </p:nvSpPr>
          <p:spPr>
            <a:xfrm>
              <a:off x="1792187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" name="Freeform 537">
              <a:extLst>
                <a:ext uri="{FF2B5EF4-FFF2-40B4-BE49-F238E27FC236}">
                  <a16:creationId xmlns="" xmlns:a16="http://schemas.microsoft.com/office/drawing/2014/main" id="{1295CF13-339C-464E-BF17-AA2A294EE742}"/>
                </a:ext>
              </a:extLst>
            </p:cNvPr>
            <p:cNvSpPr/>
            <p:nvPr/>
          </p:nvSpPr>
          <p:spPr>
            <a:xfrm>
              <a:off x="180316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" name="Freeform 538">
              <a:extLst>
                <a:ext uri="{FF2B5EF4-FFF2-40B4-BE49-F238E27FC236}">
                  <a16:creationId xmlns="" xmlns:a16="http://schemas.microsoft.com/office/drawing/2014/main" id="{BC53FF9F-F25B-4011-AF91-BB34672F3B45}"/>
                </a:ext>
              </a:extLst>
            </p:cNvPr>
            <p:cNvSpPr/>
            <p:nvPr/>
          </p:nvSpPr>
          <p:spPr>
            <a:xfrm>
              <a:off x="189032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7" name="Freeform 539">
              <a:extLst>
                <a:ext uri="{FF2B5EF4-FFF2-40B4-BE49-F238E27FC236}">
                  <a16:creationId xmlns="" xmlns:a16="http://schemas.microsoft.com/office/drawing/2014/main" id="{F404B807-3586-4823-9C1A-C4AC9BC97C25}"/>
                </a:ext>
              </a:extLst>
            </p:cNvPr>
            <p:cNvSpPr/>
            <p:nvPr/>
          </p:nvSpPr>
          <p:spPr>
            <a:xfrm>
              <a:off x="2053146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" name="Freeform 540">
              <a:extLst>
                <a:ext uri="{FF2B5EF4-FFF2-40B4-BE49-F238E27FC236}">
                  <a16:creationId xmlns="" xmlns:a16="http://schemas.microsoft.com/office/drawing/2014/main" id="{52434707-7CA3-409D-91F2-11CEA33F98D9}"/>
                </a:ext>
              </a:extLst>
            </p:cNvPr>
            <p:cNvSpPr/>
            <p:nvPr/>
          </p:nvSpPr>
          <p:spPr>
            <a:xfrm>
              <a:off x="2063378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" name="Freeform 541">
              <a:extLst>
                <a:ext uri="{FF2B5EF4-FFF2-40B4-BE49-F238E27FC236}">
                  <a16:creationId xmlns="" xmlns:a16="http://schemas.microsoft.com/office/drawing/2014/main" id="{5DA08DF3-2CDE-4971-A0BE-9CEFAC88D165}"/>
                </a:ext>
              </a:extLst>
            </p:cNvPr>
            <p:cNvSpPr/>
            <p:nvPr/>
          </p:nvSpPr>
          <p:spPr>
            <a:xfrm>
              <a:off x="207450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0" name="Freeform 542">
              <a:extLst>
                <a:ext uri="{FF2B5EF4-FFF2-40B4-BE49-F238E27FC236}">
                  <a16:creationId xmlns="" xmlns:a16="http://schemas.microsoft.com/office/drawing/2014/main" id="{CB33EAE2-F865-43EB-9512-4FBC20E9453C}"/>
                </a:ext>
              </a:extLst>
            </p:cNvPr>
            <p:cNvSpPr/>
            <p:nvPr/>
          </p:nvSpPr>
          <p:spPr>
            <a:xfrm>
              <a:off x="2161667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1" name="Freeform 543">
              <a:extLst>
                <a:ext uri="{FF2B5EF4-FFF2-40B4-BE49-F238E27FC236}">
                  <a16:creationId xmlns="" xmlns:a16="http://schemas.microsoft.com/office/drawing/2014/main" id="{881AAEB7-06F1-43EF-AC54-A7C8B4E25BA3}"/>
                </a:ext>
              </a:extLst>
            </p:cNvPr>
            <p:cNvSpPr/>
            <p:nvPr/>
          </p:nvSpPr>
          <p:spPr>
            <a:xfrm>
              <a:off x="2331581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2" name="Freeform 544">
              <a:extLst>
                <a:ext uri="{FF2B5EF4-FFF2-40B4-BE49-F238E27FC236}">
                  <a16:creationId xmlns="" xmlns:a16="http://schemas.microsoft.com/office/drawing/2014/main" id="{B52F31B5-4D3A-4557-8703-AB3F74BDDD17}"/>
                </a:ext>
              </a:extLst>
            </p:cNvPr>
            <p:cNvSpPr/>
            <p:nvPr/>
          </p:nvSpPr>
          <p:spPr>
            <a:xfrm>
              <a:off x="2341813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3" name="Freeform 545">
              <a:extLst>
                <a:ext uri="{FF2B5EF4-FFF2-40B4-BE49-F238E27FC236}">
                  <a16:creationId xmlns="" xmlns:a16="http://schemas.microsoft.com/office/drawing/2014/main" id="{E5533E4D-017A-4BF1-8C16-E2614A03B33B}"/>
                </a:ext>
              </a:extLst>
            </p:cNvPr>
            <p:cNvSpPr/>
            <p:nvPr/>
          </p:nvSpPr>
          <p:spPr>
            <a:xfrm>
              <a:off x="235294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4" name="Freeform 546">
              <a:extLst>
                <a:ext uri="{FF2B5EF4-FFF2-40B4-BE49-F238E27FC236}">
                  <a16:creationId xmlns="" xmlns:a16="http://schemas.microsoft.com/office/drawing/2014/main" id="{FE811914-5349-4CD4-B289-99F17871F3DF}"/>
                </a:ext>
              </a:extLst>
            </p:cNvPr>
            <p:cNvSpPr/>
            <p:nvPr/>
          </p:nvSpPr>
          <p:spPr>
            <a:xfrm>
              <a:off x="244010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5" name="Freeform 547">
              <a:extLst>
                <a:ext uri="{FF2B5EF4-FFF2-40B4-BE49-F238E27FC236}">
                  <a16:creationId xmlns="" xmlns:a16="http://schemas.microsoft.com/office/drawing/2014/main" id="{B5FE2ABB-8B43-4224-BE76-A4F61B11A4B9}"/>
                </a:ext>
              </a:extLst>
            </p:cNvPr>
            <p:cNvSpPr/>
            <p:nvPr/>
          </p:nvSpPr>
          <p:spPr>
            <a:xfrm>
              <a:off x="2604266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6" name="Freeform 548">
              <a:extLst>
                <a:ext uri="{FF2B5EF4-FFF2-40B4-BE49-F238E27FC236}">
                  <a16:creationId xmlns="" xmlns:a16="http://schemas.microsoft.com/office/drawing/2014/main" id="{C4BD82D9-DE84-4D2B-B55C-46FA7944232B}"/>
                </a:ext>
              </a:extLst>
            </p:cNvPr>
            <p:cNvSpPr/>
            <p:nvPr/>
          </p:nvSpPr>
          <p:spPr>
            <a:xfrm>
              <a:off x="2614722" y="297182"/>
              <a:ext cx="170587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" name="Freeform 549">
              <a:extLst>
                <a:ext uri="{FF2B5EF4-FFF2-40B4-BE49-F238E27FC236}">
                  <a16:creationId xmlns="" xmlns:a16="http://schemas.microsoft.com/office/drawing/2014/main" id="{C8C8E9D9-4870-47D4-B86C-9B166499804E}"/>
                </a:ext>
              </a:extLst>
            </p:cNvPr>
            <p:cNvSpPr/>
            <p:nvPr/>
          </p:nvSpPr>
          <p:spPr>
            <a:xfrm>
              <a:off x="262577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" name="Freeform 550">
              <a:extLst>
                <a:ext uri="{FF2B5EF4-FFF2-40B4-BE49-F238E27FC236}">
                  <a16:creationId xmlns="" xmlns:a16="http://schemas.microsoft.com/office/drawing/2014/main" id="{36DB68CD-5B9A-474B-B4DC-A1ED6EA012A6}"/>
                </a:ext>
              </a:extLst>
            </p:cNvPr>
            <p:cNvSpPr/>
            <p:nvPr/>
          </p:nvSpPr>
          <p:spPr>
            <a:xfrm>
              <a:off x="271293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9" name="Freeform 551">
              <a:extLst>
                <a:ext uri="{FF2B5EF4-FFF2-40B4-BE49-F238E27FC236}">
                  <a16:creationId xmlns="" xmlns:a16="http://schemas.microsoft.com/office/drawing/2014/main" id="{155F590B-219E-4AC0-8AE0-AB43B3FC14C9}"/>
                </a:ext>
              </a:extLst>
            </p:cNvPr>
            <p:cNvSpPr/>
            <p:nvPr/>
          </p:nvSpPr>
          <p:spPr>
            <a:xfrm>
              <a:off x="287851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0" name="Freeform 552">
              <a:extLst>
                <a:ext uri="{FF2B5EF4-FFF2-40B4-BE49-F238E27FC236}">
                  <a16:creationId xmlns="" xmlns:a16="http://schemas.microsoft.com/office/drawing/2014/main" id="{CDB216DF-ECFE-4FD8-83AD-46CE3CCE483A}"/>
                </a:ext>
              </a:extLst>
            </p:cNvPr>
            <p:cNvSpPr/>
            <p:nvPr/>
          </p:nvSpPr>
          <p:spPr>
            <a:xfrm>
              <a:off x="2888945" y="297246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1" name="Freeform 553">
              <a:extLst>
                <a:ext uri="{FF2B5EF4-FFF2-40B4-BE49-F238E27FC236}">
                  <a16:creationId xmlns="" xmlns:a16="http://schemas.microsoft.com/office/drawing/2014/main" id="{D45C6F8C-6413-4242-82A7-A60B5F030415}"/>
                </a:ext>
              </a:extLst>
            </p:cNvPr>
            <p:cNvSpPr/>
            <p:nvPr/>
          </p:nvSpPr>
          <p:spPr>
            <a:xfrm>
              <a:off x="290017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" name="Freeform 554">
              <a:extLst>
                <a:ext uri="{FF2B5EF4-FFF2-40B4-BE49-F238E27FC236}">
                  <a16:creationId xmlns="" xmlns:a16="http://schemas.microsoft.com/office/drawing/2014/main" id="{7591C352-2B21-4EA1-8C02-529337B3D557}"/>
                </a:ext>
              </a:extLst>
            </p:cNvPr>
            <p:cNvSpPr/>
            <p:nvPr/>
          </p:nvSpPr>
          <p:spPr>
            <a:xfrm>
              <a:off x="29871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" name="Freeform 555">
              <a:extLst>
                <a:ext uri="{FF2B5EF4-FFF2-40B4-BE49-F238E27FC236}">
                  <a16:creationId xmlns="" xmlns:a16="http://schemas.microsoft.com/office/drawing/2014/main" id="{26ABFB04-AC3F-45B0-ACEB-567233893B21}"/>
                </a:ext>
              </a:extLst>
            </p:cNvPr>
            <p:cNvSpPr/>
            <p:nvPr/>
          </p:nvSpPr>
          <p:spPr>
            <a:xfrm>
              <a:off x="3156133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4" name="Freeform 556">
              <a:extLst>
                <a:ext uri="{FF2B5EF4-FFF2-40B4-BE49-F238E27FC236}">
                  <a16:creationId xmlns="" xmlns:a16="http://schemas.microsoft.com/office/drawing/2014/main" id="{BF71935D-CCDF-44C2-AE0A-2B09EC69800F}"/>
                </a:ext>
              </a:extLst>
            </p:cNvPr>
            <p:cNvSpPr/>
            <p:nvPr/>
          </p:nvSpPr>
          <p:spPr>
            <a:xfrm>
              <a:off x="3166527" y="297331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5" name="Freeform 557">
              <a:extLst>
                <a:ext uri="{FF2B5EF4-FFF2-40B4-BE49-F238E27FC236}">
                  <a16:creationId xmlns="" xmlns:a16="http://schemas.microsoft.com/office/drawing/2014/main" id="{C4ED7222-5EB2-42CD-BA29-2179B54DAAC6}"/>
                </a:ext>
              </a:extLst>
            </p:cNvPr>
            <p:cNvSpPr/>
            <p:nvPr/>
          </p:nvSpPr>
          <p:spPr>
            <a:xfrm>
              <a:off x="317756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6" name="Freeform 558">
              <a:extLst>
                <a:ext uri="{FF2B5EF4-FFF2-40B4-BE49-F238E27FC236}">
                  <a16:creationId xmlns="" xmlns:a16="http://schemas.microsoft.com/office/drawing/2014/main" id="{2DC97D4F-9C78-490C-ADC0-86A8C5A1CE9D}"/>
                </a:ext>
              </a:extLst>
            </p:cNvPr>
            <p:cNvSpPr/>
            <p:nvPr/>
          </p:nvSpPr>
          <p:spPr>
            <a:xfrm>
              <a:off x="3264729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Freeform 559">
              <a:extLst>
                <a:ext uri="{FF2B5EF4-FFF2-40B4-BE49-F238E27FC236}">
                  <a16:creationId xmlns="" xmlns:a16="http://schemas.microsoft.com/office/drawing/2014/main" id="{13BDD467-3D1E-45F0-894D-13B8548D077B}"/>
                </a:ext>
              </a:extLst>
            </p:cNvPr>
            <p:cNvSpPr/>
            <p:nvPr/>
          </p:nvSpPr>
          <p:spPr>
            <a:xfrm>
              <a:off x="3434494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Freeform 560">
              <a:extLst>
                <a:ext uri="{FF2B5EF4-FFF2-40B4-BE49-F238E27FC236}">
                  <a16:creationId xmlns="" xmlns:a16="http://schemas.microsoft.com/office/drawing/2014/main" id="{1CEADD94-5EE7-4668-82E5-A964108D6EC6}"/>
                </a:ext>
              </a:extLst>
            </p:cNvPr>
            <p:cNvSpPr/>
            <p:nvPr/>
          </p:nvSpPr>
          <p:spPr>
            <a:xfrm>
              <a:off x="3444842" y="297176"/>
              <a:ext cx="170589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9" name="Freeform 561">
              <a:extLst>
                <a:ext uri="{FF2B5EF4-FFF2-40B4-BE49-F238E27FC236}">
                  <a16:creationId xmlns="" xmlns:a16="http://schemas.microsoft.com/office/drawing/2014/main" id="{A684AE8E-CDD9-489E-9378-DC665D6C8A26}"/>
                </a:ext>
              </a:extLst>
            </p:cNvPr>
            <p:cNvSpPr/>
            <p:nvPr/>
          </p:nvSpPr>
          <p:spPr>
            <a:xfrm>
              <a:off x="34558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0" name="Freeform 562">
              <a:extLst>
                <a:ext uri="{FF2B5EF4-FFF2-40B4-BE49-F238E27FC236}">
                  <a16:creationId xmlns="" xmlns:a16="http://schemas.microsoft.com/office/drawing/2014/main" id="{635FB66A-2EE1-4EEC-BB14-7A3E6ABF953F}"/>
                </a:ext>
              </a:extLst>
            </p:cNvPr>
            <p:cNvSpPr/>
            <p:nvPr/>
          </p:nvSpPr>
          <p:spPr>
            <a:xfrm>
              <a:off x="35430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1" name="Freeform 563">
              <a:extLst>
                <a:ext uri="{FF2B5EF4-FFF2-40B4-BE49-F238E27FC236}">
                  <a16:creationId xmlns="" xmlns:a16="http://schemas.microsoft.com/office/drawing/2014/main" id="{31ADA671-3F86-4442-A61B-41F39D94C641}"/>
                </a:ext>
              </a:extLst>
            </p:cNvPr>
            <p:cNvSpPr/>
            <p:nvPr/>
          </p:nvSpPr>
          <p:spPr>
            <a:xfrm>
              <a:off x="3709643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" name="Freeform 564">
              <a:extLst>
                <a:ext uri="{FF2B5EF4-FFF2-40B4-BE49-F238E27FC236}">
                  <a16:creationId xmlns="" xmlns:a16="http://schemas.microsoft.com/office/drawing/2014/main" id="{62AF4F54-1AA5-47FD-AB8B-B9997FC1E372}"/>
                </a:ext>
              </a:extLst>
            </p:cNvPr>
            <p:cNvSpPr/>
            <p:nvPr/>
          </p:nvSpPr>
          <p:spPr>
            <a:xfrm>
              <a:off x="3720044" y="297110"/>
              <a:ext cx="170590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3" name="Freeform 565">
              <a:extLst>
                <a:ext uri="{FF2B5EF4-FFF2-40B4-BE49-F238E27FC236}">
                  <a16:creationId xmlns="" xmlns:a16="http://schemas.microsoft.com/office/drawing/2014/main" id="{57F068F4-764C-463A-BC5A-14563E679DFE}"/>
                </a:ext>
              </a:extLst>
            </p:cNvPr>
            <p:cNvSpPr/>
            <p:nvPr/>
          </p:nvSpPr>
          <p:spPr>
            <a:xfrm>
              <a:off x="373107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4" name="Freeform 566">
              <a:extLst>
                <a:ext uri="{FF2B5EF4-FFF2-40B4-BE49-F238E27FC236}">
                  <a16:creationId xmlns="" xmlns:a16="http://schemas.microsoft.com/office/drawing/2014/main" id="{0010E30F-8248-449C-8AE1-E40EBE228358}"/>
                </a:ext>
              </a:extLst>
            </p:cNvPr>
            <p:cNvSpPr/>
            <p:nvPr/>
          </p:nvSpPr>
          <p:spPr>
            <a:xfrm>
              <a:off x="381823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65" name="Group">
            <a:extLst>
              <a:ext uri="{FF2B5EF4-FFF2-40B4-BE49-F238E27FC236}">
                <a16:creationId xmlns="" xmlns:a16="http://schemas.microsoft.com/office/drawing/2014/main" id="{25D78D2B-CD06-47FC-A711-29ABEDF73CA9}"/>
              </a:ext>
            </a:extLst>
          </p:cNvPr>
          <p:cNvGrpSpPr/>
          <p:nvPr/>
        </p:nvGrpSpPr>
        <p:grpSpPr>
          <a:xfrm>
            <a:off x="7050550" y="1582050"/>
            <a:ext cx="3850557" cy="792158"/>
            <a:chOff x="0" y="0"/>
            <a:chExt cx="3827629" cy="1091315"/>
          </a:xfrm>
        </p:grpSpPr>
        <p:pic>
          <p:nvPicPr>
            <p:cNvPr id="66" name="TinyPPT_15.png" descr="TinyPPT_15.png">
              <a:extLst>
                <a:ext uri="{FF2B5EF4-FFF2-40B4-BE49-F238E27FC236}">
                  <a16:creationId xmlns="" xmlns:a16="http://schemas.microsoft.com/office/drawing/2014/main" id="{3A6995C2-3B1B-463E-9911-EF457F0C8CE8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Freeform 366">
              <a:extLst>
                <a:ext uri="{FF2B5EF4-FFF2-40B4-BE49-F238E27FC236}">
                  <a16:creationId xmlns="" xmlns:a16="http://schemas.microsoft.com/office/drawing/2014/main" id="{8302B95C-ED81-4324-A541-A899EAA7ACF2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Je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suis</a:t>
              </a:r>
              <a:endParaRPr sz="28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8" name="Group">
            <a:extLst>
              <a:ext uri="{FF2B5EF4-FFF2-40B4-BE49-F238E27FC236}">
                <a16:creationId xmlns="" xmlns:a16="http://schemas.microsoft.com/office/drawing/2014/main" id="{87162200-0FA3-41A7-A368-EEEFC64DCB5E}"/>
              </a:ext>
            </a:extLst>
          </p:cNvPr>
          <p:cNvGrpSpPr/>
          <p:nvPr/>
        </p:nvGrpSpPr>
        <p:grpSpPr>
          <a:xfrm>
            <a:off x="7052006" y="3116729"/>
            <a:ext cx="3850556" cy="792159"/>
            <a:chOff x="0" y="0"/>
            <a:chExt cx="3827629" cy="1091315"/>
          </a:xfrm>
        </p:grpSpPr>
        <p:pic>
          <p:nvPicPr>
            <p:cNvPr id="69" name="TinyPPT_15.png" descr="TinyPPT_15.png">
              <a:extLst>
                <a:ext uri="{FF2B5EF4-FFF2-40B4-BE49-F238E27FC236}">
                  <a16:creationId xmlns="" xmlns:a16="http://schemas.microsoft.com/office/drawing/2014/main" id="{AB92A510-511A-4FEE-9CFA-8E06EFE1D769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" name="Freeform 366">
              <a:extLst>
                <a:ext uri="{FF2B5EF4-FFF2-40B4-BE49-F238E27FC236}">
                  <a16:creationId xmlns="" xmlns:a16="http://schemas.microsoft.com/office/drawing/2014/main" id="{E4177B67-9C65-4AC9-B46B-56E4A9F962F0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Il/elle/on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est</a:t>
              </a:r>
              <a:endParaRPr sz="28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1" name="Group">
            <a:extLst>
              <a:ext uri="{FF2B5EF4-FFF2-40B4-BE49-F238E27FC236}">
                <a16:creationId xmlns="" xmlns:a16="http://schemas.microsoft.com/office/drawing/2014/main" id="{8AD8B198-035E-4C79-9BED-7094E1350E9B}"/>
              </a:ext>
            </a:extLst>
          </p:cNvPr>
          <p:cNvGrpSpPr/>
          <p:nvPr/>
        </p:nvGrpSpPr>
        <p:grpSpPr>
          <a:xfrm>
            <a:off x="7040261" y="4644629"/>
            <a:ext cx="3850557" cy="792159"/>
            <a:chOff x="0" y="0"/>
            <a:chExt cx="3827629" cy="1091315"/>
          </a:xfrm>
        </p:grpSpPr>
        <p:pic>
          <p:nvPicPr>
            <p:cNvPr id="72" name="TinyPPT_15.png" descr="TinyPPT_15.png">
              <a:extLst>
                <a:ext uri="{FF2B5EF4-FFF2-40B4-BE49-F238E27FC236}">
                  <a16:creationId xmlns="" xmlns:a16="http://schemas.microsoft.com/office/drawing/2014/main" id="{B3E51F46-F125-45D0-B8AC-05E0FBB40208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Freeform 366">
              <a:extLst>
                <a:ext uri="{FF2B5EF4-FFF2-40B4-BE49-F238E27FC236}">
                  <a16:creationId xmlns="" xmlns:a16="http://schemas.microsoft.com/office/drawing/2014/main" id="{BE949BD0-B696-4989-82A9-DF0A70003433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Vous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êtes</a:t>
              </a:r>
              <a:endParaRPr sz="28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4" name="Group">
            <a:extLst>
              <a:ext uri="{FF2B5EF4-FFF2-40B4-BE49-F238E27FC236}">
                <a16:creationId xmlns="" xmlns:a16="http://schemas.microsoft.com/office/drawing/2014/main" id="{5FCCB91E-CA25-464B-8059-5D0A3945006E}"/>
              </a:ext>
            </a:extLst>
          </p:cNvPr>
          <p:cNvGrpSpPr/>
          <p:nvPr/>
        </p:nvGrpSpPr>
        <p:grpSpPr>
          <a:xfrm>
            <a:off x="7267676" y="623024"/>
            <a:ext cx="3324237" cy="954105"/>
            <a:chOff x="-857441" y="-104760"/>
            <a:chExt cx="3304444" cy="673515"/>
          </a:xfrm>
        </p:grpSpPr>
        <p:sp>
          <p:nvSpPr>
            <p:cNvPr id="75" name="TextBox 52">
              <a:extLst>
                <a:ext uri="{FF2B5EF4-FFF2-40B4-BE49-F238E27FC236}">
                  <a16:creationId xmlns="" xmlns:a16="http://schemas.microsoft.com/office/drawing/2014/main" id="{F3D9BD0F-C95A-4842-A633-E8E201CBA136}"/>
                </a:ext>
              </a:extLst>
            </p:cNvPr>
            <p:cNvSpPr txBox="1"/>
            <p:nvPr/>
          </p:nvSpPr>
          <p:spPr>
            <a:xfrm>
              <a:off x="-857441" y="-104760"/>
              <a:ext cx="3304444" cy="673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>
              <a:lvl1pPr>
                <a:defRPr sz="2100">
                  <a:solidFill>
                    <a:srgbClr val="000000"/>
                  </a:solidFill>
                </a:defRPr>
              </a:lvl1pPr>
            </a:lstStyle>
            <a:p>
              <a:pPr algn="ctr"/>
              <a:r>
                <a:rPr lang="fr-FR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¨être¨</a:t>
              </a:r>
              <a:r>
                <a:rPr lang="fr-F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 au présent de l’indicatif</a:t>
              </a:r>
              <a:endPara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76" name="Line">
              <a:extLst>
                <a:ext uri="{FF2B5EF4-FFF2-40B4-BE49-F238E27FC236}">
                  <a16:creationId xmlns="" xmlns:a16="http://schemas.microsoft.com/office/drawing/2014/main" id="{F7A7BBFF-1524-43E0-B1DF-9441E649CBA8}"/>
                </a:ext>
              </a:extLst>
            </p:cNvPr>
            <p:cNvSpPr/>
            <p:nvPr/>
          </p:nvSpPr>
          <p:spPr>
            <a:xfrm>
              <a:off x="233525" y="556613"/>
              <a:ext cx="1244153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7" name="Group">
            <a:extLst>
              <a:ext uri="{FF2B5EF4-FFF2-40B4-BE49-F238E27FC236}">
                <a16:creationId xmlns="" xmlns:a16="http://schemas.microsoft.com/office/drawing/2014/main" id="{4FBF5A44-EDD3-40DB-84BE-E6E9FC0F50B5}"/>
              </a:ext>
            </a:extLst>
          </p:cNvPr>
          <p:cNvGrpSpPr/>
          <p:nvPr/>
        </p:nvGrpSpPr>
        <p:grpSpPr>
          <a:xfrm>
            <a:off x="7043576" y="2331484"/>
            <a:ext cx="3850557" cy="792158"/>
            <a:chOff x="0" y="0"/>
            <a:chExt cx="3827629" cy="1091315"/>
          </a:xfrm>
        </p:grpSpPr>
        <p:pic>
          <p:nvPicPr>
            <p:cNvPr id="78" name="TinyPPT_15.png" descr="TinyPPT_15.png">
              <a:extLst>
                <a:ext uri="{FF2B5EF4-FFF2-40B4-BE49-F238E27FC236}">
                  <a16:creationId xmlns="" xmlns:a16="http://schemas.microsoft.com/office/drawing/2014/main" id="{C9DD2314-3E16-4CB4-93AD-FD3E9C4EC2B6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Freeform 366">
              <a:extLst>
                <a:ext uri="{FF2B5EF4-FFF2-40B4-BE49-F238E27FC236}">
                  <a16:creationId xmlns="" xmlns:a16="http://schemas.microsoft.com/office/drawing/2014/main" id="{071D849A-3303-4280-87CC-8834D83D132D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Tu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es</a:t>
              </a:r>
              <a:endParaRPr sz="28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0" name="Group">
            <a:extLst>
              <a:ext uri="{FF2B5EF4-FFF2-40B4-BE49-F238E27FC236}">
                <a16:creationId xmlns="" xmlns:a16="http://schemas.microsoft.com/office/drawing/2014/main" id="{CC76A9FC-F3D5-44D2-8023-386BB69CDFE8}"/>
              </a:ext>
            </a:extLst>
          </p:cNvPr>
          <p:cNvGrpSpPr/>
          <p:nvPr/>
        </p:nvGrpSpPr>
        <p:grpSpPr>
          <a:xfrm>
            <a:off x="7045032" y="3866163"/>
            <a:ext cx="3850556" cy="792159"/>
            <a:chOff x="0" y="0"/>
            <a:chExt cx="3827629" cy="1091315"/>
          </a:xfrm>
        </p:grpSpPr>
        <p:pic>
          <p:nvPicPr>
            <p:cNvPr id="81" name="TinyPPT_15.png" descr="TinyPPT_15.png">
              <a:extLst>
                <a:ext uri="{FF2B5EF4-FFF2-40B4-BE49-F238E27FC236}">
                  <a16:creationId xmlns="" xmlns:a16="http://schemas.microsoft.com/office/drawing/2014/main" id="{ADF77D60-95DA-4DA2-BB36-625957FC7DD8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" name="Freeform 366">
              <a:extLst>
                <a:ext uri="{FF2B5EF4-FFF2-40B4-BE49-F238E27FC236}">
                  <a16:creationId xmlns="" xmlns:a16="http://schemas.microsoft.com/office/drawing/2014/main" id="{A65CB69E-4D2A-4BB7-A5B1-D974D549BF4A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Nous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sommes</a:t>
              </a:r>
              <a:endParaRPr sz="28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3" name="Group">
            <a:extLst>
              <a:ext uri="{FF2B5EF4-FFF2-40B4-BE49-F238E27FC236}">
                <a16:creationId xmlns="" xmlns:a16="http://schemas.microsoft.com/office/drawing/2014/main" id="{437A6746-5AC5-40CA-9FB1-B76801BB48C4}"/>
              </a:ext>
            </a:extLst>
          </p:cNvPr>
          <p:cNvGrpSpPr/>
          <p:nvPr/>
        </p:nvGrpSpPr>
        <p:grpSpPr>
          <a:xfrm>
            <a:off x="7033287" y="5394063"/>
            <a:ext cx="3850557" cy="792159"/>
            <a:chOff x="0" y="0"/>
            <a:chExt cx="3827629" cy="1091315"/>
          </a:xfrm>
        </p:grpSpPr>
        <p:pic>
          <p:nvPicPr>
            <p:cNvPr id="84" name="TinyPPT_15.png" descr="TinyPPT_15.png">
              <a:extLst>
                <a:ext uri="{FF2B5EF4-FFF2-40B4-BE49-F238E27FC236}">
                  <a16:creationId xmlns="" xmlns:a16="http://schemas.microsoft.com/office/drawing/2014/main" id="{7476E4E6-1471-41F6-A42E-7AD507D1EEB5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" name="Freeform 366">
              <a:extLst>
                <a:ext uri="{FF2B5EF4-FFF2-40B4-BE49-F238E27FC236}">
                  <a16:creationId xmlns="" xmlns:a16="http://schemas.microsoft.com/office/drawing/2014/main" id="{C0A3D2EB-4BBC-42C5-A81B-F91C2D9B99FA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Ils/elles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sont</a:t>
              </a:r>
              <a:endParaRPr sz="28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A5A245EE-D457-4B42-992C-E6DA07CB100A}"/>
              </a:ext>
            </a:extLst>
          </p:cNvPr>
          <p:cNvSpPr/>
          <p:nvPr/>
        </p:nvSpPr>
        <p:spPr>
          <a:xfrm>
            <a:off x="11849520" y="6280959"/>
            <a:ext cx="342480" cy="54966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DB19676A-95E1-4A5A-81D4-0DC80B960925}"/>
              </a:ext>
            </a:extLst>
          </p:cNvPr>
          <p:cNvSpPr/>
          <p:nvPr/>
        </p:nvSpPr>
        <p:spPr>
          <a:xfrm rot="20677901">
            <a:off x="618963" y="1499382"/>
            <a:ext cx="4103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Lis à haute voix</a:t>
            </a:r>
          </a:p>
        </p:txBody>
      </p:sp>
      <p:sp>
        <p:nvSpPr>
          <p:cNvPr id="92" name="Espace réservé du contenu 2">
            <a:extLst>
              <a:ext uri="{FF2B5EF4-FFF2-40B4-BE49-F238E27FC236}">
                <a16:creationId xmlns="" xmlns:a16="http://schemas.microsoft.com/office/drawing/2014/main" id="{C5AEF138-DD13-4146-8190-1503D65B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16" y="2793647"/>
            <a:ext cx="6088938" cy="3664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Arial Rounded MT Bold" panose="020F0704030504030204" pitchFamily="34" charset="0"/>
              </a:rPr>
              <a:t>1- C’est la conjugaison de quel </a:t>
            </a:r>
            <a:r>
              <a:rPr lang="fr-FR" sz="2400" dirty="0" smtClean="0">
                <a:latin typeface="Arial Rounded MT Bold" panose="020F0704030504030204" pitchFamily="34" charset="0"/>
              </a:rPr>
              <a:t>verbe?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…………………………………..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  </a:t>
            </a:r>
          </a:p>
          <a:p>
            <a:pPr marL="0" indent="0">
              <a:buNone/>
            </a:pPr>
            <a:r>
              <a:rPr lang="fr-FR" sz="2400" dirty="0">
                <a:latin typeface="Arial Rounded MT Bold" panose="020F0704030504030204" pitchFamily="34" charset="0"/>
              </a:rPr>
              <a:t>2- Il est conjugué à quel </a:t>
            </a:r>
            <a:r>
              <a:rPr lang="fr-FR" sz="2400" dirty="0" smtClean="0">
                <a:latin typeface="Arial Rounded MT Bold" panose="020F0704030504030204" pitchFamily="34" charset="0"/>
              </a:rPr>
              <a:t>temps?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…………………………………..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  …………………………………..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 Rounded MT Bold" panose="020F0704030504030204" pitchFamily="34" charset="0"/>
            </a:endParaRPr>
          </a:p>
          <a:p>
            <a:endParaRPr lang="fr-FR" sz="2400" dirty="0">
              <a:latin typeface="Arial Rounded MT Bold" panose="020F0704030504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E527EC25-76AC-4F5B-A4FE-8DF44E9099BF}"/>
              </a:ext>
            </a:extLst>
          </p:cNvPr>
          <p:cNvSpPr/>
          <p:nvPr/>
        </p:nvSpPr>
        <p:spPr>
          <a:xfrm>
            <a:off x="659205" y="3161460"/>
            <a:ext cx="5439340" cy="48154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C’est la conjugaison du verbe ¨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être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¨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5A27CE91-E321-4F40-B52F-BE9DB6DA6812}"/>
              </a:ext>
            </a:extLst>
          </p:cNvPr>
          <p:cNvSpPr/>
          <p:nvPr/>
        </p:nvSpPr>
        <p:spPr>
          <a:xfrm>
            <a:off x="659205" y="4626721"/>
            <a:ext cx="5439340" cy="83488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Il est conjugué au 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présent de l’indicatif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AA8B8873-C15D-4F93-8DC4-A4875B104621}"/>
              </a:ext>
            </a:extLst>
          </p:cNvPr>
          <p:cNvSpPr/>
          <p:nvPr/>
        </p:nvSpPr>
        <p:spPr>
          <a:xfrm>
            <a:off x="4881848" y="1240223"/>
            <a:ext cx="1625196" cy="569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4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Être</a:t>
            </a:r>
            <a:endParaRPr lang="fr-FR" sz="4400" dirty="0">
              <a:solidFill>
                <a:schemeClr val="bg1">
                  <a:lumMod val="65000"/>
                </a:schemeClr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DE3BBFB0-1A91-4EB9-984A-99899340295D}"/>
              </a:ext>
            </a:extLst>
          </p:cNvPr>
          <p:cNvSpPr/>
          <p:nvPr/>
        </p:nvSpPr>
        <p:spPr>
          <a:xfrm>
            <a:off x="4794362" y="688190"/>
            <a:ext cx="1841165" cy="1763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Je </a:t>
            </a:r>
            <a:r>
              <a:rPr lang="fr-FR" sz="5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tu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il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rgbClr val="FF66FF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elle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on </a:t>
            </a:r>
            <a:r>
              <a:rPr lang="fr-FR" sz="5400" dirty="0"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nous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vous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ils</a:t>
            </a:r>
            <a:r>
              <a:rPr lang="fr-FR" sz="5400" dirty="0"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5400" dirty="0">
                <a:solidFill>
                  <a:schemeClr val="accent2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elles</a:t>
            </a:r>
            <a:endParaRPr lang="fr-FR" sz="5400" b="0" cap="none" spc="0" dirty="0">
              <a:ln w="0"/>
              <a:solidFill>
                <a:schemeClr val="accent2"/>
              </a:solidFill>
              <a:effectLst>
                <a:innerShdw blurRad="114300">
                  <a:prstClr val="black"/>
                </a:inn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494" y="143110"/>
            <a:ext cx="1281119" cy="986856"/>
          </a:xfrm>
          <a:prstGeom prst="rect">
            <a:avLst/>
          </a:prstGeom>
        </p:spPr>
      </p:pic>
      <p:cxnSp>
        <p:nvCxnSpPr>
          <p:cNvPr id="150" name="Straight Connector 149"/>
          <p:cNvCxnSpPr/>
          <p:nvPr/>
        </p:nvCxnSpPr>
        <p:spPr>
          <a:xfrm flipV="1">
            <a:off x="267091" y="643495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>
            <a:spLocks/>
          </p:cNvSpPr>
          <p:nvPr/>
        </p:nvSpPr>
        <p:spPr>
          <a:xfrm>
            <a:off x="8345933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88" grpId="0"/>
      <p:bldP spid="93" grpId="0" animBg="1"/>
      <p:bldP spid="94" grpId="0" animBg="1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A3E383-1C3F-40D0-B01E-FB7A3767AB10}"/>
              </a:ext>
            </a:extLst>
          </p:cNvPr>
          <p:cNvSpPr/>
          <p:nvPr/>
        </p:nvSpPr>
        <p:spPr>
          <a:xfrm>
            <a:off x="4683820" y="849926"/>
            <a:ext cx="3215945" cy="923330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  <a:cs typeface="Simplified Arabic" panose="02020603050405020304" pitchFamily="18" charset="-78"/>
              </a:rPr>
              <a:t>Objectifs</a:t>
            </a:r>
            <a:endParaRPr lang="en-US" sz="2800" b="1"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8F6E1B4E-204F-4957-8F03-C0D82837E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42" t="40048" r="57713" b="35337"/>
          <a:stretch/>
        </p:blipFill>
        <p:spPr>
          <a:xfrm>
            <a:off x="2489261" y="315479"/>
            <a:ext cx="2194559" cy="1992225"/>
          </a:xfrm>
          <a:prstGeom prst="rect">
            <a:avLst/>
          </a:prstGeom>
        </p:spPr>
      </p:pic>
      <p:sp>
        <p:nvSpPr>
          <p:cNvPr id="4" name="Shape">
            <a:extLst>
              <a:ext uri="{FF2B5EF4-FFF2-40B4-BE49-F238E27FC236}">
                <a16:creationId xmlns="" xmlns:a16="http://schemas.microsoft.com/office/drawing/2014/main" id="{D8EFA082-0839-4E13-A797-D46860B80355}"/>
              </a:ext>
            </a:extLst>
          </p:cNvPr>
          <p:cNvSpPr/>
          <p:nvPr/>
        </p:nvSpPr>
        <p:spPr>
          <a:xfrm rot="16200000">
            <a:off x="2585719" y="2888254"/>
            <a:ext cx="247572" cy="212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4" h="21282" extrusionOk="0">
                <a:moveTo>
                  <a:pt x="20954" y="21282"/>
                </a:moveTo>
                <a:lnTo>
                  <a:pt x="721" y="21224"/>
                </a:lnTo>
                <a:cubicBezTo>
                  <a:pt x="-646" y="15497"/>
                  <a:pt x="29" y="10058"/>
                  <a:pt x="1922" y="6072"/>
                </a:cubicBezTo>
                <a:cubicBezTo>
                  <a:pt x="3990" y="1717"/>
                  <a:pt x="7135" y="-318"/>
                  <a:pt x="10159" y="40"/>
                </a:cubicBezTo>
                <a:cubicBezTo>
                  <a:pt x="15949" y="727"/>
                  <a:pt x="20355" y="10898"/>
                  <a:pt x="20954" y="21282"/>
                </a:cubicBezTo>
                <a:close/>
              </a:path>
            </a:pathLst>
          </a:custGeom>
          <a:gradFill>
            <a:gsLst>
              <a:gs pos="0">
                <a:srgbClr val="ABACAD"/>
              </a:gs>
              <a:gs pos="100000">
                <a:srgbClr val="383B3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5" name="Picture1.png" descr="Picture1.png">
            <a:extLst>
              <a:ext uri="{FF2B5EF4-FFF2-40B4-BE49-F238E27FC236}">
                <a16:creationId xmlns="" xmlns:a16="http://schemas.microsoft.com/office/drawing/2014/main" id="{3F22C61A-2720-4378-9B5E-9E46D20F9B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42419"/>
          </a:blip>
          <a:stretch>
            <a:fillRect/>
          </a:stretch>
        </p:blipFill>
        <p:spPr>
          <a:xfrm>
            <a:off x="2712809" y="1773256"/>
            <a:ext cx="102961" cy="177836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">
            <a:extLst>
              <a:ext uri="{FF2B5EF4-FFF2-40B4-BE49-F238E27FC236}">
                <a16:creationId xmlns="" xmlns:a16="http://schemas.microsoft.com/office/drawing/2014/main" id="{4F0AD8E3-FD62-4350-A480-893051395DE1}"/>
              </a:ext>
            </a:extLst>
          </p:cNvPr>
          <p:cNvSpPr/>
          <p:nvPr/>
        </p:nvSpPr>
        <p:spPr>
          <a:xfrm>
            <a:off x="3875430" y="2205125"/>
            <a:ext cx="893368" cy="701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45" y="21563"/>
                </a:lnTo>
                <a:lnTo>
                  <a:pt x="21600" y="10488"/>
                </a:lnTo>
                <a:lnTo>
                  <a:pt x="13971" y="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="" xmlns:a16="http://schemas.microsoft.com/office/drawing/2014/main" id="{DF462A82-6C12-484E-9DF5-052C24B42200}"/>
              </a:ext>
            </a:extLst>
          </p:cNvPr>
          <p:cNvSpPr/>
          <p:nvPr/>
        </p:nvSpPr>
        <p:spPr>
          <a:xfrm>
            <a:off x="3571454" y="2205125"/>
            <a:ext cx="893369" cy="701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45" y="21563"/>
                </a:lnTo>
                <a:lnTo>
                  <a:pt x="21600" y="10488"/>
                </a:lnTo>
                <a:lnTo>
                  <a:pt x="13971" y="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="" xmlns:a16="http://schemas.microsoft.com/office/drawing/2014/main" id="{F0312525-3B26-4D32-906D-77BE93F574D3}"/>
              </a:ext>
            </a:extLst>
          </p:cNvPr>
          <p:cNvSpPr/>
          <p:nvPr/>
        </p:nvSpPr>
        <p:spPr>
          <a:xfrm>
            <a:off x="2579706" y="2202842"/>
            <a:ext cx="1566209" cy="91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3" extrusionOk="0">
                <a:moveTo>
                  <a:pt x="21600" y="7955"/>
                </a:moveTo>
                <a:lnTo>
                  <a:pt x="17062" y="16359"/>
                </a:lnTo>
                <a:lnTo>
                  <a:pt x="3041" y="16408"/>
                </a:lnTo>
                <a:cubicBezTo>
                  <a:pt x="2378" y="16321"/>
                  <a:pt x="1716" y="16570"/>
                  <a:pt x="1136" y="17120"/>
                </a:cubicBezTo>
                <a:cubicBezTo>
                  <a:pt x="838" y="17403"/>
                  <a:pt x="558" y="17787"/>
                  <a:pt x="469" y="18345"/>
                </a:cubicBezTo>
                <a:cubicBezTo>
                  <a:pt x="320" y="19277"/>
                  <a:pt x="645" y="20073"/>
                  <a:pt x="1052" y="20603"/>
                </a:cubicBezTo>
                <a:cubicBezTo>
                  <a:pt x="1566" y="21274"/>
                  <a:pt x="2218" y="21572"/>
                  <a:pt x="2887" y="21389"/>
                </a:cubicBezTo>
                <a:cubicBezTo>
                  <a:pt x="2602" y="21484"/>
                  <a:pt x="2313" y="21498"/>
                  <a:pt x="2032" y="21436"/>
                </a:cubicBezTo>
                <a:cubicBezTo>
                  <a:pt x="1494" y="21317"/>
                  <a:pt x="979" y="20924"/>
                  <a:pt x="571" y="20261"/>
                </a:cubicBezTo>
                <a:cubicBezTo>
                  <a:pt x="393" y="19973"/>
                  <a:pt x="244" y="19641"/>
                  <a:pt x="157" y="19259"/>
                </a:cubicBezTo>
                <a:cubicBezTo>
                  <a:pt x="113" y="19064"/>
                  <a:pt x="85" y="18860"/>
                  <a:pt x="66" y="18654"/>
                </a:cubicBezTo>
                <a:cubicBezTo>
                  <a:pt x="47" y="18450"/>
                  <a:pt x="34" y="18242"/>
                  <a:pt x="30" y="18032"/>
                </a:cubicBezTo>
                <a:lnTo>
                  <a:pt x="0" y="2516"/>
                </a:lnTo>
                <a:cubicBezTo>
                  <a:pt x="502" y="1631"/>
                  <a:pt x="1114" y="949"/>
                  <a:pt x="1793" y="519"/>
                </a:cubicBezTo>
                <a:cubicBezTo>
                  <a:pt x="2380" y="147"/>
                  <a:pt x="3004" y="-28"/>
                  <a:pt x="3630" y="4"/>
                </a:cubicBezTo>
                <a:lnTo>
                  <a:pt x="17245" y="12"/>
                </a:lnTo>
                <a:lnTo>
                  <a:pt x="21600" y="7955"/>
                </a:lnTo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9" name="TextBox 36">
            <a:extLst>
              <a:ext uri="{FF2B5EF4-FFF2-40B4-BE49-F238E27FC236}">
                <a16:creationId xmlns="" xmlns:a16="http://schemas.microsoft.com/office/drawing/2014/main" id="{9AFD2E5E-8C26-40C0-BBF4-824870453D81}"/>
              </a:ext>
            </a:extLst>
          </p:cNvPr>
          <p:cNvSpPr txBox="1"/>
          <p:nvPr/>
        </p:nvSpPr>
        <p:spPr>
          <a:xfrm>
            <a:off x="3463123" y="2244199"/>
            <a:ext cx="525546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FF8A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lang="fr-FR" dirty="0"/>
              <a:t>1</a:t>
            </a:r>
            <a:endParaRPr dirty="0"/>
          </a:p>
        </p:txBody>
      </p:sp>
      <p:sp>
        <p:nvSpPr>
          <p:cNvPr id="10" name="Shape">
            <a:extLst>
              <a:ext uri="{FF2B5EF4-FFF2-40B4-BE49-F238E27FC236}">
                <a16:creationId xmlns="" xmlns:a16="http://schemas.microsoft.com/office/drawing/2014/main" id="{747D7204-F7CD-458A-A5AF-4071AD8F2C4B}"/>
              </a:ext>
            </a:extLst>
          </p:cNvPr>
          <p:cNvSpPr/>
          <p:nvPr/>
        </p:nvSpPr>
        <p:spPr>
          <a:xfrm rot="16200000">
            <a:off x="2584939" y="4245982"/>
            <a:ext cx="247571" cy="212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4" h="21282" extrusionOk="0">
                <a:moveTo>
                  <a:pt x="20954" y="21282"/>
                </a:moveTo>
                <a:lnTo>
                  <a:pt x="721" y="21224"/>
                </a:lnTo>
                <a:cubicBezTo>
                  <a:pt x="-646" y="15497"/>
                  <a:pt x="29" y="10058"/>
                  <a:pt x="1922" y="6072"/>
                </a:cubicBezTo>
                <a:cubicBezTo>
                  <a:pt x="3990" y="1717"/>
                  <a:pt x="7135" y="-318"/>
                  <a:pt x="10159" y="40"/>
                </a:cubicBezTo>
                <a:cubicBezTo>
                  <a:pt x="15949" y="727"/>
                  <a:pt x="20355" y="10898"/>
                  <a:pt x="20954" y="21282"/>
                </a:cubicBezTo>
                <a:close/>
              </a:path>
            </a:pathLst>
          </a:custGeom>
          <a:gradFill>
            <a:gsLst>
              <a:gs pos="0">
                <a:srgbClr val="ABACAD"/>
              </a:gs>
              <a:gs pos="100000">
                <a:srgbClr val="383B3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1" name="Picture1.png" descr="Picture1.png">
            <a:extLst>
              <a:ext uri="{FF2B5EF4-FFF2-40B4-BE49-F238E27FC236}">
                <a16:creationId xmlns="" xmlns:a16="http://schemas.microsoft.com/office/drawing/2014/main" id="{D0003C60-1657-474D-ABA2-818319DACD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42419"/>
          </a:blip>
          <a:stretch>
            <a:fillRect/>
          </a:stretch>
        </p:blipFill>
        <p:spPr>
          <a:xfrm>
            <a:off x="2712030" y="3130982"/>
            <a:ext cx="102961" cy="177836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">
            <a:extLst>
              <a:ext uri="{FF2B5EF4-FFF2-40B4-BE49-F238E27FC236}">
                <a16:creationId xmlns="" xmlns:a16="http://schemas.microsoft.com/office/drawing/2014/main" id="{846C74AE-49B3-407D-AB92-ABDB4370A5BC}"/>
              </a:ext>
            </a:extLst>
          </p:cNvPr>
          <p:cNvSpPr/>
          <p:nvPr/>
        </p:nvSpPr>
        <p:spPr>
          <a:xfrm>
            <a:off x="3874649" y="3562851"/>
            <a:ext cx="893369" cy="701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45" y="21563"/>
                </a:lnTo>
                <a:lnTo>
                  <a:pt x="21600" y="10488"/>
                </a:lnTo>
                <a:lnTo>
                  <a:pt x="13971" y="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890">
                <a:srgbClr val="FF2A70"/>
              </a:gs>
              <a:gs pos="64134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="" xmlns:a16="http://schemas.microsoft.com/office/drawing/2014/main" id="{A6432284-F285-4931-AC4F-9454884F234C}"/>
              </a:ext>
            </a:extLst>
          </p:cNvPr>
          <p:cNvSpPr/>
          <p:nvPr/>
        </p:nvSpPr>
        <p:spPr>
          <a:xfrm>
            <a:off x="3570673" y="3562851"/>
            <a:ext cx="893368" cy="701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45" y="21563"/>
                </a:lnTo>
                <a:lnTo>
                  <a:pt x="21600" y="10488"/>
                </a:lnTo>
                <a:lnTo>
                  <a:pt x="13971" y="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890">
                <a:srgbClr val="FF2A70"/>
              </a:gs>
              <a:gs pos="64134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="" xmlns:a16="http://schemas.microsoft.com/office/drawing/2014/main" id="{0028A527-A243-4812-83AD-27BBF06AB339}"/>
              </a:ext>
            </a:extLst>
          </p:cNvPr>
          <p:cNvSpPr/>
          <p:nvPr/>
        </p:nvSpPr>
        <p:spPr>
          <a:xfrm>
            <a:off x="2578925" y="3560569"/>
            <a:ext cx="1566210" cy="91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3" extrusionOk="0">
                <a:moveTo>
                  <a:pt x="21600" y="7955"/>
                </a:moveTo>
                <a:lnTo>
                  <a:pt x="17062" y="16359"/>
                </a:lnTo>
                <a:lnTo>
                  <a:pt x="3041" y="16408"/>
                </a:lnTo>
                <a:cubicBezTo>
                  <a:pt x="2378" y="16321"/>
                  <a:pt x="1716" y="16570"/>
                  <a:pt x="1136" y="17120"/>
                </a:cubicBezTo>
                <a:cubicBezTo>
                  <a:pt x="838" y="17403"/>
                  <a:pt x="558" y="17787"/>
                  <a:pt x="469" y="18345"/>
                </a:cubicBezTo>
                <a:cubicBezTo>
                  <a:pt x="320" y="19277"/>
                  <a:pt x="645" y="20073"/>
                  <a:pt x="1052" y="20603"/>
                </a:cubicBezTo>
                <a:cubicBezTo>
                  <a:pt x="1566" y="21274"/>
                  <a:pt x="2218" y="21572"/>
                  <a:pt x="2887" y="21389"/>
                </a:cubicBezTo>
                <a:cubicBezTo>
                  <a:pt x="2602" y="21484"/>
                  <a:pt x="2313" y="21498"/>
                  <a:pt x="2032" y="21436"/>
                </a:cubicBezTo>
                <a:cubicBezTo>
                  <a:pt x="1494" y="21317"/>
                  <a:pt x="979" y="20924"/>
                  <a:pt x="571" y="20261"/>
                </a:cubicBezTo>
                <a:cubicBezTo>
                  <a:pt x="393" y="19973"/>
                  <a:pt x="244" y="19641"/>
                  <a:pt x="157" y="19259"/>
                </a:cubicBezTo>
                <a:cubicBezTo>
                  <a:pt x="113" y="19064"/>
                  <a:pt x="85" y="18860"/>
                  <a:pt x="66" y="18654"/>
                </a:cubicBezTo>
                <a:cubicBezTo>
                  <a:pt x="47" y="18450"/>
                  <a:pt x="34" y="18242"/>
                  <a:pt x="30" y="18032"/>
                </a:cubicBezTo>
                <a:lnTo>
                  <a:pt x="0" y="2516"/>
                </a:lnTo>
                <a:cubicBezTo>
                  <a:pt x="502" y="1631"/>
                  <a:pt x="1114" y="949"/>
                  <a:pt x="1793" y="519"/>
                </a:cubicBezTo>
                <a:cubicBezTo>
                  <a:pt x="2380" y="147"/>
                  <a:pt x="3004" y="-28"/>
                  <a:pt x="3630" y="4"/>
                </a:cubicBezTo>
                <a:lnTo>
                  <a:pt x="17245" y="12"/>
                </a:lnTo>
                <a:lnTo>
                  <a:pt x="21600" y="7955"/>
                </a:lnTo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" name="TextBox 36">
            <a:extLst>
              <a:ext uri="{FF2B5EF4-FFF2-40B4-BE49-F238E27FC236}">
                <a16:creationId xmlns="" xmlns:a16="http://schemas.microsoft.com/office/drawing/2014/main" id="{544A8442-57B7-46F3-97DC-50A91E70F65D}"/>
              </a:ext>
            </a:extLst>
          </p:cNvPr>
          <p:cNvSpPr txBox="1"/>
          <p:nvPr/>
        </p:nvSpPr>
        <p:spPr>
          <a:xfrm>
            <a:off x="3462344" y="3601928"/>
            <a:ext cx="525546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D8267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lang="fr-FR" dirty="0"/>
              <a:t>2</a:t>
            </a:r>
            <a:endParaRPr dirty="0"/>
          </a:p>
        </p:txBody>
      </p:sp>
      <p:sp>
        <p:nvSpPr>
          <p:cNvPr id="16" name="Shape">
            <a:extLst>
              <a:ext uri="{FF2B5EF4-FFF2-40B4-BE49-F238E27FC236}">
                <a16:creationId xmlns="" xmlns:a16="http://schemas.microsoft.com/office/drawing/2014/main" id="{A24B65E9-C979-4DFF-89AE-C7DC3A6FE054}"/>
              </a:ext>
            </a:extLst>
          </p:cNvPr>
          <p:cNvSpPr/>
          <p:nvPr/>
        </p:nvSpPr>
        <p:spPr>
          <a:xfrm rot="16200000">
            <a:off x="2591664" y="5648932"/>
            <a:ext cx="247572" cy="212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4" h="21282" extrusionOk="0">
                <a:moveTo>
                  <a:pt x="20954" y="21282"/>
                </a:moveTo>
                <a:lnTo>
                  <a:pt x="721" y="21224"/>
                </a:lnTo>
                <a:cubicBezTo>
                  <a:pt x="-646" y="15497"/>
                  <a:pt x="29" y="10058"/>
                  <a:pt x="1922" y="6072"/>
                </a:cubicBezTo>
                <a:cubicBezTo>
                  <a:pt x="3990" y="1717"/>
                  <a:pt x="7135" y="-318"/>
                  <a:pt x="10159" y="40"/>
                </a:cubicBezTo>
                <a:cubicBezTo>
                  <a:pt x="15949" y="727"/>
                  <a:pt x="20355" y="10898"/>
                  <a:pt x="20954" y="21282"/>
                </a:cubicBezTo>
                <a:close/>
              </a:path>
            </a:pathLst>
          </a:custGeom>
          <a:gradFill>
            <a:gsLst>
              <a:gs pos="0">
                <a:srgbClr val="ABACAD"/>
              </a:gs>
              <a:gs pos="100000">
                <a:srgbClr val="383B3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7" name="Picture1.png" descr="Picture1.png">
            <a:extLst>
              <a:ext uri="{FF2B5EF4-FFF2-40B4-BE49-F238E27FC236}">
                <a16:creationId xmlns="" xmlns:a16="http://schemas.microsoft.com/office/drawing/2014/main" id="{4E1E46D0-AFAE-4061-9CBE-ACFC7C809F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42419"/>
          </a:blip>
          <a:stretch>
            <a:fillRect/>
          </a:stretch>
        </p:blipFill>
        <p:spPr>
          <a:xfrm>
            <a:off x="2718754" y="4533933"/>
            <a:ext cx="102961" cy="177836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">
            <a:extLst>
              <a:ext uri="{FF2B5EF4-FFF2-40B4-BE49-F238E27FC236}">
                <a16:creationId xmlns="" xmlns:a16="http://schemas.microsoft.com/office/drawing/2014/main" id="{A18639CE-2B63-410E-B132-47234108B27F}"/>
              </a:ext>
            </a:extLst>
          </p:cNvPr>
          <p:cNvSpPr/>
          <p:nvPr/>
        </p:nvSpPr>
        <p:spPr>
          <a:xfrm>
            <a:off x="3881375" y="4965801"/>
            <a:ext cx="893368" cy="701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45" y="21563"/>
                </a:lnTo>
                <a:lnTo>
                  <a:pt x="21600" y="10488"/>
                </a:lnTo>
                <a:lnTo>
                  <a:pt x="13971" y="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="" xmlns:a16="http://schemas.microsoft.com/office/drawing/2014/main" id="{D853F370-5D35-444F-A1D5-EEC542512971}"/>
              </a:ext>
            </a:extLst>
          </p:cNvPr>
          <p:cNvSpPr/>
          <p:nvPr/>
        </p:nvSpPr>
        <p:spPr>
          <a:xfrm>
            <a:off x="3577399" y="4965801"/>
            <a:ext cx="893369" cy="701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45" y="21563"/>
                </a:lnTo>
                <a:lnTo>
                  <a:pt x="21600" y="10488"/>
                </a:lnTo>
                <a:lnTo>
                  <a:pt x="13971" y="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" name="Shape">
            <a:extLst>
              <a:ext uri="{FF2B5EF4-FFF2-40B4-BE49-F238E27FC236}">
                <a16:creationId xmlns="" xmlns:a16="http://schemas.microsoft.com/office/drawing/2014/main" id="{A3268529-0053-45FF-BFC7-F5A7E1D0E340}"/>
              </a:ext>
            </a:extLst>
          </p:cNvPr>
          <p:cNvSpPr/>
          <p:nvPr/>
        </p:nvSpPr>
        <p:spPr>
          <a:xfrm>
            <a:off x="2585651" y="4963520"/>
            <a:ext cx="1566209" cy="91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3" extrusionOk="0">
                <a:moveTo>
                  <a:pt x="21600" y="7955"/>
                </a:moveTo>
                <a:lnTo>
                  <a:pt x="17062" y="16359"/>
                </a:lnTo>
                <a:lnTo>
                  <a:pt x="3041" y="16408"/>
                </a:lnTo>
                <a:cubicBezTo>
                  <a:pt x="2378" y="16321"/>
                  <a:pt x="1716" y="16570"/>
                  <a:pt x="1136" y="17120"/>
                </a:cubicBezTo>
                <a:cubicBezTo>
                  <a:pt x="838" y="17403"/>
                  <a:pt x="558" y="17787"/>
                  <a:pt x="469" y="18345"/>
                </a:cubicBezTo>
                <a:cubicBezTo>
                  <a:pt x="320" y="19277"/>
                  <a:pt x="645" y="20073"/>
                  <a:pt x="1052" y="20603"/>
                </a:cubicBezTo>
                <a:cubicBezTo>
                  <a:pt x="1566" y="21274"/>
                  <a:pt x="2218" y="21572"/>
                  <a:pt x="2887" y="21389"/>
                </a:cubicBezTo>
                <a:cubicBezTo>
                  <a:pt x="2602" y="21484"/>
                  <a:pt x="2313" y="21498"/>
                  <a:pt x="2032" y="21436"/>
                </a:cubicBezTo>
                <a:cubicBezTo>
                  <a:pt x="1494" y="21317"/>
                  <a:pt x="979" y="20924"/>
                  <a:pt x="571" y="20261"/>
                </a:cubicBezTo>
                <a:cubicBezTo>
                  <a:pt x="393" y="19973"/>
                  <a:pt x="244" y="19641"/>
                  <a:pt x="157" y="19259"/>
                </a:cubicBezTo>
                <a:cubicBezTo>
                  <a:pt x="113" y="19064"/>
                  <a:pt x="85" y="18860"/>
                  <a:pt x="66" y="18654"/>
                </a:cubicBezTo>
                <a:cubicBezTo>
                  <a:pt x="47" y="18450"/>
                  <a:pt x="34" y="18242"/>
                  <a:pt x="30" y="18032"/>
                </a:cubicBezTo>
                <a:lnTo>
                  <a:pt x="0" y="2516"/>
                </a:lnTo>
                <a:cubicBezTo>
                  <a:pt x="502" y="1631"/>
                  <a:pt x="1114" y="949"/>
                  <a:pt x="1793" y="519"/>
                </a:cubicBezTo>
                <a:cubicBezTo>
                  <a:pt x="2380" y="147"/>
                  <a:pt x="3004" y="-28"/>
                  <a:pt x="3630" y="4"/>
                </a:cubicBezTo>
                <a:lnTo>
                  <a:pt x="17245" y="12"/>
                </a:lnTo>
                <a:lnTo>
                  <a:pt x="21600" y="7955"/>
                </a:lnTo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1" name="TextBox 36">
            <a:extLst>
              <a:ext uri="{FF2B5EF4-FFF2-40B4-BE49-F238E27FC236}">
                <a16:creationId xmlns="" xmlns:a16="http://schemas.microsoft.com/office/drawing/2014/main" id="{DBC7F961-4620-4202-98C9-57D6DFB7AEBB}"/>
              </a:ext>
            </a:extLst>
          </p:cNvPr>
          <p:cNvSpPr txBox="1"/>
          <p:nvPr/>
        </p:nvSpPr>
        <p:spPr>
          <a:xfrm>
            <a:off x="3469068" y="5004878"/>
            <a:ext cx="525546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8748CB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lang="fr-FR" dirty="0"/>
              <a:t>3</a:t>
            </a:r>
            <a:endParaRPr dirty="0"/>
          </a:p>
        </p:txBody>
      </p:sp>
      <p:pic>
        <p:nvPicPr>
          <p:cNvPr id="22" name="TinyPPT_22.png" descr="TinyPPT_22.png">
            <a:extLst>
              <a:ext uri="{FF2B5EF4-FFF2-40B4-BE49-F238E27FC236}">
                <a16:creationId xmlns="" xmlns:a16="http://schemas.microsoft.com/office/drawing/2014/main" id="{C028A2ED-4629-4BB2-9B42-FD31FC44F2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2569"/>
          </a:blip>
          <a:stretch>
            <a:fillRect/>
          </a:stretch>
        </p:blipFill>
        <p:spPr>
          <a:xfrm>
            <a:off x="3264928" y="3046643"/>
            <a:ext cx="3352802" cy="14025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Box 52">
            <a:extLst>
              <a:ext uri="{FF2B5EF4-FFF2-40B4-BE49-F238E27FC236}">
                <a16:creationId xmlns="" xmlns:a16="http://schemas.microsoft.com/office/drawing/2014/main" id="{7C29E234-A9B5-438F-85B3-210D49E9073F}"/>
              </a:ext>
            </a:extLst>
          </p:cNvPr>
          <p:cNvSpPr txBox="1"/>
          <p:nvPr/>
        </p:nvSpPr>
        <p:spPr>
          <a:xfrm>
            <a:off x="4901598" y="2163891"/>
            <a:ext cx="4801141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- Aborder le passé composé des verbes ¨part</a:t>
            </a:r>
            <a:r>
              <a:rPr lang="fr-FR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ir</a:t>
            </a:r>
            <a:r>
              <a:rPr lang="fr-FR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¨ et ¨reven</a:t>
            </a:r>
            <a:r>
              <a:rPr lang="fr-FR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ir</a:t>
            </a:r>
            <a:r>
              <a:rPr lang="fr-FR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¨ . </a:t>
            </a:r>
            <a:r>
              <a:rPr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    </a:t>
            </a:r>
          </a:p>
        </p:txBody>
      </p:sp>
      <p:pic>
        <p:nvPicPr>
          <p:cNvPr id="24" name="TinyPPT_22.png" descr="TinyPPT_22.png">
            <a:extLst>
              <a:ext uri="{FF2B5EF4-FFF2-40B4-BE49-F238E27FC236}">
                <a16:creationId xmlns="" xmlns:a16="http://schemas.microsoft.com/office/drawing/2014/main" id="{C4D8BFC7-72A8-4595-925A-8E9976A50F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2569"/>
          </a:blip>
          <a:stretch>
            <a:fillRect/>
          </a:stretch>
        </p:blipFill>
        <p:spPr>
          <a:xfrm>
            <a:off x="3264928" y="4382437"/>
            <a:ext cx="3352802" cy="140257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Box 52">
            <a:extLst>
              <a:ext uri="{FF2B5EF4-FFF2-40B4-BE49-F238E27FC236}">
                <a16:creationId xmlns="" xmlns:a16="http://schemas.microsoft.com/office/drawing/2014/main" id="{CE330453-533E-4DEF-A7E6-5992C357284A}"/>
              </a:ext>
            </a:extLst>
          </p:cNvPr>
          <p:cNvSpPr txBox="1"/>
          <p:nvPr/>
        </p:nvSpPr>
        <p:spPr>
          <a:xfrm>
            <a:off x="4900816" y="3513093"/>
            <a:ext cx="5171232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- Conjuguer correctement les verbes ¨part</a:t>
            </a:r>
            <a:r>
              <a:rPr lang="fr-FR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ir </a:t>
            </a:r>
            <a:r>
              <a:rPr lang="fr-FR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¨ / ¨ reven</a:t>
            </a:r>
            <a:r>
              <a:rPr lang="fr-FR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ir </a:t>
            </a:r>
            <a:r>
              <a:rPr lang="fr-FR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¨ au passé composé.   </a:t>
            </a:r>
            <a:r>
              <a:rPr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    </a:t>
            </a:r>
          </a:p>
        </p:txBody>
      </p:sp>
      <p:pic>
        <p:nvPicPr>
          <p:cNvPr id="26" name="TinyPPT_22.png" descr="TinyPPT_22.png">
            <a:extLst>
              <a:ext uri="{FF2B5EF4-FFF2-40B4-BE49-F238E27FC236}">
                <a16:creationId xmlns="" xmlns:a16="http://schemas.microsoft.com/office/drawing/2014/main" id="{67D00F2B-9F17-466D-B783-5621AEC28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2569"/>
          </a:blip>
          <a:stretch>
            <a:fillRect/>
          </a:stretch>
        </p:blipFill>
        <p:spPr>
          <a:xfrm>
            <a:off x="3264928" y="5819145"/>
            <a:ext cx="3352802" cy="140255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Box 52">
            <a:extLst>
              <a:ext uri="{FF2B5EF4-FFF2-40B4-BE49-F238E27FC236}">
                <a16:creationId xmlns="" xmlns:a16="http://schemas.microsoft.com/office/drawing/2014/main" id="{6222AA4F-136C-4A7E-8DBB-D252911BC495}"/>
              </a:ext>
            </a:extLst>
          </p:cNvPr>
          <p:cNvSpPr txBox="1"/>
          <p:nvPr/>
        </p:nvSpPr>
        <p:spPr>
          <a:xfrm>
            <a:off x="4907543" y="4757320"/>
            <a:ext cx="5164505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- Transformer correctement des verbes conjugués du présent au passé composé.</a:t>
            </a:r>
            <a:r>
              <a:rPr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    </a:t>
            </a:r>
          </a:p>
        </p:txBody>
      </p:sp>
      <p:pic>
        <p:nvPicPr>
          <p:cNvPr id="29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CAB1D58-1F15-43CC-9A25-3BF227789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916252" y="6362902"/>
            <a:ext cx="275748" cy="27574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F13DFD7-E687-4439-81AA-639A5758FD9A}"/>
              </a:ext>
            </a:extLst>
          </p:cNvPr>
          <p:cNvSpPr/>
          <p:nvPr/>
        </p:nvSpPr>
        <p:spPr>
          <a:xfrm>
            <a:off x="11711522" y="5803206"/>
            <a:ext cx="480478" cy="424528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4E2EA0E-F9CA-4983-A760-8DFDC4CE33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916252" y="6594258"/>
            <a:ext cx="275748" cy="27574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3EB9656-3120-4377-B023-76325742D8E6}"/>
              </a:ext>
            </a:extLst>
          </p:cNvPr>
          <p:cNvSpPr/>
          <p:nvPr/>
        </p:nvSpPr>
        <p:spPr>
          <a:xfrm>
            <a:off x="11711522" y="5994088"/>
            <a:ext cx="480478" cy="86391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7000">
        <p14:conveyor dir="l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1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" grpId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128947B4-FADE-478E-97B4-BA838B887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37966" y="6382834"/>
            <a:ext cx="241652" cy="2416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300A47-3F6C-4090-B027-5871F0A6C9C0}"/>
              </a:ext>
            </a:extLst>
          </p:cNvPr>
          <p:cNvSpPr/>
          <p:nvPr/>
        </p:nvSpPr>
        <p:spPr>
          <a:xfrm>
            <a:off x="877448" y="275133"/>
            <a:ext cx="1013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J’observe:      </a:t>
            </a:r>
            <a:r>
              <a:rPr lang="fr-FR" sz="3600" dirty="0">
                <a:effectLst>
                  <a:innerShdw blurRad="114300">
                    <a:prstClr val="black"/>
                  </a:innerShdw>
                </a:effectLst>
                <a:latin typeface="Arial Rounded MT Bold" pitchFamily="34" charset="0"/>
              </a:rPr>
              <a:t>Le passé composé avec ¨</a:t>
            </a:r>
            <a:r>
              <a:rPr lang="fr-FR" sz="36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itchFamily="34" charset="0"/>
              </a:rPr>
              <a:t>être</a:t>
            </a:r>
            <a:r>
              <a:rPr lang="fr-FR" sz="3600" dirty="0">
                <a:effectLst>
                  <a:innerShdw blurRad="114300">
                    <a:prstClr val="black"/>
                  </a:innerShdw>
                </a:effectLst>
                <a:latin typeface="Arial Rounded MT Bold" pitchFamily="34" charset="0"/>
              </a:rPr>
              <a:t>¨ </a:t>
            </a:r>
            <a:endParaRPr lang="fr-FR" sz="3600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="" xmlns:a16="http://schemas.microsoft.com/office/drawing/2014/main" id="{0F1F0D4E-CA52-4A30-AC3B-FE2909B5C575}"/>
              </a:ext>
            </a:extLst>
          </p:cNvPr>
          <p:cNvSpPr/>
          <p:nvPr/>
        </p:nvSpPr>
        <p:spPr>
          <a:xfrm>
            <a:off x="855478" y="5248451"/>
            <a:ext cx="10498321" cy="771196"/>
          </a:xfrm>
          <a:prstGeom prst="rect">
            <a:avLst/>
          </a:pr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7" name="Group">
            <a:extLst>
              <a:ext uri="{FF2B5EF4-FFF2-40B4-BE49-F238E27FC236}">
                <a16:creationId xmlns="" xmlns:a16="http://schemas.microsoft.com/office/drawing/2014/main" id="{B3B432E6-FF31-440A-AEDB-CC5A3D60FCBC}"/>
              </a:ext>
            </a:extLst>
          </p:cNvPr>
          <p:cNvGrpSpPr/>
          <p:nvPr/>
        </p:nvGrpSpPr>
        <p:grpSpPr>
          <a:xfrm>
            <a:off x="-131656" y="1539391"/>
            <a:ext cx="12165496" cy="694724"/>
            <a:chOff x="0" y="0"/>
            <a:chExt cx="3827629" cy="1091315"/>
          </a:xfrm>
        </p:grpSpPr>
        <p:pic>
          <p:nvPicPr>
            <p:cNvPr id="8" name="TinyPPT_15.png" descr="TinyPPT_15.png">
              <a:extLst>
                <a:ext uri="{FF2B5EF4-FFF2-40B4-BE49-F238E27FC236}">
                  <a16:creationId xmlns="" xmlns:a16="http://schemas.microsoft.com/office/drawing/2014/main" id="{B58902D4-6B0B-47E9-850F-E5DF3C24BA18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Freeform 366">
              <a:extLst>
                <a:ext uri="{FF2B5EF4-FFF2-40B4-BE49-F238E27FC236}">
                  <a16:creationId xmlns="" xmlns:a16="http://schemas.microsoft.com/office/drawing/2014/main" id="{1D6F1E52-F67C-4112-8042-F4BA25474644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E2B7A777-D017-4487-96CD-EEC0D7A1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10515600" cy="5037276"/>
          </a:xfrm>
        </p:spPr>
        <p:txBody>
          <a:bodyPr/>
          <a:lstStyle/>
          <a:p>
            <a:pPr algn="just">
              <a:buNone/>
            </a:pPr>
            <a:r>
              <a:rPr lang="fr-FR" dirty="0">
                <a:latin typeface="Arial Rounded MT Bold" pitchFamily="34" charset="0"/>
              </a:rPr>
              <a:t> Le passé composé avec ¨être¨ se forme </a:t>
            </a:r>
            <a:r>
              <a:rPr lang="fr-FR" dirty="0" smtClean="0">
                <a:latin typeface="Arial Rounded MT Bold" pitchFamily="34" charset="0"/>
              </a:rPr>
              <a:t>par:</a:t>
            </a: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r>
              <a:rPr lang="fr-FR" dirty="0">
                <a:latin typeface="Arial Rounded MT Bold" pitchFamily="34" charset="0"/>
              </a:rPr>
              <a:t>       </a:t>
            </a: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r>
              <a:rPr lang="fr-FR" dirty="0">
                <a:solidFill>
                  <a:srgbClr val="00B050"/>
                </a:solidFill>
                <a:latin typeface="Arial Rounded MT Bold" pitchFamily="34" charset="0"/>
              </a:rPr>
              <a:t>  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Remarque: </a:t>
            </a:r>
            <a:r>
              <a:rPr lang="fr-FR" dirty="0">
                <a:latin typeface="Arial Rounded MT Bold" pitchFamily="34" charset="0"/>
              </a:rPr>
              <a:t>Avec </a:t>
            </a: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être</a:t>
            </a:r>
            <a:r>
              <a:rPr lang="fr-FR" dirty="0">
                <a:latin typeface="Arial Rounded MT Bold" pitchFamily="34" charset="0"/>
              </a:rPr>
              <a:t>, le verbe s’accorde en genre et en nombre avec son sujet qui subit l’action.</a:t>
            </a:r>
            <a:endParaRPr lang="en-GB" dirty="0"/>
          </a:p>
        </p:txBody>
      </p:sp>
      <p:sp>
        <p:nvSpPr>
          <p:cNvPr id="11" name="Rectangle à coins arrondis 4">
            <a:extLst>
              <a:ext uri="{FF2B5EF4-FFF2-40B4-BE49-F238E27FC236}">
                <a16:creationId xmlns="" xmlns:a16="http://schemas.microsoft.com/office/drawing/2014/main" id="{E3CE9C37-DA7C-4DEB-ACDB-2A3EFC76A8C5}"/>
              </a:ext>
            </a:extLst>
          </p:cNvPr>
          <p:cNvSpPr/>
          <p:nvPr/>
        </p:nvSpPr>
        <p:spPr>
          <a:xfrm>
            <a:off x="838200" y="1635286"/>
            <a:ext cx="10215055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800" u="sng" dirty="0">
                <a:solidFill>
                  <a:schemeClr val="tx1"/>
                </a:solidFill>
                <a:latin typeface="Arial Rounded MT Bold" pitchFamily="34" charset="0"/>
              </a:rPr>
              <a:t>L’auxiliaire ¨</a:t>
            </a:r>
            <a:r>
              <a:rPr lang="fr-FR" sz="2800" b="1" u="sng" dirty="0">
                <a:solidFill>
                  <a:srgbClr val="FF0000"/>
                </a:solidFill>
                <a:latin typeface="Arial Rounded MT Bold" pitchFamily="34" charset="0"/>
              </a:rPr>
              <a:t>Être</a:t>
            </a:r>
            <a:r>
              <a:rPr lang="fr-FR" sz="2800" u="sng" dirty="0">
                <a:solidFill>
                  <a:schemeClr val="tx1"/>
                </a:solidFill>
                <a:latin typeface="Arial Rounded MT Bold" pitchFamily="34" charset="0"/>
              </a:rPr>
              <a:t>¨ au présent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latin typeface="Arial Rounded MT Bold" pitchFamily="34" charset="0"/>
              </a:rPr>
              <a:t>+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800" u="sng" dirty="0">
                <a:solidFill>
                  <a:schemeClr val="tx1"/>
                </a:solidFill>
                <a:latin typeface="Arial Rounded MT Bold" pitchFamily="34" charset="0"/>
              </a:rPr>
              <a:t>le participe passé du verbe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="" xmlns:a16="http://schemas.microsoft.com/office/drawing/2014/main" id="{E8391F3A-D67E-476D-A0ED-3DA8CA093DA1}"/>
              </a:ext>
            </a:extLst>
          </p:cNvPr>
          <p:cNvSpPr/>
          <p:nvPr/>
        </p:nvSpPr>
        <p:spPr>
          <a:xfrm>
            <a:off x="8901291" y="1999971"/>
            <a:ext cx="116346" cy="336520"/>
          </a:xfrm>
          <a:prstGeom prst="rect">
            <a:avLst/>
          </a:prstGeom>
          <a:gradFill>
            <a:gsLst>
              <a:gs pos="47665">
                <a:srgbClr val="FFFFFF"/>
              </a:gs>
              <a:gs pos="98243">
                <a:srgbClr val="E6EAEB"/>
              </a:gs>
              <a:gs pos="99960">
                <a:srgbClr val="CDD5D8"/>
              </a:gs>
            </a:gsLst>
            <a:lin ang="21525264"/>
          </a:gradFill>
          <a:ln w="6350">
            <a:solidFill>
              <a:srgbClr val="FFFFFF"/>
            </a:solidFill>
            <a:miter lim="400000"/>
          </a:ln>
          <a:effectLst>
            <a:outerShdw blurRad="88900" dist="32348" dir="2078015" rotWithShape="0">
              <a:srgbClr val="000000">
                <a:alpha val="3553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Rectangle">
            <a:extLst>
              <a:ext uri="{FF2B5EF4-FFF2-40B4-BE49-F238E27FC236}">
                <a16:creationId xmlns="" xmlns:a16="http://schemas.microsoft.com/office/drawing/2014/main" id="{DDB63BD0-FCA4-4840-8AE4-B6FBA0CCB34B}"/>
              </a:ext>
            </a:extLst>
          </p:cNvPr>
          <p:cNvSpPr/>
          <p:nvPr/>
        </p:nvSpPr>
        <p:spPr>
          <a:xfrm>
            <a:off x="3203548" y="2008866"/>
            <a:ext cx="116345" cy="336520"/>
          </a:xfrm>
          <a:prstGeom prst="rect">
            <a:avLst/>
          </a:prstGeom>
          <a:gradFill>
            <a:gsLst>
              <a:gs pos="47665">
                <a:srgbClr val="FFFFFF"/>
              </a:gs>
              <a:gs pos="98243">
                <a:srgbClr val="E6EAEB"/>
              </a:gs>
              <a:gs pos="99960">
                <a:srgbClr val="CDD5D8"/>
              </a:gs>
            </a:gsLst>
            <a:lin ang="21525264"/>
          </a:gradFill>
          <a:ln w="6350">
            <a:solidFill>
              <a:srgbClr val="FFFFFF"/>
            </a:solidFill>
            <a:miter lim="400000"/>
          </a:ln>
          <a:effectLst>
            <a:outerShdw blurRad="88900" dist="32348" dir="2078015" rotWithShape="0">
              <a:srgbClr val="000000">
                <a:alpha val="3553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Circle">
            <a:extLst>
              <a:ext uri="{FF2B5EF4-FFF2-40B4-BE49-F238E27FC236}">
                <a16:creationId xmlns="" xmlns:a16="http://schemas.microsoft.com/office/drawing/2014/main" id="{CF3FB9A2-D525-4787-96E5-66867B8E9DDC}"/>
              </a:ext>
            </a:extLst>
          </p:cNvPr>
          <p:cNvSpPr/>
          <p:nvPr/>
        </p:nvSpPr>
        <p:spPr>
          <a:xfrm>
            <a:off x="7535186" y="2345386"/>
            <a:ext cx="2964902" cy="2797363"/>
          </a:xfrm>
          <a:prstGeom prst="ellipse">
            <a:avLst/>
          </a:prstGeom>
          <a:gradFill>
            <a:gsLst>
              <a:gs pos="47665">
                <a:srgbClr val="FFFFFF"/>
              </a:gs>
              <a:gs pos="98243">
                <a:srgbClr val="E6EAEB"/>
              </a:gs>
              <a:gs pos="99960">
                <a:srgbClr val="CDD5D8"/>
              </a:gs>
            </a:gsLst>
            <a:lin ang="20504594"/>
          </a:gradFill>
          <a:ln w="25400">
            <a:solidFill>
              <a:srgbClr val="FFFFFF"/>
            </a:solidFill>
            <a:miter lim="400000"/>
          </a:ln>
          <a:effectLst>
            <a:outerShdw blurRad="152400" dist="201140" dir="2840498" rotWithShape="0">
              <a:srgbClr val="000000">
                <a:alpha val="20743"/>
              </a:srgbClr>
            </a:outerShdw>
          </a:effectLst>
        </p:spPr>
        <p:txBody>
          <a:bodyPr lIns="45719" rIns="45719" anchor="ctr"/>
          <a:lstStyle/>
          <a:p>
            <a:endParaRPr dirty="0"/>
          </a:p>
        </p:txBody>
      </p:sp>
      <p:grpSp>
        <p:nvGrpSpPr>
          <p:cNvPr id="16" name="Group">
            <a:extLst>
              <a:ext uri="{FF2B5EF4-FFF2-40B4-BE49-F238E27FC236}">
                <a16:creationId xmlns="" xmlns:a16="http://schemas.microsoft.com/office/drawing/2014/main" id="{50258DCE-1749-40E8-95DB-7C67D8A7268D}"/>
              </a:ext>
            </a:extLst>
          </p:cNvPr>
          <p:cNvGrpSpPr/>
          <p:nvPr/>
        </p:nvGrpSpPr>
        <p:grpSpPr>
          <a:xfrm rot="17662914">
            <a:off x="6737037" y="2858340"/>
            <a:ext cx="2486602" cy="1797323"/>
            <a:chOff x="0" y="0"/>
            <a:chExt cx="1746033" cy="1190723"/>
          </a:xfrm>
          <a:solidFill>
            <a:srgbClr val="FFC902"/>
          </a:solidFill>
        </p:grpSpPr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958A3001-1340-4E2F-A17D-950402967532}"/>
                </a:ext>
              </a:extLst>
            </p:cNvPr>
            <p:cNvSpPr/>
            <p:nvPr/>
          </p:nvSpPr>
          <p:spPr>
            <a:xfrm rot="4026476">
              <a:off x="684169" y="-297706"/>
              <a:ext cx="441326" cy="163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43" y="473"/>
                    <a:pt x="16423" y="1022"/>
                    <a:pt x="14083" y="1652"/>
                  </a:cubicBezTo>
                  <a:cubicBezTo>
                    <a:pt x="4697" y="4178"/>
                    <a:pt x="0" y="7489"/>
                    <a:pt x="0" y="10800"/>
                  </a:cubicBezTo>
                  <a:cubicBezTo>
                    <a:pt x="0" y="14111"/>
                    <a:pt x="4697" y="17422"/>
                    <a:pt x="14083" y="19948"/>
                  </a:cubicBezTo>
                  <a:cubicBezTo>
                    <a:pt x="16423" y="20578"/>
                    <a:pt x="18943" y="21127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Circle">
              <a:extLst>
                <a:ext uri="{FF2B5EF4-FFF2-40B4-BE49-F238E27FC236}">
                  <a16:creationId xmlns="" xmlns:a16="http://schemas.microsoft.com/office/drawing/2014/main" id="{363BA7B4-2ACA-44CF-8791-91CD3BA36D26}"/>
                </a:ext>
              </a:extLst>
            </p:cNvPr>
            <p:cNvSpPr/>
            <p:nvPr/>
          </p:nvSpPr>
          <p:spPr>
            <a:xfrm>
              <a:off x="0" y="388525"/>
              <a:ext cx="802198" cy="80219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" name="TextBox 34">
            <a:extLst>
              <a:ext uri="{FF2B5EF4-FFF2-40B4-BE49-F238E27FC236}">
                <a16:creationId xmlns="" xmlns:a16="http://schemas.microsoft.com/office/drawing/2014/main" id="{95F76E8E-A003-4D32-B3E8-B3592524DEBD}"/>
              </a:ext>
            </a:extLst>
          </p:cNvPr>
          <p:cNvSpPr txBox="1"/>
          <p:nvPr/>
        </p:nvSpPr>
        <p:spPr>
          <a:xfrm>
            <a:off x="7686988" y="4292436"/>
            <a:ext cx="88050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7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02</a:t>
            </a:r>
          </a:p>
        </p:txBody>
      </p:sp>
      <p:sp>
        <p:nvSpPr>
          <p:cNvPr id="20" name="Circle">
            <a:extLst>
              <a:ext uri="{FF2B5EF4-FFF2-40B4-BE49-F238E27FC236}">
                <a16:creationId xmlns="" xmlns:a16="http://schemas.microsoft.com/office/drawing/2014/main" id="{9C412E52-26B3-4FA0-B4D8-24F8A417DBBD}"/>
              </a:ext>
            </a:extLst>
          </p:cNvPr>
          <p:cNvSpPr/>
          <p:nvPr/>
        </p:nvSpPr>
        <p:spPr>
          <a:xfrm>
            <a:off x="1779268" y="2368050"/>
            <a:ext cx="2964904" cy="2797363"/>
          </a:xfrm>
          <a:prstGeom prst="ellipse">
            <a:avLst/>
          </a:prstGeom>
          <a:gradFill>
            <a:gsLst>
              <a:gs pos="47665">
                <a:srgbClr val="FFFFFF"/>
              </a:gs>
              <a:gs pos="98243">
                <a:srgbClr val="E6EAEB"/>
              </a:gs>
              <a:gs pos="99960">
                <a:srgbClr val="CDD5D8"/>
              </a:gs>
            </a:gsLst>
            <a:lin ang="20504594"/>
          </a:gradFill>
          <a:ln w="25400">
            <a:solidFill>
              <a:srgbClr val="FFFFFF"/>
            </a:solidFill>
            <a:miter lim="400000"/>
          </a:ln>
          <a:effectLst>
            <a:outerShdw blurRad="152400" dist="201140" dir="2840498" rotWithShape="0">
              <a:srgbClr val="000000">
                <a:alpha val="20743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1" name="Group">
            <a:extLst>
              <a:ext uri="{FF2B5EF4-FFF2-40B4-BE49-F238E27FC236}">
                <a16:creationId xmlns="" xmlns:a16="http://schemas.microsoft.com/office/drawing/2014/main" id="{565A89C2-6BF8-4235-86E7-9504DB183D83}"/>
              </a:ext>
            </a:extLst>
          </p:cNvPr>
          <p:cNvGrpSpPr/>
          <p:nvPr/>
        </p:nvGrpSpPr>
        <p:grpSpPr>
          <a:xfrm>
            <a:off x="2015818" y="2097130"/>
            <a:ext cx="1746034" cy="1190724"/>
            <a:chOff x="0" y="0"/>
            <a:chExt cx="1746033" cy="1190723"/>
          </a:xfrm>
          <a:solidFill>
            <a:srgbClr val="1DAACD"/>
          </a:solidFill>
        </p:grpSpPr>
        <p:sp>
          <p:nvSpPr>
            <p:cNvPr id="22" name="Shape">
              <a:extLst>
                <a:ext uri="{FF2B5EF4-FFF2-40B4-BE49-F238E27FC236}">
                  <a16:creationId xmlns="" xmlns:a16="http://schemas.microsoft.com/office/drawing/2014/main" id="{246E59A5-98A0-46EB-AE78-66C5D30722EC}"/>
                </a:ext>
              </a:extLst>
            </p:cNvPr>
            <p:cNvSpPr/>
            <p:nvPr/>
          </p:nvSpPr>
          <p:spPr>
            <a:xfrm rot="4026476">
              <a:off x="684169" y="-297706"/>
              <a:ext cx="441326" cy="163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43" y="473"/>
                    <a:pt x="16423" y="1022"/>
                    <a:pt x="14083" y="1652"/>
                  </a:cubicBezTo>
                  <a:cubicBezTo>
                    <a:pt x="4697" y="4178"/>
                    <a:pt x="0" y="7489"/>
                    <a:pt x="0" y="10800"/>
                  </a:cubicBezTo>
                  <a:cubicBezTo>
                    <a:pt x="0" y="14111"/>
                    <a:pt x="4697" y="17422"/>
                    <a:pt x="14083" y="19948"/>
                  </a:cubicBezTo>
                  <a:cubicBezTo>
                    <a:pt x="16423" y="20578"/>
                    <a:pt x="18943" y="21127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" name="Circle">
              <a:extLst>
                <a:ext uri="{FF2B5EF4-FFF2-40B4-BE49-F238E27FC236}">
                  <a16:creationId xmlns="" xmlns:a16="http://schemas.microsoft.com/office/drawing/2014/main" id="{BA39055E-8159-4105-A2C8-42F2E225E56D}"/>
                </a:ext>
              </a:extLst>
            </p:cNvPr>
            <p:cNvSpPr/>
            <p:nvPr/>
          </p:nvSpPr>
          <p:spPr>
            <a:xfrm>
              <a:off x="0" y="388525"/>
              <a:ext cx="802198" cy="80219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4" name="TextBox 34">
            <a:extLst>
              <a:ext uri="{FF2B5EF4-FFF2-40B4-BE49-F238E27FC236}">
                <a16:creationId xmlns="" xmlns:a16="http://schemas.microsoft.com/office/drawing/2014/main" id="{8CE0818B-8041-4C44-AE06-29458C6D2B02}"/>
              </a:ext>
            </a:extLst>
          </p:cNvPr>
          <p:cNvSpPr txBox="1"/>
          <p:nvPr/>
        </p:nvSpPr>
        <p:spPr>
          <a:xfrm>
            <a:off x="2179412" y="2631416"/>
            <a:ext cx="47500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7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25" name="TextBox 52">
            <a:extLst>
              <a:ext uri="{FF2B5EF4-FFF2-40B4-BE49-F238E27FC236}">
                <a16:creationId xmlns="" xmlns:a16="http://schemas.microsoft.com/office/drawing/2014/main" id="{03F6A752-DA3E-477F-B1B2-2E328650D21A}"/>
              </a:ext>
            </a:extLst>
          </p:cNvPr>
          <p:cNvSpPr txBox="1"/>
          <p:nvPr/>
        </p:nvSpPr>
        <p:spPr>
          <a:xfrm>
            <a:off x="2368102" y="2936132"/>
            <a:ext cx="2027581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fr-FR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Être</a:t>
            </a:r>
            <a:endParaRPr lang="fr-FR" sz="180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Je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suis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Tu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es</a:t>
            </a:r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Il/elle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est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Nous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sommes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Vous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êtes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Ils/elles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sont</a:t>
            </a:r>
            <a:r>
              <a:rPr sz="2000" dirty="0"/>
              <a:t>     </a:t>
            </a:r>
          </a:p>
        </p:txBody>
      </p:sp>
      <p:sp>
        <p:nvSpPr>
          <p:cNvPr id="26" name="TextBox 52">
            <a:extLst>
              <a:ext uri="{FF2B5EF4-FFF2-40B4-BE49-F238E27FC236}">
                <a16:creationId xmlns="" xmlns:a16="http://schemas.microsoft.com/office/drawing/2014/main" id="{4A81DFB6-B46A-40DF-A084-880B16767D94}"/>
              </a:ext>
            </a:extLst>
          </p:cNvPr>
          <p:cNvSpPr txBox="1"/>
          <p:nvPr/>
        </p:nvSpPr>
        <p:spPr>
          <a:xfrm>
            <a:off x="7809031" y="2817567"/>
            <a:ext cx="2521983" cy="149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Verbe    participe passé</a:t>
            </a:r>
          </a:p>
          <a:p>
            <a:endParaRPr lang="fr-FR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Part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ir</a:t>
            </a:r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part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</a:t>
            </a:r>
          </a:p>
          <a:p>
            <a:pPr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Reven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ir</a:t>
            </a:r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reven</a:t>
            </a:r>
            <a:r>
              <a:rPr lang="fr-FR" sz="1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</a:t>
            </a:r>
            <a:r>
              <a:rPr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27" name="Flèche : droite 31">
            <a:extLst>
              <a:ext uri="{FF2B5EF4-FFF2-40B4-BE49-F238E27FC236}">
                <a16:creationId xmlns="" xmlns:a16="http://schemas.microsoft.com/office/drawing/2014/main" id="{7552238F-C26D-4908-8C5D-E162B2BCFA8A}"/>
              </a:ext>
            </a:extLst>
          </p:cNvPr>
          <p:cNvSpPr/>
          <p:nvPr/>
        </p:nvSpPr>
        <p:spPr>
          <a:xfrm>
            <a:off x="8700039" y="3379034"/>
            <a:ext cx="489607" cy="528053"/>
          </a:xfrm>
          <a:prstGeom prst="rightArrow">
            <a:avLst/>
          </a:prstGeom>
          <a:solidFill>
            <a:srgbClr val="FFC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32">
            <a:extLst>
              <a:ext uri="{FF2B5EF4-FFF2-40B4-BE49-F238E27FC236}">
                <a16:creationId xmlns="" xmlns:a16="http://schemas.microsoft.com/office/drawing/2014/main" id="{918604DF-D382-49CD-85D1-3AEF50BD8528}"/>
              </a:ext>
            </a:extLst>
          </p:cNvPr>
          <p:cNvSpPr/>
          <p:nvPr/>
        </p:nvSpPr>
        <p:spPr>
          <a:xfrm>
            <a:off x="8694466" y="3882660"/>
            <a:ext cx="489607" cy="507830"/>
          </a:xfrm>
          <a:prstGeom prst="rightArrow">
            <a:avLst/>
          </a:prstGeom>
          <a:solidFill>
            <a:srgbClr val="FFC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5">
            <a:extLst>
              <a:ext uri="{FF2B5EF4-FFF2-40B4-BE49-F238E27FC236}">
                <a16:creationId xmlns="" xmlns:a16="http://schemas.microsoft.com/office/drawing/2014/main" id="{DB32D398-206D-4F12-B8C9-EDE3B99CFD20}"/>
              </a:ext>
            </a:extLst>
          </p:cNvPr>
          <p:cNvSpPr/>
          <p:nvPr/>
        </p:nvSpPr>
        <p:spPr>
          <a:xfrm>
            <a:off x="8472161" y="2959221"/>
            <a:ext cx="178697" cy="119478"/>
          </a:xfrm>
          <a:prstGeom prst="rightArrow">
            <a:avLst/>
          </a:prstGeom>
          <a:solidFill>
            <a:srgbClr val="FFC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2AA0825-83EF-4893-A1BD-2E6F8E2DFB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50347" y="6616347"/>
            <a:ext cx="241653" cy="24165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BF3C3846-C911-4B6C-B284-32364376FB7B}"/>
              </a:ext>
            </a:extLst>
          </p:cNvPr>
          <p:cNvSpPr/>
          <p:nvPr/>
        </p:nvSpPr>
        <p:spPr>
          <a:xfrm>
            <a:off x="11837138" y="6308334"/>
            <a:ext cx="342480" cy="54966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3" y="138022"/>
            <a:ext cx="1504093" cy="115861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>
        <p14:ferris dir="l"/>
      </p:transition>
    </mc:Choice>
    <mc:Fallback xmlns=""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9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 advAuto="0"/>
      <p:bldP spid="13" grpId="0" animBg="1"/>
      <p:bldP spid="14" grpId="0" animBg="1" advAuto="0"/>
      <p:bldP spid="15" grpId="0" animBg="1"/>
      <p:bldP spid="19" grpId="0" animBg="1"/>
      <p:bldP spid="20" grpId="0" animBg="1" advAuto="0"/>
      <p:bldP spid="21" grpId="0" animBg="1" advAuto="0"/>
      <p:bldP spid="24" grpId="0" animBg="1" advAuto="0"/>
      <p:bldP spid="25" grpId="0" animBg="1" advAuto="0"/>
      <p:bldP spid="26" grpId="0" animBg="1"/>
      <p:bldP spid="27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="" xmlns:a16="http://schemas.microsoft.com/office/drawing/2014/main" id="{5D2D9703-9008-4D7D-9784-560136C279BC}"/>
              </a:ext>
            </a:extLst>
          </p:cNvPr>
          <p:cNvSpPr txBox="1">
            <a:spLocks/>
          </p:cNvSpPr>
          <p:nvPr/>
        </p:nvSpPr>
        <p:spPr>
          <a:xfrm>
            <a:off x="3673923" y="320418"/>
            <a:ext cx="4200345" cy="100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L’accord du verbe avec le sujet</a:t>
            </a:r>
          </a:p>
        </p:txBody>
      </p:sp>
      <p:pic>
        <p:nvPicPr>
          <p:cNvPr id="6" name="TinyPPT_8.png" descr="TinyPPT_8.png">
            <a:extLst>
              <a:ext uri="{FF2B5EF4-FFF2-40B4-BE49-F238E27FC236}">
                <a16:creationId xmlns="" xmlns:a16="http://schemas.microsoft.com/office/drawing/2014/main" id="{E743254A-3D12-458E-B834-86433AB4CCBB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07503" y="6276418"/>
            <a:ext cx="4919008" cy="16063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ounded Rectangle">
            <a:extLst>
              <a:ext uri="{FF2B5EF4-FFF2-40B4-BE49-F238E27FC236}">
                <a16:creationId xmlns="" xmlns:a16="http://schemas.microsoft.com/office/drawing/2014/main" id="{22F04547-F047-46C1-97F7-5F66C509E28D}"/>
              </a:ext>
            </a:extLst>
          </p:cNvPr>
          <p:cNvSpPr/>
          <p:nvPr/>
        </p:nvSpPr>
        <p:spPr>
          <a:xfrm rot="5400000">
            <a:off x="7095425" y="1990045"/>
            <a:ext cx="4254181" cy="4318568"/>
          </a:xfrm>
          <a:prstGeom prst="roundRect">
            <a:avLst>
              <a:gd name="adj" fmla="val 6600"/>
            </a:avLst>
          </a:prstGeom>
          <a:gradFill>
            <a:gsLst>
              <a:gs pos="29747">
                <a:srgbClr val="6A81BE"/>
              </a:gs>
              <a:gs pos="100000">
                <a:srgbClr val="303D4C"/>
              </a:gs>
            </a:gsLst>
            <a:lin ang="10105133"/>
          </a:gra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="" xmlns:a16="http://schemas.microsoft.com/office/drawing/2014/main" id="{320BCCF3-EF8F-4AD1-A462-D44EE5F92694}"/>
              </a:ext>
            </a:extLst>
          </p:cNvPr>
          <p:cNvSpPr/>
          <p:nvPr/>
        </p:nvSpPr>
        <p:spPr>
          <a:xfrm>
            <a:off x="7155997" y="2561825"/>
            <a:ext cx="4120951" cy="3508550"/>
          </a:xfrm>
          <a:prstGeom prst="rect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01600" dist="65429" dir="2098519" rotWithShape="0">
              <a:srgbClr val="000000">
                <a:alpha val="57720"/>
              </a:srgbClr>
            </a:outerShdw>
          </a:effectLst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9" name="Rectangle">
            <a:extLst>
              <a:ext uri="{FF2B5EF4-FFF2-40B4-BE49-F238E27FC236}">
                <a16:creationId xmlns="" xmlns:a16="http://schemas.microsoft.com/office/drawing/2014/main" id="{C7EC0CB7-C805-4ABC-8FD0-D04C6A94939C}"/>
              </a:ext>
            </a:extLst>
          </p:cNvPr>
          <p:cNvSpPr/>
          <p:nvPr/>
        </p:nvSpPr>
        <p:spPr>
          <a:xfrm>
            <a:off x="7155997" y="3391963"/>
            <a:ext cx="4120951" cy="1212435"/>
          </a:xfrm>
          <a:prstGeom prst="rect">
            <a:avLst/>
          </a:prstGeom>
          <a:solidFill>
            <a:srgbClr val="E7ACAA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" name="Rectangle">
            <a:extLst>
              <a:ext uri="{FF2B5EF4-FFF2-40B4-BE49-F238E27FC236}">
                <a16:creationId xmlns="" xmlns:a16="http://schemas.microsoft.com/office/drawing/2014/main" id="{28D17664-E23C-42F4-9BF2-3BB5F8EE7470}"/>
              </a:ext>
            </a:extLst>
          </p:cNvPr>
          <p:cNvSpPr/>
          <p:nvPr/>
        </p:nvSpPr>
        <p:spPr>
          <a:xfrm>
            <a:off x="7165363" y="4708207"/>
            <a:ext cx="4120951" cy="1212435"/>
          </a:xfrm>
          <a:prstGeom prst="rect">
            <a:avLst/>
          </a:prstGeom>
          <a:solidFill>
            <a:srgbClr val="DEDCD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3" name="Group">
            <a:extLst>
              <a:ext uri="{FF2B5EF4-FFF2-40B4-BE49-F238E27FC236}">
                <a16:creationId xmlns="" xmlns:a16="http://schemas.microsoft.com/office/drawing/2014/main" id="{B80220A2-EAFD-4BC8-8C85-1167212E9CB1}"/>
              </a:ext>
            </a:extLst>
          </p:cNvPr>
          <p:cNvGrpSpPr/>
          <p:nvPr/>
        </p:nvGrpSpPr>
        <p:grpSpPr>
          <a:xfrm>
            <a:off x="8565002" y="3904120"/>
            <a:ext cx="505260" cy="62328"/>
            <a:chOff x="0" y="0"/>
            <a:chExt cx="583332" cy="62327"/>
          </a:xfrm>
        </p:grpSpPr>
        <p:sp>
          <p:nvSpPr>
            <p:cNvPr id="14" name="Circle">
              <a:extLst>
                <a:ext uri="{FF2B5EF4-FFF2-40B4-BE49-F238E27FC236}">
                  <a16:creationId xmlns="" xmlns:a16="http://schemas.microsoft.com/office/drawing/2014/main" id="{C4F64DC9-1B2B-4179-A0BB-7EF8C6F4D30E}"/>
                </a:ext>
              </a:extLst>
            </p:cNvPr>
            <p:cNvSpPr/>
            <p:nvPr/>
          </p:nvSpPr>
          <p:spPr>
            <a:xfrm>
              <a:off x="0" y="0"/>
              <a:ext cx="62328" cy="6232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" name="Circle">
              <a:extLst>
                <a:ext uri="{FF2B5EF4-FFF2-40B4-BE49-F238E27FC236}">
                  <a16:creationId xmlns="" xmlns:a16="http://schemas.microsoft.com/office/drawing/2014/main" id="{11A0AE52-8CAE-4459-9A98-457777B2C6BB}"/>
                </a:ext>
              </a:extLst>
            </p:cNvPr>
            <p:cNvSpPr/>
            <p:nvPr/>
          </p:nvSpPr>
          <p:spPr>
            <a:xfrm>
              <a:off x="130251" y="0"/>
              <a:ext cx="62328" cy="6232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" name="Circle">
              <a:extLst>
                <a:ext uri="{FF2B5EF4-FFF2-40B4-BE49-F238E27FC236}">
                  <a16:creationId xmlns="" xmlns:a16="http://schemas.microsoft.com/office/drawing/2014/main" id="{389289B6-ED1B-4EF9-B2E3-EA34D3FD96E1}"/>
                </a:ext>
              </a:extLst>
            </p:cNvPr>
            <p:cNvSpPr/>
            <p:nvPr/>
          </p:nvSpPr>
          <p:spPr>
            <a:xfrm>
              <a:off x="260502" y="0"/>
              <a:ext cx="62328" cy="62328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Circle">
              <a:extLst>
                <a:ext uri="{FF2B5EF4-FFF2-40B4-BE49-F238E27FC236}">
                  <a16:creationId xmlns="" xmlns:a16="http://schemas.microsoft.com/office/drawing/2014/main" id="{D1BF494A-9BE8-4658-8A51-2ED132DD7C1C}"/>
                </a:ext>
              </a:extLst>
            </p:cNvPr>
            <p:cNvSpPr/>
            <p:nvPr/>
          </p:nvSpPr>
          <p:spPr>
            <a:xfrm>
              <a:off x="390753" y="0"/>
              <a:ext cx="62328" cy="6232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8" name="Circle">
              <a:extLst>
                <a:ext uri="{FF2B5EF4-FFF2-40B4-BE49-F238E27FC236}">
                  <a16:creationId xmlns="" xmlns:a16="http://schemas.microsoft.com/office/drawing/2014/main" id="{16635334-ADA1-40E7-A731-ECC43D602313}"/>
                </a:ext>
              </a:extLst>
            </p:cNvPr>
            <p:cNvSpPr/>
            <p:nvPr/>
          </p:nvSpPr>
          <p:spPr>
            <a:xfrm>
              <a:off x="521004" y="0"/>
              <a:ext cx="62329" cy="6232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" name="TextBox 52">
            <a:extLst>
              <a:ext uri="{FF2B5EF4-FFF2-40B4-BE49-F238E27FC236}">
                <a16:creationId xmlns="" xmlns:a16="http://schemas.microsoft.com/office/drawing/2014/main" id="{F5853072-E7A1-413B-8C48-D3010A3A8176}"/>
              </a:ext>
            </a:extLst>
          </p:cNvPr>
          <p:cNvSpPr txBox="1"/>
          <p:nvPr/>
        </p:nvSpPr>
        <p:spPr>
          <a:xfrm>
            <a:off x="7299602" y="3537347"/>
            <a:ext cx="3818702" cy="103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fr-FR" sz="2000" dirty="0">
                <a:latin typeface="Arial Rounded MT Bold" pitchFamily="34" charset="0"/>
              </a:rPr>
              <a:t>1- </a:t>
            </a:r>
            <a:r>
              <a:rPr lang="fr-FR" sz="20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Il  </a:t>
            </a:r>
            <a:r>
              <a:rPr lang="fr-FR" sz="2000" dirty="0">
                <a:latin typeface="Arial Rounded MT Bold" pitchFamily="34" charset="0"/>
              </a:rPr>
              <a:t>est  revenu .</a:t>
            </a:r>
          </a:p>
          <a:p>
            <a:endParaRPr lang="fr-FR" sz="2000" dirty="0">
              <a:latin typeface="Arial Rounded MT Bold" pitchFamily="34" charset="0"/>
            </a:endParaRPr>
          </a:p>
          <a:p>
            <a:r>
              <a:rPr dirty="0"/>
              <a:t> </a:t>
            </a:r>
            <a:r>
              <a:rPr lang="fr-FR" dirty="0"/>
              <a:t>    </a:t>
            </a:r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Ils  </a:t>
            </a:r>
            <a:r>
              <a:rPr lang="fr-FR" dirty="0">
                <a:latin typeface="Arial Rounded MT Bold" panose="020F0704030504030204" pitchFamily="34" charset="0"/>
              </a:rPr>
              <a:t>sont  revenu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dirty="0">
                <a:latin typeface="Arial Rounded MT Bold" panose="020F0704030504030204" pitchFamily="34" charset="0"/>
              </a:rPr>
              <a:t>.</a:t>
            </a:r>
            <a:endParaRPr dirty="0"/>
          </a:p>
        </p:txBody>
      </p:sp>
      <p:grpSp>
        <p:nvGrpSpPr>
          <p:cNvPr id="20" name="Group">
            <a:extLst>
              <a:ext uri="{FF2B5EF4-FFF2-40B4-BE49-F238E27FC236}">
                <a16:creationId xmlns="" xmlns:a16="http://schemas.microsoft.com/office/drawing/2014/main" id="{8D361074-4A5E-4384-9AF0-C13C215B5BB2}"/>
              </a:ext>
            </a:extLst>
          </p:cNvPr>
          <p:cNvGrpSpPr/>
          <p:nvPr/>
        </p:nvGrpSpPr>
        <p:grpSpPr>
          <a:xfrm>
            <a:off x="8930450" y="5145076"/>
            <a:ext cx="505260" cy="62329"/>
            <a:chOff x="0" y="0"/>
            <a:chExt cx="583332" cy="62327"/>
          </a:xfrm>
        </p:grpSpPr>
        <p:sp>
          <p:nvSpPr>
            <p:cNvPr id="21" name="Circle">
              <a:extLst>
                <a:ext uri="{FF2B5EF4-FFF2-40B4-BE49-F238E27FC236}">
                  <a16:creationId xmlns="" xmlns:a16="http://schemas.microsoft.com/office/drawing/2014/main" id="{AB1F3E7F-B784-4AD8-935D-AD25D3466458}"/>
                </a:ext>
              </a:extLst>
            </p:cNvPr>
            <p:cNvSpPr/>
            <p:nvPr/>
          </p:nvSpPr>
          <p:spPr>
            <a:xfrm>
              <a:off x="0" y="0"/>
              <a:ext cx="62328" cy="6232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" name="Circle">
              <a:extLst>
                <a:ext uri="{FF2B5EF4-FFF2-40B4-BE49-F238E27FC236}">
                  <a16:creationId xmlns="" xmlns:a16="http://schemas.microsoft.com/office/drawing/2014/main" id="{1A8C229F-CFC1-4F8E-BA5A-EBE559D05B49}"/>
                </a:ext>
              </a:extLst>
            </p:cNvPr>
            <p:cNvSpPr/>
            <p:nvPr/>
          </p:nvSpPr>
          <p:spPr>
            <a:xfrm>
              <a:off x="130251" y="0"/>
              <a:ext cx="62328" cy="6232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" name="Circle">
              <a:extLst>
                <a:ext uri="{FF2B5EF4-FFF2-40B4-BE49-F238E27FC236}">
                  <a16:creationId xmlns="" xmlns:a16="http://schemas.microsoft.com/office/drawing/2014/main" id="{C528EBFD-70B1-4B5E-81DD-60DE2A0F7C99}"/>
                </a:ext>
              </a:extLst>
            </p:cNvPr>
            <p:cNvSpPr/>
            <p:nvPr/>
          </p:nvSpPr>
          <p:spPr>
            <a:xfrm>
              <a:off x="260502" y="0"/>
              <a:ext cx="62328" cy="62328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" name="Circle">
              <a:extLst>
                <a:ext uri="{FF2B5EF4-FFF2-40B4-BE49-F238E27FC236}">
                  <a16:creationId xmlns="" xmlns:a16="http://schemas.microsoft.com/office/drawing/2014/main" id="{DF0F0F23-5F54-424D-87B1-C0A5C47B6F8C}"/>
                </a:ext>
              </a:extLst>
            </p:cNvPr>
            <p:cNvSpPr/>
            <p:nvPr/>
          </p:nvSpPr>
          <p:spPr>
            <a:xfrm>
              <a:off x="390753" y="0"/>
              <a:ext cx="62328" cy="6232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" name="Circle">
              <a:extLst>
                <a:ext uri="{FF2B5EF4-FFF2-40B4-BE49-F238E27FC236}">
                  <a16:creationId xmlns="" xmlns:a16="http://schemas.microsoft.com/office/drawing/2014/main" id="{E0E5FA86-6C18-4219-90E6-9DCA6F5DDD0C}"/>
                </a:ext>
              </a:extLst>
            </p:cNvPr>
            <p:cNvSpPr/>
            <p:nvPr/>
          </p:nvSpPr>
          <p:spPr>
            <a:xfrm>
              <a:off x="521004" y="0"/>
              <a:ext cx="62329" cy="6232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6" name="TextBox 52">
            <a:extLst>
              <a:ext uri="{FF2B5EF4-FFF2-40B4-BE49-F238E27FC236}">
                <a16:creationId xmlns="" xmlns:a16="http://schemas.microsoft.com/office/drawing/2014/main" id="{18DD68FE-5FF7-4202-99B4-A0B9D6260395}"/>
              </a:ext>
            </a:extLst>
          </p:cNvPr>
          <p:cNvSpPr txBox="1"/>
          <p:nvPr/>
        </p:nvSpPr>
        <p:spPr>
          <a:xfrm>
            <a:off x="7318674" y="4796911"/>
            <a:ext cx="3715395" cy="103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fr-FR" sz="2000" dirty="0">
                <a:latin typeface="Arial Rounded MT Bold" pitchFamily="34" charset="0"/>
              </a:rPr>
              <a:t>2- </a:t>
            </a:r>
            <a:r>
              <a:rPr lang="fr-FR" sz="2000" b="1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Elle</a:t>
            </a:r>
            <a:r>
              <a:rPr lang="fr-FR" sz="2000" b="1" dirty="0">
                <a:latin typeface="Arial Rounded MT Bold" panose="020F0704030504030204" pitchFamily="34" charset="0"/>
              </a:rPr>
              <a:t>  </a:t>
            </a:r>
            <a:r>
              <a:rPr lang="fr-FR" sz="2000" dirty="0">
                <a:latin typeface="Arial Rounded MT Bold" panose="020F0704030504030204" pitchFamily="34" charset="0"/>
              </a:rPr>
              <a:t>est  revenu</a:t>
            </a:r>
            <a:r>
              <a:rPr lang="fr-FR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r>
              <a:rPr lang="fr-FR" sz="2000" dirty="0">
                <a:latin typeface="Arial Rounded MT Bold" pitchFamily="34" charset="0"/>
              </a:rPr>
              <a:t>.</a:t>
            </a:r>
          </a:p>
          <a:p>
            <a:endParaRPr lang="fr-FR" sz="2000" dirty="0">
              <a:latin typeface="Arial Rounded MT Bold" pitchFamily="34" charset="0"/>
            </a:endParaRPr>
          </a:p>
          <a:p>
            <a:r>
              <a:rPr lang="fr-FR" sz="2000" dirty="0"/>
              <a:t>     </a:t>
            </a:r>
            <a:r>
              <a:rPr lang="fr-FR" sz="2000" b="1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Elle</a:t>
            </a:r>
            <a:r>
              <a:rPr lang="fr-FR" sz="20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000" b="1" dirty="0">
                <a:latin typeface="Arial Rounded MT Bold" panose="020F0704030504030204" pitchFamily="34" charset="0"/>
              </a:rPr>
              <a:t>  </a:t>
            </a:r>
            <a:r>
              <a:rPr lang="fr-FR" sz="2000" dirty="0">
                <a:latin typeface="Arial Rounded MT Bold" panose="020F0704030504030204" pitchFamily="34" charset="0"/>
              </a:rPr>
              <a:t>sont  revenu</a:t>
            </a:r>
            <a:r>
              <a:rPr lang="fr-FR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r>
              <a:rPr lang="fr-FR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000" dirty="0">
                <a:latin typeface="Arial Rounded MT Bold" panose="020F0704030504030204" pitchFamily="34" charset="0"/>
              </a:rPr>
              <a:t>.</a:t>
            </a:r>
            <a:r>
              <a:rPr lang="fr-FR" sz="2000" dirty="0"/>
              <a:t> </a:t>
            </a:r>
            <a:r>
              <a:rPr dirty="0"/>
              <a:t>     </a:t>
            </a:r>
          </a:p>
        </p:txBody>
      </p:sp>
      <p:grpSp>
        <p:nvGrpSpPr>
          <p:cNvPr id="27" name="Group">
            <a:extLst>
              <a:ext uri="{FF2B5EF4-FFF2-40B4-BE49-F238E27FC236}">
                <a16:creationId xmlns="" xmlns:a16="http://schemas.microsoft.com/office/drawing/2014/main" id="{4F7AA438-BDA1-43FB-B99D-BC9EA49502E9}"/>
              </a:ext>
            </a:extLst>
          </p:cNvPr>
          <p:cNvGrpSpPr/>
          <p:nvPr/>
        </p:nvGrpSpPr>
        <p:grpSpPr>
          <a:xfrm>
            <a:off x="9268905" y="5765634"/>
            <a:ext cx="505260" cy="62328"/>
            <a:chOff x="0" y="0"/>
            <a:chExt cx="583332" cy="62327"/>
          </a:xfrm>
        </p:grpSpPr>
        <p:sp>
          <p:nvSpPr>
            <p:cNvPr id="28" name="Circle">
              <a:extLst>
                <a:ext uri="{FF2B5EF4-FFF2-40B4-BE49-F238E27FC236}">
                  <a16:creationId xmlns="" xmlns:a16="http://schemas.microsoft.com/office/drawing/2014/main" id="{45F39717-E2F8-4C30-9C2D-EBEEB47217A3}"/>
                </a:ext>
              </a:extLst>
            </p:cNvPr>
            <p:cNvSpPr/>
            <p:nvPr/>
          </p:nvSpPr>
          <p:spPr>
            <a:xfrm>
              <a:off x="0" y="0"/>
              <a:ext cx="62328" cy="6232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" name="Circle">
              <a:extLst>
                <a:ext uri="{FF2B5EF4-FFF2-40B4-BE49-F238E27FC236}">
                  <a16:creationId xmlns="" xmlns:a16="http://schemas.microsoft.com/office/drawing/2014/main" id="{88467346-40BE-41A7-A178-E1FAE980EEBE}"/>
                </a:ext>
              </a:extLst>
            </p:cNvPr>
            <p:cNvSpPr/>
            <p:nvPr/>
          </p:nvSpPr>
          <p:spPr>
            <a:xfrm>
              <a:off x="130251" y="0"/>
              <a:ext cx="62328" cy="6232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" name="Circle">
              <a:extLst>
                <a:ext uri="{FF2B5EF4-FFF2-40B4-BE49-F238E27FC236}">
                  <a16:creationId xmlns="" xmlns:a16="http://schemas.microsoft.com/office/drawing/2014/main" id="{CBAA2740-4710-476A-81D6-F794A6748320}"/>
                </a:ext>
              </a:extLst>
            </p:cNvPr>
            <p:cNvSpPr/>
            <p:nvPr/>
          </p:nvSpPr>
          <p:spPr>
            <a:xfrm>
              <a:off x="260502" y="0"/>
              <a:ext cx="62328" cy="62328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" name="Circle">
              <a:extLst>
                <a:ext uri="{FF2B5EF4-FFF2-40B4-BE49-F238E27FC236}">
                  <a16:creationId xmlns="" xmlns:a16="http://schemas.microsoft.com/office/drawing/2014/main" id="{7B2184AC-5B5E-4D5C-A9F5-2D952F3DBECC}"/>
                </a:ext>
              </a:extLst>
            </p:cNvPr>
            <p:cNvSpPr/>
            <p:nvPr/>
          </p:nvSpPr>
          <p:spPr>
            <a:xfrm>
              <a:off x="390753" y="0"/>
              <a:ext cx="62328" cy="6232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" name="Circle">
              <a:extLst>
                <a:ext uri="{FF2B5EF4-FFF2-40B4-BE49-F238E27FC236}">
                  <a16:creationId xmlns="" xmlns:a16="http://schemas.microsoft.com/office/drawing/2014/main" id="{94F50139-BAFF-4B7D-BBC6-E2D6F4FA96CA}"/>
                </a:ext>
              </a:extLst>
            </p:cNvPr>
            <p:cNvSpPr/>
            <p:nvPr/>
          </p:nvSpPr>
          <p:spPr>
            <a:xfrm>
              <a:off x="521004" y="0"/>
              <a:ext cx="62329" cy="6232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47" name="Rectangle">
            <a:extLst>
              <a:ext uri="{FF2B5EF4-FFF2-40B4-BE49-F238E27FC236}">
                <a16:creationId xmlns="" xmlns:a16="http://schemas.microsoft.com/office/drawing/2014/main" id="{7CC6F01C-1194-454F-8F74-8E703217A0AD}"/>
              </a:ext>
            </a:extLst>
          </p:cNvPr>
          <p:cNvSpPr/>
          <p:nvPr/>
        </p:nvSpPr>
        <p:spPr>
          <a:xfrm>
            <a:off x="7155998" y="2543260"/>
            <a:ext cx="4120952" cy="771196"/>
          </a:xfrm>
          <a:prstGeom prst="rect">
            <a:avLst/>
          </a:prstGeom>
          <a:solidFill>
            <a:srgbClr val="FFD743"/>
          </a:solidFill>
          <a:ln w="12700">
            <a:miter lim="400000"/>
          </a:ln>
        </p:spPr>
        <p:txBody>
          <a:bodyPr lIns="45719" rIns="45719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fr-FR" sz="2800" b="1" dirty="0" smtClean="0">
                <a:solidFill>
                  <a:srgbClr val="E8C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Exemples:</a:t>
            </a:r>
            <a:endParaRPr sz="2800" b="1" dirty="0">
              <a:solidFill>
                <a:srgbClr val="E8C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grpSp>
        <p:nvGrpSpPr>
          <p:cNvPr id="48" name="Group">
            <a:extLst>
              <a:ext uri="{FF2B5EF4-FFF2-40B4-BE49-F238E27FC236}">
                <a16:creationId xmlns="" xmlns:a16="http://schemas.microsoft.com/office/drawing/2014/main" id="{8D98FAC2-3559-4E3E-BB6D-29D280596A93}"/>
              </a:ext>
            </a:extLst>
          </p:cNvPr>
          <p:cNvGrpSpPr/>
          <p:nvPr/>
        </p:nvGrpSpPr>
        <p:grpSpPr>
          <a:xfrm rot="5400000">
            <a:off x="8300628" y="-323907"/>
            <a:ext cx="1706530" cy="3527378"/>
            <a:chOff x="0" y="0"/>
            <a:chExt cx="1706529" cy="3884534"/>
          </a:xfrm>
        </p:grpSpPr>
        <p:sp>
          <p:nvSpPr>
            <p:cNvPr id="49" name="Shape">
              <a:extLst>
                <a:ext uri="{FF2B5EF4-FFF2-40B4-BE49-F238E27FC236}">
                  <a16:creationId xmlns="" xmlns:a16="http://schemas.microsoft.com/office/drawing/2014/main" id="{0AA88A83-5D8C-415B-9FD5-2734BE15575C}"/>
                </a:ext>
              </a:extLst>
            </p:cNvPr>
            <p:cNvSpPr/>
            <p:nvPr/>
          </p:nvSpPr>
          <p:spPr>
            <a:xfrm>
              <a:off x="591935" y="565984"/>
              <a:ext cx="641045" cy="275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21275" y="15"/>
                  </a:moveTo>
                  <a:lnTo>
                    <a:pt x="21600" y="21570"/>
                  </a:lnTo>
                  <a:cubicBezTo>
                    <a:pt x="19466" y="21518"/>
                    <a:pt x="17498" y="21278"/>
                    <a:pt x="16101" y="20899"/>
                  </a:cubicBezTo>
                  <a:cubicBezTo>
                    <a:pt x="13931" y="20311"/>
                    <a:pt x="13511" y="19551"/>
                    <a:pt x="12634" y="18818"/>
                  </a:cubicBezTo>
                  <a:cubicBezTo>
                    <a:pt x="11814" y="18132"/>
                    <a:pt x="10507" y="17457"/>
                    <a:pt x="9309" y="16795"/>
                  </a:cubicBezTo>
                  <a:cubicBezTo>
                    <a:pt x="5769" y="14840"/>
                    <a:pt x="2663" y="12846"/>
                    <a:pt x="0" y="10817"/>
                  </a:cubicBezTo>
                  <a:cubicBezTo>
                    <a:pt x="2286" y="8818"/>
                    <a:pt x="5102" y="6862"/>
                    <a:pt x="8436" y="4945"/>
                  </a:cubicBezTo>
                  <a:cubicBezTo>
                    <a:pt x="10171" y="3947"/>
                    <a:pt x="12261" y="2932"/>
                    <a:pt x="13498" y="1933"/>
                  </a:cubicBezTo>
                  <a:cubicBezTo>
                    <a:pt x="14342" y="1252"/>
                    <a:pt x="14998" y="563"/>
                    <a:pt x="17654" y="185"/>
                  </a:cubicBezTo>
                  <a:cubicBezTo>
                    <a:pt x="18737" y="30"/>
                    <a:pt x="20020" y="-30"/>
                    <a:pt x="21275" y="15"/>
                  </a:cubicBezTo>
                  <a:close/>
                </a:path>
              </a:pathLst>
            </a:custGeom>
            <a:gradFill flip="none" rotWithShape="1">
              <a:gsLst>
                <a:gs pos="25867">
                  <a:srgbClr val="FFFFFF"/>
                </a:gs>
                <a:gs pos="100000">
                  <a:srgbClr val="797979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65429" dir="6816378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Shape">
              <a:extLst>
                <a:ext uri="{FF2B5EF4-FFF2-40B4-BE49-F238E27FC236}">
                  <a16:creationId xmlns="" xmlns:a16="http://schemas.microsoft.com/office/drawing/2014/main" id="{544B290A-67DD-4E42-AE21-6ABE9F0F6439}"/>
                </a:ext>
              </a:extLst>
            </p:cNvPr>
            <p:cNvSpPr/>
            <p:nvPr/>
          </p:nvSpPr>
          <p:spPr>
            <a:xfrm>
              <a:off x="0" y="0"/>
              <a:ext cx="1706530" cy="388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71" extrusionOk="0">
                  <a:moveTo>
                    <a:pt x="20609" y="1"/>
                  </a:moveTo>
                  <a:cubicBezTo>
                    <a:pt x="18530" y="30"/>
                    <a:pt x="16639" y="603"/>
                    <a:pt x="15796" y="1495"/>
                  </a:cubicBezTo>
                  <a:cubicBezTo>
                    <a:pt x="15325" y="1994"/>
                    <a:pt x="15236" y="2562"/>
                    <a:pt x="15141" y="3131"/>
                  </a:cubicBezTo>
                  <a:cubicBezTo>
                    <a:pt x="14993" y="4017"/>
                    <a:pt x="14793" y="4912"/>
                    <a:pt x="14416" y="5768"/>
                  </a:cubicBezTo>
                  <a:cubicBezTo>
                    <a:pt x="14286" y="6062"/>
                    <a:pt x="14141" y="6335"/>
                    <a:pt x="13585" y="6529"/>
                  </a:cubicBezTo>
                  <a:cubicBezTo>
                    <a:pt x="12802" y="6803"/>
                    <a:pt x="11722" y="6669"/>
                    <a:pt x="10754" y="6578"/>
                  </a:cubicBezTo>
                  <a:cubicBezTo>
                    <a:pt x="9890" y="6496"/>
                    <a:pt x="9028" y="6468"/>
                    <a:pt x="8253" y="6674"/>
                  </a:cubicBezTo>
                  <a:cubicBezTo>
                    <a:pt x="6940" y="7024"/>
                    <a:pt x="6791" y="7840"/>
                    <a:pt x="5702" y="8306"/>
                  </a:cubicBezTo>
                  <a:cubicBezTo>
                    <a:pt x="4650" y="8757"/>
                    <a:pt x="3053" y="8757"/>
                    <a:pt x="1830" y="9096"/>
                  </a:cubicBezTo>
                  <a:cubicBezTo>
                    <a:pt x="602" y="9436"/>
                    <a:pt x="-91" y="10061"/>
                    <a:pt x="9" y="10710"/>
                  </a:cubicBezTo>
                  <a:lnTo>
                    <a:pt x="4" y="10710"/>
                  </a:lnTo>
                  <a:cubicBezTo>
                    <a:pt x="2" y="10719"/>
                    <a:pt x="6" y="10726"/>
                    <a:pt x="4" y="10734"/>
                  </a:cubicBezTo>
                  <a:cubicBezTo>
                    <a:pt x="6" y="10744"/>
                    <a:pt x="2" y="10754"/>
                    <a:pt x="4" y="10763"/>
                  </a:cubicBezTo>
                  <a:lnTo>
                    <a:pt x="9" y="10763"/>
                  </a:lnTo>
                  <a:cubicBezTo>
                    <a:pt x="-91" y="11413"/>
                    <a:pt x="602" y="12037"/>
                    <a:pt x="1830" y="12377"/>
                  </a:cubicBezTo>
                  <a:cubicBezTo>
                    <a:pt x="3053" y="12716"/>
                    <a:pt x="4650" y="12717"/>
                    <a:pt x="5702" y="13167"/>
                  </a:cubicBezTo>
                  <a:cubicBezTo>
                    <a:pt x="6791" y="13633"/>
                    <a:pt x="6940" y="14450"/>
                    <a:pt x="8253" y="14799"/>
                  </a:cubicBezTo>
                  <a:cubicBezTo>
                    <a:pt x="9028" y="15005"/>
                    <a:pt x="9890" y="14975"/>
                    <a:pt x="10754" y="14893"/>
                  </a:cubicBezTo>
                  <a:cubicBezTo>
                    <a:pt x="11722" y="14802"/>
                    <a:pt x="12802" y="14668"/>
                    <a:pt x="13585" y="14942"/>
                  </a:cubicBezTo>
                  <a:cubicBezTo>
                    <a:pt x="14141" y="15136"/>
                    <a:pt x="14286" y="15411"/>
                    <a:pt x="14416" y="15705"/>
                  </a:cubicBezTo>
                  <a:cubicBezTo>
                    <a:pt x="14793" y="16561"/>
                    <a:pt x="14993" y="17457"/>
                    <a:pt x="15141" y="18342"/>
                  </a:cubicBezTo>
                  <a:cubicBezTo>
                    <a:pt x="15236" y="18911"/>
                    <a:pt x="15325" y="19479"/>
                    <a:pt x="15796" y="19978"/>
                  </a:cubicBezTo>
                  <a:cubicBezTo>
                    <a:pt x="16760" y="20997"/>
                    <a:pt x="19094" y="21597"/>
                    <a:pt x="21509" y="21448"/>
                  </a:cubicBezTo>
                  <a:lnTo>
                    <a:pt x="21429" y="10838"/>
                  </a:lnTo>
                  <a:lnTo>
                    <a:pt x="21429" y="10737"/>
                  </a:lnTo>
                  <a:lnTo>
                    <a:pt x="21429" y="10636"/>
                  </a:lnTo>
                  <a:lnTo>
                    <a:pt x="21509" y="23"/>
                  </a:lnTo>
                  <a:cubicBezTo>
                    <a:pt x="21207" y="4"/>
                    <a:pt x="20905" y="-3"/>
                    <a:pt x="20609" y="1"/>
                  </a:cubicBezTo>
                  <a:close/>
                  <a:moveTo>
                    <a:pt x="4651" y="9833"/>
                  </a:moveTo>
                  <a:cubicBezTo>
                    <a:pt x="5178" y="9833"/>
                    <a:pt x="5705" y="9922"/>
                    <a:pt x="6107" y="10098"/>
                  </a:cubicBezTo>
                  <a:cubicBezTo>
                    <a:pt x="6910" y="10451"/>
                    <a:pt x="6910" y="11021"/>
                    <a:pt x="6107" y="11373"/>
                  </a:cubicBezTo>
                  <a:cubicBezTo>
                    <a:pt x="5304" y="11725"/>
                    <a:pt x="3999" y="11725"/>
                    <a:pt x="3196" y="11373"/>
                  </a:cubicBezTo>
                  <a:cubicBezTo>
                    <a:pt x="2393" y="11021"/>
                    <a:pt x="2393" y="10451"/>
                    <a:pt x="3196" y="10098"/>
                  </a:cubicBezTo>
                  <a:cubicBezTo>
                    <a:pt x="3597" y="9922"/>
                    <a:pt x="4125" y="9833"/>
                    <a:pt x="4651" y="98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6D6D6"/>
                </a:gs>
                <a:gs pos="22251">
                  <a:srgbClr val="A9A9A9"/>
                </a:gs>
                <a:gs pos="47761">
                  <a:srgbClr val="FFFFFF"/>
                </a:gs>
                <a:gs pos="53112">
                  <a:srgbClr val="E6EAEB"/>
                </a:gs>
                <a:gs pos="57955">
                  <a:srgbClr val="CDD5D8"/>
                </a:gs>
                <a:gs pos="70482">
                  <a:srgbClr val="797979"/>
                </a:gs>
                <a:gs pos="87112">
                  <a:srgbClr val="FFFFFF"/>
                </a:gs>
                <a:gs pos="100000">
                  <a:srgbClr val="797979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65429" dir="85036" rotWithShape="0">
                <a:srgbClr val="000000">
                  <a:alpha val="5135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Circle">
              <a:extLst>
                <a:ext uri="{FF2B5EF4-FFF2-40B4-BE49-F238E27FC236}">
                  <a16:creationId xmlns="" xmlns:a16="http://schemas.microsoft.com/office/drawing/2014/main" id="{4F827604-0008-48FC-B75A-47607E248722}"/>
                </a:ext>
              </a:extLst>
            </p:cNvPr>
            <p:cNvSpPr/>
            <p:nvPr/>
          </p:nvSpPr>
          <p:spPr>
            <a:xfrm>
              <a:off x="192254" y="1763196"/>
              <a:ext cx="358142" cy="358142"/>
            </a:xfrm>
            <a:prstGeom prst="ellipse">
              <a:avLst/>
            </a:prstGeom>
            <a:noFill/>
            <a:ln w="38100" cap="flat">
              <a:solidFill>
                <a:srgbClr val="7979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4" name="Content Placeholder 2">
            <a:extLst>
              <a:ext uri="{FF2B5EF4-FFF2-40B4-BE49-F238E27FC236}">
                <a16:creationId xmlns="" xmlns:a16="http://schemas.microsoft.com/office/drawing/2014/main" id="{8976C2C6-C97D-4DD7-8CDC-38F08EDB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8" y="2022238"/>
            <a:ext cx="5307772" cy="4044486"/>
          </a:xfrm>
        </p:spPr>
        <p:txBody>
          <a:bodyPr>
            <a:norm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Quand le verbe se conjugue avec l’auxiliaire 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être</a:t>
            </a:r>
            <a:r>
              <a:rPr lang="fr-FR" dirty="0">
                <a:latin typeface="Arial Rounded MT Bold" panose="020F0704030504030204" pitchFamily="34" charset="0"/>
              </a:rPr>
              <a:t>, </a:t>
            </a:r>
            <a:r>
              <a:rPr lang="fr-FR" u="sng" dirty="0">
                <a:latin typeface="Arial Rounded MT Bold" panose="020F0704030504030204" pitchFamily="34" charset="0"/>
              </a:rPr>
              <a:t>le participe passé s’accorde en genre et en nombre avec le sujet</a:t>
            </a:r>
            <a:r>
              <a:rPr lang="fr-FR" dirty="0"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37" name="Group">
            <a:extLst>
              <a:ext uri="{FF2B5EF4-FFF2-40B4-BE49-F238E27FC236}">
                <a16:creationId xmlns="" xmlns:a16="http://schemas.microsoft.com/office/drawing/2014/main" id="{E0AF8D26-800E-4CC0-879B-4CBAAD524748}"/>
              </a:ext>
            </a:extLst>
          </p:cNvPr>
          <p:cNvGrpSpPr/>
          <p:nvPr/>
        </p:nvGrpSpPr>
        <p:grpSpPr>
          <a:xfrm>
            <a:off x="8963842" y="4464789"/>
            <a:ext cx="505260" cy="62328"/>
            <a:chOff x="0" y="0"/>
            <a:chExt cx="583332" cy="62327"/>
          </a:xfrm>
        </p:grpSpPr>
        <p:sp>
          <p:nvSpPr>
            <p:cNvPr id="38" name="Circle">
              <a:extLst>
                <a:ext uri="{FF2B5EF4-FFF2-40B4-BE49-F238E27FC236}">
                  <a16:creationId xmlns="" xmlns:a16="http://schemas.microsoft.com/office/drawing/2014/main" id="{447940DA-624C-44CB-B198-9D126054E789}"/>
                </a:ext>
              </a:extLst>
            </p:cNvPr>
            <p:cNvSpPr/>
            <p:nvPr/>
          </p:nvSpPr>
          <p:spPr>
            <a:xfrm>
              <a:off x="0" y="0"/>
              <a:ext cx="62328" cy="6232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" name="Circle">
              <a:extLst>
                <a:ext uri="{FF2B5EF4-FFF2-40B4-BE49-F238E27FC236}">
                  <a16:creationId xmlns="" xmlns:a16="http://schemas.microsoft.com/office/drawing/2014/main" id="{47EC923B-CF23-42F9-9D19-7BABA96FB653}"/>
                </a:ext>
              </a:extLst>
            </p:cNvPr>
            <p:cNvSpPr/>
            <p:nvPr/>
          </p:nvSpPr>
          <p:spPr>
            <a:xfrm>
              <a:off x="130251" y="0"/>
              <a:ext cx="62328" cy="6232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0" name="Circle">
              <a:extLst>
                <a:ext uri="{FF2B5EF4-FFF2-40B4-BE49-F238E27FC236}">
                  <a16:creationId xmlns="" xmlns:a16="http://schemas.microsoft.com/office/drawing/2014/main" id="{F348D300-ADD1-40F7-BD76-4692D0D42074}"/>
                </a:ext>
              </a:extLst>
            </p:cNvPr>
            <p:cNvSpPr/>
            <p:nvPr/>
          </p:nvSpPr>
          <p:spPr>
            <a:xfrm>
              <a:off x="260502" y="0"/>
              <a:ext cx="62328" cy="62328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1" name="Circle">
              <a:extLst>
                <a:ext uri="{FF2B5EF4-FFF2-40B4-BE49-F238E27FC236}">
                  <a16:creationId xmlns="" xmlns:a16="http://schemas.microsoft.com/office/drawing/2014/main" id="{DC524B49-EBBD-4309-BD01-6701A4D92365}"/>
                </a:ext>
              </a:extLst>
            </p:cNvPr>
            <p:cNvSpPr/>
            <p:nvPr/>
          </p:nvSpPr>
          <p:spPr>
            <a:xfrm>
              <a:off x="390753" y="0"/>
              <a:ext cx="62328" cy="6232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2" name="Circle">
              <a:extLst>
                <a:ext uri="{FF2B5EF4-FFF2-40B4-BE49-F238E27FC236}">
                  <a16:creationId xmlns="" xmlns:a16="http://schemas.microsoft.com/office/drawing/2014/main" id="{D3ACBEA4-0C13-4606-AB1C-EE5226DDA6F1}"/>
                </a:ext>
              </a:extLst>
            </p:cNvPr>
            <p:cNvSpPr/>
            <p:nvPr/>
          </p:nvSpPr>
          <p:spPr>
            <a:xfrm>
              <a:off x="521004" y="0"/>
              <a:ext cx="62329" cy="6232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20EBA427-12C9-4005-874C-70E89413B69F}"/>
              </a:ext>
            </a:extLst>
          </p:cNvPr>
          <p:cNvSpPr/>
          <p:nvPr/>
        </p:nvSpPr>
        <p:spPr>
          <a:xfrm>
            <a:off x="7390203" y="4052872"/>
            <a:ext cx="208906" cy="5340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rrow: Right 43">
            <a:extLst>
              <a:ext uri="{FF2B5EF4-FFF2-40B4-BE49-F238E27FC236}">
                <a16:creationId xmlns="" xmlns:a16="http://schemas.microsoft.com/office/drawing/2014/main" id="{E23DF39F-1E23-47A2-BC41-C972C4EA1036}"/>
              </a:ext>
            </a:extLst>
          </p:cNvPr>
          <p:cNvSpPr/>
          <p:nvPr/>
        </p:nvSpPr>
        <p:spPr>
          <a:xfrm>
            <a:off x="7364449" y="5353425"/>
            <a:ext cx="208906" cy="5340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CCAA067D-6D70-4E53-A8B6-0F58D9EDF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1646" y="6537646"/>
            <a:ext cx="320354" cy="3203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92" y="34760"/>
            <a:ext cx="1186911" cy="914287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278421" y="6478011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/>
          </p:cNvSpPr>
          <p:nvPr/>
        </p:nvSpPr>
        <p:spPr>
          <a:xfrm>
            <a:off x="8357263" y="6520053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4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airplan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C618D27-E927-40F6-9A4A-F3B41526B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10515600" cy="5037276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Relie par des </a:t>
            </a:r>
            <a:r>
              <a:rPr lang="fr-FR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flèches:</a:t>
            </a:r>
            <a:endParaRPr lang="fr-FR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4ED3FB36-C84F-4FD0-A826-8BC06599ED6B}"/>
              </a:ext>
            </a:extLst>
          </p:cNvPr>
          <p:cNvSpPr txBox="1">
            <a:spLocks/>
          </p:cNvSpPr>
          <p:nvPr/>
        </p:nvSpPr>
        <p:spPr>
          <a:xfrm>
            <a:off x="5325781" y="1290166"/>
            <a:ext cx="5467350" cy="258519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="" xmlns:a16="http://schemas.microsoft.com/office/drawing/2014/main" id="{A44FFA99-7077-4B9C-B414-67875A3E2C0F}"/>
              </a:ext>
            </a:extLst>
          </p:cNvPr>
          <p:cNvSpPr/>
          <p:nvPr/>
        </p:nvSpPr>
        <p:spPr>
          <a:xfrm>
            <a:off x="5015599" y="1453535"/>
            <a:ext cx="6851374" cy="24414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Nous                              es parti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Il/elle/on                        </a:t>
            </a:r>
            <a:r>
              <a:rPr lang="fr-FR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sommes parti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</a:t>
            </a: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Vous                              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est parti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Tu                                    </a:t>
            </a:r>
            <a:r>
              <a:rPr lang="fr-FR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suis parti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  <a:endParaRPr lang="fr-F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Je                                    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êtes parti(e)s</a:t>
            </a: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Ils/elles                         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sont parti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="" xmlns:a16="http://schemas.microsoft.com/office/drawing/2014/main" id="{017968A7-AB5C-4A50-A7DE-4F04F260FD82}"/>
              </a:ext>
            </a:extLst>
          </p:cNvPr>
          <p:cNvCxnSpPr/>
          <p:nvPr/>
        </p:nvCxnSpPr>
        <p:spPr>
          <a:xfrm>
            <a:off x="6058435" y="1858412"/>
            <a:ext cx="2195185" cy="32906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C0F743F3-8F23-4F9E-A323-59FD42ABA78E}"/>
              </a:ext>
            </a:extLst>
          </p:cNvPr>
          <p:cNvCxnSpPr/>
          <p:nvPr/>
        </p:nvCxnSpPr>
        <p:spPr>
          <a:xfrm>
            <a:off x="5992976" y="2573621"/>
            <a:ext cx="2260644" cy="7220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86F603BA-932F-4882-B527-43836CCFEE6E}"/>
              </a:ext>
            </a:extLst>
          </p:cNvPr>
          <p:cNvCxnSpPr/>
          <p:nvPr/>
        </p:nvCxnSpPr>
        <p:spPr>
          <a:xfrm>
            <a:off x="6509915" y="2187481"/>
            <a:ext cx="1743705" cy="38614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FB48D22C-D9B9-4279-85AF-5D5F0F14BFD4}"/>
              </a:ext>
            </a:extLst>
          </p:cNvPr>
          <p:cNvCxnSpPr/>
          <p:nvPr/>
        </p:nvCxnSpPr>
        <p:spPr>
          <a:xfrm>
            <a:off x="6372199" y="3637618"/>
            <a:ext cx="1881421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87558407-2989-4F63-89E4-F1E871485EEA}"/>
              </a:ext>
            </a:extLst>
          </p:cNvPr>
          <p:cNvCxnSpPr/>
          <p:nvPr/>
        </p:nvCxnSpPr>
        <p:spPr>
          <a:xfrm flipV="1">
            <a:off x="5664338" y="2927227"/>
            <a:ext cx="2589282" cy="3684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="" xmlns:a16="http://schemas.microsoft.com/office/drawing/2014/main" id="{A3110438-F4E8-4278-A2BB-32D1191AE0F9}"/>
              </a:ext>
            </a:extLst>
          </p:cNvPr>
          <p:cNvCxnSpPr/>
          <p:nvPr/>
        </p:nvCxnSpPr>
        <p:spPr>
          <a:xfrm flipV="1">
            <a:off x="5638895" y="1858412"/>
            <a:ext cx="2614725" cy="107071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à coins arrondis 28">
            <a:extLst>
              <a:ext uri="{FF2B5EF4-FFF2-40B4-BE49-F238E27FC236}">
                <a16:creationId xmlns="" xmlns:a16="http://schemas.microsoft.com/office/drawing/2014/main" id="{F3F8BDF7-37A7-41E4-A990-12F66CAAB342}"/>
              </a:ext>
            </a:extLst>
          </p:cNvPr>
          <p:cNvSpPr/>
          <p:nvPr/>
        </p:nvSpPr>
        <p:spPr>
          <a:xfrm>
            <a:off x="1080880" y="3975235"/>
            <a:ext cx="6645137" cy="24414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Il/elle/on                         suis revenu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  <a:endParaRPr lang="fr-FR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Nous                              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es revenu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Ils/elles                         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est revenu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Je                                    </a:t>
            </a:r>
            <a:r>
              <a:rPr lang="fr-FR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sommes revenu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</a:t>
            </a: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Vous                               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êtes revenu(e)s</a:t>
            </a:r>
          </a:p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Tu                                   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sont revenu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(e)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="" xmlns:a16="http://schemas.microsoft.com/office/drawing/2014/main" id="{697B793F-4013-467A-B102-29DC96296212}"/>
              </a:ext>
            </a:extLst>
          </p:cNvPr>
          <p:cNvCxnSpPr/>
          <p:nvPr/>
        </p:nvCxnSpPr>
        <p:spPr>
          <a:xfrm>
            <a:off x="2064317" y="5794254"/>
            <a:ext cx="2268161" cy="12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="" xmlns:a16="http://schemas.microsoft.com/office/drawing/2014/main" id="{1BE6D7D1-8C37-49E0-84CA-9353F5CD6588}"/>
              </a:ext>
            </a:extLst>
          </p:cNvPr>
          <p:cNvCxnSpPr/>
          <p:nvPr/>
        </p:nvCxnSpPr>
        <p:spPr>
          <a:xfrm flipV="1">
            <a:off x="1679139" y="4770677"/>
            <a:ext cx="2696877" cy="141738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="" xmlns:a16="http://schemas.microsoft.com/office/drawing/2014/main" id="{6B6C7D94-4283-4464-9740-820D372EEA78}"/>
              </a:ext>
            </a:extLst>
          </p:cNvPr>
          <p:cNvCxnSpPr/>
          <p:nvPr/>
        </p:nvCxnSpPr>
        <p:spPr>
          <a:xfrm>
            <a:off x="2451057" y="5071406"/>
            <a:ext cx="1881421" cy="111665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7F3F0A23-4ECC-43C8-9AEA-03E49C14F46F}"/>
              </a:ext>
            </a:extLst>
          </p:cNvPr>
          <p:cNvCxnSpPr/>
          <p:nvPr/>
        </p:nvCxnSpPr>
        <p:spPr>
          <a:xfrm flipV="1">
            <a:off x="1691657" y="4351055"/>
            <a:ext cx="2734950" cy="108621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="" xmlns:a16="http://schemas.microsoft.com/office/drawing/2014/main" id="{C7E3B356-5EA4-4B1E-926E-26B935C391EC}"/>
              </a:ext>
            </a:extLst>
          </p:cNvPr>
          <p:cNvCxnSpPr/>
          <p:nvPr/>
        </p:nvCxnSpPr>
        <p:spPr>
          <a:xfrm>
            <a:off x="2071834" y="4659926"/>
            <a:ext cx="2260644" cy="72035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="" xmlns:a16="http://schemas.microsoft.com/office/drawing/2014/main" id="{AACAC235-022F-4219-A98A-331A6902B98C}"/>
              </a:ext>
            </a:extLst>
          </p:cNvPr>
          <p:cNvCxnSpPr>
            <a:cxnSpLocks/>
          </p:cNvCxnSpPr>
          <p:nvPr/>
        </p:nvCxnSpPr>
        <p:spPr>
          <a:xfrm>
            <a:off x="2588773" y="4351055"/>
            <a:ext cx="1743705" cy="69614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747C79D-4E54-4EE8-9DF4-67F8CC04B463}"/>
              </a:ext>
            </a:extLst>
          </p:cNvPr>
          <p:cNvSpPr/>
          <p:nvPr/>
        </p:nvSpPr>
        <p:spPr>
          <a:xfrm>
            <a:off x="838200" y="206272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Activit</a:t>
            </a: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 </a:t>
            </a:r>
            <a:r>
              <a:rPr lang="fr-FR" sz="36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:</a:t>
            </a:r>
            <a:endParaRPr lang="ar-BH" sz="3600" b="1"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4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62809A39-647C-49F1-A7A7-8D1F17D86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83648" y="6241789"/>
            <a:ext cx="308352" cy="30835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C35B38F-B080-4763-88B9-1BAB9080FC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81456" y="6588859"/>
            <a:ext cx="308352" cy="3083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149A4A7-EF9D-4B68-9EE0-3BAFFAF7EA2A}"/>
              </a:ext>
            </a:extLst>
          </p:cNvPr>
          <p:cNvSpPr/>
          <p:nvPr/>
        </p:nvSpPr>
        <p:spPr>
          <a:xfrm>
            <a:off x="11711522" y="5994088"/>
            <a:ext cx="480478" cy="86391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20" y="33857"/>
            <a:ext cx="1274788" cy="98197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296520" y="648273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/>
          </p:cNvSpPr>
          <p:nvPr/>
        </p:nvSpPr>
        <p:spPr>
          <a:xfrm>
            <a:off x="8375362" y="652477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0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17F697A4-368F-48BE-8377-AF6E205D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526"/>
          </a:xfrm>
        </p:spPr>
        <p:txBody>
          <a:bodyPr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Je </a:t>
            </a:r>
            <a:r>
              <a:rPr lang="fr-FR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retiens:</a:t>
            </a:r>
            <a:endParaRPr lang="fr-FR"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44FA54D-9001-4D83-AFE2-8DF37FF1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890"/>
            <a:ext cx="10515600" cy="4964705"/>
          </a:xfrm>
        </p:spPr>
        <p:txBody>
          <a:bodyPr>
            <a:norm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Quand le verbe se conjugue avec l’auxiliaire 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être</a:t>
            </a:r>
            <a:r>
              <a:rPr lang="fr-FR" dirty="0">
                <a:latin typeface="Arial Rounded MT Bold" panose="020F0704030504030204" pitchFamily="34" charset="0"/>
              </a:rPr>
              <a:t>, le participe passé s’accorde en genre et en nombre avec le sujet.</a:t>
            </a:r>
            <a:endParaRPr lang="fr-FR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1C725773-E5F0-420F-A396-391D0A2507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934890"/>
          <a:ext cx="8128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154515006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4082003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Arial Rounded MT Bold" panose="020F0704030504030204" pitchFamily="34" charset="0"/>
                        </a:rPr>
                        <a:t>Masculin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Arial Rounded MT Bold" panose="020F0704030504030204" pitchFamily="34" charset="0"/>
                        </a:rPr>
                        <a:t>Féminin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427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Je suis parti</a:t>
                      </a: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Tu es parti</a:t>
                      </a: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Il est parti</a:t>
                      </a: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Nous sommes partis</a:t>
                      </a: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Vous êtes partis</a:t>
                      </a: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Ils sont partis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Je suis parti</a:t>
                      </a:r>
                      <a:r>
                        <a:rPr lang="fr-FR" sz="2800" dirty="0">
                          <a:solidFill>
                            <a:srgbClr val="FF66FF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Tu es parti</a:t>
                      </a:r>
                      <a:r>
                        <a:rPr lang="fr-FR" sz="2800" dirty="0">
                          <a:solidFill>
                            <a:srgbClr val="FF66FF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Elle est parti</a:t>
                      </a:r>
                      <a:r>
                        <a:rPr lang="fr-FR" sz="2800" dirty="0">
                          <a:solidFill>
                            <a:srgbClr val="FF66FF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Nous sommes parti</a:t>
                      </a:r>
                      <a:r>
                        <a:rPr lang="fr-FR" sz="2800" dirty="0">
                          <a:solidFill>
                            <a:srgbClr val="FF66FF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Vous êtes parti</a:t>
                      </a:r>
                      <a:r>
                        <a:rPr lang="fr-FR" sz="2800" dirty="0">
                          <a:solidFill>
                            <a:srgbClr val="FF66FF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Elles sont parti</a:t>
                      </a:r>
                      <a:r>
                        <a:rPr lang="fr-FR" sz="2800" dirty="0">
                          <a:solidFill>
                            <a:srgbClr val="FF66FF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202688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2DA4A56-DD69-408A-990C-D4034728A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20330" y="6586330"/>
            <a:ext cx="271670" cy="271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F2840A2-7BCE-40B7-BBC5-8E61638F13A3}"/>
              </a:ext>
            </a:extLst>
          </p:cNvPr>
          <p:cNvSpPr/>
          <p:nvPr/>
        </p:nvSpPr>
        <p:spPr>
          <a:xfrm>
            <a:off x="11711522" y="5994088"/>
            <a:ext cx="480478" cy="86391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0">
        <p14:window dir="ver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="" xmlns:a16="http://schemas.microsoft.com/office/drawing/2014/main" id="{376DD815-3A70-4B5F-96DC-C0A59F529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890"/>
            <a:ext cx="10515600" cy="4964705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Complète les vides avec les verbes suivants:</a:t>
            </a:r>
          </a:p>
          <a:p>
            <a:pPr marL="0" indent="0" algn="ctr">
              <a:buNone/>
            </a:pP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êtes partis</a:t>
            </a:r>
            <a:r>
              <a:rPr lang="fr-FR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ar-MA" sz="3200" dirty="0">
                <a:latin typeface="Arial Rounded MT Bold" panose="020F0704030504030204" pitchFamily="34" charset="0"/>
              </a:rPr>
              <a:t>/</a:t>
            </a:r>
            <a:r>
              <a:rPr lang="fr-FR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sont revenus </a:t>
            </a:r>
            <a:r>
              <a:rPr lang="ar-MA" sz="3200" dirty="0">
                <a:latin typeface="Arial Rounded MT Bold" panose="020F0704030504030204" pitchFamily="34" charset="0"/>
              </a:rPr>
              <a:t>/</a:t>
            </a:r>
            <a:r>
              <a:rPr lang="fr-FR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est parti </a:t>
            </a:r>
            <a:r>
              <a:rPr lang="ar-MA" sz="3200" dirty="0">
                <a:latin typeface="Arial Rounded MT Bold" panose="020F0704030504030204" pitchFamily="34" charset="0"/>
              </a:rPr>
              <a:t>/</a:t>
            </a:r>
            <a:r>
              <a:rPr lang="fr-FR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suis parti </a:t>
            </a:r>
            <a:r>
              <a:rPr lang="ar-MA" sz="3200" dirty="0">
                <a:latin typeface="Arial Rounded MT Bold" panose="020F0704030504030204" pitchFamily="34" charset="0"/>
              </a:rPr>
              <a:t>/</a:t>
            </a:r>
            <a:r>
              <a:rPr lang="fr-FR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sommes revenus</a:t>
            </a:r>
            <a:r>
              <a:rPr lang="fr-FR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ar-MA" sz="3200" dirty="0">
                <a:latin typeface="Arial Rounded MT Bold" panose="020F0704030504030204" pitchFamily="34" charset="0"/>
              </a:rPr>
              <a:t>/</a:t>
            </a:r>
            <a:r>
              <a:rPr lang="fr-FR" sz="3200" dirty="0">
                <a:latin typeface="Arial Rounded MT Bold" panose="020F070403050403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es revenu </a:t>
            </a:r>
            <a:r>
              <a:rPr lang="ar-MA" sz="3200" dirty="0">
                <a:latin typeface="Arial Rounded MT Bold" panose="020F0704030504030204" pitchFamily="34" charset="0"/>
              </a:rPr>
              <a:t>/</a:t>
            </a:r>
            <a:r>
              <a:rPr lang="fr-FR" sz="3200" dirty="0">
                <a:latin typeface="Arial Rounded MT Bold" panose="020F070403050403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est partie </a:t>
            </a:r>
            <a:r>
              <a:rPr lang="ar-MA" sz="3200" dirty="0">
                <a:latin typeface="Arial Rounded MT Bold" panose="020F0704030504030204" pitchFamily="34" charset="0"/>
              </a:rPr>
              <a:t>/</a:t>
            </a:r>
            <a:r>
              <a:rPr lang="fr-FR" sz="3200" dirty="0">
                <a:latin typeface="Arial Rounded MT Bold" panose="020F070403050403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sont revenues</a:t>
            </a:r>
            <a:endParaRPr lang="fr-FR" sz="11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fr-FR" dirty="0">
                <a:latin typeface="Arial Rounded MT Bold" panose="020F0704030504030204" pitchFamily="34" charset="0"/>
              </a:rPr>
              <a:t>Il …………………..   à Manama.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Elles ……………………..à 6h du matin. 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Nous …………………………. hier soir.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Je …………………..  tôt car j’ai un rendez-vous.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Ils …………………..  des vacances.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Tu ………………….. quand?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Pourquoi vous ………………….. ?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Elle ……………………avec sa maman.</a:t>
            </a: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F6AD72B9-C6A4-47AD-AC65-FA189EB1A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99901" y="6234973"/>
            <a:ext cx="289220" cy="289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F0D403-E450-4200-A492-6ED03E53FE5E}"/>
              </a:ext>
            </a:extLst>
          </p:cNvPr>
          <p:cNvSpPr/>
          <p:nvPr/>
        </p:nvSpPr>
        <p:spPr>
          <a:xfrm>
            <a:off x="1424995" y="2758761"/>
            <a:ext cx="263017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est parti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099E97-6781-41A8-8153-7535FB7124E8}"/>
              </a:ext>
            </a:extLst>
          </p:cNvPr>
          <p:cNvSpPr/>
          <p:nvPr/>
        </p:nvSpPr>
        <p:spPr>
          <a:xfrm>
            <a:off x="2001346" y="3642039"/>
            <a:ext cx="3485053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sommes revenus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5D1B9F-D40E-4DC1-9889-7EAF33BB7DCC}"/>
              </a:ext>
            </a:extLst>
          </p:cNvPr>
          <p:cNvSpPr/>
          <p:nvPr/>
        </p:nvSpPr>
        <p:spPr>
          <a:xfrm>
            <a:off x="1552743" y="4099239"/>
            <a:ext cx="2630169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suis parti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A09030-71DF-4BE3-BC09-D5793FEBF90B}"/>
              </a:ext>
            </a:extLst>
          </p:cNvPr>
          <p:cNvSpPr/>
          <p:nvPr/>
        </p:nvSpPr>
        <p:spPr>
          <a:xfrm>
            <a:off x="1578464" y="4556439"/>
            <a:ext cx="2604447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sont revenus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AB1E789-E736-4D3F-998D-354372AA1E9B}"/>
              </a:ext>
            </a:extLst>
          </p:cNvPr>
          <p:cNvSpPr/>
          <p:nvPr/>
        </p:nvSpPr>
        <p:spPr>
          <a:xfrm>
            <a:off x="1552743" y="4982517"/>
            <a:ext cx="2604446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es revenu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EFD40AE-FA42-46B1-86C8-18793BF54186}"/>
              </a:ext>
            </a:extLst>
          </p:cNvPr>
          <p:cNvSpPr/>
          <p:nvPr/>
        </p:nvSpPr>
        <p:spPr>
          <a:xfrm>
            <a:off x="2001347" y="3184839"/>
            <a:ext cx="2835696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sont revenues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988B881-A99F-4C80-B104-FF1514C8A9D6}"/>
              </a:ext>
            </a:extLst>
          </p:cNvPr>
          <p:cNvSpPr/>
          <p:nvPr/>
        </p:nvSpPr>
        <p:spPr>
          <a:xfrm rot="20739313">
            <a:off x="7242623" y="5235586"/>
            <a:ext cx="494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Vérifie tes réponses !</a:t>
            </a:r>
          </a:p>
        </p:txBody>
      </p:sp>
      <p:pic>
        <p:nvPicPr>
          <p:cNvPr id="14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7803A5A6-32D8-487A-B94C-7193524059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97022" y="6493765"/>
            <a:ext cx="289220" cy="2892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CD1F88-F270-45C4-8246-338AB314201F}"/>
              </a:ext>
            </a:extLst>
          </p:cNvPr>
          <p:cNvSpPr/>
          <p:nvPr/>
        </p:nvSpPr>
        <p:spPr>
          <a:xfrm>
            <a:off x="3513081" y="5439717"/>
            <a:ext cx="2604446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êtes partis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9237AEE-4DF8-41CE-B418-230AAD2597DA}"/>
              </a:ext>
            </a:extLst>
          </p:cNvPr>
          <p:cNvSpPr/>
          <p:nvPr/>
        </p:nvSpPr>
        <p:spPr>
          <a:xfrm>
            <a:off x="1791757" y="5874995"/>
            <a:ext cx="2701865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est partie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9A77666-18E9-46BC-9C61-35855FD3E46C}"/>
              </a:ext>
            </a:extLst>
          </p:cNvPr>
          <p:cNvSpPr/>
          <p:nvPr/>
        </p:nvSpPr>
        <p:spPr>
          <a:xfrm>
            <a:off x="838200" y="206272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Activit</a:t>
            </a: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 </a:t>
            </a:r>
            <a:r>
              <a:rPr lang="fr-FR" sz="36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:</a:t>
            </a:r>
            <a:endParaRPr lang="ar-BH" sz="3600" b="1"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" name="Son enregistré">
            <a:hlinkClick r:id="" action="ppaction://media"/>
            <a:extLst>
              <a:ext uri="{FF2B5EF4-FFF2-40B4-BE49-F238E27FC236}">
                <a16:creationId xmlns="" xmlns:a16="http://schemas.microsoft.com/office/drawing/2014/main" id="{31DC5912-1E4E-4ED4-9949-BEAC4E67FE5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99901" y="5946931"/>
            <a:ext cx="292099" cy="2920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B8C16F4-7F24-4904-9FFD-0F8C12FEDE2A}"/>
              </a:ext>
            </a:extLst>
          </p:cNvPr>
          <p:cNvSpPr/>
          <p:nvPr/>
        </p:nvSpPr>
        <p:spPr>
          <a:xfrm>
            <a:off x="11694840" y="5874995"/>
            <a:ext cx="480478" cy="96695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95778"/>
            <a:ext cx="1646183" cy="12680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270641" y="6359943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8349483" y="640198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70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0">
        <p15:prstTrans prst="origami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7" grpId="0" animBg="1"/>
      <p:bldP spid="18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E952B7-FDD1-4489-85EC-99A6F414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Remarque:</a:t>
            </a:r>
            <a:endParaRPr lang="fr-FR"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35A5758-69D2-40AD-ABCD-F577EF9E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1" y="1842052"/>
            <a:ext cx="9899374" cy="3983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On </a:t>
            </a:r>
            <a:r>
              <a:rPr lang="fr-FR" sz="4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utilise:</a:t>
            </a:r>
            <a:endParaRPr lang="fr-FR" sz="4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fr-FR" sz="4400" u="sng" dirty="0">
                <a:latin typeface="Arial Rounded MT Bold" panose="020F0704030504030204" pitchFamily="34" charset="0"/>
              </a:rPr>
              <a:t>Partir</a:t>
            </a:r>
            <a:r>
              <a:rPr lang="fr-FR" sz="4400" dirty="0">
                <a:latin typeface="Arial Rounded MT Bold" panose="020F0704030504030204" pitchFamily="34" charset="0"/>
              </a:rPr>
              <a:t> + </a:t>
            </a:r>
            <a:r>
              <a:rPr lang="fr-FR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à</a:t>
            </a:r>
            <a:r>
              <a:rPr lang="fr-FR" sz="4400" dirty="0">
                <a:latin typeface="Arial Rounded MT Bold" panose="020F0704030504030204" pitchFamily="34" charset="0"/>
              </a:rPr>
              <a:t> + lieu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4400" dirty="0">
                <a:latin typeface="Arial Rounded MT Bold" panose="020F0704030504030204" pitchFamily="34" charset="0"/>
              </a:rPr>
              <a:t> </a:t>
            </a:r>
            <a:r>
              <a:rPr lang="fr-FR" sz="4400" dirty="0" smtClean="0">
                <a:latin typeface="Arial Rounded MT Bold" panose="020F0704030504030204" pitchFamily="34" charset="0"/>
              </a:rPr>
              <a:t>Exemple: </a:t>
            </a:r>
            <a:r>
              <a:rPr lang="fr-FR" sz="4400" dirty="0">
                <a:latin typeface="Arial Rounded MT Bold" panose="020F0704030504030204" pitchFamily="34" charset="0"/>
              </a:rPr>
              <a:t>Je suis parti </a:t>
            </a:r>
            <a:r>
              <a:rPr lang="fr-FR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à</a:t>
            </a:r>
            <a:r>
              <a:rPr lang="fr-FR" sz="4400" dirty="0">
                <a:latin typeface="Arial Rounded MT Bold" panose="020F0704030504030204" pitchFamily="34" charset="0"/>
              </a:rPr>
              <a:t> Paris.</a:t>
            </a:r>
          </a:p>
          <a:p>
            <a:endParaRPr lang="fr-FR" sz="4400" dirty="0">
              <a:latin typeface="Arial Rounded MT Bold" panose="020F0704030504030204" pitchFamily="34" charset="0"/>
            </a:endParaRPr>
          </a:p>
          <a:p>
            <a:r>
              <a:rPr lang="fr-FR" sz="4400" u="sng" dirty="0">
                <a:latin typeface="Arial Rounded MT Bold" panose="020F0704030504030204" pitchFamily="34" charset="0"/>
              </a:rPr>
              <a:t>Revenir</a:t>
            </a:r>
            <a:r>
              <a:rPr lang="fr-FR" sz="4400" dirty="0">
                <a:latin typeface="Arial Rounded MT Bold" panose="020F0704030504030204" pitchFamily="34" charset="0"/>
              </a:rPr>
              <a:t> + </a:t>
            </a:r>
            <a:r>
              <a:rPr lang="fr-FR" sz="4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de</a:t>
            </a:r>
            <a:r>
              <a:rPr lang="fr-FR" sz="4400" dirty="0">
                <a:latin typeface="Arial Rounded MT Bold" panose="020F0704030504030204" pitchFamily="34" charset="0"/>
              </a:rPr>
              <a:t> + lieu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4400" dirty="0">
                <a:latin typeface="Arial Rounded MT Bold" panose="020F0704030504030204" pitchFamily="34" charset="0"/>
              </a:rPr>
              <a:t> Exemple: Je suis revenu </a:t>
            </a:r>
            <a:r>
              <a:rPr lang="fr-FR" sz="4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de</a:t>
            </a:r>
            <a:r>
              <a:rPr lang="fr-FR" sz="4400" dirty="0">
                <a:latin typeface="Arial Rounded MT Bold" panose="020F0704030504030204" pitchFamily="34" charset="0"/>
              </a:rPr>
              <a:t> Paris.</a:t>
            </a:r>
          </a:p>
          <a:p>
            <a:pPr marL="0" indent="0">
              <a:buNone/>
            </a:pPr>
            <a:endParaRPr lang="fr-FR" sz="4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sz="4400" dirty="0">
              <a:latin typeface="Arial Rounded MT Bold" panose="020F0704030504030204" pitchFamily="34" charset="0"/>
            </a:endParaRPr>
          </a:p>
          <a:p>
            <a:endParaRPr lang="fr-FR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prism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16</TotalTime>
  <Words>948</Words>
  <Application>Microsoft Office PowerPoint</Application>
  <PresentationFormat>Widescreen</PresentationFormat>
  <Paragraphs>210</Paragraphs>
  <Slides>12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Impact</vt:lpstr>
      <vt:lpstr>Ravie</vt:lpstr>
      <vt:lpstr>Sakkal Majalla</vt:lpstr>
      <vt:lpstr>Simplified Arabic</vt:lpstr>
      <vt:lpstr>Wingdings</vt:lpstr>
      <vt:lpstr>Wingdings 2</vt:lpstr>
      <vt:lpstr>Office Theme</vt:lpstr>
      <vt:lpstr>TROISIÈME  ANNÉE  COLLÈGE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 retiens:</vt:lpstr>
      <vt:lpstr>PowerPoint Presentation</vt:lpstr>
      <vt:lpstr>Remarque:</vt:lpstr>
      <vt:lpstr>PowerPoint Presentation</vt:lpstr>
      <vt:lpstr>PowerPoint Presentation</vt:lpstr>
      <vt:lpstr>Merci pour votre attention, au revoir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Eshraq Isa</cp:lastModifiedBy>
  <cp:revision>7</cp:revision>
  <cp:lastPrinted>2021-01-17T11:49:49Z</cp:lastPrinted>
  <dcterms:created xsi:type="dcterms:W3CDTF">2020-03-04T10:47:58Z</dcterms:created>
  <dcterms:modified xsi:type="dcterms:W3CDTF">2021-02-17T10:33:18Z</dcterms:modified>
</cp:coreProperties>
</file>