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3" r:id="rId2"/>
    <p:sldId id="325" r:id="rId3"/>
    <p:sldId id="306" r:id="rId4"/>
    <p:sldId id="307" r:id="rId5"/>
    <p:sldId id="308" r:id="rId6"/>
    <p:sldId id="309" r:id="rId7"/>
    <p:sldId id="326" r:id="rId8"/>
    <p:sldId id="311" r:id="rId9"/>
    <p:sldId id="312" r:id="rId10"/>
    <p:sldId id="313" r:id="rId11"/>
    <p:sldId id="323" r:id="rId12"/>
    <p:sldId id="327" r:id="rId13"/>
    <p:sldId id="317" r:id="rId14"/>
    <p:sldId id="328" r:id="rId15"/>
    <p:sldId id="320" r:id="rId16"/>
    <p:sldId id="321" r:id="rId17"/>
    <p:sldId id="322" r:id="rId18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CC0066"/>
    <a:srgbClr val="F3F3F3"/>
    <a:srgbClr val="FFCCCC"/>
    <a:srgbClr val="0099CC"/>
    <a:srgbClr val="CC66FF"/>
    <a:srgbClr val="33CC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4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850" y="-96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317B1B-30C6-4E2E-B5B4-5C3118763E77}" type="datetimeFigureOut">
              <a:rPr lang="ar-BH"/>
              <a:pPr>
                <a:defRPr/>
              </a:pPr>
              <a:t>07/04/1442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B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151AF2-37CE-4D7A-B645-8BC78507783C}" type="slidenum">
              <a:rPr lang="ar-BH"/>
              <a:pPr>
                <a:defRPr/>
              </a:pPr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14141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BH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4E51232F-E3B2-417C-890D-F5AFE7700667}" type="slidenum">
              <a:rPr lang="ar-BH" altLang="en-US" smtClean="0"/>
              <a:pPr algn="l" rtl="0">
                <a:spcBef>
                  <a:spcPct val="0"/>
                </a:spcBef>
              </a:pPr>
              <a:t>1</a:t>
            </a:fld>
            <a:endParaRPr lang="ar-BH" altLang="en-US" smtClean="0"/>
          </a:p>
        </p:txBody>
      </p:sp>
    </p:spTree>
    <p:extLst>
      <p:ext uri="{BB962C8B-B14F-4D97-AF65-F5344CB8AC3E}">
        <p14:creationId xmlns:p14="http://schemas.microsoft.com/office/powerpoint/2010/main" val="368993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EFAC-3B99-496F-B4CB-495D727536BF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63CF1-77E3-4EF1-986B-99C7A7969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F2A5B-6E0C-4EFA-82D6-BD650FAF2C8D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B9FA-9ED7-4F43-BD7B-010E92392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3C110-BD14-4F57-9F33-176D3D716A03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4DB51-5D37-4627-9FBF-3610DF9A9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 userDrawn="1"/>
        </p:nvSpPr>
        <p:spPr>
          <a:xfrm>
            <a:off x="5033963" y="0"/>
            <a:ext cx="7158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"/>
          <p:cNvGrpSpPr>
            <a:grpSpLocks/>
          </p:cNvGrpSpPr>
          <p:nvPr userDrawn="1"/>
        </p:nvGrpSpPr>
        <p:grpSpPr bwMode="auto">
          <a:xfrm>
            <a:off x="2058988" y="2025650"/>
            <a:ext cx="1757362" cy="2724150"/>
            <a:chOff x="1937089" y="1430968"/>
            <a:chExt cx="1756725" cy="2723580"/>
          </a:xfrm>
        </p:grpSpPr>
        <p:sp>
          <p:nvSpPr>
            <p:cNvPr id="6" name="Graphic 1"/>
            <p:cNvSpPr>
              <a:spLocks/>
            </p:cNvSpPr>
            <p:nvPr/>
          </p:nvSpPr>
          <p:spPr bwMode="auto">
            <a:xfrm>
              <a:off x="1937089" y="1430968"/>
              <a:ext cx="1756725" cy="1698270"/>
            </a:xfrm>
            <a:custGeom>
              <a:avLst/>
              <a:gdLst>
                <a:gd name="T0" fmla="*/ 1228206 w 2971219"/>
                <a:gd name="T1" fmla="*/ 200122 h 2873593"/>
                <a:gd name="T2" fmla="*/ 1207376 w 2971219"/>
                <a:gd name="T3" fmla="*/ 227214 h 2873593"/>
                <a:gd name="T4" fmla="*/ 1385056 w 2971219"/>
                <a:gd name="T5" fmla="*/ 412594 h 2873593"/>
                <a:gd name="T6" fmla="*/ 1009870 w 2971219"/>
                <a:gd name="T7" fmla="*/ 206896 h 2873593"/>
                <a:gd name="T8" fmla="*/ 289613 w 2971219"/>
                <a:gd name="T9" fmla="*/ 37821 h 2873593"/>
                <a:gd name="T10" fmla="*/ 312199 w 2971219"/>
                <a:gd name="T11" fmla="*/ 880434 h 2873593"/>
                <a:gd name="T12" fmla="*/ 490130 w 2971219"/>
                <a:gd name="T13" fmla="*/ 1016898 h 2873593"/>
                <a:gd name="T14" fmla="*/ 693408 w 2971219"/>
                <a:gd name="T15" fmla="*/ 1028437 h 2873593"/>
                <a:gd name="T16" fmla="*/ 1243765 w 2971219"/>
                <a:gd name="T17" fmla="*/ 1082119 h 2873593"/>
                <a:gd name="T18" fmla="*/ 1207627 w 2971219"/>
                <a:gd name="T19" fmla="*/ 1414248 h 2873593"/>
                <a:gd name="T20" fmla="*/ 912999 w 2971219"/>
                <a:gd name="T21" fmla="*/ 1386152 h 2873593"/>
                <a:gd name="T22" fmla="*/ 596287 w 2971219"/>
                <a:gd name="T23" fmla="*/ 1428045 h 2873593"/>
                <a:gd name="T24" fmla="*/ 360885 w 2971219"/>
                <a:gd name="T25" fmla="*/ 1379379 h 2873593"/>
                <a:gd name="T26" fmla="*/ 414340 w 2971219"/>
                <a:gd name="T27" fmla="*/ 1614428 h 2873593"/>
                <a:gd name="T28" fmla="*/ 619375 w 2971219"/>
                <a:gd name="T29" fmla="*/ 1572285 h 2873593"/>
                <a:gd name="T30" fmla="*/ 1205369 w 2971219"/>
                <a:gd name="T31" fmla="*/ 1554474 h 2873593"/>
                <a:gd name="T32" fmla="*/ 1321814 w 2971219"/>
                <a:gd name="T33" fmla="*/ 1597119 h 2873593"/>
                <a:gd name="T34" fmla="*/ 1491213 w 2971219"/>
                <a:gd name="T35" fmla="*/ 1402960 h 2873593"/>
                <a:gd name="T36" fmla="*/ 1461850 w 2971219"/>
                <a:gd name="T37" fmla="*/ 1436323 h 2873593"/>
                <a:gd name="T38" fmla="*/ 1414419 w 2971219"/>
                <a:gd name="T39" fmla="*/ 1539925 h 2873593"/>
                <a:gd name="T40" fmla="*/ 1298726 w 2971219"/>
                <a:gd name="T41" fmla="*/ 1201525 h 2873593"/>
                <a:gd name="T42" fmla="*/ 1376523 w 2971219"/>
                <a:gd name="T43" fmla="*/ 972246 h 2873593"/>
                <a:gd name="T44" fmla="*/ 1230967 w 2971219"/>
                <a:gd name="T45" fmla="*/ 1043488 h 2873593"/>
                <a:gd name="T46" fmla="*/ 769952 w 2971219"/>
                <a:gd name="T47" fmla="*/ 955941 h 2873593"/>
                <a:gd name="T48" fmla="*/ 560399 w 2971219"/>
                <a:gd name="T49" fmla="*/ 937127 h 2873593"/>
                <a:gd name="T50" fmla="*/ 713737 w 2971219"/>
                <a:gd name="T51" fmla="*/ 803422 h 2873593"/>
                <a:gd name="T52" fmla="*/ 521249 w 2971219"/>
                <a:gd name="T53" fmla="*/ 600483 h 2873593"/>
                <a:gd name="T54" fmla="*/ 987786 w 2971219"/>
                <a:gd name="T55" fmla="*/ 719136 h 2873593"/>
                <a:gd name="T56" fmla="*/ 1629241 w 2971219"/>
                <a:gd name="T57" fmla="*/ 806433 h 2873593"/>
                <a:gd name="T58" fmla="*/ 493142 w 2971219"/>
                <a:gd name="T59" fmla="*/ 1522365 h 2873593"/>
                <a:gd name="T60" fmla="*/ 343569 w 2971219"/>
                <a:gd name="T61" fmla="*/ 1483734 h 2873593"/>
                <a:gd name="T62" fmla="*/ 511964 w 2971219"/>
                <a:gd name="T63" fmla="*/ 1388661 h 2873593"/>
                <a:gd name="T64" fmla="*/ 1157686 w 2971219"/>
                <a:gd name="T65" fmla="*/ 1519104 h 2873593"/>
                <a:gd name="T66" fmla="*/ 682366 w 2971219"/>
                <a:gd name="T67" fmla="*/ 1567770 h 2873593"/>
                <a:gd name="T68" fmla="*/ 659529 w 2971219"/>
                <a:gd name="T69" fmla="*/ 1504053 h 2873593"/>
                <a:gd name="T70" fmla="*/ 911995 w 2971219"/>
                <a:gd name="T71" fmla="*/ 1426790 h 2873593"/>
                <a:gd name="T72" fmla="*/ 1470885 w 2971219"/>
                <a:gd name="T73" fmla="*/ 781849 h 2873593"/>
                <a:gd name="T74" fmla="*/ 658776 w 2971219"/>
                <a:gd name="T75" fmla="*/ 552821 h 2873593"/>
                <a:gd name="T76" fmla="*/ 396020 w 2971219"/>
                <a:gd name="T77" fmla="*/ 461009 h 2873593"/>
                <a:gd name="T78" fmla="*/ 452988 w 2971219"/>
                <a:gd name="T79" fmla="*/ 583174 h 2873593"/>
                <a:gd name="T80" fmla="*/ 483103 w 2971219"/>
                <a:gd name="T81" fmla="*/ 869898 h 2873593"/>
                <a:gd name="T82" fmla="*/ 148573 w 2971219"/>
                <a:gd name="T83" fmla="*/ 308240 h 2873593"/>
                <a:gd name="T84" fmla="*/ 884139 w 2971219"/>
                <a:gd name="T85" fmla="*/ 212665 h 2873593"/>
                <a:gd name="T86" fmla="*/ 1381794 w 2971219"/>
                <a:gd name="T87" fmla="*/ 451476 h 2873593"/>
                <a:gd name="T88" fmla="*/ 1286429 w 2971219"/>
                <a:gd name="T89" fmla="*/ 207146 h 2873593"/>
                <a:gd name="T90" fmla="*/ 1691730 w 2971219"/>
                <a:gd name="T91" fmla="*/ 457748 h 2873593"/>
                <a:gd name="T92" fmla="*/ 399032 w 2971219"/>
                <a:gd name="T93" fmla="*/ 526983 h 2873593"/>
                <a:gd name="T94" fmla="*/ 448220 w 2971219"/>
                <a:gd name="T95" fmla="*/ 543289 h 28735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971219" h="2873593">
                  <a:moveTo>
                    <a:pt x="2885485" y="602211"/>
                  </a:moveTo>
                  <a:cubicBezTo>
                    <a:pt x="2765363" y="381492"/>
                    <a:pt x="2543795" y="252456"/>
                    <a:pt x="2333687" y="267312"/>
                  </a:cubicBezTo>
                  <a:cubicBezTo>
                    <a:pt x="2230968" y="274528"/>
                    <a:pt x="2175788" y="291082"/>
                    <a:pt x="2077313" y="338621"/>
                  </a:cubicBezTo>
                  <a:cubicBezTo>
                    <a:pt x="2067126" y="343290"/>
                    <a:pt x="2056515" y="346686"/>
                    <a:pt x="2048026" y="354326"/>
                  </a:cubicBezTo>
                  <a:cubicBezTo>
                    <a:pt x="2037414" y="363664"/>
                    <a:pt x="2012371" y="370880"/>
                    <a:pt x="2015767" y="384463"/>
                  </a:cubicBezTo>
                  <a:cubicBezTo>
                    <a:pt x="2019163" y="398470"/>
                    <a:pt x="2028076" y="386161"/>
                    <a:pt x="2042083" y="384463"/>
                  </a:cubicBezTo>
                  <a:cubicBezTo>
                    <a:pt x="2294637" y="355175"/>
                    <a:pt x="2417730" y="507556"/>
                    <a:pt x="2440651" y="552549"/>
                  </a:cubicBezTo>
                  <a:cubicBezTo>
                    <a:pt x="2454658" y="580139"/>
                    <a:pt x="2452112" y="605182"/>
                    <a:pt x="2448291" y="628952"/>
                  </a:cubicBezTo>
                  <a:cubicBezTo>
                    <a:pt x="2441076" y="671398"/>
                    <a:pt x="2388443" y="691772"/>
                    <a:pt x="2342601" y="698139"/>
                  </a:cubicBezTo>
                  <a:cubicBezTo>
                    <a:pt x="2305248" y="703657"/>
                    <a:pt x="2269594" y="695592"/>
                    <a:pt x="2234788" y="684132"/>
                  </a:cubicBezTo>
                  <a:cubicBezTo>
                    <a:pt x="2138011" y="652297"/>
                    <a:pt x="2052270" y="599240"/>
                    <a:pt x="1970350" y="539815"/>
                  </a:cubicBezTo>
                  <a:cubicBezTo>
                    <a:pt x="1880364" y="474449"/>
                    <a:pt x="1796321" y="417995"/>
                    <a:pt x="1708033" y="350082"/>
                  </a:cubicBezTo>
                  <a:cubicBezTo>
                    <a:pt x="1573904" y="247362"/>
                    <a:pt x="1434681" y="168837"/>
                    <a:pt x="1280178" y="101773"/>
                  </a:cubicBezTo>
                  <a:cubicBezTo>
                    <a:pt x="1140955" y="41075"/>
                    <a:pt x="996214" y="4147"/>
                    <a:pt x="844258" y="327"/>
                  </a:cubicBezTo>
                  <a:cubicBezTo>
                    <a:pt x="722013" y="-2644"/>
                    <a:pt x="602740" y="14334"/>
                    <a:pt x="489834" y="63996"/>
                  </a:cubicBezTo>
                  <a:cubicBezTo>
                    <a:pt x="293309" y="149737"/>
                    <a:pt x="140928" y="318247"/>
                    <a:pt x="59431" y="514772"/>
                  </a:cubicBezTo>
                  <a:cubicBezTo>
                    <a:pt x="-6360" y="672671"/>
                    <a:pt x="-21216" y="836088"/>
                    <a:pt x="33539" y="999505"/>
                  </a:cubicBezTo>
                  <a:cubicBezTo>
                    <a:pt x="112913" y="1236354"/>
                    <a:pt x="295006" y="1407411"/>
                    <a:pt x="528035" y="1489757"/>
                  </a:cubicBezTo>
                  <a:cubicBezTo>
                    <a:pt x="622690" y="1523289"/>
                    <a:pt x="721164" y="1549605"/>
                    <a:pt x="820912" y="1535598"/>
                  </a:cubicBezTo>
                  <a:cubicBezTo>
                    <a:pt x="827704" y="1534749"/>
                    <a:pt x="833646" y="1532203"/>
                    <a:pt x="833222" y="1544087"/>
                  </a:cubicBezTo>
                  <a:cubicBezTo>
                    <a:pt x="831524" y="1608605"/>
                    <a:pt x="829826" y="1656145"/>
                    <a:pt x="828977" y="1720663"/>
                  </a:cubicBezTo>
                  <a:cubicBezTo>
                    <a:pt x="828553" y="1761411"/>
                    <a:pt x="828977" y="1802159"/>
                    <a:pt x="828977" y="1843332"/>
                  </a:cubicBezTo>
                  <a:cubicBezTo>
                    <a:pt x="829826" y="1842907"/>
                    <a:pt x="831099" y="1842907"/>
                    <a:pt x="832373" y="1842483"/>
                  </a:cubicBezTo>
                  <a:cubicBezTo>
                    <a:pt x="941034" y="1791972"/>
                    <a:pt x="1054365" y="1758015"/>
                    <a:pt x="1172789" y="1740188"/>
                  </a:cubicBezTo>
                  <a:cubicBezTo>
                    <a:pt x="1267020" y="1726181"/>
                    <a:pt x="1361250" y="1722785"/>
                    <a:pt x="1456329" y="1731274"/>
                  </a:cubicBezTo>
                  <a:cubicBezTo>
                    <a:pt x="1553530" y="1739763"/>
                    <a:pt x="1649458" y="1758864"/>
                    <a:pt x="1744961" y="1778814"/>
                  </a:cubicBezTo>
                  <a:cubicBezTo>
                    <a:pt x="1863386" y="1803008"/>
                    <a:pt x="1981810" y="1828051"/>
                    <a:pt x="2103630" y="1831022"/>
                  </a:cubicBezTo>
                  <a:cubicBezTo>
                    <a:pt x="2117637" y="1831447"/>
                    <a:pt x="2122306" y="1835691"/>
                    <a:pt x="2123155" y="1849699"/>
                  </a:cubicBezTo>
                  <a:cubicBezTo>
                    <a:pt x="2137162" y="2033490"/>
                    <a:pt x="2116364" y="2213036"/>
                    <a:pt x="2057788" y="2387914"/>
                  </a:cubicBezTo>
                  <a:cubicBezTo>
                    <a:pt x="2053968" y="2398950"/>
                    <a:pt x="2050997" y="2398525"/>
                    <a:pt x="2042508" y="2393007"/>
                  </a:cubicBezTo>
                  <a:cubicBezTo>
                    <a:pt x="1992421" y="2362022"/>
                    <a:pt x="1941911" y="2289439"/>
                    <a:pt x="1887155" y="2266518"/>
                  </a:cubicBezTo>
                  <a:cubicBezTo>
                    <a:pt x="1820940" y="2238928"/>
                    <a:pt x="1752602" y="2226619"/>
                    <a:pt x="1681292" y="2241900"/>
                  </a:cubicBezTo>
                  <a:cubicBezTo>
                    <a:pt x="1625688" y="2254209"/>
                    <a:pt x="1578573" y="2297079"/>
                    <a:pt x="1544192" y="2345468"/>
                  </a:cubicBezTo>
                  <a:cubicBezTo>
                    <a:pt x="1518300" y="2311936"/>
                    <a:pt x="1486890" y="2271187"/>
                    <a:pt x="1448688" y="2256331"/>
                  </a:cubicBezTo>
                  <a:cubicBezTo>
                    <a:pt x="1369739" y="2225770"/>
                    <a:pt x="1291214" y="2229166"/>
                    <a:pt x="1212689" y="2257605"/>
                  </a:cubicBezTo>
                  <a:cubicBezTo>
                    <a:pt x="1137984" y="2284346"/>
                    <a:pt x="1072617" y="2370511"/>
                    <a:pt x="1008524" y="2416353"/>
                  </a:cubicBezTo>
                  <a:cubicBezTo>
                    <a:pt x="997912" y="2423993"/>
                    <a:pt x="998761" y="2423568"/>
                    <a:pt x="987725" y="2431633"/>
                  </a:cubicBezTo>
                  <a:cubicBezTo>
                    <a:pt x="947826" y="2264820"/>
                    <a:pt x="883732" y="2246993"/>
                    <a:pt x="788229" y="2255058"/>
                  </a:cubicBezTo>
                  <a:cubicBezTo>
                    <a:pt x="720315" y="2260576"/>
                    <a:pt x="662589" y="2291986"/>
                    <a:pt x="610380" y="2334007"/>
                  </a:cubicBezTo>
                  <a:cubicBezTo>
                    <a:pt x="566661" y="2369238"/>
                    <a:pt x="509359" y="2432058"/>
                    <a:pt x="492805" y="2486813"/>
                  </a:cubicBezTo>
                  <a:cubicBezTo>
                    <a:pt x="470308" y="2560245"/>
                    <a:pt x="477100" y="2629856"/>
                    <a:pt x="534402" y="2685885"/>
                  </a:cubicBezTo>
                  <a:cubicBezTo>
                    <a:pt x="580668" y="2731302"/>
                    <a:pt x="639243" y="2738518"/>
                    <a:pt x="700790" y="2731726"/>
                  </a:cubicBezTo>
                  <a:cubicBezTo>
                    <a:pt x="754697" y="2725359"/>
                    <a:pt x="804358" y="2706259"/>
                    <a:pt x="851049" y="2678244"/>
                  </a:cubicBezTo>
                  <a:cubicBezTo>
                    <a:pt x="883308" y="2659144"/>
                    <a:pt x="916416" y="2641316"/>
                    <a:pt x="953344" y="2631978"/>
                  </a:cubicBezTo>
                  <a:cubicBezTo>
                    <a:pt x="990272" y="2622640"/>
                    <a:pt x="1022531" y="2627309"/>
                    <a:pt x="1047574" y="2660417"/>
                  </a:cubicBezTo>
                  <a:cubicBezTo>
                    <a:pt x="1084077" y="2709230"/>
                    <a:pt x="1128646" y="2750403"/>
                    <a:pt x="1179156" y="2784359"/>
                  </a:cubicBezTo>
                  <a:cubicBezTo>
                    <a:pt x="1327717" y="2884107"/>
                    <a:pt x="1489437" y="2896417"/>
                    <a:pt x="1665163" y="2856093"/>
                  </a:cubicBezTo>
                  <a:cubicBezTo>
                    <a:pt x="1821364" y="2820438"/>
                    <a:pt x="1946155" y="2761014"/>
                    <a:pt x="2038688" y="2630280"/>
                  </a:cubicBezTo>
                  <a:cubicBezTo>
                    <a:pt x="2055242" y="2606511"/>
                    <a:pt x="2073069" y="2600568"/>
                    <a:pt x="2097688" y="2616698"/>
                  </a:cubicBezTo>
                  <a:cubicBezTo>
                    <a:pt x="2110421" y="2625187"/>
                    <a:pt x="2126126" y="2639619"/>
                    <a:pt x="2139285" y="2647259"/>
                  </a:cubicBezTo>
                  <a:cubicBezTo>
                    <a:pt x="2171119" y="2666360"/>
                    <a:pt x="2202529" y="2685460"/>
                    <a:pt x="2235637" y="2702439"/>
                  </a:cubicBezTo>
                  <a:cubicBezTo>
                    <a:pt x="2292515" y="2731302"/>
                    <a:pt x="2367220" y="2738942"/>
                    <a:pt x="2432586" y="2741489"/>
                  </a:cubicBezTo>
                  <a:cubicBezTo>
                    <a:pt x="2513658" y="2744460"/>
                    <a:pt x="2578601" y="2692676"/>
                    <a:pt x="2603219" y="2615424"/>
                  </a:cubicBezTo>
                  <a:cubicBezTo>
                    <a:pt x="2631658" y="2527137"/>
                    <a:pt x="2594306" y="2434180"/>
                    <a:pt x="2522148" y="2373907"/>
                  </a:cubicBezTo>
                  <a:cubicBezTo>
                    <a:pt x="2439802" y="2305144"/>
                    <a:pt x="2358730" y="2284770"/>
                    <a:pt x="2230544" y="2332734"/>
                  </a:cubicBezTo>
                  <a:cubicBezTo>
                    <a:pt x="2319680" y="2329763"/>
                    <a:pt x="2340903" y="2338252"/>
                    <a:pt x="2386320" y="2363720"/>
                  </a:cubicBezTo>
                  <a:cubicBezTo>
                    <a:pt x="2417730" y="2381547"/>
                    <a:pt x="2447442" y="2403619"/>
                    <a:pt x="2472486" y="2430360"/>
                  </a:cubicBezTo>
                  <a:cubicBezTo>
                    <a:pt x="2511960" y="2471957"/>
                    <a:pt x="2510263" y="2505489"/>
                    <a:pt x="2505593" y="2547935"/>
                  </a:cubicBezTo>
                  <a:cubicBezTo>
                    <a:pt x="2501774" y="2584439"/>
                    <a:pt x="2471212" y="2602691"/>
                    <a:pt x="2438529" y="2607784"/>
                  </a:cubicBezTo>
                  <a:cubicBezTo>
                    <a:pt x="2422824" y="2610331"/>
                    <a:pt x="2407543" y="2609057"/>
                    <a:pt x="2392263" y="2605662"/>
                  </a:cubicBezTo>
                  <a:cubicBezTo>
                    <a:pt x="2294213" y="2581043"/>
                    <a:pt x="2208472" y="2525014"/>
                    <a:pt x="2133342" y="2457525"/>
                  </a:cubicBezTo>
                  <a:cubicBezTo>
                    <a:pt x="2126551" y="2451583"/>
                    <a:pt x="2127400" y="2446914"/>
                    <a:pt x="2129947" y="2440122"/>
                  </a:cubicBezTo>
                  <a:cubicBezTo>
                    <a:pt x="2177486" y="2312784"/>
                    <a:pt x="2199133" y="2168892"/>
                    <a:pt x="2196587" y="2033065"/>
                  </a:cubicBezTo>
                  <a:cubicBezTo>
                    <a:pt x="2195738" y="1977885"/>
                    <a:pt x="2194889" y="1922706"/>
                    <a:pt x="2205500" y="1867950"/>
                  </a:cubicBezTo>
                  <a:cubicBezTo>
                    <a:pt x="2216112" y="1815317"/>
                    <a:pt x="2236061" y="1767353"/>
                    <a:pt x="2284450" y="1738490"/>
                  </a:cubicBezTo>
                  <a:cubicBezTo>
                    <a:pt x="2320529" y="1716843"/>
                    <a:pt x="2331990" y="1684584"/>
                    <a:pt x="2328169" y="1645109"/>
                  </a:cubicBezTo>
                  <a:cubicBezTo>
                    <a:pt x="2324774" y="1611152"/>
                    <a:pt x="2301428" y="1583138"/>
                    <a:pt x="2272141" y="1575073"/>
                  </a:cubicBezTo>
                  <a:cubicBezTo>
                    <a:pt x="2217810" y="1560641"/>
                    <a:pt x="2157536" y="1606483"/>
                    <a:pt x="2157536" y="1663361"/>
                  </a:cubicBezTo>
                  <a:cubicBezTo>
                    <a:pt x="2157536" y="1713871"/>
                    <a:pt x="2130371" y="1750375"/>
                    <a:pt x="2081983" y="1765656"/>
                  </a:cubicBezTo>
                  <a:cubicBezTo>
                    <a:pt x="2046328" y="1776692"/>
                    <a:pt x="2010673" y="1774994"/>
                    <a:pt x="1975019" y="1766504"/>
                  </a:cubicBezTo>
                  <a:cubicBezTo>
                    <a:pt x="1899889" y="1749102"/>
                    <a:pt x="1826458" y="1725756"/>
                    <a:pt x="1752177" y="1705382"/>
                  </a:cubicBezTo>
                  <a:cubicBezTo>
                    <a:pt x="1604465" y="1664634"/>
                    <a:pt x="1456329" y="1625584"/>
                    <a:pt x="1302250" y="1617519"/>
                  </a:cubicBezTo>
                  <a:cubicBezTo>
                    <a:pt x="1191466" y="1611577"/>
                    <a:pt x="1074315" y="1631526"/>
                    <a:pt x="970322" y="1671850"/>
                  </a:cubicBezTo>
                  <a:cubicBezTo>
                    <a:pt x="959286" y="1676094"/>
                    <a:pt x="951221" y="1674821"/>
                    <a:pt x="950373" y="1664210"/>
                  </a:cubicBezTo>
                  <a:cubicBezTo>
                    <a:pt x="948250" y="1634922"/>
                    <a:pt x="950373" y="1616246"/>
                    <a:pt x="947826" y="1585685"/>
                  </a:cubicBezTo>
                  <a:cubicBezTo>
                    <a:pt x="942308" y="1524562"/>
                    <a:pt x="930423" y="1507584"/>
                    <a:pt x="992394" y="1488908"/>
                  </a:cubicBezTo>
                  <a:cubicBezTo>
                    <a:pt x="1011919" y="1482965"/>
                    <a:pt x="1218631" y="1400196"/>
                    <a:pt x="1223725" y="1374728"/>
                  </a:cubicBezTo>
                  <a:cubicBezTo>
                    <a:pt x="1226696" y="1358599"/>
                    <a:pt x="1222451" y="1355627"/>
                    <a:pt x="1207171" y="1359447"/>
                  </a:cubicBezTo>
                  <a:cubicBezTo>
                    <a:pt x="1148595" y="1374728"/>
                    <a:pt x="1039509" y="1427785"/>
                    <a:pt x="980934" y="1439670"/>
                  </a:cubicBezTo>
                  <a:cubicBezTo>
                    <a:pt x="932121" y="1449433"/>
                    <a:pt x="941034" y="1438821"/>
                    <a:pt x="935941" y="1411656"/>
                  </a:cubicBezTo>
                  <a:cubicBezTo>
                    <a:pt x="917689" y="1312332"/>
                    <a:pt x="899862" y="1115383"/>
                    <a:pt x="881610" y="1016059"/>
                  </a:cubicBezTo>
                  <a:cubicBezTo>
                    <a:pt x="879912" y="1007995"/>
                    <a:pt x="882459" y="1006297"/>
                    <a:pt x="889250" y="1004599"/>
                  </a:cubicBezTo>
                  <a:cubicBezTo>
                    <a:pt x="935516" y="991865"/>
                    <a:pt x="982631" y="979131"/>
                    <a:pt x="1030595" y="982103"/>
                  </a:cubicBezTo>
                  <a:cubicBezTo>
                    <a:pt x="1293761" y="998232"/>
                    <a:pt x="1555228" y="1165469"/>
                    <a:pt x="1670681" y="1216829"/>
                  </a:cubicBezTo>
                  <a:cubicBezTo>
                    <a:pt x="1782314" y="1266491"/>
                    <a:pt x="1893098" y="1312757"/>
                    <a:pt x="2008127" y="1354778"/>
                  </a:cubicBezTo>
                  <a:cubicBezTo>
                    <a:pt x="2159234" y="1409958"/>
                    <a:pt x="2315860" y="1475749"/>
                    <a:pt x="2478004" y="1456649"/>
                  </a:cubicBezTo>
                  <a:cubicBezTo>
                    <a:pt x="2580299" y="1444764"/>
                    <a:pt x="2671133" y="1425663"/>
                    <a:pt x="2755600" y="1364541"/>
                  </a:cubicBezTo>
                  <a:cubicBezTo>
                    <a:pt x="2950852" y="1223196"/>
                    <a:pt x="3058665" y="920131"/>
                    <a:pt x="2885485" y="602211"/>
                  </a:cubicBezTo>
                  <a:close/>
                  <a:moveTo>
                    <a:pt x="899013" y="2515252"/>
                  </a:moveTo>
                  <a:cubicBezTo>
                    <a:pt x="890099" y="2525014"/>
                    <a:pt x="861236" y="2553453"/>
                    <a:pt x="834071" y="2575950"/>
                  </a:cubicBezTo>
                  <a:cubicBezTo>
                    <a:pt x="797991" y="2605662"/>
                    <a:pt x="782286" y="2604388"/>
                    <a:pt x="739416" y="2623914"/>
                  </a:cubicBezTo>
                  <a:cubicBezTo>
                    <a:pt x="719891" y="2632827"/>
                    <a:pt x="677445" y="2643439"/>
                    <a:pt x="655373" y="2643014"/>
                  </a:cubicBezTo>
                  <a:cubicBezTo>
                    <a:pt x="609107" y="2643014"/>
                    <a:pt x="566661" y="2599295"/>
                    <a:pt x="581092" y="2510583"/>
                  </a:cubicBezTo>
                  <a:cubicBezTo>
                    <a:pt x="587035" y="2474079"/>
                    <a:pt x="620143" y="2430360"/>
                    <a:pt x="647308" y="2407439"/>
                  </a:cubicBezTo>
                  <a:cubicBezTo>
                    <a:pt x="681265" y="2379000"/>
                    <a:pt x="740265" y="2356928"/>
                    <a:pt x="780589" y="2339525"/>
                  </a:cubicBezTo>
                  <a:cubicBezTo>
                    <a:pt x="796294" y="2332734"/>
                    <a:pt x="844258" y="2325943"/>
                    <a:pt x="865905" y="2349712"/>
                  </a:cubicBezTo>
                  <a:cubicBezTo>
                    <a:pt x="896466" y="2383669"/>
                    <a:pt x="916416" y="2435878"/>
                    <a:pt x="918538" y="2458374"/>
                  </a:cubicBezTo>
                  <a:cubicBezTo>
                    <a:pt x="921085" y="2476626"/>
                    <a:pt x="913445" y="2499122"/>
                    <a:pt x="899013" y="2515252"/>
                  </a:cubicBezTo>
                  <a:close/>
                  <a:moveTo>
                    <a:pt x="1958040" y="2570431"/>
                  </a:moveTo>
                  <a:cubicBezTo>
                    <a:pt x="1954645" y="2581892"/>
                    <a:pt x="1947853" y="2591654"/>
                    <a:pt x="1940637" y="2600568"/>
                  </a:cubicBezTo>
                  <a:cubicBezTo>
                    <a:pt x="1859566" y="2701165"/>
                    <a:pt x="1753875" y="2739367"/>
                    <a:pt x="1627810" y="2761014"/>
                  </a:cubicBezTo>
                  <a:cubicBezTo>
                    <a:pt x="1450386" y="2791575"/>
                    <a:pt x="1294610" y="2759741"/>
                    <a:pt x="1154113" y="2652777"/>
                  </a:cubicBezTo>
                  <a:cubicBezTo>
                    <a:pt x="1132466" y="2636223"/>
                    <a:pt x="1112092" y="2617971"/>
                    <a:pt x="1092991" y="2598446"/>
                  </a:cubicBezTo>
                  <a:cubicBezTo>
                    <a:pt x="1081531" y="2586561"/>
                    <a:pt x="1081106" y="2578072"/>
                    <a:pt x="1090869" y="2564913"/>
                  </a:cubicBezTo>
                  <a:cubicBezTo>
                    <a:pt x="1097660" y="2556424"/>
                    <a:pt x="1106149" y="2550057"/>
                    <a:pt x="1115487" y="2544964"/>
                  </a:cubicBezTo>
                  <a:cubicBezTo>
                    <a:pt x="1223300" y="2486813"/>
                    <a:pt x="1338329" y="2426964"/>
                    <a:pt x="1460573" y="2416777"/>
                  </a:cubicBezTo>
                  <a:cubicBezTo>
                    <a:pt x="1474156" y="2415504"/>
                    <a:pt x="1487739" y="2414655"/>
                    <a:pt x="1501322" y="2414230"/>
                  </a:cubicBezTo>
                  <a:cubicBezTo>
                    <a:pt x="1514904" y="2413806"/>
                    <a:pt x="1528487" y="2414230"/>
                    <a:pt x="1542494" y="2414230"/>
                  </a:cubicBezTo>
                  <a:cubicBezTo>
                    <a:pt x="1683415" y="2413806"/>
                    <a:pt x="1817120" y="2469410"/>
                    <a:pt x="1942760" y="2533928"/>
                  </a:cubicBezTo>
                  <a:cubicBezTo>
                    <a:pt x="1960163" y="2542417"/>
                    <a:pt x="1963983" y="2551331"/>
                    <a:pt x="1958040" y="2570431"/>
                  </a:cubicBezTo>
                  <a:close/>
                  <a:moveTo>
                    <a:pt x="2487766" y="1322944"/>
                  </a:moveTo>
                  <a:cubicBezTo>
                    <a:pt x="2382925" y="1334829"/>
                    <a:pt x="2303975" y="1309361"/>
                    <a:pt x="2202105" y="1286440"/>
                  </a:cubicBezTo>
                  <a:cubicBezTo>
                    <a:pt x="2063731" y="1255455"/>
                    <a:pt x="1929601" y="1201548"/>
                    <a:pt x="1796745" y="1154009"/>
                  </a:cubicBezTo>
                  <a:cubicBezTo>
                    <a:pt x="1681717" y="1112836"/>
                    <a:pt x="1255984" y="947297"/>
                    <a:pt x="1114214" y="935412"/>
                  </a:cubicBezTo>
                  <a:cubicBezTo>
                    <a:pt x="1056063" y="930743"/>
                    <a:pt x="979660" y="931592"/>
                    <a:pt x="921509" y="919707"/>
                  </a:cubicBezTo>
                  <a:cubicBezTo>
                    <a:pt x="855718" y="906549"/>
                    <a:pt x="801387" y="876837"/>
                    <a:pt x="764884" y="817412"/>
                  </a:cubicBezTo>
                  <a:cubicBezTo>
                    <a:pt x="743661" y="782606"/>
                    <a:pt x="708006" y="774542"/>
                    <a:pt x="669805" y="780060"/>
                  </a:cubicBezTo>
                  <a:cubicBezTo>
                    <a:pt x="632877" y="785578"/>
                    <a:pt x="605287" y="804678"/>
                    <a:pt x="595100" y="842880"/>
                  </a:cubicBezTo>
                  <a:cubicBezTo>
                    <a:pt x="578970" y="903577"/>
                    <a:pt x="639668" y="972764"/>
                    <a:pt x="701215" y="962577"/>
                  </a:cubicBezTo>
                  <a:cubicBezTo>
                    <a:pt x="728804" y="957908"/>
                    <a:pt x="749179" y="967246"/>
                    <a:pt x="766157" y="986772"/>
                  </a:cubicBezTo>
                  <a:cubicBezTo>
                    <a:pt x="791625" y="1015635"/>
                    <a:pt x="802236" y="1050865"/>
                    <a:pt x="809876" y="1087369"/>
                  </a:cubicBezTo>
                  <a:cubicBezTo>
                    <a:pt x="827704" y="1176930"/>
                    <a:pt x="835344" y="1364541"/>
                    <a:pt x="833222" y="1455800"/>
                  </a:cubicBezTo>
                  <a:cubicBezTo>
                    <a:pt x="832797" y="1467685"/>
                    <a:pt x="830675" y="1472354"/>
                    <a:pt x="817092" y="1471929"/>
                  </a:cubicBezTo>
                  <a:cubicBezTo>
                    <a:pt x="668956" y="1467260"/>
                    <a:pt x="539495" y="1397224"/>
                    <a:pt x="426165" y="1302994"/>
                  </a:cubicBezTo>
                  <a:cubicBezTo>
                    <a:pt x="320050" y="1214707"/>
                    <a:pt x="228791" y="1087793"/>
                    <a:pt x="195683" y="953239"/>
                  </a:cubicBezTo>
                  <a:cubicBezTo>
                    <a:pt x="158755" y="802556"/>
                    <a:pt x="181251" y="658240"/>
                    <a:pt x="251287" y="521564"/>
                  </a:cubicBezTo>
                  <a:cubicBezTo>
                    <a:pt x="339999" y="348808"/>
                    <a:pt x="493229" y="212132"/>
                    <a:pt x="684236" y="165866"/>
                  </a:cubicBezTo>
                  <a:cubicBezTo>
                    <a:pt x="783560" y="142096"/>
                    <a:pt x="883308" y="142096"/>
                    <a:pt x="983905" y="156953"/>
                  </a:cubicBezTo>
                  <a:cubicBezTo>
                    <a:pt x="1170243" y="184967"/>
                    <a:pt x="1336207" y="263067"/>
                    <a:pt x="1495379" y="359844"/>
                  </a:cubicBezTo>
                  <a:cubicBezTo>
                    <a:pt x="1625264" y="438794"/>
                    <a:pt x="1747508" y="498643"/>
                    <a:pt x="1873573" y="582686"/>
                  </a:cubicBezTo>
                  <a:cubicBezTo>
                    <a:pt x="1957191" y="638290"/>
                    <a:pt x="2043781" y="691772"/>
                    <a:pt x="2137587" y="729973"/>
                  </a:cubicBezTo>
                  <a:cubicBezTo>
                    <a:pt x="2199133" y="755016"/>
                    <a:pt x="2270018" y="766901"/>
                    <a:pt x="2337083" y="763930"/>
                  </a:cubicBezTo>
                  <a:cubicBezTo>
                    <a:pt x="2387169" y="761383"/>
                    <a:pt x="2446594" y="737614"/>
                    <a:pt x="2481399" y="700261"/>
                  </a:cubicBezTo>
                  <a:cubicBezTo>
                    <a:pt x="2537428" y="640412"/>
                    <a:pt x="2522148" y="553823"/>
                    <a:pt x="2479277" y="502887"/>
                  </a:cubicBezTo>
                  <a:cubicBezTo>
                    <a:pt x="2448716" y="466808"/>
                    <a:pt x="2383349" y="364938"/>
                    <a:pt x="2175788" y="350506"/>
                  </a:cubicBezTo>
                  <a:cubicBezTo>
                    <a:pt x="2171119" y="350082"/>
                    <a:pt x="2172817" y="343715"/>
                    <a:pt x="2177062" y="342017"/>
                  </a:cubicBezTo>
                  <a:cubicBezTo>
                    <a:pt x="2356184" y="277924"/>
                    <a:pt x="2559924" y="360693"/>
                    <a:pt x="2655428" y="445585"/>
                  </a:cubicBezTo>
                  <a:cubicBezTo>
                    <a:pt x="2738197" y="519017"/>
                    <a:pt x="2845161" y="663758"/>
                    <a:pt x="2861291" y="774542"/>
                  </a:cubicBezTo>
                  <a:cubicBezTo>
                    <a:pt x="2897370" y="1023275"/>
                    <a:pt x="2810356" y="1286440"/>
                    <a:pt x="2487766" y="1322944"/>
                  </a:cubicBezTo>
                  <a:close/>
                  <a:moveTo>
                    <a:pt x="758092" y="919283"/>
                  </a:moveTo>
                  <a:cubicBezTo>
                    <a:pt x="725409" y="922254"/>
                    <a:pt x="697819" y="912916"/>
                    <a:pt x="674898" y="891693"/>
                  </a:cubicBezTo>
                  <a:cubicBezTo>
                    <a:pt x="664711" y="882354"/>
                    <a:pt x="659193" y="870470"/>
                    <a:pt x="660042" y="856462"/>
                  </a:cubicBezTo>
                  <a:cubicBezTo>
                    <a:pt x="660466" y="842880"/>
                    <a:pt x="668956" y="836513"/>
                    <a:pt x="682538" y="839060"/>
                  </a:cubicBezTo>
                  <a:cubicBezTo>
                    <a:pt x="716071" y="845851"/>
                    <a:pt x="751725" y="883628"/>
                    <a:pt x="758092" y="9192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232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2170368" y="3191138"/>
              <a:ext cx="1290170" cy="963410"/>
              <a:chOff x="4394429" y="3135433"/>
              <a:chExt cx="3180655" cy="2375094"/>
            </a:xfrm>
          </p:grpSpPr>
          <p:sp>
            <p:nvSpPr>
              <p:cNvPr id="8" name="Freeform: Shape 5">
                <a:extLst/>
              </p:cNvPr>
              <p:cNvSpPr/>
              <p:nvPr/>
            </p:nvSpPr>
            <p:spPr>
              <a:xfrm>
                <a:off x="4394424" y="3135433"/>
                <a:ext cx="1095428" cy="2375094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Freeform: Shape 6">
                <a:extLst/>
              </p:cNvPr>
              <p:cNvSpPr/>
              <p:nvPr/>
            </p:nvSpPr>
            <p:spPr>
              <a:xfrm rot="10800000" flipH="1">
                <a:off x="5438994" y="3135433"/>
                <a:ext cx="1091515" cy="2375094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: Shape 7">
                <a:extLst/>
              </p:cNvPr>
              <p:cNvSpPr/>
              <p:nvPr/>
            </p:nvSpPr>
            <p:spPr>
              <a:xfrm flipH="1">
                <a:off x="6479651" y="3135433"/>
                <a:ext cx="1095428" cy="2375094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1" name="그룹 19">
                <a:extLst/>
              </p:cNvPr>
              <p:cNvGrpSpPr/>
              <p:nvPr/>
            </p:nvGrpSpPr>
            <p:grpSpPr>
              <a:xfrm>
                <a:off x="4781079" y="3415892"/>
                <a:ext cx="283914" cy="1814359"/>
                <a:chOff x="1055023" y="2447148"/>
                <a:chExt cx="489227" cy="3126415"/>
              </a:xfrm>
              <a:solidFill>
                <a:schemeClr val="bg1"/>
              </a:solidFill>
              <a:effectLst/>
            </p:grpSpPr>
            <p:grpSp>
              <p:nvGrpSpPr>
                <p:cNvPr id="21" name="그룹 20">
                  <a:extLst/>
                </p:cNvPr>
                <p:cNvGrpSpPr/>
                <p:nvPr/>
              </p:nvGrpSpPr>
              <p:grpSpPr>
                <a:xfrm>
                  <a:off x="1195228" y="3663994"/>
                  <a:ext cx="208870" cy="1909569"/>
                  <a:chOff x="4360431" y="3515651"/>
                  <a:chExt cx="208870" cy="1909569"/>
                </a:xfrm>
                <a:grpFill/>
              </p:grpSpPr>
              <p:sp>
                <p:nvSpPr>
                  <p:cNvPr id="23" name="사다리꼴 22">
                    <a:extLst/>
                  </p:cNvPr>
                  <p:cNvSpPr/>
                  <p:nvPr/>
                </p:nvSpPr>
                <p:spPr>
                  <a:xfrm>
                    <a:off x="4360431" y="3515651"/>
                    <a:ext cx="208870" cy="1803164"/>
                  </a:xfrm>
                  <a:prstGeom prst="trapezoid">
                    <a:avLst>
                      <a:gd name="adj" fmla="val 17206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ko-KR" altLang="en-US" dirty="0"/>
                  </a:p>
                </p:txBody>
              </p:sp>
              <p:sp>
                <p:nvSpPr>
                  <p:cNvPr id="24" name="타원 23">
                    <a:extLst/>
                  </p:cNvPr>
                  <p:cNvSpPr/>
                  <p:nvPr/>
                </p:nvSpPr>
                <p:spPr>
                  <a:xfrm>
                    <a:off x="4360431" y="5216350"/>
                    <a:ext cx="208870" cy="20887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ko-KR" altLang="en-US"/>
                  </a:p>
                </p:txBody>
              </p:sp>
            </p:grpSp>
            <p:sp>
              <p:nvSpPr>
                <p:cNvPr id="22" name="자유형: 도형 21">
                  <a:extLst/>
                </p:cNvPr>
                <p:cNvSpPr/>
                <p:nvPr/>
              </p:nvSpPr>
              <p:spPr>
                <a:xfrm>
                  <a:off x="1055023" y="2447148"/>
                  <a:ext cx="489227" cy="1216846"/>
                </a:xfrm>
                <a:custGeom>
                  <a:avLst/>
                  <a:gdLst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3"/>
                    <a:gd name="connsiteY0" fmla="*/ 0 h 1397222"/>
                    <a:gd name="connsiteX1" fmla="*/ 93304 w 489173"/>
                    <a:gd name="connsiteY1" fmla="*/ 8435 h 1397222"/>
                    <a:gd name="connsiteX2" fmla="*/ 100807 w 489173"/>
                    <a:gd name="connsiteY2" fmla="*/ 26550 h 1397222"/>
                    <a:gd name="connsiteX3" fmla="*/ 100806 w 489173"/>
                    <a:gd name="connsiteY3" fmla="*/ 765594 h 1397222"/>
                    <a:gd name="connsiteX4" fmla="*/ 131180 w 489173"/>
                    <a:gd name="connsiteY4" fmla="*/ 795968 h 1397222"/>
                    <a:gd name="connsiteX5" fmla="*/ 161554 w 489173"/>
                    <a:gd name="connsiteY5" fmla="*/ 765594 h 1397222"/>
                    <a:gd name="connsiteX6" fmla="*/ 161554 w 489173"/>
                    <a:gd name="connsiteY6" fmla="*/ 28704 h 1397222"/>
                    <a:gd name="connsiteX7" fmla="*/ 169949 w 489173"/>
                    <a:gd name="connsiteY7" fmla="*/ 8435 h 1397222"/>
                    <a:gd name="connsiteX8" fmla="*/ 190314 w 489173"/>
                    <a:gd name="connsiteY8" fmla="*/ 0 h 1397222"/>
                    <a:gd name="connsiteX9" fmla="*/ 210679 w 489173"/>
                    <a:gd name="connsiteY9" fmla="*/ 8435 h 1397222"/>
                    <a:gd name="connsiteX10" fmla="*/ 217111 w 489173"/>
                    <a:gd name="connsiteY10" fmla="*/ 23964 h 1397222"/>
                    <a:gd name="connsiteX11" fmla="*/ 217110 w 489173"/>
                    <a:gd name="connsiteY11" fmla="*/ 765292 h 1397222"/>
                    <a:gd name="connsiteX12" fmla="*/ 247484 w 489173"/>
                    <a:gd name="connsiteY12" fmla="*/ 795666 h 1397222"/>
                    <a:gd name="connsiteX13" fmla="*/ 277858 w 489173"/>
                    <a:gd name="connsiteY13" fmla="*/ 765292 h 1397222"/>
                    <a:gd name="connsiteX14" fmla="*/ 277858 w 489173"/>
                    <a:gd name="connsiteY14" fmla="*/ 25070 h 1397222"/>
                    <a:gd name="connsiteX15" fmla="*/ 284748 w 489173"/>
                    <a:gd name="connsiteY15" fmla="*/ 8435 h 1397222"/>
                    <a:gd name="connsiteX16" fmla="*/ 305113 w 489173"/>
                    <a:gd name="connsiteY16" fmla="*/ 0 h 1397222"/>
                    <a:gd name="connsiteX17" fmla="*/ 325478 w 489173"/>
                    <a:gd name="connsiteY17" fmla="*/ 8435 h 1397222"/>
                    <a:gd name="connsiteX18" fmla="*/ 333416 w 489173"/>
                    <a:gd name="connsiteY18" fmla="*/ 27600 h 1397222"/>
                    <a:gd name="connsiteX19" fmla="*/ 333415 w 489173"/>
                    <a:gd name="connsiteY19" fmla="*/ 758388 h 1397222"/>
                    <a:gd name="connsiteX20" fmla="*/ 363789 w 489173"/>
                    <a:gd name="connsiteY20" fmla="*/ 788762 h 1397222"/>
                    <a:gd name="connsiteX21" fmla="*/ 394163 w 489173"/>
                    <a:gd name="connsiteY21" fmla="*/ 758388 h 1397222"/>
                    <a:gd name="connsiteX22" fmla="*/ 394163 w 489173"/>
                    <a:gd name="connsiteY22" fmla="*/ 27653 h 1397222"/>
                    <a:gd name="connsiteX23" fmla="*/ 402123 w 489173"/>
                    <a:gd name="connsiteY23" fmla="*/ 8435 h 1397222"/>
                    <a:gd name="connsiteX24" fmla="*/ 422488 w 489173"/>
                    <a:gd name="connsiteY24" fmla="*/ 0 h 1397222"/>
                    <a:gd name="connsiteX25" fmla="*/ 451288 w 489173"/>
                    <a:gd name="connsiteY25" fmla="*/ 28800 h 1397222"/>
                    <a:gd name="connsiteX26" fmla="*/ 489172 w 489173"/>
                    <a:gd name="connsiteY26" fmla="*/ 1094702 h 1397222"/>
                    <a:gd name="connsiteX27" fmla="*/ 312706 w 489173"/>
                    <a:gd name="connsiteY27" fmla="*/ 1397222 h 1397222"/>
                    <a:gd name="connsiteX28" fmla="*/ 176466 w 489173"/>
                    <a:gd name="connsiteY28" fmla="*/ 1397222 h 1397222"/>
                    <a:gd name="connsiteX29" fmla="*/ 0 w 489173"/>
                    <a:gd name="connsiteY29" fmla="*/ 1094702 h 1397222"/>
                    <a:gd name="connsiteX30" fmla="*/ 44139 w 489173"/>
                    <a:gd name="connsiteY30" fmla="*/ 28800 h 1397222"/>
                    <a:gd name="connsiteX31" fmla="*/ 72939 w 489173"/>
                    <a:gd name="connsiteY31" fmla="*/ 0 h 1397222"/>
                    <a:gd name="connsiteX0" fmla="*/ 72993 w 489227"/>
                    <a:gd name="connsiteY0" fmla="*/ 0 h 1397222"/>
                    <a:gd name="connsiteX1" fmla="*/ 93358 w 489227"/>
                    <a:gd name="connsiteY1" fmla="*/ 8435 h 1397222"/>
                    <a:gd name="connsiteX2" fmla="*/ 100861 w 489227"/>
                    <a:gd name="connsiteY2" fmla="*/ 26550 h 1397222"/>
                    <a:gd name="connsiteX3" fmla="*/ 100860 w 489227"/>
                    <a:gd name="connsiteY3" fmla="*/ 765594 h 1397222"/>
                    <a:gd name="connsiteX4" fmla="*/ 131234 w 489227"/>
                    <a:gd name="connsiteY4" fmla="*/ 795968 h 1397222"/>
                    <a:gd name="connsiteX5" fmla="*/ 161608 w 489227"/>
                    <a:gd name="connsiteY5" fmla="*/ 765594 h 1397222"/>
                    <a:gd name="connsiteX6" fmla="*/ 161608 w 489227"/>
                    <a:gd name="connsiteY6" fmla="*/ 28704 h 1397222"/>
                    <a:gd name="connsiteX7" fmla="*/ 170003 w 489227"/>
                    <a:gd name="connsiteY7" fmla="*/ 8435 h 1397222"/>
                    <a:gd name="connsiteX8" fmla="*/ 190368 w 489227"/>
                    <a:gd name="connsiteY8" fmla="*/ 0 h 1397222"/>
                    <a:gd name="connsiteX9" fmla="*/ 210733 w 489227"/>
                    <a:gd name="connsiteY9" fmla="*/ 8435 h 1397222"/>
                    <a:gd name="connsiteX10" fmla="*/ 217165 w 489227"/>
                    <a:gd name="connsiteY10" fmla="*/ 23964 h 1397222"/>
                    <a:gd name="connsiteX11" fmla="*/ 217164 w 489227"/>
                    <a:gd name="connsiteY11" fmla="*/ 765292 h 1397222"/>
                    <a:gd name="connsiteX12" fmla="*/ 247538 w 489227"/>
                    <a:gd name="connsiteY12" fmla="*/ 795666 h 1397222"/>
                    <a:gd name="connsiteX13" fmla="*/ 277912 w 489227"/>
                    <a:gd name="connsiteY13" fmla="*/ 765292 h 1397222"/>
                    <a:gd name="connsiteX14" fmla="*/ 277912 w 489227"/>
                    <a:gd name="connsiteY14" fmla="*/ 25070 h 1397222"/>
                    <a:gd name="connsiteX15" fmla="*/ 284802 w 489227"/>
                    <a:gd name="connsiteY15" fmla="*/ 8435 h 1397222"/>
                    <a:gd name="connsiteX16" fmla="*/ 305167 w 489227"/>
                    <a:gd name="connsiteY16" fmla="*/ 0 h 1397222"/>
                    <a:gd name="connsiteX17" fmla="*/ 325532 w 489227"/>
                    <a:gd name="connsiteY17" fmla="*/ 8435 h 1397222"/>
                    <a:gd name="connsiteX18" fmla="*/ 333470 w 489227"/>
                    <a:gd name="connsiteY18" fmla="*/ 27600 h 1397222"/>
                    <a:gd name="connsiteX19" fmla="*/ 333469 w 489227"/>
                    <a:gd name="connsiteY19" fmla="*/ 758388 h 1397222"/>
                    <a:gd name="connsiteX20" fmla="*/ 363843 w 489227"/>
                    <a:gd name="connsiteY20" fmla="*/ 788762 h 1397222"/>
                    <a:gd name="connsiteX21" fmla="*/ 394217 w 489227"/>
                    <a:gd name="connsiteY21" fmla="*/ 758388 h 1397222"/>
                    <a:gd name="connsiteX22" fmla="*/ 394217 w 489227"/>
                    <a:gd name="connsiteY22" fmla="*/ 27653 h 1397222"/>
                    <a:gd name="connsiteX23" fmla="*/ 402177 w 489227"/>
                    <a:gd name="connsiteY23" fmla="*/ 8435 h 1397222"/>
                    <a:gd name="connsiteX24" fmla="*/ 422542 w 489227"/>
                    <a:gd name="connsiteY24" fmla="*/ 0 h 1397222"/>
                    <a:gd name="connsiteX25" fmla="*/ 451342 w 489227"/>
                    <a:gd name="connsiteY25" fmla="*/ 28800 h 1397222"/>
                    <a:gd name="connsiteX26" fmla="*/ 489226 w 489227"/>
                    <a:gd name="connsiteY26" fmla="*/ 1094702 h 1397222"/>
                    <a:gd name="connsiteX27" fmla="*/ 312760 w 489227"/>
                    <a:gd name="connsiteY27" fmla="*/ 1397222 h 1397222"/>
                    <a:gd name="connsiteX28" fmla="*/ 176520 w 489227"/>
                    <a:gd name="connsiteY28" fmla="*/ 1397222 h 1397222"/>
                    <a:gd name="connsiteX29" fmla="*/ 54 w 489227"/>
                    <a:gd name="connsiteY29" fmla="*/ 1094702 h 1397222"/>
                    <a:gd name="connsiteX30" fmla="*/ 44193 w 489227"/>
                    <a:gd name="connsiteY30" fmla="*/ 28800 h 1397222"/>
                    <a:gd name="connsiteX31" fmla="*/ 72993 w 489227"/>
                    <a:gd name="connsiteY31" fmla="*/ 0 h 1397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89227" h="1397222">
                      <a:moveTo>
                        <a:pt x="72993" y="0"/>
                      </a:moveTo>
                      <a:cubicBezTo>
                        <a:pt x="80946" y="0"/>
                        <a:pt x="88146" y="3224"/>
                        <a:pt x="93358" y="8435"/>
                      </a:cubicBezTo>
                      <a:lnTo>
                        <a:pt x="100861" y="26550"/>
                      </a:lnTo>
                      <a:cubicBezTo>
                        <a:pt x="100861" y="272898"/>
                        <a:pt x="100860" y="519246"/>
                        <a:pt x="100860" y="765594"/>
                      </a:cubicBezTo>
                      <a:cubicBezTo>
                        <a:pt x="100860" y="782369"/>
                        <a:pt x="114459" y="795968"/>
                        <a:pt x="131234" y="795968"/>
                      </a:cubicBezTo>
                      <a:cubicBezTo>
                        <a:pt x="148009" y="795968"/>
                        <a:pt x="161608" y="782369"/>
                        <a:pt x="161608" y="765594"/>
                      </a:cubicBezTo>
                      <a:lnTo>
                        <a:pt x="161608" y="28704"/>
                      </a:lnTo>
                      <a:lnTo>
                        <a:pt x="170003" y="8435"/>
                      </a:lnTo>
                      <a:cubicBezTo>
                        <a:pt x="175215" y="3224"/>
                        <a:pt x="182415" y="0"/>
                        <a:pt x="190368" y="0"/>
                      </a:cubicBezTo>
                      <a:cubicBezTo>
                        <a:pt x="198321" y="0"/>
                        <a:pt x="205521" y="3224"/>
                        <a:pt x="210733" y="8435"/>
                      </a:cubicBezTo>
                      <a:lnTo>
                        <a:pt x="217165" y="23964"/>
                      </a:lnTo>
                      <a:cubicBezTo>
                        <a:pt x="217165" y="271073"/>
                        <a:pt x="217164" y="518183"/>
                        <a:pt x="217164" y="765292"/>
                      </a:cubicBezTo>
                      <a:cubicBezTo>
                        <a:pt x="217164" y="782067"/>
                        <a:pt x="230763" y="795666"/>
                        <a:pt x="247538" y="795666"/>
                      </a:cubicBezTo>
                      <a:cubicBezTo>
                        <a:pt x="264313" y="795666"/>
                        <a:pt x="277912" y="782067"/>
                        <a:pt x="277912" y="765292"/>
                      </a:cubicBezTo>
                      <a:lnTo>
                        <a:pt x="277912" y="25070"/>
                      </a:lnTo>
                      <a:lnTo>
                        <a:pt x="284802" y="8435"/>
                      </a:lnTo>
                      <a:cubicBezTo>
                        <a:pt x="290014" y="3224"/>
                        <a:pt x="297214" y="0"/>
                        <a:pt x="305167" y="0"/>
                      </a:cubicBezTo>
                      <a:cubicBezTo>
                        <a:pt x="313120" y="0"/>
                        <a:pt x="320320" y="3224"/>
                        <a:pt x="325532" y="8435"/>
                      </a:cubicBezTo>
                      <a:lnTo>
                        <a:pt x="333470" y="27600"/>
                      </a:lnTo>
                      <a:cubicBezTo>
                        <a:pt x="333470" y="271196"/>
                        <a:pt x="333469" y="514792"/>
                        <a:pt x="333469" y="758388"/>
                      </a:cubicBezTo>
                      <a:cubicBezTo>
                        <a:pt x="333469" y="775163"/>
                        <a:pt x="347068" y="788762"/>
                        <a:pt x="363843" y="788762"/>
                      </a:cubicBezTo>
                      <a:cubicBezTo>
                        <a:pt x="380618" y="788762"/>
                        <a:pt x="394217" y="775163"/>
                        <a:pt x="394217" y="758388"/>
                      </a:cubicBezTo>
                      <a:lnTo>
                        <a:pt x="394217" y="27653"/>
                      </a:lnTo>
                      <a:lnTo>
                        <a:pt x="402177" y="8435"/>
                      </a:lnTo>
                      <a:cubicBezTo>
                        <a:pt x="407389" y="3224"/>
                        <a:pt x="414589" y="0"/>
                        <a:pt x="422542" y="0"/>
                      </a:cubicBezTo>
                      <a:cubicBezTo>
                        <a:pt x="438448" y="0"/>
                        <a:pt x="451342" y="12894"/>
                        <a:pt x="451342" y="28800"/>
                      </a:cubicBezTo>
                      <a:lnTo>
                        <a:pt x="489226" y="1094702"/>
                      </a:lnTo>
                      <a:cubicBezTo>
                        <a:pt x="489647" y="1154329"/>
                        <a:pt x="371582" y="1296382"/>
                        <a:pt x="312760" y="1397222"/>
                      </a:cubicBezTo>
                      <a:lnTo>
                        <a:pt x="176520" y="1397222"/>
                      </a:lnTo>
                      <a:cubicBezTo>
                        <a:pt x="117698" y="1296382"/>
                        <a:pt x="-2942" y="1149177"/>
                        <a:pt x="54" y="1094702"/>
                      </a:cubicBezTo>
                      <a:lnTo>
                        <a:pt x="44193" y="28800"/>
                      </a:lnTo>
                      <a:cubicBezTo>
                        <a:pt x="44193" y="12894"/>
                        <a:pt x="57087" y="0"/>
                        <a:pt x="729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/>
                </a:p>
              </p:txBody>
            </p:sp>
          </p:grpSp>
          <p:grpSp>
            <p:nvGrpSpPr>
              <p:cNvPr id="12" name="그룹 24">
                <a:extLst/>
              </p:cNvPr>
              <p:cNvGrpSpPr/>
              <p:nvPr/>
            </p:nvGrpSpPr>
            <p:grpSpPr>
              <a:xfrm>
                <a:off x="6926167" y="3338826"/>
                <a:ext cx="206038" cy="1968490"/>
                <a:chOff x="10476289" y="295274"/>
                <a:chExt cx="567208" cy="6132431"/>
              </a:xfrm>
              <a:solidFill>
                <a:schemeClr val="bg1"/>
              </a:solidFill>
              <a:effectLst/>
            </p:grpSpPr>
            <p:grpSp>
              <p:nvGrpSpPr>
                <p:cNvPr id="17" name="그룹 25">
                  <a:extLst/>
                </p:cNvPr>
                <p:cNvGrpSpPr/>
                <p:nvPr/>
              </p:nvGrpSpPr>
              <p:grpSpPr>
                <a:xfrm>
                  <a:off x="10690849" y="3203663"/>
                  <a:ext cx="352648" cy="3224042"/>
                  <a:chOff x="3737748" y="3214934"/>
                  <a:chExt cx="352648" cy="3224042"/>
                </a:xfrm>
                <a:grpFill/>
              </p:grpSpPr>
              <p:sp>
                <p:nvSpPr>
                  <p:cNvPr id="19" name="사다리꼴 27">
                    <a:extLst/>
                  </p:cNvPr>
                  <p:cNvSpPr/>
                  <p:nvPr/>
                </p:nvSpPr>
                <p:spPr>
                  <a:xfrm>
                    <a:off x="3737748" y="3214934"/>
                    <a:ext cx="352648" cy="3044392"/>
                  </a:xfrm>
                  <a:prstGeom prst="trapezoid">
                    <a:avLst>
                      <a:gd name="adj" fmla="val 17206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ko-KR" altLang="en-US"/>
                  </a:p>
                </p:txBody>
              </p:sp>
              <p:sp>
                <p:nvSpPr>
                  <p:cNvPr id="20" name="타원 28">
                    <a:extLst/>
                  </p:cNvPr>
                  <p:cNvSpPr/>
                  <p:nvPr/>
                </p:nvSpPr>
                <p:spPr>
                  <a:xfrm>
                    <a:off x="3737748" y="6086328"/>
                    <a:ext cx="352648" cy="35264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ko-KR" altLang="en-US"/>
                  </a:p>
                </p:txBody>
              </p:sp>
            </p:grpSp>
            <p:sp>
              <p:nvSpPr>
                <p:cNvPr id="18" name="자유형: 도형 26">
                  <a:extLst/>
                </p:cNvPr>
                <p:cNvSpPr/>
                <p:nvPr/>
              </p:nvSpPr>
              <p:spPr>
                <a:xfrm>
                  <a:off x="10476289" y="295274"/>
                  <a:ext cx="533238" cy="2908390"/>
                </a:xfrm>
                <a:custGeom>
                  <a:avLst/>
                  <a:gdLst>
                    <a:gd name="connsiteX0" fmla="*/ 400050 w 428625"/>
                    <a:gd name="connsiteY0" fmla="*/ 3267075 h 3267075"/>
                    <a:gd name="connsiteX1" fmla="*/ 0 w 428625"/>
                    <a:gd name="connsiteY1" fmla="*/ 3219450 h 3267075"/>
                    <a:gd name="connsiteX2" fmla="*/ 428625 w 428625"/>
                    <a:gd name="connsiteY2" fmla="*/ 0 h 3267075"/>
                    <a:gd name="connsiteX3" fmla="*/ 400050 w 428625"/>
                    <a:gd name="connsiteY3" fmla="*/ 3267075 h 3267075"/>
                    <a:gd name="connsiteX0" fmla="*/ 400050 w 428625"/>
                    <a:gd name="connsiteY0" fmla="*/ 3267940 h 3267940"/>
                    <a:gd name="connsiteX1" fmla="*/ 0 w 428625"/>
                    <a:gd name="connsiteY1" fmla="*/ 3220315 h 3267940"/>
                    <a:gd name="connsiteX2" fmla="*/ 428625 w 428625"/>
                    <a:gd name="connsiteY2" fmla="*/ 865 h 3267940"/>
                    <a:gd name="connsiteX3" fmla="*/ 400050 w 428625"/>
                    <a:gd name="connsiteY3" fmla="*/ 3267940 h 3267940"/>
                    <a:gd name="connsiteX0" fmla="*/ 409575 w 438150"/>
                    <a:gd name="connsiteY0" fmla="*/ 3267920 h 3277445"/>
                    <a:gd name="connsiteX1" fmla="*/ 0 w 438150"/>
                    <a:gd name="connsiteY1" fmla="*/ 3277445 h 3277445"/>
                    <a:gd name="connsiteX2" fmla="*/ 438150 w 438150"/>
                    <a:gd name="connsiteY2" fmla="*/ 845 h 3277445"/>
                    <a:gd name="connsiteX3" fmla="*/ 409575 w 438150"/>
                    <a:gd name="connsiteY3" fmla="*/ 3267920 h 3277445"/>
                    <a:gd name="connsiteX0" fmla="*/ 420864 w 449439"/>
                    <a:gd name="connsiteY0" fmla="*/ 3267824 h 3277349"/>
                    <a:gd name="connsiteX1" fmla="*/ 11289 w 449439"/>
                    <a:gd name="connsiteY1" fmla="*/ 3277349 h 3277349"/>
                    <a:gd name="connsiteX2" fmla="*/ 449439 w 449439"/>
                    <a:gd name="connsiteY2" fmla="*/ 749 h 3277349"/>
                    <a:gd name="connsiteX3" fmla="*/ 420864 w 449439"/>
                    <a:gd name="connsiteY3" fmla="*/ 3267824 h 3277349"/>
                    <a:gd name="connsiteX0" fmla="*/ 426865 w 455440"/>
                    <a:gd name="connsiteY0" fmla="*/ 3268012 h 3277537"/>
                    <a:gd name="connsiteX1" fmla="*/ 17290 w 455440"/>
                    <a:gd name="connsiteY1" fmla="*/ 3277537 h 3277537"/>
                    <a:gd name="connsiteX2" fmla="*/ 455440 w 455440"/>
                    <a:gd name="connsiteY2" fmla="*/ 937 h 3277537"/>
                    <a:gd name="connsiteX3" fmla="*/ 426865 w 455440"/>
                    <a:gd name="connsiteY3" fmla="*/ 3268012 h 3277537"/>
                    <a:gd name="connsiteX0" fmla="*/ 420865 w 449440"/>
                    <a:gd name="connsiteY0" fmla="*/ 3268029 h 3277554"/>
                    <a:gd name="connsiteX1" fmla="*/ 11290 w 449440"/>
                    <a:gd name="connsiteY1" fmla="*/ 3277554 h 3277554"/>
                    <a:gd name="connsiteX2" fmla="*/ 449440 w 449440"/>
                    <a:gd name="connsiteY2" fmla="*/ 954 h 3277554"/>
                    <a:gd name="connsiteX3" fmla="*/ 420865 w 449440"/>
                    <a:gd name="connsiteY3" fmla="*/ 3268029 h 3277554"/>
                    <a:gd name="connsiteX0" fmla="*/ 458965 w 458965"/>
                    <a:gd name="connsiteY0" fmla="*/ 3258504 h 3277554"/>
                    <a:gd name="connsiteX1" fmla="*/ 11290 w 458965"/>
                    <a:gd name="connsiteY1" fmla="*/ 3277554 h 3277554"/>
                    <a:gd name="connsiteX2" fmla="*/ 449440 w 458965"/>
                    <a:gd name="connsiteY2" fmla="*/ 954 h 3277554"/>
                    <a:gd name="connsiteX3" fmla="*/ 458965 w 458965"/>
                    <a:gd name="connsiteY3" fmla="*/ 3258504 h 3277554"/>
                    <a:gd name="connsiteX0" fmla="*/ 458965 w 468741"/>
                    <a:gd name="connsiteY0" fmla="*/ 3258504 h 3277554"/>
                    <a:gd name="connsiteX1" fmla="*/ 11290 w 468741"/>
                    <a:gd name="connsiteY1" fmla="*/ 3277554 h 3277554"/>
                    <a:gd name="connsiteX2" fmla="*/ 449440 w 468741"/>
                    <a:gd name="connsiteY2" fmla="*/ 954 h 3277554"/>
                    <a:gd name="connsiteX3" fmla="*/ 458965 w 468741"/>
                    <a:gd name="connsiteY3" fmla="*/ 3258504 h 3277554"/>
                    <a:gd name="connsiteX0" fmla="*/ 458965 w 475898"/>
                    <a:gd name="connsiteY0" fmla="*/ 3258504 h 3277554"/>
                    <a:gd name="connsiteX1" fmla="*/ 11290 w 475898"/>
                    <a:gd name="connsiteY1" fmla="*/ 3277554 h 3277554"/>
                    <a:gd name="connsiteX2" fmla="*/ 449440 w 475898"/>
                    <a:gd name="connsiteY2" fmla="*/ 954 h 3277554"/>
                    <a:gd name="connsiteX3" fmla="*/ 458965 w 475898"/>
                    <a:gd name="connsiteY3" fmla="*/ 3258504 h 3277554"/>
                    <a:gd name="connsiteX0" fmla="*/ 460407 w 477340"/>
                    <a:gd name="connsiteY0" fmla="*/ 3258186 h 3277236"/>
                    <a:gd name="connsiteX1" fmla="*/ 12732 w 477340"/>
                    <a:gd name="connsiteY1" fmla="*/ 3277236 h 3277236"/>
                    <a:gd name="connsiteX2" fmla="*/ 450882 w 477340"/>
                    <a:gd name="connsiteY2" fmla="*/ 636 h 3277236"/>
                    <a:gd name="connsiteX3" fmla="*/ 460407 w 477340"/>
                    <a:gd name="connsiteY3" fmla="*/ 3258186 h 3277236"/>
                    <a:gd name="connsiteX0" fmla="*/ 487474 w 504407"/>
                    <a:gd name="connsiteY0" fmla="*/ 3258194 h 3258194"/>
                    <a:gd name="connsiteX1" fmla="*/ 11224 w 504407"/>
                    <a:gd name="connsiteY1" fmla="*/ 3248669 h 3258194"/>
                    <a:gd name="connsiteX2" fmla="*/ 477949 w 504407"/>
                    <a:gd name="connsiteY2" fmla="*/ 644 h 3258194"/>
                    <a:gd name="connsiteX3" fmla="*/ 487474 w 504407"/>
                    <a:gd name="connsiteY3" fmla="*/ 3258194 h 3258194"/>
                    <a:gd name="connsiteX0" fmla="*/ 487474 w 504407"/>
                    <a:gd name="connsiteY0" fmla="*/ 3258194 h 3285812"/>
                    <a:gd name="connsiteX1" fmla="*/ 11224 w 504407"/>
                    <a:gd name="connsiteY1" fmla="*/ 3248669 h 3285812"/>
                    <a:gd name="connsiteX2" fmla="*/ 477949 w 504407"/>
                    <a:gd name="connsiteY2" fmla="*/ 644 h 3285812"/>
                    <a:gd name="connsiteX3" fmla="*/ 487474 w 504407"/>
                    <a:gd name="connsiteY3" fmla="*/ 3258194 h 3285812"/>
                    <a:gd name="connsiteX0" fmla="*/ 487474 w 504407"/>
                    <a:gd name="connsiteY0" fmla="*/ 3258194 h 3277380"/>
                    <a:gd name="connsiteX1" fmla="*/ 11224 w 504407"/>
                    <a:gd name="connsiteY1" fmla="*/ 3248669 h 3277380"/>
                    <a:gd name="connsiteX2" fmla="*/ 477949 w 504407"/>
                    <a:gd name="connsiteY2" fmla="*/ 644 h 3277380"/>
                    <a:gd name="connsiteX3" fmla="*/ 487474 w 504407"/>
                    <a:gd name="connsiteY3" fmla="*/ 3258194 h 3277380"/>
                    <a:gd name="connsiteX0" fmla="*/ 477949 w 499445"/>
                    <a:gd name="connsiteY0" fmla="*/ 3315344 h 3315344"/>
                    <a:gd name="connsiteX1" fmla="*/ 11224 w 499445"/>
                    <a:gd name="connsiteY1" fmla="*/ 3248669 h 3315344"/>
                    <a:gd name="connsiteX2" fmla="*/ 477949 w 499445"/>
                    <a:gd name="connsiteY2" fmla="*/ 644 h 3315344"/>
                    <a:gd name="connsiteX3" fmla="*/ 477949 w 499445"/>
                    <a:gd name="connsiteY3" fmla="*/ 3315344 h 3315344"/>
                    <a:gd name="connsiteX0" fmla="*/ 514484 w 535980"/>
                    <a:gd name="connsiteY0" fmla="*/ 3315342 h 3315342"/>
                    <a:gd name="connsiteX1" fmla="*/ 9659 w 535980"/>
                    <a:gd name="connsiteY1" fmla="*/ 3258192 h 3315342"/>
                    <a:gd name="connsiteX2" fmla="*/ 514484 w 535980"/>
                    <a:gd name="connsiteY2" fmla="*/ 642 h 3315342"/>
                    <a:gd name="connsiteX3" fmla="*/ 514484 w 535980"/>
                    <a:gd name="connsiteY3" fmla="*/ 3315342 h 3315342"/>
                    <a:gd name="connsiteX0" fmla="*/ 514484 w 535980"/>
                    <a:gd name="connsiteY0" fmla="*/ 3315342 h 3315342"/>
                    <a:gd name="connsiteX1" fmla="*/ 9659 w 535980"/>
                    <a:gd name="connsiteY1" fmla="*/ 3258192 h 3315342"/>
                    <a:gd name="connsiteX2" fmla="*/ 514484 w 535980"/>
                    <a:gd name="connsiteY2" fmla="*/ 642 h 3315342"/>
                    <a:gd name="connsiteX3" fmla="*/ 514484 w 535980"/>
                    <a:gd name="connsiteY3" fmla="*/ 3315342 h 3315342"/>
                    <a:gd name="connsiteX0" fmla="*/ 504959 w 532163"/>
                    <a:gd name="connsiteY0" fmla="*/ 3267717 h 3278507"/>
                    <a:gd name="connsiteX1" fmla="*/ 9659 w 532163"/>
                    <a:gd name="connsiteY1" fmla="*/ 3258192 h 3278507"/>
                    <a:gd name="connsiteX2" fmla="*/ 514484 w 532163"/>
                    <a:gd name="connsiteY2" fmla="*/ 642 h 3278507"/>
                    <a:gd name="connsiteX3" fmla="*/ 504959 w 532163"/>
                    <a:gd name="connsiteY3" fmla="*/ 3267717 h 3278507"/>
                    <a:gd name="connsiteX0" fmla="*/ 504322 w 545560"/>
                    <a:gd name="connsiteY0" fmla="*/ 3067764 h 3078554"/>
                    <a:gd name="connsiteX1" fmla="*/ 9022 w 545560"/>
                    <a:gd name="connsiteY1" fmla="*/ 3058239 h 3078554"/>
                    <a:gd name="connsiteX2" fmla="*/ 532897 w 545560"/>
                    <a:gd name="connsiteY2" fmla="*/ 714 h 3078554"/>
                    <a:gd name="connsiteX3" fmla="*/ 504322 w 545560"/>
                    <a:gd name="connsiteY3" fmla="*/ 3067764 h 3078554"/>
                    <a:gd name="connsiteX0" fmla="*/ 504959 w 532163"/>
                    <a:gd name="connsiteY0" fmla="*/ 3086805 h 3097595"/>
                    <a:gd name="connsiteX1" fmla="*/ 9659 w 532163"/>
                    <a:gd name="connsiteY1" fmla="*/ 3077280 h 3097595"/>
                    <a:gd name="connsiteX2" fmla="*/ 514484 w 532163"/>
                    <a:gd name="connsiteY2" fmla="*/ 705 h 3097595"/>
                    <a:gd name="connsiteX3" fmla="*/ 504959 w 532163"/>
                    <a:gd name="connsiteY3" fmla="*/ 3086805 h 3097595"/>
                    <a:gd name="connsiteX0" fmla="*/ 506034 w 533238"/>
                    <a:gd name="connsiteY0" fmla="*/ 3086100 h 3096890"/>
                    <a:gd name="connsiteX1" fmla="*/ 10734 w 533238"/>
                    <a:gd name="connsiteY1" fmla="*/ 3076575 h 3096890"/>
                    <a:gd name="connsiteX2" fmla="*/ 515559 w 533238"/>
                    <a:gd name="connsiteY2" fmla="*/ 0 h 3096890"/>
                    <a:gd name="connsiteX3" fmla="*/ 506034 w 533238"/>
                    <a:gd name="connsiteY3" fmla="*/ 3086100 h 3096890"/>
                    <a:gd name="connsiteX0" fmla="*/ 506034 w 533238"/>
                    <a:gd name="connsiteY0" fmla="*/ 3086100 h 3088655"/>
                    <a:gd name="connsiteX1" fmla="*/ 10734 w 533238"/>
                    <a:gd name="connsiteY1" fmla="*/ 3076575 h 3088655"/>
                    <a:gd name="connsiteX2" fmla="*/ 515559 w 533238"/>
                    <a:gd name="connsiteY2" fmla="*/ 0 h 3088655"/>
                    <a:gd name="connsiteX3" fmla="*/ 506034 w 533238"/>
                    <a:gd name="connsiteY3" fmla="*/ 3086100 h 308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238" h="3088655">
                      <a:moveTo>
                        <a:pt x="506034" y="3086100"/>
                      </a:moveTo>
                      <a:cubicBezTo>
                        <a:pt x="347284" y="3082925"/>
                        <a:pt x="159959" y="3098800"/>
                        <a:pt x="10734" y="3076575"/>
                      </a:cubicBezTo>
                      <a:cubicBezTo>
                        <a:pt x="-46416" y="1736725"/>
                        <a:pt x="125034" y="15875"/>
                        <a:pt x="515559" y="0"/>
                      </a:cubicBezTo>
                      <a:cubicBezTo>
                        <a:pt x="547309" y="9525"/>
                        <a:pt x="531434" y="1943100"/>
                        <a:pt x="506034" y="3086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dirty="0"/>
                </a:p>
              </p:txBody>
            </p:sp>
          </p:grpSp>
          <p:grpSp>
            <p:nvGrpSpPr>
              <p:cNvPr id="13" name="그룹 119">
                <a:extLst/>
              </p:cNvPr>
              <p:cNvGrpSpPr/>
              <p:nvPr/>
            </p:nvGrpSpPr>
            <p:grpSpPr>
              <a:xfrm>
                <a:off x="5817530" y="3404710"/>
                <a:ext cx="409995" cy="1836722"/>
                <a:chOff x="4241914" y="2176670"/>
                <a:chExt cx="1118390" cy="5010230"/>
              </a:xfrm>
              <a:solidFill>
                <a:schemeClr val="bg1"/>
              </a:solidFill>
              <a:effectLst/>
            </p:grpSpPr>
            <p:sp>
              <p:nvSpPr>
                <p:cNvPr id="14" name="타원 55">
                  <a:extLst/>
                </p:cNvPr>
                <p:cNvSpPr/>
                <p:nvPr/>
              </p:nvSpPr>
              <p:spPr>
                <a:xfrm>
                  <a:off x="4241914" y="2176670"/>
                  <a:ext cx="1118390" cy="1811875"/>
                </a:xfrm>
                <a:custGeom>
                  <a:avLst/>
                  <a:gdLst>
                    <a:gd name="connsiteX0" fmla="*/ 0 w 1173877"/>
                    <a:gd name="connsiteY0" fmla="*/ 586939 h 1173877"/>
                    <a:gd name="connsiteX1" fmla="*/ 586939 w 1173877"/>
                    <a:gd name="connsiteY1" fmla="*/ 0 h 1173877"/>
                    <a:gd name="connsiteX2" fmla="*/ 1173878 w 1173877"/>
                    <a:gd name="connsiteY2" fmla="*/ 586939 h 1173877"/>
                    <a:gd name="connsiteX3" fmla="*/ 586939 w 1173877"/>
                    <a:gd name="connsiteY3" fmla="*/ 1173878 h 1173877"/>
                    <a:gd name="connsiteX4" fmla="*/ 0 w 1173877"/>
                    <a:gd name="connsiteY4" fmla="*/ 586939 h 1173877"/>
                    <a:gd name="connsiteX0" fmla="*/ 41 w 1173919"/>
                    <a:gd name="connsiteY0" fmla="*/ 932720 h 1519659"/>
                    <a:gd name="connsiteX1" fmla="*/ 610033 w 1173919"/>
                    <a:gd name="connsiteY1" fmla="*/ 0 h 1519659"/>
                    <a:gd name="connsiteX2" fmla="*/ 1173919 w 1173919"/>
                    <a:gd name="connsiteY2" fmla="*/ 932720 h 1519659"/>
                    <a:gd name="connsiteX3" fmla="*/ 586980 w 1173919"/>
                    <a:gd name="connsiteY3" fmla="*/ 1519659 h 1519659"/>
                    <a:gd name="connsiteX4" fmla="*/ 41 w 1173919"/>
                    <a:gd name="connsiteY4" fmla="*/ 932720 h 1519659"/>
                    <a:gd name="connsiteX0" fmla="*/ 74 w 1173952"/>
                    <a:gd name="connsiteY0" fmla="*/ 932720 h 1842389"/>
                    <a:gd name="connsiteX1" fmla="*/ 610066 w 1173952"/>
                    <a:gd name="connsiteY1" fmla="*/ 0 h 1842389"/>
                    <a:gd name="connsiteX2" fmla="*/ 1173952 w 1173952"/>
                    <a:gd name="connsiteY2" fmla="*/ 932720 h 1842389"/>
                    <a:gd name="connsiteX3" fmla="*/ 579329 w 1173952"/>
                    <a:gd name="connsiteY3" fmla="*/ 1842389 h 1842389"/>
                    <a:gd name="connsiteX4" fmla="*/ 74 w 1173952"/>
                    <a:gd name="connsiteY4" fmla="*/ 932720 h 1842389"/>
                    <a:gd name="connsiteX0" fmla="*/ 17 w 1173895"/>
                    <a:gd name="connsiteY0" fmla="*/ 932720 h 1842389"/>
                    <a:gd name="connsiteX1" fmla="*/ 610009 w 1173895"/>
                    <a:gd name="connsiteY1" fmla="*/ 0 h 1842389"/>
                    <a:gd name="connsiteX2" fmla="*/ 1173895 w 1173895"/>
                    <a:gd name="connsiteY2" fmla="*/ 932720 h 1842389"/>
                    <a:gd name="connsiteX3" fmla="*/ 579272 w 1173895"/>
                    <a:gd name="connsiteY3" fmla="*/ 1842389 h 1842389"/>
                    <a:gd name="connsiteX4" fmla="*/ 17 w 1173895"/>
                    <a:gd name="connsiteY4" fmla="*/ 932720 h 1842389"/>
                    <a:gd name="connsiteX0" fmla="*/ 756 w 1174634"/>
                    <a:gd name="connsiteY0" fmla="*/ 932720 h 1842389"/>
                    <a:gd name="connsiteX1" fmla="*/ 610748 w 1174634"/>
                    <a:gd name="connsiteY1" fmla="*/ 0 h 1842389"/>
                    <a:gd name="connsiteX2" fmla="*/ 1174634 w 1174634"/>
                    <a:gd name="connsiteY2" fmla="*/ 932720 h 1842389"/>
                    <a:gd name="connsiteX3" fmla="*/ 580011 w 1174634"/>
                    <a:gd name="connsiteY3" fmla="*/ 1842389 h 1842389"/>
                    <a:gd name="connsiteX4" fmla="*/ 756 w 1174634"/>
                    <a:gd name="connsiteY4" fmla="*/ 932720 h 1842389"/>
                    <a:gd name="connsiteX0" fmla="*/ 756 w 1174634"/>
                    <a:gd name="connsiteY0" fmla="*/ 932720 h 1842389"/>
                    <a:gd name="connsiteX1" fmla="*/ 610748 w 1174634"/>
                    <a:gd name="connsiteY1" fmla="*/ 0 h 1842389"/>
                    <a:gd name="connsiteX2" fmla="*/ 1174634 w 1174634"/>
                    <a:gd name="connsiteY2" fmla="*/ 932720 h 1842389"/>
                    <a:gd name="connsiteX3" fmla="*/ 580011 w 1174634"/>
                    <a:gd name="connsiteY3" fmla="*/ 1842389 h 1842389"/>
                    <a:gd name="connsiteX4" fmla="*/ 756 w 1174634"/>
                    <a:gd name="connsiteY4" fmla="*/ 932720 h 1842389"/>
                    <a:gd name="connsiteX0" fmla="*/ 542 w 1174420"/>
                    <a:gd name="connsiteY0" fmla="*/ 932720 h 1842389"/>
                    <a:gd name="connsiteX1" fmla="*/ 610534 w 1174420"/>
                    <a:gd name="connsiteY1" fmla="*/ 0 h 1842389"/>
                    <a:gd name="connsiteX2" fmla="*/ 1174420 w 1174420"/>
                    <a:gd name="connsiteY2" fmla="*/ 932720 h 1842389"/>
                    <a:gd name="connsiteX3" fmla="*/ 579797 w 1174420"/>
                    <a:gd name="connsiteY3" fmla="*/ 1842389 h 1842389"/>
                    <a:gd name="connsiteX4" fmla="*/ 542 w 1174420"/>
                    <a:gd name="connsiteY4" fmla="*/ 932720 h 1842389"/>
                    <a:gd name="connsiteX0" fmla="*/ 542 w 1174420"/>
                    <a:gd name="connsiteY0" fmla="*/ 932720 h 1842389"/>
                    <a:gd name="connsiteX1" fmla="*/ 610534 w 1174420"/>
                    <a:gd name="connsiteY1" fmla="*/ 0 h 1842389"/>
                    <a:gd name="connsiteX2" fmla="*/ 1174420 w 1174420"/>
                    <a:gd name="connsiteY2" fmla="*/ 932720 h 1842389"/>
                    <a:gd name="connsiteX3" fmla="*/ 579797 w 1174420"/>
                    <a:gd name="connsiteY3" fmla="*/ 1842389 h 1842389"/>
                    <a:gd name="connsiteX4" fmla="*/ 542 w 1174420"/>
                    <a:gd name="connsiteY4" fmla="*/ 932720 h 1842389"/>
                    <a:gd name="connsiteX0" fmla="*/ 542 w 1175985"/>
                    <a:gd name="connsiteY0" fmla="*/ 932720 h 1842389"/>
                    <a:gd name="connsiteX1" fmla="*/ 610534 w 1175985"/>
                    <a:gd name="connsiteY1" fmla="*/ 0 h 1842389"/>
                    <a:gd name="connsiteX2" fmla="*/ 1174420 w 1175985"/>
                    <a:gd name="connsiteY2" fmla="*/ 932720 h 1842389"/>
                    <a:gd name="connsiteX3" fmla="*/ 579797 w 1175985"/>
                    <a:gd name="connsiteY3" fmla="*/ 1842389 h 1842389"/>
                    <a:gd name="connsiteX4" fmla="*/ 542 w 1175985"/>
                    <a:gd name="connsiteY4" fmla="*/ 932720 h 1842389"/>
                    <a:gd name="connsiteX0" fmla="*/ 542 w 1175985"/>
                    <a:gd name="connsiteY0" fmla="*/ 932720 h 1842389"/>
                    <a:gd name="connsiteX1" fmla="*/ 610534 w 1175985"/>
                    <a:gd name="connsiteY1" fmla="*/ 0 h 1842389"/>
                    <a:gd name="connsiteX2" fmla="*/ 1174420 w 1175985"/>
                    <a:gd name="connsiteY2" fmla="*/ 932720 h 1842389"/>
                    <a:gd name="connsiteX3" fmla="*/ 579797 w 1175985"/>
                    <a:gd name="connsiteY3" fmla="*/ 1842389 h 1842389"/>
                    <a:gd name="connsiteX4" fmla="*/ 542 w 1175985"/>
                    <a:gd name="connsiteY4" fmla="*/ 932720 h 1842389"/>
                    <a:gd name="connsiteX0" fmla="*/ 542 w 1174536"/>
                    <a:gd name="connsiteY0" fmla="*/ 932720 h 1842389"/>
                    <a:gd name="connsiteX1" fmla="*/ 610534 w 1174536"/>
                    <a:gd name="connsiteY1" fmla="*/ 0 h 1842389"/>
                    <a:gd name="connsiteX2" fmla="*/ 1174420 w 1174536"/>
                    <a:gd name="connsiteY2" fmla="*/ 932720 h 1842389"/>
                    <a:gd name="connsiteX3" fmla="*/ 579797 w 1174536"/>
                    <a:gd name="connsiteY3" fmla="*/ 1842389 h 1842389"/>
                    <a:gd name="connsiteX4" fmla="*/ 542 w 1174536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872 w 1144196"/>
                    <a:gd name="connsiteY0" fmla="*/ 932720 h 1842389"/>
                    <a:gd name="connsiteX1" fmla="*/ 580128 w 1144196"/>
                    <a:gd name="connsiteY1" fmla="*/ 0 h 1842389"/>
                    <a:gd name="connsiteX2" fmla="*/ 1144014 w 1144196"/>
                    <a:gd name="connsiteY2" fmla="*/ 932720 h 1842389"/>
                    <a:gd name="connsiteX3" fmla="*/ 549391 w 1144196"/>
                    <a:gd name="connsiteY3" fmla="*/ 1842389 h 1842389"/>
                    <a:gd name="connsiteX4" fmla="*/ 872 w 1144196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4 w 1144158"/>
                    <a:gd name="connsiteY0" fmla="*/ 932720 h 1842389"/>
                    <a:gd name="connsiteX1" fmla="*/ 579830 w 1144158"/>
                    <a:gd name="connsiteY1" fmla="*/ 0 h 1842389"/>
                    <a:gd name="connsiteX2" fmla="*/ 1143716 w 1144158"/>
                    <a:gd name="connsiteY2" fmla="*/ 932720 h 1842389"/>
                    <a:gd name="connsiteX3" fmla="*/ 549093 w 1144158"/>
                    <a:gd name="connsiteY3" fmla="*/ 1842389 h 1842389"/>
                    <a:gd name="connsiteX4" fmla="*/ 574 w 1144158"/>
                    <a:gd name="connsiteY4" fmla="*/ 932720 h 1842389"/>
                    <a:gd name="connsiteX0" fmla="*/ 574 w 1144158"/>
                    <a:gd name="connsiteY0" fmla="*/ 932720 h 1842389"/>
                    <a:gd name="connsiteX1" fmla="*/ 579830 w 1144158"/>
                    <a:gd name="connsiteY1" fmla="*/ 0 h 1842389"/>
                    <a:gd name="connsiteX2" fmla="*/ 1143716 w 1144158"/>
                    <a:gd name="connsiteY2" fmla="*/ 932720 h 1842389"/>
                    <a:gd name="connsiteX3" fmla="*/ 549093 w 1144158"/>
                    <a:gd name="connsiteY3" fmla="*/ 1842389 h 1842389"/>
                    <a:gd name="connsiteX4" fmla="*/ 574 w 1144158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3 w 1136147"/>
                    <a:gd name="connsiteY0" fmla="*/ 932723 h 1842395"/>
                    <a:gd name="connsiteX1" fmla="*/ 579829 w 1136147"/>
                    <a:gd name="connsiteY1" fmla="*/ 3 h 1842395"/>
                    <a:gd name="connsiteX2" fmla="*/ 1136031 w 1136147"/>
                    <a:gd name="connsiteY2" fmla="*/ 925039 h 1842395"/>
                    <a:gd name="connsiteX3" fmla="*/ 549092 w 1136147"/>
                    <a:gd name="connsiteY3" fmla="*/ 1842392 h 1842395"/>
                    <a:gd name="connsiteX4" fmla="*/ 573 w 1136147"/>
                    <a:gd name="connsiteY4" fmla="*/ 932723 h 1842395"/>
                    <a:gd name="connsiteX0" fmla="*/ 573 w 1136147"/>
                    <a:gd name="connsiteY0" fmla="*/ 894353 h 1842497"/>
                    <a:gd name="connsiteX1" fmla="*/ 579829 w 1136147"/>
                    <a:gd name="connsiteY1" fmla="*/ 53 h 1842497"/>
                    <a:gd name="connsiteX2" fmla="*/ 1136031 w 1136147"/>
                    <a:gd name="connsiteY2" fmla="*/ 925089 h 1842497"/>
                    <a:gd name="connsiteX3" fmla="*/ 549092 w 1136147"/>
                    <a:gd name="connsiteY3" fmla="*/ 1842442 h 1842497"/>
                    <a:gd name="connsiteX4" fmla="*/ 573 w 1136147"/>
                    <a:gd name="connsiteY4" fmla="*/ 894353 h 1842497"/>
                    <a:gd name="connsiteX0" fmla="*/ 573 w 1136147"/>
                    <a:gd name="connsiteY0" fmla="*/ 894358 h 1842502"/>
                    <a:gd name="connsiteX1" fmla="*/ 579829 w 1136147"/>
                    <a:gd name="connsiteY1" fmla="*/ 58 h 1842502"/>
                    <a:gd name="connsiteX2" fmla="*/ 1136031 w 1136147"/>
                    <a:gd name="connsiteY2" fmla="*/ 925094 h 1842502"/>
                    <a:gd name="connsiteX3" fmla="*/ 549092 w 1136147"/>
                    <a:gd name="connsiteY3" fmla="*/ 1842447 h 1842502"/>
                    <a:gd name="connsiteX4" fmla="*/ 573 w 1136147"/>
                    <a:gd name="connsiteY4" fmla="*/ 894358 h 1842502"/>
                    <a:gd name="connsiteX0" fmla="*/ 573 w 1136147"/>
                    <a:gd name="connsiteY0" fmla="*/ 894362 h 1842506"/>
                    <a:gd name="connsiteX1" fmla="*/ 579829 w 1136147"/>
                    <a:gd name="connsiteY1" fmla="*/ 62 h 1842506"/>
                    <a:gd name="connsiteX2" fmla="*/ 1136031 w 1136147"/>
                    <a:gd name="connsiteY2" fmla="*/ 925098 h 1842506"/>
                    <a:gd name="connsiteX3" fmla="*/ 549092 w 1136147"/>
                    <a:gd name="connsiteY3" fmla="*/ 1842451 h 1842506"/>
                    <a:gd name="connsiteX4" fmla="*/ 573 w 1136147"/>
                    <a:gd name="connsiteY4" fmla="*/ 894362 h 1842506"/>
                    <a:gd name="connsiteX0" fmla="*/ 573 w 1136031"/>
                    <a:gd name="connsiteY0" fmla="*/ 894362 h 1842506"/>
                    <a:gd name="connsiteX1" fmla="*/ 579829 w 1136031"/>
                    <a:gd name="connsiteY1" fmla="*/ 62 h 1842506"/>
                    <a:gd name="connsiteX2" fmla="*/ 1136031 w 1136031"/>
                    <a:gd name="connsiteY2" fmla="*/ 925098 h 1842506"/>
                    <a:gd name="connsiteX3" fmla="*/ 549092 w 1136031"/>
                    <a:gd name="connsiteY3" fmla="*/ 1842451 h 1842506"/>
                    <a:gd name="connsiteX4" fmla="*/ 573 w 1136031"/>
                    <a:gd name="connsiteY4" fmla="*/ 894362 h 1842506"/>
                    <a:gd name="connsiteX0" fmla="*/ 944 w 1136402"/>
                    <a:gd name="connsiteY0" fmla="*/ 894362 h 1842506"/>
                    <a:gd name="connsiteX1" fmla="*/ 580200 w 1136402"/>
                    <a:gd name="connsiteY1" fmla="*/ 62 h 1842506"/>
                    <a:gd name="connsiteX2" fmla="*/ 1136402 w 1136402"/>
                    <a:gd name="connsiteY2" fmla="*/ 925098 h 1842506"/>
                    <a:gd name="connsiteX3" fmla="*/ 549463 w 1136402"/>
                    <a:gd name="connsiteY3" fmla="*/ 1842451 h 1842506"/>
                    <a:gd name="connsiteX4" fmla="*/ 944 w 1136402"/>
                    <a:gd name="connsiteY4" fmla="*/ 894362 h 1842506"/>
                    <a:gd name="connsiteX0" fmla="*/ 1105 w 1136563"/>
                    <a:gd name="connsiteY0" fmla="*/ 894362 h 1842506"/>
                    <a:gd name="connsiteX1" fmla="*/ 580361 w 1136563"/>
                    <a:gd name="connsiteY1" fmla="*/ 62 h 1842506"/>
                    <a:gd name="connsiteX2" fmla="*/ 1136563 w 1136563"/>
                    <a:gd name="connsiteY2" fmla="*/ 925098 h 1842506"/>
                    <a:gd name="connsiteX3" fmla="*/ 549624 w 1136563"/>
                    <a:gd name="connsiteY3" fmla="*/ 1842451 h 1842506"/>
                    <a:gd name="connsiteX4" fmla="*/ 1105 w 1136563"/>
                    <a:gd name="connsiteY4" fmla="*/ 894362 h 1842506"/>
                    <a:gd name="connsiteX0" fmla="*/ 1105 w 1136563"/>
                    <a:gd name="connsiteY0" fmla="*/ 894362 h 1842506"/>
                    <a:gd name="connsiteX1" fmla="*/ 580361 w 1136563"/>
                    <a:gd name="connsiteY1" fmla="*/ 62 h 1842506"/>
                    <a:gd name="connsiteX2" fmla="*/ 1136563 w 1136563"/>
                    <a:gd name="connsiteY2" fmla="*/ 925098 h 1842506"/>
                    <a:gd name="connsiteX3" fmla="*/ 549624 w 1136563"/>
                    <a:gd name="connsiteY3" fmla="*/ 1842451 h 1842506"/>
                    <a:gd name="connsiteX4" fmla="*/ 1105 w 1136563"/>
                    <a:gd name="connsiteY4" fmla="*/ 894362 h 1842506"/>
                    <a:gd name="connsiteX0" fmla="*/ 530 w 1175493"/>
                    <a:gd name="connsiteY0" fmla="*/ 904205 h 1842443"/>
                    <a:gd name="connsiteX1" fmla="*/ 619291 w 1175493"/>
                    <a:gd name="connsiteY1" fmla="*/ 29 h 1842443"/>
                    <a:gd name="connsiteX2" fmla="*/ 1175493 w 1175493"/>
                    <a:gd name="connsiteY2" fmla="*/ 925065 h 1842443"/>
                    <a:gd name="connsiteX3" fmla="*/ 588554 w 1175493"/>
                    <a:gd name="connsiteY3" fmla="*/ 1842418 h 1842443"/>
                    <a:gd name="connsiteX4" fmla="*/ 530 w 1175493"/>
                    <a:gd name="connsiteY4" fmla="*/ 904205 h 1842443"/>
                    <a:gd name="connsiteX0" fmla="*/ 527 w 1155736"/>
                    <a:gd name="connsiteY0" fmla="*/ 904205 h 1842443"/>
                    <a:gd name="connsiteX1" fmla="*/ 619288 w 1155736"/>
                    <a:gd name="connsiteY1" fmla="*/ 29 h 1842443"/>
                    <a:gd name="connsiteX2" fmla="*/ 1155736 w 1155736"/>
                    <a:gd name="connsiteY2" fmla="*/ 925065 h 1842443"/>
                    <a:gd name="connsiteX3" fmla="*/ 588551 w 1155736"/>
                    <a:gd name="connsiteY3" fmla="*/ 1842418 h 1842443"/>
                    <a:gd name="connsiteX4" fmla="*/ 527 w 1155736"/>
                    <a:gd name="connsiteY4" fmla="*/ 904205 h 1842443"/>
                    <a:gd name="connsiteX0" fmla="*/ 620 w 1155829"/>
                    <a:gd name="connsiteY0" fmla="*/ 904205 h 1842443"/>
                    <a:gd name="connsiteX1" fmla="*/ 619381 w 1155829"/>
                    <a:gd name="connsiteY1" fmla="*/ 29 h 1842443"/>
                    <a:gd name="connsiteX2" fmla="*/ 1155829 w 1155829"/>
                    <a:gd name="connsiteY2" fmla="*/ 925065 h 1842443"/>
                    <a:gd name="connsiteX3" fmla="*/ 588644 w 1155829"/>
                    <a:gd name="connsiteY3" fmla="*/ 1842418 h 1842443"/>
                    <a:gd name="connsiteX4" fmla="*/ 620 w 1155829"/>
                    <a:gd name="connsiteY4" fmla="*/ 904205 h 1842443"/>
                    <a:gd name="connsiteX0" fmla="*/ 853 w 1156062"/>
                    <a:gd name="connsiteY0" fmla="*/ 904570 h 1842808"/>
                    <a:gd name="connsiteX1" fmla="*/ 619614 w 1156062"/>
                    <a:gd name="connsiteY1" fmla="*/ 394 h 1842808"/>
                    <a:gd name="connsiteX2" fmla="*/ 1156062 w 1156062"/>
                    <a:gd name="connsiteY2" fmla="*/ 925430 h 1842808"/>
                    <a:gd name="connsiteX3" fmla="*/ 588877 w 1156062"/>
                    <a:gd name="connsiteY3" fmla="*/ 1842783 h 1842808"/>
                    <a:gd name="connsiteX4" fmla="*/ 853 w 1156062"/>
                    <a:gd name="connsiteY4" fmla="*/ 904570 h 1842808"/>
                    <a:gd name="connsiteX0" fmla="*/ 949 w 1156158"/>
                    <a:gd name="connsiteY0" fmla="*/ 904271 h 1842509"/>
                    <a:gd name="connsiteX1" fmla="*/ 619710 w 1156158"/>
                    <a:gd name="connsiteY1" fmla="*/ 95 h 1842509"/>
                    <a:gd name="connsiteX2" fmla="*/ 1156158 w 1156158"/>
                    <a:gd name="connsiteY2" fmla="*/ 925131 h 1842509"/>
                    <a:gd name="connsiteX3" fmla="*/ 588973 w 1156158"/>
                    <a:gd name="connsiteY3" fmla="*/ 1842484 h 1842509"/>
                    <a:gd name="connsiteX4" fmla="*/ 949 w 1156158"/>
                    <a:gd name="connsiteY4" fmla="*/ 904271 h 1842509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8 w 1155217"/>
                    <a:gd name="connsiteY0" fmla="*/ 904270 h 1842508"/>
                    <a:gd name="connsiteX1" fmla="*/ 599016 w 1155217"/>
                    <a:gd name="connsiteY1" fmla="*/ 94 h 1842508"/>
                    <a:gd name="connsiteX2" fmla="*/ 1155217 w 1155217"/>
                    <a:gd name="connsiteY2" fmla="*/ 925130 h 1842508"/>
                    <a:gd name="connsiteX3" fmla="*/ 588032 w 1155217"/>
                    <a:gd name="connsiteY3" fmla="*/ 1842483 h 1842508"/>
                    <a:gd name="connsiteX4" fmla="*/ 8 w 1155217"/>
                    <a:gd name="connsiteY4" fmla="*/ 904270 h 1842508"/>
                    <a:gd name="connsiteX0" fmla="*/ 8 w 1155217"/>
                    <a:gd name="connsiteY0" fmla="*/ 904270 h 1842508"/>
                    <a:gd name="connsiteX1" fmla="*/ 599016 w 1155217"/>
                    <a:gd name="connsiteY1" fmla="*/ 94 h 1842508"/>
                    <a:gd name="connsiteX2" fmla="*/ 1155217 w 1155217"/>
                    <a:gd name="connsiteY2" fmla="*/ 925130 h 1842508"/>
                    <a:gd name="connsiteX3" fmla="*/ 588032 w 1155217"/>
                    <a:gd name="connsiteY3" fmla="*/ 1842483 h 1842508"/>
                    <a:gd name="connsiteX4" fmla="*/ 8 w 1155217"/>
                    <a:gd name="connsiteY4" fmla="*/ 904270 h 1842508"/>
                    <a:gd name="connsiteX0" fmla="*/ 184 w 1155393"/>
                    <a:gd name="connsiteY0" fmla="*/ 904270 h 1842508"/>
                    <a:gd name="connsiteX1" fmla="*/ 599192 w 1155393"/>
                    <a:gd name="connsiteY1" fmla="*/ 94 h 1842508"/>
                    <a:gd name="connsiteX2" fmla="*/ 1155393 w 1155393"/>
                    <a:gd name="connsiteY2" fmla="*/ 925130 h 1842508"/>
                    <a:gd name="connsiteX3" fmla="*/ 588208 w 1155393"/>
                    <a:gd name="connsiteY3" fmla="*/ 1842483 h 1842508"/>
                    <a:gd name="connsiteX4" fmla="*/ 184 w 1155393"/>
                    <a:gd name="connsiteY4" fmla="*/ 904270 h 1842508"/>
                    <a:gd name="connsiteX0" fmla="*/ 184 w 1155393"/>
                    <a:gd name="connsiteY0" fmla="*/ 904240 h 1842478"/>
                    <a:gd name="connsiteX1" fmla="*/ 599192 w 1155393"/>
                    <a:gd name="connsiteY1" fmla="*/ 64 h 1842478"/>
                    <a:gd name="connsiteX2" fmla="*/ 1155393 w 1155393"/>
                    <a:gd name="connsiteY2" fmla="*/ 925100 h 1842478"/>
                    <a:gd name="connsiteX3" fmla="*/ 588208 w 1155393"/>
                    <a:gd name="connsiteY3" fmla="*/ 1842453 h 1842478"/>
                    <a:gd name="connsiteX4" fmla="*/ 184 w 1155393"/>
                    <a:gd name="connsiteY4" fmla="*/ 904240 h 1842478"/>
                    <a:gd name="connsiteX0" fmla="*/ 184 w 1155393"/>
                    <a:gd name="connsiteY0" fmla="*/ 904259 h 1842497"/>
                    <a:gd name="connsiteX1" fmla="*/ 599192 w 1155393"/>
                    <a:gd name="connsiteY1" fmla="*/ 83 h 1842497"/>
                    <a:gd name="connsiteX2" fmla="*/ 1155393 w 1155393"/>
                    <a:gd name="connsiteY2" fmla="*/ 925119 h 1842497"/>
                    <a:gd name="connsiteX3" fmla="*/ 588208 w 1155393"/>
                    <a:gd name="connsiteY3" fmla="*/ 1842472 h 1842497"/>
                    <a:gd name="connsiteX4" fmla="*/ 184 w 1155393"/>
                    <a:gd name="connsiteY4" fmla="*/ 904259 h 1842497"/>
                    <a:gd name="connsiteX0" fmla="*/ 184 w 1155718"/>
                    <a:gd name="connsiteY0" fmla="*/ 904235 h 1842465"/>
                    <a:gd name="connsiteX1" fmla="*/ 599192 w 1155718"/>
                    <a:gd name="connsiteY1" fmla="*/ 59 h 1842465"/>
                    <a:gd name="connsiteX2" fmla="*/ 1155393 w 1155718"/>
                    <a:gd name="connsiteY2" fmla="*/ 925095 h 1842465"/>
                    <a:gd name="connsiteX3" fmla="*/ 588208 w 1155718"/>
                    <a:gd name="connsiteY3" fmla="*/ 1842448 h 1842465"/>
                    <a:gd name="connsiteX4" fmla="*/ 184 w 1155718"/>
                    <a:gd name="connsiteY4" fmla="*/ 904235 h 1842465"/>
                    <a:gd name="connsiteX0" fmla="*/ 9 w 1155230"/>
                    <a:gd name="connsiteY0" fmla="*/ 933851 h 1872079"/>
                    <a:gd name="connsiteX1" fmla="*/ 599017 w 1155230"/>
                    <a:gd name="connsiteY1" fmla="*/ 46 h 1872079"/>
                    <a:gd name="connsiteX2" fmla="*/ 1155218 w 1155230"/>
                    <a:gd name="connsiteY2" fmla="*/ 954711 h 1872079"/>
                    <a:gd name="connsiteX3" fmla="*/ 588033 w 1155230"/>
                    <a:gd name="connsiteY3" fmla="*/ 1872064 h 1872079"/>
                    <a:gd name="connsiteX4" fmla="*/ 9 w 1155230"/>
                    <a:gd name="connsiteY4" fmla="*/ 933851 h 1872079"/>
                    <a:gd name="connsiteX0" fmla="*/ 184 w 1155405"/>
                    <a:gd name="connsiteY0" fmla="*/ 933851 h 1872078"/>
                    <a:gd name="connsiteX1" fmla="*/ 599192 w 1155405"/>
                    <a:gd name="connsiteY1" fmla="*/ 46 h 1872078"/>
                    <a:gd name="connsiteX2" fmla="*/ 1155393 w 1155405"/>
                    <a:gd name="connsiteY2" fmla="*/ 954711 h 1872078"/>
                    <a:gd name="connsiteX3" fmla="*/ 588208 w 1155405"/>
                    <a:gd name="connsiteY3" fmla="*/ 1872064 h 1872078"/>
                    <a:gd name="connsiteX4" fmla="*/ 184 w 1155405"/>
                    <a:gd name="connsiteY4" fmla="*/ 933851 h 1872078"/>
                    <a:gd name="connsiteX0" fmla="*/ 184 w 1155572"/>
                    <a:gd name="connsiteY0" fmla="*/ 933863 h 1872093"/>
                    <a:gd name="connsiteX1" fmla="*/ 599192 w 1155572"/>
                    <a:gd name="connsiteY1" fmla="*/ 58 h 1872093"/>
                    <a:gd name="connsiteX2" fmla="*/ 1155393 w 1155572"/>
                    <a:gd name="connsiteY2" fmla="*/ 954723 h 1872093"/>
                    <a:gd name="connsiteX3" fmla="*/ 588208 w 1155572"/>
                    <a:gd name="connsiteY3" fmla="*/ 1872076 h 1872093"/>
                    <a:gd name="connsiteX4" fmla="*/ 184 w 1155572"/>
                    <a:gd name="connsiteY4" fmla="*/ 933863 h 1872093"/>
                    <a:gd name="connsiteX0" fmla="*/ 184 w 1155560"/>
                    <a:gd name="connsiteY0" fmla="*/ 933863 h 1872094"/>
                    <a:gd name="connsiteX1" fmla="*/ 599192 w 1155560"/>
                    <a:gd name="connsiteY1" fmla="*/ 58 h 1872094"/>
                    <a:gd name="connsiteX2" fmla="*/ 1155393 w 1155560"/>
                    <a:gd name="connsiteY2" fmla="*/ 954723 h 1872094"/>
                    <a:gd name="connsiteX3" fmla="*/ 588208 w 1155560"/>
                    <a:gd name="connsiteY3" fmla="*/ 1872076 h 1872094"/>
                    <a:gd name="connsiteX4" fmla="*/ 184 w 1155560"/>
                    <a:gd name="connsiteY4" fmla="*/ 933863 h 187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5560" h="1872094">
                      <a:moveTo>
                        <a:pt x="184" y="933863"/>
                      </a:moveTo>
                      <a:cubicBezTo>
                        <a:pt x="-7861" y="453961"/>
                        <a:pt x="248634" y="6457"/>
                        <a:pt x="599192" y="58"/>
                      </a:cubicBezTo>
                      <a:cubicBezTo>
                        <a:pt x="949750" y="-6341"/>
                        <a:pt x="1147347" y="524204"/>
                        <a:pt x="1155393" y="954723"/>
                      </a:cubicBezTo>
                      <a:cubicBezTo>
                        <a:pt x="1163439" y="1385242"/>
                        <a:pt x="879509" y="1875552"/>
                        <a:pt x="588208" y="1872076"/>
                      </a:cubicBezTo>
                      <a:cubicBezTo>
                        <a:pt x="296907" y="1868600"/>
                        <a:pt x="8229" y="1413765"/>
                        <a:pt x="184" y="9338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dirty="0"/>
                </a:p>
              </p:txBody>
            </p:sp>
            <p:sp>
              <p:nvSpPr>
                <p:cNvPr id="15" name="사다리꼴 121">
                  <a:extLst/>
                </p:cNvPr>
                <p:cNvSpPr/>
                <p:nvPr/>
              </p:nvSpPr>
              <p:spPr>
                <a:xfrm>
                  <a:off x="4624785" y="3962858"/>
                  <a:ext cx="352648" cy="3044392"/>
                </a:xfrm>
                <a:prstGeom prst="trapezoid">
                  <a:avLst>
                    <a:gd name="adj" fmla="val 1720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/>
                </a:p>
              </p:txBody>
            </p:sp>
            <p:sp>
              <p:nvSpPr>
                <p:cNvPr id="16" name="타원 122">
                  <a:extLst/>
                </p:cNvPr>
                <p:cNvSpPr/>
                <p:nvPr/>
              </p:nvSpPr>
              <p:spPr>
                <a:xfrm>
                  <a:off x="4624785" y="6834252"/>
                  <a:ext cx="352648" cy="3526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/>
                </a:p>
              </p:txBody>
            </p:sp>
          </p:grpSp>
        </p:grpSp>
      </p:grpSp>
      <p:sp>
        <p:nvSpPr>
          <p:cNvPr id="27" name="Frame 22">
            <a:extLst/>
          </p:cNvPr>
          <p:cNvSpPr/>
          <p:nvPr userDrawn="1"/>
        </p:nvSpPr>
        <p:spPr>
          <a:xfrm>
            <a:off x="1050925" y="1493838"/>
            <a:ext cx="10239375" cy="3870325"/>
          </a:xfrm>
          <a:prstGeom prst="frame">
            <a:avLst>
              <a:gd name="adj1" fmla="val 26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: Shape 23">
            <a:extLst/>
          </p:cNvPr>
          <p:cNvSpPr/>
          <p:nvPr userDrawn="1"/>
        </p:nvSpPr>
        <p:spPr>
          <a:xfrm>
            <a:off x="5024438" y="1493838"/>
            <a:ext cx="6265862" cy="3870325"/>
          </a:xfrm>
          <a:custGeom>
            <a:avLst/>
            <a:gdLst>
              <a:gd name="connsiteX0" fmla="*/ 0 w 6264998"/>
              <a:gd name="connsiteY0" fmla="*/ 0 h 3870356"/>
              <a:gd name="connsiteX1" fmla="*/ 6264998 w 6264998"/>
              <a:gd name="connsiteY1" fmla="*/ 0 h 3870356"/>
              <a:gd name="connsiteX2" fmla="*/ 6264998 w 6264998"/>
              <a:gd name="connsiteY2" fmla="*/ 3870356 h 3870356"/>
              <a:gd name="connsiteX3" fmla="*/ 0 w 6264998"/>
              <a:gd name="connsiteY3" fmla="*/ 3870356 h 3870356"/>
              <a:gd name="connsiteX4" fmla="*/ 0 w 6264998"/>
              <a:gd name="connsiteY4" fmla="*/ 3766282 h 3870356"/>
              <a:gd name="connsiteX5" fmla="*/ 6160924 w 6264998"/>
              <a:gd name="connsiteY5" fmla="*/ 3766282 h 3870356"/>
              <a:gd name="connsiteX6" fmla="*/ 6160924 w 6264998"/>
              <a:gd name="connsiteY6" fmla="*/ 104074 h 3870356"/>
              <a:gd name="connsiteX7" fmla="*/ 0 w 6264998"/>
              <a:gd name="connsiteY7" fmla="*/ 104074 h 387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998" h="3870356">
                <a:moveTo>
                  <a:pt x="0" y="0"/>
                </a:moveTo>
                <a:lnTo>
                  <a:pt x="6264998" y="0"/>
                </a:lnTo>
                <a:lnTo>
                  <a:pt x="6264998" y="3870356"/>
                </a:lnTo>
                <a:lnTo>
                  <a:pt x="0" y="3870356"/>
                </a:lnTo>
                <a:lnTo>
                  <a:pt x="0" y="3766282"/>
                </a:lnTo>
                <a:lnTo>
                  <a:pt x="6160924" y="3766282"/>
                </a:lnTo>
                <a:lnTo>
                  <a:pt x="6160924" y="104074"/>
                </a:lnTo>
                <a:lnTo>
                  <a:pt x="0" y="104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 Placeholder 9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5699051" y="2928607"/>
            <a:ext cx="5083626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fr-FR" altLang="ko-KR" smtClean="0"/>
              <a:t>Cliquez pour modifier les styles du texte du masque</a:t>
            </a:r>
          </a:p>
        </p:txBody>
      </p:sp>
      <p:sp>
        <p:nvSpPr>
          <p:cNvPr id="26" name="Text Placeholder 9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5699051" y="3606023"/>
            <a:ext cx="508362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fr-FR" altLang="ko-K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216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forceAA="0">
            <a:noAutofit/>
          </a:bodyPr>
          <a:lstStyle>
            <a:lvl1pPr marL="0" indent="0" algn="ctr">
              <a:buNone/>
              <a:def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altLang="ko-KR" noProof="0" smtClean="0"/>
              <a:t>Cliquez sur l'icône pour ajouter une image</a:t>
            </a:r>
            <a:endParaRPr lang="ko-KR" altLang="en-US" noProof="0" dirty="0"/>
          </a:p>
        </p:txBody>
      </p:sp>
      <p:sp>
        <p:nvSpPr>
          <p:cNvPr id="3" name="그림 개체 틀 2">
            <a:extLst/>
          </p:cNvPr>
          <p:cNvSpPr>
            <a:spLocks noGrp="1"/>
          </p:cNvSpPr>
          <p:nvPr>
            <p:ph type="pic" sz="quarter" idx="15"/>
          </p:nvPr>
        </p:nvSpPr>
        <p:spPr>
          <a:xfrm>
            <a:off x="709055" y="3163702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altLang="ko-KR" noProof="0" smtClean="0"/>
              <a:t>Cliquez sur l'icône pour ajouter une image</a:t>
            </a:r>
            <a:endParaRPr lang="en-US" altLang="ko-KR" noProof="0" dirty="0"/>
          </a:p>
        </p:txBody>
      </p:sp>
      <p:sp>
        <p:nvSpPr>
          <p:cNvPr id="4" name="그림 개체 틀 2">
            <a:extLst/>
          </p:cNvPr>
          <p:cNvSpPr>
            <a:spLocks noGrp="1"/>
          </p:cNvSpPr>
          <p:nvPr>
            <p:ph type="pic" sz="quarter" idx="16"/>
          </p:nvPr>
        </p:nvSpPr>
        <p:spPr>
          <a:xfrm rot="21010445">
            <a:off x="4517226" y="2806647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altLang="ko-KR" noProof="0" smtClean="0"/>
              <a:t>Cliquez sur l'icône pour ajouter une image</a:t>
            </a:r>
            <a:endParaRPr lang="en-US" altLang="ko-KR" noProof="0" dirty="0"/>
          </a:p>
        </p:txBody>
      </p:sp>
      <p:sp>
        <p:nvSpPr>
          <p:cNvPr id="5" name="그림 개체 틀 2">
            <a:extLst/>
          </p:cNvPr>
          <p:cNvSpPr>
            <a:spLocks noGrp="1"/>
          </p:cNvSpPr>
          <p:nvPr>
            <p:ph type="pic" sz="quarter" idx="17"/>
          </p:nvPr>
        </p:nvSpPr>
        <p:spPr>
          <a:xfrm>
            <a:off x="8325395" y="3163702"/>
            <a:ext cx="3174968" cy="243550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altLang="ko-KR" noProof="0" smtClean="0"/>
              <a:t>Cliquez sur l'icône pour ajouter une image</a:t>
            </a:r>
            <a:endParaRPr lang="en-US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1067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 userDrawn="1"/>
        </p:nvSpPr>
        <p:spPr>
          <a:xfrm>
            <a:off x="0" y="0"/>
            <a:ext cx="26765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aphic 1"/>
          <p:cNvGrpSpPr>
            <a:grpSpLocks/>
          </p:cNvGrpSpPr>
          <p:nvPr userDrawn="1"/>
        </p:nvGrpSpPr>
        <p:grpSpPr bwMode="auto">
          <a:xfrm>
            <a:off x="1593850" y="2832100"/>
            <a:ext cx="1714500" cy="3795713"/>
            <a:chOff x="9812203" y="1631958"/>
            <a:chExt cx="1857375" cy="4114800"/>
          </a:xfrm>
        </p:grpSpPr>
        <p:sp>
          <p:nvSpPr>
            <p:cNvPr id="4" name="Freeform: Shape 3"/>
            <p:cNvSpPr>
              <a:spLocks/>
            </p:cNvSpPr>
            <p:nvPr/>
          </p:nvSpPr>
          <p:spPr bwMode="auto">
            <a:xfrm>
              <a:off x="10905991" y="2996675"/>
              <a:ext cx="761868" cy="161770"/>
            </a:xfrm>
            <a:custGeom>
              <a:avLst/>
              <a:gdLst>
                <a:gd name="T0" fmla="*/ 763509 w 762000"/>
                <a:gd name="T1" fmla="*/ 63634 h 161925"/>
                <a:gd name="T2" fmla="*/ 698772 w 762000"/>
                <a:gd name="T3" fmla="*/ 42740 h 161925"/>
                <a:gd name="T4" fmla="*/ 248473 w 762000"/>
                <a:gd name="T5" fmla="*/ 41790 h 161925"/>
                <a:gd name="T6" fmla="*/ 232290 w 762000"/>
                <a:gd name="T7" fmla="*/ 45588 h 161925"/>
                <a:gd name="T8" fmla="*/ 6664 w 762000"/>
                <a:gd name="T9" fmla="*/ 0 h 161925"/>
                <a:gd name="T10" fmla="*/ 0 w 762000"/>
                <a:gd name="T11" fmla="*/ 32292 h 161925"/>
                <a:gd name="T12" fmla="*/ 211344 w 762000"/>
                <a:gd name="T13" fmla="*/ 75031 h 161925"/>
                <a:gd name="T14" fmla="*/ 216107 w 762000"/>
                <a:gd name="T15" fmla="*/ 97826 h 161925"/>
                <a:gd name="T16" fmla="*/ 261802 w 762000"/>
                <a:gd name="T17" fmla="*/ 151012 h 161925"/>
                <a:gd name="T18" fmla="*/ 731139 w 762000"/>
                <a:gd name="T19" fmla="*/ 152911 h 1619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62000" h="161925">
                  <a:moveTo>
                    <a:pt x="763905" y="63817"/>
                  </a:moveTo>
                  <a:cubicBezTo>
                    <a:pt x="756285" y="27622"/>
                    <a:pt x="721043" y="42863"/>
                    <a:pt x="699135" y="42863"/>
                  </a:cubicBezTo>
                  <a:cubicBezTo>
                    <a:pt x="550545" y="41910"/>
                    <a:pt x="402907" y="41910"/>
                    <a:pt x="248602" y="41910"/>
                  </a:cubicBezTo>
                  <a:cubicBezTo>
                    <a:pt x="242887" y="41910"/>
                    <a:pt x="237173" y="42863"/>
                    <a:pt x="232410" y="45720"/>
                  </a:cubicBezTo>
                  <a:lnTo>
                    <a:pt x="6667" y="0"/>
                  </a:lnTo>
                  <a:lnTo>
                    <a:pt x="0" y="32385"/>
                  </a:lnTo>
                  <a:lnTo>
                    <a:pt x="211455" y="75247"/>
                  </a:lnTo>
                  <a:cubicBezTo>
                    <a:pt x="210502" y="82867"/>
                    <a:pt x="212407" y="90488"/>
                    <a:pt x="216218" y="98108"/>
                  </a:cubicBezTo>
                  <a:cubicBezTo>
                    <a:pt x="232410" y="124777"/>
                    <a:pt x="245745" y="129540"/>
                    <a:pt x="261937" y="151447"/>
                  </a:cubicBezTo>
                  <a:cubicBezTo>
                    <a:pt x="275273" y="170497"/>
                    <a:pt x="715328" y="171450"/>
                    <a:pt x="731520" y="1533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" name="Freeform: Shape 4">
              <a:extLst/>
            </p:cNvPr>
            <p:cNvSpPr/>
            <p:nvPr/>
          </p:nvSpPr>
          <p:spPr>
            <a:xfrm>
              <a:off x="9812203" y="1864287"/>
              <a:ext cx="1181497" cy="3875587"/>
            </a:xfrm>
            <a:custGeom>
              <a:avLst/>
              <a:gdLst>
                <a:gd name="connsiteX0" fmla="*/ 1172823 w 1181100"/>
                <a:gd name="connsiteY0" fmla="*/ 1146388 h 3876675"/>
                <a:gd name="connsiteX1" fmla="*/ 937555 w 1181100"/>
                <a:gd name="connsiteY1" fmla="*/ 1054948 h 3876675"/>
                <a:gd name="connsiteX2" fmla="*/ 515598 w 1181100"/>
                <a:gd name="connsiteY2" fmla="*/ 1173058 h 3876675"/>
                <a:gd name="connsiteX3" fmla="*/ 494643 w 1181100"/>
                <a:gd name="connsiteY3" fmla="*/ 765388 h 3876675"/>
                <a:gd name="connsiteX4" fmla="*/ 431778 w 1181100"/>
                <a:gd name="connsiteY4" fmla="*/ 642516 h 3876675"/>
                <a:gd name="connsiteX5" fmla="*/ 526075 w 1181100"/>
                <a:gd name="connsiteY5" fmla="*/ 503451 h 3876675"/>
                <a:gd name="connsiteX6" fmla="*/ 573700 w 1181100"/>
                <a:gd name="connsiteY6" fmla="*/ 507261 h 3876675"/>
                <a:gd name="connsiteX7" fmla="*/ 591798 w 1181100"/>
                <a:gd name="connsiteY7" fmla="*/ 444396 h 3876675"/>
                <a:gd name="connsiteX8" fmla="*/ 583225 w 1181100"/>
                <a:gd name="connsiteY8" fmla="*/ 423441 h 3876675"/>
                <a:gd name="connsiteX9" fmla="*/ 625135 w 1181100"/>
                <a:gd name="connsiteY9" fmla="*/ 387246 h 3876675"/>
                <a:gd name="connsiteX10" fmla="*/ 684190 w 1181100"/>
                <a:gd name="connsiteY10" fmla="*/ 376768 h 3876675"/>
                <a:gd name="connsiteX11" fmla="*/ 662283 w 1181100"/>
                <a:gd name="connsiteY11" fmla="*/ 264373 h 3876675"/>
                <a:gd name="connsiteX12" fmla="*/ 681333 w 1181100"/>
                <a:gd name="connsiteY12" fmla="*/ 171028 h 3876675"/>
                <a:gd name="connsiteX13" fmla="*/ 276520 w 1181100"/>
                <a:gd name="connsiteY13" fmla="*/ 131976 h 3876675"/>
                <a:gd name="connsiteX14" fmla="*/ 275568 w 1181100"/>
                <a:gd name="connsiteY14" fmla="*/ 418678 h 3876675"/>
                <a:gd name="connsiteX15" fmla="*/ 244135 w 1181100"/>
                <a:gd name="connsiteY15" fmla="*/ 465351 h 3876675"/>
                <a:gd name="connsiteX16" fmla="*/ 215560 w 1181100"/>
                <a:gd name="connsiteY16" fmla="*/ 468208 h 3876675"/>
                <a:gd name="connsiteX17" fmla="*/ 15535 w 1181100"/>
                <a:gd name="connsiteY17" fmla="*/ 733003 h 3876675"/>
                <a:gd name="connsiteX18" fmla="*/ 33633 w 1181100"/>
                <a:gd name="connsiteY18" fmla="*/ 1037803 h 3876675"/>
                <a:gd name="connsiteX19" fmla="*/ 94593 w 1181100"/>
                <a:gd name="connsiteY19" fmla="*/ 1377846 h 3876675"/>
                <a:gd name="connsiteX20" fmla="*/ 97450 w 1181100"/>
                <a:gd name="connsiteY20" fmla="*/ 1392133 h 3876675"/>
                <a:gd name="connsiteX21" fmla="*/ 105070 w 1181100"/>
                <a:gd name="connsiteY21" fmla="*/ 1425471 h 3876675"/>
                <a:gd name="connsiteX22" fmla="*/ 108880 w 1181100"/>
                <a:gd name="connsiteY22" fmla="*/ 1445473 h 3876675"/>
                <a:gd name="connsiteX23" fmla="*/ 106975 w 1181100"/>
                <a:gd name="connsiteY23" fmla="*/ 1477858 h 3876675"/>
                <a:gd name="connsiteX24" fmla="*/ 75543 w 1181100"/>
                <a:gd name="connsiteY24" fmla="*/ 1863621 h 3876675"/>
                <a:gd name="connsiteX25" fmla="*/ 236515 w 1181100"/>
                <a:gd name="connsiteY25" fmla="*/ 2414166 h 3876675"/>
                <a:gd name="connsiteX26" fmla="*/ 246993 w 1181100"/>
                <a:gd name="connsiteY26" fmla="*/ 2647528 h 3876675"/>
                <a:gd name="connsiteX27" fmla="*/ 226990 w 1181100"/>
                <a:gd name="connsiteY27" fmla="*/ 3627651 h 3876675"/>
                <a:gd name="connsiteX28" fmla="*/ 264138 w 1181100"/>
                <a:gd name="connsiteY28" fmla="*/ 3871491 h 3876675"/>
                <a:gd name="connsiteX29" fmla="*/ 493690 w 1181100"/>
                <a:gd name="connsiteY29" fmla="*/ 3861966 h 3876675"/>
                <a:gd name="connsiteX30" fmla="*/ 762295 w 1181100"/>
                <a:gd name="connsiteY30" fmla="*/ 3870539 h 3876675"/>
                <a:gd name="connsiteX31" fmla="*/ 823255 w 1181100"/>
                <a:gd name="connsiteY31" fmla="*/ 3848631 h 3876675"/>
                <a:gd name="connsiteX32" fmla="*/ 880405 w 1181100"/>
                <a:gd name="connsiteY32" fmla="*/ 3768621 h 3876675"/>
                <a:gd name="connsiteX33" fmla="*/ 807063 w 1181100"/>
                <a:gd name="connsiteY33" fmla="*/ 3721948 h 3876675"/>
                <a:gd name="connsiteX34" fmla="*/ 726100 w 1181100"/>
                <a:gd name="connsiteY34" fmla="*/ 3718139 h 3876675"/>
                <a:gd name="connsiteX35" fmla="*/ 791823 w 1181100"/>
                <a:gd name="connsiteY35" fmla="*/ 3644796 h 3876675"/>
                <a:gd name="connsiteX36" fmla="*/ 662283 w 1181100"/>
                <a:gd name="connsiteY36" fmla="*/ 3598123 h 3876675"/>
                <a:gd name="connsiteX37" fmla="*/ 594655 w 1181100"/>
                <a:gd name="connsiteY37" fmla="*/ 3426673 h 3876675"/>
                <a:gd name="connsiteX38" fmla="*/ 636565 w 1181100"/>
                <a:gd name="connsiteY38" fmla="*/ 2896131 h 3876675"/>
                <a:gd name="connsiteX39" fmla="*/ 652758 w 1181100"/>
                <a:gd name="connsiteY39" fmla="*/ 2598951 h 3876675"/>
                <a:gd name="connsiteX40" fmla="*/ 635613 w 1181100"/>
                <a:gd name="connsiteY40" fmla="*/ 2478936 h 3876675"/>
                <a:gd name="connsiteX41" fmla="*/ 628945 w 1181100"/>
                <a:gd name="connsiteY41" fmla="*/ 2319868 h 3876675"/>
                <a:gd name="connsiteX42" fmla="*/ 578463 w 1181100"/>
                <a:gd name="connsiteY42" fmla="*/ 1615018 h 3876675"/>
                <a:gd name="connsiteX43" fmla="*/ 549888 w 1181100"/>
                <a:gd name="connsiteY43" fmla="*/ 1316886 h 3876675"/>
                <a:gd name="connsiteX44" fmla="*/ 683238 w 1181100"/>
                <a:gd name="connsiteY44" fmla="*/ 1259736 h 3876675"/>
                <a:gd name="connsiteX45" fmla="*/ 915648 w 1181100"/>
                <a:gd name="connsiteY45" fmla="*/ 1219731 h 3876675"/>
                <a:gd name="connsiteX46" fmla="*/ 1159488 w 1181100"/>
                <a:gd name="connsiteY46" fmla="*/ 1194966 h 3876675"/>
                <a:gd name="connsiteX47" fmla="*/ 1172823 w 1181100"/>
                <a:gd name="connsiteY47" fmla="*/ 1146388 h 387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81100" h="3876675">
                  <a:moveTo>
                    <a:pt x="1172823" y="1146388"/>
                  </a:moveTo>
                  <a:cubicBezTo>
                    <a:pt x="1055665" y="1125433"/>
                    <a:pt x="1019470" y="1063521"/>
                    <a:pt x="937555" y="1054948"/>
                  </a:cubicBezTo>
                  <a:cubicBezTo>
                    <a:pt x="807063" y="1082571"/>
                    <a:pt x="629898" y="1163533"/>
                    <a:pt x="515598" y="1173058"/>
                  </a:cubicBezTo>
                  <a:cubicBezTo>
                    <a:pt x="505120" y="1074951"/>
                    <a:pt x="541315" y="893976"/>
                    <a:pt x="494643" y="765388"/>
                  </a:cubicBezTo>
                  <a:cubicBezTo>
                    <a:pt x="481308" y="728241"/>
                    <a:pt x="456543" y="678711"/>
                    <a:pt x="431778" y="642516"/>
                  </a:cubicBezTo>
                  <a:cubicBezTo>
                    <a:pt x="431778" y="642516"/>
                    <a:pt x="432730" y="470113"/>
                    <a:pt x="526075" y="503451"/>
                  </a:cubicBezTo>
                  <a:cubicBezTo>
                    <a:pt x="541315" y="509166"/>
                    <a:pt x="563223" y="522501"/>
                    <a:pt x="573700" y="507261"/>
                  </a:cubicBezTo>
                  <a:cubicBezTo>
                    <a:pt x="579415" y="498688"/>
                    <a:pt x="578463" y="457731"/>
                    <a:pt x="591798" y="444396"/>
                  </a:cubicBezTo>
                  <a:cubicBezTo>
                    <a:pt x="603228" y="432966"/>
                    <a:pt x="592750" y="431061"/>
                    <a:pt x="583225" y="423441"/>
                  </a:cubicBezTo>
                  <a:cubicBezTo>
                    <a:pt x="612753" y="427251"/>
                    <a:pt x="617515" y="424393"/>
                    <a:pt x="625135" y="387246"/>
                  </a:cubicBezTo>
                  <a:cubicBezTo>
                    <a:pt x="642280" y="375816"/>
                    <a:pt x="670855" y="389151"/>
                    <a:pt x="684190" y="376768"/>
                  </a:cubicBezTo>
                  <a:cubicBezTo>
                    <a:pt x="683238" y="356766"/>
                    <a:pt x="660378" y="313903"/>
                    <a:pt x="662283" y="264373"/>
                  </a:cubicBezTo>
                  <a:cubicBezTo>
                    <a:pt x="669903" y="235798"/>
                    <a:pt x="688000" y="198651"/>
                    <a:pt x="681333" y="171028"/>
                  </a:cubicBezTo>
                  <a:cubicBezTo>
                    <a:pt x="640375" y="-33759"/>
                    <a:pt x="348910" y="-64239"/>
                    <a:pt x="276520" y="131976"/>
                  </a:cubicBezTo>
                  <a:cubicBezTo>
                    <a:pt x="240325" y="236751"/>
                    <a:pt x="334623" y="321523"/>
                    <a:pt x="275568" y="418678"/>
                  </a:cubicBezTo>
                  <a:cubicBezTo>
                    <a:pt x="275568" y="418678"/>
                    <a:pt x="245088" y="466303"/>
                    <a:pt x="244135" y="465351"/>
                  </a:cubicBezTo>
                  <a:cubicBezTo>
                    <a:pt x="223180" y="454873"/>
                    <a:pt x="231753" y="454873"/>
                    <a:pt x="215560" y="468208"/>
                  </a:cubicBezTo>
                  <a:cubicBezTo>
                    <a:pt x="126025" y="542503"/>
                    <a:pt x="66018" y="637753"/>
                    <a:pt x="15535" y="733003"/>
                  </a:cubicBezTo>
                  <a:cubicBezTo>
                    <a:pt x="-21612" y="834921"/>
                    <a:pt x="17440" y="930171"/>
                    <a:pt x="33633" y="1037803"/>
                  </a:cubicBezTo>
                  <a:cubicBezTo>
                    <a:pt x="57445" y="1164486"/>
                    <a:pt x="94593" y="1247353"/>
                    <a:pt x="94593" y="1377846"/>
                  </a:cubicBezTo>
                  <a:cubicBezTo>
                    <a:pt x="94593" y="1382608"/>
                    <a:pt x="95545" y="1387371"/>
                    <a:pt x="97450" y="1392133"/>
                  </a:cubicBezTo>
                  <a:cubicBezTo>
                    <a:pt x="101260" y="1400706"/>
                    <a:pt x="92688" y="1417851"/>
                    <a:pt x="105070" y="1425471"/>
                  </a:cubicBezTo>
                  <a:lnTo>
                    <a:pt x="108880" y="1445473"/>
                  </a:lnTo>
                  <a:cubicBezTo>
                    <a:pt x="104118" y="1447378"/>
                    <a:pt x="111738" y="1475953"/>
                    <a:pt x="106975" y="1477858"/>
                  </a:cubicBezTo>
                  <a:cubicBezTo>
                    <a:pt x="77448" y="1624543"/>
                    <a:pt x="33633" y="1714078"/>
                    <a:pt x="75543" y="1863621"/>
                  </a:cubicBezTo>
                  <a:cubicBezTo>
                    <a:pt x="116500" y="2007448"/>
                    <a:pt x="189843" y="2273196"/>
                    <a:pt x="236515" y="2414166"/>
                  </a:cubicBezTo>
                  <a:cubicBezTo>
                    <a:pt x="258423" y="2479889"/>
                    <a:pt x="258423" y="2578948"/>
                    <a:pt x="246993" y="2647528"/>
                  </a:cubicBezTo>
                  <a:cubicBezTo>
                    <a:pt x="186033" y="3006621"/>
                    <a:pt x="177460" y="3269511"/>
                    <a:pt x="226990" y="3627651"/>
                  </a:cubicBezTo>
                  <a:cubicBezTo>
                    <a:pt x="236515" y="3697183"/>
                    <a:pt x="162220" y="3837201"/>
                    <a:pt x="264138" y="3871491"/>
                  </a:cubicBezTo>
                  <a:cubicBezTo>
                    <a:pt x="291760" y="3881016"/>
                    <a:pt x="465115" y="3863871"/>
                    <a:pt x="493690" y="3861966"/>
                  </a:cubicBezTo>
                  <a:cubicBezTo>
                    <a:pt x="577510" y="3889589"/>
                    <a:pt x="677523" y="3885778"/>
                    <a:pt x="762295" y="3870539"/>
                  </a:cubicBezTo>
                  <a:cubicBezTo>
                    <a:pt x="776583" y="3862918"/>
                    <a:pt x="809920" y="3856251"/>
                    <a:pt x="823255" y="3848631"/>
                  </a:cubicBezTo>
                  <a:cubicBezTo>
                    <a:pt x="855640" y="3831486"/>
                    <a:pt x="885168" y="3813389"/>
                    <a:pt x="880405" y="3768621"/>
                  </a:cubicBezTo>
                  <a:cubicBezTo>
                    <a:pt x="874690" y="3720996"/>
                    <a:pt x="835638" y="3729568"/>
                    <a:pt x="807063" y="3721948"/>
                  </a:cubicBezTo>
                  <a:cubicBezTo>
                    <a:pt x="773725" y="3713376"/>
                    <a:pt x="761343" y="3729568"/>
                    <a:pt x="726100" y="3718139"/>
                  </a:cubicBezTo>
                  <a:cubicBezTo>
                    <a:pt x="752770" y="3688611"/>
                    <a:pt x="808015" y="3695278"/>
                    <a:pt x="791823" y="3644796"/>
                  </a:cubicBezTo>
                  <a:cubicBezTo>
                    <a:pt x="773725" y="3587646"/>
                    <a:pt x="701335" y="3596218"/>
                    <a:pt x="662283" y="3598123"/>
                  </a:cubicBezTo>
                  <a:cubicBezTo>
                    <a:pt x="558460" y="3603839"/>
                    <a:pt x="594655" y="3531448"/>
                    <a:pt x="594655" y="3426673"/>
                  </a:cubicBezTo>
                  <a:cubicBezTo>
                    <a:pt x="595608" y="3242841"/>
                    <a:pt x="614658" y="3076153"/>
                    <a:pt x="636565" y="2896131"/>
                  </a:cubicBezTo>
                  <a:cubicBezTo>
                    <a:pt x="657520" y="2771353"/>
                    <a:pt x="647995" y="2723728"/>
                    <a:pt x="652758" y="2598951"/>
                  </a:cubicBezTo>
                  <a:cubicBezTo>
                    <a:pt x="653710" y="2573233"/>
                    <a:pt x="643233" y="2502748"/>
                    <a:pt x="635613" y="2478936"/>
                  </a:cubicBezTo>
                  <a:cubicBezTo>
                    <a:pt x="619420" y="2427501"/>
                    <a:pt x="632755" y="2373208"/>
                    <a:pt x="628945" y="2319868"/>
                  </a:cubicBezTo>
                  <a:cubicBezTo>
                    <a:pt x="609895" y="2036976"/>
                    <a:pt x="633708" y="1896006"/>
                    <a:pt x="578463" y="1615018"/>
                  </a:cubicBezTo>
                  <a:cubicBezTo>
                    <a:pt x="573700" y="1590253"/>
                    <a:pt x="504168" y="1335936"/>
                    <a:pt x="549888" y="1316886"/>
                  </a:cubicBezTo>
                  <a:cubicBezTo>
                    <a:pt x="607038" y="1293073"/>
                    <a:pt x="615610" y="1277833"/>
                    <a:pt x="683238" y="1259736"/>
                  </a:cubicBezTo>
                  <a:cubicBezTo>
                    <a:pt x="761343" y="1237828"/>
                    <a:pt x="821350" y="1171153"/>
                    <a:pt x="915648" y="1219731"/>
                  </a:cubicBezTo>
                  <a:cubicBezTo>
                    <a:pt x="1008040" y="1267356"/>
                    <a:pt x="1075668" y="1186393"/>
                    <a:pt x="1159488" y="1194966"/>
                  </a:cubicBezTo>
                  <a:cubicBezTo>
                    <a:pt x="1179490" y="1198776"/>
                    <a:pt x="1208065" y="1153056"/>
                    <a:pt x="1172823" y="114638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" name="Freeform: Shape 5"/>
            <p:cNvSpPr>
              <a:spLocks/>
            </p:cNvSpPr>
            <p:nvPr/>
          </p:nvSpPr>
          <p:spPr bwMode="auto">
            <a:xfrm>
              <a:off x="10034057" y="1631958"/>
              <a:ext cx="581290" cy="409587"/>
            </a:xfrm>
            <a:custGeom>
              <a:avLst/>
              <a:gdLst>
                <a:gd name="T0" fmla="*/ 54985 w 581025"/>
                <a:gd name="T1" fmla="*/ 363992 h 409575"/>
                <a:gd name="T2" fmla="*/ 13018 w 581025"/>
                <a:gd name="T3" fmla="*/ 176332 h 409575"/>
                <a:gd name="T4" fmla="*/ 137011 w 581025"/>
                <a:gd name="T5" fmla="*/ 2009 h 409575"/>
                <a:gd name="T6" fmla="*/ 343033 w 581025"/>
                <a:gd name="T7" fmla="*/ 36302 h 409575"/>
                <a:gd name="T8" fmla="*/ 486105 w 581025"/>
                <a:gd name="T9" fmla="*/ 74405 h 409575"/>
                <a:gd name="T10" fmla="*/ 583393 w 581025"/>
                <a:gd name="T11" fmla="*/ 143944 h 409575"/>
                <a:gd name="T12" fmla="*/ 529025 w 581025"/>
                <a:gd name="T13" fmla="*/ 289688 h 409575"/>
                <a:gd name="T14" fmla="*/ 461305 w 581025"/>
                <a:gd name="T15" fmla="*/ 417335 h 409575"/>
                <a:gd name="T16" fmla="*/ 393584 w 581025"/>
                <a:gd name="T17" fmla="*/ 409715 h 409575"/>
                <a:gd name="T18" fmla="*/ 54985 w 581025"/>
                <a:gd name="T19" fmla="*/ 363992 h 4095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81025" h="409575">
                  <a:moveTo>
                    <a:pt x="54910" y="363959"/>
                  </a:moveTo>
                  <a:cubicBezTo>
                    <a:pt x="60625" y="282997"/>
                    <a:pt x="93962" y="247754"/>
                    <a:pt x="13000" y="176317"/>
                  </a:cubicBezTo>
                  <a:cubicBezTo>
                    <a:pt x="-31768" y="137264"/>
                    <a:pt x="46337" y="7724"/>
                    <a:pt x="136825" y="2009"/>
                  </a:cubicBezTo>
                  <a:cubicBezTo>
                    <a:pt x="207310" y="-2753"/>
                    <a:pt x="276842" y="-1801"/>
                    <a:pt x="342565" y="36299"/>
                  </a:cubicBezTo>
                  <a:cubicBezTo>
                    <a:pt x="389237" y="63922"/>
                    <a:pt x="433052" y="67732"/>
                    <a:pt x="485440" y="74399"/>
                  </a:cubicBezTo>
                  <a:cubicBezTo>
                    <a:pt x="535922" y="81067"/>
                    <a:pt x="572117" y="87734"/>
                    <a:pt x="582595" y="143932"/>
                  </a:cubicBezTo>
                  <a:cubicBezTo>
                    <a:pt x="593072" y="200129"/>
                    <a:pt x="572117" y="260137"/>
                    <a:pt x="528302" y="289664"/>
                  </a:cubicBezTo>
                  <a:cubicBezTo>
                    <a:pt x="484487" y="320144"/>
                    <a:pt x="454007" y="349672"/>
                    <a:pt x="460675" y="417299"/>
                  </a:cubicBezTo>
                  <a:cubicBezTo>
                    <a:pt x="438767" y="415394"/>
                    <a:pt x="409240" y="414442"/>
                    <a:pt x="393047" y="409679"/>
                  </a:cubicBezTo>
                  <a:cubicBezTo>
                    <a:pt x="276842" y="375389"/>
                    <a:pt x="176830" y="372532"/>
                    <a:pt x="54910" y="3639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Freeform: Shape 6"/>
            <p:cNvSpPr>
              <a:spLocks/>
            </p:cNvSpPr>
            <p:nvPr/>
          </p:nvSpPr>
          <p:spPr bwMode="auto">
            <a:xfrm>
              <a:off x="10056413" y="2303130"/>
              <a:ext cx="342239" cy="733126"/>
            </a:xfrm>
            <a:custGeom>
              <a:avLst/>
              <a:gdLst>
                <a:gd name="T0" fmla="*/ 77654 w 342900"/>
                <a:gd name="T1" fmla="*/ 97035 h 733425"/>
                <a:gd name="T2" fmla="*/ 258533 w 342900"/>
                <a:gd name="T3" fmla="*/ 388146 h 733425"/>
                <a:gd name="T4" fmla="*/ 266108 w 342900"/>
                <a:gd name="T5" fmla="*/ 737285 h 733425"/>
                <a:gd name="T6" fmla="*/ 348497 w 342900"/>
                <a:gd name="T7" fmla="*/ 718259 h 733425"/>
                <a:gd name="T8" fmla="*/ 336185 w 342900"/>
                <a:gd name="T9" fmla="*/ 558434 h 733425"/>
                <a:gd name="T10" fmla="*/ 197924 w 342900"/>
                <a:gd name="T11" fmla="*/ 197877 h 733425"/>
                <a:gd name="T12" fmla="*/ 17992 w 342900"/>
                <a:gd name="T13" fmla="*/ 0 h 733425"/>
                <a:gd name="T14" fmla="*/ 0 w 342900"/>
                <a:gd name="T15" fmla="*/ 25687 h 733425"/>
                <a:gd name="T16" fmla="*/ 77654 w 342900"/>
                <a:gd name="T17" fmla="*/ 97035 h 7334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2900" h="733425">
                  <a:moveTo>
                    <a:pt x="78105" y="97155"/>
                  </a:moveTo>
                  <a:cubicBezTo>
                    <a:pt x="170498" y="200025"/>
                    <a:pt x="240983" y="327660"/>
                    <a:pt x="260033" y="388620"/>
                  </a:cubicBezTo>
                  <a:cubicBezTo>
                    <a:pt x="267653" y="412433"/>
                    <a:pt x="266700" y="595313"/>
                    <a:pt x="267653" y="738188"/>
                  </a:cubicBezTo>
                  <a:lnTo>
                    <a:pt x="350520" y="719138"/>
                  </a:lnTo>
                  <a:cubicBezTo>
                    <a:pt x="345758" y="633413"/>
                    <a:pt x="343853" y="578168"/>
                    <a:pt x="338137" y="559118"/>
                  </a:cubicBezTo>
                  <a:cubicBezTo>
                    <a:pt x="325755" y="517208"/>
                    <a:pt x="283845" y="329565"/>
                    <a:pt x="199073" y="198120"/>
                  </a:cubicBezTo>
                  <a:cubicBezTo>
                    <a:pt x="145733" y="123825"/>
                    <a:pt x="92392" y="67627"/>
                    <a:pt x="18097" y="0"/>
                  </a:cubicBezTo>
                  <a:cubicBezTo>
                    <a:pt x="10478" y="7620"/>
                    <a:pt x="7620" y="18098"/>
                    <a:pt x="0" y="25717"/>
                  </a:cubicBezTo>
                  <a:cubicBezTo>
                    <a:pt x="13335" y="39052"/>
                    <a:pt x="66675" y="82867"/>
                    <a:pt x="78105" y="971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: Shape 7"/>
            <p:cNvSpPr>
              <a:spLocks/>
            </p:cNvSpPr>
            <p:nvPr/>
          </p:nvSpPr>
          <p:spPr bwMode="auto">
            <a:xfrm>
              <a:off x="9913671" y="3156723"/>
              <a:ext cx="648361" cy="1151318"/>
            </a:xfrm>
            <a:custGeom>
              <a:avLst/>
              <a:gdLst>
                <a:gd name="T0" fmla="*/ 595501 w 647700"/>
                <a:gd name="T1" fmla="*/ 382653 h 1152525"/>
                <a:gd name="T2" fmla="*/ 510469 w 647700"/>
                <a:gd name="T3" fmla="*/ 80708 h 1152525"/>
                <a:gd name="T4" fmla="*/ 502827 w 647700"/>
                <a:gd name="T5" fmla="*/ 0 h 1152525"/>
                <a:gd name="T6" fmla="*/ 416839 w 647700"/>
                <a:gd name="T7" fmla="*/ 26586 h 1152525"/>
                <a:gd name="T8" fmla="*/ 416839 w 647700"/>
                <a:gd name="T9" fmla="*/ 50324 h 1152525"/>
                <a:gd name="T10" fmla="*/ 241996 w 647700"/>
                <a:gd name="T11" fmla="*/ 66465 h 1152525"/>
                <a:gd name="T12" fmla="*/ 258239 w 647700"/>
                <a:gd name="T13" fmla="*/ 150023 h 1152525"/>
                <a:gd name="T14" fmla="*/ 275 w 647700"/>
                <a:gd name="T15" fmla="*/ 150023 h 1152525"/>
                <a:gd name="T16" fmla="*/ 275 w 647700"/>
                <a:gd name="T17" fmla="*/ 185155 h 1152525"/>
                <a:gd name="T18" fmla="*/ 270659 w 647700"/>
                <a:gd name="T19" fmla="*/ 191802 h 1152525"/>
                <a:gd name="T20" fmla="*/ 271615 w 647700"/>
                <a:gd name="T21" fmla="*/ 192752 h 1152525"/>
                <a:gd name="T22" fmla="*/ 413017 w 647700"/>
                <a:gd name="T23" fmla="*/ 1157454 h 1152525"/>
                <a:gd name="T24" fmla="*/ 649961 w 647700"/>
                <a:gd name="T25" fmla="*/ 1133715 h 1152525"/>
                <a:gd name="T26" fmla="*/ 595501 w 647700"/>
                <a:gd name="T27" fmla="*/ 382653 h 11525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47700" h="1152525">
                  <a:moveTo>
                    <a:pt x="593682" y="383858"/>
                  </a:moveTo>
                  <a:cubicBezTo>
                    <a:pt x="567965" y="262890"/>
                    <a:pt x="541295" y="220028"/>
                    <a:pt x="508910" y="80963"/>
                  </a:cubicBezTo>
                  <a:cubicBezTo>
                    <a:pt x="505100" y="69533"/>
                    <a:pt x="504147" y="59055"/>
                    <a:pt x="501290" y="0"/>
                  </a:cubicBezTo>
                  <a:lnTo>
                    <a:pt x="415565" y="26670"/>
                  </a:lnTo>
                  <a:cubicBezTo>
                    <a:pt x="415565" y="39053"/>
                    <a:pt x="415565" y="50483"/>
                    <a:pt x="415565" y="50483"/>
                  </a:cubicBezTo>
                  <a:cubicBezTo>
                    <a:pt x="386037" y="54292"/>
                    <a:pt x="271737" y="69533"/>
                    <a:pt x="241257" y="66675"/>
                  </a:cubicBezTo>
                  <a:cubicBezTo>
                    <a:pt x="245067" y="88583"/>
                    <a:pt x="250782" y="122872"/>
                    <a:pt x="257450" y="150495"/>
                  </a:cubicBezTo>
                  <a:cubicBezTo>
                    <a:pt x="176487" y="150495"/>
                    <a:pt x="77427" y="150495"/>
                    <a:pt x="275" y="150495"/>
                  </a:cubicBezTo>
                  <a:cubicBezTo>
                    <a:pt x="1227" y="165735"/>
                    <a:pt x="-678" y="171450"/>
                    <a:pt x="275" y="185738"/>
                  </a:cubicBezTo>
                  <a:cubicBezTo>
                    <a:pt x="84095" y="180975"/>
                    <a:pt x="181250" y="193358"/>
                    <a:pt x="269832" y="192405"/>
                  </a:cubicBezTo>
                  <a:cubicBezTo>
                    <a:pt x="269832" y="192405"/>
                    <a:pt x="269832" y="193358"/>
                    <a:pt x="270785" y="193358"/>
                  </a:cubicBezTo>
                  <a:cubicBezTo>
                    <a:pt x="333650" y="536258"/>
                    <a:pt x="406992" y="1118235"/>
                    <a:pt x="411755" y="1161098"/>
                  </a:cubicBezTo>
                  <a:cubicBezTo>
                    <a:pt x="448902" y="1164907"/>
                    <a:pt x="605112" y="1151573"/>
                    <a:pt x="647975" y="1137285"/>
                  </a:cubicBezTo>
                  <a:cubicBezTo>
                    <a:pt x="647975" y="882968"/>
                    <a:pt x="646070" y="632460"/>
                    <a:pt x="593682" y="3838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cxnSp>
        <p:nvCxnSpPr>
          <p:cNvPr id="9" name="Straight Connector 8">
            <a:extLst/>
          </p:cNvPr>
          <p:cNvCxnSpPr>
            <a:cxnSpLocks/>
          </p:cNvCxnSpPr>
          <p:nvPr userDrawn="1"/>
        </p:nvCxnSpPr>
        <p:spPr>
          <a:xfrm>
            <a:off x="0" y="1022350"/>
            <a:ext cx="26765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4"/>
          <p:cNvGrpSpPr>
            <a:grpSpLocks/>
          </p:cNvGrpSpPr>
          <p:nvPr userDrawn="1"/>
        </p:nvGrpSpPr>
        <p:grpSpPr bwMode="auto">
          <a:xfrm>
            <a:off x="539750" y="996950"/>
            <a:ext cx="1595438" cy="1395413"/>
            <a:chOff x="816657" y="415244"/>
            <a:chExt cx="3074373" cy="2689860"/>
          </a:xfrm>
        </p:grpSpPr>
        <p:grpSp>
          <p:nvGrpSpPr>
            <p:cNvPr id="11" name="Group 10">
              <a:extLst/>
            </p:cNvPr>
            <p:cNvGrpSpPr/>
            <p:nvPr/>
          </p:nvGrpSpPr>
          <p:grpSpPr>
            <a:xfrm rot="10800000">
              <a:off x="816657" y="415244"/>
              <a:ext cx="647700" cy="2689860"/>
              <a:chOff x="6144030" y="3897930"/>
              <a:chExt cx="647700" cy="2689860"/>
            </a:xfrm>
            <a:solidFill>
              <a:schemeClr val="bg1"/>
            </a:solidFill>
          </p:grpSpPr>
          <p:sp>
            <p:nvSpPr>
              <p:cNvPr id="21" name="Freeform: Shape 20">
                <a:extLst/>
              </p:cNvPr>
              <p:cNvSpPr/>
              <p:nvPr/>
            </p:nvSpPr>
            <p:spPr>
              <a:xfrm>
                <a:off x="6144030" y="389793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22" name="Freeform: Shape 21">
                <a:extLst/>
              </p:cNvPr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2870 w 180975"/>
                  <a:gd name="connsiteY7" fmla="*/ 1087755 h 1162050"/>
                  <a:gd name="connsiteX8" fmla="*/ 54293 w 180975"/>
                  <a:gd name="connsiteY8" fmla="*/ 1064895 h 1162050"/>
                  <a:gd name="connsiteX9" fmla="*/ 77153 w 180975"/>
                  <a:gd name="connsiteY9" fmla="*/ 1016318 h 1162050"/>
                  <a:gd name="connsiteX10" fmla="*/ 125730 w 180975"/>
                  <a:gd name="connsiteY10" fmla="*/ 1039178 h 1162050"/>
                  <a:gd name="connsiteX11" fmla="*/ 102870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23" name="Freeform: Shape 22">
                <a:extLst/>
              </p:cNvPr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avLst/>
                <a:gdLst>
                  <a:gd name="connsiteX0" fmla="*/ 0 w 85725"/>
                  <a:gd name="connsiteY0" fmla="*/ 0 h 647700"/>
                  <a:gd name="connsiteX1" fmla="*/ 90488 w 85725"/>
                  <a:gd name="connsiteY1" fmla="*/ 0 h 647700"/>
                  <a:gd name="connsiteX2" fmla="*/ 90488 w 85725"/>
                  <a:gd name="connsiteY2" fmla="*/ 656273 h 647700"/>
                  <a:gd name="connsiteX3" fmla="*/ 0 w 85725"/>
                  <a:gd name="connsiteY3" fmla="*/ 656273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647700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24" name="Freeform: Shape 23">
                <a:extLst/>
              </p:cNvPr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avLst/>
                <a:gdLst>
                  <a:gd name="connsiteX0" fmla="*/ 326708 w 647700"/>
                  <a:gd name="connsiteY0" fmla="*/ 0 h 962025"/>
                  <a:gd name="connsiteX1" fmla="*/ 0 w 647700"/>
                  <a:gd name="connsiteY1" fmla="*/ 484823 h 962025"/>
                  <a:gd name="connsiteX2" fmla="*/ 326708 w 647700"/>
                  <a:gd name="connsiteY2" fmla="*/ 970598 h 962025"/>
                  <a:gd name="connsiteX3" fmla="*/ 653415 w 647700"/>
                  <a:gd name="connsiteY3" fmla="*/ 484823 h 962025"/>
                  <a:gd name="connsiteX4" fmla="*/ 326708 w 647700"/>
                  <a:gd name="connsiteY4" fmla="*/ 0 h 962025"/>
                  <a:gd name="connsiteX5" fmla="*/ 172403 w 647700"/>
                  <a:gd name="connsiteY5" fmla="*/ 785813 h 962025"/>
                  <a:gd name="connsiteX6" fmla="*/ 150495 w 647700"/>
                  <a:gd name="connsiteY6" fmla="*/ 807720 h 962025"/>
                  <a:gd name="connsiteX7" fmla="*/ 128588 w 647700"/>
                  <a:gd name="connsiteY7" fmla="*/ 785813 h 962025"/>
                  <a:gd name="connsiteX8" fmla="*/ 128588 w 647700"/>
                  <a:gd name="connsiteY8" fmla="*/ 230505 h 962025"/>
                  <a:gd name="connsiteX9" fmla="*/ 150495 w 647700"/>
                  <a:gd name="connsiteY9" fmla="*/ 208598 h 962025"/>
                  <a:gd name="connsiteX10" fmla="*/ 172403 w 647700"/>
                  <a:gd name="connsiteY10" fmla="*/ 230505 h 962025"/>
                  <a:gd name="connsiteX11" fmla="*/ 172403 w 647700"/>
                  <a:gd name="connsiteY11" fmla="*/ 785813 h 962025"/>
                  <a:gd name="connsiteX12" fmla="*/ 255270 w 647700"/>
                  <a:gd name="connsiteY12" fmla="*/ 785813 h 962025"/>
                  <a:gd name="connsiteX13" fmla="*/ 233363 w 647700"/>
                  <a:gd name="connsiteY13" fmla="*/ 807720 h 962025"/>
                  <a:gd name="connsiteX14" fmla="*/ 211455 w 647700"/>
                  <a:gd name="connsiteY14" fmla="*/ 785813 h 962025"/>
                  <a:gd name="connsiteX15" fmla="*/ 211455 w 647700"/>
                  <a:gd name="connsiteY15" fmla="*/ 230505 h 962025"/>
                  <a:gd name="connsiteX16" fmla="*/ 233363 w 647700"/>
                  <a:gd name="connsiteY16" fmla="*/ 208598 h 962025"/>
                  <a:gd name="connsiteX17" fmla="*/ 255270 w 647700"/>
                  <a:gd name="connsiteY17" fmla="*/ 230505 h 962025"/>
                  <a:gd name="connsiteX18" fmla="*/ 255270 w 647700"/>
                  <a:gd name="connsiteY18" fmla="*/ 785813 h 962025"/>
                  <a:gd name="connsiteX19" fmla="*/ 338138 w 647700"/>
                  <a:gd name="connsiteY19" fmla="*/ 785813 h 962025"/>
                  <a:gd name="connsiteX20" fmla="*/ 316230 w 647700"/>
                  <a:gd name="connsiteY20" fmla="*/ 807720 h 962025"/>
                  <a:gd name="connsiteX21" fmla="*/ 295275 w 647700"/>
                  <a:gd name="connsiteY21" fmla="*/ 785813 h 962025"/>
                  <a:gd name="connsiteX22" fmla="*/ 295275 w 647700"/>
                  <a:gd name="connsiteY22" fmla="*/ 230505 h 962025"/>
                  <a:gd name="connsiteX23" fmla="*/ 317183 w 647700"/>
                  <a:gd name="connsiteY23" fmla="*/ 208598 h 962025"/>
                  <a:gd name="connsiteX24" fmla="*/ 339090 w 647700"/>
                  <a:gd name="connsiteY24" fmla="*/ 230505 h 962025"/>
                  <a:gd name="connsiteX25" fmla="*/ 339090 w 647700"/>
                  <a:gd name="connsiteY25" fmla="*/ 785813 h 962025"/>
                  <a:gd name="connsiteX26" fmla="*/ 421005 w 647700"/>
                  <a:gd name="connsiteY26" fmla="*/ 785813 h 962025"/>
                  <a:gd name="connsiteX27" fmla="*/ 400050 w 647700"/>
                  <a:gd name="connsiteY27" fmla="*/ 807720 h 962025"/>
                  <a:gd name="connsiteX28" fmla="*/ 400050 w 647700"/>
                  <a:gd name="connsiteY28" fmla="*/ 807720 h 962025"/>
                  <a:gd name="connsiteX29" fmla="*/ 378143 w 647700"/>
                  <a:gd name="connsiteY29" fmla="*/ 785813 h 962025"/>
                  <a:gd name="connsiteX30" fmla="*/ 378143 w 647700"/>
                  <a:gd name="connsiteY30" fmla="*/ 230505 h 962025"/>
                  <a:gd name="connsiteX31" fmla="*/ 400050 w 647700"/>
                  <a:gd name="connsiteY31" fmla="*/ 208598 h 962025"/>
                  <a:gd name="connsiteX32" fmla="*/ 400050 w 647700"/>
                  <a:gd name="connsiteY32" fmla="*/ 208598 h 962025"/>
                  <a:gd name="connsiteX33" fmla="*/ 421005 w 647700"/>
                  <a:gd name="connsiteY33" fmla="*/ 230505 h 962025"/>
                  <a:gd name="connsiteX34" fmla="*/ 421005 w 647700"/>
                  <a:gd name="connsiteY34" fmla="*/ 785813 h 962025"/>
                  <a:gd name="connsiteX35" fmla="*/ 503873 w 647700"/>
                  <a:gd name="connsiteY35" fmla="*/ 785813 h 962025"/>
                  <a:gd name="connsiteX36" fmla="*/ 481965 w 647700"/>
                  <a:gd name="connsiteY36" fmla="*/ 807720 h 962025"/>
                  <a:gd name="connsiteX37" fmla="*/ 460058 w 647700"/>
                  <a:gd name="connsiteY37" fmla="*/ 785813 h 962025"/>
                  <a:gd name="connsiteX38" fmla="*/ 460058 w 647700"/>
                  <a:gd name="connsiteY38" fmla="*/ 230505 h 962025"/>
                  <a:gd name="connsiteX39" fmla="*/ 481965 w 647700"/>
                  <a:gd name="connsiteY39" fmla="*/ 208598 h 962025"/>
                  <a:gd name="connsiteX40" fmla="*/ 503873 w 647700"/>
                  <a:gd name="connsiteY40" fmla="*/ 230505 h 962025"/>
                  <a:gd name="connsiteX41" fmla="*/ 503873 w 647700"/>
                  <a:gd name="connsiteY41" fmla="*/ 785813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7700" h="962025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2" name="Group 11">
              <a:extLst/>
            </p:cNvPr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  <a:solidFill>
              <a:schemeClr val="bg1"/>
            </a:solidFill>
          </p:grpSpPr>
          <p:sp>
            <p:nvSpPr>
              <p:cNvPr id="18" name="Freeform: Shape 17">
                <a:extLst/>
              </p:cNvPr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6802 h 1162050"/>
                  <a:gd name="connsiteX8" fmla="*/ 55245 w 180975"/>
                  <a:gd name="connsiteY8" fmla="*/ 1063943 h 1162050"/>
                  <a:gd name="connsiteX9" fmla="*/ 78105 w 180975"/>
                  <a:gd name="connsiteY9" fmla="*/ 1015365 h 1162050"/>
                  <a:gd name="connsiteX10" fmla="*/ 126683 w 180975"/>
                  <a:gd name="connsiteY10" fmla="*/ 1038225 h 1162050"/>
                  <a:gd name="connsiteX11" fmla="*/ 103822 w 180975"/>
                  <a:gd name="connsiteY11" fmla="*/ 1086802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9" name="Freeform: Shape 18">
                <a:extLst/>
              </p:cNvPr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8 w 85725"/>
                  <a:gd name="connsiteY1" fmla="*/ 0 h 752475"/>
                  <a:gd name="connsiteX2" fmla="*/ 90488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20" name="Freeform: Shape 19">
                <a:extLst/>
              </p:cNvPr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avLst/>
                <a:gdLst>
                  <a:gd name="connsiteX0" fmla="*/ 499204 w 723900"/>
                  <a:gd name="connsiteY0" fmla="*/ 0 h 885825"/>
                  <a:gd name="connsiteX1" fmla="*/ 229647 w 723900"/>
                  <a:gd name="connsiteY1" fmla="*/ 0 h 885825"/>
                  <a:gd name="connsiteX2" fmla="*/ 1047 w 723900"/>
                  <a:gd name="connsiteY2" fmla="*/ 228600 h 885825"/>
                  <a:gd name="connsiteX3" fmla="*/ 39147 w 723900"/>
                  <a:gd name="connsiteY3" fmla="*/ 783908 h 885825"/>
                  <a:gd name="connsiteX4" fmla="*/ 143922 w 723900"/>
                  <a:gd name="connsiteY4" fmla="*/ 888683 h 885825"/>
                  <a:gd name="connsiteX5" fmla="*/ 583977 w 723900"/>
                  <a:gd name="connsiteY5" fmla="*/ 888683 h 885825"/>
                  <a:gd name="connsiteX6" fmla="*/ 688752 w 723900"/>
                  <a:gd name="connsiteY6" fmla="*/ 783908 h 885825"/>
                  <a:gd name="connsiteX7" fmla="*/ 726852 w 723900"/>
                  <a:gd name="connsiteY7" fmla="*/ 228600 h 885825"/>
                  <a:gd name="connsiteX8" fmla="*/ 499204 w 723900"/>
                  <a:gd name="connsiteY8" fmla="*/ 0 h 885825"/>
                  <a:gd name="connsiteX9" fmla="*/ 173449 w 723900"/>
                  <a:gd name="connsiteY9" fmla="*/ 782955 h 885825"/>
                  <a:gd name="connsiteX10" fmla="*/ 144874 w 723900"/>
                  <a:gd name="connsiteY10" fmla="*/ 806768 h 885825"/>
                  <a:gd name="connsiteX11" fmla="*/ 116299 w 723900"/>
                  <a:gd name="connsiteY11" fmla="*/ 782955 h 885825"/>
                  <a:gd name="connsiteX12" fmla="*/ 116299 w 723900"/>
                  <a:gd name="connsiteY12" fmla="*/ 165735 h 885825"/>
                  <a:gd name="connsiteX13" fmla="*/ 144874 w 723900"/>
                  <a:gd name="connsiteY13" fmla="*/ 141923 h 885825"/>
                  <a:gd name="connsiteX14" fmla="*/ 173449 w 723900"/>
                  <a:gd name="connsiteY14" fmla="*/ 165735 h 885825"/>
                  <a:gd name="connsiteX15" fmla="*/ 173449 w 723900"/>
                  <a:gd name="connsiteY15" fmla="*/ 782955 h 885825"/>
                  <a:gd name="connsiteX16" fmla="*/ 284891 w 723900"/>
                  <a:gd name="connsiteY16" fmla="*/ 782955 h 885825"/>
                  <a:gd name="connsiteX17" fmla="*/ 256316 w 723900"/>
                  <a:gd name="connsiteY17" fmla="*/ 806768 h 885825"/>
                  <a:gd name="connsiteX18" fmla="*/ 227741 w 723900"/>
                  <a:gd name="connsiteY18" fmla="*/ 782955 h 885825"/>
                  <a:gd name="connsiteX19" fmla="*/ 227741 w 723900"/>
                  <a:gd name="connsiteY19" fmla="*/ 165735 h 885825"/>
                  <a:gd name="connsiteX20" fmla="*/ 256316 w 723900"/>
                  <a:gd name="connsiteY20" fmla="*/ 141923 h 885825"/>
                  <a:gd name="connsiteX21" fmla="*/ 284891 w 723900"/>
                  <a:gd name="connsiteY21" fmla="*/ 165735 h 885825"/>
                  <a:gd name="connsiteX22" fmla="*/ 284891 w 723900"/>
                  <a:gd name="connsiteY22" fmla="*/ 782955 h 885825"/>
                  <a:gd name="connsiteX23" fmla="*/ 396334 w 723900"/>
                  <a:gd name="connsiteY23" fmla="*/ 782955 h 885825"/>
                  <a:gd name="connsiteX24" fmla="*/ 367759 w 723900"/>
                  <a:gd name="connsiteY24" fmla="*/ 806768 h 885825"/>
                  <a:gd name="connsiteX25" fmla="*/ 339184 w 723900"/>
                  <a:gd name="connsiteY25" fmla="*/ 782955 h 885825"/>
                  <a:gd name="connsiteX26" fmla="*/ 339184 w 723900"/>
                  <a:gd name="connsiteY26" fmla="*/ 165735 h 885825"/>
                  <a:gd name="connsiteX27" fmla="*/ 367759 w 723900"/>
                  <a:gd name="connsiteY27" fmla="*/ 141923 h 885825"/>
                  <a:gd name="connsiteX28" fmla="*/ 396334 w 723900"/>
                  <a:gd name="connsiteY28" fmla="*/ 165735 h 885825"/>
                  <a:gd name="connsiteX29" fmla="*/ 396334 w 723900"/>
                  <a:gd name="connsiteY29" fmla="*/ 782955 h 885825"/>
                  <a:gd name="connsiteX30" fmla="*/ 507777 w 723900"/>
                  <a:gd name="connsiteY30" fmla="*/ 782955 h 885825"/>
                  <a:gd name="connsiteX31" fmla="*/ 479202 w 723900"/>
                  <a:gd name="connsiteY31" fmla="*/ 806768 h 885825"/>
                  <a:gd name="connsiteX32" fmla="*/ 479202 w 723900"/>
                  <a:gd name="connsiteY32" fmla="*/ 806768 h 885825"/>
                  <a:gd name="connsiteX33" fmla="*/ 450627 w 723900"/>
                  <a:gd name="connsiteY33" fmla="*/ 782955 h 885825"/>
                  <a:gd name="connsiteX34" fmla="*/ 450627 w 723900"/>
                  <a:gd name="connsiteY34" fmla="*/ 165735 h 885825"/>
                  <a:gd name="connsiteX35" fmla="*/ 479202 w 723900"/>
                  <a:gd name="connsiteY35" fmla="*/ 141923 h 885825"/>
                  <a:gd name="connsiteX36" fmla="*/ 479202 w 723900"/>
                  <a:gd name="connsiteY36" fmla="*/ 141923 h 885825"/>
                  <a:gd name="connsiteX37" fmla="*/ 507777 w 723900"/>
                  <a:gd name="connsiteY37" fmla="*/ 165735 h 885825"/>
                  <a:gd name="connsiteX38" fmla="*/ 507777 w 723900"/>
                  <a:gd name="connsiteY38" fmla="*/ 782955 h 885825"/>
                  <a:gd name="connsiteX39" fmla="*/ 619219 w 723900"/>
                  <a:gd name="connsiteY39" fmla="*/ 782955 h 885825"/>
                  <a:gd name="connsiteX40" fmla="*/ 590644 w 723900"/>
                  <a:gd name="connsiteY40" fmla="*/ 806768 h 885825"/>
                  <a:gd name="connsiteX41" fmla="*/ 562069 w 723900"/>
                  <a:gd name="connsiteY41" fmla="*/ 782955 h 885825"/>
                  <a:gd name="connsiteX42" fmla="*/ 562069 w 723900"/>
                  <a:gd name="connsiteY42" fmla="*/ 165735 h 885825"/>
                  <a:gd name="connsiteX43" fmla="*/ 590644 w 723900"/>
                  <a:gd name="connsiteY43" fmla="*/ 141923 h 885825"/>
                  <a:gd name="connsiteX44" fmla="*/ 619219 w 723900"/>
                  <a:gd name="connsiteY44" fmla="*/ 165735 h 885825"/>
                  <a:gd name="connsiteX45" fmla="*/ 619219 w 723900"/>
                  <a:gd name="connsiteY45" fmla="*/ 782955 h 88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23900" h="885825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2">
              <a:extLst/>
            </p:cNvPr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  <a:solidFill>
              <a:schemeClr val="bg1"/>
            </a:solidFill>
          </p:grpSpPr>
          <p:sp>
            <p:nvSpPr>
              <p:cNvPr id="15" name="Freeform: Shape 14">
                <a:extLst/>
              </p:cNvPr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avLst/>
                <a:gdLst>
                  <a:gd name="connsiteX0" fmla="*/ 90488 w 180975"/>
                  <a:gd name="connsiteY0" fmla="*/ 0 h 1162050"/>
                  <a:gd name="connsiteX1" fmla="*/ 0 w 180975"/>
                  <a:gd name="connsiteY1" fmla="*/ 90488 h 1162050"/>
                  <a:gd name="connsiteX2" fmla="*/ 0 w 180975"/>
                  <a:gd name="connsiteY2" fmla="*/ 1071563 h 1162050"/>
                  <a:gd name="connsiteX3" fmla="*/ 90488 w 180975"/>
                  <a:gd name="connsiteY3" fmla="*/ 1162050 h 1162050"/>
                  <a:gd name="connsiteX4" fmla="*/ 180975 w 180975"/>
                  <a:gd name="connsiteY4" fmla="*/ 1071563 h 1162050"/>
                  <a:gd name="connsiteX5" fmla="*/ 180975 w 180975"/>
                  <a:gd name="connsiteY5" fmla="*/ 90488 h 1162050"/>
                  <a:gd name="connsiteX6" fmla="*/ 90488 w 180975"/>
                  <a:gd name="connsiteY6" fmla="*/ 0 h 1162050"/>
                  <a:gd name="connsiteX7" fmla="*/ 103822 w 180975"/>
                  <a:gd name="connsiteY7" fmla="*/ 1087755 h 1162050"/>
                  <a:gd name="connsiteX8" fmla="*/ 55245 w 180975"/>
                  <a:gd name="connsiteY8" fmla="*/ 1064895 h 1162050"/>
                  <a:gd name="connsiteX9" fmla="*/ 78105 w 180975"/>
                  <a:gd name="connsiteY9" fmla="*/ 1016317 h 1162050"/>
                  <a:gd name="connsiteX10" fmla="*/ 126682 w 180975"/>
                  <a:gd name="connsiteY10" fmla="*/ 1039178 h 1162050"/>
                  <a:gd name="connsiteX11" fmla="*/ 103822 w 180975"/>
                  <a:gd name="connsiteY11" fmla="*/ 1087755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975" h="1162050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6" name="Freeform: Shape 15">
                <a:extLst/>
              </p:cNvPr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avLst/>
                <a:gdLst>
                  <a:gd name="connsiteX0" fmla="*/ 0 w 85725"/>
                  <a:gd name="connsiteY0" fmla="*/ 0 h 752475"/>
                  <a:gd name="connsiteX1" fmla="*/ 90487 w 85725"/>
                  <a:gd name="connsiteY1" fmla="*/ 0 h 752475"/>
                  <a:gd name="connsiteX2" fmla="*/ 90487 w 85725"/>
                  <a:gd name="connsiteY2" fmla="*/ 755333 h 752475"/>
                  <a:gd name="connsiteX3" fmla="*/ 0 w 85725"/>
                  <a:gd name="connsiteY3" fmla="*/ 755333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25" h="75247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7" name="Freeform: Shape 16">
                <a:extLst/>
              </p:cNvPr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avLst/>
                <a:gdLst>
                  <a:gd name="connsiteX0" fmla="*/ 452438 w 533400"/>
                  <a:gd name="connsiteY0" fmla="*/ 857250 h 847725"/>
                  <a:gd name="connsiteX1" fmla="*/ 81915 w 533400"/>
                  <a:gd name="connsiteY1" fmla="*/ 857250 h 847725"/>
                  <a:gd name="connsiteX2" fmla="*/ 0 w 533400"/>
                  <a:gd name="connsiteY2" fmla="*/ 775335 h 847725"/>
                  <a:gd name="connsiteX3" fmla="*/ 0 w 533400"/>
                  <a:gd name="connsiteY3" fmla="*/ 324803 h 847725"/>
                  <a:gd name="connsiteX4" fmla="*/ 324803 w 533400"/>
                  <a:gd name="connsiteY4" fmla="*/ 0 h 847725"/>
                  <a:gd name="connsiteX5" fmla="*/ 474345 w 533400"/>
                  <a:gd name="connsiteY5" fmla="*/ 0 h 847725"/>
                  <a:gd name="connsiteX6" fmla="*/ 533400 w 533400"/>
                  <a:gd name="connsiteY6" fmla="*/ 59055 h 847725"/>
                  <a:gd name="connsiteX7" fmla="*/ 533400 w 533400"/>
                  <a:gd name="connsiteY7" fmla="*/ 776288 h 847725"/>
                  <a:gd name="connsiteX8" fmla="*/ 452438 w 533400"/>
                  <a:gd name="connsiteY8" fmla="*/ 857250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400" h="847725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sp>
          <p:nvSpPr>
            <p:cNvPr id="14" name="Freeform: Shape 13"/>
            <p:cNvSpPr>
              <a:spLocks/>
            </p:cNvSpPr>
            <p:nvPr/>
          </p:nvSpPr>
          <p:spPr bwMode="auto">
            <a:xfrm rot="10800000">
              <a:off x="3211915" y="415244"/>
              <a:ext cx="679115" cy="2665379"/>
            </a:xfrm>
            <a:custGeom>
              <a:avLst/>
              <a:gdLst>
                <a:gd name="T0" fmla="*/ 334793 w 590550"/>
                <a:gd name="T1" fmla="*/ 33 h 2314575"/>
                <a:gd name="T2" fmla="*/ 334793 w 590550"/>
                <a:gd name="T3" fmla="*/ 33 h 2314575"/>
                <a:gd name="T4" fmla="*/ 334793 w 590550"/>
                <a:gd name="T5" fmla="*/ 33 h 2314575"/>
                <a:gd name="T6" fmla="*/ 149680 w 590550"/>
                <a:gd name="T7" fmla="*/ 89976 h 2314575"/>
                <a:gd name="T8" fmla="*/ 169395 w 590550"/>
                <a:gd name="T9" fmla="*/ 1227423 h 2314575"/>
                <a:gd name="T10" fmla="*/ 161728 w 590550"/>
                <a:gd name="T11" fmla="*/ 1250458 h 2314575"/>
                <a:gd name="T12" fmla="*/ 182541 w 590550"/>
                <a:gd name="T13" fmla="*/ 1264717 h 2314575"/>
                <a:gd name="T14" fmla="*/ 218686 w 590550"/>
                <a:gd name="T15" fmla="*/ 1655200 h 2314575"/>
                <a:gd name="T16" fmla="*/ 344651 w 590550"/>
                <a:gd name="T17" fmla="*/ 2669800 h 2314575"/>
                <a:gd name="T18" fmla="*/ 470616 w 590550"/>
                <a:gd name="T19" fmla="*/ 1655200 h 2314575"/>
                <a:gd name="T20" fmla="*/ 503477 w 590550"/>
                <a:gd name="T21" fmla="*/ 1264717 h 2314575"/>
                <a:gd name="T22" fmla="*/ 528670 w 590550"/>
                <a:gd name="T23" fmla="*/ 1250458 h 2314575"/>
                <a:gd name="T24" fmla="*/ 516621 w 590550"/>
                <a:gd name="T25" fmla="*/ 1226327 h 2314575"/>
                <a:gd name="T26" fmla="*/ 517717 w 590550"/>
                <a:gd name="T27" fmla="*/ 79008 h 2314575"/>
                <a:gd name="T28" fmla="*/ 269072 w 590550"/>
                <a:gd name="T29" fmla="*/ 566015 h 2314575"/>
                <a:gd name="T30" fmla="*/ 333697 w 590550"/>
                <a:gd name="T31" fmla="*/ 32939 h 2314575"/>
                <a:gd name="T32" fmla="*/ 409277 w 590550"/>
                <a:gd name="T33" fmla="*/ 564918 h 2314575"/>
                <a:gd name="T34" fmla="*/ 327126 w 590550"/>
                <a:gd name="T35" fmla="*/ 1225230 h 2314575"/>
                <a:gd name="T36" fmla="*/ 357796 w 590550"/>
                <a:gd name="T37" fmla="*/ 1265814 h 2314575"/>
                <a:gd name="T38" fmla="*/ 331508 w 590550"/>
                <a:gd name="T39" fmla="*/ 1265814 h 2314575"/>
                <a:gd name="T40" fmla="*/ 280026 w 590550"/>
                <a:gd name="T41" fmla="*/ 64748 h 2314575"/>
                <a:gd name="T42" fmla="*/ 294266 w 590550"/>
                <a:gd name="T43" fmla="*/ 1226327 h 2314575"/>
                <a:gd name="T44" fmla="*/ 152966 w 590550"/>
                <a:gd name="T45" fmla="*/ 595630 h 2314575"/>
                <a:gd name="T46" fmla="*/ 280026 w 590550"/>
                <a:gd name="T47" fmla="*/ 64748 h 2314575"/>
                <a:gd name="T48" fmla="*/ 313982 w 590550"/>
                <a:gd name="T49" fmla="*/ 1422665 h 2314575"/>
                <a:gd name="T50" fmla="*/ 297551 w 590550"/>
                <a:gd name="T51" fmla="*/ 1265814 h 2314575"/>
                <a:gd name="T52" fmla="*/ 414754 w 590550"/>
                <a:gd name="T53" fmla="*/ 1265814 h 2314575"/>
                <a:gd name="T54" fmla="*/ 390656 w 590550"/>
                <a:gd name="T55" fmla="*/ 1265814 h 2314575"/>
                <a:gd name="T56" fmla="*/ 441042 w 590550"/>
                <a:gd name="T57" fmla="*/ 566015 h 2314575"/>
                <a:gd name="T58" fmla="*/ 410372 w 590550"/>
                <a:gd name="T59" fmla="*/ 75716 h 2314575"/>
                <a:gd name="T60" fmla="*/ 422421 w 590550"/>
                <a:gd name="T61" fmla="*/ 1226327 h 2314575"/>
                <a:gd name="T62" fmla="*/ 172682 w 590550"/>
                <a:gd name="T63" fmla="*/ 111914 h 2314575"/>
                <a:gd name="T64" fmla="*/ 120105 w 590550"/>
                <a:gd name="T65" fmla="*/ 597824 h 2314575"/>
                <a:gd name="T66" fmla="*/ 202256 w 590550"/>
                <a:gd name="T67" fmla="*/ 1226327 h 2314575"/>
                <a:gd name="T68" fmla="*/ 172682 w 590550"/>
                <a:gd name="T69" fmla="*/ 111914 h 2314575"/>
                <a:gd name="T70" fmla="*/ 288789 w 590550"/>
                <a:gd name="T71" fmla="*/ 1454475 h 2314575"/>
                <a:gd name="T72" fmla="*/ 244975 w 590550"/>
                <a:gd name="T73" fmla="*/ 1265814 h 2314575"/>
                <a:gd name="T74" fmla="*/ 303029 w 590550"/>
                <a:gd name="T75" fmla="*/ 2559016 h 2314575"/>
                <a:gd name="T76" fmla="*/ 385179 w 590550"/>
                <a:gd name="T77" fmla="*/ 2529401 h 2314575"/>
                <a:gd name="T78" fmla="*/ 418040 w 590550"/>
                <a:gd name="T79" fmla="*/ 1404019 h 2314575"/>
                <a:gd name="T80" fmla="*/ 467331 w 590550"/>
                <a:gd name="T81" fmla="*/ 1265814 h 2314575"/>
                <a:gd name="T82" fmla="*/ 646968 w 590550"/>
                <a:gd name="T83" fmla="*/ 600017 h 2314575"/>
                <a:gd name="T84" fmla="*/ 456377 w 590550"/>
                <a:gd name="T85" fmla="*/ 1225230 h 2314575"/>
                <a:gd name="T86" fmla="*/ 442137 w 590550"/>
                <a:gd name="T87" fmla="*/ 61458 h 2314575"/>
                <a:gd name="T88" fmla="*/ 646968 w 590550"/>
                <a:gd name="T89" fmla="*/ 600017 h 231457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90550" h="2314575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lnTo>
                    <a:pt x="284465" y="1064924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5" name="Title 1">
            <a:extLst/>
          </p:cNvPr>
          <p:cNvSpPr txBox="1">
            <a:spLocks/>
          </p:cNvSpPr>
          <p:nvPr userDrawn="1"/>
        </p:nvSpPr>
        <p:spPr>
          <a:xfrm>
            <a:off x="0" y="214313"/>
            <a:ext cx="2682875" cy="711200"/>
          </a:xfrm>
          <a:prstGeom prst="rect">
            <a:avLst/>
          </a:prstGeom>
          <a:solidFill>
            <a:schemeClr val="bg1"/>
          </a:solidFill>
        </p:spPr>
        <p:txBody>
          <a:bodyPr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 fontAlgn="auto">
              <a:spcAft>
                <a:spcPts val="0"/>
              </a:spcAft>
              <a:defRPr/>
            </a:pPr>
            <a:endParaRPr lang="en-US" altLang="ko-K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/>
          </p:cNvPr>
          <p:cNvSpPr/>
          <p:nvPr userDrawn="1"/>
        </p:nvSpPr>
        <p:spPr>
          <a:xfrm>
            <a:off x="355600" y="557213"/>
            <a:ext cx="11480800" cy="6042025"/>
          </a:xfrm>
          <a:prstGeom prst="frame">
            <a:avLst>
              <a:gd name="adj1" fmla="val 58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그림 개체 틀 2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648129" y="3170583"/>
            <a:ext cx="10895743" cy="31308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altLang="ko-KR" noProof="0" smtClean="0"/>
              <a:t>Cliquez sur l'icône pour ajouter une image</a:t>
            </a:r>
            <a:endParaRPr lang="en-US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3031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/>
          </p:cNvPr>
          <p:cNvSpPr/>
          <p:nvPr userDrawn="1"/>
        </p:nvSpPr>
        <p:spPr>
          <a:xfrm>
            <a:off x="4953000" y="1200150"/>
            <a:ext cx="2286000" cy="90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reeform: Shape 17"/>
          <p:cNvSpPr>
            <a:spLocks/>
          </p:cNvSpPr>
          <p:nvPr userDrawn="1"/>
        </p:nvSpPr>
        <p:spPr bwMode="auto">
          <a:xfrm rot="8736033">
            <a:off x="47625" y="-101600"/>
            <a:ext cx="2062163" cy="1343025"/>
          </a:xfrm>
          <a:custGeom>
            <a:avLst/>
            <a:gdLst>
              <a:gd name="T0" fmla="*/ 211836 w 2062038"/>
              <a:gd name="T1" fmla="*/ 827849 h 1342703"/>
              <a:gd name="T2" fmla="*/ 0 w 2062038"/>
              <a:gd name="T3" fmla="*/ 682729 h 1342703"/>
              <a:gd name="T4" fmla="*/ 2296 w 2062038"/>
              <a:gd name="T5" fmla="*/ 674876 h 1342703"/>
              <a:gd name="T6" fmla="*/ 606064 w 2062038"/>
              <a:gd name="T7" fmla="*/ 353024 h 1342703"/>
              <a:gd name="T8" fmla="*/ 754532 w 2062038"/>
              <a:gd name="T9" fmla="*/ 291129 h 1342703"/>
              <a:gd name="T10" fmla="*/ 1754829 w 2062038"/>
              <a:gd name="T11" fmla="*/ 137630 h 1342703"/>
              <a:gd name="T12" fmla="*/ 1988048 w 2062038"/>
              <a:gd name="T13" fmla="*/ 716965 h 1342703"/>
              <a:gd name="T14" fmla="*/ 1968869 w 2062038"/>
              <a:gd name="T15" fmla="*/ 838278 h 1342703"/>
              <a:gd name="T16" fmla="*/ 2029852 w 2062038"/>
              <a:gd name="T17" fmla="*/ 1051698 h 1342703"/>
              <a:gd name="T18" fmla="*/ 2062413 w 2062038"/>
              <a:gd name="T19" fmla="*/ 1074979 h 1342703"/>
              <a:gd name="T20" fmla="*/ 1878540 w 2062038"/>
              <a:gd name="T21" fmla="*/ 1343669 h 1342703"/>
              <a:gd name="T22" fmla="*/ 1878456 w 2062038"/>
              <a:gd name="T23" fmla="*/ 1343561 h 1342703"/>
              <a:gd name="T24" fmla="*/ 1847622 w 2062038"/>
              <a:gd name="T25" fmla="*/ 1316104 h 1342703"/>
              <a:gd name="T26" fmla="*/ 1693588 w 2062038"/>
              <a:gd name="T27" fmla="*/ 1234404 h 1342703"/>
              <a:gd name="T28" fmla="*/ 1639767 w 2062038"/>
              <a:gd name="T29" fmla="*/ 954022 h 1342703"/>
              <a:gd name="T30" fmla="*/ 1647192 w 2062038"/>
              <a:gd name="T31" fmla="*/ 542421 h 1342703"/>
              <a:gd name="T32" fmla="*/ 1086108 w 2062038"/>
              <a:gd name="T33" fmla="*/ 319601 h 1342703"/>
              <a:gd name="T34" fmla="*/ 880109 w 2062038"/>
              <a:gd name="T35" fmla="*/ 612981 h 1342703"/>
              <a:gd name="T36" fmla="*/ 880109 w 2062038"/>
              <a:gd name="T37" fmla="*/ 619791 h 1342703"/>
              <a:gd name="T38" fmla="*/ 673493 w 2062038"/>
              <a:gd name="T39" fmla="*/ 697776 h 1342703"/>
              <a:gd name="T40" fmla="*/ 274487 w 2062038"/>
              <a:gd name="T41" fmla="*/ 705204 h 1342703"/>
              <a:gd name="T42" fmla="*/ 224166 w 2062038"/>
              <a:gd name="T43" fmla="*/ 787060 h 134270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62038" h="1342703">
                <a:moveTo>
                  <a:pt x="211797" y="827255"/>
                </a:moveTo>
                <a:lnTo>
                  <a:pt x="0" y="682237"/>
                </a:lnTo>
                <a:lnTo>
                  <a:pt x="2296" y="674390"/>
                </a:lnTo>
                <a:cubicBezTo>
                  <a:pt x="155684" y="303908"/>
                  <a:pt x="374015" y="338544"/>
                  <a:pt x="605953" y="352769"/>
                </a:cubicBezTo>
                <a:cubicBezTo>
                  <a:pt x="662237" y="355862"/>
                  <a:pt x="717283" y="332977"/>
                  <a:pt x="754394" y="290919"/>
                </a:cubicBezTo>
                <a:cubicBezTo>
                  <a:pt x="969014" y="46611"/>
                  <a:pt x="1336404" y="-138321"/>
                  <a:pt x="1754511" y="137531"/>
                </a:cubicBezTo>
                <a:cubicBezTo>
                  <a:pt x="1902951" y="235254"/>
                  <a:pt x="1999438" y="582852"/>
                  <a:pt x="1987686" y="716449"/>
                </a:cubicBezTo>
                <a:cubicBezTo>
                  <a:pt x="1982738" y="768403"/>
                  <a:pt x="1975316" y="806749"/>
                  <a:pt x="1968512" y="837675"/>
                </a:cubicBezTo>
                <a:cubicBezTo>
                  <a:pt x="1951349" y="916070"/>
                  <a:pt x="1975586" y="996205"/>
                  <a:pt x="2029483" y="1050942"/>
                </a:cubicBezTo>
                <a:lnTo>
                  <a:pt x="2062038" y="1074205"/>
                </a:lnTo>
                <a:lnTo>
                  <a:pt x="1878198" y="1342703"/>
                </a:lnTo>
                <a:lnTo>
                  <a:pt x="1878114" y="1342595"/>
                </a:lnTo>
                <a:cubicBezTo>
                  <a:pt x="1868740" y="1332553"/>
                  <a:pt x="1858419" y="1323353"/>
                  <a:pt x="1847286" y="1315158"/>
                </a:cubicBezTo>
                <a:cubicBezTo>
                  <a:pt x="1797187" y="1278048"/>
                  <a:pt x="1745233" y="1246505"/>
                  <a:pt x="1693279" y="1233516"/>
                </a:cubicBezTo>
                <a:cubicBezTo>
                  <a:pt x="1471237" y="1178469"/>
                  <a:pt x="1427323" y="1103012"/>
                  <a:pt x="1639470" y="953335"/>
                </a:cubicBezTo>
                <a:cubicBezTo>
                  <a:pt x="1810794" y="833345"/>
                  <a:pt x="1722349" y="669442"/>
                  <a:pt x="1646892" y="542031"/>
                </a:cubicBezTo>
                <a:cubicBezTo>
                  <a:pt x="1523191" y="332359"/>
                  <a:pt x="1305479" y="295867"/>
                  <a:pt x="1085910" y="319370"/>
                </a:cubicBezTo>
                <a:cubicBezTo>
                  <a:pt x="923863" y="336070"/>
                  <a:pt x="886135" y="464719"/>
                  <a:pt x="879950" y="612540"/>
                </a:cubicBezTo>
                <a:cubicBezTo>
                  <a:pt x="879950" y="615014"/>
                  <a:pt x="879950" y="616870"/>
                  <a:pt x="879950" y="619344"/>
                </a:cubicBezTo>
                <a:cubicBezTo>
                  <a:pt x="878713" y="726963"/>
                  <a:pt x="746972" y="775206"/>
                  <a:pt x="673370" y="697275"/>
                </a:cubicBezTo>
                <a:cubicBezTo>
                  <a:pt x="584306" y="603263"/>
                  <a:pt x="452565" y="475851"/>
                  <a:pt x="274436" y="704697"/>
                </a:cubicBezTo>
                <a:cubicBezTo>
                  <a:pt x="252789" y="732452"/>
                  <a:pt x="236234" y="759773"/>
                  <a:pt x="224124" y="786493"/>
                </a:cubicBezTo>
                <a:lnTo>
                  <a:pt x="211797" y="827255"/>
                </a:lnTo>
                <a:close/>
              </a:path>
            </a:pathLst>
          </a:custGeom>
          <a:solidFill>
            <a:schemeClr val="accent2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" name="Freeform: Shape 18"/>
          <p:cNvSpPr>
            <a:spLocks/>
          </p:cNvSpPr>
          <p:nvPr userDrawn="1"/>
        </p:nvSpPr>
        <p:spPr bwMode="auto">
          <a:xfrm rot="19928977">
            <a:off x="11014075" y="5741988"/>
            <a:ext cx="1157288" cy="777875"/>
          </a:xfrm>
          <a:custGeom>
            <a:avLst/>
            <a:gdLst>
              <a:gd name="T0" fmla="*/ 927676 w 1157545"/>
              <a:gd name="T1" fmla="*/ 31296 h 778623"/>
              <a:gd name="T2" fmla="*/ 1015776 w 1157545"/>
              <a:gd name="T3" fmla="*/ 78397 h 778623"/>
              <a:gd name="T4" fmla="*/ 1148990 w 1157545"/>
              <a:gd name="T5" fmla="*/ 408399 h 778623"/>
              <a:gd name="T6" fmla="*/ 1138034 w 1157545"/>
              <a:gd name="T7" fmla="*/ 477500 h 778623"/>
              <a:gd name="T8" fmla="*/ 1147974 w 1157545"/>
              <a:gd name="T9" fmla="*/ 563615 h 778623"/>
              <a:gd name="T10" fmla="*/ 1156774 w 1157545"/>
              <a:gd name="T11" fmla="*/ 576149 h 778623"/>
              <a:gd name="T12" fmla="*/ 1065882 w 1157545"/>
              <a:gd name="T13" fmla="*/ 747793 h 778623"/>
              <a:gd name="T14" fmla="*/ 1025185 w 1157545"/>
              <a:gd name="T15" fmla="*/ 721255 h 778623"/>
              <a:gd name="T16" fmla="*/ 980795 w 1157545"/>
              <a:gd name="T17" fmla="*/ 703143 h 778623"/>
              <a:gd name="T18" fmla="*/ 950055 w 1157545"/>
              <a:gd name="T19" fmla="*/ 543429 h 778623"/>
              <a:gd name="T20" fmla="*/ 954294 w 1157545"/>
              <a:gd name="T21" fmla="*/ 308974 h 778623"/>
              <a:gd name="T22" fmla="*/ 633808 w 1157545"/>
              <a:gd name="T23" fmla="*/ 182052 h 778623"/>
              <a:gd name="T24" fmla="*/ 516143 w 1157545"/>
              <a:gd name="T25" fmla="*/ 349167 h 778623"/>
              <a:gd name="T26" fmla="*/ 516143 w 1157545"/>
              <a:gd name="T27" fmla="*/ 353046 h 778623"/>
              <a:gd name="T28" fmla="*/ 398127 w 1157545"/>
              <a:gd name="T29" fmla="*/ 397468 h 778623"/>
              <a:gd name="T30" fmla="*/ 170216 w 1157545"/>
              <a:gd name="T31" fmla="*/ 401699 h 778623"/>
              <a:gd name="T32" fmla="*/ 242299 w 1157545"/>
              <a:gd name="T33" fmla="*/ 685514 h 778623"/>
              <a:gd name="T34" fmla="*/ 269927 w 1157545"/>
              <a:gd name="T35" fmla="*/ 775748 h 778623"/>
              <a:gd name="T36" fmla="*/ 269344 w 1157545"/>
              <a:gd name="T37" fmla="*/ 776381 h 778623"/>
              <a:gd name="T38" fmla="*/ 32130 w 1157545"/>
              <a:gd name="T39" fmla="*/ 651323 h 778623"/>
              <a:gd name="T40" fmla="*/ 26758 w 1157545"/>
              <a:gd name="T41" fmla="*/ 643205 h 778623"/>
              <a:gd name="T42" fmla="*/ 14744 w 1157545"/>
              <a:gd name="T43" fmla="*/ 384423 h 778623"/>
              <a:gd name="T44" fmla="*/ 359611 w 1157545"/>
              <a:gd name="T45" fmla="*/ 201089 h 778623"/>
              <a:gd name="T46" fmla="*/ 444413 w 1157545"/>
              <a:gd name="T47" fmla="*/ 165833 h 778623"/>
              <a:gd name="T48" fmla="*/ 927676 w 1157545"/>
              <a:gd name="T49" fmla="*/ 31296 h 7786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57545" h="778623">
                <a:moveTo>
                  <a:pt x="928294" y="31386"/>
                </a:moveTo>
                <a:cubicBezTo>
                  <a:pt x="957152" y="43315"/>
                  <a:pt x="986576" y="58911"/>
                  <a:pt x="1016454" y="78623"/>
                </a:cubicBezTo>
                <a:cubicBezTo>
                  <a:pt x="1101314" y="134489"/>
                  <a:pt x="1156473" y="333203"/>
                  <a:pt x="1149755" y="409578"/>
                </a:cubicBezTo>
                <a:cubicBezTo>
                  <a:pt x="1146927" y="439278"/>
                  <a:pt x="1142684" y="461200"/>
                  <a:pt x="1138793" y="478879"/>
                </a:cubicBezTo>
                <a:cubicBezTo>
                  <a:pt x="1132253" y="508757"/>
                  <a:pt x="1136230" y="539077"/>
                  <a:pt x="1148739" y="565242"/>
                </a:cubicBezTo>
                <a:lnTo>
                  <a:pt x="1157545" y="577813"/>
                </a:lnTo>
                <a:lnTo>
                  <a:pt x="1066593" y="749952"/>
                </a:lnTo>
                <a:lnTo>
                  <a:pt x="1025869" y="723338"/>
                </a:lnTo>
                <a:cubicBezTo>
                  <a:pt x="1011151" y="715250"/>
                  <a:pt x="996300" y="708885"/>
                  <a:pt x="981449" y="705173"/>
                </a:cubicBezTo>
                <a:cubicBezTo>
                  <a:pt x="854513" y="673704"/>
                  <a:pt x="829409" y="630567"/>
                  <a:pt x="950688" y="544999"/>
                </a:cubicBezTo>
                <a:cubicBezTo>
                  <a:pt x="1048630" y="476404"/>
                  <a:pt x="998068" y="382704"/>
                  <a:pt x="954930" y="309866"/>
                </a:cubicBezTo>
                <a:cubicBezTo>
                  <a:pt x="884215" y="190002"/>
                  <a:pt x="759753" y="169140"/>
                  <a:pt x="634231" y="182577"/>
                </a:cubicBezTo>
                <a:cubicBezTo>
                  <a:pt x="541592" y="192123"/>
                  <a:pt x="520024" y="265669"/>
                  <a:pt x="516488" y="350175"/>
                </a:cubicBezTo>
                <a:cubicBezTo>
                  <a:pt x="516488" y="351590"/>
                  <a:pt x="516488" y="352650"/>
                  <a:pt x="516488" y="354065"/>
                </a:cubicBezTo>
                <a:cubicBezTo>
                  <a:pt x="515781" y="415588"/>
                  <a:pt x="440468" y="443168"/>
                  <a:pt x="398391" y="398616"/>
                </a:cubicBezTo>
                <a:cubicBezTo>
                  <a:pt x="347475" y="344871"/>
                  <a:pt x="272162" y="272033"/>
                  <a:pt x="170330" y="402859"/>
                </a:cubicBezTo>
                <a:cubicBezTo>
                  <a:pt x="71327" y="529795"/>
                  <a:pt x="158662" y="640820"/>
                  <a:pt x="242461" y="687493"/>
                </a:cubicBezTo>
                <a:cubicBezTo>
                  <a:pt x="276140" y="706322"/>
                  <a:pt x="285753" y="747227"/>
                  <a:pt x="270107" y="777988"/>
                </a:cubicBezTo>
                <a:lnTo>
                  <a:pt x="269524" y="778623"/>
                </a:lnTo>
                <a:lnTo>
                  <a:pt x="32151" y="653204"/>
                </a:lnTo>
                <a:lnTo>
                  <a:pt x="26776" y="645063"/>
                </a:lnTo>
                <a:cubicBezTo>
                  <a:pt x="-3986" y="595208"/>
                  <a:pt x="-8583" y="442460"/>
                  <a:pt x="14753" y="385533"/>
                </a:cubicBezTo>
                <a:cubicBezTo>
                  <a:pt x="102442" y="173737"/>
                  <a:pt x="227257" y="193538"/>
                  <a:pt x="359851" y="201670"/>
                </a:cubicBezTo>
                <a:cubicBezTo>
                  <a:pt x="392027" y="203438"/>
                  <a:pt x="423496" y="190356"/>
                  <a:pt x="444710" y="166312"/>
                </a:cubicBezTo>
                <a:cubicBezTo>
                  <a:pt x="552067" y="44105"/>
                  <a:pt x="726289" y="-52114"/>
                  <a:pt x="928294" y="31386"/>
                </a:cubicBezTo>
                <a:close/>
              </a:path>
            </a:pathLst>
          </a:custGeom>
          <a:solidFill>
            <a:schemeClr val="accent2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Graphic 1"/>
          <p:cNvSpPr>
            <a:spLocks/>
          </p:cNvSpPr>
          <p:nvPr userDrawn="1"/>
        </p:nvSpPr>
        <p:spPr bwMode="auto">
          <a:xfrm rot="17307127">
            <a:off x="10162381" y="5715794"/>
            <a:ext cx="842963" cy="796925"/>
          </a:xfrm>
          <a:custGeom>
            <a:avLst/>
            <a:gdLst>
              <a:gd name="T0" fmla="*/ 46846 w 3571875"/>
              <a:gd name="T1" fmla="*/ 26427 h 3381375"/>
              <a:gd name="T2" fmla="*/ 42840 w 3571875"/>
              <a:gd name="T3" fmla="*/ 22100 h 3381375"/>
              <a:gd name="T4" fmla="*/ 40323 w 3571875"/>
              <a:gd name="T5" fmla="*/ 16888 h 3381375"/>
              <a:gd name="T6" fmla="*/ 40711 w 3571875"/>
              <a:gd name="T7" fmla="*/ 14444 h 3381375"/>
              <a:gd name="T8" fmla="*/ 35991 w 3571875"/>
              <a:gd name="T9" fmla="*/ 2773 h 3381375"/>
              <a:gd name="T10" fmla="*/ 15747 w 3571875"/>
              <a:gd name="T11" fmla="*/ 5865 h 3381375"/>
              <a:gd name="T12" fmla="*/ 12742 w 3571875"/>
              <a:gd name="T13" fmla="*/ 7112 h 3381375"/>
              <a:gd name="T14" fmla="*/ 523 w 3571875"/>
              <a:gd name="T15" fmla="*/ 13596 h 3381375"/>
              <a:gd name="T16" fmla="*/ 948 w 3571875"/>
              <a:gd name="T17" fmla="*/ 22748 h 3381375"/>
              <a:gd name="T18" fmla="*/ 2050 w 3571875"/>
              <a:gd name="T19" fmla="*/ 30554 h 3381375"/>
              <a:gd name="T20" fmla="*/ 9524 w 3571875"/>
              <a:gd name="T21" fmla="*/ 43148 h 3381375"/>
              <a:gd name="T22" fmla="*/ 26977 w 3571875"/>
              <a:gd name="T23" fmla="*/ 43110 h 3381375"/>
              <a:gd name="T24" fmla="*/ 26989 w 3571875"/>
              <a:gd name="T25" fmla="*/ 43123 h 3381375"/>
              <a:gd name="T26" fmla="*/ 26989 w 3571875"/>
              <a:gd name="T27" fmla="*/ 43123 h 3381375"/>
              <a:gd name="T28" fmla="*/ 26989 w 3571875"/>
              <a:gd name="T29" fmla="*/ 43123 h 3381375"/>
              <a:gd name="T30" fmla="*/ 41412 w 3571875"/>
              <a:gd name="T31" fmla="*/ 38559 h 3381375"/>
              <a:gd name="T32" fmla="*/ 46846 w 3571875"/>
              <a:gd name="T33" fmla="*/ 26427 h 3381375"/>
              <a:gd name="T34" fmla="*/ 33199 w 3571875"/>
              <a:gd name="T35" fmla="*/ 38559 h 3381375"/>
              <a:gd name="T36" fmla="*/ 24936 w 3571875"/>
              <a:gd name="T37" fmla="*/ 37350 h 3381375"/>
              <a:gd name="T38" fmla="*/ 22821 w 3571875"/>
              <a:gd name="T39" fmla="*/ 34856 h 3381375"/>
              <a:gd name="T40" fmla="*/ 19553 w 3571875"/>
              <a:gd name="T41" fmla="*/ 37973 h 3381375"/>
              <a:gd name="T42" fmla="*/ 6582 w 3571875"/>
              <a:gd name="T43" fmla="*/ 33559 h 3381375"/>
              <a:gd name="T44" fmla="*/ 8711 w 3571875"/>
              <a:gd name="T45" fmla="*/ 28359 h 3381375"/>
              <a:gd name="T46" fmla="*/ 8585 w 3571875"/>
              <a:gd name="T47" fmla="*/ 24244 h 3381375"/>
              <a:gd name="T48" fmla="*/ 6031 w 3571875"/>
              <a:gd name="T49" fmla="*/ 14207 h 3381375"/>
              <a:gd name="T50" fmla="*/ 14106 w 3571875"/>
              <a:gd name="T51" fmla="*/ 14057 h 3381375"/>
              <a:gd name="T52" fmla="*/ 18288 w 3571875"/>
              <a:gd name="T53" fmla="*/ 12486 h 3381375"/>
              <a:gd name="T54" fmla="*/ 18288 w 3571875"/>
              <a:gd name="T55" fmla="*/ 12349 h 3381375"/>
              <a:gd name="T56" fmla="*/ 22457 w 3571875"/>
              <a:gd name="T57" fmla="*/ 6439 h 3381375"/>
              <a:gd name="T58" fmla="*/ 33813 w 3571875"/>
              <a:gd name="T59" fmla="*/ 10928 h 3381375"/>
              <a:gd name="T60" fmla="*/ 33663 w 3571875"/>
              <a:gd name="T61" fmla="*/ 19220 h 3381375"/>
              <a:gd name="T62" fmla="*/ 34752 w 3571875"/>
              <a:gd name="T63" fmla="*/ 24868 h 3381375"/>
              <a:gd name="T64" fmla="*/ 37869 w 3571875"/>
              <a:gd name="T65" fmla="*/ 26514 h 3381375"/>
              <a:gd name="T66" fmla="*/ 39610 w 3571875"/>
              <a:gd name="T67" fmla="*/ 29257 h 3381375"/>
              <a:gd name="T68" fmla="*/ 33199 w 3571875"/>
              <a:gd name="T69" fmla="*/ 38559 h 338137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Graphic 1"/>
          <p:cNvSpPr>
            <a:spLocks/>
          </p:cNvSpPr>
          <p:nvPr userDrawn="1"/>
        </p:nvSpPr>
        <p:spPr bwMode="auto">
          <a:xfrm rot="20336913">
            <a:off x="10928350" y="5060950"/>
            <a:ext cx="661988" cy="685800"/>
          </a:xfrm>
          <a:custGeom>
            <a:avLst/>
            <a:gdLst>
              <a:gd name="T0" fmla="*/ 22688 w 3571875"/>
              <a:gd name="T1" fmla="*/ 16842 h 3381375"/>
              <a:gd name="T2" fmla="*/ 20748 w 3571875"/>
              <a:gd name="T3" fmla="*/ 14084 h 3381375"/>
              <a:gd name="T4" fmla="*/ 19529 w 3571875"/>
              <a:gd name="T5" fmla="*/ 10762 h 3381375"/>
              <a:gd name="T6" fmla="*/ 19717 w 3571875"/>
              <a:gd name="T7" fmla="*/ 9205 h 3381375"/>
              <a:gd name="T8" fmla="*/ 17431 w 3571875"/>
              <a:gd name="T9" fmla="*/ 1767 h 3381375"/>
              <a:gd name="T10" fmla="*/ 7626 w 3571875"/>
              <a:gd name="T11" fmla="*/ 3738 h 3381375"/>
              <a:gd name="T12" fmla="*/ 6171 w 3571875"/>
              <a:gd name="T13" fmla="*/ 4532 h 3381375"/>
              <a:gd name="T14" fmla="*/ 253 w 3571875"/>
              <a:gd name="T15" fmla="*/ 8665 h 3381375"/>
              <a:gd name="T16" fmla="*/ 459 w 3571875"/>
              <a:gd name="T17" fmla="*/ 14497 h 3381375"/>
              <a:gd name="T18" fmla="*/ 993 w 3571875"/>
              <a:gd name="T19" fmla="*/ 19472 h 3381375"/>
              <a:gd name="T20" fmla="*/ 4613 w 3571875"/>
              <a:gd name="T21" fmla="*/ 27498 h 3381375"/>
              <a:gd name="T22" fmla="*/ 13065 w 3571875"/>
              <a:gd name="T23" fmla="*/ 27474 h 3381375"/>
              <a:gd name="T24" fmla="*/ 13071 w 3571875"/>
              <a:gd name="T25" fmla="*/ 27482 h 3381375"/>
              <a:gd name="T26" fmla="*/ 13071 w 3571875"/>
              <a:gd name="T27" fmla="*/ 27482 h 3381375"/>
              <a:gd name="T28" fmla="*/ 13071 w 3571875"/>
              <a:gd name="T29" fmla="*/ 27482 h 3381375"/>
              <a:gd name="T30" fmla="*/ 20057 w 3571875"/>
              <a:gd name="T31" fmla="*/ 24573 h 3381375"/>
              <a:gd name="T32" fmla="*/ 22688 w 3571875"/>
              <a:gd name="T33" fmla="*/ 16842 h 3381375"/>
              <a:gd name="T34" fmla="*/ 16079 w 3571875"/>
              <a:gd name="T35" fmla="*/ 24573 h 3381375"/>
              <a:gd name="T36" fmla="*/ 12077 w 3571875"/>
              <a:gd name="T37" fmla="*/ 23803 h 3381375"/>
              <a:gd name="T38" fmla="*/ 11052 w 3571875"/>
              <a:gd name="T39" fmla="*/ 22214 h 3381375"/>
              <a:gd name="T40" fmla="*/ 9470 w 3571875"/>
              <a:gd name="T41" fmla="*/ 24200 h 3381375"/>
              <a:gd name="T42" fmla="*/ 3188 w 3571875"/>
              <a:gd name="T43" fmla="*/ 21387 h 3381375"/>
              <a:gd name="T44" fmla="*/ 4219 w 3571875"/>
              <a:gd name="T45" fmla="*/ 18073 h 3381375"/>
              <a:gd name="T46" fmla="*/ 4158 w 3571875"/>
              <a:gd name="T47" fmla="*/ 15451 h 3381375"/>
              <a:gd name="T48" fmla="*/ 2921 w 3571875"/>
              <a:gd name="T49" fmla="*/ 9054 h 3381375"/>
              <a:gd name="T50" fmla="*/ 6832 w 3571875"/>
              <a:gd name="T51" fmla="*/ 8959 h 3381375"/>
              <a:gd name="T52" fmla="*/ 8857 w 3571875"/>
              <a:gd name="T53" fmla="*/ 7957 h 3381375"/>
              <a:gd name="T54" fmla="*/ 8857 w 3571875"/>
              <a:gd name="T55" fmla="*/ 7870 h 3381375"/>
              <a:gd name="T56" fmla="*/ 10876 w 3571875"/>
              <a:gd name="T57" fmla="*/ 4103 h 3381375"/>
              <a:gd name="T58" fmla="*/ 16376 w 3571875"/>
              <a:gd name="T59" fmla="*/ 6964 h 3381375"/>
              <a:gd name="T60" fmla="*/ 16303 w 3571875"/>
              <a:gd name="T61" fmla="*/ 12249 h 3381375"/>
              <a:gd name="T62" fmla="*/ 16831 w 3571875"/>
              <a:gd name="T63" fmla="*/ 15848 h 3381375"/>
              <a:gd name="T64" fmla="*/ 18341 w 3571875"/>
              <a:gd name="T65" fmla="*/ 16897 h 3381375"/>
              <a:gd name="T66" fmla="*/ 19183 w 3571875"/>
              <a:gd name="T67" fmla="*/ 18645 h 3381375"/>
              <a:gd name="T68" fmla="*/ 16079 w 3571875"/>
              <a:gd name="T69" fmla="*/ 24573 h 338137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71875" h="33813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7">
            <a:extLst/>
          </p:cNvPr>
          <p:cNvSpPr/>
          <p:nvPr userDrawn="1"/>
        </p:nvSpPr>
        <p:spPr>
          <a:xfrm>
            <a:off x="0" y="6580188"/>
            <a:ext cx="12192000" cy="277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 Placeholder 9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fr-FR" altLang="ko-K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55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/>
          </p:cNvPr>
          <p:cNvSpPr/>
          <p:nvPr userDrawn="1"/>
        </p:nvSpPr>
        <p:spPr>
          <a:xfrm>
            <a:off x="4953000" y="1200150"/>
            <a:ext cx="2286000" cy="90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Connector 3">
            <a:extLst/>
          </p:cNvPr>
          <p:cNvCxnSpPr>
            <a:cxnSpLocks/>
          </p:cNvCxnSpPr>
          <p:nvPr userDrawn="1"/>
        </p:nvCxnSpPr>
        <p:spPr>
          <a:xfrm>
            <a:off x="0" y="6580188"/>
            <a:ext cx="12192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5"/>
          <p:cNvGrpSpPr>
            <a:grpSpLocks/>
          </p:cNvGrpSpPr>
          <p:nvPr userDrawn="1"/>
        </p:nvGrpSpPr>
        <p:grpSpPr bwMode="auto">
          <a:xfrm flipH="1">
            <a:off x="10933113" y="4452938"/>
            <a:ext cx="1144587" cy="2230437"/>
            <a:chOff x="331796" y="2976958"/>
            <a:chExt cx="1859025" cy="3624317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31796" y="2976958"/>
              <a:ext cx="1859025" cy="3624317"/>
              <a:chOff x="331796" y="2976958"/>
              <a:chExt cx="1859025" cy="3624317"/>
            </a:xfrm>
          </p:grpSpPr>
          <p:sp>
            <p:nvSpPr>
              <p:cNvPr id="8" name="Graphic 20"/>
              <p:cNvSpPr>
                <a:spLocks/>
              </p:cNvSpPr>
              <p:nvPr/>
            </p:nvSpPr>
            <p:spPr bwMode="auto">
              <a:xfrm>
                <a:off x="331796" y="2976958"/>
                <a:ext cx="1859025" cy="3624317"/>
              </a:xfrm>
              <a:custGeom>
                <a:avLst/>
                <a:gdLst>
                  <a:gd name="T0" fmla="*/ 4896798 w 1133475"/>
                  <a:gd name="T1" fmla="*/ 3309863 h 2209800"/>
                  <a:gd name="T2" fmla="*/ 3556276 w 1133475"/>
                  <a:gd name="T3" fmla="*/ 3326673 h 2209800"/>
                  <a:gd name="T4" fmla="*/ 3892456 w 1133475"/>
                  <a:gd name="T5" fmla="*/ 3528382 h 2209800"/>
                  <a:gd name="T6" fmla="*/ 3447015 w 1133475"/>
                  <a:gd name="T7" fmla="*/ 3671260 h 2209800"/>
                  <a:gd name="T8" fmla="*/ 2837684 w 1133475"/>
                  <a:gd name="T9" fmla="*/ 3234222 h 2209800"/>
                  <a:gd name="T10" fmla="*/ 2585545 w 1133475"/>
                  <a:gd name="T11" fmla="*/ 2309721 h 2209800"/>
                  <a:gd name="T12" fmla="*/ 2303995 w 1133475"/>
                  <a:gd name="T13" fmla="*/ 1952529 h 2209800"/>
                  <a:gd name="T14" fmla="*/ 2308197 w 1133475"/>
                  <a:gd name="T15" fmla="*/ 1952529 h 2209800"/>
                  <a:gd name="T16" fmla="*/ 2463682 w 1133475"/>
                  <a:gd name="T17" fmla="*/ 1746615 h 2209800"/>
                  <a:gd name="T18" fmla="*/ 2501501 w 1133475"/>
                  <a:gd name="T19" fmla="*/ 1691989 h 2209800"/>
                  <a:gd name="T20" fmla="*/ 2581346 w 1133475"/>
                  <a:gd name="T21" fmla="*/ 1406234 h 2209800"/>
                  <a:gd name="T22" fmla="*/ 2631773 w 1133475"/>
                  <a:gd name="T23" fmla="*/ 242202 h 2209800"/>
                  <a:gd name="T24" fmla="*/ 2543524 w 1133475"/>
                  <a:gd name="T25" fmla="*/ 116135 h 2209800"/>
                  <a:gd name="T26" fmla="*/ 1913181 w 1133475"/>
                  <a:gd name="T27" fmla="*/ 385078 h 2209800"/>
                  <a:gd name="T28" fmla="*/ 1787113 w 1133475"/>
                  <a:gd name="T29" fmla="*/ 780092 h 2209800"/>
                  <a:gd name="T30" fmla="*/ 1640036 w 1133475"/>
                  <a:gd name="T31" fmla="*/ 1486077 h 2209800"/>
                  <a:gd name="T32" fmla="*/ 1770303 w 1133475"/>
                  <a:gd name="T33" fmla="*/ 1855876 h 2209800"/>
                  <a:gd name="T34" fmla="*/ 1413113 w 1133475"/>
                  <a:gd name="T35" fmla="*/ 2171048 h 2209800"/>
                  <a:gd name="T36" fmla="*/ 89393 w 1133475"/>
                  <a:gd name="T37" fmla="*/ 3309863 h 2209800"/>
                  <a:gd name="T38" fmla="*/ 118810 w 1133475"/>
                  <a:gd name="T39" fmla="*/ 3662853 h 2209800"/>
                  <a:gd name="T40" fmla="*/ 1215603 w 1133475"/>
                  <a:gd name="T41" fmla="*/ 4146118 h 2209800"/>
                  <a:gd name="T42" fmla="*/ 1358481 w 1133475"/>
                  <a:gd name="T43" fmla="*/ 4566346 h 2209800"/>
                  <a:gd name="T44" fmla="*/ 1236618 w 1133475"/>
                  <a:gd name="T45" fmla="*/ 5108437 h 2209800"/>
                  <a:gd name="T46" fmla="*/ 1093739 w 1133475"/>
                  <a:gd name="T47" fmla="*/ 6949035 h 2209800"/>
                  <a:gd name="T48" fmla="*/ 1085335 w 1133475"/>
                  <a:gd name="T49" fmla="*/ 7070903 h 2209800"/>
                  <a:gd name="T50" fmla="*/ 1198793 w 1133475"/>
                  <a:gd name="T51" fmla="*/ 7070903 h 2209800"/>
                  <a:gd name="T52" fmla="*/ 1215603 w 1133475"/>
                  <a:gd name="T53" fmla="*/ 8201312 h 2209800"/>
                  <a:gd name="T54" fmla="*/ 1232412 w 1133475"/>
                  <a:gd name="T55" fmla="*/ 8453450 h 2209800"/>
                  <a:gd name="T56" fmla="*/ 1278641 w 1133475"/>
                  <a:gd name="T57" fmla="*/ 9239278 h 2209800"/>
                  <a:gd name="T58" fmla="*/ 1442525 w 1133475"/>
                  <a:gd name="T59" fmla="*/ 9676313 h 2209800"/>
                  <a:gd name="T60" fmla="*/ 1866960 w 1133475"/>
                  <a:gd name="T61" fmla="*/ 9659503 h 2209800"/>
                  <a:gd name="T62" fmla="*/ 1753494 w 1133475"/>
                  <a:gd name="T63" fmla="*/ 9218263 h 2209800"/>
                  <a:gd name="T64" fmla="*/ 1778709 w 1133475"/>
                  <a:gd name="T65" fmla="*/ 8478663 h 2209800"/>
                  <a:gd name="T66" fmla="*/ 1766105 w 1133475"/>
                  <a:gd name="T67" fmla="*/ 8016413 h 2209800"/>
                  <a:gd name="T68" fmla="*/ 1858553 w 1133475"/>
                  <a:gd name="T69" fmla="*/ 7075102 h 2209800"/>
                  <a:gd name="T70" fmla="*/ 2077073 w 1133475"/>
                  <a:gd name="T71" fmla="*/ 7075102 h 2209800"/>
                  <a:gd name="T72" fmla="*/ 2085478 w 1133475"/>
                  <a:gd name="T73" fmla="*/ 7104519 h 2209800"/>
                  <a:gd name="T74" fmla="*/ 2081275 w 1133475"/>
                  <a:gd name="T75" fmla="*/ 7096117 h 2209800"/>
                  <a:gd name="T76" fmla="*/ 2089677 w 1133475"/>
                  <a:gd name="T77" fmla="*/ 8167695 h 2209800"/>
                  <a:gd name="T78" fmla="*/ 2114891 w 1133475"/>
                  <a:gd name="T79" fmla="*/ 8503876 h 2209800"/>
                  <a:gd name="T80" fmla="*/ 2127501 w 1133475"/>
                  <a:gd name="T81" fmla="*/ 9054378 h 2209800"/>
                  <a:gd name="T82" fmla="*/ 2127501 w 1133475"/>
                  <a:gd name="T83" fmla="*/ 9205659 h 2209800"/>
                  <a:gd name="T84" fmla="*/ 2354424 w 1133475"/>
                  <a:gd name="T85" fmla="*/ 9373749 h 2209800"/>
                  <a:gd name="T86" fmla="*/ 2888109 w 1133475"/>
                  <a:gd name="T87" fmla="*/ 9579660 h 2209800"/>
                  <a:gd name="T88" fmla="*/ 3106630 w 1133475"/>
                  <a:gd name="T89" fmla="*/ 9525032 h 2209800"/>
                  <a:gd name="T90" fmla="*/ 2988965 w 1133475"/>
                  <a:gd name="T91" fmla="*/ 9327522 h 2209800"/>
                  <a:gd name="T92" fmla="*/ 2652785 w 1133475"/>
                  <a:gd name="T93" fmla="*/ 8146683 h 2209800"/>
                  <a:gd name="T94" fmla="*/ 2711614 w 1133475"/>
                  <a:gd name="T95" fmla="*/ 7196971 h 2209800"/>
                  <a:gd name="T96" fmla="*/ 2762042 w 1133475"/>
                  <a:gd name="T97" fmla="*/ 7028880 h 2209800"/>
                  <a:gd name="T98" fmla="*/ 2938540 w 1133475"/>
                  <a:gd name="T99" fmla="*/ 6835574 h 2209800"/>
                  <a:gd name="T100" fmla="*/ 2799867 w 1133475"/>
                  <a:gd name="T101" fmla="*/ 4515919 h 2209800"/>
                  <a:gd name="T102" fmla="*/ 3047797 w 1133475"/>
                  <a:gd name="T103" fmla="*/ 4095690 h 2209800"/>
                  <a:gd name="T104" fmla="*/ 4455564 w 1133475"/>
                  <a:gd name="T105" fmla="*/ 3595618 h 2209800"/>
                  <a:gd name="T106" fmla="*/ 4674081 w 1133475"/>
                  <a:gd name="T107" fmla="*/ 3532587 h 2209800"/>
                  <a:gd name="T108" fmla="*/ 4922015 w 1133475"/>
                  <a:gd name="T109" fmla="*/ 3444335 h 2209800"/>
                  <a:gd name="T110" fmla="*/ 4896798 w 1133475"/>
                  <a:gd name="T111" fmla="*/ 3309863 h 2209800"/>
                  <a:gd name="T112" fmla="*/ 1476144 w 1133475"/>
                  <a:gd name="T113" fmla="*/ 3843554 h 2209800"/>
                  <a:gd name="T114" fmla="*/ 606275 w 1133475"/>
                  <a:gd name="T115" fmla="*/ 3444335 h 2209800"/>
                  <a:gd name="T116" fmla="*/ 1228214 w 1133475"/>
                  <a:gd name="T117" fmla="*/ 3036716 h 2209800"/>
                  <a:gd name="T118" fmla="*/ 1476144 w 1133475"/>
                  <a:gd name="T119" fmla="*/ 3843554 h 22098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133475" h="2209800">
                    <a:moveTo>
                      <a:pt x="1109922" y="750223"/>
                    </a:moveTo>
                    <a:cubicBezTo>
                      <a:pt x="1056582" y="753081"/>
                      <a:pt x="878465" y="754033"/>
                      <a:pt x="806075" y="754033"/>
                    </a:cubicBezTo>
                    <a:cubicBezTo>
                      <a:pt x="828935" y="805468"/>
                      <a:pt x="866082" y="773083"/>
                      <a:pt x="882275" y="799753"/>
                    </a:cubicBezTo>
                    <a:cubicBezTo>
                      <a:pt x="851795" y="838806"/>
                      <a:pt x="818457" y="826423"/>
                      <a:pt x="781310" y="832138"/>
                    </a:cubicBezTo>
                    <a:cubicBezTo>
                      <a:pt x="648912" y="852141"/>
                      <a:pt x="634625" y="866428"/>
                      <a:pt x="643197" y="733078"/>
                    </a:cubicBezTo>
                    <a:cubicBezTo>
                      <a:pt x="647960" y="650211"/>
                      <a:pt x="683202" y="548293"/>
                      <a:pt x="586047" y="523528"/>
                    </a:cubicBezTo>
                    <a:cubicBezTo>
                      <a:pt x="524135" y="507336"/>
                      <a:pt x="519372" y="474951"/>
                      <a:pt x="522230" y="442566"/>
                    </a:cubicBezTo>
                    <a:cubicBezTo>
                      <a:pt x="522230" y="442566"/>
                      <a:pt x="523182" y="442566"/>
                      <a:pt x="523182" y="442566"/>
                    </a:cubicBezTo>
                    <a:cubicBezTo>
                      <a:pt x="525087" y="429231"/>
                      <a:pt x="548900" y="413991"/>
                      <a:pt x="558425" y="395893"/>
                    </a:cubicBezTo>
                    <a:cubicBezTo>
                      <a:pt x="561282" y="392083"/>
                      <a:pt x="564140" y="387321"/>
                      <a:pt x="566997" y="383511"/>
                    </a:cubicBezTo>
                    <a:cubicBezTo>
                      <a:pt x="583190" y="362556"/>
                      <a:pt x="582237" y="340648"/>
                      <a:pt x="585095" y="318741"/>
                    </a:cubicBezTo>
                    <a:cubicBezTo>
                      <a:pt x="611765" y="214918"/>
                      <a:pt x="586047" y="144433"/>
                      <a:pt x="596525" y="54898"/>
                    </a:cubicBezTo>
                    <a:cubicBezTo>
                      <a:pt x="598430" y="40611"/>
                      <a:pt x="590810" y="32038"/>
                      <a:pt x="576522" y="26323"/>
                    </a:cubicBezTo>
                    <a:cubicBezTo>
                      <a:pt x="480320" y="-9872"/>
                      <a:pt x="454602" y="-24159"/>
                      <a:pt x="433647" y="87283"/>
                    </a:cubicBezTo>
                    <a:cubicBezTo>
                      <a:pt x="426980" y="120621"/>
                      <a:pt x="409835" y="143481"/>
                      <a:pt x="405072" y="176818"/>
                    </a:cubicBezTo>
                    <a:cubicBezTo>
                      <a:pt x="398405" y="232063"/>
                      <a:pt x="351732" y="280641"/>
                      <a:pt x="371735" y="336838"/>
                    </a:cubicBezTo>
                    <a:cubicBezTo>
                      <a:pt x="382212" y="367318"/>
                      <a:pt x="396500" y="417801"/>
                      <a:pt x="401262" y="420658"/>
                    </a:cubicBezTo>
                    <a:cubicBezTo>
                      <a:pt x="396500" y="448281"/>
                      <a:pt x="414597" y="471141"/>
                      <a:pt x="320300" y="492096"/>
                    </a:cubicBezTo>
                    <a:cubicBezTo>
                      <a:pt x="178377" y="524481"/>
                      <a:pt x="113607" y="646401"/>
                      <a:pt x="20262" y="750223"/>
                    </a:cubicBezTo>
                    <a:cubicBezTo>
                      <a:pt x="-6408" y="779751"/>
                      <a:pt x="-9265" y="807373"/>
                      <a:pt x="26930" y="830233"/>
                    </a:cubicBezTo>
                    <a:cubicBezTo>
                      <a:pt x="115512" y="886431"/>
                      <a:pt x="193617" y="900718"/>
                      <a:pt x="275532" y="939771"/>
                    </a:cubicBezTo>
                    <a:cubicBezTo>
                      <a:pt x="351732" y="975966"/>
                      <a:pt x="336492" y="955011"/>
                      <a:pt x="307917" y="1035021"/>
                    </a:cubicBezTo>
                    <a:cubicBezTo>
                      <a:pt x="293630" y="1075026"/>
                      <a:pt x="284105" y="1115031"/>
                      <a:pt x="280295" y="1157893"/>
                    </a:cubicBezTo>
                    <a:cubicBezTo>
                      <a:pt x="267912" y="1306483"/>
                      <a:pt x="265055" y="1427451"/>
                      <a:pt x="247910" y="1575088"/>
                    </a:cubicBezTo>
                    <a:cubicBezTo>
                      <a:pt x="248862" y="1575088"/>
                      <a:pt x="246005" y="1602711"/>
                      <a:pt x="246005" y="1602711"/>
                    </a:cubicBezTo>
                    <a:lnTo>
                      <a:pt x="271722" y="1602711"/>
                    </a:lnTo>
                    <a:cubicBezTo>
                      <a:pt x="269817" y="1688436"/>
                      <a:pt x="277437" y="1773208"/>
                      <a:pt x="275532" y="1858933"/>
                    </a:cubicBezTo>
                    <a:cubicBezTo>
                      <a:pt x="275532" y="1877983"/>
                      <a:pt x="271722" y="1900843"/>
                      <a:pt x="279342" y="1916083"/>
                    </a:cubicBezTo>
                    <a:cubicBezTo>
                      <a:pt x="308870" y="1973233"/>
                      <a:pt x="296487" y="2032288"/>
                      <a:pt x="289820" y="2094201"/>
                    </a:cubicBezTo>
                    <a:cubicBezTo>
                      <a:pt x="286010" y="2130396"/>
                      <a:pt x="294582" y="2167544"/>
                      <a:pt x="326967" y="2193261"/>
                    </a:cubicBezTo>
                    <a:cubicBezTo>
                      <a:pt x="362210" y="2204691"/>
                      <a:pt x="388880" y="2226599"/>
                      <a:pt x="423170" y="2189451"/>
                    </a:cubicBezTo>
                    <a:cubicBezTo>
                      <a:pt x="417455" y="2156113"/>
                      <a:pt x="403167" y="2122776"/>
                      <a:pt x="397452" y="2089438"/>
                    </a:cubicBezTo>
                    <a:cubicBezTo>
                      <a:pt x="388880" y="2058958"/>
                      <a:pt x="394595" y="1957041"/>
                      <a:pt x="403167" y="1921798"/>
                    </a:cubicBezTo>
                    <a:cubicBezTo>
                      <a:pt x="406025" y="1888461"/>
                      <a:pt x="397452" y="1820833"/>
                      <a:pt x="400310" y="1817023"/>
                    </a:cubicBezTo>
                    <a:cubicBezTo>
                      <a:pt x="390785" y="1734156"/>
                      <a:pt x="403167" y="1682721"/>
                      <a:pt x="421265" y="1603663"/>
                    </a:cubicBezTo>
                    <a:lnTo>
                      <a:pt x="470795" y="1603663"/>
                    </a:lnTo>
                    <a:cubicBezTo>
                      <a:pt x="471747" y="1605568"/>
                      <a:pt x="471747" y="1608426"/>
                      <a:pt x="472700" y="1610331"/>
                    </a:cubicBezTo>
                    <a:lnTo>
                      <a:pt x="471747" y="1608426"/>
                    </a:lnTo>
                    <a:cubicBezTo>
                      <a:pt x="491750" y="1692246"/>
                      <a:pt x="464127" y="1767493"/>
                      <a:pt x="473652" y="1851313"/>
                    </a:cubicBezTo>
                    <a:cubicBezTo>
                      <a:pt x="483177" y="1876078"/>
                      <a:pt x="455555" y="1903701"/>
                      <a:pt x="479367" y="1927513"/>
                    </a:cubicBezTo>
                    <a:cubicBezTo>
                      <a:pt x="494607" y="1965613"/>
                      <a:pt x="466032" y="2014191"/>
                      <a:pt x="482225" y="2052291"/>
                    </a:cubicBezTo>
                    <a:cubicBezTo>
                      <a:pt x="482225" y="2060863"/>
                      <a:pt x="482225" y="2078008"/>
                      <a:pt x="482225" y="2086581"/>
                    </a:cubicBezTo>
                    <a:cubicBezTo>
                      <a:pt x="483177" y="2125633"/>
                      <a:pt x="518420" y="2109441"/>
                      <a:pt x="533660" y="2124681"/>
                    </a:cubicBezTo>
                    <a:cubicBezTo>
                      <a:pt x="589857" y="2123728"/>
                      <a:pt x="596525" y="2176116"/>
                      <a:pt x="654627" y="2171353"/>
                    </a:cubicBezTo>
                    <a:cubicBezTo>
                      <a:pt x="671772" y="2169449"/>
                      <a:pt x="695585" y="2178021"/>
                      <a:pt x="704157" y="2158971"/>
                    </a:cubicBezTo>
                    <a:cubicBezTo>
                      <a:pt x="713682" y="2138016"/>
                      <a:pt x="691775" y="2123728"/>
                      <a:pt x="677487" y="2114203"/>
                    </a:cubicBezTo>
                    <a:cubicBezTo>
                      <a:pt x="562235" y="2034193"/>
                      <a:pt x="588905" y="1957993"/>
                      <a:pt x="601287" y="1846551"/>
                    </a:cubicBezTo>
                    <a:cubicBezTo>
                      <a:pt x="608907" y="1775113"/>
                      <a:pt x="611765" y="1703676"/>
                      <a:pt x="614622" y="1631286"/>
                    </a:cubicBezTo>
                    <a:cubicBezTo>
                      <a:pt x="615575" y="1618903"/>
                      <a:pt x="625100" y="1606521"/>
                      <a:pt x="626052" y="1593186"/>
                    </a:cubicBezTo>
                    <a:cubicBezTo>
                      <a:pt x="649865" y="1575088"/>
                      <a:pt x="666057" y="1576041"/>
                      <a:pt x="666057" y="1549371"/>
                    </a:cubicBezTo>
                    <a:cubicBezTo>
                      <a:pt x="666057" y="1383636"/>
                      <a:pt x="655580" y="1188373"/>
                      <a:pt x="634625" y="1023591"/>
                    </a:cubicBezTo>
                    <a:cubicBezTo>
                      <a:pt x="627005" y="965488"/>
                      <a:pt x="634625" y="938818"/>
                      <a:pt x="690822" y="928341"/>
                    </a:cubicBezTo>
                    <a:cubicBezTo>
                      <a:pt x="798455" y="906433"/>
                      <a:pt x="910850" y="865476"/>
                      <a:pt x="1009910" y="814993"/>
                    </a:cubicBezTo>
                    <a:cubicBezTo>
                      <a:pt x="1030865" y="816898"/>
                      <a:pt x="1046105" y="814993"/>
                      <a:pt x="1059440" y="800706"/>
                    </a:cubicBezTo>
                    <a:cubicBezTo>
                      <a:pt x="1093730" y="774036"/>
                      <a:pt x="1078490" y="791181"/>
                      <a:pt x="1115637" y="780703"/>
                    </a:cubicBezTo>
                    <a:cubicBezTo>
                      <a:pt x="1156595" y="759748"/>
                      <a:pt x="1137545" y="749271"/>
                      <a:pt x="1109922" y="750223"/>
                    </a:cubicBezTo>
                    <a:close/>
                    <a:moveTo>
                      <a:pt x="334587" y="871191"/>
                    </a:moveTo>
                    <a:cubicBezTo>
                      <a:pt x="313632" y="896908"/>
                      <a:pt x="173615" y="802611"/>
                      <a:pt x="137420" y="780703"/>
                    </a:cubicBezTo>
                    <a:cubicBezTo>
                      <a:pt x="178377" y="740698"/>
                      <a:pt x="237432" y="658783"/>
                      <a:pt x="278390" y="688311"/>
                    </a:cubicBezTo>
                    <a:cubicBezTo>
                      <a:pt x="307917" y="710218"/>
                      <a:pt x="364115" y="834996"/>
                      <a:pt x="334587" y="8711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" name="Freeform: Shape 9">
                <a:extLst/>
              </p:cNvPr>
              <p:cNvSpPr/>
              <p:nvPr/>
            </p:nvSpPr>
            <p:spPr>
              <a:xfrm>
                <a:off x="873260" y="3755993"/>
                <a:ext cx="551777" cy="1537433"/>
              </a:xfrm>
              <a:custGeom>
                <a:avLst/>
                <a:gdLst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17443 w 536713"/>
                  <a:gd name="connsiteY4" fmla="*/ 99392 h 1530626"/>
                  <a:gd name="connsiteX5" fmla="*/ 447260 w 536713"/>
                  <a:gd name="connsiteY5" fmla="*/ 377687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09180 w 536713"/>
                  <a:gd name="connsiteY4" fmla="*/ 77358 h 1530626"/>
                  <a:gd name="connsiteX5" fmla="*/ 447260 w 536713"/>
                  <a:gd name="connsiteY5" fmla="*/ 377687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09180 w 536713"/>
                  <a:gd name="connsiteY4" fmla="*/ 77358 h 1530626"/>
                  <a:gd name="connsiteX5" fmla="*/ 450015 w 536713"/>
                  <a:gd name="connsiteY5" fmla="*/ 303323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36713"/>
                  <a:gd name="connsiteY0" fmla="*/ 0 h 1530626"/>
                  <a:gd name="connsiteX1" fmla="*/ 159026 w 536713"/>
                  <a:gd name="connsiteY1" fmla="*/ 268357 h 1530626"/>
                  <a:gd name="connsiteX2" fmla="*/ 387626 w 536713"/>
                  <a:gd name="connsiteY2" fmla="*/ 268357 h 1530626"/>
                  <a:gd name="connsiteX3" fmla="*/ 367747 w 536713"/>
                  <a:gd name="connsiteY3" fmla="*/ 49696 h 1530626"/>
                  <a:gd name="connsiteX4" fmla="*/ 409180 w 536713"/>
                  <a:gd name="connsiteY4" fmla="*/ 77358 h 1530626"/>
                  <a:gd name="connsiteX5" fmla="*/ 450015 w 536713"/>
                  <a:gd name="connsiteY5" fmla="*/ 303323 h 1530626"/>
                  <a:gd name="connsiteX6" fmla="*/ 536713 w 536713"/>
                  <a:gd name="connsiteY6" fmla="*/ 1530626 h 1530626"/>
                  <a:gd name="connsiteX7" fmla="*/ 79513 w 536713"/>
                  <a:gd name="connsiteY7" fmla="*/ 1520687 h 1530626"/>
                  <a:gd name="connsiteX8" fmla="*/ 139147 w 536713"/>
                  <a:gd name="connsiteY8" fmla="*/ 695739 h 1530626"/>
                  <a:gd name="connsiteX9" fmla="*/ 9939 w 536713"/>
                  <a:gd name="connsiteY9" fmla="*/ 636105 h 1530626"/>
                  <a:gd name="connsiteX10" fmla="*/ 0 w 536713"/>
                  <a:gd name="connsiteY10" fmla="*/ 606287 h 1530626"/>
                  <a:gd name="connsiteX11" fmla="*/ 109330 w 536713"/>
                  <a:gd name="connsiteY11" fmla="*/ 636105 h 1530626"/>
                  <a:gd name="connsiteX12" fmla="*/ 49695 w 536713"/>
                  <a:gd name="connsiteY12" fmla="*/ 318052 h 1530626"/>
                  <a:gd name="connsiteX13" fmla="*/ 39756 w 536713"/>
                  <a:gd name="connsiteY13" fmla="*/ 0 h 1530626"/>
                  <a:gd name="connsiteX0" fmla="*/ 39756 w 556835"/>
                  <a:gd name="connsiteY0" fmla="*/ 0 h 1530626"/>
                  <a:gd name="connsiteX1" fmla="*/ 159026 w 556835"/>
                  <a:gd name="connsiteY1" fmla="*/ 268357 h 1530626"/>
                  <a:gd name="connsiteX2" fmla="*/ 387626 w 556835"/>
                  <a:gd name="connsiteY2" fmla="*/ 268357 h 1530626"/>
                  <a:gd name="connsiteX3" fmla="*/ 367747 w 556835"/>
                  <a:gd name="connsiteY3" fmla="*/ 49696 h 1530626"/>
                  <a:gd name="connsiteX4" fmla="*/ 409180 w 556835"/>
                  <a:gd name="connsiteY4" fmla="*/ 77358 h 1530626"/>
                  <a:gd name="connsiteX5" fmla="*/ 450015 w 556835"/>
                  <a:gd name="connsiteY5" fmla="*/ 303323 h 1530626"/>
                  <a:gd name="connsiteX6" fmla="*/ 473246 w 556835"/>
                  <a:gd name="connsiteY6" fmla="*/ 473486 h 1530626"/>
                  <a:gd name="connsiteX7" fmla="*/ 536713 w 556835"/>
                  <a:gd name="connsiteY7" fmla="*/ 1530626 h 1530626"/>
                  <a:gd name="connsiteX8" fmla="*/ 79513 w 556835"/>
                  <a:gd name="connsiteY8" fmla="*/ 1520687 h 1530626"/>
                  <a:gd name="connsiteX9" fmla="*/ 139147 w 556835"/>
                  <a:gd name="connsiteY9" fmla="*/ 695739 h 1530626"/>
                  <a:gd name="connsiteX10" fmla="*/ 9939 w 556835"/>
                  <a:gd name="connsiteY10" fmla="*/ 636105 h 1530626"/>
                  <a:gd name="connsiteX11" fmla="*/ 0 w 556835"/>
                  <a:gd name="connsiteY11" fmla="*/ 606287 h 1530626"/>
                  <a:gd name="connsiteX12" fmla="*/ 109330 w 556835"/>
                  <a:gd name="connsiteY12" fmla="*/ 636105 h 1530626"/>
                  <a:gd name="connsiteX13" fmla="*/ 49695 w 556835"/>
                  <a:gd name="connsiteY13" fmla="*/ 318052 h 1530626"/>
                  <a:gd name="connsiteX14" fmla="*/ 39756 w 556835"/>
                  <a:gd name="connsiteY14" fmla="*/ 0 h 1530626"/>
                  <a:gd name="connsiteX0" fmla="*/ 39756 w 554175"/>
                  <a:gd name="connsiteY0" fmla="*/ 0 h 1530626"/>
                  <a:gd name="connsiteX1" fmla="*/ 159026 w 554175"/>
                  <a:gd name="connsiteY1" fmla="*/ 268357 h 1530626"/>
                  <a:gd name="connsiteX2" fmla="*/ 387626 w 554175"/>
                  <a:gd name="connsiteY2" fmla="*/ 268357 h 1530626"/>
                  <a:gd name="connsiteX3" fmla="*/ 367747 w 554175"/>
                  <a:gd name="connsiteY3" fmla="*/ 49696 h 1530626"/>
                  <a:gd name="connsiteX4" fmla="*/ 409180 w 554175"/>
                  <a:gd name="connsiteY4" fmla="*/ 77358 h 1530626"/>
                  <a:gd name="connsiteX5" fmla="*/ 450015 w 554175"/>
                  <a:gd name="connsiteY5" fmla="*/ 303323 h 1530626"/>
                  <a:gd name="connsiteX6" fmla="*/ 448458 w 554175"/>
                  <a:gd name="connsiteY6" fmla="*/ 506536 h 1530626"/>
                  <a:gd name="connsiteX7" fmla="*/ 536713 w 554175"/>
                  <a:gd name="connsiteY7" fmla="*/ 1530626 h 1530626"/>
                  <a:gd name="connsiteX8" fmla="*/ 79513 w 554175"/>
                  <a:gd name="connsiteY8" fmla="*/ 1520687 h 1530626"/>
                  <a:gd name="connsiteX9" fmla="*/ 139147 w 554175"/>
                  <a:gd name="connsiteY9" fmla="*/ 695739 h 1530626"/>
                  <a:gd name="connsiteX10" fmla="*/ 9939 w 554175"/>
                  <a:gd name="connsiteY10" fmla="*/ 636105 h 1530626"/>
                  <a:gd name="connsiteX11" fmla="*/ 0 w 554175"/>
                  <a:gd name="connsiteY11" fmla="*/ 606287 h 1530626"/>
                  <a:gd name="connsiteX12" fmla="*/ 109330 w 554175"/>
                  <a:gd name="connsiteY12" fmla="*/ 636105 h 1530626"/>
                  <a:gd name="connsiteX13" fmla="*/ 49695 w 554175"/>
                  <a:gd name="connsiteY13" fmla="*/ 318052 h 1530626"/>
                  <a:gd name="connsiteX14" fmla="*/ 39756 w 554175"/>
                  <a:gd name="connsiteY14" fmla="*/ 0 h 1530626"/>
                  <a:gd name="connsiteX0" fmla="*/ 39756 w 554175"/>
                  <a:gd name="connsiteY0" fmla="*/ 0 h 1530626"/>
                  <a:gd name="connsiteX1" fmla="*/ 159026 w 554175"/>
                  <a:gd name="connsiteY1" fmla="*/ 268357 h 1530626"/>
                  <a:gd name="connsiteX2" fmla="*/ 387626 w 554175"/>
                  <a:gd name="connsiteY2" fmla="*/ 268357 h 1530626"/>
                  <a:gd name="connsiteX3" fmla="*/ 367747 w 554175"/>
                  <a:gd name="connsiteY3" fmla="*/ 49696 h 1530626"/>
                  <a:gd name="connsiteX4" fmla="*/ 409180 w 554175"/>
                  <a:gd name="connsiteY4" fmla="*/ 77358 h 1530626"/>
                  <a:gd name="connsiteX5" fmla="*/ 450015 w 554175"/>
                  <a:gd name="connsiteY5" fmla="*/ 303323 h 1530626"/>
                  <a:gd name="connsiteX6" fmla="*/ 448458 w 554175"/>
                  <a:gd name="connsiteY6" fmla="*/ 506536 h 1530626"/>
                  <a:gd name="connsiteX7" fmla="*/ 536713 w 554175"/>
                  <a:gd name="connsiteY7" fmla="*/ 1530626 h 1530626"/>
                  <a:gd name="connsiteX8" fmla="*/ 79513 w 554175"/>
                  <a:gd name="connsiteY8" fmla="*/ 1520687 h 1530626"/>
                  <a:gd name="connsiteX9" fmla="*/ 139147 w 554175"/>
                  <a:gd name="connsiteY9" fmla="*/ 695739 h 1530626"/>
                  <a:gd name="connsiteX10" fmla="*/ 9939 w 554175"/>
                  <a:gd name="connsiteY10" fmla="*/ 636105 h 1530626"/>
                  <a:gd name="connsiteX11" fmla="*/ 0 w 554175"/>
                  <a:gd name="connsiteY11" fmla="*/ 606287 h 1530626"/>
                  <a:gd name="connsiteX12" fmla="*/ 109330 w 554175"/>
                  <a:gd name="connsiteY12" fmla="*/ 636105 h 1530626"/>
                  <a:gd name="connsiteX13" fmla="*/ 49695 w 554175"/>
                  <a:gd name="connsiteY13" fmla="*/ 318052 h 1530626"/>
                  <a:gd name="connsiteX14" fmla="*/ 39756 w 554175"/>
                  <a:gd name="connsiteY14" fmla="*/ 0 h 1530626"/>
                  <a:gd name="connsiteX0" fmla="*/ 39756 w 553436"/>
                  <a:gd name="connsiteY0" fmla="*/ 0 h 1530626"/>
                  <a:gd name="connsiteX1" fmla="*/ 159026 w 553436"/>
                  <a:gd name="connsiteY1" fmla="*/ 268357 h 1530626"/>
                  <a:gd name="connsiteX2" fmla="*/ 387626 w 553436"/>
                  <a:gd name="connsiteY2" fmla="*/ 268357 h 1530626"/>
                  <a:gd name="connsiteX3" fmla="*/ 367747 w 553436"/>
                  <a:gd name="connsiteY3" fmla="*/ 49696 h 1530626"/>
                  <a:gd name="connsiteX4" fmla="*/ 409180 w 553436"/>
                  <a:gd name="connsiteY4" fmla="*/ 77358 h 1530626"/>
                  <a:gd name="connsiteX5" fmla="*/ 450015 w 553436"/>
                  <a:gd name="connsiteY5" fmla="*/ 303323 h 1530626"/>
                  <a:gd name="connsiteX6" fmla="*/ 440195 w 553436"/>
                  <a:gd name="connsiteY6" fmla="*/ 517553 h 1530626"/>
                  <a:gd name="connsiteX7" fmla="*/ 536713 w 553436"/>
                  <a:gd name="connsiteY7" fmla="*/ 1530626 h 1530626"/>
                  <a:gd name="connsiteX8" fmla="*/ 79513 w 553436"/>
                  <a:gd name="connsiteY8" fmla="*/ 1520687 h 1530626"/>
                  <a:gd name="connsiteX9" fmla="*/ 139147 w 553436"/>
                  <a:gd name="connsiteY9" fmla="*/ 695739 h 1530626"/>
                  <a:gd name="connsiteX10" fmla="*/ 9939 w 553436"/>
                  <a:gd name="connsiteY10" fmla="*/ 636105 h 1530626"/>
                  <a:gd name="connsiteX11" fmla="*/ 0 w 553436"/>
                  <a:gd name="connsiteY11" fmla="*/ 606287 h 1530626"/>
                  <a:gd name="connsiteX12" fmla="*/ 109330 w 553436"/>
                  <a:gd name="connsiteY12" fmla="*/ 636105 h 1530626"/>
                  <a:gd name="connsiteX13" fmla="*/ 49695 w 553436"/>
                  <a:gd name="connsiteY13" fmla="*/ 318052 h 1530626"/>
                  <a:gd name="connsiteX14" fmla="*/ 39756 w 553436"/>
                  <a:gd name="connsiteY14" fmla="*/ 0 h 1530626"/>
                  <a:gd name="connsiteX0" fmla="*/ 39756 w 551130"/>
                  <a:gd name="connsiteY0" fmla="*/ 0 h 1530626"/>
                  <a:gd name="connsiteX1" fmla="*/ 159026 w 551130"/>
                  <a:gd name="connsiteY1" fmla="*/ 268357 h 1530626"/>
                  <a:gd name="connsiteX2" fmla="*/ 387626 w 551130"/>
                  <a:gd name="connsiteY2" fmla="*/ 268357 h 1530626"/>
                  <a:gd name="connsiteX3" fmla="*/ 367747 w 551130"/>
                  <a:gd name="connsiteY3" fmla="*/ 49696 h 1530626"/>
                  <a:gd name="connsiteX4" fmla="*/ 409180 w 551130"/>
                  <a:gd name="connsiteY4" fmla="*/ 77358 h 1530626"/>
                  <a:gd name="connsiteX5" fmla="*/ 450015 w 551130"/>
                  <a:gd name="connsiteY5" fmla="*/ 303323 h 1530626"/>
                  <a:gd name="connsiteX6" fmla="*/ 440195 w 551130"/>
                  <a:gd name="connsiteY6" fmla="*/ 517553 h 1530626"/>
                  <a:gd name="connsiteX7" fmla="*/ 536713 w 551130"/>
                  <a:gd name="connsiteY7" fmla="*/ 1530626 h 1530626"/>
                  <a:gd name="connsiteX8" fmla="*/ 79513 w 551130"/>
                  <a:gd name="connsiteY8" fmla="*/ 1520687 h 1530626"/>
                  <a:gd name="connsiteX9" fmla="*/ 139147 w 551130"/>
                  <a:gd name="connsiteY9" fmla="*/ 695739 h 1530626"/>
                  <a:gd name="connsiteX10" fmla="*/ 9939 w 551130"/>
                  <a:gd name="connsiteY10" fmla="*/ 636105 h 1530626"/>
                  <a:gd name="connsiteX11" fmla="*/ 0 w 551130"/>
                  <a:gd name="connsiteY11" fmla="*/ 606287 h 1530626"/>
                  <a:gd name="connsiteX12" fmla="*/ 109330 w 551130"/>
                  <a:gd name="connsiteY12" fmla="*/ 636105 h 1530626"/>
                  <a:gd name="connsiteX13" fmla="*/ 49695 w 551130"/>
                  <a:gd name="connsiteY13" fmla="*/ 318052 h 1530626"/>
                  <a:gd name="connsiteX14" fmla="*/ 39756 w 551130"/>
                  <a:gd name="connsiteY14" fmla="*/ 0 h 1530626"/>
                  <a:gd name="connsiteX0" fmla="*/ 39756 w 552204"/>
                  <a:gd name="connsiteY0" fmla="*/ 0 h 1530626"/>
                  <a:gd name="connsiteX1" fmla="*/ 159026 w 552204"/>
                  <a:gd name="connsiteY1" fmla="*/ 268357 h 1530626"/>
                  <a:gd name="connsiteX2" fmla="*/ 387626 w 552204"/>
                  <a:gd name="connsiteY2" fmla="*/ 268357 h 1530626"/>
                  <a:gd name="connsiteX3" fmla="*/ 367747 w 552204"/>
                  <a:gd name="connsiteY3" fmla="*/ 49696 h 1530626"/>
                  <a:gd name="connsiteX4" fmla="*/ 409180 w 552204"/>
                  <a:gd name="connsiteY4" fmla="*/ 77358 h 1530626"/>
                  <a:gd name="connsiteX5" fmla="*/ 450015 w 552204"/>
                  <a:gd name="connsiteY5" fmla="*/ 303323 h 1530626"/>
                  <a:gd name="connsiteX6" fmla="*/ 440195 w 552204"/>
                  <a:gd name="connsiteY6" fmla="*/ 517553 h 1530626"/>
                  <a:gd name="connsiteX7" fmla="*/ 536713 w 552204"/>
                  <a:gd name="connsiteY7" fmla="*/ 1530626 h 1530626"/>
                  <a:gd name="connsiteX8" fmla="*/ 79513 w 552204"/>
                  <a:gd name="connsiteY8" fmla="*/ 1520687 h 1530626"/>
                  <a:gd name="connsiteX9" fmla="*/ 139147 w 552204"/>
                  <a:gd name="connsiteY9" fmla="*/ 695739 h 1530626"/>
                  <a:gd name="connsiteX10" fmla="*/ 9939 w 552204"/>
                  <a:gd name="connsiteY10" fmla="*/ 636105 h 1530626"/>
                  <a:gd name="connsiteX11" fmla="*/ 0 w 552204"/>
                  <a:gd name="connsiteY11" fmla="*/ 606287 h 1530626"/>
                  <a:gd name="connsiteX12" fmla="*/ 109330 w 552204"/>
                  <a:gd name="connsiteY12" fmla="*/ 636105 h 1530626"/>
                  <a:gd name="connsiteX13" fmla="*/ 49695 w 552204"/>
                  <a:gd name="connsiteY13" fmla="*/ 318052 h 1530626"/>
                  <a:gd name="connsiteX14" fmla="*/ 39756 w 552204"/>
                  <a:gd name="connsiteY14" fmla="*/ 0 h 1530626"/>
                  <a:gd name="connsiteX0" fmla="*/ 39756 w 538253"/>
                  <a:gd name="connsiteY0" fmla="*/ 0 h 1530626"/>
                  <a:gd name="connsiteX1" fmla="*/ 159026 w 538253"/>
                  <a:gd name="connsiteY1" fmla="*/ 268357 h 1530626"/>
                  <a:gd name="connsiteX2" fmla="*/ 387626 w 538253"/>
                  <a:gd name="connsiteY2" fmla="*/ 268357 h 1530626"/>
                  <a:gd name="connsiteX3" fmla="*/ 367747 w 538253"/>
                  <a:gd name="connsiteY3" fmla="*/ 49696 h 1530626"/>
                  <a:gd name="connsiteX4" fmla="*/ 409180 w 538253"/>
                  <a:gd name="connsiteY4" fmla="*/ 77358 h 1530626"/>
                  <a:gd name="connsiteX5" fmla="*/ 450015 w 538253"/>
                  <a:gd name="connsiteY5" fmla="*/ 303323 h 1530626"/>
                  <a:gd name="connsiteX6" fmla="*/ 440195 w 538253"/>
                  <a:gd name="connsiteY6" fmla="*/ 517553 h 1530626"/>
                  <a:gd name="connsiteX7" fmla="*/ 536713 w 538253"/>
                  <a:gd name="connsiteY7" fmla="*/ 1530626 h 1530626"/>
                  <a:gd name="connsiteX8" fmla="*/ 79513 w 538253"/>
                  <a:gd name="connsiteY8" fmla="*/ 1520687 h 1530626"/>
                  <a:gd name="connsiteX9" fmla="*/ 139147 w 538253"/>
                  <a:gd name="connsiteY9" fmla="*/ 695739 h 1530626"/>
                  <a:gd name="connsiteX10" fmla="*/ 9939 w 538253"/>
                  <a:gd name="connsiteY10" fmla="*/ 636105 h 1530626"/>
                  <a:gd name="connsiteX11" fmla="*/ 0 w 538253"/>
                  <a:gd name="connsiteY11" fmla="*/ 606287 h 1530626"/>
                  <a:gd name="connsiteX12" fmla="*/ 109330 w 538253"/>
                  <a:gd name="connsiteY12" fmla="*/ 636105 h 1530626"/>
                  <a:gd name="connsiteX13" fmla="*/ 49695 w 538253"/>
                  <a:gd name="connsiteY13" fmla="*/ 318052 h 1530626"/>
                  <a:gd name="connsiteX14" fmla="*/ 39756 w 538253"/>
                  <a:gd name="connsiteY14" fmla="*/ 0 h 1530626"/>
                  <a:gd name="connsiteX0" fmla="*/ 39756 w 538401"/>
                  <a:gd name="connsiteY0" fmla="*/ 0 h 1530626"/>
                  <a:gd name="connsiteX1" fmla="*/ 159026 w 538401"/>
                  <a:gd name="connsiteY1" fmla="*/ 268357 h 1530626"/>
                  <a:gd name="connsiteX2" fmla="*/ 387626 w 538401"/>
                  <a:gd name="connsiteY2" fmla="*/ 268357 h 1530626"/>
                  <a:gd name="connsiteX3" fmla="*/ 367747 w 538401"/>
                  <a:gd name="connsiteY3" fmla="*/ 49696 h 1530626"/>
                  <a:gd name="connsiteX4" fmla="*/ 409180 w 538401"/>
                  <a:gd name="connsiteY4" fmla="*/ 77358 h 1530626"/>
                  <a:gd name="connsiteX5" fmla="*/ 450015 w 538401"/>
                  <a:gd name="connsiteY5" fmla="*/ 303323 h 1530626"/>
                  <a:gd name="connsiteX6" fmla="*/ 451211 w 538401"/>
                  <a:gd name="connsiteY6" fmla="*/ 611197 h 1530626"/>
                  <a:gd name="connsiteX7" fmla="*/ 536713 w 538401"/>
                  <a:gd name="connsiteY7" fmla="*/ 1530626 h 1530626"/>
                  <a:gd name="connsiteX8" fmla="*/ 79513 w 538401"/>
                  <a:gd name="connsiteY8" fmla="*/ 1520687 h 1530626"/>
                  <a:gd name="connsiteX9" fmla="*/ 139147 w 538401"/>
                  <a:gd name="connsiteY9" fmla="*/ 695739 h 1530626"/>
                  <a:gd name="connsiteX10" fmla="*/ 9939 w 538401"/>
                  <a:gd name="connsiteY10" fmla="*/ 636105 h 1530626"/>
                  <a:gd name="connsiteX11" fmla="*/ 0 w 538401"/>
                  <a:gd name="connsiteY11" fmla="*/ 606287 h 1530626"/>
                  <a:gd name="connsiteX12" fmla="*/ 109330 w 538401"/>
                  <a:gd name="connsiteY12" fmla="*/ 636105 h 1530626"/>
                  <a:gd name="connsiteX13" fmla="*/ 49695 w 538401"/>
                  <a:gd name="connsiteY13" fmla="*/ 318052 h 1530626"/>
                  <a:gd name="connsiteX14" fmla="*/ 39756 w 538401"/>
                  <a:gd name="connsiteY14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49695 w 539298"/>
                  <a:gd name="connsiteY13" fmla="*/ 318052 h 1530626"/>
                  <a:gd name="connsiteX14" fmla="*/ 39756 w 539298"/>
                  <a:gd name="connsiteY14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49695 w 539298"/>
                  <a:gd name="connsiteY13" fmla="*/ 318052 h 1530626"/>
                  <a:gd name="connsiteX14" fmla="*/ 43588 w 539298"/>
                  <a:gd name="connsiteY14" fmla="*/ 126455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49695 w 539298"/>
                  <a:gd name="connsiteY13" fmla="*/ 318052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387626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35076 w 539298"/>
                  <a:gd name="connsiteY13" fmla="*/ 268476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35076 w 539298"/>
                  <a:gd name="connsiteY13" fmla="*/ 268476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24059 w 539298"/>
                  <a:gd name="connsiteY13" fmla="*/ 279493 h 1530626"/>
                  <a:gd name="connsiteX14" fmla="*/ 21554 w 539298"/>
                  <a:gd name="connsiteY14" fmla="*/ 13532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09330 w 539298"/>
                  <a:gd name="connsiteY12" fmla="*/ 636105 h 1530626"/>
                  <a:gd name="connsiteX13" fmla="*/ 124059 w 539298"/>
                  <a:gd name="connsiteY13" fmla="*/ 279493 h 1530626"/>
                  <a:gd name="connsiteX14" fmla="*/ 13292 w 539298"/>
                  <a:gd name="connsiteY14" fmla="*/ 16286 h 1530626"/>
                  <a:gd name="connsiteX15" fmla="*/ 39756 w 539298"/>
                  <a:gd name="connsiteY15" fmla="*/ 0 h 1530626"/>
                  <a:gd name="connsiteX0" fmla="*/ 39756 w 539298"/>
                  <a:gd name="connsiteY0" fmla="*/ 0 h 1530626"/>
                  <a:gd name="connsiteX1" fmla="*/ 159026 w 539298"/>
                  <a:gd name="connsiteY1" fmla="*/ 268357 h 1530626"/>
                  <a:gd name="connsiteX2" fmla="*/ 406905 w 539298"/>
                  <a:gd name="connsiteY2" fmla="*/ 268357 h 1530626"/>
                  <a:gd name="connsiteX3" fmla="*/ 367747 w 539298"/>
                  <a:gd name="connsiteY3" fmla="*/ 49696 h 1530626"/>
                  <a:gd name="connsiteX4" fmla="*/ 409180 w 539298"/>
                  <a:gd name="connsiteY4" fmla="*/ 77358 h 1530626"/>
                  <a:gd name="connsiteX5" fmla="*/ 450015 w 539298"/>
                  <a:gd name="connsiteY5" fmla="*/ 303323 h 1530626"/>
                  <a:gd name="connsiteX6" fmla="*/ 451211 w 539298"/>
                  <a:gd name="connsiteY6" fmla="*/ 611197 h 1530626"/>
                  <a:gd name="connsiteX7" fmla="*/ 536713 w 539298"/>
                  <a:gd name="connsiteY7" fmla="*/ 1530626 h 1530626"/>
                  <a:gd name="connsiteX8" fmla="*/ 79513 w 539298"/>
                  <a:gd name="connsiteY8" fmla="*/ 1520687 h 1530626"/>
                  <a:gd name="connsiteX9" fmla="*/ 139147 w 539298"/>
                  <a:gd name="connsiteY9" fmla="*/ 695739 h 1530626"/>
                  <a:gd name="connsiteX10" fmla="*/ 9939 w 539298"/>
                  <a:gd name="connsiteY10" fmla="*/ 636105 h 1530626"/>
                  <a:gd name="connsiteX11" fmla="*/ 0 w 539298"/>
                  <a:gd name="connsiteY11" fmla="*/ 606287 h 1530626"/>
                  <a:gd name="connsiteX12" fmla="*/ 123101 w 539298"/>
                  <a:gd name="connsiteY12" fmla="*/ 649876 h 1530626"/>
                  <a:gd name="connsiteX13" fmla="*/ 124059 w 539298"/>
                  <a:gd name="connsiteY13" fmla="*/ 279493 h 1530626"/>
                  <a:gd name="connsiteX14" fmla="*/ 13292 w 539298"/>
                  <a:gd name="connsiteY14" fmla="*/ 16286 h 1530626"/>
                  <a:gd name="connsiteX15" fmla="*/ 39756 w 539298"/>
                  <a:gd name="connsiteY15" fmla="*/ 0 h 1530626"/>
                  <a:gd name="connsiteX0" fmla="*/ 34248 w 533790"/>
                  <a:gd name="connsiteY0" fmla="*/ 0 h 1530626"/>
                  <a:gd name="connsiteX1" fmla="*/ 153518 w 533790"/>
                  <a:gd name="connsiteY1" fmla="*/ 268357 h 1530626"/>
                  <a:gd name="connsiteX2" fmla="*/ 401397 w 533790"/>
                  <a:gd name="connsiteY2" fmla="*/ 268357 h 1530626"/>
                  <a:gd name="connsiteX3" fmla="*/ 362239 w 533790"/>
                  <a:gd name="connsiteY3" fmla="*/ 49696 h 1530626"/>
                  <a:gd name="connsiteX4" fmla="*/ 403672 w 533790"/>
                  <a:gd name="connsiteY4" fmla="*/ 77358 h 1530626"/>
                  <a:gd name="connsiteX5" fmla="*/ 444507 w 533790"/>
                  <a:gd name="connsiteY5" fmla="*/ 303323 h 1530626"/>
                  <a:gd name="connsiteX6" fmla="*/ 445703 w 533790"/>
                  <a:gd name="connsiteY6" fmla="*/ 611197 h 1530626"/>
                  <a:gd name="connsiteX7" fmla="*/ 531205 w 533790"/>
                  <a:gd name="connsiteY7" fmla="*/ 1530626 h 1530626"/>
                  <a:gd name="connsiteX8" fmla="*/ 74005 w 533790"/>
                  <a:gd name="connsiteY8" fmla="*/ 1520687 h 1530626"/>
                  <a:gd name="connsiteX9" fmla="*/ 133639 w 533790"/>
                  <a:gd name="connsiteY9" fmla="*/ 695739 h 1530626"/>
                  <a:gd name="connsiteX10" fmla="*/ 4431 w 533790"/>
                  <a:gd name="connsiteY10" fmla="*/ 636105 h 1530626"/>
                  <a:gd name="connsiteX11" fmla="*/ 0 w 533790"/>
                  <a:gd name="connsiteY11" fmla="*/ 683405 h 1530626"/>
                  <a:gd name="connsiteX12" fmla="*/ 117593 w 533790"/>
                  <a:gd name="connsiteY12" fmla="*/ 649876 h 1530626"/>
                  <a:gd name="connsiteX13" fmla="*/ 118551 w 533790"/>
                  <a:gd name="connsiteY13" fmla="*/ 279493 h 1530626"/>
                  <a:gd name="connsiteX14" fmla="*/ 7784 w 533790"/>
                  <a:gd name="connsiteY14" fmla="*/ 16286 h 1530626"/>
                  <a:gd name="connsiteX15" fmla="*/ 34248 w 533790"/>
                  <a:gd name="connsiteY15" fmla="*/ 0 h 1530626"/>
                  <a:gd name="connsiteX0" fmla="*/ 43588 w 543130"/>
                  <a:gd name="connsiteY0" fmla="*/ 0 h 1530626"/>
                  <a:gd name="connsiteX1" fmla="*/ 162858 w 543130"/>
                  <a:gd name="connsiteY1" fmla="*/ 268357 h 1530626"/>
                  <a:gd name="connsiteX2" fmla="*/ 410737 w 543130"/>
                  <a:gd name="connsiteY2" fmla="*/ 268357 h 1530626"/>
                  <a:gd name="connsiteX3" fmla="*/ 371579 w 543130"/>
                  <a:gd name="connsiteY3" fmla="*/ 49696 h 1530626"/>
                  <a:gd name="connsiteX4" fmla="*/ 413012 w 543130"/>
                  <a:gd name="connsiteY4" fmla="*/ 77358 h 1530626"/>
                  <a:gd name="connsiteX5" fmla="*/ 453847 w 543130"/>
                  <a:gd name="connsiteY5" fmla="*/ 303323 h 1530626"/>
                  <a:gd name="connsiteX6" fmla="*/ 455043 w 543130"/>
                  <a:gd name="connsiteY6" fmla="*/ 611197 h 1530626"/>
                  <a:gd name="connsiteX7" fmla="*/ 540545 w 543130"/>
                  <a:gd name="connsiteY7" fmla="*/ 1530626 h 1530626"/>
                  <a:gd name="connsiteX8" fmla="*/ 83345 w 543130"/>
                  <a:gd name="connsiteY8" fmla="*/ 1520687 h 1530626"/>
                  <a:gd name="connsiteX9" fmla="*/ 142979 w 543130"/>
                  <a:gd name="connsiteY9" fmla="*/ 695739 h 1530626"/>
                  <a:gd name="connsiteX10" fmla="*/ 0 w 543130"/>
                  <a:gd name="connsiteY10" fmla="*/ 721486 h 1530626"/>
                  <a:gd name="connsiteX11" fmla="*/ 9340 w 543130"/>
                  <a:gd name="connsiteY11" fmla="*/ 683405 h 1530626"/>
                  <a:gd name="connsiteX12" fmla="*/ 126933 w 543130"/>
                  <a:gd name="connsiteY12" fmla="*/ 649876 h 1530626"/>
                  <a:gd name="connsiteX13" fmla="*/ 127891 w 543130"/>
                  <a:gd name="connsiteY13" fmla="*/ 279493 h 1530626"/>
                  <a:gd name="connsiteX14" fmla="*/ 17124 w 543130"/>
                  <a:gd name="connsiteY14" fmla="*/ 16286 h 1530626"/>
                  <a:gd name="connsiteX15" fmla="*/ 43588 w 543130"/>
                  <a:gd name="connsiteY15" fmla="*/ 0 h 1530626"/>
                  <a:gd name="connsiteX0" fmla="*/ 43588 w 543130"/>
                  <a:gd name="connsiteY0" fmla="*/ 0 h 1530626"/>
                  <a:gd name="connsiteX1" fmla="*/ 162858 w 543130"/>
                  <a:gd name="connsiteY1" fmla="*/ 268357 h 1530626"/>
                  <a:gd name="connsiteX2" fmla="*/ 410737 w 543130"/>
                  <a:gd name="connsiteY2" fmla="*/ 268357 h 1530626"/>
                  <a:gd name="connsiteX3" fmla="*/ 371579 w 543130"/>
                  <a:gd name="connsiteY3" fmla="*/ 49696 h 1530626"/>
                  <a:gd name="connsiteX4" fmla="*/ 413012 w 543130"/>
                  <a:gd name="connsiteY4" fmla="*/ 77358 h 1530626"/>
                  <a:gd name="connsiteX5" fmla="*/ 453847 w 543130"/>
                  <a:gd name="connsiteY5" fmla="*/ 303323 h 1530626"/>
                  <a:gd name="connsiteX6" fmla="*/ 455043 w 543130"/>
                  <a:gd name="connsiteY6" fmla="*/ 611197 h 1530626"/>
                  <a:gd name="connsiteX7" fmla="*/ 540545 w 543130"/>
                  <a:gd name="connsiteY7" fmla="*/ 1530626 h 1530626"/>
                  <a:gd name="connsiteX8" fmla="*/ 83345 w 543130"/>
                  <a:gd name="connsiteY8" fmla="*/ 1520687 h 1530626"/>
                  <a:gd name="connsiteX9" fmla="*/ 142979 w 543130"/>
                  <a:gd name="connsiteY9" fmla="*/ 695739 h 1530626"/>
                  <a:gd name="connsiteX10" fmla="*/ 0 w 543130"/>
                  <a:gd name="connsiteY10" fmla="*/ 721486 h 1530626"/>
                  <a:gd name="connsiteX11" fmla="*/ 6586 w 543130"/>
                  <a:gd name="connsiteY11" fmla="*/ 661371 h 1530626"/>
                  <a:gd name="connsiteX12" fmla="*/ 126933 w 543130"/>
                  <a:gd name="connsiteY12" fmla="*/ 649876 h 1530626"/>
                  <a:gd name="connsiteX13" fmla="*/ 127891 w 543130"/>
                  <a:gd name="connsiteY13" fmla="*/ 279493 h 1530626"/>
                  <a:gd name="connsiteX14" fmla="*/ 17124 w 543130"/>
                  <a:gd name="connsiteY14" fmla="*/ 16286 h 1530626"/>
                  <a:gd name="connsiteX15" fmla="*/ 43588 w 543130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79842 w 551393"/>
                  <a:gd name="connsiteY3" fmla="*/ 49696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91608 w 551393"/>
                  <a:gd name="connsiteY8" fmla="*/ 1520687 h 1530626"/>
                  <a:gd name="connsiteX9" fmla="*/ 151242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79842 w 551393"/>
                  <a:gd name="connsiteY3" fmla="*/ 49696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91608 w 551393"/>
                  <a:gd name="connsiteY8" fmla="*/ 1520687 h 1530626"/>
                  <a:gd name="connsiteX9" fmla="*/ 134717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79842 w 551393"/>
                  <a:gd name="connsiteY3" fmla="*/ 49696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64066 w 551393"/>
                  <a:gd name="connsiteY8" fmla="*/ 1520687 h 1530626"/>
                  <a:gd name="connsiteX9" fmla="*/ 134717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0626"/>
                  <a:gd name="connsiteX1" fmla="*/ 171121 w 551393"/>
                  <a:gd name="connsiteY1" fmla="*/ 268357 h 1530626"/>
                  <a:gd name="connsiteX2" fmla="*/ 419000 w 551393"/>
                  <a:gd name="connsiteY2" fmla="*/ 268357 h 1530626"/>
                  <a:gd name="connsiteX3" fmla="*/ 382596 w 551393"/>
                  <a:gd name="connsiteY3" fmla="*/ 66221 h 1530626"/>
                  <a:gd name="connsiteX4" fmla="*/ 421275 w 551393"/>
                  <a:gd name="connsiteY4" fmla="*/ 77358 h 1530626"/>
                  <a:gd name="connsiteX5" fmla="*/ 462110 w 551393"/>
                  <a:gd name="connsiteY5" fmla="*/ 303323 h 1530626"/>
                  <a:gd name="connsiteX6" fmla="*/ 463306 w 551393"/>
                  <a:gd name="connsiteY6" fmla="*/ 611197 h 1530626"/>
                  <a:gd name="connsiteX7" fmla="*/ 548808 w 551393"/>
                  <a:gd name="connsiteY7" fmla="*/ 1530626 h 1530626"/>
                  <a:gd name="connsiteX8" fmla="*/ 64066 w 551393"/>
                  <a:gd name="connsiteY8" fmla="*/ 1520687 h 1530626"/>
                  <a:gd name="connsiteX9" fmla="*/ 134717 w 551393"/>
                  <a:gd name="connsiteY9" fmla="*/ 695739 h 1530626"/>
                  <a:gd name="connsiteX10" fmla="*/ 0 w 551393"/>
                  <a:gd name="connsiteY10" fmla="*/ 696698 h 1530626"/>
                  <a:gd name="connsiteX11" fmla="*/ 14849 w 551393"/>
                  <a:gd name="connsiteY11" fmla="*/ 661371 h 1530626"/>
                  <a:gd name="connsiteX12" fmla="*/ 135196 w 551393"/>
                  <a:gd name="connsiteY12" fmla="*/ 649876 h 1530626"/>
                  <a:gd name="connsiteX13" fmla="*/ 136154 w 551393"/>
                  <a:gd name="connsiteY13" fmla="*/ 279493 h 1530626"/>
                  <a:gd name="connsiteX14" fmla="*/ 25387 w 551393"/>
                  <a:gd name="connsiteY14" fmla="*/ 16286 h 1530626"/>
                  <a:gd name="connsiteX15" fmla="*/ 51851 w 551393"/>
                  <a:gd name="connsiteY15" fmla="*/ 0 h 1530626"/>
                  <a:gd name="connsiteX0" fmla="*/ 51851 w 551393"/>
                  <a:gd name="connsiteY0" fmla="*/ 0 h 1537213"/>
                  <a:gd name="connsiteX1" fmla="*/ 171121 w 551393"/>
                  <a:gd name="connsiteY1" fmla="*/ 268357 h 1537213"/>
                  <a:gd name="connsiteX2" fmla="*/ 419000 w 551393"/>
                  <a:gd name="connsiteY2" fmla="*/ 268357 h 1537213"/>
                  <a:gd name="connsiteX3" fmla="*/ 382596 w 551393"/>
                  <a:gd name="connsiteY3" fmla="*/ 66221 h 1537213"/>
                  <a:gd name="connsiteX4" fmla="*/ 421275 w 551393"/>
                  <a:gd name="connsiteY4" fmla="*/ 77358 h 1537213"/>
                  <a:gd name="connsiteX5" fmla="*/ 462110 w 551393"/>
                  <a:gd name="connsiteY5" fmla="*/ 303323 h 1537213"/>
                  <a:gd name="connsiteX6" fmla="*/ 463306 w 551393"/>
                  <a:gd name="connsiteY6" fmla="*/ 611197 h 1537213"/>
                  <a:gd name="connsiteX7" fmla="*/ 548808 w 551393"/>
                  <a:gd name="connsiteY7" fmla="*/ 1530626 h 1537213"/>
                  <a:gd name="connsiteX8" fmla="*/ 64066 w 551393"/>
                  <a:gd name="connsiteY8" fmla="*/ 1537213 h 1537213"/>
                  <a:gd name="connsiteX9" fmla="*/ 134717 w 551393"/>
                  <a:gd name="connsiteY9" fmla="*/ 695739 h 1537213"/>
                  <a:gd name="connsiteX10" fmla="*/ 0 w 551393"/>
                  <a:gd name="connsiteY10" fmla="*/ 696698 h 1537213"/>
                  <a:gd name="connsiteX11" fmla="*/ 14849 w 551393"/>
                  <a:gd name="connsiteY11" fmla="*/ 661371 h 1537213"/>
                  <a:gd name="connsiteX12" fmla="*/ 135196 w 551393"/>
                  <a:gd name="connsiteY12" fmla="*/ 649876 h 1537213"/>
                  <a:gd name="connsiteX13" fmla="*/ 136154 w 551393"/>
                  <a:gd name="connsiteY13" fmla="*/ 279493 h 1537213"/>
                  <a:gd name="connsiteX14" fmla="*/ 25387 w 551393"/>
                  <a:gd name="connsiteY14" fmla="*/ 16286 h 1537213"/>
                  <a:gd name="connsiteX15" fmla="*/ 51851 w 551393"/>
                  <a:gd name="connsiteY15" fmla="*/ 0 h 153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1393" h="1537213">
                    <a:moveTo>
                      <a:pt x="51851" y="0"/>
                    </a:moveTo>
                    <a:lnTo>
                      <a:pt x="171121" y="268357"/>
                    </a:lnTo>
                    <a:lnTo>
                      <a:pt x="419000" y="268357"/>
                    </a:lnTo>
                    <a:lnTo>
                      <a:pt x="382596" y="66221"/>
                    </a:lnTo>
                    <a:lnTo>
                      <a:pt x="421275" y="77358"/>
                    </a:lnTo>
                    <a:lnTo>
                      <a:pt x="462110" y="303323"/>
                    </a:lnTo>
                    <a:cubicBezTo>
                      <a:pt x="472788" y="369344"/>
                      <a:pt x="473644" y="522324"/>
                      <a:pt x="463306" y="611197"/>
                    </a:cubicBezTo>
                    <a:cubicBezTo>
                      <a:pt x="502543" y="961722"/>
                      <a:pt x="564854" y="1265204"/>
                      <a:pt x="548808" y="1530626"/>
                    </a:cubicBezTo>
                    <a:lnTo>
                      <a:pt x="64066" y="1537213"/>
                    </a:lnTo>
                    <a:lnTo>
                      <a:pt x="134717" y="695739"/>
                    </a:lnTo>
                    <a:lnTo>
                      <a:pt x="0" y="696698"/>
                    </a:lnTo>
                    <a:lnTo>
                      <a:pt x="14849" y="661371"/>
                    </a:lnTo>
                    <a:lnTo>
                      <a:pt x="135196" y="649876"/>
                    </a:lnTo>
                    <a:cubicBezTo>
                      <a:pt x="135515" y="526415"/>
                      <a:pt x="135835" y="402954"/>
                      <a:pt x="136154" y="279493"/>
                    </a:cubicBezTo>
                    <a:lnTo>
                      <a:pt x="25387" y="16286"/>
                    </a:lnTo>
                    <a:lnTo>
                      <a:pt x="5185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: Shape 7">
              <a:extLst/>
            </p:cNvPr>
            <p:cNvSpPr/>
            <p:nvPr/>
          </p:nvSpPr>
          <p:spPr>
            <a:xfrm>
              <a:off x="1667407" y="3866914"/>
              <a:ext cx="520837" cy="319869"/>
            </a:xfrm>
            <a:custGeom>
              <a:avLst/>
              <a:gdLst>
                <a:gd name="connsiteX0" fmla="*/ 266379 w 551393"/>
                <a:gd name="connsiteY0" fmla="*/ 0 h 338056"/>
                <a:gd name="connsiteX1" fmla="*/ 285013 w 551393"/>
                <a:gd name="connsiteY1" fmla="*/ 0 h 338056"/>
                <a:gd name="connsiteX2" fmla="*/ 303894 w 551393"/>
                <a:gd name="connsiteY2" fmla="*/ 18881 h 338056"/>
                <a:gd name="connsiteX3" fmla="*/ 303894 w 551393"/>
                <a:gd name="connsiteY3" fmla="*/ 45787 h 338056"/>
                <a:gd name="connsiteX4" fmla="*/ 331259 w 551393"/>
                <a:gd name="connsiteY4" fmla="*/ 48545 h 338056"/>
                <a:gd name="connsiteX5" fmla="*/ 551393 w 551393"/>
                <a:gd name="connsiteY5" fmla="*/ 318641 h 338056"/>
                <a:gd name="connsiteX6" fmla="*/ 549436 w 551393"/>
                <a:gd name="connsiteY6" fmla="*/ 338056 h 338056"/>
                <a:gd name="connsiteX7" fmla="*/ 1957 w 551393"/>
                <a:gd name="connsiteY7" fmla="*/ 338056 h 338056"/>
                <a:gd name="connsiteX8" fmla="*/ 0 w 551393"/>
                <a:gd name="connsiteY8" fmla="*/ 318641 h 338056"/>
                <a:gd name="connsiteX9" fmla="*/ 220134 w 551393"/>
                <a:gd name="connsiteY9" fmla="*/ 48545 h 338056"/>
                <a:gd name="connsiteX10" fmla="*/ 247498 w 551393"/>
                <a:gd name="connsiteY10" fmla="*/ 45787 h 338056"/>
                <a:gd name="connsiteX11" fmla="*/ 247498 w 551393"/>
                <a:gd name="connsiteY11" fmla="*/ 18881 h 338056"/>
                <a:gd name="connsiteX12" fmla="*/ 266379 w 551393"/>
                <a:gd name="connsiteY12" fmla="*/ 0 h 338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1393" h="338056">
                  <a:moveTo>
                    <a:pt x="266379" y="0"/>
                  </a:moveTo>
                  <a:lnTo>
                    <a:pt x="285013" y="0"/>
                  </a:lnTo>
                  <a:cubicBezTo>
                    <a:pt x="295441" y="0"/>
                    <a:pt x="303894" y="8453"/>
                    <a:pt x="303894" y="18881"/>
                  </a:cubicBezTo>
                  <a:lnTo>
                    <a:pt x="303894" y="45787"/>
                  </a:lnTo>
                  <a:lnTo>
                    <a:pt x="331259" y="48545"/>
                  </a:lnTo>
                  <a:cubicBezTo>
                    <a:pt x="456889" y="74253"/>
                    <a:pt x="551393" y="185410"/>
                    <a:pt x="551393" y="318641"/>
                  </a:cubicBezTo>
                  <a:lnTo>
                    <a:pt x="549436" y="338056"/>
                  </a:lnTo>
                  <a:lnTo>
                    <a:pt x="1957" y="338056"/>
                  </a:lnTo>
                  <a:lnTo>
                    <a:pt x="0" y="318641"/>
                  </a:lnTo>
                  <a:cubicBezTo>
                    <a:pt x="0" y="185410"/>
                    <a:pt x="94504" y="74253"/>
                    <a:pt x="220134" y="48545"/>
                  </a:cubicBezTo>
                  <a:lnTo>
                    <a:pt x="247498" y="45787"/>
                  </a:lnTo>
                  <a:lnTo>
                    <a:pt x="247498" y="18881"/>
                  </a:lnTo>
                  <a:cubicBezTo>
                    <a:pt x="247498" y="8453"/>
                    <a:pt x="255951" y="0"/>
                    <a:pt x="266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ext Placeholder 9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fr-FR" altLang="ko-K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746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4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703CD-4522-498D-9BE9-E49250C015E3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FF68F-9982-4AB9-9866-FC35FEA18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4E57-F150-49EC-BDAE-ED01797A58AF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48E5E-9B5F-4ABF-A448-3125173F5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48E65-91B9-4071-80CB-A67E5C8228A0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D55F-7419-4F08-9BBF-EE23F963E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E288-8883-4642-8B79-3BA08AB16DF7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78EE-2D06-4D9F-BD76-A69644372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9380E-DAA3-4C48-9044-A2865E73AA4D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7D001-7082-4C25-A21A-B5184D2B5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1CB7-F6EA-44B9-9AD9-6A9B9B44328D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4D247-50CE-4130-9354-DE0A2A704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8A26-0375-4309-87CA-F59EDC430D36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0CC5C-DBF8-47C5-BE79-823D59301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7C231-6DC4-4CA8-9856-00E5A0B9F2FD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4C6BD-636E-45E4-A927-BE39996FD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6DC82-9FDA-4AB0-8528-EB49AD46D772}" type="datetimeFigureOut">
              <a:rPr lang="en-US"/>
              <a:pPr>
                <a:defRPr/>
              </a:pPr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949CB0-0E48-4B54-B566-761E4B271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5.xml"/><Relationship Id="rId5" Type="http://schemas.openxmlformats.org/officeDocument/2006/relationships/audio" Target="../media/audio28.wav"/><Relationship Id="rId4" Type="http://schemas.openxmlformats.org/officeDocument/2006/relationships/audio" Target="../media/audio2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3.wav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5.xml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84750" y="6029325"/>
            <a:ext cx="2235200" cy="5238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800" b="1" u="sng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  </a:t>
            </a:r>
            <a:r>
              <a:rPr lang="fr-FR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séance  </a:t>
            </a:r>
            <a:endParaRPr lang="en-US" sz="28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686490" y="3205966"/>
            <a:ext cx="6714699" cy="2604066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700" b="1" dirty="0" smtClean="0">
              <a:solidFill>
                <a:srgbClr val="C00000"/>
              </a:solidFill>
            </a:endParaRPr>
          </a:p>
          <a:p>
            <a:pPr eaLnBrk="1" hangingPunct="1">
              <a:defRPr/>
            </a:pPr>
            <a:endParaRPr lang="fr-FR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fr-FR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10075" y="3335338"/>
            <a:ext cx="3384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</a:rPr>
              <a:t>Unit</a:t>
            </a:r>
            <a:r>
              <a:rPr lang="fr-FR" altLang="en-US" sz="2400" b="1">
                <a:solidFill>
                  <a:srgbClr val="C00000"/>
                </a:solidFill>
                <a:latin typeface="Arial" panose="020B0604020202020204" pitchFamily="34" charset="0"/>
              </a:rPr>
              <a:t>é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</a:rPr>
              <a:t> 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00000"/>
                </a:solidFill>
                <a:latin typeface="Arial" panose="020B0604020202020204" pitchFamily="34" charset="0"/>
              </a:rPr>
              <a:t>Nourriture</a:t>
            </a:r>
            <a:r>
              <a:rPr lang="en-US" altLang="en-US" sz="3200" b="1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13" name="ZoneTexte 37"/>
          <p:cNvSpPr txBox="1">
            <a:spLocks noChangeArrowheads="1"/>
          </p:cNvSpPr>
          <p:nvPr/>
        </p:nvSpPr>
        <p:spPr bwMode="auto">
          <a:xfrm>
            <a:off x="3744913" y="4524375"/>
            <a:ext cx="47148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</a:t>
            </a:r>
            <a:r>
              <a:rPr lang="fr-F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çon</a:t>
            </a:r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 </a:t>
            </a: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Imprint MT Shadow" panose="04020605060303030202" pitchFamily="82" charset="0"/>
            </a:endParaRPr>
          </a:p>
          <a:p>
            <a:pPr eaLnBrk="1" hangingPunct="1">
              <a:defRPr/>
            </a:pPr>
            <a:r>
              <a:rPr lang="fr-FR" sz="4400" dirty="0" smtClean="0">
                <a:latin typeface="Imprint MT Shadow" panose="04020605060303030202" pitchFamily="82" charset="0"/>
              </a:rPr>
              <a:t>Ma recette préférée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30DDDE-D33E-4670-89C1-27E73C8BF356}"/>
              </a:ext>
            </a:extLst>
          </p:cNvPr>
          <p:cNvSpPr txBox="1"/>
          <p:nvPr/>
        </p:nvSpPr>
        <p:spPr>
          <a:xfrm>
            <a:off x="2236443" y="1466856"/>
            <a:ext cx="74040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Français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</a:p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1</a:t>
            </a:r>
            <a:r>
              <a:rPr lang="fr-FR" sz="3600" b="1" baseline="30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semestre </a:t>
            </a:r>
            <a:endParaRPr lang="ar-BH" sz="36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3</a:t>
            </a:r>
            <a:r>
              <a:rPr lang="en-US" sz="3600" b="1" baseline="30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ème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ANNEE COLLEGE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ç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ème sé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2"/>
          <p:cNvSpPr txBox="1">
            <a:spLocks noChangeArrowheads="1"/>
          </p:cNvSpPr>
          <p:nvPr/>
        </p:nvSpPr>
        <p:spPr bwMode="auto">
          <a:xfrm>
            <a:off x="720725" y="788988"/>
            <a:ext cx="180022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Century Gothic" panose="020B0502020202020204" pitchFamily="34" charset="0"/>
              </a:rPr>
              <a:t>Activité 2</a:t>
            </a:r>
          </a:p>
        </p:txBody>
      </p:sp>
      <p:sp>
        <p:nvSpPr>
          <p:cNvPr id="20483" name="ZoneTexte 3"/>
          <p:cNvSpPr txBox="1">
            <a:spLocks noChangeArrowheads="1"/>
          </p:cNvSpPr>
          <p:nvPr/>
        </p:nvSpPr>
        <p:spPr bwMode="auto">
          <a:xfrm>
            <a:off x="993775" y="1385888"/>
            <a:ext cx="104743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sz="3000" dirty="0">
                <a:latin typeface="Century Gothic" panose="020B0502020202020204" pitchFamily="34" charset="0"/>
              </a:rPr>
              <a:t>Conjugue les verbes entre parenthèses à 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l’impératif: </a:t>
            </a:r>
            <a:endParaRPr lang="fr-FR" altLang="en-US" sz="3000" dirty="0">
              <a:latin typeface="Century Gothic" panose="020B0502020202020204" pitchFamily="34" charset="0"/>
            </a:endParaRPr>
          </a:p>
        </p:txBody>
      </p:sp>
      <p:sp>
        <p:nvSpPr>
          <p:cNvPr id="20484" name="ZoneTexte 4"/>
          <p:cNvSpPr txBox="1">
            <a:spLocks noChangeArrowheads="1"/>
          </p:cNvSpPr>
          <p:nvPr/>
        </p:nvSpPr>
        <p:spPr bwMode="auto">
          <a:xfrm>
            <a:off x="788988" y="2547938"/>
            <a:ext cx="10583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</a:rPr>
              <a:t>-  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..(</a:t>
            </a:r>
            <a:r>
              <a:rPr lang="fr-FR" altLang="en-US" sz="3600" dirty="0">
                <a:latin typeface="Century Gothic" panose="020B0502020202020204" pitchFamily="34" charset="0"/>
              </a:rPr>
              <a:t>mixer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).. </a:t>
            </a:r>
            <a:r>
              <a:rPr lang="fr-FR" altLang="en-US" sz="3600" dirty="0">
                <a:latin typeface="Century Gothic" panose="020B0502020202020204" pitchFamily="34" charset="0"/>
              </a:rPr>
              <a:t>les ingrédients.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   (</a:t>
            </a:r>
            <a:r>
              <a:rPr lang="fr-FR" altLang="en-US" sz="3600" dirty="0">
                <a:latin typeface="Century Gothic" panose="020B0502020202020204" pitchFamily="34" charset="0"/>
              </a:rPr>
              <a:t>nous)</a:t>
            </a:r>
          </a:p>
        </p:txBody>
      </p:sp>
      <p:sp>
        <p:nvSpPr>
          <p:cNvPr id="20485" name="ZoneTexte 5"/>
          <p:cNvSpPr txBox="1">
            <a:spLocks noChangeArrowheads="1"/>
          </p:cNvSpPr>
          <p:nvPr/>
        </p:nvSpPr>
        <p:spPr bwMode="auto">
          <a:xfrm>
            <a:off x="782638" y="3594100"/>
            <a:ext cx="10488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</a:rPr>
              <a:t>-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..(</a:t>
            </a:r>
            <a:r>
              <a:rPr lang="fr-FR" altLang="en-US" sz="3600" dirty="0">
                <a:latin typeface="Century Gothic" panose="020B0502020202020204" pitchFamily="34" charset="0"/>
              </a:rPr>
              <a:t>mettre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).. </a:t>
            </a:r>
            <a:r>
              <a:rPr lang="fr-FR" altLang="en-US" sz="3600" dirty="0">
                <a:latin typeface="Century Gothic" panose="020B0502020202020204" pitchFamily="34" charset="0"/>
              </a:rPr>
              <a:t>le gâteau au four.     (tu)</a:t>
            </a:r>
          </a:p>
        </p:txBody>
      </p:sp>
      <p:sp>
        <p:nvSpPr>
          <p:cNvPr id="20486" name="ZoneTexte 6"/>
          <p:cNvSpPr txBox="1">
            <a:spLocks noChangeArrowheads="1"/>
          </p:cNvSpPr>
          <p:nvPr/>
        </p:nvSpPr>
        <p:spPr bwMode="auto">
          <a:xfrm>
            <a:off x="776288" y="4541838"/>
            <a:ext cx="1048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</a:rPr>
              <a:t>-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 ..(servir).. le </a:t>
            </a:r>
            <a:r>
              <a:rPr lang="fr-FR" altLang="en-US" sz="3600" dirty="0">
                <a:latin typeface="Century Gothic" panose="020B0502020202020204" pitchFamily="34" charset="0"/>
              </a:rPr>
              <a:t>repas chaud.     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(</a:t>
            </a:r>
            <a:r>
              <a:rPr lang="fr-FR" altLang="en-US" sz="3600" dirty="0">
                <a:latin typeface="Century Gothic" panose="020B0502020202020204" pitchFamily="34" charset="0"/>
              </a:rPr>
              <a:t>vous)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0163" y="2534425"/>
            <a:ext cx="2159000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Mixons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5857" y="3584538"/>
            <a:ext cx="2411412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5857" y="4537038"/>
            <a:ext cx="2160588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Servez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3225" y="788988"/>
            <a:ext cx="395288" cy="54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10 énonc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59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95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10 mix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176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10 m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55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10 ser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8" grpId="0" animBg="1"/>
      <p:bldP spid="9" grpId="0" animBg="1"/>
      <p:bldP spid="10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oneTexte 2"/>
          <p:cNvSpPr txBox="1">
            <a:spLocks noChangeArrowheads="1"/>
          </p:cNvSpPr>
          <p:nvPr/>
        </p:nvSpPr>
        <p:spPr bwMode="auto">
          <a:xfrm>
            <a:off x="720725" y="788988"/>
            <a:ext cx="180022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Century Gothic" panose="020B0502020202020204" pitchFamily="34" charset="0"/>
              </a:rPr>
              <a:t>Activité 3</a:t>
            </a:r>
          </a:p>
        </p:txBody>
      </p:sp>
      <p:sp>
        <p:nvSpPr>
          <p:cNvPr id="22531" name="ZoneTexte 3"/>
          <p:cNvSpPr txBox="1">
            <a:spLocks noChangeArrowheads="1"/>
          </p:cNvSpPr>
          <p:nvPr/>
        </p:nvSpPr>
        <p:spPr bwMode="auto">
          <a:xfrm>
            <a:off x="993775" y="1385888"/>
            <a:ext cx="1047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Entoure la bonne </a:t>
            </a:r>
            <a:r>
              <a:rPr lang="fr-FR" altLang="en-US" dirty="0" smtClean="0">
                <a:latin typeface="Century Gothic" panose="020B0502020202020204" pitchFamily="34" charset="0"/>
              </a:rPr>
              <a:t>réponse:  </a:t>
            </a:r>
            <a:endParaRPr lang="fr-FR" altLang="en-US" dirty="0">
              <a:latin typeface="Century Gothic" panose="020B0502020202020204" pitchFamily="34" charset="0"/>
            </a:endParaRP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660400" y="1917700"/>
            <a:ext cx="10871200" cy="39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9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Pour préparer une tarte au chocolat,</a:t>
            </a:r>
          </a:p>
          <a:p>
            <a:pPr eaLnBrk="1" hangingPunct="1">
              <a:lnSpc>
                <a:spcPts val="39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   - D’abord, on met ( </a:t>
            </a:r>
            <a:r>
              <a:rPr lang="fr-FR" altLang="en-US" b="1" dirty="0">
                <a:latin typeface="Century Gothic" panose="020B0502020202020204" pitchFamily="34" charset="0"/>
              </a:rPr>
              <a:t>de</a:t>
            </a:r>
            <a:r>
              <a:rPr lang="fr-FR" altLang="en-US" dirty="0">
                <a:latin typeface="Century Gothic" panose="020B0502020202020204" pitchFamily="34" charset="0"/>
              </a:rPr>
              <a:t> / </a:t>
            </a:r>
            <a:r>
              <a:rPr lang="fr-FR" altLang="en-US" b="1" dirty="0">
                <a:latin typeface="Century Gothic" panose="020B0502020202020204" pitchFamily="34" charset="0"/>
              </a:rPr>
              <a:t>de la </a:t>
            </a:r>
            <a:r>
              <a:rPr lang="fr-FR" altLang="en-US" dirty="0">
                <a:latin typeface="Century Gothic" panose="020B0502020202020204" pitchFamily="34" charset="0"/>
              </a:rPr>
              <a:t>) farine dans un saladier.</a:t>
            </a:r>
          </a:p>
          <a:p>
            <a:pPr eaLnBrk="1" hangingPunct="1">
              <a:lnSpc>
                <a:spcPts val="39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   - Puis, on ajoute ( </a:t>
            </a:r>
            <a:r>
              <a:rPr lang="fr-FR" altLang="en-US" b="1" dirty="0">
                <a:latin typeface="Century Gothic" panose="020B0502020202020204" pitchFamily="34" charset="0"/>
              </a:rPr>
              <a:t>du</a:t>
            </a:r>
            <a:r>
              <a:rPr lang="fr-FR" altLang="en-US" dirty="0">
                <a:latin typeface="Century Gothic" panose="020B0502020202020204" pitchFamily="34" charset="0"/>
              </a:rPr>
              <a:t> / </a:t>
            </a:r>
            <a:r>
              <a:rPr lang="fr-FR" altLang="en-US" b="1" dirty="0">
                <a:latin typeface="Century Gothic" panose="020B0502020202020204" pitchFamily="34" charset="0"/>
              </a:rPr>
              <a:t>de l’</a:t>
            </a:r>
            <a:r>
              <a:rPr lang="fr-FR" altLang="en-US" dirty="0">
                <a:latin typeface="Century Gothic" panose="020B0502020202020204" pitchFamily="34" charset="0"/>
              </a:rPr>
              <a:t> ) lait et ( des /de la ) œufs.</a:t>
            </a:r>
          </a:p>
          <a:p>
            <a:pPr eaLnBrk="1" hangingPunct="1">
              <a:lnSpc>
                <a:spcPts val="39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   - Après, on verse ( </a:t>
            </a:r>
            <a:r>
              <a:rPr lang="fr-FR" altLang="en-US" b="1" dirty="0">
                <a:latin typeface="Century Gothic" panose="020B0502020202020204" pitchFamily="34" charset="0"/>
              </a:rPr>
              <a:t>de l’</a:t>
            </a:r>
            <a:r>
              <a:rPr lang="fr-FR" altLang="en-US" dirty="0">
                <a:latin typeface="Century Gothic" panose="020B0502020202020204" pitchFamily="34" charset="0"/>
              </a:rPr>
              <a:t> / </a:t>
            </a:r>
            <a:r>
              <a:rPr lang="fr-FR" altLang="en-US" b="1" dirty="0">
                <a:latin typeface="Century Gothic" panose="020B0502020202020204" pitchFamily="34" charset="0"/>
              </a:rPr>
              <a:t>du</a:t>
            </a:r>
            <a:r>
              <a:rPr lang="fr-FR" altLang="en-US" dirty="0">
                <a:latin typeface="Century Gothic" panose="020B0502020202020204" pitchFamily="34" charset="0"/>
              </a:rPr>
              <a:t> ) eau. On mélange le tout à l’aide d’un batteur ou d’un fouet. On </a:t>
            </a:r>
            <a:r>
              <a:rPr lang="fr-FR" altLang="en-US" dirty="0" smtClean="0">
                <a:latin typeface="Century Gothic" panose="020B0502020202020204" pitchFamily="34" charset="0"/>
              </a:rPr>
              <a:t>place le </a:t>
            </a:r>
            <a:r>
              <a:rPr lang="fr-FR" altLang="en-US" dirty="0">
                <a:latin typeface="Century Gothic" panose="020B0502020202020204" pitchFamily="34" charset="0"/>
              </a:rPr>
              <a:t>moule au four.</a:t>
            </a:r>
          </a:p>
          <a:p>
            <a:pPr eaLnBrk="1" hangingPunct="1">
              <a:lnSpc>
                <a:spcPts val="39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   - Enfin, on décore par ( </a:t>
            </a:r>
            <a:r>
              <a:rPr lang="fr-FR" altLang="en-US" b="1" dirty="0">
                <a:latin typeface="Century Gothic" panose="020B0502020202020204" pitchFamily="34" charset="0"/>
              </a:rPr>
              <a:t>du</a:t>
            </a:r>
            <a:r>
              <a:rPr lang="fr-FR" altLang="en-US" dirty="0">
                <a:latin typeface="Century Gothic" panose="020B0502020202020204" pitchFamily="34" charset="0"/>
              </a:rPr>
              <a:t> / </a:t>
            </a:r>
            <a:r>
              <a:rPr lang="fr-FR" altLang="en-US" b="1" dirty="0">
                <a:latin typeface="Century Gothic" panose="020B0502020202020204" pitchFamily="34" charset="0"/>
              </a:rPr>
              <a:t>de l’</a:t>
            </a:r>
            <a:r>
              <a:rPr lang="fr-FR" altLang="en-US" dirty="0">
                <a:latin typeface="Century Gothic" panose="020B0502020202020204" pitchFamily="34" charset="0"/>
              </a:rPr>
              <a:t> ) chocolat fondu et ( </a:t>
            </a:r>
            <a:r>
              <a:rPr lang="fr-FR" altLang="en-US" b="1" dirty="0">
                <a:latin typeface="Century Gothic" panose="020B0502020202020204" pitchFamily="34" charset="0"/>
              </a:rPr>
              <a:t>de</a:t>
            </a:r>
            <a:r>
              <a:rPr lang="fr-FR" altLang="en-US" dirty="0">
                <a:latin typeface="Century Gothic" panose="020B0502020202020204" pitchFamily="34" charset="0"/>
              </a:rPr>
              <a:t> / </a:t>
            </a:r>
            <a:r>
              <a:rPr lang="fr-FR" altLang="en-US" b="1" dirty="0">
                <a:latin typeface="Century Gothic" panose="020B0502020202020204" pitchFamily="34" charset="0"/>
              </a:rPr>
              <a:t>de la </a:t>
            </a:r>
            <a:r>
              <a:rPr lang="fr-FR" altLang="en-US" dirty="0">
                <a:latin typeface="Century Gothic" panose="020B0502020202020204" pitchFamily="34" charset="0"/>
              </a:rPr>
              <a:t>) crème fraîche. </a:t>
            </a:r>
          </a:p>
        </p:txBody>
      </p:sp>
      <p:sp>
        <p:nvSpPr>
          <p:cNvPr id="3" name="Oval 2"/>
          <p:cNvSpPr/>
          <p:nvPr/>
        </p:nvSpPr>
        <p:spPr>
          <a:xfrm>
            <a:off x="5207000" y="2527300"/>
            <a:ext cx="1044575" cy="55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Oval 13"/>
          <p:cNvSpPr/>
          <p:nvPr/>
        </p:nvSpPr>
        <p:spPr>
          <a:xfrm>
            <a:off x="3908425" y="3111500"/>
            <a:ext cx="757238" cy="503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Oval 14"/>
          <p:cNvSpPr/>
          <p:nvPr/>
        </p:nvSpPr>
        <p:spPr>
          <a:xfrm>
            <a:off x="4064000" y="3644900"/>
            <a:ext cx="1044575" cy="55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Oval 15"/>
          <p:cNvSpPr/>
          <p:nvPr/>
        </p:nvSpPr>
        <p:spPr>
          <a:xfrm>
            <a:off x="4937125" y="4762500"/>
            <a:ext cx="757238" cy="503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7" name="Oval 16"/>
          <p:cNvSpPr/>
          <p:nvPr/>
        </p:nvSpPr>
        <p:spPr>
          <a:xfrm>
            <a:off x="695325" y="5272087"/>
            <a:ext cx="1044575" cy="55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8" name="Oval 17"/>
          <p:cNvSpPr/>
          <p:nvPr/>
        </p:nvSpPr>
        <p:spPr>
          <a:xfrm>
            <a:off x="7080250" y="3116263"/>
            <a:ext cx="935038" cy="5032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9417050" y="788988"/>
            <a:ext cx="558800" cy="54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é 3 L2S2 v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59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11 réponse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9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425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6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25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0">
            <a:extLst/>
          </p:cNvPr>
          <p:cNvGrpSpPr/>
          <p:nvPr/>
        </p:nvGrpSpPr>
        <p:grpSpPr>
          <a:xfrm>
            <a:off x="8435574" y="5440557"/>
            <a:ext cx="265844" cy="303291"/>
            <a:chOff x="3434152" y="428041"/>
            <a:chExt cx="4718078" cy="5382655"/>
          </a:xfrm>
          <a:solidFill>
            <a:schemeClr val="bg1"/>
          </a:solidFill>
        </p:grpSpPr>
        <p:sp>
          <p:nvSpPr>
            <p:cNvPr id="37" name="자유형: 도형 91">
              <a:extLst/>
            </p:cNvPr>
            <p:cNvSpPr/>
            <p:nvPr/>
          </p:nvSpPr>
          <p:spPr>
            <a:xfrm>
              <a:off x="3434152" y="3168165"/>
              <a:ext cx="2828668" cy="2642531"/>
            </a:xfrm>
            <a:custGeom>
              <a:avLst/>
              <a:gdLst>
                <a:gd name="connsiteX0" fmla="*/ 712436 w 2824318"/>
                <a:gd name="connsiteY0" fmla="*/ 0 h 2637716"/>
                <a:gd name="connsiteX1" fmla="*/ 713966 w 2824318"/>
                <a:gd name="connsiteY1" fmla="*/ 10020 h 2637716"/>
                <a:gd name="connsiteX2" fmla="*/ 1669770 w 2824318"/>
                <a:gd name="connsiteY2" fmla="*/ 789023 h 2637716"/>
                <a:gd name="connsiteX3" fmla="*/ 2478775 w 2824318"/>
                <a:gd name="connsiteY3" fmla="*/ 358879 h 2637716"/>
                <a:gd name="connsiteX4" fmla="*/ 2499521 w 2824318"/>
                <a:gd name="connsiteY4" fmla="*/ 324730 h 2637716"/>
                <a:gd name="connsiteX5" fmla="*/ 2501850 w 2824318"/>
                <a:gd name="connsiteY5" fmla="*/ 327293 h 2637716"/>
                <a:gd name="connsiteX6" fmla="*/ 2824318 w 2824318"/>
                <a:gd name="connsiteY6" fmla="*/ 1225557 h 2637716"/>
                <a:gd name="connsiteX7" fmla="*/ 1412159 w 2824318"/>
                <a:gd name="connsiteY7" fmla="*/ 2637716 h 2637716"/>
                <a:gd name="connsiteX8" fmla="*/ 0 w 2824318"/>
                <a:gd name="connsiteY8" fmla="*/ 1225557 h 2637716"/>
                <a:gd name="connsiteX9" fmla="*/ 622608 w 2824318"/>
                <a:gd name="connsiteY9" fmla="*/ 54573 h 2637716"/>
                <a:gd name="connsiteX0" fmla="*/ 622608 w 2824318"/>
                <a:gd name="connsiteY0" fmla="*/ 44553 h 2627696"/>
                <a:gd name="connsiteX1" fmla="*/ 713966 w 2824318"/>
                <a:gd name="connsiteY1" fmla="*/ 0 h 2627696"/>
                <a:gd name="connsiteX2" fmla="*/ 1669770 w 2824318"/>
                <a:gd name="connsiteY2" fmla="*/ 779003 h 2627696"/>
                <a:gd name="connsiteX3" fmla="*/ 2478775 w 2824318"/>
                <a:gd name="connsiteY3" fmla="*/ 348859 h 2627696"/>
                <a:gd name="connsiteX4" fmla="*/ 2499521 w 2824318"/>
                <a:gd name="connsiteY4" fmla="*/ 314710 h 2627696"/>
                <a:gd name="connsiteX5" fmla="*/ 2501850 w 2824318"/>
                <a:gd name="connsiteY5" fmla="*/ 317273 h 2627696"/>
                <a:gd name="connsiteX6" fmla="*/ 2824318 w 2824318"/>
                <a:gd name="connsiteY6" fmla="*/ 1215537 h 2627696"/>
                <a:gd name="connsiteX7" fmla="*/ 1412159 w 2824318"/>
                <a:gd name="connsiteY7" fmla="*/ 2627696 h 2627696"/>
                <a:gd name="connsiteX8" fmla="*/ 0 w 2824318"/>
                <a:gd name="connsiteY8" fmla="*/ 1215537 h 2627696"/>
                <a:gd name="connsiteX9" fmla="*/ 622608 w 2824318"/>
                <a:gd name="connsiteY9" fmla="*/ 44553 h 2627696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78775 w 2824318"/>
                <a:gd name="connsiteY2" fmla="*/ 304306 h 2583143"/>
                <a:gd name="connsiteX3" fmla="*/ 2499521 w 2824318"/>
                <a:gd name="connsiteY3" fmla="*/ 270157 h 2583143"/>
                <a:gd name="connsiteX4" fmla="*/ 2501850 w 2824318"/>
                <a:gd name="connsiteY4" fmla="*/ 272720 h 2583143"/>
                <a:gd name="connsiteX5" fmla="*/ 2824318 w 2824318"/>
                <a:gd name="connsiteY5" fmla="*/ 1170984 h 2583143"/>
                <a:gd name="connsiteX6" fmla="*/ 1412159 w 2824318"/>
                <a:gd name="connsiteY6" fmla="*/ 2583143 h 2583143"/>
                <a:gd name="connsiteX7" fmla="*/ 0 w 2824318"/>
                <a:gd name="connsiteY7" fmla="*/ 1170984 h 2583143"/>
                <a:gd name="connsiteX8" fmla="*/ 622608 w 2824318"/>
                <a:gd name="connsiteY8" fmla="*/ 0 h 2583143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62490 h 2645633"/>
                <a:gd name="connsiteX1" fmla="*/ 1611404 w 2824318"/>
                <a:gd name="connsiteY1" fmla="*/ 271647 h 2645633"/>
                <a:gd name="connsiteX2" fmla="*/ 2499521 w 2824318"/>
                <a:gd name="connsiteY2" fmla="*/ 332647 h 2645633"/>
                <a:gd name="connsiteX3" fmla="*/ 2501850 w 2824318"/>
                <a:gd name="connsiteY3" fmla="*/ 335210 h 2645633"/>
                <a:gd name="connsiteX4" fmla="*/ 2824318 w 2824318"/>
                <a:gd name="connsiteY4" fmla="*/ 1233474 h 2645633"/>
                <a:gd name="connsiteX5" fmla="*/ 1412159 w 2824318"/>
                <a:gd name="connsiteY5" fmla="*/ 2645633 h 2645633"/>
                <a:gd name="connsiteX6" fmla="*/ 0 w 2824318"/>
                <a:gd name="connsiteY6" fmla="*/ 1233474 h 2645633"/>
                <a:gd name="connsiteX7" fmla="*/ 622608 w 2824318"/>
                <a:gd name="connsiteY7" fmla="*/ 62490 h 2645633"/>
                <a:gd name="connsiteX0" fmla="*/ 622608 w 2824318"/>
                <a:gd name="connsiteY0" fmla="*/ 44328 h 2627471"/>
                <a:gd name="connsiteX1" fmla="*/ 1611404 w 2824318"/>
                <a:gd name="connsiteY1" fmla="*/ 253485 h 2627471"/>
                <a:gd name="connsiteX2" fmla="*/ 2499521 w 2824318"/>
                <a:gd name="connsiteY2" fmla="*/ 314485 h 2627471"/>
                <a:gd name="connsiteX3" fmla="*/ 2501850 w 2824318"/>
                <a:gd name="connsiteY3" fmla="*/ 317048 h 2627471"/>
                <a:gd name="connsiteX4" fmla="*/ 2824318 w 2824318"/>
                <a:gd name="connsiteY4" fmla="*/ 1215312 h 2627471"/>
                <a:gd name="connsiteX5" fmla="*/ 1412159 w 2824318"/>
                <a:gd name="connsiteY5" fmla="*/ 2627471 h 2627471"/>
                <a:gd name="connsiteX6" fmla="*/ 0 w 2824318"/>
                <a:gd name="connsiteY6" fmla="*/ 1215312 h 2627471"/>
                <a:gd name="connsiteX7" fmla="*/ 622608 w 2824318"/>
                <a:gd name="connsiteY7" fmla="*/ 44328 h 2627471"/>
                <a:gd name="connsiteX0" fmla="*/ 622608 w 2889940"/>
                <a:gd name="connsiteY0" fmla="*/ 44328 h 2627471"/>
                <a:gd name="connsiteX1" fmla="*/ 1611404 w 2889940"/>
                <a:gd name="connsiteY1" fmla="*/ 253485 h 2627471"/>
                <a:gd name="connsiteX2" fmla="*/ 2499521 w 2889940"/>
                <a:gd name="connsiteY2" fmla="*/ 314485 h 2627471"/>
                <a:gd name="connsiteX3" fmla="*/ 2550488 w 2889940"/>
                <a:gd name="connsiteY3" fmla="*/ 394869 h 2627471"/>
                <a:gd name="connsiteX4" fmla="*/ 2824318 w 2889940"/>
                <a:gd name="connsiteY4" fmla="*/ 1215312 h 2627471"/>
                <a:gd name="connsiteX5" fmla="*/ 1412159 w 2889940"/>
                <a:gd name="connsiteY5" fmla="*/ 2627471 h 2627471"/>
                <a:gd name="connsiteX6" fmla="*/ 0 w 2889940"/>
                <a:gd name="connsiteY6" fmla="*/ 1215312 h 2627471"/>
                <a:gd name="connsiteX7" fmla="*/ 622608 w 2889940"/>
                <a:gd name="connsiteY7" fmla="*/ 44328 h 2627471"/>
                <a:gd name="connsiteX0" fmla="*/ 622608 w 2890034"/>
                <a:gd name="connsiteY0" fmla="*/ 45414 h 2628557"/>
                <a:gd name="connsiteX1" fmla="*/ 1611404 w 2890034"/>
                <a:gd name="connsiteY1" fmla="*/ 254571 h 2628557"/>
                <a:gd name="connsiteX2" fmla="*/ 2550488 w 2890034"/>
                <a:gd name="connsiteY2" fmla="*/ 395955 h 2628557"/>
                <a:gd name="connsiteX3" fmla="*/ 2824318 w 2890034"/>
                <a:gd name="connsiteY3" fmla="*/ 1216398 h 2628557"/>
                <a:gd name="connsiteX4" fmla="*/ 1412159 w 2890034"/>
                <a:gd name="connsiteY4" fmla="*/ 2628557 h 2628557"/>
                <a:gd name="connsiteX5" fmla="*/ 0 w 2890034"/>
                <a:gd name="connsiteY5" fmla="*/ 1216398 h 2628557"/>
                <a:gd name="connsiteX6" fmla="*/ 622608 w 2890034"/>
                <a:gd name="connsiteY6" fmla="*/ 45414 h 2628557"/>
                <a:gd name="connsiteX0" fmla="*/ 622608 w 2825835"/>
                <a:gd name="connsiteY0" fmla="*/ 45414 h 2628557"/>
                <a:gd name="connsiteX1" fmla="*/ 1611404 w 2825835"/>
                <a:gd name="connsiteY1" fmla="*/ 254571 h 2628557"/>
                <a:gd name="connsiteX2" fmla="*/ 2550488 w 2825835"/>
                <a:gd name="connsiteY2" fmla="*/ 395955 h 2628557"/>
                <a:gd name="connsiteX3" fmla="*/ 2824318 w 2825835"/>
                <a:gd name="connsiteY3" fmla="*/ 1216398 h 2628557"/>
                <a:gd name="connsiteX4" fmla="*/ 1412159 w 2825835"/>
                <a:gd name="connsiteY4" fmla="*/ 2628557 h 2628557"/>
                <a:gd name="connsiteX5" fmla="*/ 0 w 2825835"/>
                <a:gd name="connsiteY5" fmla="*/ 1216398 h 2628557"/>
                <a:gd name="connsiteX6" fmla="*/ 622608 w 2825835"/>
                <a:gd name="connsiteY6" fmla="*/ 45414 h 2628557"/>
                <a:gd name="connsiteX0" fmla="*/ 622608 w 2831364"/>
                <a:gd name="connsiteY0" fmla="*/ 45414 h 2628557"/>
                <a:gd name="connsiteX1" fmla="*/ 1611404 w 2831364"/>
                <a:gd name="connsiteY1" fmla="*/ 254571 h 2628557"/>
                <a:gd name="connsiteX2" fmla="*/ 2550488 w 2831364"/>
                <a:gd name="connsiteY2" fmla="*/ 395955 h 2628557"/>
                <a:gd name="connsiteX3" fmla="*/ 2824318 w 2831364"/>
                <a:gd name="connsiteY3" fmla="*/ 1216398 h 2628557"/>
                <a:gd name="connsiteX4" fmla="*/ 1412159 w 2831364"/>
                <a:gd name="connsiteY4" fmla="*/ 2628557 h 2628557"/>
                <a:gd name="connsiteX5" fmla="*/ 0 w 2831364"/>
                <a:gd name="connsiteY5" fmla="*/ 1216398 h 2628557"/>
                <a:gd name="connsiteX6" fmla="*/ 622608 w 2831364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58876 h 2632292"/>
                <a:gd name="connsiteX1" fmla="*/ 1611404 w 2828668"/>
                <a:gd name="connsiteY1" fmla="*/ 316672 h 2632292"/>
                <a:gd name="connsiteX2" fmla="*/ 2550488 w 2828668"/>
                <a:gd name="connsiteY2" fmla="*/ 399690 h 2632292"/>
                <a:gd name="connsiteX3" fmla="*/ 2824318 w 2828668"/>
                <a:gd name="connsiteY3" fmla="*/ 1220133 h 2632292"/>
                <a:gd name="connsiteX4" fmla="*/ 1412159 w 2828668"/>
                <a:gd name="connsiteY4" fmla="*/ 2632292 h 2632292"/>
                <a:gd name="connsiteX5" fmla="*/ 0 w 2828668"/>
                <a:gd name="connsiteY5" fmla="*/ 1220133 h 2632292"/>
                <a:gd name="connsiteX6" fmla="*/ 700429 w 2828668"/>
                <a:gd name="connsiteY6" fmla="*/ 58876 h 2632292"/>
                <a:gd name="connsiteX0" fmla="*/ 700429 w 2828668"/>
                <a:gd name="connsiteY0" fmla="*/ 62842 h 2636258"/>
                <a:gd name="connsiteX1" fmla="*/ 1611404 w 2828668"/>
                <a:gd name="connsiteY1" fmla="*/ 320638 h 2636258"/>
                <a:gd name="connsiteX2" fmla="*/ 2550488 w 2828668"/>
                <a:gd name="connsiteY2" fmla="*/ 403656 h 2636258"/>
                <a:gd name="connsiteX3" fmla="*/ 2824318 w 2828668"/>
                <a:gd name="connsiteY3" fmla="*/ 1224099 h 2636258"/>
                <a:gd name="connsiteX4" fmla="*/ 1412159 w 2828668"/>
                <a:gd name="connsiteY4" fmla="*/ 2636258 h 2636258"/>
                <a:gd name="connsiteX5" fmla="*/ 0 w 2828668"/>
                <a:gd name="connsiteY5" fmla="*/ 1224099 h 2636258"/>
                <a:gd name="connsiteX6" fmla="*/ 700429 w 2828668"/>
                <a:gd name="connsiteY6" fmla="*/ 62842 h 2636258"/>
                <a:gd name="connsiteX0" fmla="*/ 700429 w 2828668"/>
                <a:gd name="connsiteY0" fmla="*/ 69115 h 2642531"/>
                <a:gd name="connsiteX1" fmla="*/ 1591949 w 2828668"/>
                <a:gd name="connsiteY1" fmla="*/ 278273 h 2642531"/>
                <a:gd name="connsiteX2" fmla="*/ 2550488 w 2828668"/>
                <a:gd name="connsiteY2" fmla="*/ 409929 h 2642531"/>
                <a:gd name="connsiteX3" fmla="*/ 2824318 w 2828668"/>
                <a:gd name="connsiteY3" fmla="*/ 1230372 h 2642531"/>
                <a:gd name="connsiteX4" fmla="*/ 1412159 w 2828668"/>
                <a:gd name="connsiteY4" fmla="*/ 2642531 h 2642531"/>
                <a:gd name="connsiteX5" fmla="*/ 0 w 2828668"/>
                <a:gd name="connsiteY5" fmla="*/ 1230372 h 2642531"/>
                <a:gd name="connsiteX6" fmla="*/ 700429 w 2828668"/>
                <a:gd name="connsiteY6" fmla="*/ 69115 h 264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8668" h="2642531">
                  <a:moveTo>
                    <a:pt x="700429" y="69115"/>
                  </a:moveTo>
                  <a:cubicBezTo>
                    <a:pt x="1280281" y="-139827"/>
                    <a:pt x="1186329" y="182560"/>
                    <a:pt x="1591949" y="278273"/>
                  </a:cubicBezTo>
                  <a:cubicBezTo>
                    <a:pt x="1997569" y="373986"/>
                    <a:pt x="2085689" y="113438"/>
                    <a:pt x="2550488" y="409929"/>
                  </a:cubicBezTo>
                  <a:cubicBezTo>
                    <a:pt x="2752640" y="570233"/>
                    <a:pt x="2851209" y="775394"/>
                    <a:pt x="2824318" y="1230372"/>
                  </a:cubicBezTo>
                  <a:cubicBezTo>
                    <a:pt x="2775199" y="2061427"/>
                    <a:pt x="2192073" y="2642531"/>
                    <a:pt x="1412159" y="2642531"/>
                  </a:cubicBezTo>
                  <a:cubicBezTo>
                    <a:pt x="632245" y="2642531"/>
                    <a:pt x="0" y="2010286"/>
                    <a:pt x="0" y="1230372"/>
                  </a:cubicBezTo>
                  <a:cubicBezTo>
                    <a:pt x="0" y="742926"/>
                    <a:pt x="217788" y="303435"/>
                    <a:pt x="700429" y="69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/>
            </a:p>
          </p:txBody>
        </p:sp>
        <p:sp>
          <p:nvSpPr>
            <p:cNvPr id="38" name="자유형: 도형 92">
              <a:extLst/>
            </p:cNvPr>
            <p:cNvSpPr/>
            <p:nvPr/>
          </p:nvSpPr>
          <p:spPr>
            <a:xfrm rot="15300000" flipH="1">
              <a:off x="4697268" y="953004"/>
              <a:ext cx="2262873" cy="2437350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자유형: 도형 93">
              <a:extLst/>
            </p:cNvPr>
            <p:cNvSpPr/>
            <p:nvPr/>
          </p:nvSpPr>
          <p:spPr>
            <a:xfrm rot="20281495">
              <a:off x="5538768" y="3059101"/>
              <a:ext cx="2613462" cy="2642532"/>
            </a:xfrm>
            <a:custGeom>
              <a:avLst/>
              <a:gdLst>
                <a:gd name="connsiteX0" fmla="*/ 2177283 w 2613462"/>
                <a:gd name="connsiteY0" fmla="*/ 323073 h 2642532"/>
                <a:gd name="connsiteX1" fmla="*/ 2335282 w 2613462"/>
                <a:gd name="connsiteY1" fmla="*/ 409930 h 2642532"/>
                <a:gd name="connsiteX2" fmla="*/ 2609112 w 2613462"/>
                <a:gd name="connsiteY2" fmla="*/ 1230373 h 2642532"/>
                <a:gd name="connsiteX3" fmla="*/ 1196953 w 2613462"/>
                <a:gd name="connsiteY3" fmla="*/ 2642532 h 2642532"/>
                <a:gd name="connsiteX4" fmla="*/ 25969 w 2613462"/>
                <a:gd name="connsiteY4" fmla="*/ 2019925 h 2642532"/>
                <a:gd name="connsiteX5" fmla="*/ 0 w 2613462"/>
                <a:gd name="connsiteY5" fmla="*/ 1977178 h 2642532"/>
                <a:gd name="connsiteX6" fmla="*/ 52970 w 2613462"/>
                <a:gd name="connsiteY6" fmla="*/ 1957707 h 2642532"/>
                <a:gd name="connsiteX7" fmla="*/ 878304 w 2613462"/>
                <a:gd name="connsiteY7" fmla="*/ 1131700 h 2642532"/>
                <a:gd name="connsiteX8" fmla="*/ 934359 w 2613462"/>
                <a:gd name="connsiteY8" fmla="*/ 219950 h 2642532"/>
                <a:gd name="connsiteX9" fmla="*/ 757798 w 2613462"/>
                <a:gd name="connsiteY9" fmla="*/ 18822 h 2642532"/>
                <a:gd name="connsiteX10" fmla="*/ 738979 w 2613462"/>
                <a:gd name="connsiteY10" fmla="*/ 4034 h 2642532"/>
                <a:gd name="connsiteX11" fmla="*/ 748059 w 2613462"/>
                <a:gd name="connsiteY11" fmla="*/ 2628 h 2642532"/>
                <a:gd name="connsiteX12" fmla="*/ 1376743 w 2613462"/>
                <a:gd name="connsiteY12" fmla="*/ 278274 h 2642532"/>
                <a:gd name="connsiteX13" fmla="*/ 2177283 w 2613462"/>
                <a:gd name="connsiteY13" fmla="*/ 323073 h 26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3462" h="2642532">
                  <a:moveTo>
                    <a:pt x="2177283" y="323073"/>
                  </a:moveTo>
                  <a:cubicBezTo>
                    <a:pt x="2224968" y="344511"/>
                    <a:pt x="2277182" y="372869"/>
                    <a:pt x="2335282" y="409930"/>
                  </a:cubicBezTo>
                  <a:cubicBezTo>
                    <a:pt x="2537434" y="570234"/>
                    <a:pt x="2636003" y="775395"/>
                    <a:pt x="2609112" y="1230373"/>
                  </a:cubicBezTo>
                  <a:cubicBezTo>
                    <a:pt x="2559993" y="2061428"/>
                    <a:pt x="1976867" y="2642532"/>
                    <a:pt x="1196953" y="2642532"/>
                  </a:cubicBezTo>
                  <a:cubicBezTo>
                    <a:pt x="709507" y="2642532"/>
                    <a:pt x="279744" y="2395561"/>
                    <a:pt x="25969" y="2019925"/>
                  </a:cubicBezTo>
                  <a:lnTo>
                    <a:pt x="0" y="1977178"/>
                  </a:lnTo>
                  <a:lnTo>
                    <a:pt x="52970" y="1957707"/>
                  </a:lnTo>
                  <a:cubicBezTo>
                    <a:pt x="395707" y="1812253"/>
                    <a:pt x="690033" y="1528956"/>
                    <a:pt x="878304" y="1131700"/>
                  </a:cubicBezTo>
                  <a:cubicBezTo>
                    <a:pt x="1084449" y="696728"/>
                    <a:pt x="1068992" y="456841"/>
                    <a:pt x="934359" y="219950"/>
                  </a:cubicBezTo>
                  <a:cubicBezTo>
                    <a:pt x="870975" y="131062"/>
                    <a:pt x="812823" y="66588"/>
                    <a:pt x="757798" y="18822"/>
                  </a:cubicBezTo>
                  <a:lnTo>
                    <a:pt x="738979" y="4034"/>
                  </a:lnTo>
                  <a:lnTo>
                    <a:pt x="748059" y="2628"/>
                  </a:lnTo>
                  <a:cubicBezTo>
                    <a:pt x="1047406" y="-26900"/>
                    <a:pt x="1047177" y="200507"/>
                    <a:pt x="1376743" y="278274"/>
                  </a:cubicBezTo>
                  <a:cubicBezTo>
                    <a:pt x="1731660" y="362023"/>
                    <a:pt x="1843492" y="173009"/>
                    <a:pt x="2177283" y="3230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0" name="자유형: 도형 94">
              <a:extLst/>
            </p:cNvPr>
            <p:cNvSpPr/>
            <p:nvPr/>
          </p:nvSpPr>
          <p:spPr>
            <a:xfrm rot="12600000" flipH="1">
              <a:off x="5404406" y="1307417"/>
              <a:ext cx="1728031" cy="1861269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ardrop 3">
              <a:extLst/>
            </p:cNvPr>
            <p:cNvSpPr/>
            <p:nvPr/>
          </p:nvSpPr>
          <p:spPr>
            <a:xfrm rot="20810195" flipH="1">
              <a:off x="3922253" y="428041"/>
              <a:ext cx="1852466" cy="1002062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/>
            </a:p>
          </p:txBody>
        </p:sp>
      </p:grpSp>
      <p:sp>
        <p:nvSpPr>
          <p:cNvPr id="24579" name="ZoneTexte 47"/>
          <p:cNvSpPr txBox="1">
            <a:spLocks noChangeArrowheads="1"/>
          </p:cNvSpPr>
          <p:nvPr/>
        </p:nvSpPr>
        <p:spPr bwMode="auto">
          <a:xfrm>
            <a:off x="665163" y="249238"/>
            <a:ext cx="1800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Activité 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51388" y="984250"/>
            <a:ext cx="2841625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3557" name="ZoneTexte 49"/>
          <p:cNvSpPr txBox="1">
            <a:spLocks noChangeArrowheads="1"/>
          </p:cNvSpPr>
          <p:nvPr/>
        </p:nvSpPr>
        <p:spPr bwMode="auto">
          <a:xfrm>
            <a:off x="1093788" y="858838"/>
            <a:ext cx="75011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Mets en ordre les phrases </a:t>
            </a:r>
            <a:r>
              <a:rPr lang="fr-FR" altLang="en-US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suivantes:</a:t>
            </a:r>
            <a:endParaRPr lang="fr-FR" alt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ZoneTexte 50"/>
          <p:cNvSpPr txBox="1">
            <a:spLocks noChangeArrowheads="1"/>
          </p:cNvSpPr>
          <p:nvPr/>
        </p:nvSpPr>
        <p:spPr bwMode="auto">
          <a:xfrm>
            <a:off x="665163" y="1898650"/>
            <a:ext cx="10625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Puis,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mélange </a:t>
            </a:r>
            <a:r>
              <a:rPr lang="fr-FR" altLang="en-US" sz="2400" b="1" dirty="0">
                <a:latin typeface="Century Gothic" panose="020B0502020202020204" pitchFamily="34" charset="0"/>
              </a:rPr>
              <a:t>le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tout en y ajoutant doucement de la farine.</a:t>
            </a:r>
            <a:endParaRPr lang="fr-FR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52" name="ZoneTexte 51"/>
          <p:cNvSpPr txBox="1">
            <a:spLocks noChangeArrowheads="1"/>
          </p:cNvSpPr>
          <p:nvPr/>
        </p:nvSpPr>
        <p:spPr bwMode="auto">
          <a:xfrm>
            <a:off x="636588" y="2660650"/>
            <a:ext cx="6877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D’abord, casse les œufs dans un saladier.</a:t>
            </a:r>
          </a:p>
        </p:txBody>
      </p:sp>
      <p:sp>
        <p:nvSpPr>
          <p:cNvPr id="53" name="ZoneTexte 52"/>
          <p:cNvSpPr txBox="1">
            <a:spLocks noChangeArrowheads="1"/>
          </p:cNvSpPr>
          <p:nvPr/>
        </p:nvSpPr>
        <p:spPr bwMode="auto">
          <a:xfrm>
            <a:off x="665163" y="3449638"/>
            <a:ext cx="5597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Après, fais cuire dans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une </a:t>
            </a:r>
            <a:r>
              <a:rPr lang="fr-FR" altLang="en-US" sz="2400" b="1" dirty="0">
                <a:latin typeface="Century Gothic" panose="020B0502020202020204" pitchFamily="34" charset="0"/>
              </a:rPr>
              <a:t>poêle.</a:t>
            </a:r>
          </a:p>
        </p:txBody>
      </p:sp>
      <p:sp>
        <p:nvSpPr>
          <p:cNvPr id="54" name="ZoneTexte 53"/>
          <p:cNvSpPr txBox="1">
            <a:spLocks noChangeArrowheads="1"/>
          </p:cNvSpPr>
          <p:nvPr/>
        </p:nvSpPr>
        <p:spPr bwMode="auto">
          <a:xfrm>
            <a:off x="636588" y="4294188"/>
            <a:ext cx="414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Enfin, décore tes crêpes.</a:t>
            </a:r>
          </a:p>
        </p:txBody>
      </p:sp>
      <p:sp>
        <p:nvSpPr>
          <p:cNvPr id="55" name="ZoneTexte 54"/>
          <p:cNvSpPr txBox="1">
            <a:spLocks noChangeArrowheads="1"/>
          </p:cNvSpPr>
          <p:nvPr/>
        </p:nvSpPr>
        <p:spPr bwMode="auto">
          <a:xfrm>
            <a:off x="636588" y="5140325"/>
            <a:ext cx="8812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Ensuite, ajoute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du lait</a:t>
            </a:r>
            <a:r>
              <a:rPr lang="fr-FR" altLang="en-US" sz="2400" b="1" dirty="0">
                <a:latin typeface="Century Gothic" panose="020B0502020202020204" pitchFamily="34" charset="0"/>
              </a:rPr>
              <a:t>, du sucre et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une pincée de sel.</a:t>
            </a:r>
            <a:endParaRPr lang="fr-FR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3563" name="ZoneTexte 55"/>
          <p:cNvSpPr txBox="1">
            <a:spLocks noChangeArrowheads="1"/>
          </p:cNvSpPr>
          <p:nvPr/>
        </p:nvSpPr>
        <p:spPr bwMode="auto">
          <a:xfrm>
            <a:off x="409818" y="1870075"/>
            <a:ext cx="53975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900"/>
              </a:spcAft>
              <a:buFontTx/>
              <a:buNone/>
            </a:pPr>
            <a:r>
              <a:rPr lang="fr-FR" altLang="en-US" dirty="0">
                <a:latin typeface="Arial" panose="020B0604020202020204" pitchFamily="34" charset="0"/>
              </a:rPr>
              <a:t>-</a:t>
            </a:r>
            <a:endParaRPr lang="fr-FR" altLang="en-US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900"/>
              </a:spcAft>
              <a:buFontTx/>
              <a:buNone/>
            </a:pPr>
            <a:r>
              <a:rPr lang="fr-FR" altLang="en-US" dirty="0" smtClean="0">
                <a:latin typeface="Arial" panose="020B0604020202020204" pitchFamily="34" charset="0"/>
              </a:rPr>
              <a:t>- </a:t>
            </a:r>
            <a:endParaRPr lang="fr-FR" altLang="en-US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900"/>
              </a:spcAft>
              <a:buFontTx/>
              <a:buNone/>
            </a:pPr>
            <a:r>
              <a:rPr lang="fr-FR" altLang="en-US" dirty="0" smtClean="0">
                <a:latin typeface="Arial" panose="020B0604020202020204" pitchFamily="34" charset="0"/>
              </a:rPr>
              <a:t>-</a:t>
            </a:r>
            <a:endParaRPr lang="fr-FR" altLang="en-US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3400"/>
              </a:spcAft>
              <a:buFontTx/>
              <a:buNone/>
            </a:pPr>
            <a:r>
              <a:rPr lang="fr-FR" altLang="en-US" dirty="0">
                <a:latin typeface="Arial" panose="020B0604020202020204" pitchFamily="34" charset="0"/>
              </a:rPr>
              <a:t>-</a:t>
            </a:r>
            <a:endParaRPr lang="fr-FR" altLang="en-US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900"/>
              </a:spcAft>
              <a:buFontTx/>
              <a:buNone/>
            </a:pPr>
            <a:r>
              <a:rPr lang="fr-FR" altLang="en-US" dirty="0">
                <a:latin typeface="Arial" panose="020B0604020202020204" pitchFamily="34" charset="0"/>
              </a:rPr>
              <a:t>-</a:t>
            </a:r>
            <a:endParaRPr lang="fr-FR" altLang="en-US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6900" y="249238"/>
            <a:ext cx="323850" cy="296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ZoneTexte 49"/>
          <p:cNvSpPr txBox="1">
            <a:spLocks noChangeArrowheads="1"/>
          </p:cNvSpPr>
          <p:nvPr/>
        </p:nvSpPr>
        <p:spPr bwMode="auto">
          <a:xfrm>
            <a:off x="4396528" y="304145"/>
            <a:ext cx="4115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Recette de crêpes</a:t>
            </a:r>
            <a:endParaRPr lang="fr-FR" alt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12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56" presetClass="path" presetSubtype="0" accel="50000" decel="50000" fill="hold" grpId="0" nodeType="afterEffect">
                                  <p:stCondLst>
                                    <p:cond delay="55250"/>
                                  </p:stCondLst>
                                  <p:childTnLst>
                                    <p:animMotion origin="layout" path="M -4.79167E-6 -1.11111E-6 L 0.05756 -0.19352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12 d'ab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926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813 0.01667 L 0.05482 -0.42361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2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12 ensuite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476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7083 0.01226 L 0.05157 0.15671 " pathEditMode="relative" rAng="0" ptsTypes="AA">
                                      <p:cBhvr>
                                        <p:cTn id="15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12 pui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226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58333E-6 -3.7037E-6 L 0.05287 0.07755 " pathEditMode="relative" rAng="0" ptsTypes="AA">
                                      <p:cBhvr>
                                        <p:cTn id="18" dur="4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e 12 aprè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801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4.44444E-6 L 0.05338 0.06736 " pathEditMode="relative" rAng="0" ptsTypes="AA">
                                      <p:cBhvr>
                                        <p:cTn id="21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ide 12 enfin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1225550" y="504825"/>
            <a:ext cx="9683750" cy="7239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3200" b="1" dirty="0" smtClean="0">
                <a:latin typeface="Century Gothic" panose="020B0502020202020204" pitchFamily="34" charset="0"/>
              </a:rPr>
              <a:t>Mets les verbes entre parenthèses à l’impératif.</a:t>
            </a:r>
            <a:endParaRPr lang="fr-FR" sz="3200" b="1" dirty="0">
              <a:latin typeface="Century Gothic" panose="020B0502020202020204" pitchFamily="34" charset="0"/>
            </a:endParaRPr>
          </a:p>
        </p:txBody>
      </p:sp>
      <p:sp>
        <p:nvSpPr>
          <p:cNvPr id="21508" name="TextBox 32"/>
          <p:cNvSpPr txBox="1">
            <a:spLocks noChangeArrowheads="1"/>
          </p:cNvSpPr>
          <p:nvPr/>
        </p:nvSpPr>
        <p:spPr bwMode="auto">
          <a:xfrm>
            <a:off x="4098925" y="3870325"/>
            <a:ext cx="120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Ad Text</a:t>
            </a:r>
            <a:endParaRPr lang="ko-KR" altLang="en-US" sz="1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Box 36"/>
          <p:cNvSpPr txBox="1">
            <a:spLocks noChangeArrowheads="1"/>
          </p:cNvSpPr>
          <p:nvPr/>
        </p:nvSpPr>
        <p:spPr bwMode="auto">
          <a:xfrm>
            <a:off x="1265238" y="3870325"/>
            <a:ext cx="120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Add Text</a:t>
            </a:r>
            <a:endParaRPr lang="ko-KR" altLang="en-US" sz="1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" name="Freeform: Shape 46">
            <a:extLst/>
          </p:cNvPr>
          <p:cNvSpPr/>
          <p:nvPr/>
        </p:nvSpPr>
        <p:spPr>
          <a:xfrm>
            <a:off x="10418763" y="4013200"/>
            <a:ext cx="793750" cy="984250"/>
          </a:xfrm>
          <a:custGeom>
            <a:avLst/>
            <a:gdLst>
              <a:gd name="connsiteX0" fmla="*/ 1065682 w 1159400"/>
              <a:gd name="connsiteY0" fmla="*/ 933584 h 1208210"/>
              <a:gd name="connsiteX1" fmla="*/ 1149699 w 1159400"/>
              <a:gd name="connsiteY1" fmla="*/ 933584 h 1208210"/>
              <a:gd name="connsiteX2" fmla="*/ 1155893 w 1159400"/>
              <a:gd name="connsiteY2" fmla="*/ 1208210 h 1208210"/>
              <a:gd name="connsiteX3" fmla="*/ 1059488 w 1159400"/>
              <a:gd name="connsiteY3" fmla="*/ 1208210 h 1208210"/>
              <a:gd name="connsiteX4" fmla="*/ 581886 w 1159400"/>
              <a:gd name="connsiteY4" fmla="*/ 44831 h 1208210"/>
              <a:gd name="connsiteX5" fmla="*/ 593705 w 1159400"/>
              <a:gd name="connsiteY5" fmla="*/ 49094 h 1208210"/>
              <a:gd name="connsiteX6" fmla="*/ 598059 w 1159400"/>
              <a:gd name="connsiteY6" fmla="*/ 58250 h 1208210"/>
              <a:gd name="connsiteX7" fmla="*/ 598059 w 1159400"/>
              <a:gd name="connsiteY7" fmla="*/ 431773 h 1208210"/>
              <a:gd name="connsiteX8" fmla="*/ 615686 w 1159400"/>
              <a:gd name="connsiteY8" fmla="*/ 447124 h 1208210"/>
              <a:gd name="connsiteX9" fmla="*/ 633313 w 1159400"/>
              <a:gd name="connsiteY9" fmla="*/ 431773 h 1208210"/>
              <a:gd name="connsiteX10" fmla="*/ 633313 w 1159400"/>
              <a:gd name="connsiteY10" fmla="*/ 59339 h 1208210"/>
              <a:gd name="connsiteX11" fmla="*/ 638184 w 1159400"/>
              <a:gd name="connsiteY11" fmla="*/ 49094 h 1208210"/>
              <a:gd name="connsiteX12" fmla="*/ 650003 w 1159400"/>
              <a:gd name="connsiteY12" fmla="*/ 44831 h 1208210"/>
              <a:gd name="connsiteX13" fmla="*/ 661821 w 1159400"/>
              <a:gd name="connsiteY13" fmla="*/ 49094 h 1208210"/>
              <a:gd name="connsiteX14" fmla="*/ 665554 w 1159400"/>
              <a:gd name="connsiteY14" fmla="*/ 56943 h 1208210"/>
              <a:gd name="connsiteX15" fmla="*/ 665553 w 1159400"/>
              <a:gd name="connsiteY15" fmla="*/ 431620 h 1208210"/>
              <a:gd name="connsiteX16" fmla="*/ 683180 w 1159400"/>
              <a:gd name="connsiteY16" fmla="*/ 446972 h 1208210"/>
              <a:gd name="connsiteX17" fmla="*/ 700807 w 1159400"/>
              <a:gd name="connsiteY17" fmla="*/ 431620 h 1208210"/>
              <a:gd name="connsiteX18" fmla="*/ 700807 w 1159400"/>
              <a:gd name="connsiteY18" fmla="*/ 57502 h 1208210"/>
              <a:gd name="connsiteX19" fmla="*/ 704806 w 1159400"/>
              <a:gd name="connsiteY19" fmla="*/ 49094 h 1208210"/>
              <a:gd name="connsiteX20" fmla="*/ 716624 w 1159400"/>
              <a:gd name="connsiteY20" fmla="*/ 44831 h 1208210"/>
              <a:gd name="connsiteX21" fmla="*/ 728443 w 1159400"/>
              <a:gd name="connsiteY21" fmla="*/ 49094 h 1208210"/>
              <a:gd name="connsiteX22" fmla="*/ 733049 w 1159400"/>
              <a:gd name="connsiteY22" fmla="*/ 58781 h 1208210"/>
              <a:gd name="connsiteX23" fmla="*/ 733049 w 1159400"/>
              <a:gd name="connsiteY23" fmla="*/ 428131 h 1208210"/>
              <a:gd name="connsiteX24" fmla="*/ 750676 w 1159400"/>
              <a:gd name="connsiteY24" fmla="*/ 443482 h 1208210"/>
              <a:gd name="connsiteX25" fmla="*/ 768303 w 1159400"/>
              <a:gd name="connsiteY25" fmla="*/ 428131 h 1208210"/>
              <a:gd name="connsiteX26" fmla="*/ 768303 w 1159400"/>
              <a:gd name="connsiteY26" fmla="*/ 58807 h 1208210"/>
              <a:gd name="connsiteX27" fmla="*/ 772922 w 1159400"/>
              <a:gd name="connsiteY27" fmla="*/ 49094 h 1208210"/>
              <a:gd name="connsiteX28" fmla="*/ 784741 w 1159400"/>
              <a:gd name="connsiteY28" fmla="*/ 44831 h 1208210"/>
              <a:gd name="connsiteX29" fmla="*/ 801454 w 1159400"/>
              <a:gd name="connsiteY29" fmla="*/ 59387 h 1208210"/>
              <a:gd name="connsiteX30" fmla="*/ 823440 w 1159400"/>
              <a:gd name="connsiteY30" fmla="*/ 598108 h 1208210"/>
              <a:gd name="connsiteX31" fmla="*/ 721031 w 1159400"/>
              <a:gd name="connsiteY31" fmla="*/ 751006 h 1208210"/>
              <a:gd name="connsiteX32" fmla="*/ 721249 w 1159400"/>
              <a:gd name="connsiteY32" fmla="*/ 751006 h 1208210"/>
              <a:gd name="connsiteX33" fmla="*/ 730362 w 1159400"/>
              <a:gd name="connsiteY33" fmla="*/ 1208210 h 1208210"/>
              <a:gd name="connsiteX34" fmla="*/ 632635 w 1159400"/>
              <a:gd name="connsiteY34" fmla="*/ 1208210 h 1208210"/>
              <a:gd name="connsiteX35" fmla="*/ 641747 w 1159400"/>
              <a:gd name="connsiteY35" fmla="*/ 751006 h 1208210"/>
              <a:gd name="connsiteX36" fmla="*/ 641966 w 1159400"/>
              <a:gd name="connsiteY36" fmla="*/ 751006 h 1208210"/>
              <a:gd name="connsiteX37" fmla="*/ 539558 w 1159400"/>
              <a:gd name="connsiteY37" fmla="*/ 598108 h 1208210"/>
              <a:gd name="connsiteX38" fmla="*/ 565173 w 1159400"/>
              <a:gd name="connsiteY38" fmla="*/ 59387 h 1208210"/>
              <a:gd name="connsiteX39" fmla="*/ 581886 w 1159400"/>
              <a:gd name="connsiteY39" fmla="*/ 44831 h 1208210"/>
              <a:gd name="connsiteX40" fmla="*/ 212595 w 1159400"/>
              <a:gd name="connsiteY40" fmla="*/ 36059 h 1208210"/>
              <a:gd name="connsiteX41" fmla="*/ 409936 w 1159400"/>
              <a:gd name="connsiteY41" fmla="*/ 374777 h 1208210"/>
              <a:gd name="connsiteX42" fmla="*/ 284145 w 1159400"/>
              <a:gd name="connsiteY42" fmla="*/ 671400 h 1208210"/>
              <a:gd name="connsiteX43" fmla="*/ 233303 w 1159400"/>
              <a:gd name="connsiteY43" fmla="*/ 690845 h 1208210"/>
              <a:gd name="connsiteX44" fmla="*/ 247393 w 1159400"/>
              <a:gd name="connsiteY44" fmla="*/ 690845 h 1208210"/>
              <a:gd name="connsiteX45" fmla="*/ 257705 w 1159400"/>
              <a:gd name="connsiteY45" fmla="*/ 1208210 h 1208210"/>
              <a:gd name="connsiteX46" fmla="*/ 152291 w 1159400"/>
              <a:gd name="connsiteY46" fmla="*/ 1208210 h 1208210"/>
              <a:gd name="connsiteX47" fmla="*/ 162602 w 1159400"/>
              <a:gd name="connsiteY47" fmla="*/ 690845 h 1208210"/>
              <a:gd name="connsiteX48" fmla="*/ 183747 w 1159400"/>
              <a:gd name="connsiteY48" fmla="*/ 690845 h 1208210"/>
              <a:gd name="connsiteX49" fmla="*/ 132897 w 1159400"/>
              <a:gd name="connsiteY49" fmla="*/ 671667 h 1208210"/>
              <a:gd name="connsiteX50" fmla="*/ 65 w 1159400"/>
              <a:gd name="connsiteY50" fmla="*/ 367375 h 1208210"/>
              <a:gd name="connsiteX51" fmla="*/ 212595 w 1159400"/>
              <a:gd name="connsiteY51" fmla="*/ 36059 h 1208210"/>
              <a:gd name="connsiteX52" fmla="*/ 1152978 w 1159400"/>
              <a:gd name="connsiteY52" fmla="*/ 0 h 1208210"/>
              <a:gd name="connsiteX53" fmla="*/ 1149518 w 1159400"/>
              <a:gd name="connsiteY53" fmla="*/ 932812 h 1208210"/>
              <a:gd name="connsiteX54" fmla="*/ 969601 w 1159400"/>
              <a:gd name="connsiteY54" fmla="*/ 929933 h 1208210"/>
              <a:gd name="connsiteX55" fmla="*/ 1152978 w 1159400"/>
              <a:gd name="connsiteY55" fmla="*/ 0 h 120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9400" h="1208210">
                <a:moveTo>
                  <a:pt x="1065682" y="933584"/>
                </a:moveTo>
                <a:lnTo>
                  <a:pt x="1149699" y="933584"/>
                </a:lnTo>
                <a:lnTo>
                  <a:pt x="1155893" y="1208210"/>
                </a:lnTo>
                <a:lnTo>
                  <a:pt x="1059488" y="1208210"/>
                </a:lnTo>
                <a:close/>
                <a:moveTo>
                  <a:pt x="581886" y="44831"/>
                </a:moveTo>
                <a:cubicBezTo>
                  <a:pt x="586502" y="44831"/>
                  <a:pt x="590680" y="46461"/>
                  <a:pt x="593705" y="49094"/>
                </a:cubicBezTo>
                <a:lnTo>
                  <a:pt x="598059" y="58250"/>
                </a:lnTo>
                <a:cubicBezTo>
                  <a:pt x="598059" y="182757"/>
                  <a:pt x="598059" y="307265"/>
                  <a:pt x="598059" y="431773"/>
                </a:cubicBezTo>
                <a:cubicBezTo>
                  <a:pt x="598059" y="440251"/>
                  <a:pt x="605950" y="447124"/>
                  <a:pt x="615686" y="447124"/>
                </a:cubicBezTo>
                <a:cubicBezTo>
                  <a:pt x="625421" y="447124"/>
                  <a:pt x="633313" y="440251"/>
                  <a:pt x="633313" y="431773"/>
                </a:cubicBezTo>
                <a:lnTo>
                  <a:pt x="633313" y="59339"/>
                </a:lnTo>
                <a:lnTo>
                  <a:pt x="638184" y="49094"/>
                </a:lnTo>
                <a:cubicBezTo>
                  <a:pt x="641209" y="46461"/>
                  <a:pt x="645387" y="44831"/>
                  <a:pt x="650003" y="44831"/>
                </a:cubicBezTo>
                <a:cubicBezTo>
                  <a:pt x="654618" y="44831"/>
                  <a:pt x="658797" y="46461"/>
                  <a:pt x="661821" y="49094"/>
                </a:cubicBezTo>
                <a:lnTo>
                  <a:pt x="665554" y="56943"/>
                </a:lnTo>
                <a:cubicBezTo>
                  <a:pt x="665554" y="181835"/>
                  <a:pt x="665553" y="306728"/>
                  <a:pt x="665553" y="431620"/>
                </a:cubicBezTo>
                <a:cubicBezTo>
                  <a:pt x="665553" y="440098"/>
                  <a:pt x="673445" y="446972"/>
                  <a:pt x="683180" y="446972"/>
                </a:cubicBezTo>
                <a:cubicBezTo>
                  <a:pt x="692915" y="446972"/>
                  <a:pt x="700807" y="440098"/>
                  <a:pt x="700807" y="431620"/>
                </a:cubicBezTo>
                <a:lnTo>
                  <a:pt x="700807" y="57502"/>
                </a:lnTo>
                <a:lnTo>
                  <a:pt x="704806" y="49094"/>
                </a:lnTo>
                <a:cubicBezTo>
                  <a:pt x="707831" y="46461"/>
                  <a:pt x="712009" y="44831"/>
                  <a:pt x="716624" y="44831"/>
                </a:cubicBezTo>
                <a:cubicBezTo>
                  <a:pt x="721240" y="44831"/>
                  <a:pt x="725418" y="46461"/>
                  <a:pt x="728443" y="49094"/>
                </a:cubicBezTo>
                <a:lnTo>
                  <a:pt x="733049" y="58781"/>
                </a:lnTo>
                <a:cubicBezTo>
                  <a:pt x="733049" y="181897"/>
                  <a:pt x="733049" y="305014"/>
                  <a:pt x="733049" y="428131"/>
                </a:cubicBezTo>
                <a:cubicBezTo>
                  <a:pt x="733049" y="436609"/>
                  <a:pt x="740941" y="443482"/>
                  <a:pt x="750676" y="443482"/>
                </a:cubicBezTo>
                <a:cubicBezTo>
                  <a:pt x="760411" y="443482"/>
                  <a:pt x="768303" y="436609"/>
                  <a:pt x="768303" y="428131"/>
                </a:cubicBezTo>
                <a:lnTo>
                  <a:pt x="768303" y="58807"/>
                </a:lnTo>
                <a:lnTo>
                  <a:pt x="772922" y="49094"/>
                </a:lnTo>
                <a:cubicBezTo>
                  <a:pt x="775947" y="46461"/>
                  <a:pt x="780125" y="44831"/>
                  <a:pt x="784741" y="44831"/>
                </a:cubicBezTo>
                <a:cubicBezTo>
                  <a:pt x="793972" y="44831"/>
                  <a:pt x="801454" y="51348"/>
                  <a:pt x="801454" y="59387"/>
                </a:cubicBezTo>
                <a:lnTo>
                  <a:pt x="823440" y="598108"/>
                </a:lnTo>
                <a:cubicBezTo>
                  <a:pt x="823684" y="628245"/>
                  <a:pt x="755167" y="700040"/>
                  <a:pt x="721031" y="751006"/>
                </a:cubicBezTo>
                <a:lnTo>
                  <a:pt x="721249" y="751006"/>
                </a:lnTo>
                <a:lnTo>
                  <a:pt x="730362" y="1208210"/>
                </a:lnTo>
                <a:lnTo>
                  <a:pt x="632635" y="1208210"/>
                </a:lnTo>
                <a:lnTo>
                  <a:pt x="641747" y="751006"/>
                </a:lnTo>
                <a:lnTo>
                  <a:pt x="641966" y="751006"/>
                </a:lnTo>
                <a:cubicBezTo>
                  <a:pt x="607830" y="700040"/>
                  <a:pt x="537818" y="625641"/>
                  <a:pt x="539558" y="598108"/>
                </a:cubicBezTo>
                <a:lnTo>
                  <a:pt x="565173" y="59387"/>
                </a:lnTo>
                <a:cubicBezTo>
                  <a:pt x="565173" y="51348"/>
                  <a:pt x="572656" y="44831"/>
                  <a:pt x="581886" y="44831"/>
                </a:cubicBezTo>
                <a:close/>
                <a:moveTo>
                  <a:pt x="212595" y="36059"/>
                </a:moveTo>
                <a:cubicBezTo>
                  <a:pt x="336973" y="33789"/>
                  <a:pt x="407081" y="222028"/>
                  <a:pt x="409936" y="374777"/>
                </a:cubicBezTo>
                <a:cubicBezTo>
                  <a:pt x="412077" y="489338"/>
                  <a:pt x="355947" y="615833"/>
                  <a:pt x="284145" y="671400"/>
                </a:cubicBezTo>
                <a:lnTo>
                  <a:pt x="233303" y="690845"/>
                </a:lnTo>
                <a:lnTo>
                  <a:pt x="247393" y="690845"/>
                </a:lnTo>
                <a:lnTo>
                  <a:pt x="257705" y="1208210"/>
                </a:lnTo>
                <a:lnTo>
                  <a:pt x="152291" y="1208210"/>
                </a:lnTo>
                <a:lnTo>
                  <a:pt x="162602" y="690845"/>
                </a:lnTo>
                <a:lnTo>
                  <a:pt x="183747" y="690845"/>
                </a:lnTo>
                <a:lnTo>
                  <a:pt x="132897" y="671667"/>
                </a:lnTo>
                <a:cubicBezTo>
                  <a:pt x="60354" y="617778"/>
                  <a:pt x="2206" y="495078"/>
                  <a:pt x="65" y="367375"/>
                </a:cubicBezTo>
                <a:cubicBezTo>
                  <a:pt x="-2789" y="197105"/>
                  <a:pt x="88216" y="38330"/>
                  <a:pt x="212595" y="36059"/>
                </a:cubicBezTo>
                <a:close/>
                <a:moveTo>
                  <a:pt x="1152978" y="0"/>
                </a:moveTo>
                <a:cubicBezTo>
                  <a:pt x="1164512" y="2879"/>
                  <a:pt x="1158745" y="587326"/>
                  <a:pt x="1149518" y="932812"/>
                </a:cubicBezTo>
                <a:cubicBezTo>
                  <a:pt x="1091853" y="931852"/>
                  <a:pt x="1023807" y="936651"/>
                  <a:pt x="969601" y="929933"/>
                </a:cubicBezTo>
                <a:cubicBezTo>
                  <a:pt x="948841" y="524947"/>
                  <a:pt x="1011121" y="4799"/>
                  <a:pt x="11529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90525" y="2982251"/>
            <a:ext cx="9166225" cy="1447800"/>
            <a:chOff x="390525" y="2900363"/>
            <a:chExt cx="9166225" cy="1447800"/>
          </a:xfrm>
        </p:grpSpPr>
        <p:sp>
          <p:nvSpPr>
            <p:cNvPr id="13" name="Chevron 38">
              <a:extLst/>
            </p:cNvPr>
            <p:cNvSpPr/>
            <p:nvPr/>
          </p:nvSpPr>
          <p:spPr bwMode="auto">
            <a:xfrm>
              <a:off x="6856413" y="2908300"/>
              <a:ext cx="2700337" cy="1439863"/>
            </a:xfrm>
            <a:prstGeom prst="chevron">
              <a:avLst/>
            </a:prstGeom>
            <a:solidFill>
              <a:srgbClr val="FFFF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8" name="Chevron 38">
              <a:extLst/>
            </p:cNvPr>
            <p:cNvSpPr/>
            <p:nvPr/>
          </p:nvSpPr>
          <p:spPr bwMode="auto">
            <a:xfrm>
              <a:off x="4643438" y="2900363"/>
              <a:ext cx="2700337" cy="1441450"/>
            </a:xfrm>
            <a:prstGeom prst="chevron">
              <a:avLst/>
            </a:prstGeom>
            <a:solidFill>
              <a:srgbClr val="F5BA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Chevron 38">
              <a:extLst/>
            </p:cNvPr>
            <p:cNvSpPr/>
            <p:nvPr/>
          </p:nvSpPr>
          <p:spPr bwMode="auto">
            <a:xfrm>
              <a:off x="2497138" y="2900363"/>
              <a:ext cx="2700337" cy="1441450"/>
            </a:xfrm>
            <a:prstGeom prst="chevron">
              <a:avLst/>
            </a:prstGeom>
            <a:solidFill>
              <a:srgbClr val="FF7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Chevron 38">
              <a:extLst/>
            </p:cNvPr>
            <p:cNvSpPr/>
            <p:nvPr/>
          </p:nvSpPr>
          <p:spPr bwMode="auto">
            <a:xfrm>
              <a:off x="390525" y="2900363"/>
              <a:ext cx="2698750" cy="1441450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1530" name="ZoneTexte 51"/>
          <p:cNvSpPr txBox="1">
            <a:spLocks noChangeArrowheads="1"/>
          </p:cNvSpPr>
          <p:nvPr/>
        </p:nvSpPr>
        <p:spPr bwMode="auto">
          <a:xfrm>
            <a:off x="772207" y="4931200"/>
            <a:ext cx="4793024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dirty="0">
                <a:solidFill>
                  <a:srgbClr val="FF0000"/>
                </a:solidFill>
                <a:latin typeface="Century Gothic" panose="020B0502020202020204" pitchFamily="34" charset="0"/>
              </a:rPr>
              <a:t>Ensuite</a:t>
            </a:r>
            <a:r>
              <a:rPr lang="fr-FR" altLang="en-US" sz="3000" dirty="0">
                <a:latin typeface="Century Gothic" panose="020B0502020202020204" pitchFamily="34" charset="0"/>
              </a:rPr>
              <a:t>, (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éplucher)-les</a:t>
            </a:r>
            <a:r>
              <a:rPr lang="fr-FR" altLang="en-US" sz="3000" dirty="0"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 dirty="0">
              <a:latin typeface="Arial" panose="020B0604020202020204" pitchFamily="34" charset="0"/>
            </a:endParaRPr>
          </a:p>
        </p:txBody>
      </p:sp>
      <p:sp>
        <p:nvSpPr>
          <p:cNvPr id="21528" name="ZoneTexte 50"/>
          <p:cNvSpPr txBox="1">
            <a:spLocks noChangeArrowheads="1"/>
          </p:cNvSpPr>
          <p:nvPr/>
        </p:nvSpPr>
        <p:spPr bwMode="auto">
          <a:xfrm>
            <a:off x="133609" y="1845624"/>
            <a:ext cx="51831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dirty="0">
                <a:solidFill>
                  <a:srgbClr val="FF0000"/>
                </a:solidFill>
                <a:latin typeface="Century Gothic" panose="020B0502020202020204" pitchFamily="34" charset="0"/>
              </a:rPr>
              <a:t>D’abord</a:t>
            </a:r>
            <a:r>
              <a:rPr lang="fr-FR" altLang="en-US" sz="3000" dirty="0">
                <a:latin typeface="Century Gothic" panose="020B0502020202020204" pitchFamily="34" charset="0"/>
              </a:rPr>
              <a:t>, 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(laver) </a:t>
            </a:r>
            <a:r>
              <a:rPr lang="fr-FR" altLang="en-US" sz="3000" dirty="0">
                <a:latin typeface="Century Gothic" panose="020B0502020202020204" pitchFamily="34" charset="0"/>
              </a:rPr>
              <a:t>les fruits.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 dirty="0">
              <a:latin typeface="Arial" panose="020B0604020202020204" pitchFamily="34" charset="0"/>
            </a:endParaRPr>
          </a:p>
        </p:txBody>
      </p:sp>
      <p:sp>
        <p:nvSpPr>
          <p:cNvPr id="21527" name="ZoneTexte 56"/>
          <p:cNvSpPr txBox="1">
            <a:spLocks noChangeArrowheads="1"/>
          </p:cNvSpPr>
          <p:nvPr/>
        </p:nvSpPr>
        <p:spPr bwMode="auto">
          <a:xfrm>
            <a:off x="5082224" y="1851252"/>
            <a:ext cx="71612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dirty="0">
                <a:solidFill>
                  <a:srgbClr val="FF0000"/>
                </a:solidFill>
                <a:latin typeface="Century Gothic" panose="020B0502020202020204" pitchFamily="34" charset="0"/>
              </a:rPr>
              <a:t>Puis</a:t>
            </a:r>
            <a:r>
              <a:rPr lang="fr-FR" altLang="en-US" sz="3000" dirty="0">
                <a:latin typeface="Century Gothic" panose="020B0502020202020204" pitchFamily="34" charset="0"/>
              </a:rPr>
              <a:t>, 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(mettre) </a:t>
            </a:r>
            <a:r>
              <a:rPr lang="fr-FR" altLang="en-US" sz="3000" dirty="0">
                <a:latin typeface="Century Gothic" panose="020B0502020202020204" pitchFamily="34" charset="0"/>
              </a:rPr>
              <a:t>le tout dans un saladier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.</a:t>
            </a:r>
            <a:endParaRPr lang="fr-FR" altLang="en-US" sz="3000" dirty="0">
              <a:latin typeface="Century Gothic" panose="020B0502020202020204" pitchFamily="34" charset="0"/>
            </a:endParaRPr>
          </a:p>
        </p:txBody>
      </p:sp>
      <p:sp>
        <p:nvSpPr>
          <p:cNvPr id="21525" name="ZoneTexte 58"/>
          <p:cNvSpPr txBox="1">
            <a:spLocks noChangeArrowheads="1"/>
          </p:cNvSpPr>
          <p:nvPr/>
        </p:nvSpPr>
        <p:spPr bwMode="auto">
          <a:xfrm>
            <a:off x="5514004" y="4949466"/>
            <a:ext cx="63741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dirty="0">
                <a:solidFill>
                  <a:srgbClr val="FF0000"/>
                </a:solidFill>
                <a:latin typeface="Century Gothic" panose="020B0502020202020204" pitchFamily="34" charset="0"/>
              </a:rPr>
              <a:t>Enfin</a:t>
            </a:r>
            <a:r>
              <a:rPr lang="fr-FR" altLang="en-US" sz="3000" dirty="0">
                <a:latin typeface="Century Gothic" panose="020B0502020202020204" pitchFamily="34" charset="0"/>
              </a:rPr>
              <a:t>, 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(ajouter) </a:t>
            </a:r>
            <a:r>
              <a:rPr lang="fr-FR" altLang="en-US" sz="3000" dirty="0">
                <a:latin typeface="Century Gothic" panose="020B0502020202020204" pitchFamily="34" charset="0"/>
              </a:rPr>
              <a:t>du jus de citron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.</a:t>
            </a:r>
            <a:endParaRPr lang="fr-FR" altLang="en-US" sz="3000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/>
          <p:cNvSpPr txBox="1">
            <a:spLocks noChangeArrowheads="1"/>
          </p:cNvSpPr>
          <p:nvPr/>
        </p:nvSpPr>
        <p:spPr bwMode="auto">
          <a:xfrm>
            <a:off x="1579563" y="3103563"/>
            <a:ext cx="576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5" name="ZoneTexte 64"/>
          <p:cNvSpPr txBox="1">
            <a:spLocks noChangeArrowheads="1"/>
          </p:cNvSpPr>
          <p:nvPr/>
        </p:nvSpPr>
        <p:spPr bwMode="auto">
          <a:xfrm>
            <a:off x="3616325" y="3130550"/>
            <a:ext cx="5762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66" name="ZoneTexte 65"/>
          <p:cNvSpPr txBox="1">
            <a:spLocks noChangeArrowheads="1"/>
          </p:cNvSpPr>
          <p:nvPr/>
        </p:nvSpPr>
        <p:spPr bwMode="auto">
          <a:xfrm>
            <a:off x="5764213" y="3103563"/>
            <a:ext cx="574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7" name="ZoneTexte 66"/>
          <p:cNvSpPr txBox="1">
            <a:spLocks noChangeArrowheads="1"/>
          </p:cNvSpPr>
          <p:nvPr/>
        </p:nvSpPr>
        <p:spPr bwMode="auto">
          <a:xfrm>
            <a:off x="7953375" y="3117850"/>
            <a:ext cx="574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5763" y="88900"/>
            <a:ext cx="357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 smtClean="0">
                <a:latin typeface="Century Gothic" panose="020B0502020202020204" pitchFamily="34" charset="0"/>
              </a:rPr>
              <a:t>Activité 5</a:t>
            </a:r>
            <a:endParaRPr lang="fr-FR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63200" y="550863"/>
            <a:ext cx="446088" cy="417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089275" y="204716"/>
            <a:ext cx="404552" cy="346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959917" y="1823668"/>
            <a:ext cx="1296000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ave</a:t>
            </a:r>
            <a:endParaRPr lang="fr-FR" sz="3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70380" y="4878568"/>
            <a:ext cx="1872000" cy="68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épluche</a:t>
            </a:r>
            <a:endParaRPr lang="fr-FR" sz="3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51453" y="1746250"/>
            <a:ext cx="1548000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mets</a:t>
            </a:r>
            <a:endParaRPr lang="fr-FR" sz="3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79789" y="4905727"/>
            <a:ext cx="1764449" cy="6727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ajoute</a:t>
            </a:r>
            <a:endParaRPr lang="fr-FR" sz="3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3" name="Connecteur droit 54"/>
          <p:cNvCxnSpPr/>
          <p:nvPr/>
        </p:nvCxnSpPr>
        <p:spPr bwMode="auto">
          <a:xfrm flipH="1">
            <a:off x="7440417" y="4449410"/>
            <a:ext cx="360000" cy="39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53"/>
          <p:cNvCxnSpPr/>
          <p:nvPr/>
        </p:nvCxnSpPr>
        <p:spPr bwMode="auto">
          <a:xfrm flipH="1">
            <a:off x="5867401" y="2508566"/>
            <a:ext cx="360000" cy="43200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53"/>
          <p:cNvCxnSpPr/>
          <p:nvPr/>
        </p:nvCxnSpPr>
        <p:spPr bwMode="auto">
          <a:xfrm flipH="1">
            <a:off x="1638855" y="2510838"/>
            <a:ext cx="360000" cy="43200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54"/>
          <p:cNvCxnSpPr/>
          <p:nvPr/>
        </p:nvCxnSpPr>
        <p:spPr bwMode="auto">
          <a:xfrm flipH="1">
            <a:off x="3266471" y="4451682"/>
            <a:ext cx="360000" cy="3960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73206" y="1177174"/>
            <a:ext cx="684000" cy="68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Century Gothic" panose="020B0502020202020204" pitchFamily="34" charset="0"/>
              </a:rPr>
              <a:t>1</a:t>
            </a:r>
            <a:endParaRPr lang="fr-FR" sz="3600" b="1" dirty="0">
              <a:ln>
                <a:solidFill>
                  <a:schemeClr val="bg1">
                    <a:lumMod val="75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25425" y="5582773"/>
            <a:ext cx="684000" cy="68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Century Gothic" panose="020B0502020202020204" pitchFamily="34" charset="0"/>
              </a:rPr>
              <a:t>4</a:t>
            </a:r>
            <a:endParaRPr lang="fr-FR" sz="3600" b="1" dirty="0">
              <a:ln>
                <a:solidFill>
                  <a:schemeClr val="bg1">
                    <a:lumMod val="75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42380" y="1064324"/>
            <a:ext cx="3219633" cy="379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Oval 45"/>
          <p:cNvSpPr/>
          <p:nvPr/>
        </p:nvSpPr>
        <p:spPr>
          <a:xfrm>
            <a:off x="5083836" y="1139360"/>
            <a:ext cx="684000" cy="68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Century Gothic" panose="020B0502020202020204" pitchFamily="34" charset="0"/>
              </a:rPr>
              <a:t>3</a:t>
            </a:r>
            <a:endParaRPr lang="fr-FR" sz="3600" b="1" dirty="0">
              <a:ln>
                <a:solidFill>
                  <a:schemeClr val="bg1">
                    <a:lumMod val="75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144785" y="5588985"/>
            <a:ext cx="684000" cy="684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latin typeface="Century Gothic" panose="020B0502020202020204" pitchFamily="34" charset="0"/>
              </a:rPr>
              <a:t>2</a:t>
            </a:r>
            <a:endParaRPr lang="fr-FR" sz="3600" b="1" dirty="0">
              <a:ln>
                <a:solidFill>
                  <a:schemeClr val="bg1">
                    <a:lumMod val="75000"/>
                  </a:schemeClr>
                </a:solidFill>
              </a:ln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__ 5 m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'abord l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75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suite __pluche 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is m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75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fin ajo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30" grpId="0" animBg="1"/>
      <p:bldP spid="31" grpId="0" animBg="1"/>
      <p:bldP spid="32" grpId="0" animBg="1"/>
      <p:bldP spid="20" grpId="0" animBg="1"/>
      <p:bldP spid="51" grpId="0" animBg="1"/>
      <p:bldP spid="46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2448" y="2402006"/>
            <a:ext cx="9171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Tâche finale</a:t>
            </a:r>
            <a:endParaRPr lang="fr-FR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âche fina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0">
            <a:extLst/>
          </p:cNvPr>
          <p:cNvGrpSpPr/>
          <p:nvPr/>
        </p:nvGrpSpPr>
        <p:grpSpPr>
          <a:xfrm>
            <a:off x="8435574" y="5440557"/>
            <a:ext cx="265844" cy="303291"/>
            <a:chOff x="3434152" y="428041"/>
            <a:chExt cx="4718078" cy="5382655"/>
          </a:xfrm>
          <a:solidFill>
            <a:schemeClr val="bg1"/>
          </a:solidFill>
        </p:grpSpPr>
        <p:sp>
          <p:nvSpPr>
            <p:cNvPr id="37" name="자유형: 도형 91">
              <a:extLst/>
            </p:cNvPr>
            <p:cNvSpPr/>
            <p:nvPr/>
          </p:nvSpPr>
          <p:spPr>
            <a:xfrm>
              <a:off x="3434152" y="3168165"/>
              <a:ext cx="2828668" cy="2642531"/>
            </a:xfrm>
            <a:custGeom>
              <a:avLst/>
              <a:gdLst>
                <a:gd name="connsiteX0" fmla="*/ 712436 w 2824318"/>
                <a:gd name="connsiteY0" fmla="*/ 0 h 2637716"/>
                <a:gd name="connsiteX1" fmla="*/ 713966 w 2824318"/>
                <a:gd name="connsiteY1" fmla="*/ 10020 h 2637716"/>
                <a:gd name="connsiteX2" fmla="*/ 1669770 w 2824318"/>
                <a:gd name="connsiteY2" fmla="*/ 789023 h 2637716"/>
                <a:gd name="connsiteX3" fmla="*/ 2478775 w 2824318"/>
                <a:gd name="connsiteY3" fmla="*/ 358879 h 2637716"/>
                <a:gd name="connsiteX4" fmla="*/ 2499521 w 2824318"/>
                <a:gd name="connsiteY4" fmla="*/ 324730 h 2637716"/>
                <a:gd name="connsiteX5" fmla="*/ 2501850 w 2824318"/>
                <a:gd name="connsiteY5" fmla="*/ 327293 h 2637716"/>
                <a:gd name="connsiteX6" fmla="*/ 2824318 w 2824318"/>
                <a:gd name="connsiteY6" fmla="*/ 1225557 h 2637716"/>
                <a:gd name="connsiteX7" fmla="*/ 1412159 w 2824318"/>
                <a:gd name="connsiteY7" fmla="*/ 2637716 h 2637716"/>
                <a:gd name="connsiteX8" fmla="*/ 0 w 2824318"/>
                <a:gd name="connsiteY8" fmla="*/ 1225557 h 2637716"/>
                <a:gd name="connsiteX9" fmla="*/ 622608 w 2824318"/>
                <a:gd name="connsiteY9" fmla="*/ 54573 h 2637716"/>
                <a:gd name="connsiteX0" fmla="*/ 622608 w 2824318"/>
                <a:gd name="connsiteY0" fmla="*/ 44553 h 2627696"/>
                <a:gd name="connsiteX1" fmla="*/ 713966 w 2824318"/>
                <a:gd name="connsiteY1" fmla="*/ 0 h 2627696"/>
                <a:gd name="connsiteX2" fmla="*/ 1669770 w 2824318"/>
                <a:gd name="connsiteY2" fmla="*/ 779003 h 2627696"/>
                <a:gd name="connsiteX3" fmla="*/ 2478775 w 2824318"/>
                <a:gd name="connsiteY3" fmla="*/ 348859 h 2627696"/>
                <a:gd name="connsiteX4" fmla="*/ 2499521 w 2824318"/>
                <a:gd name="connsiteY4" fmla="*/ 314710 h 2627696"/>
                <a:gd name="connsiteX5" fmla="*/ 2501850 w 2824318"/>
                <a:gd name="connsiteY5" fmla="*/ 317273 h 2627696"/>
                <a:gd name="connsiteX6" fmla="*/ 2824318 w 2824318"/>
                <a:gd name="connsiteY6" fmla="*/ 1215537 h 2627696"/>
                <a:gd name="connsiteX7" fmla="*/ 1412159 w 2824318"/>
                <a:gd name="connsiteY7" fmla="*/ 2627696 h 2627696"/>
                <a:gd name="connsiteX8" fmla="*/ 0 w 2824318"/>
                <a:gd name="connsiteY8" fmla="*/ 1215537 h 2627696"/>
                <a:gd name="connsiteX9" fmla="*/ 622608 w 2824318"/>
                <a:gd name="connsiteY9" fmla="*/ 44553 h 2627696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78775 w 2824318"/>
                <a:gd name="connsiteY2" fmla="*/ 304306 h 2583143"/>
                <a:gd name="connsiteX3" fmla="*/ 2499521 w 2824318"/>
                <a:gd name="connsiteY3" fmla="*/ 270157 h 2583143"/>
                <a:gd name="connsiteX4" fmla="*/ 2501850 w 2824318"/>
                <a:gd name="connsiteY4" fmla="*/ 272720 h 2583143"/>
                <a:gd name="connsiteX5" fmla="*/ 2824318 w 2824318"/>
                <a:gd name="connsiteY5" fmla="*/ 1170984 h 2583143"/>
                <a:gd name="connsiteX6" fmla="*/ 1412159 w 2824318"/>
                <a:gd name="connsiteY6" fmla="*/ 2583143 h 2583143"/>
                <a:gd name="connsiteX7" fmla="*/ 0 w 2824318"/>
                <a:gd name="connsiteY7" fmla="*/ 1170984 h 2583143"/>
                <a:gd name="connsiteX8" fmla="*/ 622608 w 2824318"/>
                <a:gd name="connsiteY8" fmla="*/ 0 h 2583143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62490 h 2645633"/>
                <a:gd name="connsiteX1" fmla="*/ 1611404 w 2824318"/>
                <a:gd name="connsiteY1" fmla="*/ 271647 h 2645633"/>
                <a:gd name="connsiteX2" fmla="*/ 2499521 w 2824318"/>
                <a:gd name="connsiteY2" fmla="*/ 332647 h 2645633"/>
                <a:gd name="connsiteX3" fmla="*/ 2501850 w 2824318"/>
                <a:gd name="connsiteY3" fmla="*/ 335210 h 2645633"/>
                <a:gd name="connsiteX4" fmla="*/ 2824318 w 2824318"/>
                <a:gd name="connsiteY4" fmla="*/ 1233474 h 2645633"/>
                <a:gd name="connsiteX5" fmla="*/ 1412159 w 2824318"/>
                <a:gd name="connsiteY5" fmla="*/ 2645633 h 2645633"/>
                <a:gd name="connsiteX6" fmla="*/ 0 w 2824318"/>
                <a:gd name="connsiteY6" fmla="*/ 1233474 h 2645633"/>
                <a:gd name="connsiteX7" fmla="*/ 622608 w 2824318"/>
                <a:gd name="connsiteY7" fmla="*/ 62490 h 2645633"/>
                <a:gd name="connsiteX0" fmla="*/ 622608 w 2824318"/>
                <a:gd name="connsiteY0" fmla="*/ 44328 h 2627471"/>
                <a:gd name="connsiteX1" fmla="*/ 1611404 w 2824318"/>
                <a:gd name="connsiteY1" fmla="*/ 253485 h 2627471"/>
                <a:gd name="connsiteX2" fmla="*/ 2499521 w 2824318"/>
                <a:gd name="connsiteY2" fmla="*/ 314485 h 2627471"/>
                <a:gd name="connsiteX3" fmla="*/ 2501850 w 2824318"/>
                <a:gd name="connsiteY3" fmla="*/ 317048 h 2627471"/>
                <a:gd name="connsiteX4" fmla="*/ 2824318 w 2824318"/>
                <a:gd name="connsiteY4" fmla="*/ 1215312 h 2627471"/>
                <a:gd name="connsiteX5" fmla="*/ 1412159 w 2824318"/>
                <a:gd name="connsiteY5" fmla="*/ 2627471 h 2627471"/>
                <a:gd name="connsiteX6" fmla="*/ 0 w 2824318"/>
                <a:gd name="connsiteY6" fmla="*/ 1215312 h 2627471"/>
                <a:gd name="connsiteX7" fmla="*/ 622608 w 2824318"/>
                <a:gd name="connsiteY7" fmla="*/ 44328 h 2627471"/>
                <a:gd name="connsiteX0" fmla="*/ 622608 w 2889940"/>
                <a:gd name="connsiteY0" fmla="*/ 44328 h 2627471"/>
                <a:gd name="connsiteX1" fmla="*/ 1611404 w 2889940"/>
                <a:gd name="connsiteY1" fmla="*/ 253485 h 2627471"/>
                <a:gd name="connsiteX2" fmla="*/ 2499521 w 2889940"/>
                <a:gd name="connsiteY2" fmla="*/ 314485 h 2627471"/>
                <a:gd name="connsiteX3" fmla="*/ 2550488 w 2889940"/>
                <a:gd name="connsiteY3" fmla="*/ 394869 h 2627471"/>
                <a:gd name="connsiteX4" fmla="*/ 2824318 w 2889940"/>
                <a:gd name="connsiteY4" fmla="*/ 1215312 h 2627471"/>
                <a:gd name="connsiteX5" fmla="*/ 1412159 w 2889940"/>
                <a:gd name="connsiteY5" fmla="*/ 2627471 h 2627471"/>
                <a:gd name="connsiteX6" fmla="*/ 0 w 2889940"/>
                <a:gd name="connsiteY6" fmla="*/ 1215312 h 2627471"/>
                <a:gd name="connsiteX7" fmla="*/ 622608 w 2889940"/>
                <a:gd name="connsiteY7" fmla="*/ 44328 h 2627471"/>
                <a:gd name="connsiteX0" fmla="*/ 622608 w 2890034"/>
                <a:gd name="connsiteY0" fmla="*/ 45414 h 2628557"/>
                <a:gd name="connsiteX1" fmla="*/ 1611404 w 2890034"/>
                <a:gd name="connsiteY1" fmla="*/ 254571 h 2628557"/>
                <a:gd name="connsiteX2" fmla="*/ 2550488 w 2890034"/>
                <a:gd name="connsiteY2" fmla="*/ 395955 h 2628557"/>
                <a:gd name="connsiteX3" fmla="*/ 2824318 w 2890034"/>
                <a:gd name="connsiteY3" fmla="*/ 1216398 h 2628557"/>
                <a:gd name="connsiteX4" fmla="*/ 1412159 w 2890034"/>
                <a:gd name="connsiteY4" fmla="*/ 2628557 h 2628557"/>
                <a:gd name="connsiteX5" fmla="*/ 0 w 2890034"/>
                <a:gd name="connsiteY5" fmla="*/ 1216398 h 2628557"/>
                <a:gd name="connsiteX6" fmla="*/ 622608 w 2890034"/>
                <a:gd name="connsiteY6" fmla="*/ 45414 h 2628557"/>
                <a:gd name="connsiteX0" fmla="*/ 622608 w 2825835"/>
                <a:gd name="connsiteY0" fmla="*/ 45414 h 2628557"/>
                <a:gd name="connsiteX1" fmla="*/ 1611404 w 2825835"/>
                <a:gd name="connsiteY1" fmla="*/ 254571 h 2628557"/>
                <a:gd name="connsiteX2" fmla="*/ 2550488 w 2825835"/>
                <a:gd name="connsiteY2" fmla="*/ 395955 h 2628557"/>
                <a:gd name="connsiteX3" fmla="*/ 2824318 w 2825835"/>
                <a:gd name="connsiteY3" fmla="*/ 1216398 h 2628557"/>
                <a:gd name="connsiteX4" fmla="*/ 1412159 w 2825835"/>
                <a:gd name="connsiteY4" fmla="*/ 2628557 h 2628557"/>
                <a:gd name="connsiteX5" fmla="*/ 0 w 2825835"/>
                <a:gd name="connsiteY5" fmla="*/ 1216398 h 2628557"/>
                <a:gd name="connsiteX6" fmla="*/ 622608 w 2825835"/>
                <a:gd name="connsiteY6" fmla="*/ 45414 h 2628557"/>
                <a:gd name="connsiteX0" fmla="*/ 622608 w 2831364"/>
                <a:gd name="connsiteY0" fmla="*/ 45414 h 2628557"/>
                <a:gd name="connsiteX1" fmla="*/ 1611404 w 2831364"/>
                <a:gd name="connsiteY1" fmla="*/ 254571 h 2628557"/>
                <a:gd name="connsiteX2" fmla="*/ 2550488 w 2831364"/>
                <a:gd name="connsiteY2" fmla="*/ 395955 h 2628557"/>
                <a:gd name="connsiteX3" fmla="*/ 2824318 w 2831364"/>
                <a:gd name="connsiteY3" fmla="*/ 1216398 h 2628557"/>
                <a:gd name="connsiteX4" fmla="*/ 1412159 w 2831364"/>
                <a:gd name="connsiteY4" fmla="*/ 2628557 h 2628557"/>
                <a:gd name="connsiteX5" fmla="*/ 0 w 2831364"/>
                <a:gd name="connsiteY5" fmla="*/ 1216398 h 2628557"/>
                <a:gd name="connsiteX6" fmla="*/ 622608 w 2831364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58876 h 2632292"/>
                <a:gd name="connsiteX1" fmla="*/ 1611404 w 2828668"/>
                <a:gd name="connsiteY1" fmla="*/ 316672 h 2632292"/>
                <a:gd name="connsiteX2" fmla="*/ 2550488 w 2828668"/>
                <a:gd name="connsiteY2" fmla="*/ 399690 h 2632292"/>
                <a:gd name="connsiteX3" fmla="*/ 2824318 w 2828668"/>
                <a:gd name="connsiteY3" fmla="*/ 1220133 h 2632292"/>
                <a:gd name="connsiteX4" fmla="*/ 1412159 w 2828668"/>
                <a:gd name="connsiteY4" fmla="*/ 2632292 h 2632292"/>
                <a:gd name="connsiteX5" fmla="*/ 0 w 2828668"/>
                <a:gd name="connsiteY5" fmla="*/ 1220133 h 2632292"/>
                <a:gd name="connsiteX6" fmla="*/ 700429 w 2828668"/>
                <a:gd name="connsiteY6" fmla="*/ 58876 h 2632292"/>
                <a:gd name="connsiteX0" fmla="*/ 700429 w 2828668"/>
                <a:gd name="connsiteY0" fmla="*/ 62842 h 2636258"/>
                <a:gd name="connsiteX1" fmla="*/ 1611404 w 2828668"/>
                <a:gd name="connsiteY1" fmla="*/ 320638 h 2636258"/>
                <a:gd name="connsiteX2" fmla="*/ 2550488 w 2828668"/>
                <a:gd name="connsiteY2" fmla="*/ 403656 h 2636258"/>
                <a:gd name="connsiteX3" fmla="*/ 2824318 w 2828668"/>
                <a:gd name="connsiteY3" fmla="*/ 1224099 h 2636258"/>
                <a:gd name="connsiteX4" fmla="*/ 1412159 w 2828668"/>
                <a:gd name="connsiteY4" fmla="*/ 2636258 h 2636258"/>
                <a:gd name="connsiteX5" fmla="*/ 0 w 2828668"/>
                <a:gd name="connsiteY5" fmla="*/ 1224099 h 2636258"/>
                <a:gd name="connsiteX6" fmla="*/ 700429 w 2828668"/>
                <a:gd name="connsiteY6" fmla="*/ 62842 h 2636258"/>
                <a:gd name="connsiteX0" fmla="*/ 700429 w 2828668"/>
                <a:gd name="connsiteY0" fmla="*/ 69115 h 2642531"/>
                <a:gd name="connsiteX1" fmla="*/ 1591949 w 2828668"/>
                <a:gd name="connsiteY1" fmla="*/ 278273 h 2642531"/>
                <a:gd name="connsiteX2" fmla="*/ 2550488 w 2828668"/>
                <a:gd name="connsiteY2" fmla="*/ 409929 h 2642531"/>
                <a:gd name="connsiteX3" fmla="*/ 2824318 w 2828668"/>
                <a:gd name="connsiteY3" fmla="*/ 1230372 h 2642531"/>
                <a:gd name="connsiteX4" fmla="*/ 1412159 w 2828668"/>
                <a:gd name="connsiteY4" fmla="*/ 2642531 h 2642531"/>
                <a:gd name="connsiteX5" fmla="*/ 0 w 2828668"/>
                <a:gd name="connsiteY5" fmla="*/ 1230372 h 2642531"/>
                <a:gd name="connsiteX6" fmla="*/ 700429 w 2828668"/>
                <a:gd name="connsiteY6" fmla="*/ 69115 h 264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8668" h="2642531">
                  <a:moveTo>
                    <a:pt x="700429" y="69115"/>
                  </a:moveTo>
                  <a:cubicBezTo>
                    <a:pt x="1280281" y="-139827"/>
                    <a:pt x="1186329" y="182560"/>
                    <a:pt x="1591949" y="278273"/>
                  </a:cubicBezTo>
                  <a:cubicBezTo>
                    <a:pt x="1997569" y="373986"/>
                    <a:pt x="2085689" y="113438"/>
                    <a:pt x="2550488" y="409929"/>
                  </a:cubicBezTo>
                  <a:cubicBezTo>
                    <a:pt x="2752640" y="570233"/>
                    <a:pt x="2851209" y="775394"/>
                    <a:pt x="2824318" y="1230372"/>
                  </a:cubicBezTo>
                  <a:cubicBezTo>
                    <a:pt x="2775199" y="2061427"/>
                    <a:pt x="2192073" y="2642531"/>
                    <a:pt x="1412159" y="2642531"/>
                  </a:cubicBezTo>
                  <a:cubicBezTo>
                    <a:pt x="632245" y="2642531"/>
                    <a:pt x="0" y="2010286"/>
                    <a:pt x="0" y="1230372"/>
                  </a:cubicBezTo>
                  <a:cubicBezTo>
                    <a:pt x="0" y="742926"/>
                    <a:pt x="217788" y="303435"/>
                    <a:pt x="700429" y="69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/>
            </a:p>
          </p:txBody>
        </p:sp>
        <p:sp>
          <p:nvSpPr>
            <p:cNvPr id="38" name="자유형: 도형 92">
              <a:extLst/>
            </p:cNvPr>
            <p:cNvSpPr/>
            <p:nvPr/>
          </p:nvSpPr>
          <p:spPr>
            <a:xfrm rot="15300000" flipH="1">
              <a:off x="4697268" y="953004"/>
              <a:ext cx="2262873" cy="2437350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자유형: 도형 93">
              <a:extLst/>
            </p:cNvPr>
            <p:cNvSpPr/>
            <p:nvPr/>
          </p:nvSpPr>
          <p:spPr>
            <a:xfrm rot="20281495">
              <a:off x="5538768" y="3059101"/>
              <a:ext cx="2613462" cy="2642532"/>
            </a:xfrm>
            <a:custGeom>
              <a:avLst/>
              <a:gdLst>
                <a:gd name="connsiteX0" fmla="*/ 2177283 w 2613462"/>
                <a:gd name="connsiteY0" fmla="*/ 323073 h 2642532"/>
                <a:gd name="connsiteX1" fmla="*/ 2335282 w 2613462"/>
                <a:gd name="connsiteY1" fmla="*/ 409930 h 2642532"/>
                <a:gd name="connsiteX2" fmla="*/ 2609112 w 2613462"/>
                <a:gd name="connsiteY2" fmla="*/ 1230373 h 2642532"/>
                <a:gd name="connsiteX3" fmla="*/ 1196953 w 2613462"/>
                <a:gd name="connsiteY3" fmla="*/ 2642532 h 2642532"/>
                <a:gd name="connsiteX4" fmla="*/ 25969 w 2613462"/>
                <a:gd name="connsiteY4" fmla="*/ 2019925 h 2642532"/>
                <a:gd name="connsiteX5" fmla="*/ 0 w 2613462"/>
                <a:gd name="connsiteY5" fmla="*/ 1977178 h 2642532"/>
                <a:gd name="connsiteX6" fmla="*/ 52970 w 2613462"/>
                <a:gd name="connsiteY6" fmla="*/ 1957707 h 2642532"/>
                <a:gd name="connsiteX7" fmla="*/ 878304 w 2613462"/>
                <a:gd name="connsiteY7" fmla="*/ 1131700 h 2642532"/>
                <a:gd name="connsiteX8" fmla="*/ 934359 w 2613462"/>
                <a:gd name="connsiteY8" fmla="*/ 219950 h 2642532"/>
                <a:gd name="connsiteX9" fmla="*/ 757798 w 2613462"/>
                <a:gd name="connsiteY9" fmla="*/ 18822 h 2642532"/>
                <a:gd name="connsiteX10" fmla="*/ 738979 w 2613462"/>
                <a:gd name="connsiteY10" fmla="*/ 4034 h 2642532"/>
                <a:gd name="connsiteX11" fmla="*/ 748059 w 2613462"/>
                <a:gd name="connsiteY11" fmla="*/ 2628 h 2642532"/>
                <a:gd name="connsiteX12" fmla="*/ 1376743 w 2613462"/>
                <a:gd name="connsiteY12" fmla="*/ 278274 h 2642532"/>
                <a:gd name="connsiteX13" fmla="*/ 2177283 w 2613462"/>
                <a:gd name="connsiteY13" fmla="*/ 323073 h 26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3462" h="2642532">
                  <a:moveTo>
                    <a:pt x="2177283" y="323073"/>
                  </a:moveTo>
                  <a:cubicBezTo>
                    <a:pt x="2224968" y="344511"/>
                    <a:pt x="2277182" y="372869"/>
                    <a:pt x="2335282" y="409930"/>
                  </a:cubicBezTo>
                  <a:cubicBezTo>
                    <a:pt x="2537434" y="570234"/>
                    <a:pt x="2636003" y="775395"/>
                    <a:pt x="2609112" y="1230373"/>
                  </a:cubicBezTo>
                  <a:cubicBezTo>
                    <a:pt x="2559993" y="2061428"/>
                    <a:pt x="1976867" y="2642532"/>
                    <a:pt x="1196953" y="2642532"/>
                  </a:cubicBezTo>
                  <a:cubicBezTo>
                    <a:pt x="709507" y="2642532"/>
                    <a:pt x="279744" y="2395561"/>
                    <a:pt x="25969" y="2019925"/>
                  </a:cubicBezTo>
                  <a:lnTo>
                    <a:pt x="0" y="1977178"/>
                  </a:lnTo>
                  <a:lnTo>
                    <a:pt x="52970" y="1957707"/>
                  </a:lnTo>
                  <a:cubicBezTo>
                    <a:pt x="395707" y="1812253"/>
                    <a:pt x="690033" y="1528956"/>
                    <a:pt x="878304" y="1131700"/>
                  </a:cubicBezTo>
                  <a:cubicBezTo>
                    <a:pt x="1084449" y="696728"/>
                    <a:pt x="1068992" y="456841"/>
                    <a:pt x="934359" y="219950"/>
                  </a:cubicBezTo>
                  <a:cubicBezTo>
                    <a:pt x="870975" y="131062"/>
                    <a:pt x="812823" y="66588"/>
                    <a:pt x="757798" y="18822"/>
                  </a:cubicBezTo>
                  <a:lnTo>
                    <a:pt x="738979" y="4034"/>
                  </a:lnTo>
                  <a:lnTo>
                    <a:pt x="748059" y="2628"/>
                  </a:lnTo>
                  <a:cubicBezTo>
                    <a:pt x="1047406" y="-26900"/>
                    <a:pt x="1047177" y="200507"/>
                    <a:pt x="1376743" y="278274"/>
                  </a:cubicBezTo>
                  <a:cubicBezTo>
                    <a:pt x="1731660" y="362023"/>
                    <a:pt x="1843492" y="173009"/>
                    <a:pt x="2177283" y="3230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0" name="자유형: 도형 94">
              <a:extLst/>
            </p:cNvPr>
            <p:cNvSpPr/>
            <p:nvPr/>
          </p:nvSpPr>
          <p:spPr>
            <a:xfrm rot="12600000" flipH="1">
              <a:off x="5404406" y="1307417"/>
              <a:ext cx="1728031" cy="1861269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ardrop 3">
              <a:extLst/>
            </p:cNvPr>
            <p:cNvSpPr/>
            <p:nvPr/>
          </p:nvSpPr>
          <p:spPr>
            <a:xfrm rot="20810195" flipH="1">
              <a:off x="3922253" y="428041"/>
              <a:ext cx="1852466" cy="1002062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/>
            </a:p>
          </p:txBody>
        </p:sp>
      </p:grpSp>
      <p:sp>
        <p:nvSpPr>
          <p:cNvPr id="26627" name="ZoneTexte 47"/>
          <p:cNvSpPr txBox="1">
            <a:spLocks noChangeArrowheads="1"/>
          </p:cNvSpPr>
          <p:nvPr/>
        </p:nvSpPr>
        <p:spPr bwMode="auto">
          <a:xfrm>
            <a:off x="430213" y="234950"/>
            <a:ext cx="215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Century Gothic" panose="020B0502020202020204" pitchFamily="34" charset="0"/>
              </a:rPr>
              <a:t>Production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51388" y="984250"/>
            <a:ext cx="2841625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4581" name="ZoneTexte 49"/>
          <p:cNvSpPr txBox="1">
            <a:spLocks noChangeArrowheads="1"/>
          </p:cNvSpPr>
          <p:nvPr/>
        </p:nvSpPr>
        <p:spPr bwMode="auto">
          <a:xfrm>
            <a:off x="709613" y="725488"/>
            <a:ext cx="651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Compose une salade verte.</a:t>
            </a:r>
          </a:p>
        </p:txBody>
      </p:sp>
      <p:sp>
        <p:nvSpPr>
          <p:cNvPr id="19" name="Parchemin vertical 18"/>
          <p:cNvSpPr/>
          <p:nvPr/>
        </p:nvSpPr>
        <p:spPr>
          <a:xfrm>
            <a:off x="207963" y="1398588"/>
            <a:ext cx="4752000" cy="4860925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Aft>
                <a:spcPts val="1200"/>
              </a:spcAft>
              <a:defRPr/>
            </a:pPr>
            <a:r>
              <a:rPr lang="fr-FR" sz="2400" b="1" dirty="0">
                <a:solidFill>
                  <a:schemeClr val="tx1"/>
                </a:solidFill>
              </a:rPr>
              <a:t>  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fr-FR" sz="2400" smtClean="0">
                <a:solidFill>
                  <a:schemeClr val="tx1"/>
                </a:solidFill>
                <a:latin typeface="Century Gothic" panose="020B0502020202020204" pitchFamily="34" charset="0"/>
              </a:rPr>
              <a:t>    - </a:t>
            </a: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2 tomates</a:t>
            </a:r>
          </a:p>
          <a:p>
            <a:pPr marL="179388" eaLnBrk="1" hangingPunct="1">
              <a:lnSpc>
                <a:spcPct val="150000"/>
              </a:lnSpc>
              <a:defRPr/>
            </a:pP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 - 3 concombres</a:t>
            </a:r>
          </a:p>
          <a:p>
            <a:pPr marL="179388" eaLnBrk="1" hangingPunct="1">
              <a:lnSpc>
                <a:spcPct val="150000"/>
              </a:lnSpc>
              <a:defRPr/>
            </a:pP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 - 1 laitue</a:t>
            </a:r>
          </a:p>
          <a:p>
            <a:pPr marL="179388" eaLnBrk="1" hangingPunct="1">
              <a:lnSpc>
                <a:spcPct val="150000"/>
              </a:lnSpc>
              <a:defRPr/>
            </a:pP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 - 1 oignon</a:t>
            </a:r>
          </a:p>
          <a:p>
            <a:pPr marL="179388" eaLnBrk="1" hangingPunct="1">
              <a:defRPr/>
            </a:pP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 - </a:t>
            </a: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du sel </a:t>
            </a: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et </a:t>
            </a: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 l’huile </a:t>
            </a: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d’olive</a:t>
            </a:r>
          </a:p>
          <a:p>
            <a:pPr eaLnBrk="1" hangingPunct="1">
              <a:defRPr/>
            </a:pP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5251450" y="1136650"/>
            <a:ext cx="5375275" cy="51831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spcAft>
                <a:spcPts val="600"/>
              </a:spcAft>
              <a:defRPr/>
            </a:pPr>
            <a:r>
              <a:rPr lang="fr-FR" dirty="0">
                <a:solidFill>
                  <a:schemeClr val="tx1"/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4986" y="1480492"/>
            <a:ext cx="240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fr-FR" sz="2400" b="1" dirty="0">
                <a:latin typeface="Century Gothic" panose="020B0502020202020204" pitchFamily="34" charset="0"/>
              </a:rPr>
              <a:t>Ingrédients: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14 production énonc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0">
            <a:extLst/>
          </p:cNvPr>
          <p:cNvGrpSpPr/>
          <p:nvPr/>
        </p:nvGrpSpPr>
        <p:grpSpPr>
          <a:xfrm>
            <a:off x="8435574" y="5440557"/>
            <a:ext cx="265844" cy="303291"/>
            <a:chOff x="3434152" y="428041"/>
            <a:chExt cx="4718078" cy="5382655"/>
          </a:xfrm>
          <a:solidFill>
            <a:schemeClr val="bg1"/>
          </a:solidFill>
        </p:grpSpPr>
        <p:sp>
          <p:nvSpPr>
            <p:cNvPr id="37" name="자유형: 도형 91">
              <a:extLst/>
            </p:cNvPr>
            <p:cNvSpPr/>
            <p:nvPr/>
          </p:nvSpPr>
          <p:spPr>
            <a:xfrm>
              <a:off x="3434152" y="3168165"/>
              <a:ext cx="2828668" cy="2642531"/>
            </a:xfrm>
            <a:custGeom>
              <a:avLst/>
              <a:gdLst>
                <a:gd name="connsiteX0" fmla="*/ 712436 w 2824318"/>
                <a:gd name="connsiteY0" fmla="*/ 0 h 2637716"/>
                <a:gd name="connsiteX1" fmla="*/ 713966 w 2824318"/>
                <a:gd name="connsiteY1" fmla="*/ 10020 h 2637716"/>
                <a:gd name="connsiteX2" fmla="*/ 1669770 w 2824318"/>
                <a:gd name="connsiteY2" fmla="*/ 789023 h 2637716"/>
                <a:gd name="connsiteX3" fmla="*/ 2478775 w 2824318"/>
                <a:gd name="connsiteY3" fmla="*/ 358879 h 2637716"/>
                <a:gd name="connsiteX4" fmla="*/ 2499521 w 2824318"/>
                <a:gd name="connsiteY4" fmla="*/ 324730 h 2637716"/>
                <a:gd name="connsiteX5" fmla="*/ 2501850 w 2824318"/>
                <a:gd name="connsiteY5" fmla="*/ 327293 h 2637716"/>
                <a:gd name="connsiteX6" fmla="*/ 2824318 w 2824318"/>
                <a:gd name="connsiteY6" fmla="*/ 1225557 h 2637716"/>
                <a:gd name="connsiteX7" fmla="*/ 1412159 w 2824318"/>
                <a:gd name="connsiteY7" fmla="*/ 2637716 h 2637716"/>
                <a:gd name="connsiteX8" fmla="*/ 0 w 2824318"/>
                <a:gd name="connsiteY8" fmla="*/ 1225557 h 2637716"/>
                <a:gd name="connsiteX9" fmla="*/ 622608 w 2824318"/>
                <a:gd name="connsiteY9" fmla="*/ 54573 h 2637716"/>
                <a:gd name="connsiteX0" fmla="*/ 622608 w 2824318"/>
                <a:gd name="connsiteY0" fmla="*/ 44553 h 2627696"/>
                <a:gd name="connsiteX1" fmla="*/ 713966 w 2824318"/>
                <a:gd name="connsiteY1" fmla="*/ 0 h 2627696"/>
                <a:gd name="connsiteX2" fmla="*/ 1669770 w 2824318"/>
                <a:gd name="connsiteY2" fmla="*/ 779003 h 2627696"/>
                <a:gd name="connsiteX3" fmla="*/ 2478775 w 2824318"/>
                <a:gd name="connsiteY3" fmla="*/ 348859 h 2627696"/>
                <a:gd name="connsiteX4" fmla="*/ 2499521 w 2824318"/>
                <a:gd name="connsiteY4" fmla="*/ 314710 h 2627696"/>
                <a:gd name="connsiteX5" fmla="*/ 2501850 w 2824318"/>
                <a:gd name="connsiteY5" fmla="*/ 317273 h 2627696"/>
                <a:gd name="connsiteX6" fmla="*/ 2824318 w 2824318"/>
                <a:gd name="connsiteY6" fmla="*/ 1215537 h 2627696"/>
                <a:gd name="connsiteX7" fmla="*/ 1412159 w 2824318"/>
                <a:gd name="connsiteY7" fmla="*/ 2627696 h 2627696"/>
                <a:gd name="connsiteX8" fmla="*/ 0 w 2824318"/>
                <a:gd name="connsiteY8" fmla="*/ 1215537 h 2627696"/>
                <a:gd name="connsiteX9" fmla="*/ 622608 w 2824318"/>
                <a:gd name="connsiteY9" fmla="*/ 44553 h 2627696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78775 w 2824318"/>
                <a:gd name="connsiteY2" fmla="*/ 304306 h 2583143"/>
                <a:gd name="connsiteX3" fmla="*/ 2499521 w 2824318"/>
                <a:gd name="connsiteY3" fmla="*/ 270157 h 2583143"/>
                <a:gd name="connsiteX4" fmla="*/ 2501850 w 2824318"/>
                <a:gd name="connsiteY4" fmla="*/ 272720 h 2583143"/>
                <a:gd name="connsiteX5" fmla="*/ 2824318 w 2824318"/>
                <a:gd name="connsiteY5" fmla="*/ 1170984 h 2583143"/>
                <a:gd name="connsiteX6" fmla="*/ 1412159 w 2824318"/>
                <a:gd name="connsiteY6" fmla="*/ 2583143 h 2583143"/>
                <a:gd name="connsiteX7" fmla="*/ 0 w 2824318"/>
                <a:gd name="connsiteY7" fmla="*/ 1170984 h 2583143"/>
                <a:gd name="connsiteX8" fmla="*/ 622608 w 2824318"/>
                <a:gd name="connsiteY8" fmla="*/ 0 h 2583143"/>
                <a:gd name="connsiteX0" fmla="*/ 622608 w 2824318"/>
                <a:gd name="connsiteY0" fmla="*/ 0 h 2583143"/>
                <a:gd name="connsiteX1" fmla="*/ 1669770 w 2824318"/>
                <a:gd name="connsiteY1" fmla="*/ 734450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0 h 2583143"/>
                <a:gd name="connsiteX1" fmla="*/ 1611404 w 2824318"/>
                <a:gd name="connsiteY1" fmla="*/ 209157 h 2583143"/>
                <a:gd name="connsiteX2" fmla="*/ 2499521 w 2824318"/>
                <a:gd name="connsiteY2" fmla="*/ 270157 h 2583143"/>
                <a:gd name="connsiteX3" fmla="*/ 2501850 w 2824318"/>
                <a:gd name="connsiteY3" fmla="*/ 272720 h 2583143"/>
                <a:gd name="connsiteX4" fmla="*/ 2824318 w 2824318"/>
                <a:gd name="connsiteY4" fmla="*/ 1170984 h 2583143"/>
                <a:gd name="connsiteX5" fmla="*/ 1412159 w 2824318"/>
                <a:gd name="connsiteY5" fmla="*/ 2583143 h 2583143"/>
                <a:gd name="connsiteX6" fmla="*/ 0 w 2824318"/>
                <a:gd name="connsiteY6" fmla="*/ 1170984 h 2583143"/>
                <a:gd name="connsiteX7" fmla="*/ 622608 w 2824318"/>
                <a:gd name="connsiteY7" fmla="*/ 0 h 2583143"/>
                <a:gd name="connsiteX0" fmla="*/ 622608 w 2824318"/>
                <a:gd name="connsiteY0" fmla="*/ 62490 h 2645633"/>
                <a:gd name="connsiteX1" fmla="*/ 1611404 w 2824318"/>
                <a:gd name="connsiteY1" fmla="*/ 271647 h 2645633"/>
                <a:gd name="connsiteX2" fmla="*/ 2499521 w 2824318"/>
                <a:gd name="connsiteY2" fmla="*/ 332647 h 2645633"/>
                <a:gd name="connsiteX3" fmla="*/ 2501850 w 2824318"/>
                <a:gd name="connsiteY3" fmla="*/ 335210 h 2645633"/>
                <a:gd name="connsiteX4" fmla="*/ 2824318 w 2824318"/>
                <a:gd name="connsiteY4" fmla="*/ 1233474 h 2645633"/>
                <a:gd name="connsiteX5" fmla="*/ 1412159 w 2824318"/>
                <a:gd name="connsiteY5" fmla="*/ 2645633 h 2645633"/>
                <a:gd name="connsiteX6" fmla="*/ 0 w 2824318"/>
                <a:gd name="connsiteY6" fmla="*/ 1233474 h 2645633"/>
                <a:gd name="connsiteX7" fmla="*/ 622608 w 2824318"/>
                <a:gd name="connsiteY7" fmla="*/ 62490 h 2645633"/>
                <a:gd name="connsiteX0" fmla="*/ 622608 w 2824318"/>
                <a:gd name="connsiteY0" fmla="*/ 44328 h 2627471"/>
                <a:gd name="connsiteX1" fmla="*/ 1611404 w 2824318"/>
                <a:gd name="connsiteY1" fmla="*/ 253485 h 2627471"/>
                <a:gd name="connsiteX2" fmla="*/ 2499521 w 2824318"/>
                <a:gd name="connsiteY2" fmla="*/ 314485 h 2627471"/>
                <a:gd name="connsiteX3" fmla="*/ 2501850 w 2824318"/>
                <a:gd name="connsiteY3" fmla="*/ 317048 h 2627471"/>
                <a:gd name="connsiteX4" fmla="*/ 2824318 w 2824318"/>
                <a:gd name="connsiteY4" fmla="*/ 1215312 h 2627471"/>
                <a:gd name="connsiteX5" fmla="*/ 1412159 w 2824318"/>
                <a:gd name="connsiteY5" fmla="*/ 2627471 h 2627471"/>
                <a:gd name="connsiteX6" fmla="*/ 0 w 2824318"/>
                <a:gd name="connsiteY6" fmla="*/ 1215312 h 2627471"/>
                <a:gd name="connsiteX7" fmla="*/ 622608 w 2824318"/>
                <a:gd name="connsiteY7" fmla="*/ 44328 h 2627471"/>
                <a:gd name="connsiteX0" fmla="*/ 622608 w 2889940"/>
                <a:gd name="connsiteY0" fmla="*/ 44328 h 2627471"/>
                <a:gd name="connsiteX1" fmla="*/ 1611404 w 2889940"/>
                <a:gd name="connsiteY1" fmla="*/ 253485 h 2627471"/>
                <a:gd name="connsiteX2" fmla="*/ 2499521 w 2889940"/>
                <a:gd name="connsiteY2" fmla="*/ 314485 h 2627471"/>
                <a:gd name="connsiteX3" fmla="*/ 2550488 w 2889940"/>
                <a:gd name="connsiteY3" fmla="*/ 394869 h 2627471"/>
                <a:gd name="connsiteX4" fmla="*/ 2824318 w 2889940"/>
                <a:gd name="connsiteY4" fmla="*/ 1215312 h 2627471"/>
                <a:gd name="connsiteX5" fmla="*/ 1412159 w 2889940"/>
                <a:gd name="connsiteY5" fmla="*/ 2627471 h 2627471"/>
                <a:gd name="connsiteX6" fmla="*/ 0 w 2889940"/>
                <a:gd name="connsiteY6" fmla="*/ 1215312 h 2627471"/>
                <a:gd name="connsiteX7" fmla="*/ 622608 w 2889940"/>
                <a:gd name="connsiteY7" fmla="*/ 44328 h 2627471"/>
                <a:gd name="connsiteX0" fmla="*/ 622608 w 2890034"/>
                <a:gd name="connsiteY0" fmla="*/ 45414 h 2628557"/>
                <a:gd name="connsiteX1" fmla="*/ 1611404 w 2890034"/>
                <a:gd name="connsiteY1" fmla="*/ 254571 h 2628557"/>
                <a:gd name="connsiteX2" fmla="*/ 2550488 w 2890034"/>
                <a:gd name="connsiteY2" fmla="*/ 395955 h 2628557"/>
                <a:gd name="connsiteX3" fmla="*/ 2824318 w 2890034"/>
                <a:gd name="connsiteY3" fmla="*/ 1216398 h 2628557"/>
                <a:gd name="connsiteX4" fmla="*/ 1412159 w 2890034"/>
                <a:gd name="connsiteY4" fmla="*/ 2628557 h 2628557"/>
                <a:gd name="connsiteX5" fmla="*/ 0 w 2890034"/>
                <a:gd name="connsiteY5" fmla="*/ 1216398 h 2628557"/>
                <a:gd name="connsiteX6" fmla="*/ 622608 w 2890034"/>
                <a:gd name="connsiteY6" fmla="*/ 45414 h 2628557"/>
                <a:gd name="connsiteX0" fmla="*/ 622608 w 2825835"/>
                <a:gd name="connsiteY0" fmla="*/ 45414 h 2628557"/>
                <a:gd name="connsiteX1" fmla="*/ 1611404 w 2825835"/>
                <a:gd name="connsiteY1" fmla="*/ 254571 h 2628557"/>
                <a:gd name="connsiteX2" fmla="*/ 2550488 w 2825835"/>
                <a:gd name="connsiteY2" fmla="*/ 395955 h 2628557"/>
                <a:gd name="connsiteX3" fmla="*/ 2824318 w 2825835"/>
                <a:gd name="connsiteY3" fmla="*/ 1216398 h 2628557"/>
                <a:gd name="connsiteX4" fmla="*/ 1412159 w 2825835"/>
                <a:gd name="connsiteY4" fmla="*/ 2628557 h 2628557"/>
                <a:gd name="connsiteX5" fmla="*/ 0 w 2825835"/>
                <a:gd name="connsiteY5" fmla="*/ 1216398 h 2628557"/>
                <a:gd name="connsiteX6" fmla="*/ 622608 w 2825835"/>
                <a:gd name="connsiteY6" fmla="*/ 45414 h 2628557"/>
                <a:gd name="connsiteX0" fmla="*/ 622608 w 2831364"/>
                <a:gd name="connsiteY0" fmla="*/ 45414 h 2628557"/>
                <a:gd name="connsiteX1" fmla="*/ 1611404 w 2831364"/>
                <a:gd name="connsiteY1" fmla="*/ 254571 h 2628557"/>
                <a:gd name="connsiteX2" fmla="*/ 2550488 w 2831364"/>
                <a:gd name="connsiteY2" fmla="*/ 395955 h 2628557"/>
                <a:gd name="connsiteX3" fmla="*/ 2824318 w 2831364"/>
                <a:gd name="connsiteY3" fmla="*/ 1216398 h 2628557"/>
                <a:gd name="connsiteX4" fmla="*/ 1412159 w 2831364"/>
                <a:gd name="connsiteY4" fmla="*/ 2628557 h 2628557"/>
                <a:gd name="connsiteX5" fmla="*/ 0 w 2831364"/>
                <a:gd name="connsiteY5" fmla="*/ 1216398 h 2628557"/>
                <a:gd name="connsiteX6" fmla="*/ 622608 w 2831364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5414 h 2628557"/>
                <a:gd name="connsiteX1" fmla="*/ 1611404 w 2828668"/>
                <a:gd name="connsiteY1" fmla="*/ 254571 h 2628557"/>
                <a:gd name="connsiteX2" fmla="*/ 2550488 w 2828668"/>
                <a:gd name="connsiteY2" fmla="*/ 395955 h 2628557"/>
                <a:gd name="connsiteX3" fmla="*/ 2824318 w 2828668"/>
                <a:gd name="connsiteY3" fmla="*/ 1216398 h 2628557"/>
                <a:gd name="connsiteX4" fmla="*/ 1412159 w 2828668"/>
                <a:gd name="connsiteY4" fmla="*/ 2628557 h 2628557"/>
                <a:gd name="connsiteX5" fmla="*/ 0 w 2828668"/>
                <a:gd name="connsiteY5" fmla="*/ 1216398 h 2628557"/>
                <a:gd name="connsiteX6" fmla="*/ 622608 w 2828668"/>
                <a:gd name="connsiteY6" fmla="*/ 45414 h 2628557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1537 h 2624680"/>
                <a:gd name="connsiteX1" fmla="*/ 1611404 w 2828668"/>
                <a:gd name="connsiteY1" fmla="*/ 309060 h 2624680"/>
                <a:gd name="connsiteX2" fmla="*/ 2550488 w 2828668"/>
                <a:gd name="connsiteY2" fmla="*/ 392078 h 2624680"/>
                <a:gd name="connsiteX3" fmla="*/ 2824318 w 2828668"/>
                <a:gd name="connsiteY3" fmla="*/ 1212521 h 2624680"/>
                <a:gd name="connsiteX4" fmla="*/ 1412159 w 2828668"/>
                <a:gd name="connsiteY4" fmla="*/ 2624680 h 2624680"/>
                <a:gd name="connsiteX5" fmla="*/ 0 w 2828668"/>
                <a:gd name="connsiteY5" fmla="*/ 1212521 h 2624680"/>
                <a:gd name="connsiteX6" fmla="*/ 622608 w 2828668"/>
                <a:gd name="connsiteY6" fmla="*/ 41537 h 2624680"/>
                <a:gd name="connsiteX0" fmla="*/ 622608 w 2828668"/>
                <a:gd name="connsiteY0" fmla="*/ 40000 h 2623143"/>
                <a:gd name="connsiteX1" fmla="*/ 1611404 w 2828668"/>
                <a:gd name="connsiteY1" fmla="*/ 307523 h 2623143"/>
                <a:gd name="connsiteX2" fmla="*/ 2550488 w 2828668"/>
                <a:gd name="connsiteY2" fmla="*/ 390541 h 2623143"/>
                <a:gd name="connsiteX3" fmla="*/ 2824318 w 2828668"/>
                <a:gd name="connsiteY3" fmla="*/ 1210984 h 2623143"/>
                <a:gd name="connsiteX4" fmla="*/ 1412159 w 2828668"/>
                <a:gd name="connsiteY4" fmla="*/ 2623143 h 2623143"/>
                <a:gd name="connsiteX5" fmla="*/ 0 w 2828668"/>
                <a:gd name="connsiteY5" fmla="*/ 1210984 h 2623143"/>
                <a:gd name="connsiteX6" fmla="*/ 622608 w 2828668"/>
                <a:gd name="connsiteY6" fmla="*/ 40000 h 2623143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40684 h 2614100"/>
                <a:gd name="connsiteX1" fmla="*/ 1611404 w 2828668"/>
                <a:gd name="connsiteY1" fmla="*/ 298480 h 2614100"/>
                <a:gd name="connsiteX2" fmla="*/ 2550488 w 2828668"/>
                <a:gd name="connsiteY2" fmla="*/ 381498 h 2614100"/>
                <a:gd name="connsiteX3" fmla="*/ 2824318 w 2828668"/>
                <a:gd name="connsiteY3" fmla="*/ 1201941 h 2614100"/>
                <a:gd name="connsiteX4" fmla="*/ 1412159 w 2828668"/>
                <a:gd name="connsiteY4" fmla="*/ 2614100 h 2614100"/>
                <a:gd name="connsiteX5" fmla="*/ 0 w 2828668"/>
                <a:gd name="connsiteY5" fmla="*/ 1201941 h 2614100"/>
                <a:gd name="connsiteX6" fmla="*/ 700429 w 2828668"/>
                <a:gd name="connsiteY6" fmla="*/ 40684 h 2614100"/>
                <a:gd name="connsiteX0" fmla="*/ 700429 w 2828668"/>
                <a:gd name="connsiteY0" fmla="*/ 58876 h 2632292"/>
                <a:gd name="connsiteX1" fmla="*/ 1611404 w 2828668"/>
                <a:gd name="connsiteY1" fmla="*/ 316672 h 2632292"/>
                <a:gd name="connsiteX2" fmla="*/ 2550488 w 2828668"/>
                <a:gd name="connsiteY2" fmla="*/ 399690 h 2632292"/>
                <a:gd name="connsiteX3" fmla="*/ 2824318 w 2828668"/>
                <a:gd name="connsiteY3" fmla="*/ 1220133 h 2632292"/>
                <a:gd name="connsiteX4" fmla="*/ 1412159 w 2828668"/>
                <a:gd name="connsiteY4" fmla="*/ 2632292 h 2632292"/>
                <a:gd name="connsiteX5" fmla="*/ 0 w 2828668"/>
                <a:gd name="connsiteY5" fmla="*/ 1220133 h 2632292"/>
                <a:gd name="connsiteX6" fmla="*/ 700429 w 2828668"/>
                <a:gd name="connsiteY6" fmla="*/ 58876 h 2632292"/>
                <a:gd name="connsiteX0" fmla="*/ 700429 w 2828668"/>
                <a:gd name="connsiteY0" fmla="*/ 62842 h 2636258"/>
                <a:gd name="connsiteX1" fmla="*/ 1611404 w 2828668"/>
                <a:gd name="connsiteY1" fmla="*/ 320638 h 2636258"/>
                <a:gd name="connsiteX2" fmla="*/ 2550488 w 2828668"/>
                <a:gd name="connsiteY2" fmla="*/ 403656 h 2636258"/>
                <a:gd name="connsiteX3" fmla="*/ 2824318 w 2828668"/>
                <a:gd name="connsiteY3" fmla="*/ 1224099 h 2636258"/>
                <a:gd name="connsiteX4" fmla="*/ 1412159 w 2828668"/>
                <a:gd name="connsiteY4" fmla="*/ 2636258 h 2636258"/>
                <a:gd name="connsiteX5" fmla="*/ 0 w 2828668"/>
                <a:gd name="connsiteY5" fmla="*/ 1224099 h 2636258"/>
                <a:gd name="connsiteX6" fmla="*/ 700429 w 2828668"/>
                <a:gd name="connsiteY6" fmla="*/ 62842 h 2636258"/>
                <a:gd name="connsiteX0" fmla="*/ 700429 w 2828668"/>
                <a:gd name="connsiteY0" fmla="*/ 69115 h 2642531"/>
                <a:gd name="connsiteX1" fmla="*/ 1591949 w 2828668"/>
                <a:gd name="connsiteY1" fmla="*/ 278273 h 2642531"/>
                <a:gd name="connsiteX2" fmla="*/ 2550488 w 2828668"/>
                <a:gd name="connsiteY2" fmla="*/ 409929 h 2642531"/>
                <a:gd name="connsiteX3" fmla="*/ 2824318 w 2828668"/>
                <a:gd name="connsiteY3" fmla="*/ 1230372 h 2642531"/>
                <a:gd name="connsiteX4" fmla="*/ 1412159 w 2828668"/>
                <a:gd name="connsiteY4" fmla="*/ 2642531 h 2642531"/>
                <a:gd name="connsiteX5" fmla="*/ 0 w 2828668"/>
                <a:gd name="connsiteY5" fmla="*/ 1230372 h 2642531"/>
                <a:gd name="connsiteX6" fmla="*/ 700429 w 2828668"/>
                <a:gd name="connsiteY6" fmla="*/ 69115 h 264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8668" h="2642531">
                  <a:moveTo>
                    <a:pt x="700429" y="69115"/>
                  </a:moveTo>
                  <a:cubicBezTo>
                    <a:pt x="1280281" y="-139827"/>
                    <a:pt x="1186329" y="182560"/>
                    <a:pt x="1591949" y="278273"/>
                  </a:cubicBezTo>
                  <a:cubicBezTo>
                    <a:pt x="1997569" y="373986"/>
                    <a:pt x="2085689" y="113438"/>
                    <a:pt x="2550488" y="409929"/>
                  </a:cubicBezTo>
                  <a:cubicBezTo>
                    <a:pt x="2752640" y="570233"/>
                    <a:pt x="2851209" y="775394"/>
                    <a:pt x="2824318" y="1230372"/>
                  </a:cubicBezTo>
                  <a:cubicBezTo>
                    <a:pt x="2775199" y="2061427"/>
                    <a:pt x="2192073" y="2642531"/>
                    <a:pt x="1412159" y="2642531"/>
                  </a:cubicBezTo>
                  <a:cubicBezTo>
                    <a:pt x="632245" y="2642531"/>
                    <a:pt x="0" y="2010286"/>
                    <a:pt x="0" y="1230372"/>
                  </a:cubicBezTo>
                  <a:cubicBezTo>
                    <a:pt x="0" y="742926"/>
                    <a:pt x="217788" y="303435"/>
                    <a:pt x="700429" y="691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/>
            </a:p>
          </p:txBody>
        </p:sp>
        <p:sp>
          <p:nvSpPr>
            <p:cNvPr id="38" name="자유형: 도형 92">
              <a:extLst/>
            </p:cNvPr>
            <p:cNvSpPr/>
            <p:nvPr/>
          </p:nvSpPr>
          <p:spPr>
            <a:xfrm rot="15300000" flipH="1">
              <a:off x="4697268" y="953004"/>
              <a:ext cx="2262873" cy="2437350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자유형: 도형 93">
              <a:extLst/>
            </p:cNvPr>
            <p:cNvSpPr/>
            <p:nvPr/>
          </p:nvSpPr>
          <p:spPr>
            <a:xfrm rot="20281495">
              <a:off x="5538768" y="3059101"/>
              <a:ext cx="2613462" cy="2642532"/>
            </a:xfrm>
            <a:custGeom>
              <a:avLst/>
              <a:gdLst>
                <a:gd name="connsiteX0" fmla="*/ 2177283 w 2613462"/>
                <a:gd name="connsiteY0" fmla="*/ 323073 h 2642532"/>
                <a:gd name="connsiteX1" fmla="*/ 2335282 w 2613462"/>
                <a:gd name="connsiteY1" fmla="*/ 409930 h 2642532"/>
                <a:gd name="connsiteX2" fmla="*/ 2609112 w 2613462"/>
                <a:gd name="connsiteY2" fmla="*/ 1230373 h 2642532"/>
                <a:gd name="connsiteX3" fmla="*/ 1196953 w 2613462"/>
                <a:gd name="connsiteY3" fmla="*/ 2642532 h 2642532"/>
                <a:gd name="connsiteX4" fmla="*/ 25969 w 2613462"/>
                <a:gd name="connsiteY4" fmla="*/ 2019925 h 2642532"/>
                <a:gd name="connsiteX5" fmla="*/ 0 w 2613462"/>
                <a:gd name="connsiteY5" fmla="*/ 1977178 h 2642532"/>
                <a:gd name="connsiteX6" fmla="*/ 52970 w 2613462"/>
                <a:gd name="connsiteY6" fmla="*/ 1957707 h 2642532"/>
                <a:gd name="connsiteX7" fmla="*/ 878304 w 2613462"/>
                <a:gd name="connsiteY7" fmla="*/ 1131700 h 2642532"/>
                <a:gd name="connsiteX8" fmla="*/ 934359 w 2613462"/>
                <a:gd name="connsiteY8" fmla="*/ 219950 h 2642532"/>
                <a:gd name="connsiteX9" fmla="*/ 757798 w 2613462"/>
                <a:gd name="connsiteY9" fmla="*/ 18822 h 2642532"/>
                <a:gd name="connsiteX10" fmla="*/ 738979 w 2613462"/>
                <a:gd name="connsiteY10" fmla="*/ 4034 h 2642532"/>
                <a:gd name="connsiteX11" fmla="*/ 748059 w 2613462"/>
                <a:gd name="connsiteY11" fmla="*/ 2628 h 2642532"/>
                <a:gd name="connsiteX12" fmla="*/ 1376743 w 2613462"/>
                <a:gd name="connsiteY12" fmla="*/ 278274 h 2642532"/>
                <a:gd name="connsiteX13" fmla="*/ 2177283 w 2613462"/>
                <a:gd name="connsiteY13" fmla="*/ 323073 h 264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13462" h="2642532">
                  <a:moveTo>
                    <a:pt x="2177283" y="323073"/>
                  </a:moveTo>
                  <a:cubicBezTo>
                    <a:pt x="2224968" y="344511"/>
                    <a:pt x="2277182" y="372869"/>
                    <a:pt x="2335282" y="409930"/>
                  </a:cubicBezTo>
                  <a:cubicBezTo>
                    <a:pt x="2537434" y="570234"/>
                    <a:pt x="2636003" y="775395"/>
                    <a:pt x="2609112" y="1230373"/>
                  </a:cubicBezTo>
                  <a:cubicBezTo>
                    <a:pt x="2559993" y="2061428"/>
                    <a:pt x="1976867" y="2642532"/>
                    <a:pt x="1196953" y="2642532"/>
                  </a:cubicBezTo>
                  <a:cubicBezTo>
                    <a:pt x="709507" y="2642532"/>
                    <a:pt x="279744" y="2395561"/>
                    <a:pt x="25969" y="2019925"/>
                  </a:cubicBezTo>
                  <a:lnTo>
                    <a:pt x="0" y="1977178"/>
                  </a:lnTo>
                  <a:lnTo>
                    <a:pt x="52970" y="1957707"/>
                  </a:lnTo>
                  <a:cubicBezTo>
                    <a:pt x="395707" y="1812253"/>
                    <a:pt x="690033" y="1528956"/>
                    <a:pt x="878304" y="1131700"/>
                  </a:cubicBezTo>
                  <a:cubicBezTo>
                    <a:pt x="1084449" y="696728"/>
                    <a:pt x="1068992" y="456841"/>
                    <a:pt x="934359" y="219950"/>
                  </a:cubicBezTo>
                  <a:cubicBezTo>
                    <a:pt x="870975" y="131062"/>
                    <a:pt x="812823" y="66588"/>
                    <a:pt x="757798" y="18822"/>
                  </a:cubicBezTo>
                  <a:lnTo>
                    <a:pt x="738979" y="4034"/>
                  </a:lnTo>
                  <a:lnTo>
                    <a:pt x="748059" y="2628"/>
                  </a:lnTo>
                  <a:cubicBezTo>
                    <a:pt x="1047406" y="-26900"/>
                    <a:pt x="1047177" y="200507"/>
                    <a:pt x="1376743" y="278274"/>
                  </a:cubicBezTo>
                  <a:cubicBezTo>
                    <a:pt x="1731660" y="362023"/>
                    <a:pt x="1843492" y="173009"/>
                    <a:pt x="2177283" y="3230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40" name="자유형: 도형 94">
              <a:extLst/>
            </p:cNvPr>
            <p:cNvSpPr/>
            <p:nvPr/>
          </p:nvSpPr>
          <p:spPr>
            <a:xfrm rot="12600000" flipH="1">
              <a:off x="5404406" y="1307417"/>
              <a:ext cx="1728031" cy="1861269"/>
            </a:xfrm>
            <a:custGeom>
              <a:avLst/>
              <a:gdLst>
                <a:gd name="connsiteX0" fmla="*/ 18398 w 2152544"/>
                <a:gd name="connsiteY0" fmla="*/ 2085292 h 2318514"/>
                <a:gd name="connsiteX1" fmla="*/ 346522 w 2152544"/>
                <a:gd name="connsiteY1" fmla="*/ 2116479 h 2318514"/>
                <a:gd name="connsiteX2" fmla="*/ 746650 w 2152544"/>
                <a:gd name="connsiteY2" fmla="*/ 695365 h 2318514"/>
                <a:gd name="connsiteX3" fmla="*/ 2106464 w 2152544"/>
                <a:gd name="connsiteY3" fmla="*/ 160079 h 2318514"/>
                <a:gd name="connsiteX4" fmla="*/ 2152544 w 2152544"/>
                <a:gd name="connsiteY4" fmla="*/ 155773 h 2318514"/>
                <a:gd name="connsiteX5" fmla="*/ 2110805 w 2152544"/>
                <a:gd name="connsiteY5" fmla="*/ 0 h 2318514"/>
                <a:gd name="connsiteX6" fmla="*/ 2000422 w 2152544"/>
                <a:gd name="connsiteY6" fmla="*/ 2084 h 2318514"/>
                <a:gd name="connsiteX7" fmla="*/ 557372 w 2152544"/>
                <a:gd name="connsiteY7" fmla="*/ 530750 h 2318514"/>
                <a:gd name="connsiteX8" fmla="*/ 18398 w 2152544"/>
                <a:gd name="connsiteY8" fmla="*/ 2085292 h 23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2544" h="231851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Teardrop 3">
              <a:extLst/>
            </p:cNvPr>
            <p:cNvSpPr/>
            <p:nvPr/>
          </p:nvSpPr>
          <p:spPr>
            <a:xfrm rot="20810195" flipH="1">
              <a:off x="3922253" y="428041"/>
              <a:ext cx="1852466" cy="1002062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/>
            </a:p>
          </p:txBody>
        </p:sp>
      </p:grpSp>
      <p:sp>
        <p:nvSpPr>
          <p:cNvPr id="27651" name="ZoneTexte 47"/>
          <p:cNvSpPr txBox="1">
            <a:spLocks noChangeArrowheads="1"/>
          </p:cNvSpPr>
          <p:nvPr/>
        </p:nvSpPr>
        <p:spPr bwMode="auto">
          <a:xfrm>
            <a:off x="430213" y="234950"/>
            <a:ext cx="215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Century Gothic" panose="020B0502020202020204" pitchFamily="34" charset="0"/>
              </a:rPr>
              <a:t>Production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51388" y="984250"/>
            <a:ext cx="2841625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5605" name="ZoneTexte 49"/>
          <p:cNvSpPr txBox="1">
            <a:spLocks noChangeArrowheads="1"/>
          </p:cNvSpPr>
          <p:nvPr/>
        </p:nvSpPr>
        <p:spPr bwMode="auto">
          <a:xfrm>
            <a:off x="171450" y="711200"/>
            <a:ext cx="6510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Compose une salade verte.</a:t>
            </a:r>
          </a:p>
        </p:txBody>
      </p:sp>
      <p:sp>
        <p:nvSpPr>
          <p:cNvPr id="19" name="Parchemin vertical 18"/>
          <p:cNvSpPr/>
          <p:nvPr/>
        </p:nvSpPr>
        <p:spPr>
          <a:xfrm>
            <a:off x="55563" y="1398589"/>
            <a:ext cx="4680000" cy="434526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Aft>
                <a:spcPts val="1200"/>
              </a:spcAft>
              <a:defRPr/>
            </a:pPr>
            <a:endParaRPr lang="fr-FR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eaLnBrk="1" hangingPunct="1">
              <a:spcAft>
                <a:spcPts val="1200"/>
              </a:spcAft>
              <a:defRPr/>
            </a:pP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- 2 tomates</a:t>
            </a:r>
          </a:p>
          <a:p>
            <a:pPr marL="179388" eaLnBrk="1" hangingPunct="1">
              <a:lnSpc>
                <a:spcPct val="150000"/>
              </a:lnSpc>
              <a:defRPr/>
            </a:pP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- 3 concombres</a:t>
            </a:r>
          </a:p>
          <a:p>
            <a:pPr marL="179388" eaLnBrk="1" hangingPunct="1">
              <a:lnSpc>
                <a:spcPct val="150000"/>
              </a:lnSpc>
              <a:defRPr/>
            </a:pP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- 1 laitue</a:t>
            </a:r>
          </a:p>
          <a:p>
            <a:pPr marL="179388" eaLnBrk="1" hangingPunct="1">
              <a:lnSpc>
                <a:spcPct val="150000"/>
              </a:lnSpc>
              <a:defRPr/>
            </a:pP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- 1 oignon</a:t>
            </a:r>
          </a:p>
          <a:p>
            <a:pPr marL="179388" eaLnBrk="1" hangingPunct="1">
              <a:defRPr/>
            </a:pPr>
            <a:r>
              <a:rPr lang="fr-FR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- du sel et de l’huile d’olive</a:t>
            </a:r>
          </a:p>
          <a:p>
            <a:pPr eaLnBrk="1" hangingPunct="1">
              <a:defRPr/>
            </a:pP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735563" y="1235075"/>
            <a:ext cx="6202069" cy="5105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000" eaLnBrk="1" hangingPunct="1">
              <a:lnSpc>
                <a:spcPct val="200000"/>
              </a:lnSpc>
              <a:spcBef>
                <a:spcPts val="1800"/>
              </a:spcBef>
              <a:spcAft>
                <a:spcPts val="600"/>
              </a:spcAft>
              <a:defRPr/>
            </a:pPr>
            <a:endParaRPr lang="fr-FR" sz="8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ts val="5500"/>
              </a:lnSpc>
              <a:spcBef>
                <a:spcPts val="1800"/>
              </a:spcBef>
              <a:spcAft>
                <a:spcPts val="600"/>
              </a:spcAft>
              <a:defRPr/>
            </a:pP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  <a:r>
              <a:rPr lang="fr-FR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D’abord</a:t>
            </a:r>
            <a:r>
              <a:rPr lang="fr-FR" sz="2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fr-FR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épluche les légumes.</a:t>
            </a:r>
          </a:p>
          <a:p>
            <a:pPr eaLnBrk="1" hangingPunct="1">
              <a:lnSpc>
                <a:spcPts val="5500"/>
              </a:lnSpc>
              <a:spcAft>
                <a:spcPts val="600"/>
              </a:spcAft>
              <a:defRPr/>
            </a:pP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  <a:r>
              <a:rPr lang="fr-FR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Ensuite</a:t>
            </a:r>
            <a:r>
              <a:rPr lang="fr-FR" sz="2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fr-FR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lave-les et égoutte-les.</a:t>
            </a:r>
          </a:p>
          <a:p>
            <a:pPr eaLnBrk="1" hangingPunct="1">
              <a:lnSpc>
                <a:spcPts val="5500"/>
              </a:lnSpc>
              <a:spcAft>
                <a:spcPts val="600"/>
              </a:spcAft>
              <a:defRPr/>
            </a:pP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  <a:r>
              <a:rPr lang="fr-FR" sz="2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Puis,</a:t>
            </a: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coupe </a:t>
            </a:r>
            <a:r>
              <a:rPr lang="fr-FR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les tomates, </a:t>
            </a: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les concombres </a:t>
            </a:r>
            <a:r>
              <a:rPr lang="fr-FR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et les oignons en rondelles et </a:t>
            </a: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fr-FR" sz="2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laitue en </a:t>
            </a:r>
            <a:r>
              <a:rPr lang="fr-FR" sz="2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lames.</a:t>
            </a:r>
            <a:endParaRPr lang="fr-FR" sz="2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ts val="5500"/>
              </a:lnSpc>
              <a:spcAft>
                <a:spcPts val="600"/>
              </a:spcAft>
              <a:defRPr/>
            </a:pPr>
            <a:r>
              <a:rPr lang="fr-FR" sz="2200" b="1" spc="-2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  <a:r>
              <a:rPr lang="fr-FR" sz="2200" b="1" spc="-2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Enfin</a:t>
            </a:r>
            <a:r>
              <a:rPr lang="fr-FR" sz="2200" b="1" spc="-20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fr-FR" sz="2200" b="1" spc="-20" dirty="0">
                <a:solidFill>
                  <a:schemeClr val="tx1"/>
                </a:solidFill>
                <a:latin typeface="Century Gothic" panose="020B0502020202020204" pitchFamily="34" charset="0"/>
              </a:rPr>
              <a:t>ajoute deux cuillères d’huile d’olive et une pincée de sel.</a:t>
            </a:r>
          </a:p>
          <a:p>
            <a:pPr indent="180000" eaLnBrk="1" hangingPunct="1">
              <a:lnSpc>
                <a:spcPct val="200000"/>
              </a:lnSpc>
              <a:spcAft>
                <a:spcPts val="60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4986" y="1480492"/>
            <a:ext cx="240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fr-FR" sz="2400" b="1" dirty="0">
                <a:latin typeface="Century Gothic" panose="020B0502020202020204" pitchFamily="34" charset="0"/>
              </a:rPr>
              <a:t>Ingrédients: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15 prod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/>
          </p:cNvPr>
          <p:cNvSpPr/>
          <p:nvPr/>
        </p:nvSpPr>
        <p:spPr>
          <a:xfrm rot="10800000">
            <a:off x="-12700" y="106363"/>
            <a:ext cx="12204700" cy="4554537"/>
          </a:xfrm>
          <a:custGeom>
            <a:avLst/>
            <a:gdLst>
              <a:gd name="connsiteX0" fmla="*/ 12205252 w 12205252"/>
              <a:gd name="connsiteY0" fmla="*/ 4554261 h 4554261"/>
              <a:gd name="connsiteX1" fmla="*/ 6108196 w 12205252"/>
              <a:gd name="connsiteY1" fmla="*/ 4554261 h 4554261"/>
              <a:gd name="connsiteX2" fmla="*/ 6097056 w 12205252"/>
              <a:gd name="connsiteY2" fmla="*/ 4554261 h 4554261"/>
              <a:gd name="connsiteX3" fmla="*/ 0 w 12205252"/>
              <a:gd name="connsiteY3" fmla="*/ 4554261 h 4554261"/>
              <a:gd name="connsiteX4" fmla="*/ 0 w 12205252"/>
              <a:gd name="connsiteY4" fmla="*/ 1970835 h 4554261"/>
              <a:gd name="connsiteX5" fmla="*/ 316931 w 12205252"/>
              <a:gd name="connsiteY5" fmla="*/ 1777770 h 4554261"/>
              <a:gd name="connsiteX6" fmla="*/ 5867395 w 12205252"/>
              <a:gd name="connsiteY6" fmla="*/ 6099 h 4554261"/>
              <a:gd name="connsiteX7" fmla="*/ 6097056 w 12205252"/>
              <a:gd name="connsiteY7" fmla="*/ 282 h 4554261"/>
              <a:gd name="connsiteX8" fmla="*/ 6097056 w 12205252"/>
              <a:gd name="connsiteY8" fmla="*/ 0 h 4554261"/>
              <a:gd name="connsiteX9" fmla="*/ 6102626 w 12205252"/>
              <a:gd name="connsiteY9" fmla="*/ 141 h 4554261"/>
              <a:gd name="connsiteX10" fmla="*/ 6108196 w 12205252"/>
              <a:gd name="connsiteY10" fmla="*/ 0 h 4554261"/>
              <a:gd name="connsiteX11" fmla="*/ 6108196 w 12205252"/>
              <a:gd name="connsiteY11" fmla="*/ 282 h 4554261"/>
              <a:gd name="connsiteX12" fmla="*/ 6337857 w 12205252"/>
              <a:gd name="connsiteY12" fmla="*/ 6099 h 4554261"/>
              <a:gd name="connsiteX13" fmla="*/ 11888321 w 12205252"/>
              <a:gd name="connsiteY13" fmla="*/ 1777770 h 4554261"/>
              <a:gd name="connsiteX14" fmla="*/ 12205252 w 12205252"/>
              <a:gd name="connsiteY14" fmla="*/ 1970835 h 455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5252" h="4554261">
                <a:moveTo>
                  <a:pt x="12205252" y="4554261"/>
                </a:moveTo>
                <a:lnTo>
                  <a:pt x="6108196" y="4554261"/>
                </a:lnTo>
                <a:lnTo>
                  <a:pt x="6097056" y="4554261"/>
                </a:lnTo>
                <a:lnTo>
                  <a:pt x="0" y="4554261"/>
                </a:lnTo>
                <a:lnTo>
                  <a:pt x="0" y="1970835"/>
                </a:lnTo>
                <a:lnTo>
                  <a:pt x="316931" y="1777770"/>
                </a:lnTo>
                <a:cubicBezTo>
                  <a:pt x="2052484" y="752156"/>
                  <a:pt x="3925622" y="91603"/>
                  <a:pt x="5867395" y="6099"/>
                </a:cubicBezTo>
                <a:lnTo>
                  <a:pt x="6097056" y="282"/>
                </a:lnTo>
                <a:lnTo>
                  <a:pt x="6097056" y="0"/>
                </a:lnTo>
                <a:lnTo>
                  <a:pt x="6102626" y="141"/>
                </a:lnTo>
                <a:lnTo>
                  <a:pt x="6108196" y="0"/>
                </a:lnTo>
                <a:lnTo>
                  <a:pt x="6108196" y="282"/>
                </a:lnTo>
                <a:lnTo>
                  <a:pt x="6337857" y="6099"/>
                </a:lnTo>
                <a:cubicBezTo>
                  <a:pt x="8279630" y="91603"/>
                  <a:pt x="10152768" y="752156"/>
                  <a:pt x="11888321" y="1777770"/>
                </a:cubicBezTo>
                <a:lnTo>
                  <a:pt x="12205252" y="19708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5" name="Freeform: Shape 44">
            <a:extLst/>
          </p:cNvPr>
          <p:cNvSpPr/>
          <p:nvPr/>
        </p:nvSpPr>
        <p:spPr>
          <a:xfrm rot="10800000">
            <a:off x="-12700" y="-14288"/>
            <a:ext cx="12204700" cy="4260851"/>
          </a:xfrm>
          <a:custGeom>
            <a:avLst/>
            <a:gdLst>
              <a:gd name="connsiteX0" fmla="*/ 12205253 w 12205253"/>
              <a:gd name="connsiteY0" fmla="*/ 4260743 h 4260743"/>
              <a:gd name="connsiteX1" fmla="*/ 6108197 w 12205253"/>
              <a:gd name="connsiteY1" fmla="*/ 4260743 h 4260743"/>
              <a:gd name="connsiteX2" fmla="*/ 6097056 w 12205253"/>
              <a:gd name="connsiteY2" fmla="*/ 4260743 h 4260743"/>
              <a:gd name="connsiteX3" fmla="*/ 0 w 12205253"/>
              <a:gd name="connsiteY3" fmla="*/ 4260743 h 4260743"/>
              <a:gd name="connsiteX4" fmla="*/ 0 w 12205253"/>
              <a:gd name="connsiteY4" fmla="*/ 2092572 h 4260743"/>
              <a:gd name="connsiteX5" fmla="*/ 5853776 w 12205253"/>
              <a:gd name="connsiteY5" fmla="*/ 6463 h 4260743"/>
              <a:gd name="connsiteX6" fmla="*/ 6097056 w 12205253"/>
              <a:gd name="connsiteY6" fmla="*/ 283 h 4260743"/>
              <a:gd name="connsiteX7" fmla="*/ 6097056 w 12205253"/>
              <a:gd name="connsiteY7" fmla="*/ 0 h 4260743"/>
              <a:gd name="connsiteX8" fmla="*/ 6102627 w 12205253"/>
              <a:gd name="connsiteY8" fmla="*/ 142 h 4260743"/>
              <a:gd name="connsiteX9" fmla="*/ 6108197 w 12205253"/>
              <a:gd name="connsiteY9" fmla="*/ 0 h 4260743"/>
              <a:gd name="connsiteX10" fmla="*/ 6108197 w 12205253"/>
              <a:gd name="connsiteY10" fmla="*/ 283 h 4260743"/>
              <a:gd name="connsiteX11" fmla="*/ 6351477 w 12205253"/>
              <a:gd name="connsiteY11" fmla="*/ 6463 h 4260743"/>
              <a:gd name="connsiteX12" fmla="*/ 12205253 w 12205253"/>
              <a:gd name="connsiteY12" fmla="*/ 2092572 h 426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5253" h="4260743">
                <a:moveTo>
                  <a:pt x="12205253" y="4260743"/>
                </a:moveTo>
                <a:lnTo>
                  <a:pt x="6108197" y="4260743"/>
                </a:lnTo>
                <a:lnTo>
                  <a:pt x="6097056" y="4260743"/>
                </a:lnTo>
                <a:lnTo>
                  <a:pt x="0" y="4260743"/>
                </a:lnTo>
                <a:lnTo>
                  <a:pt x="0" y="2092572"/>
                </a:lnTo>
                <a:cubicBezTo>
                  <a:pt x="1804410" y="894751"/>
                  <a:pt x="3787342" y="102922"/>
                  <a:pt x="5853776" y="6463"/>
                </a:cubicBezTo>
                <a:lnTo>
                  <a:pt x="6097056" y="283"/>
                </a:lnTo>
                <a:lnTo>
                  <a:pt x="6097056" y="0"/>
                </a:lnTo>
                <a:lnTo>
                  <a:pt x="6102627" y="142"/>
                </a:lnTo>
                <a:lnTo>
                  <a:pt x="6108197" y="0"/>
                </a:lnTo>
                <a:lnTo>
                  <a:pt x="6108197" y="283"/>
                </a:lnTo>
                <a:lnTo>
                  <a:pt x="6351477" y="6463"/>
                </a:lnTo>
                <a:cubicBezTo>
                  <a:pt x="8417911" y="102922"/>
                  <a:pt x="10400843" y="894751"/>
                  <a:pt x="12205253" y="20925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grpSp>
        <p:nvGrpSpPr>
          <p:cNvPr id="26628" name="Group 28"/>
          <p:cNvGrpSpPr>
            <a:grpSpLocks/>
          </p:cNvGrpSpPr>
          <p:nvPr/>
        </p:nvGrpSpPr>
        <p:grpSpPr bwMode="auto">
          <a:xfrm>
            <a:off x="4344988" y="774700"/>
            <a:ext cx="3482975" cy="2735263"/>
            <a:chOff x="3496820" y="1693521"/>
            <a:chExt cx="5200171" cy="4083617"/>
          </a:xfrm>
        </p:grpSpPr>
        <p:sp>
          <p:nvSpPr>
            <p:cNvPr id="26632" name="Freeform: Shape 19"/>
            <p:cNvSpPr>
              <a:spLocks/>
            </p:cNvSpPr>
            <p:nvPr/>
          </p:nvSpPr>
          <p:spPr bwMode="auto">
            <a:xfrm rot="10800000">
              <a:off x="5245982" y="3779082"/>
              <a:ext cx="318709" cy="1998054"/>
            </a:xfrm>
            <a:custGeom>
              <a:avLst/>
              <a:gdLst>
                <a:gd name="T0" fmla="*/ 1863315 w 247650"/>
                <a:gd name="T1" fmla="*/ 11052720 h 1552575"/>
                <a:gd name="T2" fmla="*/ 1734319 w 247650"/>
                <a:gd name="T3" fmla="*/ 4624442 h 1552575"/>
                <a:gd name="T4" fmla="*/ 1648323 w 247650"/>
                <a:gd name="T5" fmla="*/ 2144863 h 1552575"/>
                <a:gd name="T6" fmla="*/ 788326 w 247650"/>
                <a:gd name="T7" fmla="*/ 238597 h 1552575"/>
                <a:gd name="T8" fmla="*/ 508821 w 247650"/>
                <a:gd name="T9" fmla="*/ 30773 h 1552575"/>
                <a:gd name="T10" fmla="*/ 0 w 247650"/>
                <a:gd name="T11" fmla="*/ 6523547 h 1552575"/>
                <a:gd name="T12" fmla="*/ 673662 w 247650"/>
                <a:gd name="T13" fmla="*/ 7390672 h 1552575"/>
                <a:gd name="T14" fmla="*/ 1139493 w 247650"/>
                <a:gd name="T15" fmla="*/ 7963990 h 1552575"/>
                <a:gd name="T16" fmla="*/ 1031993 w 247650"/>
                <a:gd name="T17" fmla="*/ 8831132 h 1552575"/>
                <a:gd name="T18" fmla="*/ 1003323 w 247650"/>
                <a:gd name="T19" fmla="*/ 10852063 h 1552575"/>
                <a:gd name="T20" fmla="*/ 816997 w 247650"/>
                <a:gd name="T21" fmla="*/ 11239044 h 1552575"/>
                <a:gd name="T22" fmla="*/ 1318652 w 247650"/>
                <a:gd name="T23" fmla="*/ 11740691 h 1552575"/>
                <a:gd name="T24" fmla="*/ 1476321 w 247650"/>
                <a:gd name="T25" fmla="*/ 11712032 h 1552575"/>
                <a:gd name="T26" fmla="*/ 1798813 w 247650"/>
                <a:gd name="T27" fmla="*/ 11489865 h 1552575"/>
                <a:gd name="T28" fmla="*/ 1813151 w 247650"/>
                <a:gd name="T29" fmla="*/ 11468362 h 1552575"/>
                <a:gd name="T30" fmla="*/ 1863315 w 247650"/>
                <a:gd name="T31" fmla="*/ 11052720 h 1552575"/>
                <a:gd name="T32" fmla="*/ 1547991 w 247650"/>
                <a:gd name="T33" fmla="*/ 10773227 h 1552575"/>
                <a:gd name="T34" fmla="*/ 1318652 w 247650"/>
                <a:gd name="T35" fmla="*/ 10751727 h 1552575"/>
                <a:gd name="T36" fmla="*/ 1340150 w 247650"/>
                <a:gd name="T37" fmla="*/ 10522405 h 1552575"/>
                <a:gd name="T38" fmla="*/ 1569490 w 247650"/>
                <a:gd name="T39" fmla="*/ 10543903 h 1552575"/>
                <a:gd name="T40" fmla="*/ 1547991 w 247650"/>
                <a:gd name="T41" fmla="*/ 10773227 h 1552575"/>
                <a:gd name="T42" fmla="*/ 1547991 w 247650"/>
                <a:gd name="T43" fmla="*/ 9554931 h 1552575"/>
                <a:gd name="T44" fmla="*/ 1318652 w 247650"/>
                <a:gd name="T45" fmla="*/ 9533438 h 1552575"/>
                <a:gd name="T46" fmla="*/ 1340150 w 247650"/>
                <a:gd name="T47" fmla="*/ 9304115 h 1552575"/>
                <a:gd name="T48" fmla="*/ 1569490 w 247650"/>
                <a:gd name="T49" fmla="*/ 9325611 h 1552575"/>
                <a:gd name="T50" fmla="*/ 1547991 w 247650"/>
                <a:gd name="T51" fmla="*/ 9554931 h 1552575"/>
                <a:gd name="T52" fmla="*/ 1547991 w 247650"/>
                <a:gd name="T53" fmla="*/ 8336643 h 1552575"/>
                <a:gd name="T54" fmla="*/ 1318652 w 247650"/>
                <a:gd name="T55" fmla="*/ 8315154 h 1552575"/>
                <a:gd name="T56" fmla="*/ 1340150 w 247650"/>
                <a:gd name="T57" fmla="*/ 8085822 h 1552575"/>
                <a:gd name="T58" fmla="*/ 1569490 w 247650"/>
                <a:gd name="T59" fmla="*/ 8107323 h 1552575"/>
                <a:gd name="T60" fmla="*/ 1547991 w 247650"/>
                <a:gd name="T61" fmla="*/ 8336643 h 155257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47650"/>
                <a:gd name="T94" fmla="*/ 0 h 1552575"/>
                <a:gd name="T95" fmla="*/ 247650 w 247650"/>
                <a:gd name="T96" fmla="*/ 1552575 h 155257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47650" h="1552575">
                  <a:moveTo>
                    <a:pt x="247650" y="1469035"/>
                  </a:moveTo>
                  <a:cubicBezTo>
                    <a:pt x="241935" y="1179475"/>
                    <a:pt x="234315" y="905155"/>
                    <a:pt x="230505" y="614642"/>
                  </a:cubicBezTo>
                  <a:cubicBezTo>
                    <a:pt x="228600" y="504152"/>
                    <a:pt x="231458" y="394615"/>
                    <a:pt x="219075" y="285077"/>
                  </a:cubicBezTo>
                  <a:cubicBezTo>
                    <a:pt x="215265" y="186970"/>
                    <a:pt x="170498" y="103150"/>
                    <a:pt x="104775" y="31712"/>
                  </a:cubicBezTo>
                  <a:cubicBezTo>
                    <a:pt x="94298" y="20282"/>
                    <a:pt x="72390" y="-11150"/>
                    <a:pt x="67627" y="4090"/>
                  </a:cubicBezTo>
                  <a:cubicBezTo>
                    <a:pt x="36195" y="104102"/>
                    <a:pt x="0" y="592735"/>
                    <a:pt x="0" y="867055"/>
                  </a:cubicBezTo>
                  <a:cubicBezTo>
                    <a:pt x="0" y="959447"/>
                    <a:pt x="0" y="961352"/>
                    <a:pt x="89535" y="982307"/>
                  </a:cubicBezTo>
                  <a:cubicBezTo>
                    <a:pt x="133350" y="992785"/>
                    <a:pt x="160020" y="1014692"/>
                    <a:pt x="151448" y="1058507"/>
                  </a:cubicBezTo>
                  <a:cubicBezTo>
                    <a:pt x="144780" y="1096607"/>
                    <a:pt x="141923" y="1135660"/>
                    <a:pt x="137160" y="1173760"/>
                  </a:cubicBezTo>
                  <a:cubicBezTo>
                    <a:pt x="124777" y="1269010"/>
                    <a:pt x="138113" y="1348067"/>
                    <a:pt x="133350" y="1442365"/>
                  </a:cubicBezTo>
                  <a:cubicBezTo>
                    <a:pt x="118110" y="1454747"/>
                    <a:pt x="108585" y="1472845"/>
                    <a:pt x="108585" y="1493800"/>
                  </a:cubicBezTo>
                  <a:cubicBezTo>
                    <a:pt x="108585" y="1530947"/>
                    <a:pt x="138113" y="1560475"/>
                    <a:pt x="175260" y="1560475"/>
                  </a:cubicBezTo>
                  <a:cubicBezTo>
                    <a:pt x="182880" y="1560475"/>
                    <a:pt x="189548" y="1559522"/>
                    <a:pt x="196215" y="1556665"/>
                  </a:cubicBezTo>
                  <a:cubicBezTo>
                    <a:pt x="212408" y="1551902"/>
                    <a:pt x="227648" y="1542377"/>
                    <a:pt x="239077" y="1527137"/>
                  </a:cubicBezTo>
                  <a:cubicBezTo>
                    <a:pt x="240030" y="1526185"/>
                    <a:pt x="240983" y="1525232"/>
                    <a:pt x="240983" y="1524280"/>
                  </a:cubicBezTo>
                  <a:cubicBezTo>
                    <a:pt x="251460" y="1507135"/>
                    <a:pt x="247650" y="1488085"/>
                    <a:pt x="247650" y="1469035"/>
                  </a:cubicBezTo>
                  <a:close/>
                  <a:moveTo>
                    <a:pt x="205740" y="1431887"/>
                  </a:moveTo>
                  <a:cubicBezTo>
                    <a:pt x="196215" y="1439507"/>
                    <a:pt x="182880" y="1438555"/>
                    <a:pt x="175260" y="1429030"/>
                  </a:cubicBezTo>
                  <a:cubicBezTo>
                    <a:pt x="167640" y="1419505"/>
                    <a:pt x="168592" y="1406170"/>
                    <a:pt x="178117" y="1398550"/>
                  </a:cubicBezTo>
                  <a:cubicBezTo>
                    <a:pt x="187642" y="1390930"/>
                    <a:pt x="200977" y="1391882"/>
                    <a:pt x="208598" y="1401407"/>
                  </a:cubicBezTo>
                  <a:cubicBezTo>
                    <a:pt x="216217" y="1409980"/>
                    <a:pt x="215265" y="1424267"/>
                    <a:pt x="205740" y="1431887"/>
                  </a:cubicBezTo>
                  <a:close/>
                  <a:moveTo>
                    <a:pt x="205740" y="1269962"/>
                  </a:moveTo>
                  <a:cubicBezTo>
                    <a:pt x="196215" y="1277582"/>
                    <a:pt x="182880" y="1276630"/>
                    <a:pt x="175260" y="1267105"/>
                  </a:cubicBezTo>
                  <a:cubicBezTo>
                    <a:pt x="167640" y="1257580"/>
                    <a:pt x="168592" y="1244245"/>
                    <a:pt x="178117" y="1236625"/>
                  </a:cubicBezTo>
                  <a:cubicBezTo>
                    <a:pt x="187642" y="1229005"/>
                    <a:pt x="200977" y="1229957"/>
                    <a:pt x="208598" y="1239482"/>
                  </a:cubicBezTo>
                  <a:cubicBezTo>
                    <a:pt x="216217" y="1248055"/>
                    <a:pt x="215265" y="1262342"/>
                    <a:pt x="205740" y="1269962"/>
                  </a:cubicBezTo>
                  <a:close/>
                  <a:moveTo>
                    <a:pt x="205740" y="1108037"/>
                  </a:moveTo>
                  <a:cubicBezTo>
                    <a:pt x="196215" y="1115657"/>
                    <a:pt x="182880" y="1114705"/>
                    <a:pt x="175260" y="1105180"/>
                  </a:cubicBezTo>
                  <a:cubicBezTo>
                    <a:pt x="167640" y="1095655"/>
                    <a:pt x="168592" y="1082320"/>
                    <a:pt x="178117" y="1074700"/>
                  </a:cubicBezTo>
                  <a:cubicBezTo>
                    <a:pt x="187642" y="1067080"/>
                    <a:pt x="200977" y="1068032"/>
                    <a:pt x="208598" y="1077557"/>
                  </a:cubicBezTo>
                  <a:cubicBezTo>
                    <a:pt x="216217" y="1086130"/>
                    <a:pt x="215265" y="1100417"/>
                    <a:pt x="205740" y="11080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3" name="Freeform: Shape 27"/>
            <p:cNvSpPr>
              <a:spLocks/>
            </p:cNvSpPr>
            <p:nvPr/>
          </p:nvSpPr>
          <p:spPr bwMode="auto">
            <a:xfrm rot="10800000">
              <a:off x="5745093" y="3765944"/>
              <a:ext cx="728346" cy="2011194"/>
            </a:xfrm>
            <a:custGeom>
              <a:avLst/>
              <a:gdLst>
                <a:gd name="T0" fmla="*/ 144874 w 728345"/>
                <a:gd name="T1" fmla="*/ 806768 h 2011193"/>
                <a:gd name="T2" fmla="*/ 173449 w 728345"/>
                <a:gd name="T3" fmla="*/ 782955 h 2011193"/>
                <a:gd name="T4" fmla="*/ 173449 w 728345"/>
                <a:gd name="T5" fmla="*/ 165735 h 2011193"/>
                <a:gd name="T6" fmla="*/ 144874 w 728345"/>
                <a:gd name="T7" fmla="*/ 141923 h 2011193"/>
                <a:gd name="T8" fmla="*/ 116299 w 728345"/>
                <a:gd name="T9" fmla="*/ 165735 h 2011193"/>
                <a:gd name="T10" fmla="*/ 116299 w 728345"/>
                <a:gd name="T11" fmla="*/ 782955 h 2011193"/>
                <a:gd name="T12" fmla="*/ 144874 w 728345"/>
                <a:gd name="T13" fmla="*/ 806768 h 2011193"/>
                <a:gd name="T14" fmla="*/ 256316 w 728345"/>
                <a:gd name="T15" fmla="*/ 806768 h 2011193"/>
                <a:gd name="T16" fmla="*/ 284891 w 728345"/>
                <a:gd name="T17" fmla="*/ 782955 h 2011193"/>
                <a:gd name="T18" fmla="*/ 284891 w 728345"/>
                <a:gd name="T19" fmla="*/ 165735 h 2011193"/>
                <a:gd name="T20" fmla="*/ 256316 w 728345"/>
                <a:gd name="T21" fmla="*/ 141923 h 2011193"/>
                <a:gd name="T22" fmla="*/ 227741 w 728345"/>
                <a:gd name="T23" fmla="*/ 165735 h 2011193"/>
                <a:gd name="T24" fmla="*/ 227741 w 728345"/>
                <a:gd name="T25" fmla="*/ 782955 h 2011193"/>
                <a:gd name="T26" fmla="*/ 256316 w 728345"/>
                <a:gd name="T27" fmla="*/ 806768 h 2011193"/>
                <a:gd name="T28" fmla="*/ 367767 w 728345"/>
                <a:gd name="T29" fmla="*/ 806768 h 2011193"/>
                <a:gd name="T30" fmla="*/ 396342 w 728345"/>
                <a:gd name="T31" fmla="*/ 782955 h 2011193"/>
                <a:gd name="T32" fmla="*/ 396342 w 728345"/>
                <a:gd name="T33" fmla="*/ 165735 h 2011193"/>
                <a:gd name="T34" fmla="*/ 367767 w 728345"/>
                <a:gd name="T35" fmla="*/ 141923 h 2011193"/>
                <a:gd name="T36" fmla="*/ 339184 w 728345"/>
                <a:gd name="T37" fmla="*/ 165735 h 2011193"/>
                <a:gd name="T38" fmla="*/ 339184 w 728345"/>
                <a:gd name="T39" fmla="*/ 782955 h 2011193"/>
                <a:gd name="T40" fmla="*/ 367767 w 728345"/>
                <a:gd name="T41" fmla="*/ 806768 h 2011193"/>
                <a:gd name="T42" fmla="*/ 479210 w 728345"/>
                <a:gd name="T43" fmla="*/ 806768 h 2011193"/>
                <a:gd name="T44" fmla="*/ 507785 w 728345"/>
                <a:gd name="T45" fmla="*/ 782955 h 2011193"/>
                <a:gd name="T46" fmla="*/ 507785 w 728345"/>
                <a:gd name="T47" fmla="*/ 165735 h 2011193"/>
                <a:gd name="T48" fmla="*/ 479210 w 728345"/>
                <a:gd name="T49" fmla="*/ 141923 h 2011193"/>
                <a:gd name="T50" fmla="*/ 450635 w 728345"/>
                <a:gd name="T51" fmla="*/ 165735 h 2011193"/>
                <a:gd name="T52" fmla="*/ 450635 w 728345"/>
                <a:gd name="T53" fmla="*/ 782955 h 2011193"/>
                <a:gd name="T54" fmla="*/ 479210 w 728345"/>
                <a:gd name="T55" fmla="*/ 806768 h 2011193"/>
                <a:gd name="T56" fmla="*/ 590652 w 728345"/>
                <a:gd name="T57" fmla="*/ 806768 h 2011193"/>
                <a:gd name="T58" fmla="*/ 619227 w 728345"/>
                <a:gd name="T59" fmla="*/ 782955 h 2011193"/>
                <a:gd name="T60" fmla="*/ 619227 w 728345"/>
                <a:gd name="T61" fmla="*/ 165735 h 2011193"/>
                <a:gd name="T62" fmla="*/ 590652 w 728345"/>
                <a:gd name="T63" fmla="*/ 141923 h 2011193"/>
                <a:gd name="T64" fmla="*/ 562077 w 728345"/>
                <a:gd name="T65" fmla="*/ 165735 h 2011193"/>
                <a:gd name="T66" fmla="*/ 562077 w 728345"/>
                <a:gd name="T67" fmla="*/ 782955 h 2011193"/>
                <a:gd name="T68" fmla="*/ 590652 w 728345"/>
                <a:gd name="T69" fmla="*/ 806768 h 2011193"/>
                <a:gd name="T70" fmla="*/ 466884 w 728345"/>
                <a:gd name="T71" fmla="*/ 2011201 h 2011193"/>
                <a:gd name="T72" fmla="*/ 278033 w 728345"/>
                <a:gd name="T73" fmla="*/ 2011201 h 2011193"/>
                <a:gd name="T74" fmla="*/ 278033 w 728345"/>
                <a:gd name="T75" fmla="*/ 1370590 h 2011193"/>
                <a:gd name="T76" fmla="*/ 322039 w 728345"/>
                <a:gd name="T77" fmla="*/ 1370590 h 2011193"/>
                <a:gd name="T78" fmla="*/ 322039 w 728345"/>
                <a:gd name="T79" fmla="*/ 888683 h 2011193"/>
                <a:gd name="T80" fmla="*/ 143922 w 728345"/>
                <a:gd name="T81" fmla="*/ 888683 h 2011193"/>
                <a:gd name="T82" fmla="*/ 39147 w 728345"/>
                <a:gd name="T83" fmla="*/ 783908 h 2011193"/>
                <a:gd name="T84" fmla="*/ 1047 w 728345"/>
                <a:gd name="T85" fmla="*/ 228600 h 2011193"/>
                <a:gd name="T86" fmla="*/ 229647 w 728345"/>
                <a:gd name="T87" fmla="*/ 0 h 2011193"/>
                <a:gd name="T88" fmla="*/ 499212 w 728345"/>
                <a:gd name="T89" fmla="*/ 0 h 2011193"/>
                <a:gd name="T90" fmla="*/ 726860 w 728345"/>
                <a:gd name="T91" fmla="*/ 228600 h 2011193"/>
                <a:gd name="T92" fmla="*/ 688760 w 728345"/>
                <a:gd name="T93" fmla="*/ 783908 h 2011193"/>
                <a:gd name="T94" fmla="*/ 583985 w 728345"/>
                <a:gd name="T95" fmla="*/ 888683 h 2011193"/>
                <a:gd name="T96" fmla="*/ 412535 w 728345"/>
                <a:gd name="T97" fmla="*/ 888683 h 2011193"/>
                <a:gd name="T98" fmla="*/ 412535 w 728345"/>
                <a:gd name="T99" fmla="*/ 1370590 h 2011193"/>
                <a:gd name="T100" fmla="*/ 466884 w 728345"/>
                <a:gd name="T101" fmla="*/ 1370590 h 201119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28345"/>
                <a:gd name="T154" fmla="*/ 0 h 2011193"/>
                <a:gd name="T155" fmla="*/ 728345 w 728345"/>
                <a:gd name="T156" fmla="*/ 2011193 h 201119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28345" h="2011193">
                  <a:moveTo>
                    <a:pt x="144874" y="806768"/>
                  </a:moveTo>
                  <a:cubicBezTo>
                    <a:pt x="160114" y="806768"/>
                    <a:pt x="173449" y="796290"/>
                    <a:pt x="173449" y="782955"/>
                  </a:cubicBezTo>
                  <a:lnTo>
                    <a:pt x="173449" y="165735"/>
                  </a:lnTo>
                  <a:cubicBezTo>
                    <a:pt x="173449" y="152400"/>
                    <a:pt x="161066" y="141923"/>
                    <a:pt x="144874" y="141923"/>
                  </a:cubicBezTo>
                  <a:cubicBezTo>
                    <a:pt x="129634" y="141923"/>
                    <a:pt x="116299" y="152400"/>
                    <a:pt x="116299" y="165735"/>
                  </a:cubicBezTo>
                  <a:lnTo>
                    <a:pt x="116299" y="782955"/>
                  </a:lnTo>
                  <a:cubicBezTo>
                    <a:pt x="116299" y="796290"/>
                    <a:pt x="128681" y="806768"/>
                    <a:pt x="144874" y="806768"/>
                  </a:cubicBezTo>
                  <a:close/>
                  <a:moveTo>
                    <a:pt x="256316" y="806768"/>
                  </a:moveTo>
                  <a:cubicBezTo>
                    <a:pt x="271556" y="806768"/>
                    <a:pt x="284891" y="796290"/>
                    <a:pt x="284891" y="782955"/>
                  </a:cubicBezTo>
                  <a:lnTo>
                    <a:pt x="284891" y="165735"/>
                  </a:lnTo>
                  <a:cubicBezTo>
                    <a:pt x="284891" y="152400"/>
                    <a:pt x="272509" y="141923"/>
                    <a:pt x="256316" y="141923"/>
                  </a:cubicBezTo>
                  <a:cubicBezTo>
                    <a:pt x="241077" y="141923"/>
                    <a:pt x="227741" y="152400"/>
                    <a:pt x="227741" y="165735"/>
                  </a:cubicBezTo>
                  <a:lnTo>
                    <a:pt x="227741" y="782955"/>
                  </a:lnTo>
                  <a:cubicBezTo>
                    <a:pt x="227741" y="796290"/>
                    <a:pt x="240124" y="806768"/>
                    <a:pt x="256316" y="806768"/>
                  </a:cubicBezTo>
                  <a:close/>
                  <a:moveTo>
                    <a:pt x="367759" y="806768"/>
                  </a:moveTo>
                  <a:cubicBezTo>
                    <a:pt x="382999" y="806768"/>
                    <a:pt x="396334" y="796290"/>
                    <a:pt x="396334" y="782955"/>
                  </a:cubicBezTo>
                  <a:lnTo>
                    <a:pt x="396334" y="165735"/>
                  </a:lnTo>
                  <a:cubicBezTo>
                    <a:pt x="396334" y="152400"/>
                    <a:pt x="383952" y="141923"/>
                    <a:pt x="367759" y="141923"/>
                  </a:cubicBezTo>
                  <a:cubicBezTo>
                    <a:pt x="352519" y="141923"/>
                    <a:pt x="339184" y="152400"/>
                    <a:pt x="339184" y="165735"/>
                  </a:cubicBezTo>
                  <a:lnTo>
                    <a:pt x="339184" y="782955"/>
                  </a:lnTo>
                  <a:cubicBezTo>
                    <a:pt x="339184" y="796290"/>
                    <a:pt x="351566" y="806768"/>
                    <a:pt x="367759" y="806768"/>
                  </a:cubicBezTo>
                  <a:close/>
                  <a:moveTo>
                    <a:pt x="479202" y="806768"/>
                  </a:moveTo>
                  <a:cubicBezTo>
                    <a:pt x="494441" y="806768"/>
                    <a:pt x="507777" y="796290"/>
                    <a:pt x="507777" y="782955"/>
                  </a:cubicBezTo>
                  <a:lnTo>
                    <a:pt x="507777" y="165735"/>
                  </a:lnTo>
                  <a:cubicBezTo>
                    <a:pt x="507777" y="152400"/>
                    <a:pt x="495394" y="141923"/>
                    <a:pt x="479202" y="141923"/>
                  </a:cubicBezTo>
                  <a:cubicBezTo>
                    <a:pt x="463961" y="141923"/>
                    <a:pt x="450627" y="152400"/>
                    <a:pt x="450627" y="165735"/>
                  </a:cubicBezTo>
                  <a:lnTo>
                    <a:pt x="450627" y="782955"/>
                  </a:lnTo>
                  <a:cubicBezTo>
                    <a:pt x="450627" y="796290"/>
                    <a:pt x="463009" y="806768"/>
                    <a:pt x="479202" y="806768"/>
                  </a:cubicBezTo>
                  <a:close/>
                  <a:moveTo>
                    <a:pt x="590644" y="806768"/>
                  </a:moveTo>
                  <a:cubicBezTo>
                    <a:pt x="605884" y="806768"/>
                    <a:pt x="619219" y="796290"/>
                    <a:pt x="619219" y="782955"/>
                  </a:cubicBezTo>
                  <a:lnTo>
                    <a:pt x="619219" y="165735"/>
                  </a:lnTo>
                  <a:cubicBezTo>
                    <a:pt x="619219" y="152400"/>
                    <a:pt x="606836" y="141923"/>
                    <a:pt x="590644" y="141923"/>
                  </a:cubicBezTo>
                  <a:cubicBezTo>
                    <a:pt x="575404" y="141923"/>
                    <a:pt x="562069" y="152400"/>
                    <a:pt x="562069" y="165735"/>
                  </a:cubicBezTo>
                  <a:lnTo>
                    <a:pt x="562069" y="782955"/>
                  </a:lnTo>
                  <a:cubicBezTo>
                    <a:pt x="562069" y="796290"/>
                    <a:pt x="574452" y="806768"/>
                    <a:pt x="590644" y="806768"/>
                  </a:cubicBezTo>
                  <a:close/>
                  <a:moveTo>
                    <a:pt x="466876" y="2011193"/>
                  </a:moveTo>
                  <a:lnTo>
                    <a:pt x="278033" y="2011193"/>
                  </a:lnTo>
                  <a:lnTo>
                    <a:pt x="278033" y="1370582"/>
                  </a:lnTo>
                  <a:lnTo>
                    <a:pt x="322039" y="1370582"/>
                  </a:lnTo>
                  <a:lnTo>
                    <a:pt x="322039" y="888683"/>
                  </a:lnTo>
                  <a:lnTo>
                    <a:pt x="143922" y="888683"/>
                  </a:lnTo>
                  <a:cubicBezTo>
                    <a:pt x="86772" y="888683"/>
                    <a:pt x="39147" y="842010"/>
                    <a:pt x="39147" y="783908"/>
                  </a:cubicBezTo>
                  <a:lnTo>
                    <a:pt x="1047" y="228600"/>
                  </a:lnTo>
                  <a:cubicBezTo>
                    <a:pt x="-12289" y="34290"/>
                    <a:pt x="103916" y="0"/>
                    <a:pt x="229647" y="0"/>
                  </a:cubicBezTo>
                  <a:lnTo>
                    <a:pt x="499204" y="0"/>
                  </a:lnTo>
                  <a:cubicBezTo>
                    <a:pt x="624934" y="0"/>
                    <a:pt x="743044" y="36195"/>
                    <a:pt x="726852" y="228600"/>
                  </a:cubicBezTo>
                  <a:lnTo>
                    <a:pt x="688752" y="783908"/>
                  </a:lnTo>
                  <a:cubicBezTo>
                    <a:pt x="688752" y="841058"/>
                    <a:pt x="642079" y="888683"/>
                    <a:pt x="583977" y="888683"/>
                  </a:cubicBezTo>
                  <a:lnTo>
                    <a:pt x="412527" y="888683"/>
                  </a:lnTo>
                  <a:lnTo>
                    <a:pt x="412527" y="1370582"/>
                  </a:lnTo>
                  <a:lnTo>
                    <a:pt x="466876" y="1370582"/>
                  </a:lnTo>
                  <a:lnTo>
                    <a:pt x="466876" y="20111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4" name="Freeform: Shape 24"/>
            <p:cNvSpPr>
              <a:spLocks/>
            </p:cNvSpPr>
            <p:nvPr/>
          </p:nvSpPr>
          <p:spPr bwMode="auto">
            <a:xfrm rot="10800000">
              <a:off x="6653842" y="3765946"/>
              <a:ext cx="513143" cy="2011192"/>
            </a:xfrm>
            <a:custGeom>
              <a:avLst/>
              <a:gdLst>
                <a:gd name="T0" fmla="*/ 144211 w 590550"/>
                <a:gd name="T1" fmla="*/ 15 h 2314575"/>
                <a:gd name="T2" fmla="*/ 144211 w 590550"/>
                <a:gd name="T3" fmla="*/ 15 h 2314575"/>
                <a:gd name="T4" fmla="*/ 144211 w 590550"/>
                <a:gd name="T5" fmla="*/ 15 h 2314575"/>
                <a:gd name="T6" fmla="*/ 64474 w 590550"/>
                <a:gd name="T7" fmla="*/ 38704 h 2314575"/>
                <a:gd name="T8" fmla="*/ 72967 w 590550"/>
                <a:gd name="T9" fmla="*/ 527981 h 2314575"/>
                <a:gd name="T10" fmla="*/ 69664 w 590550"/>
                <a:gd name="T11" fmla="*/ 537890 h 2314575"/>
                <a:gd name="T12" fmla="*/ 78630 w 590550"/>
                <a:gd name="T13" fmla="*/ 544023 h 2314575"/>
                <a:gd name="T14" fmla="*/ 94199 w 590550"/>
                <a:gd name="T15" fmla="*/ 711991 h 2314575"/>
                <a:gd name="T16" fmla="*/ 148457 w 590550"/>
                <a:gd name="T17" fmla="*/ 1148425 h 2314575"/>
                <a:gd name="T18" fmla="*/ 202716 w 590550"/>
                <a:gd name="T19" fmla="*/ 711991 h 2314575"/>
                <a:gd name="T20" fmla="*/ 216871 w 590550"/>
                <a:gd name="T21" fmla="*/ 544023 h 2314575"/>
                <a:gd name="T22" fmla="*/ 227723 w 590550"/>
                <a:gd name="T23" fmla="*/ 537890 h 2314575"/>
                <a:gd name="T24" fmla="*/ 222532 w 590550"/>
                <a:gd name="T25" fmla="*/ 527509 h 2314575"/>
                <a:gd name="T26" fmla="*/ 223004 w 590550"/>
                <a:gd name="T27" fmla="*/ 33985 h 2314575"/>
                <a:gd name="T28" fmla="*/ 115903 w 590550"/>
                <a:gd name="T29" fmla="*/ 243473 h 2314575"/>
                <a:gd name="T30" fmla="*/ 143738 w 590550"/>
                <a:gd name="T31" fmla="*/ 14169 h 2314575"/>
                <a:gd name="T32" fmla="*/ 176295 w 590550"/>
                <a:gd name="T33" fmla="*/ 243001 h 2314575"/>
                <a:gd name="T34" fmla="*/ 140909 w 590550"/>
                <a:gd name="T35" fmla="*/ 527037 h 2314575"/>
                <a:gd name="T36" fmla="*/ 148929 w 590550"/>
                <a:gd name="T37" fmla="*/ 604416 h 2314575"/>
                <a:gd name="T38" fmla="*/ 154119 w 590550"/>
                <a:gd name="T39" fmla="*/ 544494 h 2314575"/>
                <a:gd name="T40" fmla="*/ 101748 w 590550"/>
                <a:gd name="T41" fmla="*/ 243473 h 2314575"/>
                <a:gd name="T42" fmla="*/ 116374 w 590550"/>
                <a:gd name="T43" fmla="*/ 527509 h 2314575"/>
                <a:gd name="T44" fmla="*/ 120148 w 590550"/>
                <a:gd name="T45" fmla="*/ 28794 h 2314575"/>
                <a:gd name="T46" fmla="*/ 128169 w 590550"/>
                <a:gd name="T47" fmla="*/ 544494 h 2314575"/>
                <a:gd name="T48" fmla="*/ 119677 w 590550"/>
                <a:gd name="T49" fmla="*/ 544494 h 2314575"/>
                <a:gd name="T50" fmla="*/ 168274 w 590550"/>
                <a:gd name="T51" fmla="*/ 544494 h 2314575"/>
                <a:gd name="T52" fmla="*/ 161669 w 590550"/>
                <a:gd name="T53" fmla="*/ 621401 h 2314575"/>
                <a:gd name="T54" fmla="*/ 169689 w 590550"/>
                <a:gd name="T55" fmla="*/ 527509 h 2314575"/>
                <a:gd name="T56" fmla="*/ 166387 w 590550"/>
                <a:gd name="T57" fmla="*/ 23133 h 2314575"/>
                <a:gd name="T58" fmla="*/ 225363 w 590550"/>
                <a:gd name="T59" fmla="*/ 254326 h 2314575"/>
                <a:gd name="T60" fmla="*/ 169689 w 590550"/>
                <a:gd name="T61" fmla="*/ 527509 h 2314575"/>
                <a:gd name="T62" fmla="*/ 105522 w 590550"/>
                <a:gd name="T63" fmla="*/ 23605 h 2314575"/>
                <a:gd name="T64" fmla="*/ 101748 w 590550"/>
                <a:gd name="T65" fmla="*/ 527509 h 2314575"/>
                <a:gd name="T66" fmla="*/ 14461 w 590550"/>
                <a:gd name="T67" fmla="*/ 275086 h 2314575"/>
                <a:gd name="T68" fmla="*/ 105522 w 590550"/>
                <a:gd name="T69" fmla="*/ 544494 h 2314575"/>
                <a:gd name="T70" fmla="*/ 93726 w 590550"/>
                <a:gd name="T71" fmla="*/ 544494 h 2314575"/>
                <a:gd name="T72" fmla="*/ 154591 w 590550"/>
                <a:gd name="T73" fmla="*/ 1112094 h 2314575"/>
                <a:gd name="T74" fmla="*/ 141853 w 590550"/>
                <a:gd name="T75" fmla="*/ 1076709 h 2314575"/>
                <a:gd name="T76" fmla="*/ 154591 w 590550"/>
                <a:gd name="T77" fmla="*/ 1112094 h 2314575"/>
                <a:gd name="T78" fmla="*/ 193280 w 590550"/>
                <a:gd name="T79" fmla="*/ 544494 h 2314575"/>
                <a:gd name="T80" fmla="*/ 180070 w 590550"/>
                <a:gd name="T81" fmla="*/ 603945 h 2314575"/>
                <a:gd name="T82" fmla="*/ 206962 w 590550"/>
                <a:gd name="T83" fmla="*/ 527037 h 2314575"/>
                <a:gd name="T84" fmla="*/ 239518 w 590550"/>
                <a:gd name="T85" fmla="*/ 255269 h 2314575"/>
                <a:gd name="T86" fmla="*/ 212625 w 590550"/>
                <a:gd name="T87" fmla="*/ 43894 h 231457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90550"/>
                <a:gd name="T133" fmla="*/ 0 h 2314575"/>
                <a:gd name="T134" fmla="*/ 590550 w 590550"/>
                <a:gd name="T135" fmla="*/ 2314575 h 231457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90550" h="2314575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lnTo>
                    <a:pt x="284465" y="1064924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Freeform: Shape 12"/>
            <p:cNvSpPr>
              <a:spLocks/>
            </p:cNvSpPr>
            <p:nvPr/>
          </p:nvSpPr>
          <p:spPr bwMode="auto">
            <a:xfrm>
              <a:off x="4994315" y="1693521"/>
              <a:ext cx="2203369" cy="1806039"/>
            </a:xfrm>
            <a:custGeom>
              <a:avLst/>
              <a:gdLst>
                <a:gd name="T0" fmla="*/ 195416889 w 1162050"/>
                <a:gd name="T1" fmla="*/ 52832378 h 952500"/>
                <a:gd name="T2" fmla="*/ 142584319 w 1162050"/>
                <a:gd name="T3" fmla="*/ 0 h 952500"/>
                <a:gd name="T4" fmla="*/ 114894972 w 1162050"/>
                <a:gd name="T5" fmla="*/ 7797500 h 952500"/>
                <a:gd name="T6" fmla="*/ 89751832 w 1162050"/>
                <a:gd name="T7" fmla="*/ 0 h 952500"/>
                <a:gd name="T8" fmla="*/ 52196104 w 1162050"/>
                <a:gd name="T9" fmla="*/ 20846398 h 952500"/>
                <a:gd name="T10" fmla="*/ 38351325 w 1162050"/>
                <a:gd name="T11" fmla="*/ 18300418 h 952500"/>
                <a:gd name="T12" fmla="*/ 0 w 1162050"/>
                <a:gd name="T13" fmla="*/ 56651600 h 952500"/>
                <a:gd name="T14" fmla="*/ 38351325 w 1162050"/>
                <a:gd name="T15" fmla="*/ 95002896 h 952500"/>
                <a:gd name="T16" fmla="*/ 40579326 w 1162050"/>
                <a:gd name="T17" fmla="*/ 95002896 h 952500"/>
                <a:gd name="T18" fmla="*/ 36919145 w 1162050"/>
                <a:gd name="T19" fmla="*/ 152290952 h 952500"/>
                <a:gd name="T20" fmla="*/ 45194146 w 1162050"/>
                <a:gd name="T21" fmla="*/ 160088459 h 952500"/>
                <a:gd name="T22" fmla="*/ 116804545 w 1162050"/>
                <a:gd name="T23" fmla="*/ 156110082 h 952500"/>
                <a:gd name="T24" fmla="*/ 123965510 w 1162050"/>
                <a:gd name="T25" fmla="*/ 156587400 h 952500"/>
                <a:gd name="T26" fmla="*/ 127943897 w 1162050"/>
                <a:gd name="T27" fmla="*/ 157701581 h 952500"/>
                <a:gd name="T28" fmla="*/ 128898736 w 1162050"/>
                <a:gd name="T29" fmla="*/ 157701581 h 952500"/>
                <a:gd name="T30" fmla="*/ 141947866 w 1162050"/>
                <a:gd name="T31" fmla="*/ 160247702 h 952500"/>
                <a:gd name="T32" fmla="*/ 150063570 w 1162050"/>
                <a:gd name="T33" fmla="*/ 152290952 h 952500"/>
                <a:gd name="T34" fmla="*/ 146721848 w 1162050"/>
                <a:gd name="T35" fmla="*/ 105664651 h 952500"/>
                <a:gd name="T36" fmla="*/ 195416889 w 1162050"/>
                <a:gd name="T37" fmla="*/ 52832378 h 9525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62050"/>
                <a:gd name="T58" fmla="*/ 0 h 952500"/>
                <a:gd name="T59" fmla="*/ 1162050 w 1162050"/>
                <a:gd name="T60" fmla="*/ 952500 h 9525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62050" h="952500">
                  <a:moveTo>
                    <a:pt x="1169670" y="316230"/>
                  </a:moveTo>
                  <a:cubicBezTo>
                    <a:pt x="1169670" y="141922"/>
                    <a:pt x="1027747" y="0"/>
                    <a:pt x="853440" y="0"/>
                  </a:cubicBezTo>
                  <a:cubicBezTo>
                    <a:pt x="792480" y="0"/>
                    <a:pt x="736282" y="17145"/>
                    <a:pt x="687705" y="46672"/>
                  </a:cubicBezTo>
                  <a:cubicBezTo>
                    <a:pt x="644843" y="17145"/>
                    <a:pt x="593407" y="0"/>
                    <a:pt x="537210" y="0"/>
                  </a:cubicBezTo>
                  <a:cubicBezTo>
                    <a:pt x="442913" y="0"/>
                    <a:pt x="360045" y="49530"/>
                    <a:pt x="312420" y="124777"/>
                  </a:cubicBezTo>
                  <a:cubicBezTo>
                    <a:pt x="286702" y="114300"/>
                    <a:pt x="258127" y="109538"/>
                    <a:pt x="229552" y="109538"/>
                  </a:cubicBezTo>
                  <a:cubicBezTo>
                    <a:pt x="102870" y="109538"/>
                    <a:pt x="0" y="212408"/>
                    <a:pt x="0" y="339090"/>
                  </a:cubicBezTo>
                  <a:cubicBezTo>
                    <a:pt x="0" y="465773"/>
                    <a:pt x="102870" y="568643"/>
                    <a:pt x="229552" y="568643"/>
                  </a:cubicBezTo>
                  <a:cubicBezTo>
                    <a:pt x="234315" y="568643"/>
                    <a:pt x="238125" y="568643"/>
                    <a:pt x="242888" y="568643"/>
                  </a:cubicBezTo>
                  <a:cubicBezTo>
                    <a:pt x="234315" y="682943"/>
                    <a:pt x="227647" y="797243"/>
                    <a:pt x="220980" y="911543"/>
                  </a:cubicBezTo>
                  <a:cubicBezTo>
                    <a:pt x="218122" y="958215"/>
                    <a:pt x="226695" y="965835"/>
                    <a:pt x="270510" y="958215"/>
                  </a:cubicBezTo>
                  <a:cubicBezTo>
                    <a:pt x="412432" y="933450"/>
                    <a:pt x="555307" y="915353"/>
                    <a:pt x="699135" y="934403"/>
                  </a:cubicBezTo>
                  <a:cubicBezTo>
                    <a:pt x="713422" y="933450"/>
                    <a:pt x="727710" y="934403"/>
                    <a:pt x="741997" y="937260"/>
                  </a:cubicBezTo>
                  <a:cubicBezTo>
                    <a:pt x="750570" y="939165"/>
                    <a:pt x="759142" y="941070"/>
                    <a:pt x="765810" y="943928"/>
                  </a:cubicBezTo>
                  <a:cubicBezTo>
                    <a:pt x="767715" y="943928"/>
                    <a:pt x="769620" y="943928"/>
                    <a:pt x="771525" y="943928"/>
                  </a:cubicBezTo>
                  <a:cubicBezTo>
                    <a:pt x="797242" y="950595"/>
                    <a:pt x="822960" y="957262"/>
                    <a:pt x="849630" y="959168"/>
                  </a:cubicBezTo>
                  <a:cubicBezTo>
                    <a:pt x="893445" y="962025"/>
                    <a:pt x="901065" y="958215"/>
                    <a:pt x="898207" y="911543"/>
                  </a:cubicBezTo>
                  <a:cubicBezTo>
                    <a:pt x="891540" y="818198"/>
                    <a:pt x="885825" y="725805"/>
                    <a:pt x="878205" y="632460"/>
                  </a:cubicBezTo>
                  <a:cubicBezTo>
                    <a:pt x="1041082" y="618173"/>
                    <a:pt x="1169670" y="481965"/>
                    <a:pt x="1169670" y="3162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1">
              <a:extLst/>
            </p:cNvPr>
            <p:cNvSpPr/>
            <p:nvPr/>
          </p:nvSpPr>
          <p:spPr>
            <a:xfrm flipH="1">
              <a:off x="3496820" y="3286202"/>
              <a:ext cx="5200171" cy="623327"/>
            </a:xfrm>
            <a:custGeom>
              <a:avLst/>
              <a:gdLst>
                <a:gd name="connsiteX0" fmla="*/ 6792279 w 8822004"/>
                <a:gd name="connsiteY0" fmla="*/ 0 h 1147040"/>
                <a:gd name="connsiteX1" fmla="*/ 4411002 w 8822004"/>
                <a:gd name="connsiteY1" fmla="*/ 0 h 1147040"/>
                <a:gd name="connsiteX2" fmla="*/ 2029725 w 8822004"/>
                <a:gd name="connsiteY2" fmla="*/ 0 h 1147040"/>
                <a:gd name="connsiteX3" fmla="*/ 1709050 w 8822004"/>
                <a:gd name="connsiteY3" fmla="*/ 262370 h 1147040"/>
                <a:gd name="connsiteX4" fmla="*/ 1670181 w 8822004"/>
                <a:gd name="connsiteY4" fmla="*/ 325531 h 1147040"/>
                <a:gd name="connsiteX5" fmla="*/ 1077419 w 8822004"/>
                <a:gd name="connsiteY5" fmla="*/ 325531 h 1147040"/>
                <a:gd name="connsiteX6" fmla="*/ 134830 w 8822004"/>
                <a:gd name="connsiteY6" fmla="*/ 320675 h 1147040"/>
                <a:gd name="connsiteX7" fmla="*/ 18221 w 8822004"/>
                <a:gd name="connsiteY7" fmla="*/ 412993 h 1147040"/>
                <a:gd name="connsiteX8" fmla="*/ 0 w 8822004"/>
                <a:gd name="connsiteY8" fmla="*/ 529599 h 1147040"/>
                <a:gd name="connsiteX9" fmla="*/ 1372 w 8822004"/>
                <a:gd name="connsiteY9" fmla="*/ 573520 h 1147040"/>
                <a:gd name="connsiteX10" fmla="*/ 0 w 8822004"/>
                <a:gd name="connsiteY10" fmla="*/ 617441 h 1147040"/>
                <a:gd name="connsiteX11" fmla="*/ 18221 w 8822004"/>
                <a:gd name="connsiteY11" fmla="*/ 734047 h 1147040"/>
                <a:gd name="connsiteX12" fmla="*/ 134830 w 8822004"/>
                <a:gd name="connsiteY12" fmla="*/ 826365 h 1147040"/>
                <a:gd name="connsiteX13" fmla="*/ 1077419 w 8822004"/>
                <a:gd name="connsiteY13" fmla="*/ 821509 h 1147040"/>
                <a:gd name="connsiteX14" fmla="*/ 1670181 w 8822004"/>
                <a:gd name="connsiteY14" fmla="*/ 821509 h 1147040"/>
                <a:gd name="connsiteX15" fmla="*/ 1709050 w 8822004"/>
                <a:gd name="connsiteY15" fmla="*/ 884670 h 1147040"/>
                <a:gd name="connsiteX16" fmla="*/ 2029725 w 8822004"/>
                <a:gd name="connsiteY16" fmla="*/ 1147040 h 1147040"/>
                <a:gd name="connsiteX17" fmla="*/ 4411002 w 8822004"/>
                <a:gd name="connsiteY17" fmla="*/ 1147040 h 1147040"/>
                <a:gd name="connsiteX18" fmla="*/ 6792279 w 8822004"/>
                <a:gd name="connsiteY18" fmla="*/ 1147040 h 1147040"/>
                <a:gd name="connsiteX19" fmla="*/ 7112954 w 8822004"/>
                <a:gd name="connsiteY19" fmla="*/ 884670 h 1147040"/>
                <a:gd name="connsiteX20" fmla="*/ 7151823 w 8822004"/>
                <a:gd name="connsiteY20" fmla="*/ 821509 h 1147040"/>
                <a:gd name="connsiteX21" fmla="*/ 7744585 w 8822004"/>
                <a:gd name="connsiteY21" fmla="*/ 821509 h 1147040"/>
                <a:gd name="connsiteX22" fmla="*/ 8687174 w 8822004"/>
                <a:gd name="connsiteY22" fmla="*/ 826365 h 1147040"/>
                <a:gd name="connsiteX23" fmla="*/ 8803783 w 8822004"/>
                <a:gd name="connsiteY23" fmla="*/ 734047 h 1147040"/>
                <a:gd name="connsiteX24" fmla="*/ 8822004 w 8822004"/>
                <a:gd name="connsiteY24" fmla="*/ 617441 h 1147040"/>
                <a:gd name="connsiteX25" fmla="*/ 8820632 w 8822004"/>
                <a:gd name="connsiteY25" fmla="*/ 573520 h 1147040"/>
                <a:gd name="connsiteX26" fmla="*/ 8822004 w 8822004"/>
                <a:gd name="connsiteY26" fmla="*/ 529599 h 1147040"/>
                <a:gd name="connsiteX27" fmla="*/ 8803783 w 8822004"/>
                <a:gd name="connsiteY27" fmla="*/ 412993 h 1147040"/>
                <a:gd name="connsiteX28" fmla="*/ 8687174 w 8822004"/>
                <a:gd name="connsiteY28" fmla="*/ 320675 h 1147040"/>
                <a:gd name="connsiteX29" fmla="*/ 7744585 w 8822004"/>
                <a:gd name="connsiteY29" fmla="*/ 325531 h 1147040"/>
                <a:gd name="connsiteX30" fmla="*/ 7151823 w 8822004"/>
                <a:gd name="connsiteY30" fmla="*/ 325531 h 1147040"/>
                <a:gd name="connsiteX31" fmla="*/ 7112954 w 8822004"/>
                <a:gd name="connsiteY31" fmla="*/ 262370 h 1147040"/>
                <a:gd name="connsiteX32" fmla="*/ 6792279 w 8822004"/>
                <a:gd name="connsiteY32" fmla="*/ 0 h 114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22004" h="1147040">
                  <a:moveTo>
                    <a:pt x="6792279" y="0"/>
                  </a:moveTo>
                  <a:lnTo>
                    <a:pt x="4411002" y="0"/>
                  </a:lnTo>
                  <a:lnTo>
                    <a:pt x="2029725" y="0"/>
                  </a:lnTo>
                  <a:cubicBezTo>
                    <a:pt x="1835376" y="0"/>
                    <a:pt x="1747920" y="72883"/>
                    <a:pt x="1709050" y="262370"/>
                  </a:cubicBezTo>
                  <a:cubicBezTo>
                    <a:pt x="1704189" y="291522"/>
                    <a:pt x="1694471" y="315819"/>
                    <a:pt x="1670181" y="325531"/>
                  </a:cubicBezTo>
                  <a:cubicBezTo>
                    <a:pt x="1470971" y="383840"/>
                    <a:pt x="1276623" y="408131"/>
                    <a:pt x="1077419" y="325531"/>
                  </a:cubicBezTo>
                  <a:cubicBezTo>
                    <a:pt x="781035" y="306096"/>
                    <a:pt x="431208" y="310957"/>
                    <a:pt x="134830" y="320675"/>
                  </a:cubicBezTo>
                  <a:cubicBezTo>
                    <a:pt x="86243" y="335253"/>
                    <a:pt x="32795" y="359544"/>
                    <a:pt x="18221" y="412993"/>
                  </a:cubicBezTo>
                  <a:cubicBezTo>
                    <a:pt x="3645" y="451863"/>
                    <a:pt x="0" y="490731"/>
                    <a:pt x="0" y="529599"/>
                  </a:cubicBezTo>
                  <a:lnTo>
                    <a:pt x="1372" y="573520"/>
                  </a:lnTo>
                  <a:lnTo>
                    <a:pt x="0" y="617441"/>
                  </a:lnTo>
                  <a:cubicBezTo>
                    <a:pt x="0" y="656309"/>
                    <a:pt x="3645" y="695177"/>
                    <a:pt x="18221" y="734047"/>
                  </a:cubicBezTo>
                  <a:cubicBezTo>
                    <a:pt x="32795" y="787496"/>
                    <a:pt x="86243" y="811787"/>
                    <a:pt x="134830" y="826365"/>
                  </a:cubicBezTo>
                  <a:cubicBezTo>
                    <a:pt x="431208" y="836083"/>
                    <a:pt x="781035" y="840944"/>
                    <a:pt x="1077419" y="821509"/>
                  </a:cubicBezTo>
                  <a:cubicBezTo>
                    <a:pt x="1276623" y="738909"/>
                    <a:pt x="1470971" y="763200"/>
                    <a:pt x="1670181" y="821509"/>
                  </a:cubicBezTo>
                  <a:cubicBezTo>
                    <a:pt x="1694471" y="831221"/>
                    <a:pt x="1704189" y="855518"/>
                    <a:pt x="1709050" y="884670"/>
                  </a:cubicBezTo>
                  <a:cubicBezTo>
                    <a:pt x="1747920" y="1074157"/>
                    <a:pt x="1835376" y="1147040"/>
                    <a:pt x="2029725" y="1147040"/>
                  </a:cubicBezTo>
                  <a:lnTo>
                    <a:pt x="4411002" y="1147040"/>
                  </a:lnTo>
                  <a:lnTo>
                    <a:pt x="6792279" y="1147040"/>
                  </a:lnTo>
                  <a:cubicBezTo>
                    <a:pt x="6986628" y="1147040"/>
                    <a:pt x="7074084" y="1074157"/>
                    <a:pt x="7112954" y="884670"/>
                  </a:cubicBezTo>
                  <a:cubicBezTo>
                    <a:pt x="7117815" y="855518"/>
                    <a:pt x="7127533" y="831221"/>
                    <a:pt x="7151823" y="821509"/>
                  </a:cubicBezTo>
                  <a:cubicBezTo>
                    <a:pt x="7351033" y="763200"/>
                    <a:pt x="7545381" y="738909"/>
                    <a:pt x="7744585" y="821509"/>
                  </a:cubicBezTo>
                  <a:cubicBezTo>
                    <a:pt x="8040969" y="840944"/>
                    <a:pt x="8390796" y="836083"/>
                    <a:pt x="8687174" y="826365"/>
                  </a:cubicBezTo>
                  <a:cubicBezTo>
                    <a:pt x="8735761" y="811787"/>
                    <a:pt x="8789209" y="787496"/>
                    <a:pt x="8803783" y="734047"/>
                  </a:cubicBezTo>
                  <a:cubicBezTo>
                    <a:pt x="8818359" y="695177"/>
                    <a:pt x="8822004" y="656309"/>
                    <a:pt x="8822004" y="617441"/>
                  </a:cubicBezTo>
                  <a:lnTo>
                    <a:pt x="8820632" y="573520"/>
                  </a:lnTo>
                  <a:lnTo>
                    <a:pt x="8822004" y="529599"/>
                  </a:lnTo>
                  <a:cubicBezTo>
                    <a:pt x="8822004" y="490731"/>
                    <a:pt x="8818359" y="451863"/>
                    <a:pt x="8803783" y="412993"/>
                  </a:cubicBezTo>
                  <a:cubicBezTo>
                    <a:pt x="8789209" y="359544"/>
                    <a:pt x="8735761" y="335253"/>
                    <a:pt x="8687174" y="320675"/>
                  </a:cubicBezTo>
                  <a:cubicBezTo>
                    <a:pt x="8390796" y="310957"/>
                    <a:pt x="8040969" y="306096"/>
                    <a:pt x="7744585" y="325531"/>
                  </a:cubicBezTo>
                  <a:cubicBezTo>
                    <a:pt x="7545381" y="408131"/>
                    <a:pt x="7351033" y="383840"/>
                    <a:pt x="7151823" y="325531"/>
                  </a:cubicBezTo>
                  <a:cubicBezTo>
                    <a:pt x="7127533" y="315819"/>
                    <a:pt x="7117815" y="291522"/>
                    <a:pt x="7112954" y="262370"/>
                  </a:cubicBezTo>
                  <a:cubicBezTo>
                    <a:pt x="7074084" y="72883"/>
                    <a:pt x="6986628" y="0"/>
                    <a:pt x="6792279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>
              <a:solidFill>
                <a:schemeClr val="accent2"/>
              </a:solidFill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6630" name="Text Placeholder 2"/>
          <p:cNvSpPr>
            <a:spLocks/>
          </p:cNvSpPr>
          <p:nvPr/>
        </p:nvSpPr>
        <p:spPr bwMode="auto">
          <a:xfrm>
            <a:off x="3838142" y="5066147"/>
            <a:ext cx="4363748" cy="780472"/>
          </a:xfrm>
          <a:prstGeom prst="roundRect">
            <a:avLst>
              <a:gd name="adj" fmla="val 2985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2400" b="1" dirty="0" smtClean="0">
                <a:latin typeface="Arial" panose="020B0604020202020204" pitchFamily="34" charset="0"/>
              </a:rPr>
              <a:t>Merci de </a:t>
            </a:r>
            <a:r>
              <a:rPr lang="en-US" altLang="en-US" sz="2400" b="1" dirty="0" err="1" smtClean="0">
                <a:latin typeface="Arial" panose="020B0604020202020204" pitchFamily="34" charset="0"/>
              </a:rPr>
              <a:t>votre</a:t>
            </a:r>
            <a:r>
              <a:rPr lang="en-US" altLang="en-US" sz="2400" b="1" dirty="0" smtClean="0">
                <a:latin typeface="Arial" panose="020B0604020202020204" pitchFamily="34" charset="0"/>
              </a:rPr>
              <a:t> attention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26631" name="Rectangle 29"/>
          <p:cNvSpPr>
            <a:spLocks noChangeArrowheads="1"/>
          </p:cNvSpPr>
          <p:nvPr/>
        </p:nvSpPr>
        <p:spPr bwMode="auto">
          <a:xfrm>
            <a:off x="4986338" y="186213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Ma recette préférée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1"/>
          <p:cNvSpPr txBox="1">
            <a:spLocks/>
          </p:cNvSpPr>
          <p:nvPr/>
        </p:nvSpPr>
        <p:spPr bwMode="auto">
          <a:xfrm>
            <a:off x="4332000" y="444640"/>
            <a:ext cx="3528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entury Gothic" panose="020B0502020202020204" pitchFamily="34" charset="0"/>
              </a:rPr>
              <a:t>Mise</a:t>
            </a:r>
            <a:r>
              <a:rPr lang="en-US" altLang="en-US" sz="3200" b="1" dirty="0">
                <a:latin typeface="Century Gothic" panose="020B0502020202020204" pitchFamily="34" charset="0"/>
              </a:rPr>
              <a:t> </a:t>
            </a:r>
            <a:r>
              <a:rPr lang="en-US" altLang="en-US" sz="3200" b="1" dirty="0" err="1">
                <a:latin typeface="Century Gothic" panose="020B0502020202020204" pitchFamily="34" charset="0"/>
              </a:rPr>
              <a:t>en</a:t>
            </a:r>
            <a:r>
              <a:rPr lang="en-US" altLang="en-US" sz="3200" b="1" dirty="0">
                <a:latin typeface="Century Gothic" panose="020B0502020202020204" pitchFamily="34" charset="0"/>
              </a:rPr>
              <a:t> situation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733550"/>
            <a:ext cx="10772775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020763" y="1169988"/>
            <a:ext cx="793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</a:rPr>
              <a:t>Déchiffre le mot caché dans le tableau.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763" y="6005513"/>
            <a:ext cx="450850" cy="477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4511675" y="5721211"/>
            <a:ext cx="27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3399"/>
                </a:solidFill>
                <a:latin typeface="Century Gothic" panose="020B0502020202020204" pitchFamily="34" charset="0"/>
              </a:rPr>
              <a:t>UNE RECETTE</a:t>
            </a:r>
            <a:endParaRPr lang="en-US" sz="3200" b="1" dirty="0">
              <a:solidFill>
                <a:srgbClr val="FF339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e en situation L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15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e rec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e rec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066800" y="448178"/>
            <a:ext cx="397625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rint MT Shadow" pitchFamily="82" charset="0"/>
                <a:cs typeface="+mn-cs"/>
              </a:rPr>
              <a:t>Objectifs:</a:t>
            </a:r>
            <a:endParaRPr lang="fr-F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rint MT Shadow" pitchFamily="82" charset="0"/>
              <a:cs typeface="+mn-cs"/>
            </a:endParaRPr>
          </a:p>
        </p:txBody>
      </p:sp>
      <p:sp>
        <p:nvSpPr>
          <p:cNvPr id="13315" name="ZoneTexte 3"/>
          <p:cNvSpPr txBox="1">
            <a:spLocks noChangeArrowheads="1"/>
          </p:cNvSpPr>
          <p:nvPr/>
        </p:nvSpPr>
        <p:spPr bwMode="auto">
          <a:xfrm>
            <a:off x="5194300" y="3795713"/>
            <a:ext cx="66246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Comic Sans MS" panose="030F0702030302020204" pitchFamily="66" charset="0"/>
              </a:rPr>
              <a:t>- </a:t>
            </a:r>
            <a:r>
              <a:rPr lang="fr-FR" altLang="en-US" sz="3000" b="1" dirty="0">
                <a:latin typeface="Century Gothic" panose="020B0502020202020204" pitchFamily="34" charset="0"/>
              </a:rPr>
              <a:t>Utiliser convenablement les articulateurs d’énumération</a:t>
            </a:r>
          </a:p>
        </p:txBody>
      </p:sp>
      <p:sp>
        <p:nvSpPr>
          <p:cNvPr id="13316" name="ZoneTexte 4"/>
          <p:cNvSpPr txBox="1">
            <a:spLocks noChangeArrowheads="1"/>
          </p:cNvSpPr>
          <p:nvPr/>
        </p:nvSpPr>
        <p:spPr bwMode="auto">
          <a:xfrm>
            <a:off x="5291138" y="2216150"/>
            <a:ext cx="63357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b="1" dirty="0">
                <a:latin typeface="Century Gothic" panose="020B0502020202020204" pitchFamily="34" charset="0"/>
              </a:rPr>
              <a:t>- </a:t>
            </a:r>
            <a:r>
              <a:rPr lang="fr-FR" altLang="en-US" sz="3000" b="1" dirty="0" smtClean="0">
                <a:latin typeface="Century Gothic" panose="020B0502020202020204" pitchFamily="34" charset="0"/>
              </a:rPr>
              <a:t>S’approprier </a:t>
            </a:r>
            <a:r>
              <a:rPr lang="fr-FR" altLang="en-US" sz="3000" b="1" dirty="0">
                <a:latin typeface="Century Gothic" panose="020B0502020202020204" pitchFamily="34" charset="0"/>
              </a:rPr>
              <a:t>les verbes pour préparer une recette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bjs 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2000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32" presetClass="emph" presetSubtype="0" repeatCount="2000" fill="hold" grpId="0" nodeType="after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9EAF3"/>
              </a:clrFrom>
              <a:clrTo>
                <a:srgbClr val="E9EAF3">
                  <a:alpha val="0"/>
                </a:srgbClr>
              </a:clrTo>
            </a:clrChange>
          </a:blip>
          <a:srcRect l="8364" t="15895" r="80990" b="61439"/>
          <a:stretch/>
        </p:blipFill>
        <p:spPr>
          <a:xfrm>
            <a:off x="4177606" y="4495771"/>
            <a:ext cx="1121006" cy="1320296"/>
          </a:xfrm>
          <a:prstGeom prst="rect">
            <a:avLst/>
          </a:prstGeom>
        </p:spPr>
      </p:pic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2468563" y="1098550"/>
            <a:ext cx="7740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Recette pour une salade de fruits</a:t>
            </a:r>
          </a:p>
        </p:txBody>
      </p:sp>
      <p:grpSp>
        <p:nvGrpSpPr>
          <p:cNvPr id="2" name="Groupe 28"/>
          <p:cNvGrpSpPr>
            <a:grpSpLocks/>
          </p:cNvGrpSpPr>
          <p:nvPr/>
        </p:nvGrpSpPr>
        <p:grpSpPr bwMode="auto">
          <a:xfrm>
            <a:off x="277813" y="26988"/>
            <a:ext cx="2477914" cy="962025"/>
            <a:chOff x="277089" y="27710"/>
            <a:chExt cx="2478151" cy="961430"/>
          </a:xfrm>
        </p:grpSpPr>
        <p:pic>
          <p:nvPicPr>
            <p:cNvPr id="14357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89" y="27710"/>
              <a:ext cx="1080000" cy="96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ZoneTexte 21"/>
            <p:cNvSpPr txBox="1">
              <a:spLocks noChangeArrowheads="1"/>
            </p:cNvSpPr>
            <p:nvPr/>
          </p:nvSpPr>
          <p:spPr bwMode="auto">
            <a:xfrm>
              <a:off x="1369322" y="394195"/>
              <a:ext cx="1385918" cy="58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3200" b="1" dirty="0">
                  <a:latin typeface="Century Gothic" panose="020B0502020202020204" pitchFamily="34" charset="0"/>
                </a:rPr>
                <a:t>Je lis</a:t>
              </a:r>
            </a:p>
          </p:txBody>
        </p:sp>
      </p:grp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706438" y="1898650"/>
            <a:ext cx="2660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i="1" dirty="0" smtClean="0">
                <a:latin typeface="Century Gothic" panose="020B0502020202020204" pitchFamily="34" charset="0"/>
              </a:rPr>
              <a:t>Ingrédients:</a:t>
            </a:r>
            <a:endParaRPr lang="fr-FR" altLang="en-US" b="1" dirty="0">
              <a:latin typeface="Century Gothic" panose="020B0502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46188" y="2605088"/>
            <a:ext cx="2449512" cy="665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i="1" dirty="0">
                <a:solidFill>
                  <a:schemeClr val="tx1"/>
                </a:solidFill>
                <a:latin typeface="Comic Sans MS" pitchFamily="66" charset="0"/>
              </a:rPr>
              <a:t>Deux pommes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83238" y="2605088"/>
            <a:ext cx="2124075" cy="665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i="1" dirty="0">
                <a:solidFill>
                  <a:schemeClr val="tx1"/>
                </a:solidFill>
                <a:latin typeface="Comic Sans MS" pitchFamily="66" charset="0"/>
              </a:rPr>
              <a:t>, deux kiwis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63925" y="2605088"/>
            <a:ext cx="2339975" cy="665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i="1" dirty="0">
                <a:solidFill>
                  <a:schemeClr val="tx1"/>
                </a:solidFill>
                <a:latin typeface="Comic Sans MS" pitchFamily="66" charset="0"/>
              </a:rPr>
              <a:t>, deux poires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78238" y="3406527"/>
            <a:ext cx="3600000" cy="665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i="1" dirty="0">
                <a:solidFill>
                  <a:schemeClr val="tx1"/>
                </a:solidFill>
                <a:latin typeface="Comic Sans MS" pitchFamily="66" charset="0"/>
              </a:rPr>
              <a:t>, du jus de </a:t>
            </a:r>
            <a:r>
              <a:rPr lang="fr-FR" sz="2800" i="1" dirty="0" smtClean="0">
                <a:solidFill>
                  <a:schemeClr val="tx1"/>
                </a:solidFill>
                <a:latin typeface="Comic Sans MS" pitchFamily="66" charset="0"/>
              </a:rPr>
              <a:t>mangue .</a:t>
            </a:r>
            <a:endParaRPr lang="fr-FR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08875" y="2605088"/>
            <a:ext cx="2700338" cy="665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i="1" dirty="0">
                <a:solidFill>
                  <a:schemeClr val="tx1"/>
                </a:solidFill>
                <a:latin typeface="Comic Sans MS" pitchFamily="66" charset="0"/>
              </a:rPr>
              <a:t>, deux oranges,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69963" y="3422650"/>
            <a:ext cx="2411412" cy="665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i="1" dirty="0">
                <a:solidFill>
                  <a:schemeClr val="tx1"/>
                </a:solidFill>
                <a:latin typeface="Comic Sans MS" pitchFamily="66" charset="0"/>
              </a:rPr>
              <a:t>deux bananes</a:t>
            </a:r>
            <a:endParaRPr lang="fr-FR" sz="2800" dirty="0">
              <a:solidFill>
                <a:schemeClr val="tx1"/>
              </a:solidFill>
            </a:endParaRPr>
          </a:p>
        </p:txBody>
      </p:sp>
      <p:grpSp>
        <p:nvGrpSpPr>
          <p:cNvPr id="3" name="Groupe 15"/>
          <p:cNvGrpSpPr>
            <a:grpSpLocks/>
          </p:cNvGrpSpPr>
          <p:nvPr/>
        </p:nvGrpSpPr>
        <p:grpSpPr bwMode="auto">
          <a:xfrm>
            <a:off x="1462505" y="4495771"/>
            <a:ext cx="1906352" cy="1223294"/>
            <a:chOff x="4447308" y="4246419"/>
            <a:chExt cx="4017819" cy="2008908"/>
          </a:xfrm>
        </p:grpSpPr>
        <p:pic>
          <p:nvPicPr>
            <p:cNvPr id="14355" name="Image 13" descr="une pomm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7308" y="4260272"/>
              <a:ext cx="1995055" cy="1995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Image 14" descr="une pomm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072" y="4246419"/>
              <a:ext cx="1995055" cy="1995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Image 17" descr="kiwi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2" b="3788"/>
          <a:stretch/>
        </p:blipFill>
        <p:spPr bwMode="auto">
          <a:xfrm>
            <a:off x="5954294" y="4648400"/>
            <a:ext cx="1447887" cy="126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 descr="bananae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3759" r="16130" b="7722"/>
          <a:stretch/>
        </p:blipFill>
        <p:spPr bwMode="auto">
          <a:xfrm>
            <a:off x="1357710" y="4305384"/>
            <a:ext cx="1398018" cy="120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 descr="orange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8462" r="5473" b="23797"/>
          <a:stretch/>
        </p:blipFill>
        <p:spPr bwMode="auto">
          <a:xfrm>
            <a:off x="8018349" y="3435993"/>
            <a:ext cx="1951441" cy="127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28"/>
          <p:cNvGrpSpPr>
            <a:grpSpLocks/>
          </p:cNvGrpSpPr>
          <p:nvPr/>
        </p:nvGrpSpPr>
        <p:grpSpPr bwMode="auto">
          <a:xfrm>
            <a:off x="6570462" y="2937669"/>
            <a:ext cx="1876826" cy="3034134"/>
            <a:chOff x="8890527" y="3329406"/>
            <a:chExt cx="1875880" cy="3034706"/>
          </a:xfrm>
        </p:grpSpPr>
        <p:pic>
          <p:nvPicPr>
            <p:cNvPr id="14353" name="Image 21" descr="ob_94aaf0_87709657-o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9" t="35127" r="39709"/>
            <a:stretch>
              <a:fillRect/>
            </a:stretch>
          </p:blipFill>
          <p:spPr bwMode="auto">
            <a:xfrm>
              <a:off x="9296298" y="4234018"/>
              <a:ext cx="1193429" cy="2130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Image 23" descr="purepng.com-mangomangofruithalvedfrontalfullsweetfresh-481521564634qp959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527" y="3329406"/>
              <a:ext cx="1875880" cy="187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 lis 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4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1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7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28" grpId="0"/>
      <p:bldP spid="30" grpId="0"/>
      <p:bldP spid="31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/>
          </p:cNvPr>
          <p:cNvSpPr/>
          <p:nvPr/>
        </p:nvSpPr>
        <p:spPr bwMode="auto">
          <a:xfrm>
            <a:off x="3557588" y="4508500"/>
            <a:ext cx="8280400" cy="584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cs typeface="Arial" pitchFamily="34" charset="0"/>
            </a:endParaRPr>
          </a:p>
        </p:txBody>
      </p: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3157538" y="1614488"/>
            <a:ext cx="8809037" cy="592137"/>
            <a:chOff x="3654104" y="1933234"/>
            <a:chExt cx="7877560" cy="592035"/>
          </a:xfrm>
        </p:grpSpPr>
        <p:sp>
          <p:nvSpPr>
            <p:cNvPr id="60" name="Rectangle 59">
              <a:extLst/>
            </p:cNvPr>
            <p:cNvSpPr/>
            <p:nvPr/>
          </p:nvSpPr>
          <p:spPr>
            <a:xfrm>
              <a:off x="3906799" y="1939583"/>
              <a:ext cx="7497098" cy="5825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cs typeface="Arial" pitchFamily="34" charset="0"/>
              </a:endParaRPr>
            </a:p>
          </p:txBody>
        </p:sp>
        <p:sp>
          <p:nvSpPr>
            <p:cNvPr id="61" name="Rectangle 60">
              <a:extLst/>
            </p:cNvPr>
            <p:cNvSpPr/>
            <p:nvPr/>
          </p:nvSpPr>
          <p:spPr>
            <a:xfrm>
              <a:off x="11476299" y="1939583"/>
              <a:ext cx="55365" cy="582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2" name="Rectangle 61">
              <a:extLst/>
            </p:cNvPr>
            <p:cNvSpPr/>
            <p:nvPr/>
          </p:nvSpPr>
          <p:spPr>
            <a:xfrm>
              <a:off x="11399638" y="1939583"/>
              <a:ext cx="53946" cy="582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89" name="Freeform: Shape 88">
              <a:extLst/>
            </p:cNvPr>
            <p:cNvSpPr/>
            <p:nvPr/>
          </p:nvSpPr>
          <p:spPr>
            <a:xfrm>
              <a:off x="3654104" y="1933234"/>
              <a:ext cx="258374" cy="592035"/>
            </a:xfrm>
            <a:custGeom>
              <a:avLst/>
              <a:gdLst/>
              <a:ahLst/>
              <a:cxnLst/>
              <a:rect l="l" t="t" r="r" b="b"/>
              <a:pathLst>
                <a:path w="215653" h="492919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3200400" y="3567113"/>
            <a:ext cx="8769350" cy="603250"/>
            <a:chOff x="3667844" y="3720288"/>
            <a:chExt cx="7934302" cy="602552"/>
          </a:xfrm>
        </p:grpSpPr>
        <p:sp>
          <p:nvSpPr>
            <p:cNvPr id="66" name="Rectangle 65">
              <a:extLst/>
            </p:cNvPr>
            <p:cNvSpPr/>
            <p:nvPr/>
          </p:nvSpPr>
          <p:spPr>
            <a:xfrm>
              <a:off x="3956547" y="3720288"/>
              <a:ext cx="7523511" cy="5835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cs typeface="Arial" pitchFamily="34" charset="0"/>
              </a:endParaRPr>
            </a:p>
          </p:txBody>
        </p:sp>
        <p:sp>
          <p:nvSpPr>
            <p:cNvPr id="67" name="Rectangle 66">
              <a:extLst/>
            </p:cNvPr>
            <p:cNvSpPr/>
            <p:nvPr/>
          </p:nvSpPr>
          <p:spPr>
            <a:xfrm>
              <a:off x="11546129" y="3720288"/>
              <a:ext cx="56017" cy="5835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8" name="Rectangle 67">
              <a:extLst/>
            </p:cNvPr>
            <p:cNvSpPr/>
            <p:nvPr/>
          </p:nvSpPr>
          <p:spPr>
            <a:xfrm>
              <a:off x="11471440" y="3720288"/>
              <a:ext cx="53144" cy="5835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91" name="Freeform: Shape 90">
              <a:extLst/>
            </p:cNvPr>
            <p:cNvSpPr/>
            <p:nvPr/>
          </p:nvSpPr>
          <p:spPr>
            <a:xfrm>
              <a:off x="3667844" y="3720288"/>
              <a:ext cx="392119" cy="602552"/>
            </a:xfrm>
            <a:custGeom>
              <a:avLst/>
              <a:gdLst/>
              <a:ahLst/>
              <a:cxnLst/>
              <a:rect l="l" t="t" r="r" b="b"/>
              <a:pathLst>
                <a:path w="326157" h="501291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9" name="Rectangle 68">
            <a:extLst/>
          </p:cNvPr>
          <p:cNvSpPr/>
          <p:nvPr/>
        </p:nvSpPr>
        <p:spPr bwMode="auto">
          <a:xfrm>
            <a:off x="3698875" y="4524375"/>
            <a:ext cx="7956550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Enfin, ajoute du jus de citron ou de mangue.</a:t>
            </a:r>
            <a:endParaRPr lang="ko-KR" altLang="en-US" sz="28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Freeform: Shape 91">
            <a:extLst/>
          </p:cNvPr>
          <p:cNvSpPr/>
          <p:nvPr/>
        </p:nvSpPr>
        <p:spPr bwMode="auto">
          <a:xfrm>
            <a:off x="3197225" y="4548188"/>
            <a:ext cx="423863" cy="592137"/>
          </a:xfrm>
          <a:custGeom>
            <a:avLst/>
            <a:gdLst/>
            <a:ahLst/>
            <a:cxnLst/>
            <a:rect l="l" t="t" r="r" b="b"/>
            <a:pathLst>
              <a:path w="352946" h="492919">
                <a:moveTo>
                  <a:pt x="200919" y="143657"/>
                </a:moveTo>
                <a:lnTo>
                  <a:pt x="88069" y="311423"/>
                </a:lnTo>
                <a:lnTo>
                  <a:pt x="200919" y="311423"/>
                </a:lnTo>
                <a:close/>
                <a:moveTo>
                  <a:pt x="212974" y="0"/>
                </a:moveTo>
                <a:lnTo>
                  <a:pt x="292001" y="0"/>
                </a:lnTo>
                <a:lnTo>
                  <a:pt x="292001" y="311423"/>
                </a:lnTo>
                <a:lnTo>
                  <a:pt x="352946" y="311423"/>
                </a:lnTo>
                <a:lnTo>
                  <a:pt x="352946" y="394135"/>
                </a:lnTo>
                <a:lnTo>
                  <a:pt x="292001" y="394135"/>
                </a:lnTo>
                <a:lnTo>
                  <a:pt x="292001" y="492919"/>
                </a:lnTo>
                <a:lnTo>
                  <a:pt x="200919" y="492919"/>
                </a:lnTo>
                <a:lnTo>
                  <a:pt x="200919" y="394135"/>
                </a:lnTo>
                <a:lnTo>
                  <a:pt x="0" y="394135"/>
                </a:lnTo>
                <a:lnTo>
                  <a:pt x="0" y="3117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5367" name="Group 6"/>
          <p:cNvGrpSpPr>
            <a:grpSpLocks/>
          </p:cNvGrpSpPr>
          <p:nvPr/>
        </p:nvGrpSpPr>
        <p:grpSpPr bwMode="auto">
          <a:xfrm>
            <a:off x="3157538" y="2598738"/>
            <a:ext cx="8815387" cy="592137"/>
            <a:chOff x="3857084" y="2826990"/>
            <a:chExt cx="7702655" cy="592035"/>
          </a:xfrm>
        </p:grpSpPr>
        <p:sp>
          <p:nvSpPr>
            <p:cNvPr id="63" name="Isosceles Triangle 1">
              <a:extLst/>
            </p:cNvPr>
            <p:cNvSpPr/>
            <p:nvPr/>
          </p:nvSpPr>
          <p:spPr>
            <a:xfrm>
              <a:off x="3895923" y="2833339"/>
              <a:ext cx="7643009" cy="584099"/>
            </a:xfrm>
            <a:custGeom>
              <a:avLst/>
              <a:gdLst>
                <a:gd name="connsiteX0" fmla="*/ 208160 w 8101851"/>
                <a:gd name="connsiteY0" fmla="*/ 0 h 648000"/>
                <a:gd name="connsiteX1" fmla="*/ 8101851 w 8101851"/>
                <a:gd name="connsiteY1" fmla="*/ 0 h 648000"/>
                <a:gd name="connsiteX2" fmla="*/ 8101851 w 8101851"/>
                <a:gd name="connsiteY2" fmla="*/ 648000 h 648000"/>
                <a:gd name="connsiteX3" fmla="*/ 416319 w 8101851"/>
                <a:gd name="connsiteY3" fmla="*/ 648000 h 648000"/>
                <a:gd name="connsiteX4" fmla="*/ 208160 w 8101851"/>
                <a:gd name="connsiteY4" fmla="*/ 648000 h 648000"/>
                <a:gd name="connsiteX5" fmla="*/ 0 w 8101851"/>
                <a:gd name="connsiteY5" fmla="*/ 648000 h 648000"/>
                <a:gd name="connsiteX6" fmla="*/ 283910 w 8101851"/>
                <a:gd name="connsiteY6" fmla="*/ 314984 h 648000"/>
                <a:gd name="connsiteX7" fmla="*/ 208160 w 8101851"/>
                <a:gd name="connsiteY7" fmla="*/ 0 h 648000"/>
                <a:gd name="connsiteX0" fmla="*/ 208160 w 8101851"/>
                <a:gd name="connsiteY0" fmla="*/ 0 h 648000"/>
                <a:gd name="connsiteX1" fmla="*/ 8101851 w 8101851"/>
                <a:gd name="connsiteY1" fmla="*/ 0 h 648000"/>
                <a:gd name="connsiteX2" fmla="*/ 8101851 w 8101851"/>
                <a:gd name="connsiteY2" fmla="*/ 648000 h 648000"/>
                <a:gd name="connsiteX3" fmla="*/ 416319 w 8101851"/>
                <a:gd name="connsiteY3" fmla="*/ 648000 h 648000"/>
                <a:gd name="connsiteX4" fmla="*/ 208160 w 8101851"/>
                <a:gd name="connsiteY4" fmla="*/ 648000 h 648000"/>
                <a:gd name="connsiteX5" fmla="*/ 0 w 8101851"/>
                <a:gd name="connsiteY5" fmla="*/ 648000 h 648000"/>
                <a:gd name="connsiteX6" fmla="*/ 283910 w 8101851"/>
                <a:gd name="connsiteY6" fmla="*/ 314984 h 648000"/>
                <a:gd name="connsiteX7" fmla="*/ 208160 w 8101851"/>
                <a:gd name="connsiteY7" fmla="*/ 0 h 648000"/>
                <a:gd name="connsiteX0" fmla="*/ 208160 w 8101851"/>
                <a:gd name="connsiteY0" fmla="*/ 0 h 648000"/>
                <a:gd name="connsiteX1" fmla="*/ 8101851 w 8101851"/>
                <a:gd name="connsiteY1" fmla="*/ 0 h 648000"/>
                <a:gd name="connsiteX2" fmla="*/ 8101851 w 8101851"/>
                <a:gd name="connsiteY2" fmla="*/ 648000 h 648000"/>
                <a:gd name="connsiteX3" fmla="*/ 416319 w 8101851"/>
                <a:gd name="connsiteY3" fmla="*/ 648000 h 648000"/>
                <a:gd name="connsiteX4" fmla="*/ 208160 w 8101851"/>
                <a:gd name="connsiteY4" fmla="*/ 648000 h 648000"/>
                <a:gd name="connsiteX5" fmla="*/ 0 w 8101851"/>
                <a:gd name="connsiteY5" fmla="*/ 648000 h 648000"/>
                <a:gd name="connsiteX6" fmla="*/ 283910 w 8101851"/>
                <a:gd name="connsiteY6" fmla="*/ 314984 h 648000"/>
                <a:gd name="connsiteX7" fmla="*/ 208160 w 8101851"/>
                <a:gd name="connsiteY7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1851" h="648000">
                  <a:moveTo>
                    <a:pt x="208160" y="0"/>
                  </a:moveTo>
                  <a:lnTo>
                    <a:pt x="8101851" y="0"/>
                  </a:lnTo>
                  <a:lnTo>
                    <a:pt x="8101851" y="648000"/>
                  </a:lnTo>
                  <a:lnTo>
                    <a:pt x="416319" y="648000"/>
                  </a:lnTo>
                  <a:lnTo>
                    <a:pt x="208160" y="648000"/>
                  </a:lnTo>
                  <a:lnTo>
                    <a:pt x="0" y="648000"/>
                  </a:lnTo>
                  <a:cubicBezTo>
                    <a:pt x="94637" y="536995"/>
                    <a:pt x="81060" y="391484"/>
                    <a:pt x="283910" y="314984"/>
                  </a:cubicBezTo>
                  <a:cubicBezTo>
                    <a:pt x="478696" y="115099"/>
                    <a:pt x="208160" y="96368"/>
                    <a:pt x="20816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90" name="Freeform: Shape 89">
              <a:extLst/>
            </p:cNvPr>
            <p:cNvSpPr/>
            <p:nvPr/>
          </p:nvSpPr>
          <p:spPr>
            <a:xfrm>
              <a:off x="3857084" y="2826990"/>
              <a:ext cx="396715" cy="592035"/>
            </a:xfrm>
            <a:custGeom>
              <a:avLst/>
              <a:gdLst/>
              <a:ahLst/>
              <a:cxnLst/>
              <a:rect l="l" t="t" r="r" b="b"/>
              <a:pathLst>
                <a:path w="329840" h="492919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Rectangle 63">
              <a:extLst/>
            </p:cNvPr>
            <p:cNvSpPr/>
            <p:nvPr/>
          </p:nvSpPr>
          <p:spPr>
            <a:xfrm>
              <a:off x="11505642" y="2833339"/>
              <a:ext cx="54097" cy="584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65" name="Rectangle 64">
              <a:extLst/>
            </p:cNvPr>
            <p:cNvSpPr/>
            <p:nvPr/>
          </p:nvSpPr>
          <p:spPr>
            <a:xfrm>
              <a:off x="11426576" y="2833339"/>
              <a:ext cx="54098" cy="5840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643313" y="1652588"/>
            <a:ext cx="6761162" cy="55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28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D’abord, lave les fruits.</a:t>
            </a:r>
            <a:endParaRPr lang="fr-FR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646488" y="3587750"/>
            <a:ext cx="6084000" cy="55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Puis, mets le tout dans un saladier.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27438" y="2484438"/>
            <a:ext cx="9251950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27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Ensuite, épluche-les  et coupe-les  en morceaux.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76288" y="249238"/>
            <a:ext cx="59293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600" dirty="0">
                <a:latin typeface="Century Gothic" panose="020B0502020202020204" pitchFamily="34" charset="0"/>
              </a:rPr>
              <a:t>Étapes de la préparation</a:t>
            </a:r>
          </a:p>
        </p:txBody>
      </p:sp>
      <p:sp>
        <p:nvSpPr>
          <p:cNvPr id="41" name="Rectangle 40">
            <a:extLst/>
          </p:cNvPr>
          <p:cNvSpPr/>
          <p:nvPr/>
        </p:nvSpPr>
        <p:spPr bwMode="auto">
          <a:xfrm>
            <a:off x="11896725" y="4511675"/>
            <a:ext cx="61913" cy="5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42" name="Rectangle 41">
            <a:extLst/>
          </p:cNvPr>
          <p:cNvSpPr/>
          <p:nvPr/>
        </p:nvSpPr>
        <p:spPr bwMode="auto">
          <a:xfrm>
            <a:off x="11820525" y="4511675"/>
            <a:ext cx="57150" cy="5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étapes de la pré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4" grpId="0"/>
      <p:bldP spid="37" grpId="0"/>
      <p:bldP spid="38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2"/>
          <p:cNvSpPr txBox="1">
            <a:spLocks noChangeArrowheads="1"/>
          </p:cNvSpPr>
          <p:nvPr/>
        </p:nvSpPr>
        <p:spPr bwMode="auto">
          <a:xfrm>
            <a:off x="1427163" y="263525"/>
            <a:ext cx="25193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 dirty="0" smtClean="0">
                <a:latin typeface="Century Gothic" panose="020B0502020202020204" pitchFamily="34" charset="0"/>
              </a:rPr>
              <a:t>Questions:</a:t>
            </a:r>
            <a:endParaRPr lang="fr-FR" altLang="en-US" sz="3200" b="1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 dirty="0">
              <a:latin typeface="Arial" panose="020B0604020202020204" pitchFamily="34" charset="0"/>
            </a:endParaRPr>
          </a:p>
        </p:txBody>
      </p:sp>
      <p:grpSp>
        <p:nvGrpSpPr>
          <p:cNvPr id="2" name="Groupe 29"/>
          <p:cNvGrpSpPr>
            <a:grpSpLocks/>
          </p:cNvGrpSpPr>
          <p:nvPr/>
        </p:nvGrpSpPr>
        <p:grpSpPr bwMode="auto">
          <a:xfrm>
            <a:off x="2922588" y="3659563"/>
            <a:ext cx="8867775" cy="1661993"/>
            <a:chOff x="2922588" y="3836988"/>
            <a:chExt cx="8867775" cy="1661695"/>
          </a:xfrm>
        </p:grpSpPr>
        <p:sp>
          <p:nvSpPr>
            <p:cNvPr id="16412" name="ZoneTexte 1"/>
            <p:cNvSpPr txBox="1">
              <a:spLocks noChangeArrowheads="1"/>
            </p:cNvSpPr>
            <p:nvPr/>
          </p:nvSpPr>
          <p:spPr bwMode="auto">
            <a:xfrm>
              <a:off x="2922588" y="3836988"/>
              <a:ext cx="8677275" cy="166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FontTx/>
                <a:buNone/>
              </a:pPr>
              <a:r>
                <a:rPr lang="fr-FR" altLang="en-US" dirty="0">
                  <a:latin typeface="Century Gothic" panose="020B0502020202020204" pitchFamily="34" charset="0"/>
                </a:rPr>
                <a:t>2. A quel moment du repas peut-on prendre cette </a:t>
              </a:r>
              <a:r>
                <a:rPr lang="fr-FR" altLang="en-US" dirty="0" smtClean="0">
                  <a:latin typeface="Century Gothic" panose="020B0502020202020204" pitchFamily="34" charset="0"/>
                </a:rPr>
                <a:t>salade? </a:t>
              </a:r>
              <a:endParaRPr lang="fr-FR" altLang="en-US" dirty="0">
                <a:latin typeface="Century Gothic" panose="020B0502020202020204" pitchFamily="34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FontTx/>
                <a:buNone/>
              </a:pPr>
              <a:r>
                <a:rPr lang="fr-FR" altLang="en-US" sz="1800" dirty="0">
                  <a:latin typeface="Arial" panose="020B0604020202020204" pitchFamily="34" charset="0"/>
                </a:rPr>
                <a:t/>
              </a:r>
              <a:br>
                <a:rPr lang="fr-FR" altLang="en-US" sz="1800" dirty="0">
                  <a:latin typeface="Arial" panose="020B0604020202020204" pitchFamily="34" charset="0"/>
                </a:rPr>
              </a:br>
              <a:endParaRPr lang="fr-FR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3006725" y="4876613"/>
              <a:ext cx="8783638" cy="576160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Aft>
                  <a:spcPts val="200"/>
                </a:spcAft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………………………………………………………………………………………………….</a:t>
              </a: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840038" y="96996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1. Relève les </a:t>
            </a:r>
            <a:r>
              <a:rPr lang="fr-FR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cinq</a:t>
            </a:r>
            <a:r>
              <a:rPr lang="fr-FR" altLang="en-US" dirty="0">
                <a:latin typeface="Century Gothic" panose="020B0502020202020204" pitchFamily="34" charset="0"/>
              </a:rPr>
              <a:t> actions </a:t>
            </a:r>
            <a:r>
              <a:rPr lang="fr-FR" altLang="en-US" dirty="0" smtClean="0">
                <a:latin typeface="Century Gothic" panose="020B0502020202020204" pitchFamily="34" charset="0"/>
              </a:rPr>
              <a:t>(les verbes</a:t>
            </a:r>
            <a:r>
              <a:rPr lang="fr-FR" altLang="en-US" dirty="0">
                <a:latin typeface="Century Gothic" panose="020B0502020202020204" pitchFamily="34" charset="0"/>
              </a:rPr>
              <a:t>) décrites dans cette </a:t>
            </a:r>
            <a:r>
              <a:rPr lang="fr-FR" altLang="en-US" dirty="0" smtClean="0">
                <a:latin typeface="Century Gothic" panose="020B0502020202020204" pitchFamily="34" charset="0"/>
              </a:rPr>
              <a:t>recette? </a:t>
            </a:r>
            <a:endParaRPr lang="fr-FR" altLang="en-US" dirty="0">
              <a:latin typeface="Century Gothic" panose="020B0502020202020204" pitchFamily="34" charset="0"/>
            </a:endParaRPr>
          </a:p>
        </p:txBody>
      </p:sp>
      <p:grpSp>
        <p:nvGrpSpPr>
          <p:cNvPr id="5" name="Groupe 27"/>
          <p:cNvGrpSpPr>
            <a:grpSpLocks/>
          </p:cNvGrpSpPr>
          <p:nvPr/>
        </p:nvGrpSpPr>
        <p:grpSpPr bwMode="auto">
          <a:xfrm>
            <a:off x="3282950" y="1954213"/>
            <a:ext cx="8228013" cy="1565275"/>
            <a:chOff x="3282950" y="1954208"/>
            <a:chExt cx="8228013" cy="1565280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3282950" y="1954208"/>
              <a:ext cx="2520950" cy="6921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Aft>
                  <a:spcPts val="200"/>
                </a:spcAft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a- ……………………</a:t>
              </a: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8991600" y="1966908"/>
              <a:ext cx="2519363" cy="6937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Aft>
                  <a:spcPts val="200"/>
                </a:spcAft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c- ……………………</a:t>
              </a:r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4697413" y="2825748"/>
              <a:ext cx="2519362" cy="6937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Aft>
                  <a:spcPts val="200"/>
                </a:spcAft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d- ……………………</a:t>
              </a:r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7578725" y="2798761"/>
              <a:ext cx="2519363" cy="6921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Aft>
                  <a:spcPts val="200"/>
                </a:spcAft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e- ……………………</a:t>
              </a:r>
            </a:p>
          </p:txBody>
        </p:sp>
        <p:sp>
          <p:nvSpPr>
            <p:cNvPr id="25" name="Rectangle à coins arrondis 24"/>
            <p:cNvSpPr/>
            <p:nvPr/>
          </p:nvSpPr>
          <p:spPr>
            <a:xfrm>
              <a:off x="6164263" y="1954208"/>
              <a:ext cx="2520950" cy="6921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Aft>
                  <a:spcPts val="200"/>
                </a:spcAft>
                <a:defRPr/>
              </a:pPr>
              <a:r>
                <a:rPr lang="fr-FR" b="1" dirty="0">
                  <a:solidFill>
                    <a:schemeClr val="tx1"/>
                  </a:solidFill>
                </a:rPr>
                <a:t>b- ……………………</a:t>
              </a:r>
            </a:p>
          </p:txBody>
        </p:sp>
      </p:grpSp>
      <p:sp>
        <p:nvSpPr>
          <p:cNvPr id="22" name="Rectangle à coins arrondis 21"/>
          <p:cNvSpPr/>
          <p:nvPr/>
        </p:nvSpPr>
        <p:spPr>
          <a:xfrm>
            <a:off x="9061450" y="2022475"/>
            <a:ext cx="2374900" cy="57626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coupe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3352800" y="2008188"/>
            <a:ext cx="2376488" cy="57626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lave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6262688" y="2009775"/>
            <a:ext cx="2376487" cy="57467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épluche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4779963" y="2868613"/>
            <a:ext cx="2374900" cy="57626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mets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696200" y="2852738"/>
            <a:ext cx="2376488" cy="57626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ajoute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117850" y="4659027"/>
            <a:ext cx="8676000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On prend cette salade </a:t>
            </a:r>
            <a:r>
              <a:rPr lang="fr-FR" sz="3200" b="1" dirty="0" smtClean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à la fin du repas</a:t>
            </a:r>
            <a:r>
              <a:rPr lang="fr-FR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ZoneTexte 1"/>
          <p:cNvSpPr txBox="1">
            <a:spLocks noChangeArrowheads="1"/>
          </p:cNvSpPr>
          <p:nvPr/>
        </p:nvSpPr>
        <p:spPr bwMode="auto">
          <a:xfrm>
            <a:off x="2922587" y="5353789"/>
            <a:ext cx="867727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3. Comment appelle-t-on ce </a:t>
            </a:r>
            <a:r>
              <a:rPr lang="fr-FR" altLang="en-US" dirty="0" smtClean="0">
                <a:latin typeface="Century Gothic" panose="020B0502020202020204" pitchFamily="34" charset="0"/>
              </a:rPr>
              <a:t>service? </a:t>
            </a:r>
            <a:endParaRPr lang="fr-FR" altLang="en-US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FR" altLang="en-US" sz="1800" dirty="0">
                <a:latin typeface="Arial" panose="020B0604020202020204" pitchFamily="34" charset="0"/>
              </a:rPr>
              <a:t/>
            </a:r>
            <a:br>
              <a:rPr lang="fr-FR" altLang="en-US" sz="1800" dirty="0">
                <a:latin typeface="Arial" panose="020B0604020202020204" pitchFamily="34" charset="0"/>
              </a:rPr>
            </a:br>
            <a:endParaRPr lang="fr-FR" altLang="en-US" sz="1800" dirty="0">
              <a:latin typeface="Arial" panose="020B0604020202020204" pitchFamily="34" charset="0"/>
            </a:endParaRPr>
          </a:p>
        </p:txBody>
      </p:sp>
      <p:sp>
        <p:nvSpPr>
          <p:cNvPr id="38" name="ZoneTexte 37"/>
          <p:cNvSpPr txBox="1">
            <a:spLocks noChangeArrowheads="1"/>
          </p:cNvSpPr>
          <p:nvPr/>
        </p:nvSpPr>
        <p:spPr bwMode="auto">
          <a:xfrm>
            <a:off x="3117850" y="5822753"/>
            <a:ext cx="7663881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FontTx/>
              <a:buNone/>
              <a:defRPr/>
            </a:pPr>
            <a:r>
              <a:rPr lang="fr-FR" altLang="en-US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On appelle ce service </a:t>
            </a:r>
            <a:r>
              <a:rPr lang="fr-FR" alt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le dessert</a:t>
            </a:r>
            <a:r>
              <a:rPr lang="fr-FR" altLang="en-US" sz="32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0300" y="263525"/>
            <a:ext cx="628650" cy="611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113463" y="263525"/>
            <a:ext cx="887412" cy="473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7437438" y="263525"/>
            <a:ext cx="141287" cy="227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949"/>
            <a:ext cx="2700000" cy="1729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6 questions énoncé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24" presetID="1" presetClass="entr" presetSubtype="0" fill="hold" grpId="0" nodeType="afterEffect" nodePh="1">
                                  <p:stCondLst>
                                    <p:cond delay="500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6 réponse q1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75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37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6 réponse q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6 réponse q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4" grpId="0"/>
      <p:bldP spid="22" grpId="0" animBg="1"/>
      <p:bldP spid="20" grpId="0" animBg="1"/>
      <p:bldP spid="21" grpId="0" animBg="1"/>
      <p:bldP spid="23" grpId="0" animBg="1"/>
      <p:bldP spid="24" grpId="0" animBg="1"/>
      <p:bldP spid="37" grpId="0"/>
      <p:bldP spid="3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 bwMode="auto">
          <a:xfrm>
            <a:off x="3610496" y="207963"/>
            <a:ext cx="1980000" cy="64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lave</a:t>
            </a:r>
          </a:p>
        </p:txBody>
      </p:sp>
      <p:sp>
        <p:nvSpPr>
          <p:cNvPr id="12" name="Rectangle à coins arrondis 11"/>
          <p:cNvSpPr/>
          <p:nvPr/>
        </p:nvSpPr>
        <p:spPr bwMode="auto">
          <a:xfrm>
            <a:off x="9155372" y="220663"/>
            <a:ext cx="1980000" cy="64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coupe</a:t>
            </a:r>
          </a:p>
        </p:txBody>
      </p:sp>
      <p:sp>
        <p:nvSpPr>
          <p:cNvPr id="14" name="Rectangle à coins arrondis 13"/>
          <p:cNvSpPr/>
          <p:nvPr/>
        </p:nvSpPr>
        <p:spPr bwMode="auto">
          <a:xfrm>
            <a:off x="5134144" y="1106796"/>
            <a:ext cx="1980000" cy="64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mets</a:t>
            </a: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7756144" y="1079809"/>
            <a:ext cx="1980000" cy="64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ajoute</a:t>
            </a:r>
          </a:p>
        </p:txBody>
      </p:sp>
      <p:sp>
        <p:nvSpPr>
          <p:cNvPr id="25" name="Rectangle à coins arrondis 24"/>
          <p:cNvSpPr/>
          <p:nvPr/>
        </p:nvSpPr>
        <p:spPr bwMode="auto">
          <a:xfrm>
            <a:off x="6205207" y="207963"/>
            <a:ext cx="2340000" cy="648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ts val="200"/>
              </a:spcAft>
              <a:defRPr/>
            </a:pPr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épluche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797713" y="2355973"/>
            <a:ext cx="4212000" cy="783193"/>
          </a:xfrm>
          <a:prstGeom prst="wedgeRoundRectCallout">
            <a:avLst>
              <a:gd name="adj1" fmla="val -110096"/>
              <a:gd name="adj2" fmla="val 8799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4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Lave</a:t>
            </a:r>
            <a:r>
              <a:rPr lang="fr-FR" sz="4000" b="1" dirty="0" smtClean="0">
                <a:latin typeface="Century Gothic" panose="020B0502020202020204" pitchFamily="34" charset="0"/>
              </a:rPr>
              <a:t> </a:t>
            </a:r>
            <a:r>
              <a:rPr lang="fr-FR" sz="4000" b="1" dirty="0">
                <a:latin typeface="Century Gothic" panose="020B0502020202020204" pitchFamily="34" charset="0"/>
              </a:rPr>
              <a:t>les fruits.</a:t>
            </a:r>
          </a:p>
        </p:txBody>
      </p:sp>
      <p:sp>
        <p:nvSpPr>
          <p:cNvPr id="32" name="ZoneTexte 31"/>
          <p:cNvSpPr txBox="1">
            <a:spLocks noChangeArrowheads="1"/>
          </p:cNvSpPr>
          <p:nvPr/>
        </p:nvSpPr>
        <p:spPr bwMode="auto">
          <a:xfrm>
            <a:off x="3210024" y="3669133"/>
            <a:ext cx="908748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500" b="1" dirty="0">
                <a:latin typeface="Century Gothic" panose="020B0502020202020204" pitchFamily="34" charset="0"/>
              </a:rPr>
              <a:t>1. </a:t>
            </a:r>
            <a:r>
              <a:rPr lang="en-US" altLang="en-US" sz="2500" b="1" dirty="0">
                <a:latin typeface="Century Gothic" panose="020B0502020202020204" pitchFamily="34" charset="0"/>
              </a:rPr>
              <a:t>Est-</a:t>
            </a:r>
            <a:r>
              <a:rPr lang="en-US" altLang="en-US" sz="2500" b="1" dirty="0" err="1">
                <a:latin typeface="Century Gothic" panose="020B0502020202020204" pitchFamily="34" charset="0"/>
              </a:rPr>
              <a:t>ce</a:t>
            </a:r>
            <a:r>
              <a:rPr lang="en-US" altLang="en-US" sz="2500" b="1" dirty="0">
                <a:latin typeface="Century Gothic" panose="020B0502020202020204" pitchFamily="34" charset="0"/>
              </a:rPr>
              <a:t> que </a:t>
            </a:r>
            <a:r>
              <a:rPr lang="en-US" altLang="en-US" sz="2500" b="1" dirty="0" err="1">
                <a:latin typeface="Century Gothic" panose="020B0502020202020204" pitchFamily="34" charset="0"/>
              </a:rPr>
              <a:t>ce</a:t>
            </a:r>
            <a:r>
              <a:rPr lang="en-US" altLang="en-US" sz="2500" b="1" dirty="0">
                <a:latin typeface="Century Gothic" panose="020B0502020202020204" pitchFamily="34" charset="0"/>
              </a:rPr>
              <a:t> </a:t>
            </a:r>
            <a:r>
              <a:rPr lang="en-US" altLang="en-US" sz="2500" b="1" dirty="0" err="1">
                <a:latin typeface="Century Gothic" panose="020B0502020202020204" pitchFamily="34" charset="0"/>
              </a:rPr>
              <a:t>verbe</a:t>
            </a:r>
            <a:r>
              <a:rPr lang="en-US" altLang="en-US" sz="2500" b="1" dirty="0">
                <a:latin typeface="Century Gothic" panose="020B0502020202020204" pitchFamily="34" charset="0"/>
              </a:rPr>
              <a:t> </a:t>
            </a:r>
            <a:r>
              <a:rPr lang="fr-FR" altLang="en-US" sz="2500" b="1" dirty="0">
                <a:latin typeface="Century Gothic" panose="020B0502020202020204" pitchFamily="34" charset="0"/>
              </a:rPr>
              <a:t>exprime </a:t>
            </a:r>
            <a:r>
              <a:rPr lang="fr-FR" altLang="en-US" sz="2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l’interrogation</a:t>
            </a:r>
            <a:r>
              <a:rPr lang="fr-FR" altLang="en-US" sz="2500" b="1" dirty="0" smtClean="0">
                <a:latin typeface="Century Gothic" panose="020B0502020202020204" pitchFamily="34" charset="0"/>
              </a:rPr>
              <a:t> ou </a:t>
            </a:r>
            <a:r>
              <a:rPr lang="fr-FR" altLang="en-US" sz="25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l’ordre</a:t>
            </a:r>
            <a:r>
              <a:rPr lang="fr-FR" altLang="en-US" sz="2500" b="1" dirty="0" smtClean="0">
                <a:latin typeface="Century Gothic" panose="020B0502020202020204" pitchFamily="34" charset="0"/>
              </a:rPr>
              <a:t>?</a:t>
            </a:r>
            <a:endParaRPr lang="fr-FR" alt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688435" y="4372061"/>
            <a:ext cx="5154987" cy="72072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000" b="1" dirty="0">
                <a:solidFill>
                  <a:schemeClr val="tx1"/>
                </a:solidFill>
              </a:rPr>
              <a:t>Le verbe exprime </a:t>
            </a:r>
            <a:r>
              <a:rPr lang="fr-FR" sz="3000" b="1" dirty="0">
                <a:solidFill>
                  <a:srgbClr val="FF0000"/>
                </a:solidFill>
              </a:rPr>
              <a:t>l’ordre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09288" y="5156200"/>
            <a:ext cx="231775" cy="344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ZoneTexte 31"/>
          <p:cNvSpPr txBox="1">
            <a:spLocks noChangeArrowheads="1"/>
          </p:cNvSpPr>
          <p:nvPr/>
        </p:nvSpPr>
        <p:spPr bwMode="auto">
          <a:xfrm>
            <a:off x="2947372" y="5185509"/>
            <a:ext cx="9864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2. Pour exprimer l’ordre, on emploie l’indicatif ou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l’impératif?</a:t>
            </a:r>
            <a:endParaRPr lang="fr-FR" alt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79928" y="5680901"/>
            <a:ext cx="8172000" cy="720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000" b="1" dirty="0" smtClean="0">
                <a:solidFill>
                  <a:schemeClr val="tx1"/>
                </a:solidFill>
              </a:rPr>
              <a:t>Pour exprimer l’ordre, on emploie </a:t>
            </a:r>
            <a:r>
              <a:rPr lang="fr-FR" sz="3000" b="1" dirty="0" smtClean="0">
                <a:solidFill>
                  <a:srgbClr val="FF0000"/>
                </a:solidFill>
              </a:rPr>
              <a:t>l’impératif</a:t>
            </a:r>
            <a:r>
              <a:rPr lang="fr-FR" sz="3000" b="1" dirty="0" smtClean="0">
                <a:solidFill>
                  <a:schemeClr val="tx1"/>
                </a:solidFill>
              </a:rPr>
              <a:t>.</a:t>
            </a:r>
            <a:endParaRPr lang="fr-FR" sz="3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Seconde Main | Point d'interrogation, Tatouages simples, Dessin ombre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69" y="3278557"/>
            <a:ext cx="401283" cy="4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 We Need Fruit Antioxidants? - Diagnosis Di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" y="-3851"/>
            <a:ext cx="270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7 - 5 verb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7 - laves les fru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7 est ce que ce verbe - trimm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7 - répons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25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tmFilter="0, 0; 0.125,0.2665; 0.25,0.4; 0.375,0.465; 0.5,0.5;  0.625,0.535; 0.75,0.6; 0.875,0.7335; 1,1">
                                          <p:stCondLst>
                                            <p:cond delay="9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50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2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e 7 - quest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75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lide 7 - réponse 2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  <p:bldP spid="15" grpId="0" animBg="1"/>
      <p:bldP spid="25" grpId="0" animBg="1"/>
      <p:bldP spid="30" grpId="0" animBg="1"/>
      <p:bldP spid="32" grpId="0"/>
      <p:bldP spid="41" grpId="0" animBg="1"/>
      <p:bldP spid="8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4530725" y="276225"/>
            <a:ext cx="313055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dist" eaLnBrk="1" hangingPunct="1">
              <a:defRPr/>
            </a:pPr>
            <a:r>
              <a:rPr lang="fr-FR" altLang="ko-KR" sz="3200" b="1" kern="0" dirty="0">
                <a:solidFill>
                  <a:schemeClr val="accent2"/>
                </a:solidFill>
                <a:latin typeface="Century Gothic" panose="020B0502020202020204" pitchFamily="34" charset="0"/>
              </a:rPr>
              <a:t>Conjugaison</a:t>
            </a: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937667"/>
              </p:ext>
            </p:extLst>
          </p:nvPr>
        </p:nvGraphicFramePr>
        <p:xfrm>
          <a:off x="3556000" y="2344738"/>
          <a:ext cx="6096000" cy="2193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906"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 smtClean="0">
                          <a:latin typeface="Century Gothic" panose="020B0502020202020204" pitchFamily="34" charset="0"/>
                        </a:rPr>
                        <a:t>Laver</a:t>
                      </a:r>
                      <a:endParaRPr lang="fr-FR" sz="3000" b="1" dirty="0">
                        <a:latin typeface="Century Gothic" panose="020B0502020202020204" pitchFamily="34" charset="0"/>
                      </a:endParaRPr>
                    </a:p>
                  </a:txBody>
                  <a:tcPr marT="45679" marB="4567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 smtClean="0">
                          <a:latin typeface="Century Gothic" panose="020B0502020202020204" pitchFamily="34" charset="0"/>
                        </a:rPr>
                        <a:t>Éplucher</a:t>
                      </a:r>
                      <a:endParaRPr lang="fr-FR" sz="3000" b="1" dirty="0">
                        <a:latin typeface="Century Gothic" panose="020B0502020202020204" pitchFamily="34" charset="0"/>
                      </a:endParaRPr>
                    </a:p>
                  </a:txBody>
                  <a:tcPr marT="45679" marB="4567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000" b="1" dirty="0" smtClean="0">
                          <a:latin typeface="Century Gothic" panose="020B0502020202020204" pitchFamily="34" charset="0"/>
                        </a:rPr>
                        <a:t>Mettre</a:t>
                      </a:r>
                      <a:endParaRPr lang="fr-FR" sz="3000" b="1" dirty="0">
                        <a:latin typeface="Century Gothic" panose="020B0502020202020204" pitchFamily="34" charset="0"/>
                      </a:endParaRPr>
                    </a:p>
                  </a:txBody>
                  <a:tcPr marT="45679" marB="45679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06"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lav</a:t>
                      </a:r>
                      <a:r>
                        <a:rPr lang="fr-FR" sz="27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fr-FR" sz="27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679" marB="456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épluch</a:t>
                      </a:r>
                      <a:r>
                        <a:rPr lang="fr-FR" sz="27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fr-FR" sz="27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679" marB="456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met</a:t>
                      </a:r>
                      <a:r>
                        <a:rPr lang="fr-FR" sz="27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fr-FR" sz="2700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679" marB="45679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06"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lav</a:t>
                      </a:r>
                      <a:r>
                        <a:rPr lang="fr-FR" sz="27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ons</a:t>
                      </a:r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fr-FR" sz="2700" dirty="0">
                        <a:latin typeface="Century Gothic" panose="020B0502020202020204" pitchFamily="34" charset="0"/>
                      </a:endParaRPr>
                    </a:p>
                  </a:txBody>
                  <a:tcPr marT="45679" marB="456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épluch</a:t>
                      </a:r>
                      <a:r>
                        <a:rPr lang="fr-FR" sz="27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ons</a:t>
                      </a:r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fr-FR" sz="2700" dirty="0">
                        <a:latin typeface="Century Gothic" panose="020B0502020202020204" pitchFamily="34" charset="0"/>
                      </a:endParaRPr>
                    </a:p>
                  </a:txBody>
                  <a:tcPr marT="45679" marB="456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me</a:t>
                      </a:r>
                      <a:r>
                        <a:rPr lang="fr-FR" sz="27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tt</a:t>
                      </a:r>
                      <a:r>
                        <a:rPr lang="fr-FR" sz="2700" u="sng" dirty="0" smtClean="0">
                          <a:latin typeface="Century Gothic" panose="020B0502020202020204" pitchFamily="34" charset="0"/>
                        </a:rPr>
                        <a:t>ons</a:t>
                      </a:r>
                      <a:endParaRPr lang="fr-FR" sz="2700" u="sng" dirty="0">
                        <a:latin typeface="Century Gothic" panose="020B0502020202020204" pitchFamily="34" charset="0"/>
                      </a:endParaRPr>
                    </a:p>
                  </a:txBody>
                  <a:tcPr marT="45679" marB="45679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006"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lav</a:t>
                      </a:r>
                      <a:r>
                        <a:rPr lang="fr-FR" sz="27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fr-FR" sz="2700" dirty="0">
                        <a:latin typeface="Century Gothic" panose="020B0502020202020204" pitchFamily="34" charset="0"/>
                      </a:endParaRPr>
                    </a:p>
                  </a:txBody>
                  <a:tcPr marT="45679" marB="456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épluch</a:t>
                      </a:r>
                      <a:r>
                        <a:rPr lang="fr-FR" sz="27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ez</a:t>
                      </a:r>
                      <a:endParaRPr lang="fr-FR" sz="27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679" marB="4567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700" dirty="0" smtClean="0">
                          <a:latin typeface="Century Gothic" panose="020B0502020202020204" pitchFamily="34" charset="0"/>
                        </a:rPr>
                        <a:t>me</a:t>
                      </a:r>
                      <a:r>
                        <a:rPr lang="fr-FR" sz="2700" dirty="0" smtClean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tt</a:t>
                      </a:r>
                      <a:r>
                        <a:rPr lang="fr-FR" sz="2700" u="sng" dirty="0" smtClean="0">
                          <a:latin typeface="Century Gothic" panose="020B0502020202020204" pitchFamily="34" charset="0"/>
                        </a:rPr>
                        <a:t>ez</a:t>
                      </a:r>
                      <a:endParaRPr lang="fr-FR" sz="2700" u="sng" dirty="0">
                        <a:latin typeface="Century Gothic" panose="020B0502020202020204" pitchFamily="34" charset="0"/>
                      </a:endParaRPr>
                    </a:p>
                  </a:txBody>
                  <a:tcPr marT="45679" marB="45679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86726"/>
              </p:ext>
            </p:extLst>
          </p:nvPr>
        </p:nvGraphicFramePr>
        <p:xfrm>
          <a:off x="10235914" y="2929758"/>
          <a:ext cx="1127125" cy="1554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054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endParaRPr lang="fr-FR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63" marR="91463" marT="45692" marB="45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endParaRPr lang="fr-FR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63" marR="91463" marT="45692" marB="45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 </a:t>
                      </a:r>
                      <a:endParaRPr lang="fr-FR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63" marR="91463" marT="45692" marB="4569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466" name="TextBox 2"/>
          <p:cNvSpPr txBox="1">
            <a:spLocks noChangeArrowheads="1"/>
          </p:cNvSpPr>
          <p:nvPr/>
        </p:nvSpPr>
        <p:spPr bwMode="auto">
          <a:xfrm>
            <a:off x="3295650" y="1101725"/>
            <a:ext cx="5600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4400" b="1" dirty="0">
                <a:latin typeface="Century Gothic" panose="020B0502020202020204" pitchFamily="34" charset="0"/>
              </a:rPr>
              <a:t>L’impératif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jugaison L2 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2"/>
          <p:cNvSpPr txBox="1">
            <a:spLocks noChangeArrowheads="1"/>
          </p:cNvSpPr>
          <p:nvPr/>
        </p:nvSpPr>
        <p:spPr bwMode="auto">
          <a:xfrm>
            <a:off x="720725" y="869950"/>
            <a:ext cx="18002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Century Gothic" panose="020B0502020202020204" pitchFamily="34" charset="0"/>
              </a:rPr>
              <a:t>Activité 1</a:t>
            </a:r>
          </a:p>
        </p:txBody>
      </p:sp>
      <p:sp>
        <p:nvSpPr>
          <p:cNvPr id="19459" name="ZoneTexte 3"/>
          <p:cNvSpPr txBox="1">
            <a:spLocks noChangeArrowheads="1"/>
          </p:cNvSpPr>
          <p:nvPr/>
        </p:nvSpPr>
        <p:spPr bwMode="auto">
          <a:xfrm>
            <a:off x="1073150" y="1425575"/>
            <a:ext cx="1047432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sz="3000" dirty="0">
                <a:latin typeface="Century Gothic" panose="020B0502020202020204" pitchFamily="34" charset="0"/>
              </a:rPr>
              <a:t>Complète par les verbes </a:t>
            </a:r>
            <a:r>
              <a:rPr lang="fr-FR" altLang="en-US" sz="3000" dirty="0" smtClean="0">
                <a:latin typeface="Century Gothic" panose="020B0502020202020204" pitchFamily="34" charset="0"/>
              </a:rPr>
              <a:t>suivants: </a:t>
            </a:r>
            <a:endParaRPr lang="fr-FR" altLang="en-US" sz="30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i="1" dirty="0">
                <a:latin typeface="Century Gothic" panose="020B0502020202020204" pitchFamily="34" charset="0"/>
              </a:rPr>
              <a:t>                           </a:t>
            </a:r>
            <a:r>
              <a:rPr lang="fr-FR" altLang="en-US" sz="30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mélangez</a:t>
            </a:r>
            <a:r>
              <a:rPr lang="fr-FR" altLang="en-US" sz="3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- </a:t>
            </a:r>
            <a:r>
              <a:rPr lang="fr-FR" altLang="en-US" sz="30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mets</a:t>
            </a:r>
            <a:r>
              <a:rPr lang="fr-FR" altLang="en-US" sz="3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- </a:t>
            </a:r>
            <a:r>
              <a:rPr lang="fr-FR" altLang="en-US" sz="30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ajoutons  </a:t>
            </a:r>
          </a:p>
        </p:txBody>
      </p:sp>
      <p:sp>
        <p:nvSpPr>
          <p:cNvPr id="19460" name="ZoneTexte 4"/>
          <p:cNvSpPr txBox="1">
            <a:spLocks noChangeArrowheads="1"/>
          </p:cNvSpPr>
          <p:nvPr/>
        </p:nvSpPr>
        <p:spPr bwMode="auto">
          <a:xfrm>
            <a:off x="788988" y="2965450"/>
            <a:ext cx="10488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</a:rPr>
              <a:t>1. 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…………… </a:t>
            </a:r>
            <a:r>
              <a:rPr lang="fr-FR" altLang="en-US" sz="3600" dirty="0">
                <a:latin typeface="Century Gothic" panose="020B0502020202020204" pitchFamily="34" charset="0"/>
              </a:rPr>
              <a:t>trois blancs d’œufs.    (nous)</a:t>
            </a:r>
          </a:p>
        </p:txBody>
      </p:sp>
      <p:sp>
        <p:nvSpPr>
          <p:cNvPr id="19461" name="ZoneTexte 5"/>
          <p:cNvSpPr txBox="1">
            <a:spLocks noChangeArrowheads="1"/>
          </p:cNvSpPr>
          <p:nvPr/>
        </p:nvSpPr>
        <p:spPr bwMode="auto">
          <a:xfrm>
            <a:off x="782638" y="3852863"/>
            <a:ext cx="10488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</a:rPr>
              <a:t>2. 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…………… </a:t>
            </a:r>
            <a:r>
              <a:rPr lang="fr-FR" altLang="en-US" sz="3600" dirty="0">
                <a:latin typeface="Century Gothic" panose="020B0502020202020204" pitchFamily="34" charset="0"/>
              </a:rPr>
              <a:t>doucement au fouet.     (vous)</a:t>
            </a:r>
          </a:p>
        </p:txBody>
      </p:sp>
      <p:sp>
        <p:nvSpPr>
          <p:cNvPr id="19462" name="ZoneTexte 6"/>
          <p:cNvSpPr txBox="1">
            <a:spLocks noChangeArrowheads="1"/>
          </p:cNvSpPr>
          <p:nvPr/>
        </p:nvSpPr>
        <p:spPr bwMode="auto">
          <a:xfrm>
            <a:off x="776288" y="4800600"/>
            <a:ext cx="10488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en-US" sz="3600" dirty="0">
                <a:latin typeface="Century Gothic" panose="020B0502020202020204" pitchFamily="34" charset="0"/>
              </a:rPr>
              <a:t>3.  </a:t>
            </a:r>
            <a:r>
              <a:rPr lang="fr-FR" altLang="en-US" sz="3600" dirty="0" smtClean="0">
                <a:latin typeface="Century Gothic" panose="020B0502020202020204" pitchFamily="34" charset="0"/>
              </a:rPr>
              <a:t>………… la </a:t>
            </a:r>
            <a:r>
              <a:rPr lang="fr-FR" altLang="en-US" sz="3600" dirty="0">
                <a:latin typeface="Century Gothic" panose="020B0502020202020204" pitchFamily="34" charset="0"/>
              </a:rPr>
              <a:t>poêle sur le feu.        (tu)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8575" y="2973388"/>
            <a:ext cx="2592000" cy="615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Ajoutons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4422" y="3849688"/>
            <a:ext cx="2520950" cy="615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Mélangez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6988" y="4795838"/>
            <a:ext cx="2052000" cy="615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9963150" y="869950"/>
            <a:ext cx="504825" cy="303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631488" y="869950"/>
            <a:ext cx="246062" cy="303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956645" y="869950"/>
            <a:ext cx="477671" cy="303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/>
      </p:transition>
    </mc:Choice>
    <mc:Fallback xmlns="">
      <p:transition spd="slow" advClick="0" advTm="1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ww activité 1 L2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30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9 - ajou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7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9 - mélang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7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9 - m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8" grpId="0" animBg="1"/>
      <p:bldP spid="9" grpId="0" animBg="1"/>
      <p:bldP spid="10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6735</TotalTime>
  <Words>707</Words>
  <Application>Microsoft Office PowerPoint</Application>
  <PresentationFormat>Widescreen</PresentationFormat>
  <Paragraphs>160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맑은 고딕</vt:lpstr>
      <vt:lpstr>Andalus</vt:lpstr>
      <vt:lpstr>Arial</vt:lpstr>
      <vt:lpstr>Calibri</vt:lpstr>
      <vt:lpstr>Calibri Light</vt:lpstr>
      <vt:lpstr>Century Gothic</vt:lpstr>
      <vt:lpstr>Comic Sans MS</vt:lpstr>
      <vt:lpstr>Imprint MT Shadow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Premiere annee lycee</dc:title>
  <dc:creator>Abdulla Qattoura</dc:creator>
  <cp:lastModifiedBy>SONY</cp:lastModifiedBy>
  <cp:revision>316</cp:revision>
  <dcterms:created xsi:type="dcterms:W3CDTF">2020-03-23T10:17:00Z</dcterms:created>
  <dcterms:modified xsi:type="dcterms:W3CDTF">2020-11-22T06:38:51Z</dcterms:modified>
</cp:coreProperties>
</file>