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612" r:id="rId2"/>
    <p:sldId id="613" r:id="rId3"/>
    <p:sldId id="319" r:id="rId4"/>
    <p:sldId id="281" r:id="rId5"/>
    <p:sldId id="584" r:id="rId6"/>
    <p:sldId id="630" r:id="rId7"/>
    <p:sldId id="631" r:id="rId8"/>
    <p:sldId id="596" r:id="rId9"/>
    <p:sldId id="632" r:id="rId10"/>
    <p:sldId id="633" r:id="rId11"/>
    <p:sldId id="615" r:id="rId12"/>
    <p:sldId id="634" r:id="rId13"/>
    <p:sldId id="635" r:id="rId14"/>
    <p:sldId id="597" r:id="rId15"/>
    <p:sldId id="598" r:id="rId16"/>
    <p:sldId id="636" r:id="rId17"/>
    <p:sldId id="637" r:id="rId18"/>
    <p:sldId id="639" r:id="rId19"/>
    <p:sldId id="610" r:id="rId20"/>
    <p:sldId id="638" r:id="rId21"/>
    <p:sldId id="330" r:id="rId22"/>
    <p:sldId id="4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EBBF"/>
    <a:srgbClr val="FF00FF"/>
    <a:srgbClr val="0C6DFF"/>
    <a:srgbClr val="02BE9A"/>
    <a:srgbClr val="F0DA72"/>
    <a:srgbClr val="D9BA46"/>
    <a:srgbClr val="FF0000"/>
    <a:srgbClr val="EA1F97"/>
    <a:srgbClr val="F34735"/>
    <a:srgbClr val="F36E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660"/>
  </p:normalViewPr>
  <p:slideViewPr>
    <p:cSldViewPr snapToGrid="0">
      <p:cViewPr varScale="1">
        <p:scale>
          <a:sx n="74" d="100"/>
          <a:sy n="74" d="100"/>
        </p:scale>
        <p:origin x="50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74527-95A6-4884-9E17-1744C0F14A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1ABCE74-3A06-4451-875A-1155D40923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DD19173-AB2B-4C44-BFFD-9FB8C2CF8DC5}"/>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2/8/2021</a:t>
            </a:fld>
            <a:endParaRPr lang="en-US"/>
          </a:p>
        </p:txBody>
      </p:sp>
      <p:sp>
        <p:nvSpPr>
          <p:cNvPr id="5" name="Footer Placeholder 4">
            <a:extLst>
              <a:ext uri="{FF2B5EF4-FFF2-40B4-BE49-F238E27FC236}">
                <a16:creationId xmlns:a16="http://schemas.microsoft.com/office/drawing/2014/main" xmlns="" id="{93B0E1F1-8E69-43DA-A28E-13285DC5BB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D26021F-ED3E-4A2D-A8B1-F52A2F7D47DF}"/>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85220068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56B83-4304-4F1D-B32B-1E29891726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E63029A-42F4-47DB-8800-1DF497E598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AABD72-09F6-4D1F-B0A8-0F1579B9DABA}"/>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2/8/2021</a:t>
            </a:fld>
            <a:endParaRPr lang="en-US"/>
          </a:p>
        </p:txBody>
      </p:sp>
      <p:sp>
        <p:nvSpPr>
          <p:cNvPr id="5" name="Footer Placeholder 4">
            <a:extLst>
              <a:ext uri="{FF2B5EF4-FFF2-40B4-BE49-F238E27FC236}">
                <a16:creationId xmlns:a16="http://schemas.microsoft.com/office/drawing/2014/main" xmlns="" id="{10565FB2-7881-4DE5-8469-D947BEE352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683DFAA-ECA2-491F-8351-3E9240BCFD39}"/>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186684752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3657F8-47B4-402C-8642-D31E1DC016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0AF7248-8F45-4CA3-A1E8-5421185AEDF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673BAA-A45C-4F48-939D-BB57F486B21E}"/>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2/8/2021</a:t>
            </a:fld>
            <a:endParaRPr lang="en-US"/>
          </a:p>
        </p:txBody>
      </p:sp>
      <p:sp>
        <p:nvSpPr>
          <p:cNvPr id="5" name="Footer Placeholder 4">
            <a:extLst>
              <a:ext uri="{FF2B5EF4-FFF2-40B4-BE49-F238E27FC236}">
                <a16:creationId xmlns:a16="http://schemas.microsoft.com/office/drawing/2014/main" xmlns="" id="{1E9BE6CB-BD1B-411F-AA12-2F72227BCA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32BC08F-1CF1-4137-9785-FD7411A92094}"/>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325653347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4EBB0B-54F2-40CA-8493-8B897DB862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F4B90B-D0E7-4A0F-8996-0B2439FD223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A8345F-D286-4598-82AF-88CA86003BE6}"/>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2/8/2021</a:t>
            </a:fld>
            <a:endParaRPr lang="en-US"/>
          </a:p>
        </p:txBody>
      </p:sp>
      <p:sp>
        <p:nvSpPr>
          <p:cNvPr id="5" name="Footer Placeholder 4">
            <a:extLst>
              <a:ext uri="{FF2B5EF4-FFF2-40B4-BE49-F238E27FC236}">
                <a16:creationId xmlns:a16="http://schemas.microsoft.com/office/drawing/2014/main" xmlns="" id="{BF7DC529-C4B9-4540-9E35-F7E76C69AB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4D7ABA1-9B39-4FD4-98D6-1B4AB49AC2A7}"/>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403292843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8683B-9FAD-46EC-A2AA-740F36D1F5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A3EDA4D-9D20-4853-978F-88796D419BB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78CAA93-5791-4C42-9843-D1EB7DD9345A}"/>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2/8/2021</a:t>
            </a:fld>
            <a:endParaRPr lang="en-US"/>
          </a:p>
        </p:txBody>
      </p:sp>
      <p:sp>
        <p:nvSpPr>
          <p:cNvPr id="5" name="Footer Placeholder 4">
            <a:extLst>
              <a:ext uri="{FF2B5EF4-FFF2-40B4-BE49-F238E27FC236}">
                <a16:creationId xmlns:a16="http://schemas.microsoft.com/office/drawing/2014/main" xmlns="" id="{A9CD4AF1-2324-4DAD-9982-2CC41E5CC1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8DF20D3-AD29-4DC0-8A92-7D180F69BD7B}"/>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398959570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FA206-24B8-4E6E-A350-F045B84380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633470C-E47D-4AB6-BBD2-D287D6071D3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89A0B76-6D26-44A4-B9EB-6B40FDCAC4D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022B923-26D2-4696-A553-BE3337886285}"/>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2/8/2021</a:t>
            </a:fld>
            <a:endParaRPr lang="en-US"/>
          </a:p>
        </p:txBody>
      </p:sp>
      <p:sp>
        <p:nvSpPr>
          <p:cNvPr id="6" name="Footer Placeholder 5">
            <a:extLst>
              <a:ext uri="{FF2B5EF4-FFF2-40B4-BE49-F238E27FC236}">
                <a16:creationId xmlns:a16="http://schemas.microsoft.com/office/drawing/2014/main" xmlns="" id="{36B3E3E4-197A-498D-B76E-2A22B1F33C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3606A9C-A225-430B-99FC-592700C2C689}"/>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10229832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5DEAE-D89D-40C9-BA12-246CA13361F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3D29BD6-EEFC-4B2B-A144-68EE751E1B8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6F3F1AC-3619-49B4-BE01-EDE459B977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938C44B-F928-4398-B4F7-353278C3C3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F1AA2E5-88AE-4F47-BF6E-EC8034282E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254B55D-90BD-4A58-A958-7CFF0022F747}"/>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2/8/2021</a:t>
            </a:fld>
            <a:endParaRPr lang="en-US"/>
          </a:p>
        </p:txBody>
      </p:sp>
      <p:sp>
        <p:nvSpPr>
          <p:cNvPr id="8" name="Footer Placeholder 7">
            <a:extLst>
              <a:ext uri="{FF2B5EF4-FFF2-40B4-BE49-F238E27FC236}">
                <a16:creationId xmlns:a16="http://schemas.microsoft.com/office/drawing/2014/main" xmlns="" id="{B9C74135-5E6D-4628-9098-9D3B265D4F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2B1829F8-39E0-4FD2-BDC1-86B374193897}"/>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42005511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F6644E-6F1E-445E-8A53-9F87505DC1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82DD5DD-EC2F-43AB-AEF4-CC80FBA5E892}"/>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2/8/2021</a:t>
            </a:fld>
            <a:endParaRPr lang="en-US"/>
          </a:p>
        </p:txBody>
      </p:sp>
      <p:sp>
        <p:nvSpPr>
          <p:cNvPr id="4" name="Footer Placeholder 3">
            <a:extLst>
              <a:ext uri="{FF2B5EF4-FFF2-40B4-BE49-F238E27FC236}">
                <a16:creationId xmlns:a16="http://schemas.microsoft.com/office/drawing/2014/main" xmlns="" id="{BE5E07D5-0C81-4DD8-BCE7-3F52E4F69E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D899EE6A-6015-485D-BF6B-91068605C0E9}"/>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39185379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E8E9E3-4B75-4A83-9518-121B2C5F691E}"/>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2/8/2021</a:t>
            </a:fld>
            <a:endParaRPr lang="en-US"/>
          </a:p>
        </p:txBody>
      </p:sp>
      <p:sp>
        <p:nvSpPr>
          <p:cNvPr id="3" name="Footer Placeholder 2">
            <a:extLst>
              <a:ext uri="{FF2B5EF4-FFF2-40B4-BE49-F238E27FC236}">
                <a16:creationId xmlns:a16="http://schemas.microsoft.com/office/drawing/2014/main" xmlns="" id="{916ADF38-6557-40EA-A13E-65D5F7C030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579946B9-2429-4775-B4B0-3E92B2768941}"/>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293281395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C163EF-144B-4792-993A-29954C746EF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9C42D87-3C1F-4480-822D-1F58797D154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E8F8DF0-4900-4508-B0F0-E9D749C9EB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992352-3FF2-4538-8E84-4943370BD071}"/>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2/8/2021</a:t>
            </a:fld>
            <a:endParaRPr lang="en-US"/>
          </a:p>
        </p:txBody>
      </p:sp>
      <p:sp>
        <p:nvSpPr>
          <p:cNvPr id="6" name="Footer Placeholder 5">
            <a:extLst>
              <a:ext uri="{FF2B5EF4-FFF2-40B4-BE49-F238E27FC236}">
                <a16:creationId xmlns:a16="http://schemas.microsoft.com/office/drawing/2014/main" xmlns="" id="{0CBC1317-A7D1-4936-862E-640CFA8735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74E1C0F-BFD0-44B4-A35A-F531A67E59B1}"/>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392843634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FF4B6-668E-4D20-8F33-AAFFC895F0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A94A94C-9C4E-460C-8A59-393EDE5E96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4F1EBC7-2B3C-42D1-87FD-488624DED2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BCBAA12-767D-4C26-BA2D-B19402E558AC}"/>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2/8/2021</a:t>
            </a:fld>
            <a:endParaRPr lang="en-US"/>
          </a:p>
        </p:txBody>
      </p:sp>
      <p:sp>
        <p:nvSpPr>
          <p:cNvPr id="6" name="Footer Placeholder 5">
            <a:extLst>
              <a:ext uri="{FF2B5EF4-FFF2-40B4-BE49-F238E27FC236}">
                <a16:creationId xmlns:a16="http://schemas.microsoft.com/office/drawing/2014/main" xmlns="" id="{03930797-09B1-4597-8BC0-ADDF9A56FE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9B5D313-0FED-4B30-B334-8E000CD8D6C8}"/>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386204416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60E2274D-389F-4EAC-879B-02337B4E49D1}"/>
              </a:ext>
            </a:extLst>
          </p:cNvPr>
          <p:cNvCxnSpPr/>
          <p:nvPr userDrawn="1"/>
        </p:nvCxnSpPr>
        <p:spPr>
          <a:xfrm flipV="1">
            <a:off x="270641" y="6264165"/>
            <a:ext cx="1149831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A4B62D21-9553-48E2-A394-CD29787AB479}"/>
              </a:ext>
            </a:extLst>
          </p:cNvPr>
          <p:cNvSpPr>
            <a:spLocks/>
          </p:cNvSpPr>
          <p:nvPr userDrawn="1"/>
        </p:nvSpPr>
        <p:spPr>
          <a:xfrm>
            <a:off x="6752255" y="6332333"/>
            <a:ext cx="50167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20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3006F531-B51C-479E-9961-FFCE9C969DBF}"/>
              </a:ext>
            </a:extLst>
          </p:cNvPr>
          <p:cNvSpPr/>
          <p:nvPr userDrawn="1"/>
        </p:nvSpPr>
        <p:spPr>
          <a:xfrm>
            <a:off x="250734" y="6315230"/>
            <a:ext cx="518901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BH" sz="2000" b="1" kern="1200" dirty="0">
                <a:solidFill>
                  <a:srgbClr val="FF0000"/>
                </a:solidFill>
                <a:latin typeface="Sakkal Majalla" panose="02000000000000000000" pitchFamily="2" charset="-78"/>
                <a:ea typeface="+mn-ea"/>
                <a:cs typeface="Sakkal Majalla" panose="02000000000000000000" pitchFamily="2" charset="-78"/>
              </a:rPr>
              <a:t> تحليل وحيدات الحد </a:t>
            </a:r>
            <a:r>
              <a:rPr lang="ar-BH" sz="2000" b="1" dirty="0">
                <a:solidFill>
                  <a:schemeClr val="tx1"/>
                </a:solidFill>
                <a:latin typeface="Sakkal Majalla" panose="02000000000000000000" pitchFamily="2" charset="-78"/>
                <a:cs typeface="Sakkal Majalla" panose="02000000000000000000" pitchFamily="2" charset="-78"/>
              </a:rPr>
              <a:t>-</a:t>
            </a:r>
            <a:r>
              <a:rPr lang="ar-BH" sz="2000" b="1" dirty="0">
                <a:latin typeface="Sakkal Majalla" panose="02000000000000000000" pitchFamily="2" charset="-78"/>
                <a:cs typeface="Sakkal Majalla" panose="02000000000000000000" pitchFamily="2" charset="-78"/>
              </a:rPr>
              <a:t> </a:t>
            </a:r>
            <a:r>
              <a:rPr lang="ar-BH" sz="2000" b="1" kern="1200" dirty="0">
                <a:solidFill>
                  <a:schemeClr val="tx1"/>
                </a:solidFill>
                <a:latin typeface="Sakkal Majalla" panose="02000000000000000000" pitchFamily="2" charset="-78"/>
                <a:ea typeface="+mn-ea"/>
                <a:cs typeface="Sakkal Majalla" panose="02000000000000000000" pitchFamily="2" charset="-78"/>
              </a:rPr>
              <a:t>الصف الثالث إعدادي</a:t>
            </a:r>
            <a:endParaRPr lang="en-US" sz="2000" b="1" kern="1200" dirty="0">
              <a:solidFill>
                <a:schemeClr val="tx1"/>
              </a:solidFill>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6077148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1752C8-84D4-4A3F-AA98-309E74040158}"/>
              </a:ext>
            </a:extLst>
          </p:cNvPr>
          <p:cNvSpPr/>
          <p:nvPr/>
        </p:nvSpPr>
        <p:spPr>
          <a:xfrm>
            <a:off x="1362456" y="1805478"/>
            <a:ext cx="9418319" cy="3247043"/>
          </a:xfrm>
          <a:prstGeom prst="rect">
            <a:avLst/>
          </a:prstGeom>
          <a:noFill/>
        </p:spPr>
        <p:txBody>
          <a:bodyPr wrap="square" lIns="91440" tIns="45720" rIns="91440" bIns="45720">
            <a:spAutoFit/>
          </a:bodyPr>
          <a:lstStyle/>
          <a:p>
            <a:pPr algn="ctr" rtl="1"/>
            <a:r>
              <a:rPr lang="ar-BH" sz="5400" dirty="0">
                <a:solidFill>
                  <a:srgbClr val="FF0000"/>
                </a:solidFill>
                <a:latin typeface="Sakkal Majalla" panose="02000000000000000000" pitchFamily="2" charset="-78"/>
                <a:cs typeface="Sakkal Majalla" panose="02000000000000000000" pitchFamily="2" charset="-78"/>
              </a:rPr>
              <a:t>رياضيات الصف الثالث الإعدادي – الجزء الثاني</a:t>
            </a:r>
          </a:p>
          <a:p>
            <a:pPr algn="ctr" rtl="1"/>
            <a:endParaRPr lang="ar-BH" sz="3200" dirty="0">
              <a:solidFill>
                <a:srgbClr val="0070C0"/>
              </a:solidFill>
              <a:latin typeface="Sakkal Majalla" panose="02000000000000000000" pitchFamily="2" charset="-78"/>
              <a:cs typeface="Sakkal Majalla" panose="02000000000000000000" pitchFamily="2" charset="-78"/>
            </a:endParaRPr>
          </a:p>
          <a:p>
            <a:pPr algn="ctr" rtl="1"/>
            <a:r>
              <a:rPr lang="ar-SA" sz="5400" dirty="0">
                <a:solidFill>
                  <a:srgbClr val="0070C0"/>
                </a:solidFill>
                <a:latin typeface="Sakkal Majalla" panose="02000000000000000000" pitchFamily="2" charset="-78"/>
                <a:cs typeface="Sakkal Majalla" panose="02000000000000000000" pitchFamily="2" charset="-78"/>
              </a:rPr>
              <a:t>(</a:t>
            </a:r>
            <a:r>
              <a:rPr lang="ar-BH" sz="5400" dirty="0">
                <a:solidFill>
                  <a:srgbClr val="0070C0"/>
                </a:solidFill>
                <a:latin typeface="Sakkal Majalla" panose="02000000000000000000" pitchFamily="2" charset="-78"/>
                <a:cs typeface="Sakkal Majalla" panose="02000000000000000000" pitchFamily="2" charset="-78"/>
              </a:rPr>
              <a:t>7</a:t>
            </a:r>
            <a:r>
              <a:rPr lang="ar-SA" sz="5400" dirty="0">
                <a:solidFill>
                  <a:srgbClr val="0070C0"/>
                </a:solidFill>
                <a:latin typeface="Sakkal Majalla" panose="02000000000000000000" pitchFamily="2" charset="-78"/>
                <a:cs typeface="Sakkal Majalla" panose="02000000000000000000" pitchFamily="2" charset="-78"/>
              </a:rPr>
              <a:t> – </a:t>
            </a:r>
            <a:r>
              <a:rPr lang="ar-BH" sz="5400" dirty="0">
                <a:solidFill>
                  <a:srgbClr val="0070C0"/>
                </a:solidFill>
                <a:latin typeface="Sakkal Majalla" panose="02000000000000000000" pitchFamily="2" charset="-78"/>
                <a:cs typeface="Sakkal Majalla" panose="02000000000000000000" pitchFamily="2" charset="-78"/>
              </a:rPr>
              <a:t>1</a:t>
            </a:r>
            <a:r>
              <a:rPr lang="ar-SA" sz="5400" dirty="0">
                <a:solidFill>
                  <a:srgbClr val="0070C0"/>
                </a:solidFill>
                <a:latin typeface="Sakkal Majalla" panose="02000000000000000000" pitchFamily="2" charset="-78"/>
                <a:cs typeface="Sakkal Majalla" panose="02000000000000000000" pitchFamily="2" charset="-78"/>
              </a:rPr>
              <a:t>): </a:t>
            </a:r>
            <a:r>
              <a:rPr lang="ar-BH" sz="5400" dirty="0">
                <a:solidFill>
                  <a:srgbClr val="0070C0"/>
                </a:solidFill>
                <a:latin typeface="Sakkal Majalla" panose="02000000000000000000" pitchFamily="2" charset="-78"/>
                <a:cs typeface="Sakkal Majalla" panose="02000000000000000000" pitchFamily="2" charset="-78"/>
              </a:rPr>
              <a:t> تحليل وحيدات الحد</a:t>
            </a:r>
          </a:p>
          <a:p>
            <a:pPr algn="r" rtl="1"/>
            <a:endParaRPr lang="ar-BH" sz="1100" dirty="0">
              <a:solidFill>
                <a:srgbClr val="0070C0"/>
              </a:solidFill>
              <a:latin typeface="Sakkal Majalla" panose="02000000000000000000" pitchFamily="2" charset="-78"/>
              <a:cs typeface="Sakkal Majalla" panose="02000000000000000000" pitchFamily="2" charset="-78"/>
            </a:endParaRPr>
          </a:p>
          <a:p>
            <a:pPr algn="ctr" rtl="1"/>
            <a:r>
              <a:rPr lang="ar-BH" sz="5400" dirty="0">
                <a:solidFill>
                  <a:srgbClr val="0070C0"/>
                </a:solidFill>
                <a:latin typeface="Sakkal Majalla" panose="02000000000000000000" pitchFamily="2" charset="-78"/>
                <a:cs typeface="Sakkal Majalla" panose="02000000000000000000" pitchFamily="2" charset="-78"/>
              </a:rPr>
              <a:t>صفحة (52)</a:t>
            </a:r>
            <a:endParaRPr lang="en-US" sz="5400" dirty="0">
              <a:solidFill>
                <a:srgbClr val="0070C0"/>
              </a:solidFill>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xmlns="" id="{CD48E60C-D523-4EFB-9659-7FE890D2C3B1}"/>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spTree>
    <p:extLst>
      <p:ext uri="{BB962C8B-B14F-4D97-AF65-F5344CB8AC3E}">
        <p14:creationId xmlns:p14="http://schemas.microsoft.com/office/powerpoint/2010/main" val="157913938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27EFE736-B82D-44D5-9603-8D11939B10C8}"/>
              </a:ext>
            </a:extLst>
          </p:cNvPr>
          <p:cNvSpPr/>
          <p:nvPr/>
        </p:nvSpPr>
        <p:spPr>
          <a:xfrm>
            <a:off x="8046506" y="1716545"/>
            <a:ext cx="935005"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س</a:t>
            </a:r>
            <a:endParaRPr lang="en-US" altLang="en-US" sz="3600" dirty="0">
              <a:solidFill>
                <a:srgbClr val="0C6DFF"/>
              </a:solidFill>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B8412A45-7516-4196-8A3C-410096627024}"/>
              </a:ext>
            </a:extLst>
          </p:cNvPr>
          <p:cNvSpPr/>
          <p:nvPr/>
        </p:nvSpPr>
        <p:spPr>
          <a:xfrm>
            <a:off x="9510855" y="1740987"/>
            <a:ext cx="251886" cy="362133"/>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4103212E-8E2B-44D6-9F25-C72AFA7676BE}"/>
              </a:ext>
            </a:extLst>
          </p:cNvPr>
          <p:cNvSpPr/>
          <p:nvPr/>
        </p:nvSpPr>
        <p:spPr>
          <a:xfrm>
            <a:off x="9501782" y="3326565"/>
            <a:ext cx="260087" cy="362133"/>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11898169-FA5F-4A84-AA3B-F154C4DE14F7}"/>
              </a:ext>
            </a:extLst>
          </p:cNvPr>
          <p:cNvSpPr/>
          <p:nvPr/>
        </p:nvSpPr>
        <p:spPr>
          <a:xfrm>
            <a:off x="8976668" y="1774707"/>
            <a:ext cx="251886" cy="3621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DABD806B-69DD-49C1-993B-8B04BDEB73E1}"/>
              </a:ext>
            </a:extLst>
          </p:cNvPr>
          <p:cNvSpPr/>
          <p:nvPr/>
        </p:nvSpPr>
        <p:spPr>
          <a:xfrm>
            <a:off x="8998436" y="3326565"/>
            <a:ext cx="260087" cy="3621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54DBB980-D194-46B0-A651-66F1615DF2F0}"/>
              </a:ext>
            </a:extLst>
          </p:cNvPr>
          <p:cNvSpPr/>
          <p:nvPr/>
        </p:nvSpPr>
        <p:spPr>
          <a:xfrm>
            <a:off x="7455623" y="1821531"/>
            <a:ext cx="342858" cy="362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B410FF79-CBF6-4B97-A24D-699DB02CACF9}"/>
              </a:ext>
            </a:extLst>
          </p:cNvPr>
          <p:cNvSpPr/>
          <p:nvPr/>
        </p:nvSpPr>
        <p:spPr>
          <a:xfrm>
            <a:off x="7619049" y="3407109"/>
            <a:ext cx="354021" cy="362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xmlns=""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xmlns=""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xmlns=""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47" name="Rectangle 46">
            <a:extLst>
              <a:ext uri="{FF2B5EF4-FFF2-40B4-BE49-F238E27FC236}">
                <a16:creationId xmlns:a16="http://schemas.microsoft.com/office/drawing/2014/main" xmlns="" id="{2E811272-30F5-4545-8A3C-AAB5D63E214B}"/>
              </a:ext>
            </a:extLst>
          </p:cNvPr>
          <p:cNvSpPr/>
          <p:nvPr/>
        </p:nvSpPr>
        <p:spPr>
          <a:xfrm>
            <a:off x="1692426" y="280435"/>
            <a:ext cx="8139217" cy="646331"/>
          </a:xfrm>
          <a:prstGeom prst="rect">
            <a:avLst/>
          </a:prstGeom>
          <a:ln>
            <a:noFill/>
          </a:ln>
        </p:spPr>
        <p:txBody>
          <a:bodyPr wrap="square">
            <a:spAutoFit/>
          </a:bodyPr>
          <a:lstStyle/>
          <a:p>
            <a:pPr algn="r" rtl="1"/>
            <a:r>
              <a:rPr lang="ar-SA" altLang="en-US" sz="3600" dirty="0">
                <a:latin typeface="Sakkal Majalla" panose="02000000000000000000" pitchFamily="2" charset="-78"/>
                <a:cs typeface="Sakkal Majalla" panose="02000000000000000000" pitchFamily="2" charset="-78"/>
              </a:rPr>
              <a:t>أوجد </a:t>
            </a:r>
            <a:r>
              <a:rPr lang="ar-BH" sz="3600" dirty="0">
                <a:latin typeface="Sakkal Majalla" panose="02000000000000000000" pitchFamily="2" charset="-78"/>
                <a:cs typeface="Sakkal Majalla" panose="02000000000000000000" pitchFamily="2" charset="-78"/>
              </a:rPr>
              <a:t>(ع.م.أ) لوحيدتي الحدّ : </a:t>
            </a:r>
            <a:r>
              <a:rPr lang="ar-SA" altLang="en-US" sz="3600" dirty="0">
                <a:latin typeface="Sakkal Majalla" panose="02000000000000000000" pitchFamily="2" charset="-78"/>
                <a:cs typeface="Sakkal Majalla" panose="02000000000000000000" pitchFamily="2" charset="-78"/>
              </a:rPr>
              <a:t>6 س ص</a:t>
            </a:r>
            <a:r>
              <a:rPr lang="ar-SA" altLang="en-US" sz="3600" baseline="30000" dirty="0">
                <a:latin typeface="Sakkal Majalla" panose="02000000000000000000" pitchFamily="2" charset="-78"/>
                <a:cs typeface="Sakkal Majalla" panose="02000000000000000000" pitchFamily="2" charset="-78"/>
              </a:rPr>
              <a:t>3</a:t>
            </a:r>
            <a:r>
              <a:rPr lang="ar-SA" altLang="en-US" sz="3600" dirty="0">
                <a:latin typeface="Sakkal Majalla" panose="02000000000000000000" pitchFamily="2" charset="-78"/>
                <a:cs typeface="Sakkal Majalla" panose="02000000000000000000" pitchFamily="2" charset="-78"/>
              </a:rPr>
              <a:t>  </a:t>
            </a:r>
            <a:r>
              <a:rPr lang="ar-BH" altLang="en-US" sz="3600" dirty="0">
                <a:latin typeface="Sakkal Majalla" panose="02000000000000000000" pitchFamily="2" charset="-78"/>
                <a:cs typeface="Sakkal Majalla" panose="02000000000000000000" pitchFamily="2" charset="-78"/>
              </a:rPr>
              <a:t>  </a:t>
            </a:r>
            <a:r>
              <a:rPr lang="ar-SA" altLang="en-US" sz="3600" dirty="0">
                <a:latin typeface="Sakkal Majalla" panose="02000000000000000000" pitchFamily="2" charset="-78"/>
                <a:cs typeface="Sakkal Majalla" panose="02000000000000000000" pitchFamily="2" charset="-78"/>
              </a:rPr>
              <a:t>،</a:t>
            </a:r>
            <a:r>
              <a:rPr lang="ar-BH" altLang="en-US" sz="3600" dirty="0">
                <a:latin typeface="Sakkal Majalla" panose="02000000000000000000" pitchFamily="2" charset="-78"/>
                <a:cs typeface="Sakkal Majalla" panose="02000000000000000000" pitchFamily="2" charset="-78"/>
              </a:rPr>
              <a:t>   </a:t>
            </a:r>
            <a:r>
              <a:rPr lang="ar-SA" altLang="en-US" sz="3600" dirty="0">
                <a:latin typeface="Sakkal Majalla" panose="02000000000000000000" pitchFamily="2" charset="-78"/>
                <a:cs typeface="Sakkal Majalla" panose="02000000000000000000" pitchFamily="2" charset="-78"/>
              </a:rPr>
              <a:t>  18 ص ع</a:t>
            </a:r>
            <a:endParaRPr lang="en-US" altLang="en-US" sz="3600" dirty="0">
              <a:latin typeface="Sakkal Majalla" panose="02000000000000000000" pitchFamily="2" charset="-78"/>
              <a:cs typeface="Sakkal Majalla" panose="02000000000000000000" pitchFamily="2" charset="-78"/>
            </a:endParaRPr>
          </a:p>
        </p:txBody>
      </p:sp>
      <p:cxnSp>
        <p:nvCxnSpPr>
          <p:cNvPr id="60" name="Straight Connector 59">
            <a:extLst>
              <a:ext uri="{FF2B5EF4-FFF2-40B4-BE49-F238E27FC236}">
                <a16:creationId xmlns:a16="http://schemas.microsoft.com/office/drawing/2014/main" xmlns="" id="{3AB37664-C3C9-419D-ABC8-BC75C59ABB69}"/>
              </a:ext>
            </a:extLst>
          </p:cNvPr>
          <p:cNvCxnSpPr>
            <a:cxnSpLocks/>
          </p:cNvCxnSpPr>
          <p:nvPr/>
        </p:nvCxnSpPr>
        <p:spPr>
          <a:xfrm>
            <a:off x="3920016" y="1740987"/>
            <a:ext cx="0" cy="3315645"/>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65" name="مربع نص 30">
            <a:extLst>
              <a:ext uri="{FF2B5EF4-FFF2-40B4-BE49-F238E27FC236}">
                <a16:creationId xmlns:a16="http://schemas.microsoft.com/office/drawing/2014/main" xmlns="" id="{39ECFCA9-F23B-48E5-988A-61B0EA8D9AA1}"/>
              </a:ext>
            </a:extLst>
          </p:cNvPr>
          <p:cNvSpPr txBox="1"/>
          <p:nvPr/>
        </p:nvSpPr>
        <p:spPr>
          <a:xfrm>
            <a:off x="266351" y="1801961"/>
            <a:ext cx="3584579"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نحلّل كل وحيدة حد تحليلًا تامًا</a:t>
            </a:r>
            <a:endParaRPr lang="ar-SA" dirty="0"/>
          </a:p>
        </p:txBody>
      </p:sp>
      <p:sp>
        <p:nvSpPr>
          <p:cNvPr id="75" name="مربع نص 30">
            <a:extLst>
              <a:ext uri="{FF2B5EF4-FFF2-40B4-BE49-F238E27FC236}">
                <a16:creationId xmlns:a16="http://schemas.microsoft.com/office/drawing/2014/main" xmlns="" id="{A90DC370-4297-4989-8BA3-4C7534912471}"/>
              </a:ext>
            </a:extLst>
          </p:cNvPr>
          <p:cNvSpPr txBox="1"/>
          <p:nvPr/>
        </p:nvSpPr>
        <p:spPr>
          <a:xfrm>
            <a:off x="588022" y="3246022"/>
            <a:ext cx="320087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نحدد العوامل الأولية المشتركة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27" name="Rectangle 26">
            <a:extLst>
              <a:ext uri="{FF2B5EF4-FFF2-40B4-BE49-F238E27FC236}">
                <a16:creationId xmlns:a16="http://schemas.microsoft.com/office/drawing/2014/main" xmlns="" id="{E14AB764-6AD5-46E7-ACD1-E897278A08FF}"/>
              </a:ext>
            </a:extLst>
          </p:cNvPr>
          <p:cNvSpPr/>
          <p:nvPr/>
        </p:nvSpPr>
        <p:spPr>
          <a:xfrm>
            <a:off x="9579941" y="1685841"/>
            <a:ext cx="1935435"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6 </a:t>
            </a:r>
            <a:r>
              <a:rPr lang="ar-BH" sz="3600" dirty="0">
                <a:solidFill>
                  <a:srgbClr val="0C6DFF"/>
                </a:solidFill>
                <a:latin typeface="Sakkal Majalla" panose="02000000000000000000" pitchFamily="2" charset="-78"/>
                <a:cs typeface="Sakkal Majalla" panose="02000000000000000000" pitchFamily="2" charset="-78"/>
              </a:rPr>
              <a:t>س</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ص</a:t>
            </a:r>
            <a:r>
              <a:rPr lang="ar-BH" sz="3600" baseline="30000" dirty="0">
                <a:solidFill>
                  <a:srgbClr val="FF0000"/>
                </a:solidFill>
                <a:latin typeface="Sakkal Majalla" panose="02000000000000000000" pitchFamily="2" charset="-78"/>
                <a:cs typeface="Sakkal Majalla" panose="02000000000000000000" pitchFamily="2" charset="-78"/>
              </a:rPr>
              <a:t>3 </a:t>
            </a:r>
            <a:r>
              <a:rPr lang="ar-BH"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sp>
        <p:nvSpPr>
          <p:cNvPr id="28" name="Rectangle 27">
            <a:extLst>
              <a:ext uri="{FF2B5EF4-FFF2-40B4-BE49-F238E27FC236}">
                <a16:creationId xmlns:a16="http://schemas.microsoft.com/office/drawing/2014/main" xmlns="" id="{0FB892FC-7565-4533-A799-05C436FD9941}"/>
              </a:ext>
            </a:extLst>
          </p:cNvPr>
          <p:cNvSpPr/>
          <p:nvPr/>
        </p:nvSpPr>
        <p:spPr>
          <a:xfrm>
            <a:off x="9393781" y="3268963"/>
            <a:ext cx="201567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١٨ </a:t>
            </a:r>
            <a:r>
              <a:rPr lang="ar-BH" sz="3600" dirty="0">
                <a:solidFill>
                  <a:srgbClr val="FF0000"/>
                </a:solidFill>
                <a:latin typeface="Sakkal Majalla" panose="02000000000000000000" pitchFamily="2" charset="-78"/>
                <a:cs typeface="Sakkal Majalla" panose="02000000000000000000" pitchFamily="2" charset="-78"/>
              </a:rPr>
              <a:t>ص</a:t>
            </a:r>
            <a:r>
              <a:rPr lang="ar-BH" sz="3600" dirty="0">
                <a:latin typeface="Sakkal Majalla" panose="02000000000000000000" pitchFamily="2" charset="-78"/>
                <a:cs typeface="Sakkal Majalla" panose="02000000000000000000" pitchFamily="2" charset="-78"/>
              </a:rPr>
              <a:t> </a:t>
            </a:r>
            <a:r>
              <a:rPr lang="ar-BH" sz="3600" dirty="0">
                <a:solidFill>
                  <a:srgbClr val="00B050"/>
                </a:solidFill>
                <a:latin typeface="Sakkal Majalla" panose="02000000000000000000" pitchFamily="2" charset="-78"/>
                <a:cs typeface="Sakkal Majalla" panose="02000000000000000000" pitchFamily="2" charset="-78"/>
              </a:rPr>
              <a:t>ع</a:t>
            </a:r>
            <a:r>
              <a:rPr lang="ar-BH" sz="3600" baseline="300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sp>
        <p:nvSpPr>
          <p:cNvPr id="29" name="Rectangle 28">
            <a:extLst>
              <a:ext uri="{FF2B5EF4-FFF2-40B4-BE49-F238E27FC236}">
                <a16:creationId xmlns:a16="http://schemas.microsoft.com/office/drawing/2014/main" xmlns="" id="{21D336FA-2A6D-4DA8-A7E4-93A3661EA0E7}"/>
              </a:ext>
            </a:extLst>
          </p:cNvPr>
          <p:cNvSpPr/>
          <p:nvPr/>
        </p:nvSpPr>
        <p:spPr>
          <a:xfrm>
            <a:off x="8862185" y="1685841"/>
            <a:ext cx="942025"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 × 3</a:t>
            </a:r>
            <a:endParaRPr lang="en-US" altLang="en-US" sz="3600" dirty="0">
              <a:latin typeface="Sakkal Majalla" panose="02000000000000000000" pitchFamily="2" charset="-78"/>
              <a:cs typeface="Sakkal Majalla" panose="02000000000000000000" pitchFamily="2" charset="-78"/>
            </a:endParaRPr>
          </a:p>
        </p:txBody>
      </p:sp>
      <p:sp>
        <p:nvSpPr>
          <p:cNvPr id="31" name="Rectangle 30">
            <a:extLst>
              <a:ext uri="{FF2B5EF4-FFF2-40B4-BE49-F238E27FC236}">
                <a16:creationId xmlns:a16="http://schemas.microsoft.com/office/drawing/2014/main" xmlns="" id="{63996E10-2518-4778-A50E-A0493E302199}"/>
              </a:ext>
            </a:extLst>
          </p:cNvPr>
          <p:cNvSpPr/>
          <p:nvPr/>
        </p:nvSpPr>
        <p:spPr>
          <a:xfrm>
            <a:off x="5840711" y="1685841"/>
            <a:ext cx="235896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ص</a:t>
            </a:r>
            <a:r>
              <a:rPr lang="ar-BH" sz="3600" dirty="0">
                <a:latin typeface="Sakkal Majalla" panose="02000000000000000000" pitchFamily="2" charset="-78"/>
                <a:cs typeface="Sakkal Majalla" panose="02000000000000000000" pitchFamily="2" charset="-78"/>
              </a:rPr>
              <a:t> × </a:t>
            </a:r>
            <a:r>
              <a:rPr lang="ar-BH" sz="3600" dirty="0">
                <a:solidFill>
                  <a:srgbClr val="FF0000"/>
                </a:solidFill>
                <a:latin typeface="Sakkal Majalla" panose="02000000000000000000" pitchFamily="2" charset="-78"/>
                <a:cs typeface="Sakkal Majalla" panose="02000000000000000000" pitchFamily="2" charset="-78"/>
              </a:rPr>
              <a:t>ص </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ص</a:t>
            </a:r>
            <a:endParaRPr lang="en-US" altLang="en-US" sz="3600" dirty="0">
              <a:solidFill>
                <a:srgbClr val="FF0000"/>
              </a:solidFill>
              <a:latin typeface="Sakkal Majalla" panose="02000000000000000000" pitchFamily="2" charset="-78"/>
              <a:cs typeface="Sakkal Majalla" panose="02000000000000000000" pitchFamily="2" charset="-78"/>
            </a:endParaRPr>
          </a:p>
        </p:txBody>
      </p:sp>
      <p:sp>
        <p:nvSpPr>
          <p:cNvPr id="34" name="Rectangle 33">
            <a:extLst>
              <a:ext uri="{FF2B5EF4-FFF2-40B4-BE49-F238E27FC236}">
                <a16:creationId xmlns:a16="http://schemas.microsoft.com/office/drawing/2014/main" xmlns="" id="{AF0EE4A8-7C8C-437B-A2FC-175A3F6A48B4}"/>
              </a:ext>
            </a:extLst>
          </p:cNvPr>
          <p:cNvSpPr/>
          <p:nvPr/>
        </p:nvSpPr>
        <p:spPr>
          <a:xfrm>
            <a:off x="7510669" y="3246022"/>
            <a:ext cx="864375"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ص</a:t>
            </a:r>
            <a:r>
              <a:rPr lang="ar-BH" sz="3600" dirty="0">
                <a:latin typeface="Sakkal Majalla" panose="02000000000000000000" pitchFamily="2" charset="-78"/>
                <a:cs typeface="Sakkal Majalla" panose="02000000000000000000" pitchFamily="2" charset="-78"/>
              </a:rPr>
              <a:t> </a:t>
            </a:r>
            <a:endParaRPr lang="en-US" altLang="en-US" sz="3600" dirty="0">
              <a:solidFill>
                <a:srgbClr val="FF0000"/>
              </a:solidFill>
              <a:latin typeface="Sakkal Majalla" panose="02000000000000000000" pitchFamily="2" charset="-78"/>
              <a:cs typeface="Sakkal Majalla" panose="02000000000000000000" pitchFamily="2" charset="-78"/>
            </a:endParaRPr>
          </a:p>
        </p:txBody>
      </p:sp>
      <p:sp>
        <p:nvSpPr>
          <p:cNvPr id="35" name="Rectangle 34">
            <a:extLst>
              <a:ext uri="{FF2B5EF4-FFF2-40B4-BE49-F238E27FC236}">
                <a16:creationId xmlns:a16="http://schemas.microsoft.com/office/drawing/2014/main" xmlns="" id="{CEE7AC9C-5734-4E2A-A125-A3D8235347CF}"/>
              </a:ext>
            </a:extLst>
          </p:cNvPr>
          <p:cNvSpPr/>
          <p:nvPr/>
        </p:nvSpPr>
        <p:spPr>
          <a:xfrm>
            <a:off x="6863419" y="3268963"/>
            <a:ext cx="78254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00B050"/>
                </a:solidFill>
                <a:latin typeface="Sakkal Majalla" panose="02000000000000000000" pitchFamily="2" charset="-78"/>
                <a:cs typeface="Sakkal Majalla" panose="02000000000000000000" pitchFamily="2" charset="-78"/>
              </a:rPr>
              <a:t>ع</a:t>
            </a:r>
            <a:endParaRPr lang="en-US" altLang="en-US" sz="3600" dirty="0">
              <a:solidFill>
                <a:srgbClr val="00B050"/>
              </a:solidFill>
              <a:latin typeface="Sakkal Majalla" panose="02000000000000000000" pitchFamily="2" charset="-78"/>
              <a:cs typeface="Sakkal Majalla" panose="02000000000000000000" pitchFamily="2" charset="-78"/>
            </a:endParaRPr>
          </a:p>
        </p:txBody>
      </p:sp>
      <p:sp>
        <p:nvSpPr>
          <p:cNvPr id="62" name="مربع نص 30">
            <a:extLst>
              <a:ext uri="{FF2B5EF4-FFF2-40B4-BE49-F238E27FC236}">
                <a16:creationId xmlns:a16="http://schemas.microsoft.com/office/drawing/2014/main" xmlns="" id="{DB68A9C6-EA4E-4CB3-B8D0-0D96EF219DCF}"/>
              </a:ext>
            </a:extLst>
          </p:cNvPr>
          <p:cNvSpPr txBox="1"/>
          <p:nvPr/>
        </p:nvSpPr>
        <p:spPr>
          <a:xfrm>
            <a:off x="561117" y="4009600"/>
            <a:ext cx="3200874"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(ع.م.أ) هو حاصل ضرب العوامل الأولية المشتركة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63" name="Rectangle 62">
            <a:extLst>
              <a:ext uri="{FF2B5EF4-FFF2-40B4-BE49-F238E27FC236}">
                <a16:creationId xmlns:a16="http://schemas.microsoft.com/office/drawing/2014/main" xmlns="" id="{51B9CD8B-A731-4E42-B24A-87D60A37AFD6}"/>
              </a:ext>
            </a:extLst>
          </p:cNvPr>
          <p:cNvSpPr/>
          <p:nvPr/>
        </p:nvSpPr>
        <p:spPr>
          <a:xfrm>
            <a:off x="10314432" y="4528919"/>
            <a:ext cx="128117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ع.م.أ  =  </a:t>
            </a:r>
            <a:endParaRPr lang="en-US" altLang="en-US" sz="3600" dirty="0">
              <a:latin typeface="Sakkal Majalla" panose="02000000000000000000" pitchFamily="2" charset="-78"/>
              <a:cs typeface="Sakkal Majalla" panose="02000000000000000000" pitchFamily="2" charset="-78"/>
            </a:endParaRPr>
          </a:p>
        </p:txBody>
      </p:sp>
      <p:sp>
        <p:nvSpPr>
          <p:cNvPr id="64" name="Rectangle 63">
            <a:extLst>
              <a:ext uri="{FF2B5EF4-FFF2-40B4-BE49-F238E27FC236}">
                <a16:creationId xmlns:a16="http://schemas.microsoft.com/office/drawing/2014/main" xmlns="" id="{E4667837-9F38-421F-8D09-9192EA534FC6}"/>
              </a:ext>
            </a:extLst>
          </p:cNvPr>
          <p:cNvSpPr/>
          <p:nvPr/>
        </p:nvSpPr>
        <p:spPr>
          <a:xfrm>
            <a:off x="9317740" y="4530581"/>
            <a:ext cx="114163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 × 3</a:t>
            </a:r>
            <a:endParaRPr lang="en-US" altLang="en-US" sz="3600" dirty="0">
              <a:latin typeface="Sakkal Majalla" panose="02000000000000000000" pitchFamily="2" charset="-78"/>
              <a:cs typeface="Sakkal Majalla" panose="02000000000000000000" pitchFamily="2" charset="-78"/>
            </a:endParaRPr>
          </a:p>
        </p:txBody>
      </p:sp>
      <p:sp>
        <p:nvSpPr>
          <p:cNvPr id="67" name="Rectangle 66">
            <a:extLst>
              <a:ext uri="{FF2B5EF4-FFF2-40B4-BE49-F238E27FC236}">
                <a16:creationId xmlns:a16="http://schemas.microsoft.com/office/drawing/2014/main" xmlns="" id="{9B09A688-C3A7-4D09-A0A7-E9D066E6C21E}"/>
              </a:ext>
            </a:extLst>
          </p:cNvPr>
          <p:cNvSpPr/>
          <p:nvPr/>
        </p:nvSpPr>
        <p:spPr>
          <a:xfrm>
            <a:off x="9104248" y="5338694"/>
            <a:ext cx="2491362"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ع.م.أ  =  6 </a:t>
            </a:r>
            <a:r>
              <a:rPr lang="ar-BH" sz="3600" dirty="0">
                <a:solidFill>
                  <a:srgbClr val="FF0000"/>
                </a:solidFill>
                <a:latin typeface="Sakkal Majalla" panose="02000000000000000000" pitchFamily="2" charset="-78"/>
                <a:cs typeface="Sakkal Majalla" panose="02000000000000000000" pitchFamily="2" charset="-78"/>
              </a:rPr>
              <a:t>ص</a:t>
            </a:r>
            <a:r>
              <a:rPr lang="ar-BH"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sp>
        <p:nvSpPr>
          <p:cNvPr id="68" name="Rectangle 67">
            <a:extLst>
              <a:ext uri="{FF2B5EF4-FFF2-40B4-BE49-F238E27FC236}">
                <a16:creationId xmlns:a16="http://schemas.microsoft.com/office/drawing/2014/main" xmlns="" id="{A9777D2A-C802-44D9-80E6-2DF139EFD45C}"/>
              </a:ext>
            </a:extLst>
          </p:cNvPr>
          <p:cNvSpPr/>
          <p:nvPr/>
        </p:nvSpPr>
        <p:spPr>
          <a:xfrm>
            <a:off x="8666225" y="4532243"/>
            <a:ext cx="93203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ص</a:t>
            </a:r>
            <a:endParaRPr lang="en-US" altLang="en-US" sz="3600" dirty="0">
              <a:solidFill>
                <a:srgbClr val="FF0000"/>
              </a:solidFill>
              <a:latin typeface="Sakkal Majalla" panose="02000000000000000000" pitchFamily="2" charset="-78"/>
              <a:cs typeface="Sakkal Majalla" panose="02000000000000000000" pitchFamily="2" charset="-78"/>
            </a:endParaRPr>
          </a:p>
        </p:txBody>
      </p:sp>
      <p:sp>
        <p:nvSpPr>
          <p:cNvPr id="33" name="Rectangle 32">
            <a:extLst>
              <a:ext uri="{FF2B5EF4-FFF2-40B4-BE49-F238E27FC236}">
                <a16:creationId xmlns:a16="http://schemas.microsoft.com/office/drawing/2014/main" xmlns="" id="{29BB6E9F-CB57-4A6A-BBD7-B2C8C57A01A1}"/>
              </a:ext>
            </a:extLst>
          </p:cNvPr>
          <p:cNvSpPr/>
          <p:nvPr/>
        </p:nvSpPr>
        <p:spPr>
          <a:xfrm>
            <a:off x="8306596" y="3268963"/>
            <a:ext cx="1506495"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 × 3 × 3</a:t>
            </a:r>
            <a:endParaRPr lang="en-US" altLang="en-US"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95445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p:tgtEl>
                                          <p:spTgt spid="65"/>
                                        </p:tgtEl>
                                        <p:attrNameLst>
                                          <p:attrName>ppt_x</p:attrName>
                                        </p:attrNameLst>
                                      </p:cBhvr>
                                      <p:tavLst>
                                        <p:tav tm="0">
                                          <p:val>
                                            <p:strVal val="#ppt_x-#ppt_w*1.125000"/>
                                          </p:val>
                                        </p:tav>
                                        <p:tav tm="100000">
                                          <p:val>
                                            <p:strVal val="#ppt_x"/>
                                          </p:val>
                                        </p:tav>
                                      </p:tavLst>
                                    </p:anim>
                                    <p:animEffect transition="in" filter="wipe(righ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righ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righ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right)">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right)">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500"/>
                                        <p:tgtEl>
                                          <p:spTgt spid="75"/>
                                        </p:tgtEl>
                                        <p:attrNameLst>
                                          <p:attrName>ppt_x</p:attrName>
                                        </p:attrNameLst>
                                      </p:cBhvr>
                                      <p:tavLst>
                                        <p:tav tm="0">
                                          <p:val>
                                            <p:strVal val="#ppt_x-#ppt_w*1.125000"/>
                                          </p:val>
                                        </p:tav>
                                        <p:tav tm="100000">
                                          <p:val>
                                            <p:strVal val="#ppt_x"/>
                                          </p:val>
                                        </p:tav>
                                      </p:tavLst>
                                    </p:anim>
                                    <p:animEffect transition="in" filter="wipe(right)">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up)">
                                      <p:cBhvr>
                                        <p:cTn id="62" dur="500"/>
                                        <p:tgtEl>
                                          <p:spTgt spid="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up)">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up)">
                                      <p:cBhvr>
                                        <p:cTn id="78" dur="500"/>
                                        <p:tgtEl>
                                          <p:spTgt spid="5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up)">
                                      <p:cBhvr>
                                        <p:cTn id="81" dur="500"/>
                                        <p:tgtEl>
                                          <p:spTgt spid="52"/>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grpId="0" nodeType="click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500"/>
                                        <p:tgtEl>
                                          <p:spTgt spid="62"/>
                                        </p:tgtEl>
                                        <p:attrNameLst>
                                          <p:attrName>ppt_x</p:attrName>
                                        </p:attrNameLst>
                                      </p:cBhvr>
                                      <p:tavLst>
                                        <p:tav tm="0">
                                          <p:val>
                                            <p:strVal val="#ppt_x-#ppt_w*1.125000"/>
                                          </p:val>
                                        </p:tav>
                                        <p:tav tm="100000">
                                          <p:val>
                                            <p:strVal val="#ppt_x"/>
                                          </p:val>
                                        </p:tav>
                                      </p:tavLst>
                                    </p:anim>
                                    <p:animEffect transition="in" filter="wipe(right)">
                                      <p:cBhvr>
                                        <p:cTn id="87" dur="500"/>
                                        <p:tgtEl>
                                          <p:spTgt spid="6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wipe(right)">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right)">
                                      <p:cBhvr>
                                        <p:cTn id="97" dur="500"/>
                                        <p:tgtEl>
                                          <p:spTgt spid="6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right)">
                                      <p:cBhvr>
                                        <p:cTn id="102" dur="500"/>
                                        <p:tgtEl>
                                          <p:spTgt spid="6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wipe(right)">
                                      <p:cBhvr>
                                        <p:cTn id="10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9" grpId="0" animBg="1"/>
      <p:bldP spid="46" grpId="0" animBg="1"/>
      <p:bldP spid="49" grpId="0" animBg="1"/>
      <p:bldP spid="50" grpId="0" animBg="1"/>
      <p:bldP spid="51" grpId="0" animBg="1"/>
      <p:bldP spid="52" grpId="0" animBg="1"/>
      <p:bldP spid="65" grpId="0"/>
      <p:bldP spid="75" grpId="0"/>
      <p:bldP spid="27" grpId="0"/>
      <p:bldP spid="28" grpId="0"/>
      <p:bldP spid="29" grpId="0"/>
      <p:bldP spid="31" grpId="0"/>
      <p:bldP spid="34" grpId="0"/>
      <p:bldP spid="35" grpId="0"/>
      <p:bldP spid="62" grpId="0"/>
      <p:bldP spid="63" grpId="0"/>
      <p:bldP spid="64" grpId="0"/>
      <p:bldP spid="67" grpId="0"/>
      <p:bldP spid="68"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412A45-7516-4196-8A3C-410096627024}"/>
              </a:ext>
            </a:extLst>
          </p:cNvPr>
          <p:cNvSpPr/>
          <p:nvPr/>
        </p:nvSpPr>
        <p:spPr>
          <a:xfrm>
            <a:off x="9510855" y="1740987"/>
            <a:ext cx="251886" cy="362133"/>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4103212E-8E2B-44D6-9F25-C72AFA7676BE}"/>
              </a:ext>
            </a:extLst>
          </p:cNvPr>
          <p:cNvSpPr/>
          <p:nvPr/>
        </p:nvSpPr>
        <p:spPr>
          <a:xfrm>
            <a:off x="9501782" y="3326565"/>
            <a:ext cx="260087" cy="362133"/>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11898169-FA5F-4A84-AA3B-F154C4DE14F7}"/>
              </a:ext>
            </a:extLst>
          </p:cNvPr>
          <p:cNvSpPr/>
          <p:nvPr/>
        </p:nvSpPr>
        <p:spPr>
          <a:xfrm>
            <a:off x="8486615" y="1740987"/>
            <a:ext cx="251886" cy="3621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DABD806B-69DD-49C1-993B-8B04BDEB73E1}"/>
              </a:ext>
            </a:extLst>
          </p:cNvPr>
          <p:cNvSpPr/>
          <p:nvPr/>
        </p:nvSpPr>
        <p:spPr>
          <a:xfrm>
            <a:off x="8478414" y="3326565"/>
            <a:ext cx="260087" cy="3621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54DBB980-D194-46B0-A651-66F1615DF2F0}"/>
              </a:ext>
            </a:extLst>
          </p:cNvPr>
          <p:cNvSpPr/>
          <p:nvPr/>
        </p:nvSpPr>
        <p:spPr>
          <a:xfrm>
            <a:off x="7700176" y="1821531"/>
            <a:ext cx="342858" cy="362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B410FF79-CBF6-4B97-A24D-699DB02CACF9}"/>
              </a:ext>
            </a:extLst>
          </p:cNvPr>
          <p:cNvSpPr/>
          <p:nvPr/>
        </p:nvSpPr>
        <p:spPr>
          <a:xfrm>
            <a:off x="7661581" y="3407109"/>
            <a:ext cx="354021" cy="362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20803F4A-AF78-4093-8DCE-0C876A5CB560}"/>
              </a:ext>
            </a:extLst>
          </p:cNvPr>
          <p:cNvSpPr/>
          <p:nvPr/>
        </p:nvSpPr>
        <p:spPr>
          <a:xfrm>
            <a:off x="6456394" y="1801961"/>
            <a:ext cx="251886" cy="3621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7C1BF58F-F0F8-4CBD-891A-7007DFF49950}"/>
              </a:ext>
            </a:extLst>
          </p:cNvPr>
          <p:cNvSpPr/>
          <p:nvPr/>
        </p:nvSpPr>
        <p:spPr>
          <a:xfrm>
            <a:off x="6976719" y="3407109"/>
            <a:ext cx="260087" cy="3621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F37A4B8A-D45C-40DE-AD3C-141C0A00C76A}"/>
              </a:ext>
            </a:extLst>
          </p:cNvPr>
          <p:cNvSpPr/>
          <p:nvPr/>
        </p:nvSpPr>
        <p:spPr>
          <a:xfrm>
            <a:off x="5813832" y="1794630"/>
            <a:ext cx="311164" cy="3621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373900EB-F62D-4931-9BCB-301FBEBBB064}"/>
              </a:ext>
            </a:extLst>
          </p:cNvPr>
          <p:cNvSpPr/>
          <p:nvPr/>
        </p:nvSpPr>
        <p:spPr>
          <a:xfrm>
            <a:off x="6327854" y="3407108"/>
            <a:ext cx="321295" cy="3621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xmlns=""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xmlns=""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xmlns=""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47" name="Rectangle 46">
            <a:extLst>
              <a:ext uri="{FF2B5EF4-FFF2-40B4-BE49-F238E27FC236}">
                <a16:creationId xmlns:a16="http://schemas.microsoft.com/office/drawing/2014/main" xmlns="" id="{2E811272-30F5-4545-8A3C-AAB5D63E214B}"/>
              </a:ext>
            </a:extLst>
          </p:cNvPr>
          <p:cNvSpPr/>
          <p:nvPr/>
        </p:nvSpPr>
        <p:spPr>
          <a:xfrm>
            <a:off x="1692426" y="280435"/>
            <a:ext cx="8139217" cy="646331"/>
          </a:xfrm>
          <a:prstGeom prst="rect">
            <a:avLst/>
          </a:prstGeom>
          <a:ln>
            <a:noFill/>
          </a:ln>
        </p:spPr>
        <p:txBody>
          <a:bodyPr wrap="square">
            <a:spAutoFit/>
          </a:bodyPr>
          <a:lstStyle/>
          <a:p>
            <a:pPr algn="r" rtl="1"/>
            <a:r>
              <a:rPr lang="ar-SA" altLang="en-US" sz="3600" dirty="0">
                <a:latin typeface="Sakkal Majalla" panose="02000000000000000000" pitchFamily="2" charset="-78"/>
                <a:cs typeface="Sakkal Majalla" panose="02000000000000000000" pitchFamily="2" charset="-78"/>
              </a:rPr>
              <a:t>أوجد </a:t>
            </a:r>
            <a:r>
              <a:rPr lang="ar-BH" sz="3600" dirty="0">
                <a:latin typeface="Sakkal Majalla" panose="02000000000000000000" pitchFamily="2" charset="-78"/>
                <a:cs typeface="Sakkal Majalla" panose="02000000000000000000" pitchFamily="2" charset="-78"/>
              </a:rPr>
              <a:t>(ع.م.أ) لوحيدتي الحدّ :  ١٢ س</a:t>
            </a:r>
            <a:r>
              <a:rPr lang="ar-BH" sz="3600" baseline="30000" dirty="0">
                <a:latin typeface="Sakkal Majalla" panose="02000000000000000000" pitchFamily="2" charset="-78"/>
                <a:cs typeface="Sakkal Majalla" panose="02000000000000000000" pitchFamily="2" charset="-78"/>
              </a:rPr>
              <a:t>٢</a:t>
            </a:r>
            <a:r>
              <a:rPr lang="ar-BH" sz="3600" dirty="0">
                <a:latin typeface="Sakkal Majalla" panose="02000000000000000000" pitchFamily="2" charset="-78"/>
                <a:cs typeface="Sakkal Majalla" panose="02000000000000000000" pitchFamily="2" charset="-78"/>
              </a:rPr>
              <a:t> ب</a:t>
            </a:r>
            <a:r>
              <a:rPr lang="ar-BH" sz="3600" baseline="30000" dirty="0">
                <a:latin typeface="Sakkal Majalla" panose="02000000000000000000" pitchFamily="2" charset="-78"/>
                <a:cs typeface="Sakkal Majalla" panose="02000000000000000000" pitchFamily="2" charset="-78"/>
              </a:rPr>
              <a:t>٢</a:t>
            </a:r>
            <a:r>
              <a:rPr lang="ar-BH" sz="3600" dirty="0">
                <a:latin typeface="Sakkal Majalla" panose="02000000000000000000" pitchFamily="2" charset="-78"/>
                <a:cs typeface="Sakkal Majalla" panose="02000000000000000000" pitchFamily="2" charset="-78"/>
              </a:rPr>
              <a:t>جـ    ،     ١٨ س ب</a:t>
            </a:r>
            <a:r>
              <a:rPr lang="ar-BH" sz="3600" baseline="30000" dirty="0">
                <a:latin typeface="Sakkal Majalla" panose="02000000000000000000" pitchFamily="2" charset="-78"/>
                <a:cs typeface="Sakkal Majalla" panose="02000000000000000000" pitchFamily="2" charset="-78"/>
              </a:rPr>
              <a:t>٣</a:t>
            </a:r>
            <a:r>
              <a:rPr lang="ar-BH"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cxnSp>
        <p:nvCxnSpPr>
          <p:cNvPr id="60" name="Straight Connector 59">
            <a:extLst>
              <a:ext uri="{FF2B5EF4-FFF2-40B4-BE49-F238E27FC236}">
                <a16:creationId xmlns:a16="http://schemas.microsoft.com/office/drawing/2014/main" xmlns="" id="{3AB37664-C3C9-419D-ABC8-BC75C59ABB69}"/>
              </a:ext>
            </a:extLst>
          </p:cNvPr>
          <p:cNvCxnSpPr>
            <a:cxnSpLocks/>
          </p:cNvCxnSpPr>
          <p:nvPr/>
        </p:nvCxnSpPr>
        <p:spPr>
          <a:xfrm>
            <a:off x="3920016" y="1740987"/>
            <a:ext cx="0" cy="3315645"/>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65" name="مربع نص 30">
            <a:extLst>
              <a:ext uri="{FF2B5EF4-FFF2-40B4-BE49-F238E27FC236}">
                <a16:creationId xmlns:a16="http://schemas.microsoft.com/office/drawing/2014/main" xmlns="" id="{39ECFCA9-F23B-48E5-988A-61B0EA8D9AA1}"/>
              </a:ext>
            </a:extLst>
          </p:cNvPr>
          <p:cNvSpPr txBox="1"/>
          <p:nvPr/>
        </p:nvSpPr>
        <p:spPr>
          <a:xfrm>
            <a:off x="266351" y="1801961"/>
            <a:ext cx="3584579"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نحلّل كل وحيدة حد تحليلًا تامًا</a:t>
            </a:r>
            <a:endParaRPr lang="ar-SA" dirty="0"/>
          </a:p>
        </p:txBody>
      </p:sp>
      <p:sp>
        <p:nvSpPr>
          <p:cNvPr id="75" name="مربع نص 30">
            <a:extLst>
              <a:ext uri="{FF2B5EF4-FFF2-40B4-BE49-F238E27FC236}">
                <a16:creationId xmlns:a16="http://schemas.microsoft.com/office/drawing/2014/main" xmlns="" id="{A90DC370-4297-4989-8BA3-4C7534912471}"/>
              </a:ext>
            </a:extLst>
          </p:cNvPr>
          <p:cNvSpPr txBox="1"/>
          <p:nvPr/>
        </p:nvSpPr>
        <p:spPr>
          <a:xfrm>
            <a:off x="588022" y="3246022"/>
            <a:ext cx="320087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نحدد العوامل الأولية المشتركة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27" name="Rectangle 26">
            <a:extLst>
              <a:ext uri="{FF2B5EF4-FFF2-40B4-BE49-F238E27FC236}">
                <a16:creationId xmlns:a16="http://schemas.microsoft.com/office/drawing/2014/main" xmlns="" id="{E14AB764-6AD5-46E7-ACD1-E897278A08FF}"/>
              </a:ext>
            </a:extLst>
          </p:cNvPr>
          <p:cNvSpPr/>
          <p:nvPr/>
        </p:nvSpPr>
        <p:spPr>
          <a:xfrm>
            <a:off x="9579941" y="1685841"/>
            <a:ext cx="233431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١٢ </a:t>
            </a:r>
            <a:r>
              <a:rPr lang="ar-BH" sz="3600" dirty="0">
                <a:solidFill>
                  <a:srgbClr val="0C6DFF"/>
                </a:solidFill>
                <a:latin typeface="Sakkal Majalla" panose="02000000000000000000" pitchFamily="2" charset="-78"/>
                <a:cs typeface="Sakkal Majalla" panose="02000000000000000000" pitchFamily="2" charset="-78"/>
              </a:rPr>
              <a:t>س</a:t>
            </a:r>
            <a:r>
              <a:rPr lang="ar-BH" sz="3600" baseline="30000" dirty="0">
                <a:solidFill>
                  <a:srgbClr val="0C6DFF"/>
                </a:solidFill>
                <a:latin typeface="Sakkal Majalla" panose="02000000000000000000" pitchFamily="2" charset="-78"/>
                <a:cs typeface="Sakkal Majalla" panose="02000000000000000000" pitchFamily="2" charset="-78"/>
              </a:rPr>
              <a:t>٢</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r>
              <a:rPr lang="ar-BH" sz="3600" baseline="30000" dirty="0">
                <a:solidFill>
                  <a:srgbClr val="FF0000"/>
                </a:solidFill>
                <a:latin typeface="Sakkal Majalla" panose="02000000000000000000" pitchFamily="2" charset="-78"/>
                <a:cs typeface="Sakkal Majalla" panose="02000000000000000000" pitchFamily="2" charset="-78"/>
              </a:rPr>
              <a:t>٢ </a:t>
            </a:r>
            <a:r>
              <a:rPr lang="ar-BH" sz="3600" dirty="0">
                <a:solidFill>
                  <a:srgbClr val="00B050"/>
                </a:solidFill>
                <a:latin typeface="Sakkal Majalla" panose="02000000000000000000" pitchFamily="2" charset="-78"/>
                <a:cs typeface="Sakkal Majalla" panose="02000000000000000000" pitchFamily="2" charset="-78"/>
              </a:rPr>
              <a:t>جـ</a:t>
            </a:r>
            <a:r>
              <a:rPr lang="ar-BH" sz="3600" dirty="0">
                <a:latin typeface="Sakkal Majalla" panose="02000000000000000000" pitchFamily="2" charset="-78"/>
                <a:cs typeface="Sakkal Majalla" panose="02000000000000000000" pitchFamily="2" charset="-78"/>
              </a:rPr>
              <a:t>  =        </a:t>
            </a:r>
            <a:endParaRPr lang="en-US" altLang="en-US" sz="3600" dirty="0">
              <a:latin typeface="Sakkal Majalla" panose="02000000000000000000" pitchFamily="2" charset="-78"/>
              <a:cs typeface="Sakkal Majalla" panose="02000000000000000000" pitchFamily="2" charset="-78"/>
            </a:endParaRPr>
          </a:p>
        </p:txBody>
      </p:sp>
      <p:sp>
        <p:nvSpPr>
          <p:cNvPr id="28" name="Rectangle 27">
            <a:extLst>
              <a:ext uri="{FF2B5EF4-FFF2-40B4-BE49-F238E27FC236}">
                <a16:creationId xmlns:a16="http://schemas.microsoft.com/office/drawing/2014/main" xmlns="" id="{0FB892FC-7565-4533-A799-05C436FD9941}"/>
              </a:ext>
            </a:extLst>
          </p:cNvPr>
          <p:cNvSpPr/>
          <p:nvPr/>
        </p:nvSpPr>
        <p:spPr>
          <a:xfrm>
            <a:off x="9393781" y="3268963"/>
            <a:ext cx="201567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١٨ </a:t>
            </a:r>
            <a:r>
              <a:rPr lang="ar-BH" sz="3600" dirty="0">
                <a:solidFill>
                  <a:srgbClr val="0C6DFF"/>
                </a:solidFill>
                <a:latin typeface="Sakkal Majalla" panose="02000000000000000000" pitchFamily="2" charset="-78"/>
                <a:cs typeface="Sakkal Majalla" panose="02000000000000000000" pitchFamily="2" charset="-78"/>
              </a:rPr>
              <a:t>س</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r>
              <a:rPr lang="ar-BH" sz="3600" baseline="30000" dirty="0">
                <a:solidFill>
                  <a:srgbClr val="FF0000"/>
                </a:solidFill>
                <a:latin typeface="Sakkal Majalla" panose="02000000000000000000" pitchFamily="2" charset="-78"/>
                <a:cs typeface="Sakkal Majalla" panose="02000000000000000000" pitchFamily="2" charset="-78"/>
              </a:rPr>
              <a:t>٣</a:t>
            </a:r>
            <a:r>
              <a:rPr lang="ar-BH" sz="3600" baseline="300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sp>
        <p:nvSpPr>
          <p:cNvPr id="29" name="Rectangle 28">
            <a:extLst>
              <a:ext uri="{FF2B5EF4-FFF2-40B4-BE49-F238E27FC236}">
                <a16:creationId xmlns:a16="http://schemas.microsoft.com/office/drawing/2014/main" xmlns="" id="{21D336FA-2A6D-4DA8-A7E4-93A3661EA0E7}"/>
              </a:ext>
            </a:extLst>
          </p:cNvPr>
          <p:cNvSpPr/>
          <p:nvPr/>
        </p:nvSpPr>
        <p:spPr>
          <a:xfrm>
            <a:off x="8297715" y="1685841"/>
            <a:ext cx="1506495"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 × 2 × 3</a:t>
            </a:r>
            <a:endParaRPr lang="en-US" altLang="en-US" sz="3600" dirty="0">
              <a:latin typeface="Sakkal Majalla" panose="02000000000000000000" pitchFamily="2" charset="-78"/>
              <a:cs typeface="Sakkal Majalla" panose="02000000000000000000" pitchFamily="2" charset="-78"/>
            </a:endParaRPr>
          </a:p>
        </p:txBody>
      </p:sp>
      <p:sp>
        <p:nvSpPr>
          <p:cNvPr id="30" name="Rectangle 29">
            <a:extLst>
              <a:ext uri="{FF2B5EF4-FFF2-40B4-BE49-F238E27FC236}">
                <a16:creationId xmlns:a16="http://schemas.microsoft.com/office/drawing/2014/main" xmlns="" id="{27EFE736-B82D-44D5-9603-8D11939B10C8}"/>
              </a:ext>
            </a:extLst>
          </p:cNvPr>
          <p:cNvSpPr/>
          <p:nvPr/>
        </p:nvSpPr>
        <p:spPr>
          <a:xfrm>
            <a:off x="6804839" y="1685841"/>
            <a:ext cx="158939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س</a:t>
            </a:r>
            <a:r>
              <a:rPr lang="ar-BH" sz="3600" dirty="0">
                <a:latin typeface="Sakkal Majalla" panose="02000000000000000000" pitchFamily="2" charset="-78"/>
                <a:cs typeface="Sakkal Majalla" panose="02000000000000000000" pitchFamily="2" charset="-78"/>
              </a:rPr>
              <a:t> × </a:t>
            </a:r>
            <a:r>
              <a:rPr lang="ar-BH" sz="3600" dirty="0">
                <a:solidFill>
                  <a:srgbClr val="0C6DFF"/>
                </a:solidFill>
                <a:latin typeface="Sakkal Majalla" panose="02000000000000000000" pitchFamily="2" charset="-78"/>
                <a:cs typeface="Sakkal Majalla" panose="02000000000000000000" pitchFamily="2" charset="-78"/>
              </a:rPr>
              <a:t>س</a:t>
            </a:r>
            <a:endParaRPr lang="en-US" altLang="en-US" sz="3600" dirty="0">
              <a:solidFill>
                <a:srgbClr val="0C6DFF"/>
              </a:solidFill>
              <a:latin typeface="Sakkal Majalla" panose="02000000000000000000" pitchFamily="2" charset="-78"/>
              <a:cs typeface="Sakkal Majalla" panose="02000000000000000000" pitchFamily="2" charset="-78"/>
            </a:endParaRPr>
          </a:p>
        </p:txBody>
      </p:sp>
      <p:sp>
        <p:nvSpPr>
          <p:cNvPr id="31" name="Rectangle 30">
            <a:extLst>
              <a:ext uri="{FF2B5EF4-FFF2-40B4-BE49-F238E27FC236}">
                <a16:creationId xmlns:a16="http://schemas.microsoft.com/office/drawing/2014/main" xmlns="" id="{63996E10-2518-4778-A50E-A0493E302199}"/>
              </a:ext>
            </a:extLst>
          </p:cNvPr>
          <p:cNvSpPr/>
          <p:nvPr/>
        </p:nvSpPr>
        <p:spPr>
          <a:xfrm>
            <a:off x="5563858" y="1685841"/>
            <a:ext cx="1506494"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r>
              <a:rPr lang="ar-BH" sz="3600" dirty="0">
                <a:latin typeface="Sakkal Majalla" panose="02000000000000000000" pitchFamily="2" charset="-78"/>
                <a:cs typeface="Sakkal Majalla" panose="02000000000000000000" pitchFamily="2" charset="-78"/>
              </a:rPr>
              <a:t> × </a:t>
            </a:r>
            <a:r>
              <a:rPr lang="ar-BH" sz="3600" dirty="0">
                <a:solidFill>
                  <a:srgbClr val="FF0000"/>
                </a:solidFill>
                <a:latin typeface="Sakkal Majalla" panose="02000000000000000000" pitchFamily="2" charset="-78"/>
                <a:cs typeface="Sakkal Majalla" panose="02000000000000000000" pitchFamily="2" charset="-78"/>
              </a:rPr>
              <a:t>ب</a:t>
            </a:r>
            <a:endParaRPr lang="en-US" altLang="en-US" sz="3600" dirty="0">
              <a:solidFill>
                <a:srgbClr val="FF0000"/>
              </a:solidFill>
              <a:latin typeface="Sakkal Majalla" panose="02000000000000000000" pitchFamily="2" charset="-78"/>
              <a:cs typeface="Sakkal Majalla" panose="02000000000000000000" pitchFamily="2" charset="-78"/>
            </a:endParaRPr>
          </a:p>
        </p:txBody>
      </p:sp>
      <p:sp>
        <p:nvSpPr>
          <p:cNvPr id="32" name="Rectangle 31">
            <a:extLst>
              <a:ext uri="{FF2B5EF4-FFF2-40B4-BE49-F238E27FC236}">
                <a16:creationId xmlns:a16="http://schemas.microsoft.com/office/drawing/2014/main" xmlns="" id="{9C1A4276-012B-48C2-A90B-7A308F319147}"/>
              </a:ext>
            </a:extLst>
          </p:cNvPr>
          <p:cNvSpPr/>
          <p:nvPr/>
        </p:nvSpPr>
        <p:spPr>
          <a:xfrm>
            <a:off x="4882895" y="1685841"/>
            <a:ext cx="91844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00B050"/>
                </a:solidFill>
                <a:latin typeface="Sakkal Majalla" panose="02000000000000000000" pitchFamily="2" charset="-78"/>
                <a:cs typeface="Sakkal Majalla" panose="02000000000000000000" pitchFamily="2" charset="-78"/>
              </a:rPr>
              <a:t>جـ</a:t>
            </a:r>
            <a:endParaRPr lang="en-US" altLang="en-US" sz="3600" dirty="0">
              <a:solidFill>
                <a:srgbClr val="00B050"/>
              </a:solidFill>
              <a:latin typeface="Sakkal Majalla" panose="02000000000000000000" pitchFamily="2" charset="-78"/>
              <a:cs typeface="Sakkal Majalla" panose="02000000000000000000" pitchFamily="2" charset="-78"/>
            </a:endParaRPr>
          </a:p>
        </p:txBody>
      </p:sp>
      <p:sp>
        <p:nvSpPr>
          <p:cNvPr id="33" name="Rectangle 32">
            <a:extLst>
              <a:ext uri="{FF2B5EF4-FFF2-40B4-BE49-F238E27FC236}">
                <a16:creationId xmlns:a16="http://schemas.microsoft.com/office/drawing/2014/main" xmlns="" id="{29BB6E9F-CB57-4A6A-BBD7-B2C8C57A01A1}"/>
              </a:ext>
            </a:extLst>
          </p:cNvPr>
          <p:cNvSpPr/>
          <p:nvPr/>
        </p:nvSpPr>
        <p:spPr>
          <a:xfrm>
            <a:off x="8306596" y="3268963"/>
            <a:ext cx="1506495"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 × 3 × 3</a:t>
            </a:r>
            <a:endParaRPr lang="en-US" altLang="en-US" sz="3600" dirty="0">
              <a:latin typeface="Sakkal Majalla" panose="02000000000000000000" pitchFamily="2" charset="-78"/>
              <a:cs typeface="Sakkal Majalla" panose="02000000000000000000" pitchFamily="2" charset="-78"/>
            </a:endParaRPr>
          </a:p>
        </p:txBody>
      </p:sp>
      <p:sp>
        <p:nvSpPr>
          <p:cNvPr id="34" name="Rectangle 33">
            <a:extLst>
              <a:ext uri="{FF2B5EF4-FFF2-40B4-BE49-F238E27FC236}">
                <a16:creationId xmlns:a16="http://schemas.microsoft.com/office/drawing/2014/main" xmlns="" id="{AF0EE4A8-7C8C-437B-A2FC-175A3F6A48B4}"/>
              </a:ext>
            </a:extLst>
          </p:cNvPr>
          <p:cNvSpPr/>
          <p:nvPr/>
        </p:nvSpPr>
        <p:spPr>
          <a:xfrm>
            <a:off x="7443006" y="3246022"/>
            <a:ext cx="93203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س</a:t>
            </a:r>
            <a:endParaRPr lang="en-US" altLang="en-US" sz="3600" dirty="0">
              <a:solidFill>
                <a:srgbClr val="0C6DFF"/>
              </a:solidFill>
              <a:latin typeface="Sakkal Majalla" panose="02000000000000000000" pitchFamily="2" charset="-78"/>
              <a:cs typeface="Sakkal Majalla" panose="02000000000000000000" pitchFamily="2" charset="-78"/>
            </a:endParaRPr>
          </a:p>
        </p:txBody>
      </p:sp>
      <p:sp>
        <p:nvSpPr>
          <p:cNvPr id="35" name="Rectangle 34">
            <a:extLst>
              <a:ext uri="{FF2B5EF4-FFF2-40B4-BE49-F238E27FC236}">
                <a16:creationId xmlns:a16="http://schemas.microsoft.com/office/drawing/2014/main" xmlns="" id="{CEE7AC9C-5734-4E2A-A125-A3D8235347CF}"/>
              </a:ext>
            </a:extLst>
          </p:cNvPr>
          <p:cNvSpPr/>
          <p:nvPr/>
        </p:nvSpPr>
        <p:spPr>
          <a:xfrm>
            <a:off x="5545306" y="3268963"/>
            <a:ext cx="2047189"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r>
              <a:rPr lang="ar-BH" sz="3600" dirty="0">
                <a:latin typeface="Sakkal Majalla" panose="02000000000000000000" pitchFamily="2" charset="-78"/>
                <a:cs typeface="Sakkal Majalla" panose="02000000000000000000" pitchFamily="2" charset="-78"/>
              </a:rPr>
              <a:t> × </a:t>
            </a:r>
            <a:r>
              <a:rPr lang="ar-BH" sz="3600" dirty="0">
                <a:solidFill>
                  <a:srgbClr val="FF0000"/>
                </a:solidFill>
                <a:latin typeface="Sakkal Majalla" panose="02000000000000000000" pitchFamily="2" charset="-78"/>
                <a:cs typeface="Sakkal Majalla" panose="02000000000000000000" pitchFamily="2" charset="-78"/>
              </a:rPr>
              <a:t>ب </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endParaRPr lang="en-US" altLang="en-US" sz="3600" dirty="0">
              <a:solidFill>
                <a:srgbClr val="FF0000"/>
              </a:solidFill>
              <a:latin typeface="Sakkal Majalla" panose="02000000000000000000" pitchFamily="2" charset="-78"/>
              <a:cs typeface="Sakkal Majalla" panose="02000000000000000000" pitchFamily="2" charset="-78"/>
            </a:endParaRPr>
          </a:p>
        </p:txBody>
      </p:sp>
      <p:sp>
        <p:nvSpPr>
          <p:cNvPr id="62" name="مربع نص 30">
            <a:extLst>
              <a:ext uri="{FF2B5EF4-FFF2-40B4-BE49-F238E27FC236}">
                <a16:creationId xmlns:a16="http://schemas.microsoft.com/office/drawing/2014/main" xmlns="" id="{DB68A9C6-EA4E-4CB3-B8D0-0D96EF219DCF}"/>
              </a:ext>
            </a:extLst>
          </p:cNvPr>
          <p:cNvSpPr txBox="1"/>
          <p:nvPr/>
        </p:nvSpPr>
        <p:spPr>
          <a:xfrm>
            <a:off x="561117" y="4009600"/>
            <a:ext cx="3200874"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(ع.م.أ) هو حاصل ضرب العوامل الأولية المشتركة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63" name="Rectangle 62">
            <a:extLst>
              <a:ext uri="{FF2B5EF4-FFF2-40B4-BE49-F238E27FC236}">
                <a16:creationId xmlns:a16="http://schemas.microsoft.com/office/drawing/2014/main" xmlns="" id="{51B9CD8B-A731-4E42-B24A-87D60A37AFD6}"/>
              </a:ext>
            </a:extLst>
          </p:cNvPr>
          <p:cNvSpPr/>
          <p:nvPr/>
        </p:nvSpPr>
        <p:spPr>
          <a:xfrm>
            <a:off x="10314432" y="4528919"/>
            <a:ext cx="128117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ع.م.أ =  </a:t>
            </a:r>
            <a:endParaRPr lang="en-US" altLang="en-US" sz="3600" dirty="0">
              <a:latin typeface="Sakkal Majalla" panose="02000000000000000000" pitchFamily="2" charset="-78"/>
              <a:cs typeface="Sakkal Majalla" panose="02000000000000000000" pitchFamily="2" charset="-78"/>
            </a:endParaRPr>
          </a:p>
        </p:txBody>
      </p:sp>
      <p:sp>
        <p:nvSpPr>
          <p:cNvPr id="64" name="Rectangle 63">
            <a:extLst>
              <a:ext uri="{FF2B5EF4-FFF2-40B4-BE49-F238E27FC236}">
                <a16:creationId xmlns:a16="http://schemas.microsoft.com/office/drawing/2014/main" xmlns="" id="{E4667837-9F38-421F-8D09-9192EA534FC6}"/>
              </a:ext>
            </a:extLst>
          </p:cNvPr>
          <p:cNvSpPr/>
          <p:nvPr/>
        </p:nvSpPr>
        <p:spPr>
          <a:xfrm>
            <a:off x="9317740" y="4530581"/>
            <a:ext cx="114163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 × 3</a:t>
            </a:r>
            <a:endParaRPr lang="en-US" altLang="en-US" sz="3600" dirty="0">
              <a:latin typeface="Sakkal Majalla" panose="02000000000000000000" pitchFamily="2" charset="-78"/>
              <a:cs typeface="Sakkal Majalla" panose="02000000000000000000" pitchFamily="2" charset="-78"/>
            </a:endParaRPr>
          </a:p>
        </p:txBody>
      </p:sp>
      <p:sp>
        <p:nvSpPr>
          <p:cNvPr id="66" name="Rectangle 65">
            <a:extLst>
              <a:ext uri="{FF2B5EF4-FFF2-40B4-BE49-F238E27FC236}">
                <a16:creationId xmlns:a16="http://schemas.microsoft.com/office/drawing/2014/main" xmlns="" id="{DE87B988-128D-4375-BDC6-3F62EAD5A81C}"/>
              </a:ext>
            </a:extLst>
          </p:cNvPr>
          <p:cNvSpPr/>
          <p:nvPr/>
        </p:nvSpPr>
        <p:spPr>
          <a:xfrm>
            <a:off x="7351099" y="4532243"/>
            <a:ext cx="1511086"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r>
              <a:rPr lang="ar-BH" sz="3600" dirty="0">
                <a:latin typeface="Sakkal Majalla" panose="02000000000000000000" pitchFamily="2" charset="-78"/>
                <a:cs typeface="Sakkal Majalla" panose="02000000000000000000" pitchFamily="2" charset="-78"/>
              </a:rPr>
              <a:t> × </a:t>
            </a:r>
            <a:r>
              <a:rPr lang="ar-BH" sz="3600" dirty="0">
                <a:solidFill>
                  <a:srgbClr val="FF0000"/>
                </a:solidFill>
                <a:latin typeface="Sakkal Majalla" panose="02000000000000000000" pitchFamily="2" charset="-78"/>
                <a:cs typeface="Sakkal Majalla" panose="02000000000000000000" pitchFamily="2" charset="-78"/>
              </a:rPr>
              <a:t>ب</a:t>
            </a:r>
            <a:endParaRPr lang="en-US" altLang="en-US" sz="3600" dirty="0">
              <a:solidFill>
                <a:srgbClr val="FF0000"/>
              </a:solidFill>
              <a:latin typeface="Sakkal Majalla" panose="02000000000000000000" pitchFamily="2" charset="-78"/>
              <a:cs typeface="Sakkal Majalla" panose="02000000000000000000" pitchFamily="2" charset="-78"/>
            </a:endParaRPr>
          </a:p>
        </p:txBody>
      </p:sp>
      <p:sp>
        <p:nvSpPr>
          <p:cNvPr id="67" name="Rectangle 66">
            <a:extLst>
              <a:ext uri="{FF2B5EF4-FFF2-40B4-BE49-F238E27FC236}">
                <a16:creationId xmlns:a16="http://schemas.microsoft.com/office/drawing/2014/main" xmlns="" id="{9B09A688-C3A7-4D09-A0A7-E9D066E6C21E}"/>
              </a:ext>
            </a:extLst>
          </p:cNvPr>
          <p:cNvSpPr/>
          <p:nvPr/>
        </p:nvSpPr>
        <p:spPr>
          <a:xfrm>
            <a:off x="9104248" y="5338694"/>
            <a:ext cx="2491362"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ع.م.أ =  6 </a:t>
            </a:r>
            <a:r>
              <a:rPr lang="ar-BH" sz="3600" dirty="0">
                <a:solidFill>
                  <a:srgbClr val="0C6DFF"/>
                </a:solidFill>
                <a:latin typeface="Sakkal Majalla" panose="02000000000000000000" pitchFamily="2" charset="-78"/>
                <a:cs typeface="Sakkal Majalla" panose="02000000000000000000" pitchFamily="2" charset="-78"/>
              </a:rPr>
              <a:t>س</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r>
              <a:rPr lang="ar-BH" sz="3600" baseline="30000" dirty="0">
                <a:solidFill>
                  <a:srgbClr val="FF0000"/>
                </a:solidFill>
                <a:latin typeface="Sakkal Majalla" panose="02000000000000000000" pitchFamily="2" charset="-78"/>
                <a:cs typeface="Sakkal Majalla" panose="02000000000000000000" pitchFamily="2" charset="-78"/>
              </a:rPr>
              <a:t>2</a:t>
            </a:r>
            <a:r>
              <a:rPr lang="ar-BH"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sp>
        <p:nvSpPr>
          <p:cNvPr id="68" name="Rectangle 67">
            <a:extLst>
              <a:ext uri="{FF2B5EF4-FFF2-40B4-BE49-F238E27FC236}">
                <a16:creationId xmlns:a16="http://schemas.microsoft.com/office/drawing/2014/main" xmlns="" id="{A9777D2A-C802-44D9-80E6-2DF139EFD45C}"/>
              </a:ext>
            </a:extLst>
          </p:cNvPr>
          <p:cNvSpPr/>
          <p:nvPr/>
        </p:nvSpPr>
        <p:spPr>
          <a:xfrm>
            <a:off x="8666225" y="4532243"/>
            <a:ext cx="93203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س</a:t>
            </a:r>
            <a:endParaRPr lang="en-US" altLang="en-US" sz="3600" dirty="0">
              <a:solidFill>
                <a:srgbClr val="0C6DFF"/>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2488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p:tgtEl>
                                          <p:spTgt spid="65"/>
                                        </p:tgtEl>
                                        <p:attrNameLst>
                                          <p:attrName>ppt_x</p:attrName>
                                        </p:attrNameLst>
                                      </p:cBhvr>
                                      <p:tavLst>
                                        <p:tav tm="0">
                                          <p:val>
                                            <p:strVal val="#ppt_x-#ppt_w*1.125000"/>
                                          </p:val>
                                        </p:tav>
                                        <p:tav tm="100000">
                                          <p:val>
                                            <p:strVal val="#ppt_x"/>
                                          </p:val>
                                        </p:tav>
                                      </p:tavLst>
                                    </p:anim>
                                    <p:animEffect transition="in" filter="wipe(righ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righ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righ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righ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right)">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right)">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righ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p:tgtEl>
                                          <p:spTgt spid="75"/>
                                        </p:tgtEl>
                                        <p:attrNameLst>
                                          <p:attrName>ppt_x</p:attrName>
                                        </p:attrNameLst>
                                      </p:cBhvr>
                                      <p:tavLst>
                                        <p:tav tm="0">
                                          <p:val>
                                            <p:strVal val="#ppt_x-#ppt_w*1.125000"/>
                                          </p:val>
                                        </p:tav>
                                        <p:tav tm="100000">
                                          <p:val>
                                            <p:strVal val="#ppt_x"/>
                                          </p:val>
                                        </p:tav>
                                      </p:tavLst>
                                    </p:anim>
                                    <p:animEffect transition="in" filter="wipe(right)">
                                      <p:cBhvr>
                                        <p:cTn id="62" dur="500"/>
                                        <p:tgtEl>
                                          <p:spTgt spid="7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up)">
                                      <p:cBhvr>
                                        <p:cTn id="67" dur="500"/>
                                        <p:tgtEl>
                                          <p:spTgt spid="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up)">
                                      <p:cBhvr>
                                        <p:cTn id="70" dur="500"/>
                                        <p:tgtEl>
                                          <p:spTgt spid="4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up)">
                                      <p:cBhvr>
                                        <p:cTn id="75" dur="500"/>
                                        <p:tgtEl>
                                          <p:spTgt spid="49"/>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up)">
                                      <p:cBhvr>
                                        <p:cTn id="78" dur="500"/>
                                        <p:tgtEl>
                                          <p:spTgt spid="5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up)">
                                      <p:cBhvr>
                                        <p:cTn id="83" dur="500"/>
                                        <p:tgtEl>
                                          <p:spTgt spid="51"/>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up)">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wipe(up)">
                                      <p:cBhvr>
                                        <p:cTn id="94" dur="5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wipe(up)">
                                      <p:cBhvr>
                                        <p:cTn id="99" dur="500"/>
                                        <p:tgtEl>
                                          <p:spTgt spid="59"/>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wipe(up)">
                                      <p:cBhvr>
                                        <p:cTn id="102" dur="500"/>
                                        <p:tgtEl>
                                          <p:spTgt spid="61"/>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ntr" presetSubtype="8" fill="hold" grpId="0" nodeType="click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additive="base">
                                        <p:cTn id="107" dur="500"/>
                                        <p:tgtEl>
                                          <p:spTgt spid="62"/>
                                        </p:tgtEl>
                                        <p:attrNameLst>
                                          <p:attrName>ppt_x</p:attrName>
                                        </p:attrNameLst>
                                      </p:cBhvr>
                                      <p:tavLst>
                                        <p:tav tm="0">
                                          <p:val>
                                            <p:strVal val="#ppt_x-#ppt_w*1.125000"/>
                                          </p:val>
                                        </p:tav>
                                        <p:tav tm="100000">
                                          <p:val>
                                            <p:strVal val="#ppt_x"/>
                                          </p:val>
                                        </p:tav>
                                      </p:tavLst>
                                    </p:anim>
                                    <p:animEffect transition="in" filter="wipe(right)">
                                      <p:cBhvr>
                                        <p:cTn id="108" dur="500"/>
                                        <p:tgtEl>
                                          <p:spTgt spid="6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grpId="0" nodeType="click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right)">
                                      <p:cBhvr>
                                        <p:cTn id="113" dur="500"/>
                                        <p:tgtEl>
                                          <p:spTgt spid="6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grpId="0" nodeType="click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wipe(right)">
                                      <p:cBhvr>
                                        <p:cTn id="118" dur="500"/>
                                        <p:tgtEl>
                                          <p:spTgt spid="6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grpId="0" nodeType="click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wipe(right)">
                                      <p:cBhvr>
                                        <p:cTn id="123" dur="500"/>
                                        <p:tgtEl>
                                          <p:spTgt spid="68"/>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grpId="0"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wipe(right)">
                                      <p:cBhvr>
                                        <p:cTn id="128" dur="500"/>
                                        <p:tgtEl>
                                          <p:spTgt spid="66"/>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2" fill="hold" grpId="0" nodeType="click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wipe(right)">
                                      <p:cBhvr>
                                        <p:cTn id="13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6" grpId="0" animBg="1"/>
      <p:bldP spid="49" grpId="0" animBg="1"/>
      <p:bldP spid="50" grpId="0" animBg="1"/>
      <p:bldP spid="51" grpId="0" animBg="1"/>
      <p:bldP spid="52" grpId="0" animBg="1"/>
      <p:bldP spid="56" grpId="0" animBg="1"/>
      <p:bldP spid="57" grpId="0" animBg="1"/>
      <p:bldP spid="59" grpId="0" animBg="1"/>
      <p:bldP spid="61" grpId="0" animBg="1"/>
      <p:bldP spid="65" grpId="0"/>
      <p:bldP spid="75" grpId="0"/>
      <p:bldP spid="27" grpId="0"/>
      <p:bldP spid="28" grpId="0"/>
      <p:bldP spid="29" grpId="0"/>
      <p:bldP spid="30" grpId="0"/>
      <p:bldP spid="31" grpId="0"/>
      <p:bldP spid="32" grpId="0"/>
      <p:bldP spid="33" grpId="0"/>
      <p:bldP spid="34" grpId="0"/>
      <p:bldP spid="35" grpId="0"/>
      <p:bldP spid="62" grpId="0"/>
      <p:bldP spid="63" grpId="0"/>
      <p:bldP spid="64"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xmlns="" id="{11898169-FA5F-4A84-AA3B-F154C4DE14F7}"/>
              </a:ext>
            </a:extLst>
          </p:cNvPr>
          <p:cNvSpPr/>
          <p:nvPr/>
        </p:nvSpPr>
        <p:spPr>
          <a:xfrm>
            <a:off x="8825121" y="1740987"/>
            <a:ext cx="169461" cy="3621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DABD806B-69DD-49C1-993B-8B04BDEB73E1}"/>
              </a:ext>
            </a:extLst>
          </p:cNvPr>
          <p:cNvSpPr/>
          <p:nvPr/>
        </p:nvSpPr>
        <p:spPr>
          <a:xfrm>
            <a:off x="8382718" y="3326565"/>
            <a:ext cx="170199" cy="3621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54DBB980-D194-46B0-A651-66F1615DF2F0}"/>
              </a:ext>
            </a:extLst>
          </p:cNvPr>
          <p:cNvSpPr/>
          <p:nvPr/>
        </p:nvSpPr>
        <p:spPr>
          <a:xfrm>
            <a:off x="7742706" y="1821531"/>
            <a:ext cx="342858" cy="362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B410FF79-CBF6-4B97-A24D-699DB02CACF9}"/>
              </a:ext>
            </a:extLst>
          </p:cNvPr>
          <p:cNvSpPr/>
          <p:nvPr/>
        </p:nvSpPr>
        <p:spPr>
          <a:xfrm>
            <a:off x="7661581" y="3428375"/>
            <a:ext cx="354021" cy="362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xmlns=""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xmlns=""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xmlns=""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47" name="Rectangle 46">
            <a:extLst>
              <a:ext uri="{FF2B5EF4-FFF2-40B4-BE49-F238E27FC236}">
                <a16:creationId xmlns:a16="http://schemas.microsoft.com/office/drawing/2014/main" xmlns="" id="{2E811272-30F5-4545-8A3C-AAB5D63E214B}"/>
              </a:ext>
            </a:extLst>
          </p:cNvPr>
          <p:cNvSpPr/>
          <p:nvPr/>
        </p:nvSpPr>
        <p:spPr>
          <a:xfrm>
            <a:off x="1692426" y="280435"/>
            <a:ext cx="8139217" cy="646331"/>
          </a:xfrm>
          <a:prstGeom prst="rect">
            <a:avLst/>
          </a:prstGeom>
          <a:ln>
            <a:noFill/>
          </a:ln>
        </p:spPr>
        <p:txBody>
          <a:bodyPr wrap="square">
            <a:spAutoFit/>
          </a:bodyPr>
          <a:lstStyle/>
          <a:p>
            <a:pPr algn="r" rtl="1"/>
            <a:r>
              <a:rPr lang="ar-SA" altLang="en-US" sz="3600" dirty="0">
                <a:latin typeface="Sakkal Majalla" panose="02000000000000000000" pitchFamily="2" charset="-78"/>
                <a:cs typeface="Sakkal Majalla" panose="02000000000000000000" pitchFamily="2" charset="-78"/>
              </a:rPr>
              <a:t>أوجد </a:t>
            </a:r>
            <a:r>
              <a:rPr lang="ar-BH" sz="3600" dirty="0">
                <a:latin typeface="Sakkal Majalla" panose="02000000000000000000" pitchFamily="2" charset="-78"/>
                <a:cs typeface="Sakkal Majalla" panose="02000000000000000000" pitchFamily="2" charset="-78"/>
              </a:rPr>
              <a:t>(ع.م.أ) لوحيدتي الحدّ : </a:t>
            </a:r>
            <a:r>
              <a:rPr lang="ar-SA" altLang="en-US" sz="3600" dirty="0">
                <a:latin typeface="Sakkal Majalla" panose="02000000000000000000" pitchFamily="2" charset="-78"/>
                <a:cs typeface="Sakkal Majalla" panose="02000000000000000000" pitchFamily="2" charset="-78"/>
              </a:rPr>
              <a:t>11 أ</a:t>
            </a:r>
            <a:r>
              <a:rPr lang="ar-SA" altLang="en-US" sz="3600" baseline="50000" dirty="0">
                <a:latin typeface="Sakkal Majalla" panose="02000000000000000000" pitchFamily="2" charset="-78"/>
                <a:cs typeface="Sakkal Majalla" panose="02000000000000000000" pitchFamily="2" charset="-78"/>
              </a:rPr>
              <a:t>2</a:t>
            </a:r>
            <a:r>
              <a:rPr lang="ar-SA" altLang="en-US" sz="3600" dirty="0">
                <a:latin typeface="Sakkal Majalla" panose="02000000000000000000" pitchFamily="2" charset="-78"/>
                <a:cs typeface="Sakkal Majalla" panose="02000000000000000000" pitchFamily="2" charset="-78"/>
              </a:rPr>
              <a:t> ب </a:t>
            </a:r>
            <a:r>
              <a:rPr lang="ar-BH" altLang="en-US"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a:t>
            </a:r>
            <a:r>
              <a:rPr lang="ar-SA" altLang="en-US" sz="3600" dirty="0">
                <a:latin typeface="Sakkal Majalla" panose="02000000000000000000" pitchFamily="2" charset="-78"/>
                <a:cs typeface="Sakkal Majalla" panose="02000000000000000000" pitchFamily="2" charset="-78"/>
              </a:rPr>
              <a:t>21 أ ب</a:t>
            </a:r>
            <a:r>
              <a:rPr lang="ar-SA" altLang="en-US" sz="3600" baseline="30000" dirty="0">
                <a:latin typeface="Sakkal Majalla" panose="02000000000000000000" pitchFamily="2" charset="-78"/>
                <a:cs typeface="Sakkal Majalla" panose="02000000000000000000" pitchFamily="2" charset="-78"/>
              </a:rPr>
              <a:t>2</a:t>
            </a:r>
            <a:r>
              <a:rPr lang="ar-BH"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cxnSp>
        <p:nvCxnSpPr>
          <p:cNvPr id="60" name="Straight Connector 59">
            <a:extLst>
              <a:ext uri="{FF2B5EF4-FFF2-40B4-BE49-F238E27FC236}">
                <a16:creationId xmlns:a16="http://schemas.microsoft.com/office/drawing/2014/main" xmlns="" id="{3AB37664-C3C9-419D-ABC8-BC75C59ABB69}"/>
              </a:ext>
            </a:extLst>
          </p:cNvPr>
          <p:cNvCxnSpPr>
            <a:cxnSpLocks/>
          </p:cNvCxnSpPr>
          <p:nvPr/>
        </p:nvCxnSpPr>
        <p:spPr>
          <a:xfrm>
            <a:off x="3920016" y="1740987"/>
            <a:ext cx="0" cy="3315645"/>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65" name="مربع نص 30">
            <a:extLst>
              <a:ext uri="{FF2B5EF4-FFF2-40B4-BE49-F238E27FC236}">
                <a16:creationId xmlns:a16="http://schemas.microsoft.com/office/drawing/2014/main" xmlns="" id="{39ECFCA9-F23B-48E5-988A-61B0EA8D9AA1}"/>
              </a:ext>
            </a:extLst>
          </p:cNvPr>
          <p:cNvSpPr txBox="1"/>
          <p:nvPr/>
        </p:nvSpPr>
        <p:spPr>
          <a:xfrm>
            <a:off x="266351" y="1801961"/>
            <a:ext cx="3584579"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نحلّل كل وحيدة حد تحليلًا تامًا</a:t>
            </a:r>
            <a:endParaRPr lang="ar-SA" dirty="0"/>
          </a:p>
        </p:txBody>
      </p:sp>
      <p:sp>
        <p:nvSpPr>
          <p:cNvPr id="75" name="مربع نص 30">
            <a:extLst>
              <a:ext uri="{FF2B5EF4-FFF2-40B4-BE49-F238E27FC236}">
                <a16:creationId xmlns:a16="http://schemas.microsoft.com/office/drawing/2014/main" xmlns="" id="{A90DC370-4297-4989-8BA3-4C7534912471}"/>
              </a:ext>
            </a:extLst>
          </p:cNvPr>
          <p:cNvSpPr txBox="1"/>
          <p:nvPr/>
        </p:nvSpPr>
        <p:spPr>
          <a:xfrm>
            <a:off x="588022" y="3246022"/>
            <a:ext cx="320087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نحدد العوامل الأولية المشتركة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27" name="Rectangle 26">
            <a:extLst>
              <a:ext uri="{FF2B5EF4-FFF2-40B4-BE49-F238E27FC236}">
                <a16:creationId xmlns:a16="http://schemas.microsoft.com/office/drawing/2014/main" xmlns="" id="{E14AB764-6AD5-46E7-ACD1-E897278A08FF}"/>
              </a:ext>
            </a:extLst>
          </p:cNvPr>
          <p:cNvSpPr/>
          <p:nvPr/>
        </p:nvSpPr>
        <p:spPr>
          <a:xfrm>
            <a:off x="9638346" y="1685841"/>
            <a:ext cx="1486142"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11</a:t>
            </a:r>
            <a:r>
              <a:rPr lang="ar-BH" sz="3600" dirty="0">
                <a:solidFill>
                  <a:srgbClr val="0C6DFF"/>
                </a:solidFill>
                <a:latin typeface="Sakkal Majalla" panose="02000000000000000000" pitchFamily="2" charset="-78"/>
                <a:cs typeface="Sakkal Majalla" panose="02000000000000000000" pitchFamily="2" charset="-78"/>
              </a:rPr>
              <a:t>أ</a:t>
            </a:r>
            <a:r>
              <a:rPr lang="ar-BH" sz="3600" baseline="50000" dirty="0">
                <a:solidFill>
                  <a:srgbClr val="0C6DFF"/>
                </a:solidFill>
                <a:latin typeface="Sakkal Majalla" panose="02000000000000000000" pitchFamily="2" charset="-78"/>
                <a:cs typeface="Sakkal Majalla" panose="02000000000000000000" pitchFamily="2" charset="-78"/>
              </a:rPr>
              <a:t>٢</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 </a:t>
            </a:r>
            <a:r>
              <a:rPr lang="ar-BH" sz="3600" baseline="30000" dirty="0">
                <a:solidFill>
                  <a:srgbClr val="FF0000"/>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sp>
        <p:nvSpPr>
          <p:cNvPr id="28" name="Rectangle 27">
            <a:extLst>
              <a:ext uri="{FF2B5EF4-FFF2-40B4-BE49-F238E27FC236}">
                <a16:creationId xmlns:a16="http://schemas.microsoft.com/office/drawing/2014/main" xmlns="" id="{0FB892FC-7565-4533-A799-05C436FD9941}"/>
              </a:ext>
            </a:extLst>
          </p:cNvPr>
          <p:cNvSpPr/>
          <p:nvPr/>
        </p:nvSpPr>
        <p:spPr>
          <a:xfrm>
            <a:off x="9393781" y="3268963"/>
            <a:ext cx="1755814"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21 </a:t>
            </a:r>
            <a:r>
              <a:rPr lang="ar-BH" sz="3600" dirty="0">
                <a:solidFill>
                  <a:srgbClr val="0C6DFF"/>
                </a:solidFill>
                <a:latin typeface="Sakkal Majalla" panose="02000000000000000000" pitchFamily="2" charset="-78"/>
                <a:cs typeface="Sakkal Majalla" panose="02000000000000000000" pitchFamily="2" charset="-78"/>
              </a:rPr>
              <a:t>أ</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r>
              <a:rPr lang="ar-BH" sz="3600" baseline="30000" dirty="0">
                <a:solidFill>
                  <a:srgbClr val="FF0000"/>
                </a:solidFill>
                <a:latin typeface="Sakkal Majalla" panose="02000000000000000000" pitchFamily="2" charset="-78"/>
                <a:cs typeface="Sakkal Majalla" panose="02000000000000000000" pitchFamily="2" charset="-78"/>
              </a:rPr>
              <a:t>٣</a:t>
            </a:r>
            <a:r>
              <a:rPr lang="ar-BH" sz="3600" baseline="300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sp>
        <p:nvSpPr>
          <p:cNvPr id="29" name="Rectangle 28">
            <a:extLst>
              <a:ext uri="{FF2B5EF4-FFF2-40B4-BE49-F238E27FC236}">
                <a16:creationId xmlns:a16="http://schemas.microsoft.com/office/drawing/2014/main" xmlns="" id="{21D336FA-2A6D-4DA8-A7E4-93A3661EA0E7}"/>
              </a:ext>
            </a:extLst>
          </p:cNvPr>
          <p:cNvSpPr/>
          <p:nvPr/>
        </p:nvSpPr>
        <p:spPr>
          <a:xfrm>
            <a:off x="9143463" y="1685841"/>
            <a:ext cx="60758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11</a:t>
            </a:r>
            <a:endParaRPr lang="en-US" altLang="en-US" sz="3600" dirty="0">
              <a:latin typeface="Sakkal Majalla" panose="02000000000000000000" pitchFamily="2" charset="-78"/>
              <a:cs typeface="Sakkal Majalla" panose="02000000000000000000" pitchFamily="2" charset="-78"/>
            </a:endParaRPr>
          </a:p>
        </p:txBody>
      </p:sp>
      <p:sp>
        <p:nvSpPr>
          <p:cNvPr id="30" name="Rectangle 29">
            <a:extLst>
              <a:ext uri="{FF2B5EF4-FFF2-40B4-BE49-F238E27FC236}">
                <a16:creationId xmlns:a16="http://schemas.microsoft.com/office/drawing/2014/main" xmlns="" id="{27EFE736-B82D-44D5-9603-8D11939B10C8}"/>
              </a:ext>
            </a:extLst>
          </p:cNvPr>
          <p:cNvSpPr/>
          <p:nvPr/>
        </p:nvSpPr>
        <p:spPr>
          <a:xfrm>
            <a:off x="8112249" y="1685841"/>
            <a:ext cx="1196386"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أ</a:t>
            </a:r>
            <a:r>
              <a:rPr lang="ar-BH" sz="3600" dirty="0">
                <a:latin typeface="Sakkal Majalla" panose="02000000000000000000" pitchFamily="2" charset="-78"/>
                <a:cs typeface="Sakkal Majalla" panose="02000000000000000000" pitchFamily="2" charset="-78"/>
              </a:rPr>
              <a:t> × </a:t>
            </a:r>
            <a:r>
              <a:rPr lang="ar-BH" sz="3600" dirty="0">
                <a:solidFill>
                  <a:srgbClr val="0C6DFF"/>
                </a:solidFill>
                <a:latin typeface="Sakkal Majalla" panose="02000000000000000000" pitchFamily="2" charset="-78"/>
                <a:cs typeface="Sakkal Majalla" panose="02000000000000000000" pitchFamily="2" charset="-78"/>
              </a:rPr>
              <a:t>أ</a:t>
            </a:r>
            <a:endParaRPr lang="en-US" altLang="en-US" sz="3600" dirty="0">
              <a:solidFill>
                <a:srgbClr val="0C6DFF"/>
              </a:solidFill>
              <a:latin typeface="Sakkal Majalla" panose="02000000000000000000" pitchFamily="2" charset="-78"/>
              <a:cs typeface="Sakkal Majalla" panose="02000000000000000000" pitchFamily="2" charset="-78"/>
            </a:endParaRPr>
          </a:p>
        </p:txBody>
      </p:sp>
      <p:sp>
        <p:nvSpPr>
          <p:cNvPr id="31" name="Rectangle 30">
            <a:extLst>
              <a:ext uri="{FF2B5EF4-FFF2-40B4-BE49-F238E27FC236}">
                <a16:creationId xmlns:a16="http://schemas.microsoft.com/office/drawing/2014/main" xmlns="" id="{63996E10-2518-4778-A50E-A0493E302199}"/>
              </a:ext>
            </a:extLst>
          </p:cNvPr>
          <p:cNvSpPr/>
          <p:nvPr/>
        </p:nvSpPr>
        <p:spPr>
          <a:xfrm>
            <a:off x="7565083" y="1685841"/>
            <a:ext cx="83434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endParaRPr lang="en-US" altLang="en-US" sz="3600" dirty="0">
              <a:solidFill>
                <a:srgbClr val="FF0000"/>
              </a:solidFill>
              <a:latin typeface="Sakkal Majalla" panose="02000000000000000000" pitchFamily="2" charset="-78"/>
              <a:cs typeface="Sakkal Majalla" panose="02000000000000000000" pitchFamily="2" charset="-78"/>
            </a:endParaRPr>
          </a:p>
        </p:txBody>
      </p:sp>
      <p:sp>
        <p:nvSpPr>
          <p:cNvPr id="33" name="Rectangle 32">
            <a:extLst>
              <a:ext uri="{FF2B5EF4-FFF2-40B4-BE49-F238E27FC236}">
                <a16:creationId xmlns:a16="http://schemas.microsoft.com/office/drawing/2014/main" xmlns="" id="{29BB6E9F-CB57-4A6A-BBD7-B2C8C57A01A1}"/>
              </a:ext>
            </a:extLst>
          </p:cNvPr>
          <p:cNvSpPr/>
          <p:nvPr/>
        </p:nvSpPr>
        <p:spPr>
          <a:xfrm>
            <a:off x="8665074" y="3268963"/>
            <a:ext cx="105232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3 × 7</a:t>
            </a:r>
            <a:endParaRPr lang="en-US" altLang="en-US" sz="3600" dirty="0">
              <a:latin typeface="Sakkal Majalla" panose="02000000000000000000" pitchFamily="2" charset="-78"/>
              <a:cs typeface="Sakkal Majalla" panose="02000000000000000000" pitchFamily="2" charset="-78"/>
            </a:endParaRPr>
          </a:p>
        </p:txBody>
      </p:sp>
      <p:sp>
        <p:nvSpPr>
          <p:cNvPr id="34" name="Rectangle 33">
            <a:extLst>
              <a:ext uri="{FF2B5EF4-FFF2-40B4-BE49-F238E27FC236}">
                <a16:creationId xmlns:a16="http://schemas.microsoft.com/office/drawing/2014/main" xmlns="" id="{AF0EE4A8-7C8C-437B-A2FC-175A3F6A48B4}"/>
              </a:ext>
            </a:extLst>
          </p:cNvPr>
          <p:cNvSpPr/>
          <p:nvPr/>
        </p:nvSpPr>
        <p:spPr>
          <a:xfrm>
            <a:off x="7942737" y="3246022"/>
            <a:ext cx="93203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أ</a:t>
            </a:r>
            <a:endParaRPr lang="en-US" altLang="en-US" sz="3600" dirty="0">
              <a:solidFill>
                <a:srgbClr val="0C6DFF"/>
              </a:solidFill>
              <a:latin typeface="Sakkal Majalla" panose="02000000000000000000" pitchFamily="2" charset="-78"/>
              <a:cs typeface="Sakkal Majalla" panose="02000000000000000000" pitchFamily="2" charset="-78"/>
            </a:endParaRPr>
          </a:p>
        </p:txBody>
      </p:sp>
      <p:sp>
        <p:nvSpPr>
          <p:cNvPr id="35" name="Rectangle 34">
            <a:extLst>
              <a:ext uri="{FF2B5EF4-FFF2-40B4-BE49-F238E27FC236}">
                <a16:creationId xmlns:a16="http://schemas.microsoft.com/office/drawing/2014/main" xmlns="" id="{CEE7AC9C-5734-4E2A-A125-A3D8235347CF}"/>
              </a:ext>
            </a:extLst>
          </p:cNvPr>
          <p:cNvSpPr/>
          <p:nvPr/>
        </p:nvSpPr>
        <p:spPr>
          <a:xfrm>
            <a:off x="6268326" y="3268963"/>
            <a:ext cx="2047189"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r>
              <a:rPr lang="ar-BH" sz="3600" dirty="0">
                <a:latin typeface="Sakkal Majalla" panose="02000000000000000000" pitchFamily="2" charset="-78"/>
                <a:cs typeface="Sakkal Majalla" panose="02000000000000000000" pitchFamily="2" charset="-78"/>
              </a:rPr>
              <a:t> × </a:t>
            </a:r>
            <a:r>
              <a:rPr lang="ar-BH" sz="3600" dirty="0">
                <a:solidFill>
                  <a:srgbClr val="FF0000"/>
                </a:solidFill>
                <a:latin typeface="Sakkal Majalla" panose="02000000000000000000" pitchFamily="2" charset="-78"/>
                <a:cs typeface="Sakkal Majalla" panose="02000000000000000000" pitchFamily="2" charset="-78"/>
              </a:rPr>
              <a:t>ب </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endParaRPr lang="en-US" altLang="en-US" sz="3600" dirty="0">
              <a:solidFill>
                <a:srgbClr val="FF0000"/>
              </a:solidFill>
              <a:latin typeface="Sakkal Majalla" panose="02000000000000000000" pitchFamily="2" charset="-78"/>
              <a:cs typeface="Sakkal Majalla" panose="02000000000000000000" pitchFamily="2" charset="-78"/>
            </a:endParaRPr>
          </a:p>
        </p:txBody>
      </p:sp>
      <p:sp>
        <p:nvSpPr>
          <p:cNvPr id="62" name="مربع نص 30">
            <a:extLst>
              <a:ext uri="{FF2B5EF4-FFF2-40B4-BE49-F238E27FC236}">
                <a16:creationId xmlns:a16="http://schemas.microsoft.com/office/drawing/2014/main" xmlns="" id="{DB68A9C6-EA4E-4CB3-B8D0-0D96EF219DCF}"/>
              </a:ext>
            </a:extLst>
          </p:cNvPr>
          <p:cNvSpPr txBox="1"/>
          <p:nvPr/>
        </p:nvSpPr>
        <p:spPr>
          <a:xfrm>
            <a:off x="561117" y="4009600"/>
            <a:ext cx="3200874"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(ع.م.أ) هو حاصل ضرب العوامل الأولية المشتركة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63" name="Rectangle 62">
            <a:extLst>
              <a:ext uri="{FF2B5EF4-FFF2-40B4-BE49-F238E27FC236}">
                <a16:creationId xmlns:a16="http://schemas.microsoft.com/office/drawing/2014/main" xmlns="" id="{51B9CD8B-A731-4E42-B24A-87D60A37AFD6}"/>
              </a:ext>
            </a:extLst>
          </p:cNvPr>
          <p:cNvSpPr/>
          <p:nvPr/>
        </p:nvSpPr>
        <p:spPr>
          <a:xfrm>
            <a:off x="10314432" y="4528919"/>
            <a:ext cx="128117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ع.م.أ =  </a:t>
            </a:r>
            <a:endParaRPr lang="en-US" altLang="en-US" sz="3600" dirty="0">
              <a:latin typeface="Sakkal Majalla" panose="02000000000000000000" pitchFamily="2" charset="-78"/>
              <a:cs typeface="Sakkal Majalla" panose="02000000000000000000" pitchFamily="2" charset="-78"/>
            </a:endParaRPr>
          </a:p>
        </p:txBody>
      </p:sp>
      <p:sp>
        <p:nvSpPr>
          <p:cNvPr id="66" name="Rectangle 65">
            <a:extLst>
              <a:ext uri="{FF2B5EF4-FFF2-40B4-BE49-F238E27FC236}">
                <a16:creationId xmlns:a16="http://schemas.microsoft.com/office/drawing/2014/main" xmlns="" id="{DE87B988-128D-4375-BDC6-3F62EAD5A81C}"/>
              </a:ext>
            </a:extLst>
          </p:cNvPr>
          <p:cNvSpPr/>
          <p:nvPr/>
        </p:nvSpPr>
        <p:spPr>
          <a:xfrm>
            <a:off x="9393781" y="4525828"/>
            <a:ext cx="82388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endParaRPr lang="en-US" altLang="en-US" sz="3600" dirty="0">
              <a:solidFill>
                <a:srgbClr val="FF0000"/>
              </a:solidFill>
              <a:latin typeface="Sakkal Majalla" panose="02000000000000000000" pitchFamily="2" charset="-78"/>
              <a:cs typeface="Sakkal Majalla" panose="02000000000000000000" pitchFamily="2" charset="-78"/>
            </a:endParaRPr>
          </a:p>
        </p:txBody>
      </p:sp>
      <p:sp>
        <p:nvSpPr>
          <p:cNvPr id="67" name="Rectangle 66">
            <a:extLst>
              <a:ext uri="{FF2B5EF4-FFF2-40B4-BE49-F238E27FC236}">
                <a16:creationId xmlns:a16="http://schemas.microsoft.com/office/drawing/2014/main" xmlns="" id="{9B09A688-C3A7-4D09-A0A7-E9D066E6C21E}"/>
              </a:ext>
            </a:extLst>
          </p:cNvPr>
          <p:cNvSpPr/>
          <p:nvPr/>
        </p:nvSpPr>
        <p:spPr>
          <a:xfrm>
            <a:off x="9831642" y="5338694"/>
            <a:ext cx="176396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ع.م.أ = </a:t>
            </a:r>
            <a:r>
              <a:rPr lang="ar-BH" sz="3600" dirty="0">
                <a:solidFill>
                  <a:srgbClr val="0C6DFF"/>
                </a:solidFill>
                <a:latin typeface="Sakkal Majalla" panose="02000000000000000000" pitchFamily="2" charset="-78"/>
                <a:cs typeface="Sakkal Majalla" panose="02000000000000000000" pitchFamily="2" charset="-78"/>
              </a:rPr>
              <a:t>أ</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endParaRPr lang="en-US" altLang="en-US" sz="3600" dirty="0">
              <a:latin typeface="Sakkal Majalla" panose="02000000000000000000" pitchFamily="2" charset="-78"/>
              <a:cs typeface="Sakkal Majalla" panose="02000000000000000000" pitchFamily="2" charset="-78"/>
            </a:endParaRPr>
          </a:p>
        </p:txBody>
      </p:sp>
      <p:sp>
        <p:nvSpPr>
          <p:cNvPr id="68" name="Rectangle 67">
            <a:extLst>
              <a:ext uri="{FF2B5EF4-FFF2-40B4-BE49-F238E27FC236}">
                <a16:creationId xmlns:a16="http://schemas.microsoft.com/office/drawing/2014/main" xmlns="" id="{A9777D2A-C802-44D9-80E6-2DF139EFD45C}"/>
              </a:ext>
            </a:extLst>
          </p:cNvPr>
          <p:cNvSpPr/>
          <p:nvPr/>
        </p:nvSpPr>
        <p:spPr>
          <a:xfrm>
            <a:off x="9982890" y="4532243"/>
            <a:ext cx="494014" cy="646331"/>
          </a:xfrm>
          <a:prstGeom prst="rect">
            <a:avLst/>
          </a:prstGeom>
          <a:ln>
            <a:noFill/>
          </a:ln>
        </p:spPr>
        <p:txBody>
          <a:bodyPr wrap="square">
            <a:spAutoFit/>
          </a:bodyPr>
          <a:lstStyle/>
          <a:p>
            <a:pPr algn="r" rtl="1"/>
            <a:r>
              <a:rPr lang="ar-BH" sz="3600" dirty="0">
                <a:solidFill>
                  <a:srgbClr val="0C6DFF"/>
                </a:solidFill>
                <a:latin typeface="Sakkal Majalla" panose="02000000000000000000" pitchFamily="2" charset="-78"/>
                <a:cs typeface="Sakkal Majalla" panose="02000000000000000000" pitchFamily="2" charset="-78"/>
              </a:rPr>
              <a:t>أ</a:t>
            </a:r>
            <a:endParaRPr lang="en-US" altLang="en-US" sz="3600" dirty="0">
              <a:solidFill>
                <a:srgbClr val="0C6DFF"/>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8153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p:tgtEl>
                                          <p:spTgt spid="65"/>
                                        </p:tgtEl>
                                        <p:attrNameLst>
                                          <p:attrName>ppt_x</p:attrName>
                                        </p:attrNameLst>
                                      </p:cBhvr>
                                      <p:tavLst>
                                        <p:tav tm="0">
                                          <p:val>
                                            <p:strVal val="#ppt_x-#ppt_w*1.125000"/>
                                          </p:val>
                                        </p:tav>
                                        <p:tav tm="100000">
                                          <p:val>
                                            <p:strVal val="#ppt_x"/>
                                          </p:val>
                                        </p:tav>
                                      </p:tavLst>
                                    </p:anim>
                                    <p:animEffect transition="in" filter="wipe(righ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righ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righ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right)">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right)">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500"/>
                                        <p:tgtEl>
                                          <p:spTgt spid="75"/>
                                        </p:tgtEl>
                                        <p:attrNameLst>
                                          <p:attrName>ppt_x</p:attrName>
                                        </p:attrNameLst>
                                      </p:cBhvr>
                                      <p:tavLst>
                                        <p:tav tm="0">
                                          <p:val>
                                            <p:strVal val="#ppt_x-#ppt_w*1.125000"/>
                                          </p:val>
                                        </p:tav>
                                        <p:tav tm="100000">
                                          <p:val>
                                            <p:strVal val="#ppt_x"/>
                                          </p:val>
                                        </p:tav>
                                      </p:tavLst>
                                    </p:anim>
                                    <p:animEffect transition="in" filter="wipe(right)">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wipe(up)">
                                      <p:cBhvr>
                                        <p:cTn id="65" dur="5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up)">
                                      <p:cBhvr>
                                        <p:cTn id="70" dur="500"/>
                                        <p:tgtEl>
                                          <p:spTgt spid="51"/>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up)">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8" fill="hold" grpId="0" nodeType="click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500"/>
                                        <p:tgtEl>
                                          <p:spTgt spid="62"/>
                                        </p:tgtEl>
                                        <p:attrNameLst>
                                          <p:attrName>ppt_x</p:attrName>
                                        </p:attrNameLst>
                                      </p:cBhvr>
                                      <p:tavLst>
                                        <p:tav tm="0">
                                          <p:val>
                                            <p:strVal val="#ppt_x-#ppt_w*1.125000"/>
                                          </p:val>
                                        </p:tav>
                                        <p:tav tm="100000">
                                          <p:val>
                                            <p:strVal val="#ppt_x"/>
                                          </p:val>
                                        </p:tav>
                                      </p:tavLst>
                                    </p:anim>
                                    <p:animEffect transition="in" filter="wipe(right)">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right)">
                                      <p:cBhvr>
                                        <p:cTn id="84" dur="500"/>
                                        <p:tgtEl>
                                          <p:spTgt spid="6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right)">
                                      <p:cBhvr>
                                        <p:cTn id="89" dur="500"/>
                                        <p:tgtEl>
                                          <p:spTgt spid="6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wipe(right)">
                                      <p:cBhvr>
                                        <p:cTn id="94" dur="500"/>
                                        <p:tgtEl>
                                          <p:spTgt spid="6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right)">
                                      <p:cBhvr>
                                        <p:cTn id="9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65" grpId="0"/>
      <p:bldP spid="75" grpId="0"/>
      <p:bldP spid="27" grpId="0"/>
      <p:bldP spid="28" grpId="0"/>
      <p:bldP spid="29" grpId="0"/>
      <p:bldP spid="30" grpId="0"/>
      <p:bldP spid="31" grpId="0"/>
      <p:bldP spid="33" grpId="0"/>
      <p:bldP spid="34" grpId="0"/>
      <p:bldP spid="35" grpId="0"/>
      <p:bldP spid="62" grpId="0"/>
      <p:bldP spid="63"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xmlns=""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xmlns=""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xmlns=""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47" name="Rectangle 46">
            <a:extLst>
              <a:ext uri="{FF2B5EF4-FFF2-40B4-BE49-F238E27FC236}">
                <a16:creationId xmlns:a16="http://schemas.microsoft.com/office/drawing/2014/main" xmlns="" id="{2E811272-30F5-4545-8A3C-AAB5D63E214B}"/>
              </a:ext>
            </a:extLst>
          </p:cNvPr>
          <p:cNvSpPr/>
          <p:nvPr/>
        </p:nvSpPr>
        <p:spPr>
          <a:xfrm>
            <a:off x="1692426" y="280435"/>
            <a:ext cx="8139217" cy="646331"/>
          </a:xfrm>
          <a:prstGeom prst="rect">
            <a:avLst/>
          </a:prstGeom>
          <a:ln>
            <a:noFill/>
          </a:ln>
        </p:spPr>
        <p:txBody>
          <a:bodyPr wrap="square">
            <a:spAutoFit/>
          </a:bodyPr>
          <a:lstStyle/>
          <a:p>
            <a:pPr algn="r" rtl="1"/>
            <a:r>
              <a:rPr lang="ar-SA" altLang="en-US" sz="3600" dirty="0">
                <a:latin typeface="Sakkal Majalla" panose="02000000000000000000" pitchFamily="2" charset="-78"/>
                <a:cs typeface="Sakkal Majalla" panose="02000000000000000000" pitchFamily="2" charset="-78"/>
              </a:rPr>
              <a:t>أوجد </a:t>
            </a:r>
            <a:r>
              <a:rPr lang="ar-BH" sz="3600" dirty="0">
                <a:latin typeface="Sakkal Majalla" panose="02000000000000000000" pitchFamily="2" charset="-78"/>
                <a:cs typeface="Sakkal Majalla" panose="02000000000000000000" pitchFamily="2" charset="-78"/>
              </a:rPr>
              <a:t>(ع.م.أ) لوحيدتي الحدّ : 7جـ ه       ،       ١١ م ب</a:t>
            </a:r>
            <a:r>
              <a:rPr lang="ar-SA" altLang="en-US"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cxnSp>
        <p:nvCxnSpPr>
          <p:cNvPr id="60" name="Straight Connector 59">
            <a:extLst>
              <a:ext uri="{FF2B5EF4-FFF2-40B4-BE49-F238E27FC236}">
                <a16:creationId xmlns:a16="http://schemas.microsoft.com/office/drawing/2014/main" xmlns="" id="{3AB37664-C3C9-419D-ABC8-BC75C59ABB69}"/>
              </a:ext>
            </a:extLst>
          </p:cNvPr>
          <p:cNvCxnSpPr>
            <a:cxnSpLocks/>
          </p:cNvCxnSpPr>
          <p:nvPr/>
        </p:nvCxnSpPr>
        <p:spPr>
          <a:xfrm>
            <a:off x="3920016" y="1740987"/>
            <a:ext cx="0" cy="3315645"/>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65" name="مربع نص 30">
            <a:extLst>
              <a:ext uri="{FF2B5EF4-FFF2-40B4-BE49-F238E27FC236}">
                <a16:creationId xmlns:a16="http://schemas.microsoft.com/office/drawing/2014/main" xmlns="" id="{39ECFCA9-F23B-48E5-988A-61B0EA8D9AA1}"/>
              </a:ext>
            </a:extLst>
          </p:cNvPr>
          <p:cNvSpPr txBox="1"/>
          <p:nvPr/>
        </p:nvSpPr>
        <p:spPr>
          <a:xfrm>
            <a:off x="266351" y="1801961"/>
            <a:ext cx="3584579"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نحلّل كل وحيدة حد تحليلًا تامًا</a:t>
            </a:r>
            <a:endParaRPr lang="ar-SA" dirty="0"/>
          </a:p>
        </p:txBody>
      </p:sp>
      <p:sp>
        <p:nvSpPr>
          <p:cNvPr id="75" name="مربع نص 30">
            <a:extLst>
              <a:ext uri="{FF2B5EF4-FFF2-40B4-BE49-F238E27FC236}">
                <a16:creationId xmlns:a16="http://schemas.microsoft.com/office/drawing/2014/main" xmlns="" id="{A90DC370-4297-4989-8BA3-4C7534912471}"/>
              </a:ext>
            </a:extLst>
          </p:cNvPr>
          <p:cNvSpPr txBox="1"/>
          <p:nvPr/>
        </p:nvSpPr>
        <p:spPr>
          <a:xfrm>
            <a:off x="588022" y="3246022"/>
            <a:ext cx="320087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نحدد العوامل الأولية المشتركة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27" name="Rectangle 26">
            <a:extLst>
              <a:ext uri="{FF2B5EF4-FFF2-40B4-BE49-F238E27FC236}">
                <a16:creationId xmlns:a16="http://schemas.microsoft.com/office/drawing/2014/main" xmlns="" id="{E14AB764-6AD5-46E7-ACD1-E897278A08FF}"/>
              </a:ext>
            </a:extLst>
          </p:cNvPr>
          <p:cNvSpPr/>
          <p:nvPr/>
        </p:nvSpPr>
        <p:spPr>
          <a:xfrm>
            <a:off x="9638346" y="1685841"/>
            <a:ext cx="1486142"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7 </a:t>
            </a:r>
            <a:r>
              <a:rPr lang="ar-BH" sz="3600" dirty="0">
                <a:solidFill>
                  <a:srgbClr val="0C6DFF"/>
                </a:solidFill>
                <a:latin typeface="Sakkal Majalla" panose="02000000000000000000" pitchFamily="2" charset="-78"/>
                <a:cs typeface="Sakkal Majalla" panose="02000000000000000000" pitchFamily="2" charset="-78"/>
              </a:rPr>
              <a:t>جـ</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ه</a:t>
            </a:r>
            <a:r>
              <a:rPr lang="ar-BH" sz="3600" baseline="30000" dirty="0">
                <a:solidFill>
                  <a:srgbClr val="FF0000"/>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sp>
        <p:nvSpPr>
          <p:cNvPr id="28" name="Rectangle 27">
            <a:extLst>
              <a:ext uri="{FF2B5EF4-FFF2-40B4-BE49-F238E27FC236}">
                <a16:creationId xmlns:a16="http://schemas.microsoft.com/office/drawing/2014/main" xmlns="" id="{0FB892FC-7565-4533-A799-05C436FD9941}"/>
              </a:ext>
            </a:extLst>
          </p:cNvPr>
          <p:cNvSpPr/>
          <p:nvPr/>
        </p:nvSpPr>
        <p:spPr>
          <a:xfrm>
            <a:off x="9829319" y="3268963"/>
            <a:ext cx="1580132"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11 </a:t>
            </a:r>
            <a:r>
              <a:rPr lang="ar-BH" sz="3600" dirty="0">
                <a:solidFill>
                  <a:srgbClr val="0C6DFF"/>
                </a:solidFill>
                <a:latin typeface="Sakkal Majalla" panose="02000000000000000000" pitchFamily="2" charset="-78"/>
                <a:cs typeface="Sakkal Majalla" panose="02000000000000000000" pitchFamily="2" charset="-78"/>
              </a:rPr>
              <a:t>م</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 </a:t>
            </a:r>
            <a:r>
              <a:rPr lang="ar-BH" sz="3600" baseline="300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a:t>
            </a:r>
            <a:endParaRPr lang="en-US" altLang="en-US" sz="3600" dirty="0">
              <a:latin typeface="Sakkal Majalla" panose="02000000000000000000" pitchFamily="2" charset="-78"/>
              <a:cs typeface="Sakkal Majalla" panose="02000000000000000000" pitchFamily="2" charset="-78"/>
            </a:endParaRPr>
          </a:p>
        </p:txBody>
      </p:sp>
      <p:sp>
        <p:nvSpPr>
          <p:cNvPr id="29" name="Rectangle 28">
            <a:extLst>
              <a:ext uri="{FF2B5EF4-FFF2-40B4-BE49-F238E27FC236}">
                <a16:creationId xmlns:a16="http://schemas.microsoft.com/office/drawing/2014/main" xmlns="" id="{21D336FA-2A6D-4DA8-A7E4-93A3661EA0E7}"/>
              </a:ext>
            </a:extLst>
          </p:cNvPr>
          <p:cNvSpPr/>
          <p:nvPr/>
        </p:nvSpPr>
        <p:spPr>
          <a:xfrm>
            <a:off x="9196628" y="1685841"/>
            <a:ext cx="60758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7</a:t>
            </a:r>
            <a:endParaRPr lang="en-US" altLang="en-US" sz="3600" dirty="0">
              <a:latin typeface="Sakkal Majalla" panose="02000000000000000000" pitchFamily="2" charset="-78"/>
              <a:cs typeface="Sakkal Majalla" panose="02000000000000000000" pitchFamily="2" charset="-78"/>
            </a:endParaRPr>
          </a:p>
        </p:txBody>
      </p:sp>
      <p:sp>
        <p:nvSpPr>
          <p:cNvPr id="30" name="Rectangle 29">
            <a:extLst>
              <a:ext uri="{FF2B5EF4-FFF2-40B4-BE49-F238E27FC236}">
                <a16:creationId xmlns:a16="http://schemas.microsoft.com/office/drawing/2014/main" xmlns="" id="{27EFE736-B82D-44D5-9603-8D11939B10C8}"/>
              </a:ext>
            </a:extLst>
          </p:cNvPr>
          <p:cNvSpPr/>
          <p:nvPr/>
        </p:nvSpPr>
        <p:spPr>
          <a:xfrm>
            <a:off x="8764200" y="1678850"/>
            <a:ext cx="745492"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smtClean="0">
                <a:solidFill>
                  <a:srgbClr val="0C6DFF"/>
                </a:solidFill>
                <a:latin typeface="Sakkal Majalla" panose="02000000000000000000" pitchFamily="2" charset="-78"/>
                <a:cs typeface="Sakkal Majalla" panose="02000000000000000000" pitchFamily="2" charset="-78"/>
              </a:rPr>
              <a:t>جـ</a:t>
            </a:r>
            <a:endParaRPr lang="en-US" altLang="en-US" sz="3600" dirty="0">
              <a:solidFill>
                <a:srgbClr val="0C6DFF"/>
              </a:solidFill>
              <a:latin typeface="Sakkal Majalla" panose="02000000000000000000" pitchFamily="2" charset="-78"/>
              <a:cs typeface="Sakkal Majalla" panose="02000000000000000000" pitchFamily="2" charset="-78"/>
            </a:endParaRPr>
          </a:p>
        </p:txBody>
      </p:sp>
      <p:sp>
        <p:nvSpPr>
          <p:cNvPr id="31" name="Rectangle 30">
            <a:extLst>
              <a:ext uri="{FF2B5EF4-FFF2-40B4-BE49-F238E27FC236}">
                <a16:creationId xmlns:a16="http://schemas.microsoft.com/office/drawing/2014/main" xmlns="" id="{63996E10-2518-4778-A50E-A0493E302199}"/>
              </a:ext>
            </a:extLst>
          </p:cNvPr>
          <p:cNvSpPr/>
          <p:nvPr/>
        </p:nvSpPr>
        <p:spPr>
          <a:xfrm>
            <a:off x="8025681" y="1685841"/>
            <a:ext cx="83434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ه</a:t>
            </a:r>
            <a:endParaRPr lang="en-US" altLang="en-US" sz="3600" dirty="0">
              <a:solidFill>
                <a:srgbClr val="FF0000"/>
              </a:solidFill>
              <a:latin typeface="Sakkal Majalla" panose="02000000000000000000" pitchFamily="2" charset="-78"/>
              <a:cs typeface="Sakkal Majalla" panose="02000000000000000000" pitchFamily="2" charset="-78"/>
            </a:endParaRPr>
          </a:p>
        </p:txBody>
      </p:sp>
      <p:sp>
        <p:nvSpPr>
          <p:cNvPr id="33" name="Rectangle 32">
            <a:extLst>
              <a:ext uri="{FF2B5EF4-FFF2-40B4-BE49-F238E27FC236}">
                <a16:creationId xmlns:a16="http://schemas.microsoft.com/office/drawing/2014/main" xmlns="" id="{29BB6E9F-CB57-4A6A-BBD7-B2C8C57A01A1}"/>
              </a:ext>
            </a:extLst>
          </p:cNvPr>
          <p:cNvSpPr/>
          <p:nvPr/>
        </p:nvSpPr>
        <p:spPr>
          <a:xfrm>
            <a:off x="9196628" y="3268963"/>
            <a:ext cx="61646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11</a:t>
            </a:r>
            <a:endParaRPr lang="en-US" altLang="en-US" sz="3600" dirty="0">
              <a:latin typeface="Sakkal Majalla" panose="02000000000000000000" pitchFamily="2" charset="-78"/>
              <a:cs typeface="Sakkal Majalla" panose="02000000000000000000" pitchFamily="2" charset="-78"/>
            </a:endParaRPr>
          </a:p>
        </p:txBody>
      </p:sp>
      <p:sp>
        <p:nvSpPr>
          <p:cNvPr id="34" name="Rectangle 33">
            <a:extLst>
              <a:ext uri="{FF2B5EF4-FFF2-40B4-BE49-F238E27FC236}">
                <a16:creationId xmlns:a16="http://schemas.microsoft.com/office/drawing/2014/main" xmlns="" id="{AF0EE4A8-7C8C-437B-A2FC-175A3F6A48B4}"/>
              </a:ext>
            </a:extLst>
          </p:cNvPr>
          <p:cNvSpPr/>
          <p:nvPr/>
        </p:nvSpPr>
        <p:spPr>
          <a:xfrm>
            <a:off x="8394009" y="3268963"/>
            <a:ext cx="93203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م</a:t>
            </a:r>
            <a:endParaRPr lang="en-US" altLang="en-US" sz="3600" dirty="0">
              <a:solidFill>
                <a:srgbClr val="0C6DFF"/>
              </a:solidFill>
              <a:latin typeface="Sakkal Majalla" panose="02000000000000000000" pitchFamily="2" charset="-78"/>
              <a:cs typeface="Sakkal Majalla" panose="02000000000000000000" pitchFamily="2" charset="-78"/>
            </a:endParaRPr>
          </a:p>
        </p:txBody>
      </p:sp>
      <p:sp>
        <p:nvSpPr>
          <p:cNvPr id="35" name="Rectangle 34">
            <a:extLst>
              <a:ext uri="{FF2B5EF4-FFF2-40B4-BE49-F238E27FC236}">
                <a16:creationId xmlns:a16="http://schemas.microsoft.com/office/drawing/2014/main" xmlns="" id="{CEE7AC9C-5734-4E2A-A125-A3D8235347CF}"/>
              </a:ext>
            </a:extLst>
          </p:cNvPr>
          <p:cNvSpPr/>
          <p:nvPr/>
        </p:nvSpPr>
        <p:spPr>
          <a:xfrm>
            <a:off x="7820123" y="3268963"/>
            <a:ext cx="803222"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ب</a:t>
            </a:r>
            <a:endParaRPr lang="en-US" altLang="en-US" sz="3600" dirty="0">
              <a:solidFill>
                <a:srgbClr val="FF0000"/>
              </a:solidFill>
              <a:latin typeface="Sakkal Majalla" panose="02000000000000000000" pitchFamily="2" charset="-78"/>
              <a:cs typeface="Sakkal Majalla" panose="02000000000000000000" pitchFamily="2" charset="-78"/>
            </a:endParaRPr>
          </a:p>
        </p:txBody>
      </p:sp>
      <p:sp>
        <p:nvSpPr>
          <p:cNvPr id="63" name="Rectangle 62">
            <a:extLst>
              <a:ext uri="{FF2B5EF4-FFF2-40B4-BE49-F238E27FC236}">
                <a16:creationId xmlns:a16="http://schemas.microsoft.com/office/drawing/2014/main" xmlns="" id="{51B9CD8B-A731-4E42-B24A-87D60A37AFD6}"/>
              </a:ext>
            </a:extLst>
          </p:cNvPr>
          <p:cNvSpPr/>
          <p:nvPr/>
        </p:nvSpPr>
        <p:spPr>
          <a:xfrm>
            <a:off x="10314432" y="4528919"/>
            <a:ext cx="128117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ع.م.أ =  </a:t>
            </a:r>
            <a:endParaRPr lang="en-US" altLang="en-US" sz="3600" dirty="0">
              <a:latin typeface="Sakkal Majalla" panose="02000000000000000000" pitchFamily="2" charset="-78"/>
              <a:cs typeface="Sakkal Majalla" panose="02000000000000000000" pitchFamily="2" charset="-78"/>
            </a:endParaRPr>
          </a:p>
        </p:txBody>
      </p:sp>
      <p:sp>
        <p:nvSpPr>
          <p:cNvPr id="68" name="Rectangle 67">
            <a:extLst>
              <a:ext uri="{FF2B5EF4-FFF2-40B4-BE49-F238E27FC236}">
                <a16:creationId xmlns:a16="http://schemas.microsoft.com/office/drawing/2014/main" xmlns="" id="{A9777D2A-C802-44D9-80E6-2DF139EFD45C}"/>
              </a:ext>
            </a:extLst>
          </p:cNvPr>
          <p:cNvSpPr/>
          <p:nvPr/>
        </p:nvSpPr>
        <p:spPr>
          <a:xfrm>
            <a:off x="9982890" y="4532243"/>
            <a:ext cx="494014" cy="646331"/>
          </a:xfrm>
          <a:prstGeom prst="rect">
            <a:avLst/>
          </a:prstGeom>
          <a:ln>
            <a:noFill/>
          </a:ln>
        </p:spPr>
        <p:txBody>
          <a:bodyPr wrap="square">
            <a:spAutoFit/>
          </a:bodyPr>
          <a:lstStyle/>
          <a:p>
            <a:pPr algn="r" rtl="1"/>
            <a:r>
              <a:rPr lang="ar-BH" sz="3600" dirty="0">
                <a:solidFill>
                  <a:srgbClr val="FF00FF"/>
                </a:solidFill>
                <a:latin typeface="Sakkal Majalla" panose="02000000000000000000" pitchFamily="2" charset="-78"/>
                <a:cs typeface="Sakkal Majalla" panose="02000000000000000000" pitchFamily="2" charset="-78"/>
              </a:rPr>
              <a:t>1</a:t>
            </a:r>
            <a:endParaRPr lang="en-US" altLang="en-US" sz="3600" dirty="0">
              <a:solidFill>
                <a:srgbClr val="FF00FF"/>
              </a:solidFill>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a16="http://schemas.microsoft.com/office/drawing/2014/main" xmlns="" id="{6ED43C18-440B-4494-8870-951C3FD31641}"/>
              </a:ext>
            </a:extLst>
          </p:cNvPr>
          <p:cNvSpPr txBox="1"/>
          <p:nvPr/>
        </p:nvSpPr>
        <p:spPr>
          <a:xfrm>
            <a:off x="4273401" y="1816141"/>
            <a:ext cx="2762646" cy="2670512"/>
          </a:xfrm>
          <a:prstGeom prst="cloud">
            <a:avLst/>
          </a:prstGeom>
          <a:noFill/>
          <a:ln>
            <a:solidFill>
              <a:srgbClr val="FF00FF"/>
            </a:solid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وحيدتي الحد </a:t>
            </a:r>
            <a:r>
              <a:rPr lang="ar-BH" sz="3600" dirty="0">
                <a:solidFill>
                  <a:srgbClr val="0C6DFF"/>
                </a:solidFill>
                <a:latin typeface="Sakkal Majalla" panose="02000000000000000000" pitchFamily="2" charset="-78"/>
                <a:cs typeface="Sakkal Majalla" panose="02000000000000000000" pitchFamily="2" charset="-78"/>
              </a:rPr>
              <a:t>أوليتان</a:t>
            </a:r>
            <a:r>
              <a:rPr lang="ar-BH" sz="3600" dirty="0">
                <a:latin typeface="Sakkal Majalla" panose="02000000000000000000" pitchFamily="2" charset="-78"/>
                <a:cs typeface="Sakkal Majalla" panose="02000000000000000000" pitchFamily="2" charset="-78"/>
              </a:rPr>
              <a:t> فيما بينهما.</a:t>
            </a:r>
            <a:endParaRPr lang="en-US" sz="3600" dirty="0"/>
          </a:p>
        </p:txBody>
      </p:sp>
    </p:spTree>
    <p:extLst>
      <p:ext uri="{BB962C8B-B14F-4D97-AF65-F5344CB8AC3E}">
        <p14:creationId xmlns:p14="http://schemas.microsoft.com/office/powerpoint/2010/main" val="1058722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p:tgtEl>
                                          <p:spTgt spid="65"/>
                                        </p:tgtEl>
                                        <p:attrNameLst>
                                          <p:attrName>ppt_x</p:attrName>
                                        </p:attrNameLst>
                                      </p:cBhvr>
                                      <p:tavLst>
                                        <p:tav tm="0">
                                          <p:val>
                                            <p:strVal val="#ppt_x-#ppt_w*1.125000"/>
                                          </p:val>
                                        </p:tav>
                                        <p:tav tm="100000">
                                          <p:val>
                                            <p:strVal val="#ppt_x"/>
                                          </p:val>
                                        </p:tav>
                                      </p:tavLst>
                                    </p:anim>
                                    <p:animEffect transition="in" filter="wipe(righ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righ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righ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right)">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right)">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500"/>
                                        <p:tgtEl>
                                          <p:spTgt spid="75"/>
                                        </p:tgtEl>
                                        <p:attrNameLst>
                                          <p:attrName>ppt_x</p:attrName>
                                        </p:attrNameLst>
                                      </p:cBhvr>
                                      <p:tavLst>
                                        <p:tav tm="0">
                                          <p:val>
                                            <p:strVal val="#ppt_x-#ppt_w*1.125000"/>
                                          </p:val>
                                        </p:tav>
                                        <p:tav tm="100000">
                                          <p:val>
                                            <p:strVal val="#ppt_x"/>
                                          </p:val>
                                        </p:tav>
                                      </p:tavLst>
                                    </p:anim>
                                    <p:animEffect transition="in" filter="wipe(right)">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heel(1)">
                                      <p:cBhvr>
                                        <p:cTn id="62" dur="20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right)">
                                      <p:cBhvr>
                                        <p:cTn id="67" dur="500"/>
                                        <p:tgtEl>
                                          <p:spTgt spid="6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right)">
                                      <p:cBhvr>
                                        <p:cTn id="7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5" grpId="0"/>
      <p:bldP spid="27" grpId="0"/>
      <p:bldP spid="28" grpId="0"/>
      <p:bldP spid="29" grpId="0"/>
      <p:bldP spid="30" grpId="0"/>
      <p:bldP spid="31" grpId="0"/>
      <p:bldP spid="33" grpId="0"/>
      <p:bldP spid="34" grpId="0"/>
      <p:bldP spid="35" grpId="0"/>
      <p:bldP spid="63" grpId="0"/>
      <p:bldP spid="68" grpId="0"/>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64F8188D-6CED-46EC-A950-25F9D788C465}"/>
              </a:ext>
            </a:extLst>
          </p:cNvPr>
          <p:cNvGrpSpPr/>
          <p:nvPr/>
        </p:nvGrpSpPr>
        <p:grpSpPr>
          <a:xfrm>
            <a:off x="1129170" y="248907"/>
            <a:ext cx="11013767" cy="5737317"/>
            <a:chOff x="914565" y="248907"/>
            <a:chExt cx="11013767" cy="5737317"/>
          </a:xfrm>
        </p:grpSpPr>
        <p:grpSp>
          <p:nvGrpSpPr>
            <p:cNvPr id="33" name="Group 32">
              <a:extLst>
                <a:ext uri="{FF2B5EF4-FFF2-40B4-BE49-F238E27FC236}">
                  <a16:creationId xmlns:a16="http://schemas.microsoft.com/office/drawing/2014/main" xmlns=""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xmlns=""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xmlns=""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xmlns=""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xmlns=""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xmlns=""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xmlns="" id="{ACC7EB42-A84D-4D4F-8962-984A54C0B95B}"/>
              </a:ext>
            </a:extLst>
          </p:cNvPr>
          <p:cNvSpPr/>
          <p:nvPr/>
        </p:nvSpPr>
        <p:spPr>
          <a:xfrm>
            <a:off x="10627588"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3 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51" name="Rectangle 50">
            <a:extLst>
              <a:ext uri="{FF2B5EF4-FFF2-40B4-BE49-F238E27FC236}">
                <a16:creationId xmlns:a16="http://schemas.microsoft.com/office/drawing/2014/main" xmlns="" id="{2394B2BA-14CB-4B9E-8293-593BE1A831E4}"/>
              </a:ext>
            </a:extLst>
          </p:cNvPr>
          <p:cNvSpPr/>
          <p:nvPr/>
        </p:nvSpPr>
        <p:spPr>
          <a:xfrm>
            <a:off x="3352800" y="280435"/>
            <a:ext cx="647884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أوجد (ع. م. أ) لكل زوج من وحيدات الحدّ الآتية:</a:t>
            </a:r>
            <a:endParaRPr lang="en-US" altLang="en-US" sz="3600" dirty="0">
              <a:latin typeface="Sakkal Majalla" panose="02000000000000000000" pitchFamily="2" charset="-78"/>
              <a:cs typeface="Sakkal Majalla" panose="02000000000000000000" pitchFamily="2" charset="-78"/>
            </a:endParaRPr>
          </a:p>
        </p:txBody>
      </p:sp>
      <p:sp>
        <p:nvSpPr>
          <p:cNvPr id="53" name="TextBox 52">
            <a:extLst>
              <a:ext uri="{FF2B5EF4-FFF2-40B4-BE49-F238E27FC236}">
                <a16:creationId xmlns:a16="http://schemas.microsoft.com/office/drawing/2014/main" xmlns="" id="{E1AB26C3-829F-4904-97A6-82C20E2B27FC}"/>
              </a:ext>
            </a:extLst>
          </p:cNvPr>
          <p:cNvSpPr txBox="1"/>
          <p:nvPr/>
        </p:nvSpPr>
        <p:spPr>
          <a:xfrm>
            <a:off x="1047027" y="1220638"/>
            <a:ext cx="9215636" cy="1508105"/>
          </a:xfrm>
          <a:prstGeom prst="rect">
            <a:avLst/>
          </a:prstGeom>
          <a:noFill/>
          <a:ln>
            <a:solidFill>
              <a:srgbClr val="002060"/>
            </a:solidFill>
          </a:ln>
        </p:spPr>
        <p:txBody>
          <a:bodyPr wrap="square">
            <a:spAutoFit/>
          </a:bodyPr>
          <a:lstStyle/>
          <a:p>
            <a:pPr algn="r" rtl="1"/>
            <a:r>
              <a:rPr lang="ar-BH" sz="3600" i="0" u="none" strike="noStrike" baseline="0" dirty="0">
                <a:solidFill>
                  <a:srgbClr val="000000"/>
                </a:solidFill>
                <a:latin typeface="Sakkal Majalla" panose="02000000000000000000" pitchFamily="2" charset="-78"/>
                <a:cs typeface="Sakkal Majalla" panose="02000000000000000000" pitchFamily="2" charset="-78"/>
              </a:rPr>
              <a:t>1)  15</a:t>
            </a:r>
            <a:r>
              <a:rPr lang="ar-BH" sz="3600" dirty="0">
                <a:solidFill>
                  <a:srgbClr val="000000"/>
                </a:solidFill>
                <a:latin typeface="Sakkal Majalla" panose="02000000000000000000" pitchFamily="2" charset="-78"/>
                <a:cs typeface="Sakkal Majalla" panose="02000000000000000000" pitchFamily="2" charset="-78"/>
              </a:rPr>
              <a:t>س</a:t>
            </a:r>
            <a:r>
              <a:rPr lang="ar-BH" sz="3600" baseline="30000" dirty="0">
                <a:solidFill>
                  <a:srgbClr val="000000"/>
                </a:solidFill>
                <a:latin typeface="Sakkal Majalla" panose="02000000000000000000" pitchFamily="2" charset="-78"/>
                <a:cs typeface="Sakkal Majalla" panose="02000000000000000000" pitchFamily="2" charset="-78"/>
              </a:rPr>
              <a:t>2</a:t>
            </a:r>
            <a:r>
              <a:rPr lang="ar-BH" sz="3600" dirty="0">
                <a:solidFill>
                  <a:srgbClr val="000000"/>
                </a:solidFill>
                <a:latin typeface="Sakkal Majalla" panose="02000000000000000000" pitchFamily="2" charset="-78"/>
                <a:cs typeface="Sakkal Majalla" panose="02000000000000000000" pitchFamily="2" charset="-78"/>
              </a:rPr>
              <a:t> ص     ،    35س ص</a:t>
            </a:r>
            <a:r>
              <a:rPr lang="ar-BH" sz="3600" baseline="30000" dirty="0">
                <a:solidFill>
                  <a:srgbClr val="000000"/>
                </a:solidFill>
                <a:latin typeface="Sakkal Majalla" panose="02000000000000000000" pitchFamily="2" charset="-78"/>
                <a:cs typeface="Sakkal Majalla" panose="02000000000000000000" pitchFamily="2" charset="-78"/>
              </a:rPr>
              <a:t>2</a:t>
            </a:r>
            <a:endParaRPr lang="en-US" sz="3600" baseline="30000" dirty="0">
              <a:solidFill>
                <a:srgbClr val="000000"/>
              </a:solidFill>
              <a:latin typeface="Sakkal Majalla" panose="02000000000000000000" pitchFamily="2" charset="-78"/>
              <a:cs typeface="Sakkal Majalla" panose="02000000000000000000" pitchFamily="2" charset="-78"/>
            </a:endParaRPr>
          </a:p>
          <a:p>
            <a:pPr algn="r" rtl="1"/>
            <a:endParaRPr lang="ar-BH" sz="3600" dirty="0">
              <a:solidFill>
                <a:srgbClr val="000000"/>
              </a:solidFill>
              <a:latin typeface="Sakkal Majalla" panose="02000000000000000000" pitchFamily="2" charset="-78"/>
              <a:cs typeface="Sakkal Majalla" panose="02000000000000000000" pitchFamily="2" charset="-78"/>
            </a:endParaRPr>
          </a:p>
          <a:p>
            <a:pPr rtl="1"/>
            <a:r>
              <a:rPr lang="ar-BH" sz="2000" i="0" u="none" strike="noStrike" baseline="0" dirty="0">
                <a:solidFill>
                  <a:srgbClr val="000000"/>
                </a:solidFill>
                <a:latin typeface="Sakkal Majalla" panose="02000000000000000000" pitchFamily="2" charset="-78"/>
                <a:cs typeface="Sakkal Majalla" panose="02000000000000000000" pitchFamily="2" charset="-78"/>
              </a:rPr>
              <a:t>_ _ _ _ _ _ _ _ _ _ _ _ _ _ _ _ _ _ _ _ _ _ _ _</a:t>
            </a:r>
            <a:endParaRPr lang="en-US" sz="2000" dirty="0">
              <a:latin typeface="Sakkal Majalla" panose="02000000000000000000" pitchFamily="2" charset="-78"/>
              <a:cs typeface="Sakkal Majalla" panose="02000000000000000000" pitchFamily="2" charset="-78"/>
            </a:endParaRPr>
          </a:p>
        </p:txBody>
      </p:sp>
      <p:sp>
        <p:nvSpPr>
          <p:cNvPr id="54" name="TextBox 53">
            <a:extLst>
              <a:ext uri="{FF2B5EF4-FFF2-40B4-BE49-F238E27FC236}">
                <a16:creationId xmlns:a16="http://schemas.microsoft.com/office/drawing/2014/main" xmlns="" id="{68421809-43BB-4578-8B02-ABAA971809F8}"/>
              </a:ext>
            </a:extLst>
          </p:cNvPr>
          <p:cNvSpPr txBox="1"/>
          <p:nvPr/>
        </p:nvSpPr>
        <p:spPr>
          <a:xfrm>
            <a:off x="1047027" y="2931076"/>
            <a:ext cx="9215636" cy="1508105"/>
          </a:xfrm>
          <a:prstGeom prst="rect">
            <a:avLst/>
          </a:prstGeom>
          <a:noFill/>
          <a:ln>
            <a:solidFill>
              <a:srgbClr val="002060"/>
            </a:solidFill>
          </a:ln>
        </p:spPr>
        <p:txBody>
          <a:bodyPr wrap="square">
            <a:spAutoFit/>
          </a:bodyPr>
          <a:lstStyle/>
          <a:p>
            <a:pPr algn="r" rtl="1"/>
            <a:r>
              <a:rPr lang="ar-BH" sz="3600" b="0" i="0" u="none" strike="noStrike" baseline="0" dirty="0">
                <a:solidFill>
                  <a:srgbClr val="000000"/>
                </a:solidFill>
                <a:latin typeface="Sakkal Majalla" panose="02000000000000000000" pitchFamily="2" charset="-78"/>
                <a:cs typeface="Sakkal Majalla" panose="02000000000000000000" pitchFamily="2" charset="-78"/>
              </a:rPr>
              <a:t>2)  28ل</a:t>
            </a:r>
            <a:r>
              <a:rPr lang="ar-BH" sz="3600" baseline="30000" dirty="0">
                <a:solidFill>
                  <a:srgbClr val="000000"/>
                </a:solidFill>
                <a:latin typeface="Sakkal Majalla" panose="02000000000000000000" pitchFamily="2" charset="-78"/>
                <a:cs typeface="Sakkal Majalla" panose="02000000000000000000" pitchFamily="2" charset="-78"/>
              </a:rPr>
              <a:t>3</a:t>
            </a:r>
            <a:r>
              <a:rPr lang="ar-BH" sz="3600" b="0" i="0" u="none" strike="noStrike" baseline="0" dirty="0">
                <a:solidFill>
                  <a:srgbClr val="000000"/>
                </a:solidFill>
                <a:latin typeface="Sakkal Majalla" panose="02000000000000000000" pitchFamily="2" charset="-78"/>
                <a:cs typeface="Sakkal Majalla" panose="02000000000000000000" pitchFamily="2" charset="-78"/>
              </a:rPr>
              <a:t>ن</a:t>
            </a:r>
            <a:r>
              <a:rPr lang="ar-BH" sz="3600" baseline="30000" dirty="0">
                <a:solidFill>
                  <a:srgbClr val="000000"/>
                </a:solidFill>
                <a:latin typeface="Sakkal Majalla" panose="02000000000000000000" pitchFamily="2" charset="-78"/>
                <a:cs typeface="Sakkal Majalla" panose="02000000000000000000" pitchFamily="2" charset="-78"/>
              </a:rPr>
              <a:t>2</a:t>
            </a:r>
            <a:r>
              <a:rPr lang="ar-BH" sz="3600" b="0" i="0" u="none" strike="noStrike" baseline="0" dirty="0">
                <a:solidFill>
                  <a:srgbClr val="000000"/>
                </a:solidFill>
                <a:latin typeface="Sakkal Majalla" panose="02000000000000000000" pitchFamily="2" charset="-78"/>
                <a:cs typeface="Sakkal Majalla" panose="02000000000000000000" pitchFamily="2" charset="-78"/>
              </a:rPr>
              <a:t>       ،        45ب ر</a:t>
            </a:r>
            <a:r>
              <a:rPr lang="ar-BH" sz="3600" baseline="30000" dirty="0">
                <a:solidFill>
                  <a:srgbClr val="000000"/>
                </a:solidFill>
                <a:latin typeface="Sakkal Majalla" panose="02000000000000000000" pitchFamily="2" charset="-78"/>
                <a:cs typeface="Sakkal Majalla" panose="02000000000000000000" pitchFamily="2" charset="-78"/>
              </a:rPr>
              <a:t>2</a:t>
            </a:r>
          </a:p>
          <a:p>
            <a:pPr algn="r" rtl="1"/>
            <a:endParaRPr lang="ar-BH" sz="3600" dirty="0">
              <a:solidFill>
                <a:srgbClr val="000000"/>
              </a:solidFill>
              <a:latin typeface="Sakkal Majalla" panose="02000000000000000000" pitchFamily="2" charset="-78"/>
              <a:cs typeface="Sakkal Majalla" panose="02000000000000000000" pitchFamily="2" charset="-78"/>
            </a:endParaRPr>
          </a:p>
          <a:p>
            <a:pPr rtl="1"/>
            <a:r>
              <a:rPr lang="ar-BH" sz="2000" b="0" i="0" u="none" strike="noStrike" baseline="0" dirty="0">
                <a:solidFill>
                  <a:srgbClr val="000000"/>
                </a:solidFill>
                <a:latin typeface="Sakkal Majalla" panose="02000000000000000000" pitchFamily="2" charset="-78"/>
                <a:cs typeface="Sakkal Majalla" panose="02000000000000000000" pitchFamily="2" charset="-78"/>
              </a:rPr>
              <a:t>_ _ _ _ _ _ _ _ _ _ _ _ _ _ _ _ _ _ _ _ _ _ _ _</a:t>
            </a:r>
            <a:endParaRPr lang="en-US" sz="3600" dirty="0">
              <a:latin typeface="Sakkal Majalla" panose="02000000000000000000" pitchFamily="2" charset="-78"/>
              <a:cs typeface="Sakkal Majalla" panose="02000000000000000000" pitchFamily="2" charset="-78"/>
            </a:endParaRPr>
          </a:p>
        </p:txBody>
      </p:sp>
      <p:sp>
        <p:nvSpPr>
          <p:cNvPr id="55" name="TextBox 54">
            <a:extLst>
              <a:ext uri="{FF2B5EF4-FFF2-40B4-BE49-F238E27FC236}">
                <a16:creationId xmlns:a16="http://schemas.microsoft.com/office/drawing/2014/main" xmlns="" id="{A2A47EEE-359E-48E2-AAAF-D19E604EA3E9}"/>
              </a:ext>
            </a:extLst>
          </p:cNvPr>
          <p:cNvSpPr txBox="1"/>
          <p:nvPr/>
        </p:nvSpPr>
        <p:spPr>
          <a:xfrm>
            <a:off x="1047027" y="4641515"/>
            <a:ext cx="9215636" cy="1508105"/>
          </a:xfrm>
          <a:prstGeom prst="rect">
            <a:avLst/>
          </a:prstGeom>
          <a:noFill/>
          <a:ln>
            <a:solidFill>
              <a:srgbClr val="002060"/>
            </a:solidFill>
          </a:ln>
        </p:spPr>
        <p:txBody>
          <a:bodyPr wrap="square">
            <a:spAutoFit/>
          </a:bodyPr>
          <a:lstStyle/>
          <a:p>
            <a:pPr algn="r" rtl="1"/>
            <a:r>
              <a:rPr lang="ar-BH" sz="3600" b="0" i="0" u="none" strike="noStrike" baseline="0" dirty="0">
                <a:solidFill>
                  <a:srgbClr val="000000"/>
                </a:solidFill>
                <a:latin typeface="Sakkal Majalla" panose="02000000000000000000" pitchFamily="2" charset="-78"/>
                <a:cs typeface="Sakkal Majalla" panose="02000000000000000000" pitchFamily="2" charset="-78"/>
              </a:rPr>
              <a:t>3)  88ن</a:t>
            </a:r>
            <a:r>
              <a:rPr lang="ar-BH" sz="3600" baseline="30000" dirty="0">
                <a:solidFill>
                  <a:srgbClr val="000000"/>
                </a:solidFill>
                <a:latin typeface="Sakkal Majalla" panose="02000000000000000000" pitchFamily="2" charset="-78"/>
                <a:cs typeface="Sakkal Majalla" panose="02000000000000000000" pitchFamily="2" charset="-78"/>
              </a:rPr>
              <a:t>3</a:t>
            </a:r>
            <a:r>
              <a:rPr lang="ar-BH" sz="3600" b="0" i="0" u="none" strike="noStrike" baseline="0" dirty="0">
                <a:solidFill>
                  <a:srgbClr val="000000"/>
                </a:solidFill>
                <a:latin typeface="Sakkal Majalla" panose="02000000000000000000" pitchFamily="2" charset="-78"/>
                <a:cs typeface="Sakkal Majalla" panose="02000000000000000000" pitchFamily="2" charset="-78"/>
              </a:rPr>
              <a:t>د</a:t>
            </a:r>
            <a:r>
              <a:rPr lang="ar-BH" sz="3600" baseline="30000" dirty="0">
                <a:solidFill>
                  <a:srgbClr val="000000"/>
                </a:solidFill>
                <a:latin typeface="Sakkal Majalla" panose="02000000000000000000" pitchFamily="2" charset="-78"/>
                <a:cs typeface="Sakkal Majalla" panose="02000000000000000000" pitchFamily="2" charset="-78"/>
              </a:rPr>
              <a:t>2</a:t>
            </a:r>
            <a:r>
              <a:rPr lang="ar-BH" sz="3600" b="0" i="0" u="none" strike="noStrike" baseline="0" dirty="0">
                <a:solidFill>
                  <a:srgbClr val="000000"/>
                </a:solidFill>
                <a:latin typeface="Sakkal Majalla" panose="02000000000000000000" pitchFamily="2" charset="-78"/>
                <a:cs typeface="Sakkal Majalla" panose="02000000000000000000" pitchFamily="2" charset="-78"/>
              </a:rPr>
              <a:t>	  ،	32 ن</a:t>
            </a:r>
            <a:r>
              <a:rPr lang="ar-BH" sz="3600" baseline="30000" dirty="0">
                <a:solidFill>
                  <a:srgbClr val="000000"/>
                </a:solidFill>
                <a:latin typeface="Sakkal Majalla" panose="02000000000000000000" pitchFamily="2" charset="-78"/>
                <a:cs typeface="Sakkal Majalla" panose="02000000000000000000" pitchFamily="2" charset="-78"/>
              </a:rPr>
              <a:t>2</a:t>
            </a:r>
            <a:r>
              <a:rPr lang="ar-BH" sz="3600" b="0" i="0" u="none" strike="noStrike" baseline="0" dirty="0">
                <a:solidFill>
                  <a:srgbClr val="000000"/>
                </a:solidFill>
                <a:latin typeface="Sakkal Majalla" panose="02000000000000000000" pitchFamily="2" charset="-78"/>
                <a:cs typeface="Sakkal Majalla" panose="02000000000000000000" pitchFamily="2" charset="-78"/>
              </a:rPr>
              <a:t>د</a:t>
            </a:r>
            <a:endParaRPr lang="ar-BH" sz="3600" dirty="0">
              <a:solidFill>
                <a:srgbClr val="000000"/>
              </a:solidFill>
              <a:latin typeface="Sakkal Majalla" panose="02000000000000000000" pitchFamily="2" charset="-78"/>
              <a:cs typeface="Sakkal Majalla" panose="02000000000000000000" pitchFamily="2" charset="-78"/>
            </a:endParaRPr>
          </a:p>
          <a:p>
            <a:pPr algn="r" rtl="1" eaLnBrk="1" hangingPunct="1"/>
            <a:endParaRPr lang="ar-BH" sz="3600" dirty="0">
              <a:solidFill>
                <a:srgbClr val="000000"/>
              </a:solidFill>
              <a:latin typeface="Sakkal Majalla" panose="02000000000000000000" pitchFamily="2" charset="-78"/>
              <a:cs typeface="Sakkal Majalla" panose="02000000000000000000" pitchFamily="2" charset="-78"/>
            </a:endParaRPr>
          </a:p>
          <a:p>
            <a:pPr rtl="1"/>
            <a:r>
              <a:rPr lang="ar-BH" sz="2000" b="0" i="0" u="none" strike="noStrike" baseline="0" dirty="0">
                <a:solidFill>
                  <a:srgbClr val="000000"/>
                </a:solidFill>
                <a:latin typeface="Sakkal Majalla" panose="02000000000000000000" pitchFamily="2" charset="-78"/>
                <a:cs typeface="Sakkal Majalla" panose="02000000000000000000" pitchFamily="2" charset="-78"/>
              </a:rPr>
              <a:t>_ _ _ _ _ _ _ _ _ _ _ _ _ _ _ _ _ _ _ _ _ _ _ _</a:t>
            </a:r>
            <a:endParaRPr lang="en-US" sz="3600" dirty="0">
              <a:latin typeface="Sakkal Majalla" panose="02000000000000000000" pitchFamily="2" charset="-78"/>
              <a:cs typeface="Sakkal Majalla" panose="02000000000000000000" pitchFamily="2" charset="-78"/>
            </a:endParaRPr>
          </a:p>
        </p:txBody>
      </p:sp>
      <p:sp>
        <p:nvSpPr>
          <p:cNvPr id="56" name="TextBox 55">
            <a:extLst>
              <a:ext uri="{FF2B5EF4-FFF2-40B4-BE49-F238E27FC236}">
                <a16:creationId xmlns:a16="http://schemas.microsoft.com/office/drawing/2014/main" xmlns="" id="{EE4816AA-5E72-41F5-94B7-82AAC94A9C42}"/>
              </a:ext>
            </a:extLst>
          </p:cNvPr>
          <p:cNvSpPr txBox="1"/>
          <p:nvPr/>
        </p:nvSpPr>
        <p:spPr>
          <a:xfrm>
            <a:off x="2027104" y="1975979"/>
            <a:ext cx="1620971" cy="646331"/>
          </a:xfrm>
          <a:prstGeom prst="rect">
            <a:avLst/>
          </a:prstGeom>
          <a:noFill/>
        </p:spPr>
        <p:txBody>
          <a:bodyPr wrap="square">
            <a:spAutoFit/>
          </a:bodyPr>
          <a:lstStyle>
            <a:defPPr>
              <a:defRPr lang="en-US"/>
            </a:defPPr>
            <a:lvl1pPr algn="r" rtl="1">
              <a:defRPr sz="3600" b="0" i="0" u="none" strike="noStrike" baseline="0">
                <a:solidFill>
                  <a:srgbClr val="FF00FF"/>
                </a:solidFill>
                <a:latin typeface="Sakkal Majalla" panose="02000000000000000000" pitchFamily="2" charset="-78"/>
                <a:cs typeface="Sakkal Majalla" panose="02000000000000000000" pitchFamily="2" charset="-78"/>
              </a:defRPr>
            </a:lvl1pPr>
          </a:lstStyle>
          <a:p>
            <a:r>
              <a:rPr lang="ar-BH" dirty="0"/>
              <a:t>5س ص</a:t>
            </a:r>
          </a:p>
        </p:txBody>
      </p:sp>
      <p:sp>
        <p:nvSpPr>
          <p:cNvPr id="58" name="TextBox 57">
            <a:extLst>
              <a:ext uri="{FF2B5EF4-FFF2-40B4-BE49-F238E27FC236}">
                <a16:creationId xmlns:a16="http://schemas.microsoft.com/office/drawing/2014/main" xmlns="" id="{8E181732-F4A2-42DC-AA51-D4652C7CEB2B}"/>
              </a:ext>
            </a:extLst>
          </p:cNvPr>
          <p:cNvSpPr txBox="1"/>
          <p:nvPr/>
        </p:nvSpPr>
        <p:spPr>
          <a:xfrm>
            <a:off x="2837589" y="3755224"/>
            <a:ext cx="810250" cy="646331"/>
          </a:xfrm>
          <a:prstGeom prst="rect">
            <a:avLst/>
          </a:prstGeom>
          <a:noFill/>
        </p:spPr>
        <p:txBody>
          <a:bodyPr wrap="square">
            <a:spAutoFit/>
          </a:bodyPr>
          <a:lstStyle>
            <a:defPPr>
              <a:defRPr lang="en-US"/>
            </a:defPPr>
            <a:lvl1pPr algn="r" rtl="1">
              <a:defRPr sz="3600" b="0" i="0" u="none" strike="noStrike" baseline="0">
                <a:solidFill>
                  <a:srgbClr val="FF00FF"/>
                </a:solidFill>
                <a:latin typeface="Sakkal Majalla" panose="02000000000000000000" pitchFamily="2" charset="-78"/>
                <a:cs typeface="Sakkal Majalla" panose="02000000000000000000" pitchFamily="2" charset="-78"/>
              </a:defRPr>
            </a:lvl1pPr>
          </a:lstStyle>
          <a:p>
            <a:r>
              <a:rPr lang="ar-BH" dirty="0"/>
              <a:t>1</a:t>
            </a:r>
          </a:p>
        </p:txBody>
      </p:sp>
      <p:sp>
        <p:nvSpPr>
          <p:cNvPr id="59" name="TextBox 58">
            <a:extLst>
              <a:ext uri="{FF2B5EF4-FFF2-40B4-BE49-F238E27FC236}">
                <a16:creationId xmlns:a16="http://schemas.microsoft.com/office/drawing/2014/main" xmlns="" id="{E7AA5122-9529-43A8-A6D9-EA77C74373B0}"/>
              </a:ext>
            </a:extLst>
          </p:cNvPr>
          <p:cNvSpPr txBox="1"/>
          <p:nvPr/>
        </p:nvSpPr>
        <p:spPr>
          <a:xfrm>
            <a:off x="1619480" y="5428036"/>
            <a:ext cx="2028360" cy="646331"/>
          </a:xfrm>
          <a:prstGeom prst="rect">
            <a:avLst/>
          </a:prstGeom>
          <a:noFill/>
        </p:spPr>
        <p:txBody>
          <a:bodyPr wrap="square">
            <a:spAutoFit/>
          </a:bodyPr>
          <a:lstStyle>
            <a:defPPr>
              <a:defRPr lang="en-US"/>
            </a:defPPr>
            <a:lvl1pPr algn="r" rtl="1">
              <a:defRPr sz="3600" b="0" i="0" u="none" strike="noStrike" baseline="0">
                <a:solidFill>
                  <a:srgbClr val="FF00FF"/>
                </a:solidFill>
                <a:latin typeface="Sakkal Majalla" panose="02000000000000000000" pitchFamily="2" charset="-78"/>
                <a:cs typeface="Sakkal Majalla" panose="02000000000000000000" pitchFamily="2" charset="-78"/>
              </a:defRPr>
            </a:lvl1pPr>
          </a:lstStyle>
          <a:p>
            <a:r>
              <a:rPr lang="ar-BH" dirty="0"/>
              <a:t>8 ن</a:t>
            </a:r>
            <a:r>
              <a:rPr lang="ar-BH" baseline="30000" dirty="0"/>
              <a:t>2</a:t>
            </a:r>
            <a:r>
              <a:rPr lang="ar-BH" dirty="0"/>
              <a:t>د</a:t>
            </a:r>
            <a:endParaRPr lang="en-US" dirty="0"/>
          </a:p>
        </p:txBody>
      </p:sp>
    </p:spTree>
    <p:extLst>
      <p:ext uri="{BB962C8B-B14F-4D97-AF65-F5344CB8AC3E}">
        <p14:creationId xmlns:p14="http://schemas.microsoft.com/office/powerpoint/2010/main" val="1110114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right)">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right)">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xmlns=""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xmlns=""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xmlns=""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47" name="Rectangle 46">
            <a:extLst>
              <a:ext uri="{FF2B5EF4-FFF2-40B4-BE49-F238E27FC236}">
                <a16:creationId xmlns:a16="http://schemas.microsoft.com/office/drawing/2014/main" xmlns="" id="{2E811272-30F5-4545-8A3C-AAB5D63E214B}"/>
              </a:ext>
            </a:extLst>
          </p:cNvPr>
          <p:cNvSpPr/>
          <p:nvPr/>
        </p:nvSpPr>
        <p:spPr>
          <a:xfrm>
            <a:off x="3184649" y="248122"/>
            <a:ext cx="6788346" cy="1569660"/>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لدى نورة ٢٠ وردة و ٣٠ زنبقةً لعمل باقات زهور. فما </a:t>
            </a:r>
            <a:r>
              <a:rPr lang="ar-BH" sz="3200" dirty="0">
                <a:solidFill>
                  <a:srgbClr val="FF0000"/>
                </a:solidFill>
                <a:latin typeface="Sakkal Majalla" panose="02000000000000000000" pitchFamily="2" charset="-78"/>
                <a:cs typeface="Sakkal Majalla" panose="02000000000000000000" pitchFamily="2" charset="-78"/>
              </a:rPr>
              <a:t>أكبر</a:t>
            </a:r>
            <a:r>
              <a:rPr lang="ar-BH" sz="3200" dirty="0">
                <a:latin typeface="Sakkal Majalla" panose="02000000000000000000" pitchFamily="2" charset="-78"/>
                <a:cs typeface="Sakkal Majalla" panose="02000000000000000000" pitchFamily="2" charset="-78"/>
              </a:rPr>
              <a:t> عدد من الباقات</a:t>
            </a:r>
            <a:r>
              <a:rPr lang="ar-BH" sz="3200" dirty="0">
                <a:solidFill>
                  <a:srgbClr val="FF0000"/>
                </a:solidFill>
                <a:latin typeface="Sakkal Majalla" panose="02000000000000000000" pitchFamily="2" charset="-78"/>
                <a:cs typeface="Sakkal Majalla" panose="02000000000000000000" pitchFamily="2" charset="-78"/>
              </a:rPr>
              <a:t> المتماثلة</a:t>
            </a:r>
            <a:r>
              <a:rPr lang="ar-BH" sz="3200" dirty="0">
                <a:latin typeface="Sakkal Majalla" panose="02000000000000000000" pitchFamily="2" charset="-78"/>
                <a:cs typeface="Sakkal Majalla" panose="02000000000000000000" pitchFamily="2" charset="-78"/>
              </a:rPr>
              <a:t> يمكن عملها دون ترك أي زهرة؟ وكم عدد زهور كل نوع في كل باقة؟</a:t>
            </a:r>
            <a:endParaRPr lang="en-US" altLang="en-US" sz="3200" dirty="0">
              <a:latin typeface="Sakkal Majalla" panose="02000000000000000000" pitchFamily="2" charset="-78"/>
              <a:cs typeface="Sakkal Majalla" panose="02000000000000000000" pitchFamily="2" charset="-78"/>
            </a:endParaRPr>
          </a:p>
        </p:txBody>
      </p:sp>
      <p:sp>
        <p:nvSpPr>
          <p:cNvPr id="53" name="مربع نص 30">
            <a:extLst>
              <a:ext uri="{FF2B5EF4-FFF2-40B4-BE49-F238E27FC236}">
                <a16:creationId xmlns:a16="http://schemas.microsoft.com/office/drawing/2014/main" xmlns="" id="{72B5C2B7-B3E6-455A-921C-0907DB222032}"/>
              </a:ext>
            </a:extLst>
          </p:cNvPr>
          <p:cNvSpPr txBox="1"/>
          <p:nvPr/>
        </p:nvSpPr>
        <p:spPr>
          <a:xfrm>
            <a:off x="502421" y="2022766"/>
            <a:ext cx="11023040" cy="1077218"/>
          </a:xfrm>
          <a:prstGeom prst="rect">
            <a:avLst/>
          </a:prstGeom>
          <a:no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3200" dirty="0">
                <a:solidFill>
                  <a:srgbClr val="0C6DFF"/>
                </a:solidFill>
                <a:latin typeface="Sakkal Majalla" panose="02000000000000000000" pitchFamily="2" charset="-78"/>
                <a:cs typeface="Sakkal Majalla" panose="02000000000000000000" pitchFamily="2" charset="-78"/>
              </a:rPr>
              <a:t>لا تسطيع نورة عمل الباقات من نوع واحد من الزهور لأن الباقات لن تكون متماثلة (بعضها باقات ورود والأخرى باقات زنبقات)؛ لذا يجب أن تستعمل النوعين معًا لعمل كل باقة.</a:t>
            </a:r>
            <a:endParaRPr lang="ar-SA" sz="3200" dirty="0">
              <a:solidFill>
                <a:srgbClr val="0C6DFF"/>
              </a:solidFill>
              <a:latin typeface="Sakkal Majalla" panose="02000000000000000000" pitchFamily="2" charset="-78"/>
              <a:cs typeface="Sakkal Majalla" panose="02000000000000000000" pitchFamily="2" charset="-78"/>
            </a:endParaRPr>
          </a:p>
        </p:txBody>
      </p:sp>
      <p:sp>
        <p:nvSpPr>
          <p:cNvPr id="54" name="مربع نص 30">
            <a:extLst>
              <a:ext uri="{FF2B5EF4-FFF2-40B4-BE49-F238E27FC236}">
                <a16:creationId xmlns:a16="http://schemas.microsoft.com/office/drawing/2014/main" xmlns="" id="{AE822CB1-3557-4DFA-A223-4845F443507C}"/>
              </a:ext>
            </a:extLst>
          </p:cNvPr>
          <p:cNvSpPr txBox="1"/>
          <p:nvPr/>
        </p:nvSpPr>
        <p:spPr>
          <a:xfrm>
            <a:off x="502421" y="3480140"/>
            <a:ext cx="11023040" cy="1077218"/>
          </a:xfrm>
          <a:prstGeom prst="rect">
            <a:avLst/>
          </a:prstGeom>
          <a:no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3200" dirty="0">
                <a:solidFill>
                  <a:srgbClr val="0C6DFF"/>
                </a:solidFill>
                <a:latin typeface="Sakkal Majalla" panose="02000000000000000000" pitchFamily="2" charset="-78"/>
                <a:cs typeface="Sakkal Majalla" panose="02000000000000000000" pitchFamily="2" charset="-78"/>
              </a:rPr>
              <a:t>دعنا نفترض أنها ستضع وردة واحدة في كل باقة للحصول على أكبر عدد من الباقات، ولكنها لا تستطيع توزيع الـ 30 زنبقة على 20 باقة بالتساوي دون ترك أي زنبقة. </a:t>
            </a:r>
            <a:endParaRPr lang="ar-SA" sz="3200" dirty="0">
              <a:solidFill>
                <a:srgbClr val="0C6DFF"/>
              </a:solidFill>
              <a:latin typeface="Sakkal Majalla" panose="02000000000000000000" pitchFamily="2" charset="-78"/>
              <a:cs typeface="Sakkal Majalla" panose="02000000000000000000" pitchFamily="2" charset="-78"/>
            </a:endParaRPr>
          </a:p>
        </p:txBody>
      </p:sp>
      <p:sp>
        <p:nvSpPr>
          <p:cNvPr id="55" name="مربع نص 30">
            <a:extLst>
              <a:ext uri="{FF2B5EF4-FFF2-40B4-BE49-F238E27FC236}">
                <a16:creationId xmlns:a16="http://schemas.microsoft.com/office/drawing/2014/main" xmlns="" id="{AEC2EFA0-C27A-441A-AAEA-2446F8899180}"/>
              </a:ext>
            </a:extLst>
          </p:cNvPr>
          <p:cNvSpPr txBox="1"/>
          <p:nvPr/>
        </p:nvSpPr>
        <p:spPr>
          <a:xfrm>
            <a:off x="502420" y="4937513"/>
            <a:ext cx="11023040" cy="1077218"/>
          </a:xfrm>
          <a:prstGeom prst="rect">
            <a:avLst/>
          </a:prstGeom>
          <a:no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3200" dirty="0">
                <a:solidFill>
                  <a:srgbClr val="0C6DFF"/>
                </a:solidFill>
                <a:latin typeface="Sakkal Majalla" panose="02000000000000000000" pitchFamily="2" charset="-78"/>
                <a:cs typeface="Sakkal Majalla" panose="02000000000000000000" pitchFamily="2" charset="-78"/>
              </a:rPr>
              <a:t>لذا تحتاج نورة أن تفكر في أن تجد قاسم (عامل) مشترك لأعداد الورود والزنبقات التي لديها ولكي تحصل على أكبر عدد من الباقات يجب أن يكون هذا القاسم (العامل) هو العامل المشترك الأكبر.</a:t>
            </a:r>
            <a:endParaRPr lang="ar-SA" sz="3200" dirty="0">
              <a:solidFill>
                <a:srgbClr val="0C6DFF"/>
              </a:solidFill>
              <a:latin typeface="Sakkal Majalla" panose="02000000000000000000" pitchFamily="2" charset="-78"/>
              <a:cs typeface="Sakkal Majalla" panose="02000000000000000000" pitchFamily="2" charset="-78"/>
            </a:endParaRPr>
          </a:p>
        </p:txBody>
      </p:sp>
      <p:pic>
        <p:nvPicPr>
          <p:cNvPr id="14" name="Picture 13" descr="A purple flower with a green stem&#10;&#10;Description automatically generated with medium confidence">
            <a:extLst>
              <a:ext uri="{FF2B5EF4-FFF2-40B4-BE49-F238E27FC236}">
                <a16:creationId xmlns:a16="http://schemas.microsoft.com/office/drawing/2014/main" xmlns="" id="{95251AD7-EF70-421A-B5F4-74B5A5784E5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975" y="764495"/>
            <a:ext cx="658610" cy="1331642"/>
          </a:xfrm>
          <a:prstGeom prst="rect">
            <a:avLst/>
          </a:prstGeom>
        </p:spPr>
      </p:pic>
      <p:pic>
        <p:nvPicPr>
          <p:cNvPr id="15" name="Picture 14" descr="A purple flower with a green stem&#10;&#10;Description automatically generated with medium confidence">
            <a:extLst>
              <a:ext uri="{FF2B5EF4-FFF2-40B4-BE49-F238E27FC236}">
                <a16:creationId xmlns:a16="http://schemas.microsoft.com/office/drawing/2014/main" xmlns="" id="{231F9F34-4D92-495A-843D-04E0F3E3C68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39861">
            <a:off x="6777" y="485329"/>
            <a:ext cx="658610" cy="1331642"/>
          </a:xfrm>
          <a:prstGeom prst="rect">
            <a:avLst/>
          </a:prstGeom>
        </p:spPr>
      </p:pic>
      <p:pic>
        <p:nvPicPr>
          <p:cNvPr id="16" name="Picture 15" descr="A purple flower with a green stem&#10;&#10;Description automatically generated with medium confidence">
            <a:extLst>
              <a:ext uri="{FF2B5EF4-FFF2-40B4-BE49-F238E27FC236}">
                <a16:creationId xmlns:a16="http://schemas.microsoft.com/office/drawing/2014/main" xmlns="" id="{14E1EA02-1AAE-46F7-9B04-49B26406BD2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439" y="362427"/>
            <a:ext cx="658610" cy="1331642"/>
          </a:xfrm>
          <a:prstGeom prst="rect">
            <a:avLst/>
          </a:prstGeom>
        </p:spPr>
      </p:pic>
      <p:pic>
        <p:nvPicPr>
          <p:cNvPr id="9" name="Picture 8" descr="A purple flower with a green stem&#10;&#10;Description automatically generated with medium confidence">
            <a:extLst>
              <a:ext uri="{FF2B5EF4-FFF2-40B4-BE49-F238E27FC236}">
                <a16:creationId xmlns:a16="http://schemas.microsoft.com/office/drawing/2014/main" xmlns="" id="{B979F1F6-132D-4FFB-8594-1EFC3CABAD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80917">
            <a:off x="323036" y="212400"/>
            <a:ext cx="658610" cy="1331642"/>
          </a:xfrm>
          <a:prstGeom prst="rect">
            <a:avLst/>
          </a:prstGeom>
        </p:spPr>
      </p:pic>
      <p:pic>
        <p:nvPicPr>
          <p:cNvPr id="11" name="Picture 10" descr="A close up of a flower&#10;&#10;Description automatically generated with medium confidence">
            <a:extLst>
              <a:ext uri="{FF2B5EF4-FFF2-40B4-BE49-F238E27FC236}">
                <a16:creationId xmlns:a16="http://schemas.microsoft.com/office/drawing/2014/main" xmlns="" id="{A191C29B-28B3-4F14-B843-15505858FA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0106" y="658998"/>
            <a:ext cx="580994" cy="1121338"/>
          </a:xfrm>
          <a:prstGeom prst="rect">
            <a:avLst/>
          </a:prstGeom>
        </p:spPr>
      </p:pic>
      <p:pic>
        <p:nvPicPr>
          <p:cNvPr id="20" name="Picture 19" descr="A close up of a flower&#10;&#10;Description automatically generated with medium confidence">
            <a:extLst>
              <a:ext uri="{FF2B5EF4-FFF2-40B4-BE49-F238E27FC236}">
                <a16:creationId xmlns:a16="http://schemas.microsoft.com/office/drawing/2014/main" xmlns="" id="{237D5050-74E5-477E-9C50-D0B92E09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168" y="471948"/>
            <a:ext cx="580994" cy="1121338"/>
          </a:xfrm>
          <a:prstGeom prst="rect">
            <a:avLst/>
          </a:prstGeom>
        </p:spPr>
      </p:pic>
      <p:pic>
        <p:nvPicPr>
          <p:cNvPr id="21" name="Picture 20" descr="A close up of a flower&#10;&#10;Description automatically generated with medium confidence">
            <a:extLst>
              <a:ext uri="{FF2B5EF4-FFF2-40B4-BE49-F238E27FC236}">
                <a16:creationId xmlns:a16="http://schemas.microsoft.com/office/drawing/2014/main" xmlns="" id="{06E7FF88-E556-4431-94C0-66B519E6D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145" y="508566"/>
            <a:ext cx="580994" cy="1121338"/>
          </a:xfrm>
          <a:prstGeom prst="rect">
            <a:avLst/>
          </a:prstGeom>
        </p:spPr>
      </p:pic>
      <p:pic>
        <p:nvPicPr>
          <p:cNvPr id="22" name="Picture 21" descr="A close up of a flower&#10;&#10;Description automatically generated with medium confidence">
            <a:extLst>
              <a:ext uri="{FF2B5EF4-FFF2-40B4-BE49-F238E27FC236}">
                <a16:creationId xmlns:a16="http://schemas.microsoft.com/office/drawing/2014/main" xmlns="" id="{D9570169-7DBC-4B39-A9FB-32D383467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231" y="471948"/>
            <a:ext cx="580994" cy="1121338"/>
          </a:xfrm>
          <a:prstGeom prst="rect">
            <a:avLst/>
          </a:prstGeom>
        </p:spPr>
      </p:pic>
      <p:pic>
        <p:nvPicPr>
          <p:cNvPr id="23" name="Picture 22" descr="A close up of a flower&#10;&#10;Description automatically generated with medium confidence">
            <a:extLst>
              <a:ext uri="{FF2B5EF4-FFF2-40B4-BE49-F238E27FC236}">
                <a16:creationId xmlns:a16="http://schemas.microsoft.com/office/drawing/2014/main" xmlns="" id="{C0EAB3F5-1E65-4C49-8D81-864F861A5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165" y="308978"/>
            <a:ext cx="580994" cy="1121338"/>
          </a:xfrm>
          <a:prstGeom prst="rect">
            <a:avLst/>
          </a:prstGeom>
        </p:spPr>
      </p:pic>
      <p:pic>
        <p:nvPicPr>
          <p:cNvPr id="24" name="Picture 23" descr="A close up of a flower&#10;&#10;Description automatically generated with medium confidence">
            <a:extLst>
              <a:ext uri="{FF2B5EF4-FFF2-40B4-BE49-F238E27FC236}">
                <a16:creationId xmlns:a16="http://schemas.microsoft.com/office/drawing/2014/main" xmlns="" id="{15FC3169-F0B1-4D97-9740-C590537CB0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988" y="764495"/>
            <a:ext cx="580994" cy="1121338"/>
          </a:xfrm>
          <a:prstGeom prst="rect">
            <a:avLst/>
          </a:prstGeom>
        </p:spPr>
      </p:pic>
    </p:spTree>
    <p:extLst>
      <p:ext uri="{BB962C8B-B14F-4D97-AF65-F5344CB8AC3E}">
        <p14:creationId xmlns:p14="http://schemas.microsoft.com/office/powerpoint/2010/main" val="3155594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right)">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right)">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xmlns=""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xmlns=""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xmlns=""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تابع المثال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47" name="Rectangle 46">
            <a:extLst>
              <a:ext uri="{FF2B5EF4-FFF2-40B4-BE49-F238E27FC236}">
                <a16:creationId xmlns:a16="http://schemas.microsoft.com/office/drawing/2014/main" xmlns="" id="{2E811272-30F5-4545-8A3C-AAB5D63E214B}"/>
              </a:ext>
            </a:extLst>
          </p:cNvPr>
          <p:cNvSpPr/>
          <p:nvPr/>
        </p:nvSpPr>
        <p:spPr>
          <a:xfrm>
            <a:off x="3184649" y="248122"/>
            <a:ext cx="6788346" cy="1569660"/>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لدى نورة </a:t>
            </a:r>
            <a:r>
              <a:rPr lang="ar-BH" sz="3200" dirty="0">
                <a:solidFill>
                  <a:srgbClr val="FF00FF"/>
                </a:solidFill>
                <a:latin typeface="Sakkal Majalla" panose="02000000000000000000" pitchFamily="2" charset="-78"/>
                <a:cs typeface="Sakkal Majalla" panose="02000000000000000000" pitchFamily="2" charset="-78"/>
              </a:rPr>
              <a:t>٢٠ وردة </a:t>
            </a:r>
            <a:r>
              <a:rPr lang="ar-BH" sz="3200" dirty="0">
                <a:latin typeface="Sakkal Majalla" panose="02000000000000000000" pitchFamily="2" charset="-78"/>
                <a:cs typeface="Sakkal Majalla" panose="02000000000000000000" pitchFamily="2" charset="-78"/>
              </a:rPr>
              <a:t>و </a:t>
            </a:r>
            <a:r>
              <a:rPr lang="ar-BH" sz="3200" dirty="0">
                <a:solidFill>
                  <a:srgbClr val="7030A0"/>
                </a:solidFill>
                <a:latin typeface="Sakkal Majalla" panose="02000000000000000000" pitchFamily="2" charset="-78"/>
                <a:cs typeface="Sakkal Majalla" panose="02000000000000000000" pitchFamily="2" charset="-78"/>
              </a:rPr>
              <a:t>٣٠ زنبقةً </a:t>
            </a:r>
            <a:r>
              <a:rPr lang="ar-BH" sz="3200" dirty="0">
                <a:latin typeface="Sakkal Majalla" panose="02000000000000000000" pitchFamily="2" charset="-78"/>
                <a:cs typeface="Sakkal Majalla" panose="02000000000000000000" pitchFamily="2" charset="-78"/>
              </a:rPr>
              <a:t>لعمل باقات زهور. فما </a:t>
            </a:r>
            <a:r>
              <a:rPr lang="ar-BH" sz="3200" dirty="0">
                <a:solidFill>
                  <a:srgbClr val="FF0000"/>
                </a:solidFill>
                <a:latin typeface="Sakkal Majalla" panose="02000000000000000000" pitchFamily="2" charset="-78"/>
                <a:cs typeface="Sakkal Majalla" panose="02000000000000000000" pitchFamily="2" charset="-78"/>
              </a:rPr>
              <a:t>أكبر</a:t>
            </a:r>
            <a:r>
              <a:rPr lang="ar-BH" sz="3200" dirty="0">
                <a:latin typeface="Sakkal Majalla" panose="02000000000000000000" pitchFamily="2" charset="-78"/>
                <a:cs typeface="Sakkal Majalla" panose="02000000000000000000" pitchFamily="2" charset="-78"/>
              </a:rPr>
              <a:t> عدد من الباقات</a:t>
            </a:r>
            <a:r>
              <a:rPr lang="ar-BH" sz="3200" dirty="0">
                <a:solidFill>
                  <a:srgbClr val="FF0000"/>
                </a:solidFill>
                <a:latin typeface="Sakkal Majalla" panose="02000000000000000000" pitchFamily="2" charset="-78"/>
                <a:cs typeface="Sakkal Majalla" panose="02000000000000000000" pitchFamily="2" charset="-78"/>
              </a:rPr>
              <a:t> المتماثلة</a:t>
            </a:r>
            <a:r>
              <a:rPr lang="ar-BH" sz="3200" dirty="0">
                <a:latin typeface="Sakkal Majalla" panose="02000000000000000000" pitchFamily="2" charset="-78"/>
                <a:cs typeface="Sakkal Majalla" panose="02000000000000000000" pitchFamily="2" charset="-78"/>
              </a:rPr>
              <a:t> يمكن عملها دون ترك أي زهرة؟ وكم عدد زهور كل نوع في كل باقة</a:t>
            </a:r>
            <a:r>
              <a:rPr lang="ar-BH" sz="1800" b="1" i="0" u="none" strike="noStrike" baseline="0" dirty="0">
                <a:solidFill>
                  <a:srgbClr val="000000"/>
                </a:solidFill>
                <a:latin typeface="Lotus-Bold"/>
              </a:rPr>
              <a:t>؟</a:t>
            </a:r>
            <a:endParaRPr lang="en-US" altLang="en-US" sz="3200" dirty="0">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xmlns="" id="{AF12181B-FD18-4FA0-A6B0-533BDC494431}"/>
              </a:ext>
            </a:extLst>
          </p:cNvPr>
          <p:cNvSpPr txBox="1"/>
          <p:nvPr/>
        </p:nvSpPr>
        <p:spPr>
          <a:xfrm>
            <a:off x="3794760" y="2014485"/>
            <a:ext cx="4153899" cy="584775"/>
          </a:xfrm>
          <a:prstGeom prst="rect">
            <a:avLst/>
          </a:prstGeom>
          <a:noFill/>
        </p:spPr>
        <p:txBody>
          <a:bodyPr wrap="square">
            <a:spAutoFit/>
          </a:bodyPr>
          <a:lstStyle/>
          <a:p>
            <a:pPr algn="r" rtl="1"/>
            <a:r>
              <a:rPr lang="ar-BH" sz="3200" i="0" u="none" strike="noStrike" baseline="0" dirty="0">
                <a:solidFill>
                  <a:srgbClr val="0066FF"/>
                </a:solidFill>
                <a:latin typeface="Sakkal Majalla" panose="02000000000000000000" pitchFamily="2" charset="-78"/>
                <a:cs typeface="Sakkal Majalla" panose="02000000000000000000" pitchFamily="2" charset="-78"/>
              </a:rPr>
              <a:t>نحلّل العدد </a:t>
            </a:r>
            <a:r>
              <a:rPr lang="ar-BH" sz="3200" i="0" u="none" strike="noStrike" baseline="0" dirty="0">
                <a:solidFill>
                  <a:srgbClr val="FF00FF"/>
                </a:solidFill>
                <a:latin typeface="Sakkal Majalla" panose="02000000000000000000" pitchFamily="2" charset="-78"/>
                <a:cs typeface="Sakkal Majalla" panose="02000000000000000000" pitchFamily="2" charset="-78"/>
              </a:rPr>
              <a:t>20</a:t>
            </a:r>
            <a:r>
              <a:rPr lang="ar-BH" sz="3200" i="0" u="none" strike="noStrike" baseline="0" dirty="0">
                <a:solidFill>
                  <a:srgbClr val="0066FF"/>
                </a:solidFill>
                <a:latin typeface="Sakkal Majalla" panose="02000000000000000000" pitchFamily="2" charset="-78"/>
                <a:cs typeface="Sakkal Majalla" panose="02000000000000000000" pitchFamily="2" charset="-78"/>
              </a:rPr>
              <a:t> إلى عوامله الأولية</a:t>
            </a:r>
            <a:endParaRPr lang="en-US" sz="3200" dirty="0"/>
          </a:p>
        </p:txBody>
      </p:sp>
      <p:sp>
        <p:nvSpPr>
          <p:cNvPr id="18" name="TextBox 17">
            <a:extLst>
              <a:ext uri="{FF2B5EF4-FFF2-40B4-BE49-F238E27FC236}">
                <a16:creationId xmlns:a16="http://schemas.microsoft.com/office/drawing/2014/main" xmlns="" id="{E35D59E7-3368-47D4-AFA7-C328290B3D90}"/>
              </a:ext>
            </a:extLst>
          </p:cNvPr>
          <p:cNvSpPr txBox="1"/>
          <p:nvPr/>
        </p:nvSpPr>
        <p:spPr>
          <a:xfrm>
            <a:off x="3794760" y="2682469"/>
            <a:ext cx="4153899" cy="584775"/>
          </a:xfrm>
          <a:prstGeom prst="rect">
            <a:avLst/>
          </a:prstGeom>
          <a:noFill/>
        </p:spPr>
        <p:txBody>
          <a:bodyPr wrap="square">
            <a:spAutoFit/>
          </a:bodyPr>
          <a:lstStyle/>
          <a:p>
            <a:pPr algn="r" rtl="1"/>
            <a:r>
              <a:rPr lang="ar-BH" sz="3200" i="0" u="none" strike="noStrike" baseline="0" dirty="0">
                <a:solidFill>
                  <a:srgbClr val="0066FF"/>
                </a:solidFill>
                <a:latin typeface="Sakkal Majalla" panose="02000000000000000000" pitchFamily="2" charset="-78"/>
                <a:cs typeface="Sakkal Majalla" panose="02000000000000000000" pitchFamily="2" charset="-78"/>
              </a:rPr>
              <a:t>نحلّل العدد </a:t>
            </a:r>
            <a:r>
              <a:rPr lang="ar-BH" sz="3200" i="0" u="none" strike="noStrike" baseline="0" dirty="0">
                <a:solidFill>
                  <a:srgbClr val="7030A0"/>
                </a:solidFill>
                <a:latin typeface="Sakkal Majalla" panose="02000000000000000000" pitchFamily="2" charset="-78"/>
                <a:cs typeface="Sakkal Majalla" panose="02000000000000000000" pitchFamily="2" charset="-78"/>
              </a:rPr>
              <a:t>30</a:t>
            </a:r>
            <a:r>
              <a:rPr lang="ar-BH" sz="3200" i="0" u="none" strike="noStrike" baseline="0" dirty="0">
                <a:solidFill>
                  <a:srgbClr val="0066FF"/>
                </a:solidFill>
                <a:latin typeface="Sakkal Majalla" panose="02000000000000000000" pitchFamily="2" charset="-78"/>
                <a:cs typeface="Sakkal Majalla" panose="02000000000000000000" pitchFamily="2" charset="-78"/>
              </a:rPr>
              <a:t> إلى عوامله الأولية</a:t>
            </a:r>
            <a:endParaRPr lang="en-US" sz="3200" dirty="0"/>
          </a:p>
        </p:txBody>
      </p:sp>
      <p:sp>
        <p:nvSpPr>
          <p:cNvPr id="19" name="TextBox 18">
            <a:extLst>
              <a:ext uri="{FF2B5EF4-FFF2-40B4-BE49-F238E27FC236}">
                <a16:creationId xmlns:a16="http://schemas.microsoft.com/office/drawing/2014/main" xmlns="" id="{D9FBF7C9-3074-43CA-9338-2F749E6493F0}"/>
              </a:ext>
            </a:extLst>
          </p:cNvPr>
          <p:cNvSpPr txBox="1"/>
          <p:nvPr/>
        </p:nvSpPr>
        <p:spPr>
          <a:xfrm>
            <a:off x="3794760" y="3350453"/>
            <a:ext cx="4153899" cy="584775"/>
          </a:xfrm>
          <a:prstGeom prst="rect">
            <a:avLst/>
          </a:prstGeom>
          <a:noFill/>
        </p:spPr>
        <p:txBody>
          <a:bodyPr wrap="square">
            <a:spAutoFit/>
          </a:bodyPr>
          <a:lstStyle/>
          <a:p>
            <a:pPr algn="r" rtl="1"/>
            <a:r>
              <a:rPr lang="ar-BH" sz="3200" i="0" u="none" strike="noStrike" baseline="0" dirty="0">
                <a:solidFill>
                  <a:srgbClr val="0066FF"/>
                </a:solidFill>
                <a:latin typeface="Sakkal Majalla" panose="02000000000000000000" pitchFamily="2" charset="-78"/>
                <a:cs typeface="Sakkal Majalla" panose="02000000000000000000" pitchFamily="2" charset="-78"/>
              </a:rPr>
              <a:t>نحدد العوامل المشتركة للعددين</a:t>
            </a:r>
            <a:endParaRPr lang="en-US" sz="3200" dirty="0"/>
          </a:p>
        </p:txBody>
      </p:sp>
      <p:sp>
        <p:nvSpPr>
          <p:cNvPr id="20" name="TextBox 19">
            <a:extLst>
              <a:ext uri="{FF2B5EF4-FFF2-40B4-BE49-F238E27FC236}">
                <a16:creationId xmlns:a16="http://schemas.microsoft.com/office/drawing/2014/main" xmlns="" id="{662DADDB-387A-4CBE-8564-335F0E499B31}"/>
              </a:ext>
            </a:extLst>
          </p:cNvPr>
          <p:cNvSpPr txBox="1"/>
          <p:nvPr/>
        </p:nvSpPr>
        <p:spPr>
          <a:xfrm>
            <a:off x="1704969" y="4018437"/>
            <a:ext cx="6243690" cy="584775"/>
          </a:xfrm>
          <a:prstGeom prst="rect">
            <a:avLst/>
          </a:prstGeom>
          <a:noFill/>
        </p:spPr>
        <p:txBody>
          <a:bodyPr wrap="square">
            <a:spAutoFit/>
          </a:bodyPr>
          <a:lstStyle/>
          <a:p>
            <a:pPr algn="r" rtl="1"/>
            <a:r>
              <a:rPr lang="ar-BH" sz="3200" i="0" u="none" strike="noStrike" baseline="0" dirty="0">
                <a:solidFill>
                  <a:srgbClr val="0066FF"/>
                </a:solidFill>
                <a:latin typeface="Sakkal Majalla" panose="02000000000000000000" pitchFamily="2" charset="-78"/>
                <a:cs typeface="Sakkal Majalla" panose="02000000000000000000" pitchFamily="2" charset="-78"/>
              </a:rPr>
              <a:t>(ع.م.أ) للعدين يكون حاصل ضرب العوامل المشتركة</a:t>
            </a:r>
            <a:endParaRPr lang="en-US" sz="3200" dirty="0"/>
          </a:p>
        </p:txBody>
      </p:sp>
      <p:sp>
        <p:nvSpPr>
          <p:cNvPr id="21" name="TextBox 20">
            <a:extLst>
              <a:ext uri="{FF2B5EF4-FFF2-40B4-BE49-F238E27FC236}">
                <a16:creationId xmlns:a16="http://schemas.microsoft.com/office/drawing/2014/main" xmlns="" id="{F765FACB-17FF-4BE4-B3C7-B8B284503491}"/>
              </a:ext>
            </a:extLst>
          </p:cNvPr>
          <p:cNvSpPr txBox="1"/>
          <p:nvPr/>
        </p:nvSpPr>
        <p:spPr>
          <a:xfrm>
            <a:off x="8296505" y="3993388"/>
            <a:ext cx="2999224" cy="646331"/>
          </a:xfrm>
          <a:prstGeom prst="rect">
            <a:avLst/>
          </a:prstGeom>
          <a:noFill/>
        </p:spPr>
        <p:txBody>
          <a:bodyPr wrap="square">
            <a:spAutoFit/>
          </a:bodyPr>
          <a:lstStyle>
            <a:defPPr>
              <a:defRPr lang="en-US"/>
            </a:defPPr>
            <a:lvl1pPr algn="r" rtl="1">
              <a:defRPr sz="3600" i="0" u="none" strike="noStrike" baseline="0">
                <a:solidFill>
                  <a:srgbClr val="000000"/>
                </a:solidFill>
                <a:latin typeface="Sakkal Majalla" panose="02000000000000000000" pitchFamily="2" charset="-78"/>
                <a:cs typeface="Sakkal Majalla" panose="02000000000000000000" pitchFamily="2" charset="-78"/>
              </a:defRPr>
            </a:lvl1pPr>
          </a:lstStyle>
          <a:p>
            <a:r>
              <a:rPr lang="ar-BH" dirty="0"/>
              <a:t>(ع.م.أ) </a:t>
            </a:r>
            <a:r>
              <a:rPr lang="en-US" dirty="0"/>
              <a:t> =</a:t>
            </a:r>
            <a:r>
              <a:rPr lang="ar-BH" dirty="0"/>
              <a:t> ٢ × 5 = </a:t>
            </a:r>
            <a:r>
              <a:rPr lang="ar-BH" dirty="0">
                <a:solidFill>
                  <a:srgbClr val="FF0000"/>
                </a:solidFill>
              </a:rPr>
              <a:t>10</a:t>
            </a:r>
          </a:p>
        </p:txBody>
      </p:sp>
      <p:sp>
        <p:nvSpPr>
          <p:cNvPr id="23" name="TextBox 22">
            <a:extLst>
              <a:ext uri="{FF2B5EF4-FFF2-40B4-BE49-F238E27FC236}">
                <a16:creationId xmlns:a16="http://schemas.microsoft.com/office/drawing/2014/main" xmlns="" id="{624327FC-2BB8-4D89-B43F-93A51D6E35F1}"/>
              </a:ext>
            </a:extLst>
          </p:cNvPr>
          <p:cNvSpPr txBox="1"/>
          <p:nvPr/>
        </p:nvSpPr>
        <p:spPr>
          <a:xfrm>
            <a:off x="7013450" y="4829258"/>
            <a:ext cx="4690870" cy="584775"/>
          </a:xfrm>
          <a:prstGeom prst="rect">
            <a:avLst/>
          </a:prstGeom>
          <a:noFill/>
        </p:spPr>
        <p:txBody>
          <a:bodyPr wrap="square">
            <a:spAutoFit/>
          </a:bodyPr>
          <a:lstStyle>
            <a:defPPr>
              <a:defRPr lang="en-US"/>
            </a:defPPr>
            <a:lvl1pPr algn="r" rtl="1">
              <a:defRPr sz="3600" i="0" u="none" strike="noStrike" baseline="0">
                <a:solidFill>
                  <a:srgbClr val="000000"/>
                </a:solidFill>
                <a:latin typeface="Sakkal Majalla" panose="02000000000000000000" pitchFamily="2" charset="-78"/>
                <a:cs typeface="Sakkal Majalla" panose="02000000000000000000" pitchFamily="2" charset="-78"/>
              </a:defRPr>
            </a:lvl1pPr>
          </a:lstStyle>
          <a:p>
            <a:r>
              <a:rPr lang="ar-BH" sz="3200" dirty="0"/>
              <a:t>لذا يمكن لنورة عمل </a:t>
            </a:r>
            <a:r>
              <a:rPr lang="ar-BH" sz="3200" dirty="0">
                <a:solidFill>
                  <a:srgbClr val="FF0000"/>
                </a:solidFill>
              </a:rPr>
              <a:t>١٠</a:t>
            </a:r>
            <a:r>
              <a:rPr lang="ar-BH" sz="3200" dirty="0"/>
              <a:t> باقات متماثلة. </a:t>
            </a:r>
            <a:endParaRPr lang="en-US" sz="3200" dirty="0"/>
          </a:p>
        </p:txBody>
      </p:sp>
      <p:sp>
        <p:nvSpPr>
          <p:cNvPr id="22" name="TextBox 21">
            <a:extLst>
              <a:ext uri="{FF2B5EF4-FFF2-40B4-BE49-F238E27FC236}">
                <a16:creationId xmlns:a16="http://schemas.microsoft.com/office/drawing/2014/main" xmlns="" id="{604B2B53-9E52-43EC-8EE0-08E956663A71}"/>
              </a:ext>
            </a:extLst>
          </p:cNvPr>
          <p:cNvSpPr txBox="1"/>
          <p:nvPr/>
        </p:nvSpPr>
        <p:spPr>
          <a:xfrm>
            <a:off x="896113" y="5369936"/>
            <a:ext cx="10947716" cy="584775"/>
          </a:xfrm>
          <a:prstGeom prst="rect">
            <a:avLst/>
          </a:prstGeom>
          <a:noFill/>
        </p:spPr>
        <p:txBody>
          <a:bodyPr wrap="square">
            <a:spAutoFit/>
          </a:bodyPr>
          <a:lstStyle>
            <a:defPPr>
              <a:defRPr lang="en-US"/>
            </a:defPPr>
            <a:lvl1pPr algn="r" rtl="1">
              <a:defRPr sz="3200" i="0" u="none" strike="noStrike" baseline="0">
                <a:solidFill>
                  <a:srgbClr val="000000"/>
                </a:solidFill>
                <a:latin typeface="Sakkal Majalla" panose="02000000000000000000" pitchFamily="2" charset="-78"/>
                <a:cs typeface="Sakkal Majalla" panose="02000000000000000000" pitchFamily="2" charset="-78"/>
              </a:defRPr>
            </a:lvl1pPr>
          </a:lstStyle>
          <a:p>
            <a:r>
              <a:rPr lang="ar-BH" dirty="0"/>
              <a:t>وبما أن ١٠ × </a:t>
            </a:r>
            <a:r>
              <a:rPr lang="ar-BH" dirty="0">
                <a:solidFill>
                  <a:srgbClr val="FF00FF"/>
                </a:solidFill>
              </a:rPr>
              <a:t>٢</a:t>
            </a:r>
            <a:r>
              <a:rPr lang="ar-BH" dirty="0"/>
              <a:t> = </a:t>
            </a:r>
            <a:r>
              <a:rPr lang="ar-BH" dirty="0">
                <a:solidFill>
                  <a:srgbClr val="FF00FF"/>
                </a:solidFill>
              </a:rPr>
              <a:t>٢٠</a:t>
            </a:r>
            <a:r>
              <a:rPr lang="ar-BH" dirty="0"/>
              <a:t>   ،    ١٠ × </a:t>
            </a:r>
            <a:r>
              <a:rPr lang="ar-BH" dirty="0">
                <a:solidFill>
                  <a:srgbClr val="7030A0"/>
                </a:solidFill>
              </a:rPr>
              <a:t>٣</a:t>
            </a:r>
            <a:r>
              <a:rPr lang="ar-BH" dirty="0"/>
              <a:t> = </a:t>
            </a:r>
            <a:r>
              <a:rPr lang="ar-BH" dirty="0">
                <a:solidFill>
                  <a:srgbClr val="7030A0"/>
                </a:solidFill>
              </a:rPr>
              <a:t>٣٠</a:t>
            </a:r>
            <a:r>
              <a:rPr lang="ar-BH" dirty="0"/>
              <a:t> ؛ لذا فستحتوي كل باقة على </a:t>
            </a:r>
            <a:r>
              <a:rPr lang="ar-BH" dirty="0">
                <a:solidFill>
                  <a:srgbClr val="FF00FF"/>
                </a:solidFill>
              </a:rPr>
              <a:t>وردتين</a:t>
            </a:r>
            <a:r>
              <a:rPr lang="ar-BH" dirty="0"/>
              <a:t> و </a:t>
            </a:r>
            <a:r>
              <a:rPr lang="ar-BH" dirty="0">
                <a:solidFill>
                  <a:srgbClr val="7030A0"/>
                </a:solidFill>
              </a:rPr>
              <a:t>٣ زنابق</a:t>
            </a:r>
            <a:r>
              <a:rPr lang="ar-BH" dirty="0"/>
              <a:t>.</a:t>
            </a:r>
            <a:endParaRPr lang="en-US" dirty="0"/>
          </a:p>
        </p:txBody>
      </p:sp>
      <p:sp>
        <p:nvSpPr>
          <p:cNvPr id="24" name="Rectangle 23">
            <a:extLst>
              <a:ext uri="{FF2B5EF4-FFF2-40B4-BE49-F238E27FC236}">
                <a16:creationId xmlns:a16="http://schemas.microsoft.com/office/drawing/2014/main" xmlns="" id="{1F484C38-77CF-453E-A703-9C19AEE0520B}"/>
              </a:ext>
            </a:extLst>
          </p:cNvPr>
          <p:cNvSpPr/>
          <p:nvPr/>
        </p:nvSpPr>
        <p:spPr>
          <a:xfrm>
            <a:off x="9765973" y="2121865"/>
            <a:ext cx="251886" cy="362133"/>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A5893A90-6188-48E4-BBA2-A6BDEA8DBFD8}"/>
              </a:ext>
            </a:extLst>
          </p:cNvPr>
          <p:cNvSpPr/>
          <p:nvPr/>
        </p:nvSpPr>
        <p:spPr>
          <a:xfrm>
            <a:off x="9796117" y="2891521"/>
            <a:ext cx="260087" cy="362133"/>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6546D3B-0897-46A6-BC62-07EA6C8D158B}"/>
              </a:ext>
            </a:extLst>
          </p:cNvPr>
          <p:cNvSpPr/>
          <p:nvPr/>
        </p:nvSpPr>
        <p:spPr>
          <a:xfrm>
            <a:off x="8721637" y="2101769"/>
            <a:ext cx="251886" cy="3621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6CEFB872-1E78-403F-9C74-F739764DE496}"/>
              </a:ext>
            </a:extLst>
          </p:cNvPr>
          <p:cNvSpPr/>
          <p:nvPr/>
        </p:nvSpPr>
        <p:spPr>
          <a:xfrm>
            <a:off x="8742605" y="2891521"/>
            <a:ext cx="260087" cy="3621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121CAB0D-34CD-4C8B-ADEB-413BB02D63A2}"/>
              </a:ext>
            </a:extLst>
          </p:cNvPr>
          <p:cNvSpPr txBox="1"/>
          <p:nvPr/>
        </p:nvSpPr>
        <p:spPr>
          <a:xfrm>
            <a:off x="8323577" y="1989671"/>
            <a:ext cx="2466338" cy="646331"/>
          </a:xfrm>
          <a:prstGeom prst="rect">
            <a:avLst/>
          </a:prstGeom>
          <a:noFill/>
        </p:spPr>
        <p:txBody>
          <a:bodyPr wrap="square">
            <a:spAutoFit/>
          </a:bodyPr>
          <a:lstStyle/>
          <a:p>
            <a:pPr algn="r" rtl="1"/>
            <a:r>
              <a:rPr lang="ar-BH" sz="3600" i="0" u="none" strike="noStrike" baseline="0" dirty="0">
                <a:solidFill>
                  <a:srgbClr val="FF00FF"/>
                </a:solidFill>
                <a:latin typeface="Sakkal Majalla" panose="02000000000000000000" pitchFamily="2" charset="-78"/>
                <a:cs typeface="Sakkal Majalla" panose="02000000000000000000" pitchFamily="2" charset="-78"/>
              </a:rPr>
              <a:t>20</a:t>
            </a:r>
            <a:r>
              <a:rPr lang="ar-BH" sz="3600" i="0" u="none" strike="noStrike" baseline="0" dirty="0">
                <a:solidFill>
                  <a:srgbClr val="000000"/>
                </a:solidFill>
                <a:latin typeface="Sakkal Majalla" panose="02000000000000000000" pitchFamily="2" charset="-78"/>
                <a:cs typeface="Sakkal Majalla" panose="02000000000000000000" pitchFamily="2" charset="-78"/>
              </a:rPr>
              <a:t> = ٢ × ٢ × ٥</a:t>
            </a:r>
            <a:endParaRPr lang="ar-BH" sz="3600" i="0" u="none" strike="noStrike" baseline="0" dirty="0">
              <a:solidFill>
                <a:srgbClr val="0066FF"/>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xmlns="" id="{0D35BE2D-94D4-40B8-9AB0-654408BF3B9A}"/>
              </a:ext>
            </a:extLst>
          </p:cNvPr>
          <p:cNvSpPr txBox="1"/>
          <p:nvPr/>
        </p:nvSpPr>
        <p:spPr>
          <a:xfrm>
            <a:off x="8395453" y="2782669"/>
            <a:ext cx="2466338" cy="646331"/>
          </a:xfrm>
          <a:prstGeom prst="rect">
            <a:avLst/>
          </a:prstGeom>
          <a:noFill/>
        </p:spPr>
        <p:txBody>
          <a:bodyPr wrap="square">
            <a:spAutoFit/>
          </a:bodyPr>
          <a:lstStyle>
            <a:defPPr>
              <a:defRPr lang="en-US"/>
            </a:defPPr>
            <a:lvl1pPr algn="r" rtl="1">
              <a:defRPr sz="3600" i="0" u="none" strike="noStrike" baseline="0">
                <a:solidFill>
                  <a:srgbClr val="000000"/>
                </a:solidFill>
                <a:latin typeface="Sakkal Majalla" panose="02000000000000000000" pitchFamily="2" charset="-78"/>
                <a:cs typeface="Sakkal Majalla" panose="02000000000000000000" pitchFamily="2" charset="-78"/>
              </a:defRPr>
            </a:lvl1pPr>
          </a:lstStyle>
          <a:p>
            <a:r>
              <a:rPr lang="en-US" dirty="0">
                <a:solidFill>
                  <a:srgbClr val="7030A0"/>
                </a:solidFill>
              </a:rPr>
              <a:t>٣٠</a:t>
            </a:r>
            <a:r>
              <a:rPr lang="ar-BH" dirty="0"/>
              <a:t> </a:t>
            </a:r>
            <a:r>
              <a:rPr lang="en-US" dirty="0"/>
              <a:t> =</a:t>
            </a:r>
            <a:r>
              <a:rPr lang="ar-BH" dirty="0"/>
              <a:t> ٢ × 3 × ٥</a:t>
            </a:r>
          </a:p>
        </p:txBody>
      </p:sp>
      <p:pic>
        <p:nvPicPr>
          <p:cNvPr id="28" name="Picture 27" descr="A purple flower with a green stem&#10;&#10;Description automatically generated with medium confidence">
            <a:extLst>
              <a:ext uri="{FF2B5EF4-FFF2-40B4-BE49-F238E27FC236}">
                <a16:creationId xmlns:a16="http://schemas.microsoft.com/office/drawing/2014/main" xmlns="" id="{F80B0284-4668-42E5-8382-8EF8154A083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975" y="764495"/>
            <a:ext cx="658610" cy="1331642"/>
          </a:xfrm>
          <a:prstGeom prst="rect">
            <a:avLst/>
          </a:prstGeom>
        </p:spPr>
      </p:pic>
      <p:pic>
        <p:nvPicPr>
          <p:cNvPr id="29" name="Picture 28" descr="A purple flower with a green stem&#10;&#10;Description automatically generated with medium confidence">
            <a:extLst>
              <a:ext uri="{FF2B5EF4-FFF2-40B4-BE49-F238E27FC236}">
                <a16:creationId xmlns:a16="http://schemas.microsoft.com/office/drawing/2014/main" xmlns="" id="{D4C5043D-C222-4A71-97C4-94E5D500595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39861">
            <a:off x="6777" y="485329"/>
            <a:ext cx="658610" cy="1331642"/>
          </a:xfrm>
          <a:prstGeom prst="rect">
            <a:avLst/>
          </a:prstGeom>
        </p:spPr>
      </p:pic>
      <p:pic>
        <p:nvPicPr>
          <p:cNvPr id="30" name="Picture 29" descr="A purple flower with a green stem&#10;&#10;Description automatically generated with medium confidence">
            <a:extLst>
              <a:ext uri="{FF2B5EF4-FFF2-40B4-BE49-F238E27FC236}">
                <a16:creationId xmlns:a16="http://schemas.microsoft.com/office/drawing/2014/main" xmlns="" id="{5D958571-3CD5-4187-B2F7-E380E3FE9FE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439" y="362427"/>
            <a:ext cx="658610" cy="1331642"/>
          </a:xfrm>
          <a:prstGeom prst="rect">
            <a:avLst/>
          </a:prstGeom>
        </p:spPr>
      </p:pic>
      <p:pic>
        <p:nvPicPr>
          <p:cNvPr id="31" name="Picture 30" descr="A purple flower with a green stem&#10;&#10;Description automatically generated with medium confidence">
            <a:extLst>
              <a:ext uri="{FF2B5EF4-FFF2-40B4-BE49-F238E27FC236}">
                <a16:creationId xmlns:a16="http://schemas.microsoft.com/office/drawing/2014/main" xmlns="" id="{D911768A-B28B-4A59-9C7A-C90769B2F5C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80917">
            <a:off x="323036" y="212400"/>
            <a:ext cx="658610" cy="1331642"/>
          </a:xfrm>
          <a:prstGeom prst="rect">
            <a:avLst/>
          </a:prstGeom>
        </p:spPr>
      </p:pic>
      <p:pic>
        <p:nvPicPr>
          <p:cNvPr id="32" name="Picture 31" descr="A close up of a flower&#10;&#10;Description automatically generated with medium confidence">
            <a:extLst>
              <a:ext uri="{FF2B5EF4-FFF2-40B4-BE49-F238E27FC236}">
                <a16:creationId xmlns:a16="http://schemas.microsoft.com/office/drawing/2014/main" xmlns="" id="{05E77756-4187-4D30-A2BD-AB3A273E4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0106" y="658998"/>
            <a:ext cx="580994" cy="1121338"/>
          </a:xfrm>
          <a:prstGeom prst="rect">
            <a:avLst/>
          </a:prstGeom>
        </p:spPr>
      </p:pic>
      <p:pic>
        <p:nvPicPr>
          <p:cNvPr id="33" name="Picture 32" descr="A close up of a flower&#10;&#10;Description automatically generated with medium confidence">
            <a:extLst>
              <a:ext uri="{FF2B5EF4-FFF2-40B4-BE49-F238E27FC236}">
                <a16:creationId xmlns:a16="http://schemas.microsoft.com/office/drawing/2014/main" xmlns="" id="{29709572-83FC-451E-9322-4F64EDB2E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168" y="471948"/>
            <a:ext cx="580994" cy="1121338"/>
          </a:xfrm>
          <a:prstGeom prst="rect">
            <a:avLst/>
          </a:prstGeom>
        </p:spPr>
      </p:pic>
      <p:pic>
        <p:nvPicPr>
          <p:cNvPr id="34" name="Picture 33" descr="A close up of a flower&#10;&#10;Description automatically generated with medium confidence">
            <a:extLst>
              <a:ext uri="{FF2B5EF4-FFF2-40B4-BE49-F238E27FC236}">
                <a16:creationId xmlns:a16="http://schemas.microsoft.com/office/drawing/2014/main" xmlns="" id="{93AE6E76-B1C3-4043-96AB-A8FDF0526B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145" y="508566"/>
            <a:ext cx="580994" cy="1121338"/>
          </a:xfrm>
          <a:prstGeom prst="rect">
            <a:avLst/>
          </a:prstGeom>
        </p:spPr>
      </p:pic>
      <p:pic>
        <p:nvPicPr>
          <p:cNvPr id="35" name="Picture 34" descr="A close up of a flower&#10;&#10;Description automatically generated with medium confidence">
            <a:extLst>
              <a:ext uri="{FF2B5EF4-FFF2-40B4-BE49-F238E27FC236}">
                <a16:creationId xmlns:a16="http://schemas.microsoft.com/office/drawing/2014/main" xmlns="" id="{BC3D899A-6352-4071-BF44-A6EE15CED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231" y="471948"/>
            <a:ext cx="580994" cy="1121338"/>
          </a:xfrm>
          <a:prstGeom prst="rect">
            <a:avLst/>
          </a:prstGeom>
        </p:spPr>
      </p:pic>
      <p:pic>
        <p:nvPicPr>
          <p:cNvPr id="36" name="Picture 35" descr="A close up of a flower&#10;&#10;Description automatically generated with medium confidence">
            <a:extLst>
              <a:ext uri="{FF2B5EF4-FFF2-40B4-BE49-F238E27FC236}">
                <a16:creationId xmlns:a16="http://schemas.microsoft.com/office/drawing/2014/main" xmlns="" id="{36A2FE4E-AD90-46E5-9674-47950BCC4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165" y="308978"/>
            <a:ext cx="580994" cy="1121338"/>
          </a:xfrm>
          <a:prstGeom prst="rect">
            <a:avLst/>
          </a:prstGeom>
        </p:spPr>
      </p:pic>
      <p:pic>
        <p:nvPicPr>
          <p:cNvPr id="37" name="Picture 36" descr="A close up of a flower&#10;&#10;Description automatically generated with medium confidence">
            <a:extLst>
              <a:ext uri="{FF2B5EF4-FFF2-40B4-BE49-F238E27FC236}">
                <a16:creationId xmlns:a16="http://schemas.microsoft.com/office/drawing/2014/main" xmlns="" id="{9ECA4830-181F-4C5D-88FB-C43CEB738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988" y="764495"/>
            <a:ext cx="580994" cy="1121338"/>
          </a:xfrm>
          <a:prstGeom prst="rect">
            <a:avLst/>
          </a:prstGeom>
        </p:spPr>
      </p:pic>
    </p:spTree>
    <p:extLst>
      <p:ext uri="{BB962C8B-B14F-4D97-AF65-F5344CB8AC3E}">
        <p14:creationId xmlns:p14="http://schemas.microsoft.com/office/powerpoint/2010/main" val="3765077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p:tgtEl>
                                          <p:spTgt spid="18"/>
                                        </p:tgtEl>
                                        <p:attrNameLst>
                                          <p:attrName>ppt_x</p:attrName>
                                        </p:attrNameLst>
                                      </p:cBhvr>
                                      <p:tavLst>
                                        <p:tav tm="0">
                                          <p:val>
                                            <p:strVal val="#ppt_x-#ppt_w*1.125000"/>
                                          </p:val>
                                        </p:tav>
                                        <p:tav tm="100000">
                                          <p:val>
                                            <p:strVal val="#ppt_x"/>
                                          </p:val>
                                        </p:tav>
                                      </p:tavLst>
                                    </p:anim>
                                    <p:animEffect transition="in" filter="wipe(righ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ppt_x</p:attrName>
                                        </p:attrNameLst>
                                      </p:cBhvr>
                                      <p:tavLst>
                                        <p:tav tm="0">
                                          <p:val>
                                            <p:strVal val="#ppt_x-#ppt_w*1.125000"/>
                                          </p:val>
                                        </p:tav>
                                        <p:tav tm="100000">
                                          <p:val>
                                            <p:strVal val="#ppt_x"/>
                                          </p:val>
                                        </p:tav>
                                      </p:tavLst>
                                    </p:anim>
                                    <p:animEffect transition="in" filter="wipe(righ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p:tgtEl>
                                          <p:spTgt spid="20"/>
                                        </p:tgtEl>
                                        <p:attrNameLst>
                                          <p:attrName>ppt_x</p:attrName>
                                        </p:attrNameLst>
                                      </p:cBhvr>
                                      <p:tavLst>
                                        <p:tav tm="0">
                                          <p:val>
                                            <p:strVal val="#ppt_x-#ppt_w*1.125000"/>
                                          </p:val>
                                        </p:tav>
                                        <p:tav tm="100000">
                                          <p:val>
                                            <p:strVal val="#ppt_x"/>
                                          </p:val>
                                        </p:tav>
                                      </p:tavLst>
                                    </p:anim>
                                    <p:animEffect transition="in" filter="wipe(right)">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right)">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right)">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1" grpId="0"/>
      <p:bldP spid="23" grpId="0"/>
      <p:bldP spid="22" grpId="0"/>
      <p:bldP spid="24" grpId="0" animBg="1"/>
      <p:bldP spid="25" grpId="0" animBg="1"/>
      <p:bldP spid="26" grpId="0" animBg="1"/>
      <p:bldP spid="27" grpId="0" animBg="1"/>
      <p:bldP spid="13"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9EA31580-C760-4304-9FEE-8A5C4BA1802D}"/>
              </a:ext>
            </a:extLst>
          </p:cNvPr>
          <p:cNvSpPr/>
          <p:nvPr/>
        </p:nvSpPr>
        <p:spPr>
          <a:xfrm>
            <a:off x="9768179" y="2463845"/>
            <a:ext cx="251886" cy="362133"/>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7FE8353-E852-4B8D-88FB-7656038E9282}"/>
              </a:ext>
            </a:extLst>
          </p:cNvPr>
          <p:cNvSpPr/>
          <p:nvPr/>
        </p:nvSpPr>
        <p:spPr>
          <a:xfrm>
            <a:off x="9717922" y="3125775"/>
            <a:ext cx="260087" cy="362133"/>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xmlns="" id="{45D13D22-7C80-4E7C-9A25-51E1C9DA5575}"/>
              </a:ext>
            </a:extLst>
          </p:cNvPr>
          <p:cNvSpPr/>
          <p:nvPr/>
        </p:nvSpPr>
        <p:spPr>
          <a:xfrm>
            <a:off x="9719012" y="3772106"/>
            <a:ext cx="260087" cy="362133"/>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xmlns=""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xmlns=""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xmlns=""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47" name="Rectangle 46">
            <a:extLst>
              <a:ext uri="{FF2B5EF4-FFF2-40B4-BE49-F238E27FC236}">
                <a16:creationId xmlns:a16="http://schemas.microsoft.com/office/drawing/2014/main" xmlns="" id="{2E811272-30F5-4545-8A3C-AAB5D63E214B}"/>
              </a:ext>
            </a:extLst>
          </p:cNvPr>
          <p:cNvSpPr/>
          <p:nvPr/>
        </p:nvSpPr>
        <p:spPr>
          <a:xfrm>
            <a:off x="3941067" y="248122"/>
            <a:ext cx="6031928" cy="1815882"/>
          </a:xfrm>
          <a:prstGeom prst="rect">
            <a:avLst/>
          </a:prstGeom>
          <a:ln>
            <a:noFill/>
          </a:ln>
        </p:spPr>
        <p:txBody>
          <a:bodyPr wrap="square">
            <a:spAutoFit/>
          </a:bodyPr>
          <a:lstStyle/>
          <a:p>
            <a:pPr algn="r" rtl="1"/>
            <a:r>
              <a:rPr lang="ar-BH" sz="2800" dirty="0">
                <a:latin typeface="Sakkal Majalla" panose="02000000000000000000" pitchFamily="2" charset="-78"/>
                <a:cs typeface="Sakkal Majalla" panose="02000000000000000000" pitchFamily="2" charset="-78"/>
              </a:rPr>
              <a:t>يريد حامد وضع الكعك المبين في الشكل المجاور في أكياس دون ترك أي كعكة، بحيث يحتوي كل كيس على أنواع الكعك جميعها وبالعدد نفسه. إذا وضع أكبر عدد ممكن من الكعك في كل كيس، فما أكبر عدد ممكن من الأكياس يلزمه؟</a:t>
            </a:r>
            <a:endParaRPr lang="en-US" altLang="en-US" sz="2800" dirty="0">
              <a:latin typeface="Sakkal Majalla" panose="02000000000000000000" pitchFamily="2" charset="-78"/>
              <a:cs typeface="Sakkal Majalla" panose="02000000000000000000" pitchFamily="2" charset="-78"/>
            </a:endParaRPr>
          </a:p>
        </p:txBody>
      </p:sp>
      <p:pic>
        <p:nvPicPr>
          <p:cNvPr id="9" name="Picture 8">
            <a:extLst>
              <a:ext uri="{FF2B5EF4-FFF2-40B4-BE49-F238E27FC236}">
                <a16:creationId xmlns:a16="http://schemas.microsoft.com/office/drawing/2014/main" xmlns="" id="{661D72FD-BABB-49A1-AB7A-E2B6F80755A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736" y="359676"/>
            <a:ext cx="3884747" cy="1692294"/>
          </a:xfrm>
          <a:prstGeom prst="rect">
            <a:avLst/>
          </a:prstGeom>
          <a:ln>
            <a:solidFill>
              <a:schemeClr val="tx1"/>
            </a:solidFill>
          </a:ln>
        </p:spPr>
      </p:pic>
      <p:sp>
        <p:nvSpPr>
          <p:cNvPr id="14" name="TextBox 13">
            <a:extLst>
              <a:ext uri="{FF2B5EF4-FFF2-40B4-BE49-F238E27FC236}">
                <a16:creationId xmlns:a16="http://schemas.microsoft.com/office/drawing/2014/main" xmlns="" id="{B40B9AB3-E18D-4A07-BB3E-B41401ECC725}"/>
              </a:ext>
            </a:extLst>
          </p:cNvPr>
          <p:cNvSpPr txBox="1"/>
          <p:nvPr/>
        </p:nvSpPr>
        <p:spPr>
          <a:xfrm>
            <a:off x="3282298" y="2377594"/>
            <a:ext cx="4153899" cy="584775"/>
          </a:xfrm>
          <a:prstGeom prst="rect">
            <a:avLst/>
          </a:prstGeom>
          <a:noFill/>
        </p:spPr>
        <p:txBody>
          <a:bodyPr wrap="square">
            <a:spAutoFit/>
          </a:bodyPr>
          <a:lstStyle/>
          <a:p>
            <a:pPr algn="r" rtl="1"/>
            <a:r>
              <a:rPr lang="ar-BH" sz="3200" i="0" u="none" strike="noStrike" baseline="0" dirty="0">
                <a:solidFill>
                  <a:srgbClr val="0066FF"/>
                </a:solidFill>
                <a:latin typeface="Sakkal Majalla" panose="02000000000000000000" pitchFamily="2" charset="-78"/>
                <a:cs typeface="Sakkal Majalla" panose="02000000000000000000" pitchFamily="2" charset="-78"/>
              </a:rPr>
              <a:t>نحلّل العدد </a:t>
            </a:r>
            <a:r>
              <a:rPr lang="ar-BH" sz="3200" i="0" u="none" strike="noStrike" baseline="0" dirty="0">
                <a:solidFill>
                  <a:srgbClr val="FF00FF"/>
                </a:solidFill>
                <a:latin typeface="Sakkal Majalla" panose="02000000000000000000" pitchFamily="2" charset="-78"/>
                <a:cs typeface="Sakkal Majalla" panose="02000000000000000000" pitchFamily="2" charset="-78"/>
              </a:rPr>
              <a:t>54</a:t>
            </a:r>
            <a:r>
              <a:rPr lang="ar-BH" sz="3200" i="0" u="none" strike="noStrike" baseline="0" dirty="0">
                <a:solidFill>
                  <a:srgbClr val="0066FF"/>
                </a:solidFill>
                <a:latin typeface="Sakkal Majalla" panose="02000000000000000000" pitchFamily="2" charset="-78"/>
                <a:cs typeface="Sakkal Majalla" panose="02000000000000000000" pitchFamily="2" charset="-78"/>
              </a:rPr>
              <a:t> إلى عوامله الأولية</a:t>
            </a:r>
            <a:endParaRPr lang="en-US" sz="3200" dirty="0"/>
          </a:p>
        </p:txBody>
      </p:sp>
      <p:sp>
        <p:nvSpPr>
          <p:cNvPr id="15" name="TextBox 14">
            <a:extLst>
              <a:ext uri="{FF2B5EF4-FFF2-40B4-BE49-F238E27FC236}">
                <a16:creationId xmlns:a16="http://schemas.microsoft.com/office/drawing/2014/main" xmlns="" id="{EDA7F1C5-B73A-412D-AC58-767F9E99A838}"/>
              </a:ext>
            </a:extLst>
          </p:cNvPr>
          <p:cNvSpPr txBox="1"/>
          <p:nvPr/>
        </p:nvSpPr>
        <p:spPr>
          <a:xfrm>
            <a:off x="3282298" y="3045578"/>
            <a:ext cx="4153899" cy="584775"/>
          </a:xfrm>
          <a:prstGeom prst="rect">
            <a:avLst/>
          </a:prstGeom>
          <a:noFill/>
        </p:spPr>
        <p:txBody>
          <a:bodyPr wrap="square">
            <a:spAutoFit/>
          </a:bodyPr>
          <a:lstStyle/>
          <a:p>
            <a:pPr algn="r" rtl="1"/>
            <a:r>
              <a:rPr lang="ar-BH" sz="3200" i="0" u="none" strike="noStrike" baseline="0" dirty="0">
                <a:solidFill>
                  <a:srgbClr val="0066FF"/>
                </a:solidFill>
                <a:latin typeface="Sakkal Majalla" panose="02000000000000000000" pitchFamily="2" charset="-78"/>
                <a:cs typeface="Sakkal Majalla" panose="02000000000000000000" pitchFamily="2" charset="-78"/>
              </a:rPr>
              <a:t>نحلّل العدد </a:t>
            </a:r>
            <a:r>
              <a:rPr lang="ar-BH" sz="3200" i="0" u="none" strike="noStrike" baseline="0" dirty="0">
                <a:solidFill>
                  <a:srgbClr val="7030A0"/>
                </a:solidFill>
                <a:latin typeface="Sakkal Majalla" panose="02000000000000000000" pitchFamily="2" charset="-78"/>
                <a:cs typeface="Sakkal Majalla" panose="02000000000000000000" pitchFamily="2" charset="-78"/>
              </a:rPr>
              <a:t>40</a:t>
            </a:r>
            <a:r>
              <a:rPr lang="ar-BH" sz="3200" i="0" u="none" strike="noStrike" baseline="0" dirty="0">
                <a:solidFill>
                  <a:srgbClr val="0066FF"/>
                </a:solidFill>
                <a:latin typeface="Sakkal Majalla" panose="02000000000000000000" pitchFamily="2" charset="-78"/>
                <a:cs typeface="Sakkal Majalla" panose="02000000000000000000" pitchFamily="2" charset="-78"/>
              </a:rPr>
              <a:t> إلى عوامله الأولية</a:t>
            </a:r>
            <a:endParaRPr lang="en-US" sz="3200" dirty="0"/>
          </a:p>
        </p:txBody>
      </p:sp>
      <p:sp>
        <p:nvSpPr>
          <p:cNvPr id="16" name="TextBox 15">
            <a:extLst>
              <a:ext uri="{FF2B5EF4-FFF2-40B4-BE49-F238E27FC236}">
                <a16:creationId xmlns:a16="http://schemas.microsoft.com/office/drawing/2014/main" xmlns="" id="{405AC0B2-D3A4-4E68-AE8D-E639EF6BFB7F}"/>
              </a:ext>
            </a:extLst>
          </p:cNvPr>
          <p:cNvSpPr txBox="1"/>
          <p:nvPr/>
        </p:nvSpPr>
        <p:spPr>
          <a:xfrm>
            <a:off x="8133046" y="2352780"/>
            <a:ext cx="2656870" cy="646331"/>
          </a:xfrm>
          <a:prstGeom prst="rect">
            <a:avLst/>
          </a:prstGeom>
          <a:noFill/>
        </p:spPr>
        <p:txBody>
          <a:bodyPr wrap="square">
            <a:spAutoFit/>
          </a:bodyPr>
          <a:lstStyle/>
          <a:p>
            <a:pPr algn="r" rtl="1"/>
            <a:r>
              <a:rPr lang="ar-BH" sz="3600" i="0" u="none" strike="noStrike" baseline="0" dirty="0">
                <a:solidFill>
                  <a:srgbClr val="FF00FF"/>
                </a:solidFill>
                <a:latin typeface="Sakkal Majalla" panose="02000000000000000000" pitchFamily="2" charset="-78"/>
                <a:cs typeface="Sakkal Majalla" panose="02000000000000000000" pitchFamily="2" charset="-78"/>
              </a:rPr>
              <a:t>54</a:t>
            </a:r>
            <a:r>
              <a:rPr lang="ar-BH" sz="3600" i="0" u="none" strike="noStrike" baseline="0" dirty="0">
                <a:solidFill>
                  <a:srgbClr val="000000"/>
                </a:solidFill>
                <a:latin typeface="Sakkal Majalla" panose="02000000000000000000" pitchFamily="2" charset="-78"/>
                <a:cs typeface="Sakkal Majalla" panose="02000000000000000000" pitchFamily="2" charset="-78"/>
              </a:rPr>
              <a:t> = ٢ × 3 × 3 × 3</a:t>
            </a:r>
            <a:endParaRPr lang="ar-BH" sz="3600" i="0" u="none" strike="noStrike" baseline="0" dirty="0">
              <a:solidFill>
                <a:srgbClr val="0066FF"/>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xmlns="" id="{2DDBB65A-263A-4DF7-8E2C-5D3E9BF418FF}"/>
              </a:ext>
            </a:extLst>
          </p:cNvPr>
          <p:cNvSpPr txBox="1"/>
          <p:nvPr/>
        </p:nvSpPr>
        <p:spPr>
          <a:xfrm>
            <a:off x="8068827" y="3014799"/>
            <a:ext cx="2728564" cy="646331"/>
          </a:xfrm>
          <a:prstGeom prst="rect">
            <a:avLst/>
          </a:prstGeom>
          <a:noFill/>
        </p:spPr>
        <p:txBody>
          <a:bodyPr wrap="square">
            <a:spAutoFit/>
          </a:bodyPr>
          <a:lstStyle>
            <a:defPPr>
              <a:defRPr lang="en-US"/>
            </a:defPPr>
            <a:lvl1pPr algn="r" rtl="1">
              <a:defRPr sz="3600" i="0" u="none" strike="noStrike" baseline="0">
                <a:solidFill>
                  <a:srgbClr val="000000"/>
                </a:solidFill>
                <a:latin typeface="Sakkal Majalla" panose="02000000000000000000" pitchFamily="2" charset="-78"/>
                <a:cs typeface="Sakkal Majalla" panose="02000000000000000000" pitchFamily="2" charset="-78"/>
              </a:defRPr>
            </a:lvl1pPr>
          </a:lstStyle>
          <a:p>
            <a:r>
              <a:rPr lang="ar-BH" dirty="0">
                <a:solidFill>
                  <a:srgbClr val="7030A0"/>
                </a:solidFill>
              </a:rPr>
              <a:t>40</a:t>
            </a:r>
            <a:r>
              <a:rPr lang="ar-BH" dirty="0"/>
              <a:t> </a:t>
            </a:r>
            <a:r>
              <a:rPr lang="en-US" dirty="0"/>
              <a:t> =</a:t>
            </a:r>
            <a:r>
              <a:rPr lang="ar-BH" dirty="0"/>
              <a:t> ٢ × 2 × 2 × 5</a:t>
            </a:r>
          </a:p>
        </p:txBody>
      </p:sp>
      <p:sp>
        <p:nvSpPr>
          <p:cNvPr id="18" name="TextBox 17">
            <a:extLst>
              <a:ext uri="{FF2B5EF4-FFF2-40B4-BE49-F238E27FC236}">
                <a16:creationId xmlns:a16="http://schemas.microsoft.com/office/drawing/2014/main" xmlns="" id="{4C129F31-C864-403A-96C3-2834B44C8427}"/>
              </a:ext>
            </a:extLst>
          </p:cNvPr>
          <p:cNvSpPr txBox="1"/>
          <p:nvPr/>
        </p:nvSpPr>
        <p:spPr>
          <a:xfrm>
            <a:off x="3282298" y="3707597"/>
            <a:ext cx="4153899" cy="584775"/>
          </a:xfrm>
          <a:prstGeom prst="rect">
            <a:avLst/>
          </a:prstGeom>
          <a:noFill/>
        </p:spPr>
        <p:txBody>
          <a:bodyPr wrap="square">
            <a:spAutoFit/>
          </a:bodyPr>
          <a:lstStyle/>
          <a:p>
            <a:pPr algn="r" rtl="1"/>
            <a:r>
              <a:rPr lang="ar-BH" sz="3200" i="0" u="none" strike="noStrike" baseline="0" dirty="0">
                <a:solidFill>
                  <a:srgbClr val="0066FF"/>
                </a:solidFill>
                <a:latin typeface="Sakkal Majalla" panose="02000000000000000000" pitchFamily="2" charset="-78"/>
                <a:cs typeface="Sakkal Majalla" panose="02000000000000000000" pitchFamily="2" charset="-78"/>
              </a:rPr>
              <a:t>نحلّل العدد </a:t>
            </a:r>
            <a:r>
              <a:rPr lang="ar-BH" sz="3200" i="0" u="none" strike="noStrike" baseline="0" dirty="0">
                <a:solidFill>
                  <a:srgbClr val="7030A0"/>
                </a:solidFill>
                <a:latin typeface="Sakkal Majalla" panose="02000000000000000000" pitchFamily="2" charset="-78"/>
                <a:cs typeface="Sakkal Majalla" panose="02000000000000000000" pitchFamily="2" charset="-78"/>
              </a:rPr>
              <a:t>30</a:t>
            </a:r>
            <a:r>
              <a:rPr lang="ar-BH" sz="3200" i="0" u="none" strike="noStrike" baseline="0" dirty="0">
                <a:solidFill>
                  <a:srgbClr val="0066FF"/>
                </a:solidFill>
                <a:latin typeface="Sakkal Majalla" panose="02000000000000000000" pitchFamily="2" charset="-78"/>
                <a:cs typeface="Sakkal Majalla" panose="02000000000000000000" pitchFamily="2" charset="-78"/>
              </a:rPr>
              <a:t> إلى عوامله الأولية</a:t>
            </a:r>
            <a:endParaRPr lang="en-US" sz="3200" dirty="0"/>
          </a:p>
        </p:txBody>
      </p:sp>
      <p:sp>
        <p:nvSpPr>
          <p:cNvPr id="19" name="TextBox 18">
            <a:extLst>
              <a:ext uri="{FF2B5EF4-FFF2-40B4-BE49-F238E27FC236}">
                <a16:creationId xmlns:a16="http://schemas.microsoft.com/office/drawing/2014/main" xmlns="" id="{EFD08DD1-BADF-4818-BD8F-3B9AA2D050AD}"/>
              </a:ext>
            </a:extLst>
          </p:cNvPr>
          <p:cNvSpPr txBox="1"/>
          <p:nvPr/>
        </p:nvSpPr>
        <p:spPr>
          <a:xfrm>
            <a:off x="8331053" y="3676818"/>
            <a:ext cx="2466338" cy="646331"/>
          </a:xfrm>
          <a:prstGeom prst="rect">
            <a:avLst/>
          </a:prstGeom>
          <a:noFill/>
        </p:spPr>
        <p:txBody>
          <a:bodyPr wrap="square">
            <a:spAutoFit/>
          </a:bodyPr>
          <a:lstStyle>
            <a:defPPr>
              <a:defRPr lang="en-US"/>
            </a:defPPr>
            <a:lvl1pPr algn="r" rtl="1">
              <a:defRPr sz="3600" i="0" u="none" strike="noStrike" baseline="0">
                <a:solidFill>
                  <a:srgbClr val="000000"/>
                </a:solidFill>
                <a:latin typeface="Sakkal Majalla" panose="02000000000000000000" pitchFamily="2" charset="-78"/>
                <a:cs typeface="Sakkal Majalla" panose="02000000000000000000" pitchFamily="2" charset="-78"/>
              </a:defRPr>
            </a:lvl1pPr>
          </a:lstStyle>
          <a:p>
            <a:r>
              <a:rPr lang="en-US" dirty="0">
                <a:solidFill>
                  <a:srgbClr val="7030A0"/>
                </a:solidFill>
              </a:rPr>
              <a:t>٣٠</a:t>
            </a:r>
            <a:r>
              <a:rPr lang="ar-BH" dirty="0"/>
              <a:t> </a:t>
            </a:r>
            <a:r>
              <a:rPr lang="en-US" dirty="0"/>
              <a:t> =</a:t>
            </a:r>
            <a:r>
              <a:rPr lang="ar-BH" dirty="0"/>
              <a:t> ٢ × 3 × ٥</a:t>
            </a:r>
          </a:p>
        </p:txBody>
      </p:sp>
      <p:sp>
        <p:nvSpPr>
          <p:cNvPr id="23" name="TextBox 22">
            <a:extLst>
              <a:ext uri="{FF2B5EF4-FFF2-40B4-BE49-F238E27FC236}">
                <a16:creationId xmlns:a16="http://schemas.microsoft.com/office/drawing/2014/main" xmlns="" id="{CBC7B86A-C4D8-433A-8315-9F391E093F48}"/>
              </a:ext>
            </a:extLst>
          </p:cNvPr>
          <p:cNvSpPr txBox="1"/>
          <p:nvPr/>
        </p:nvSpPr>
        <p:spPr>
          <a:xfrm>
            <a:off x="3282298" y="4254818"/>
            <a:ext cx="4153899" cy="584775"/>
          </a:xfrm>
          <a:prstGeom prst="rect">
            <a:avLst/>
          </a:prstGeom>
          <a:noFill/>
        </p:spPr>
        <p:txBody>
          <a:bodyPr wrap="square">
            <a:spAutoFit/>
          </a:bodyPr>
          <a:lstStyle/>
          <a:p>
            <a:pPr algn="r" rtl="1"/>
            <a:r>
              <a:rPr lang="ar-BH" sz="3200" i="0" u="none" strike="noStrike" baseline="0" dirty="0">
                <a:solidFill>
                  <a:srgbClr val="0066FF"/>
                </a:solidFill>
                <a:latin typeface="Sakkal Majalla" panose="02000000000000000000" pitchFamily="2" charset="-78"/>
                <a:cs typeface="Sakkal Majalla" panose="02000000000000000000" pitchFamily="2" charset="-78"/>
              </a:rPr>
              <a:t>نحدد العوامل المشتركة للعددين</a:t>
            </a:r>
            <a:endParaRPr lang="en-US" sz="3200" dirty="0"/>
          </a:p>
        </p:txBody>
      </p:sp>
      <p:sp>
        <p:nvSpPr>
          <p:cNvPr id="25" name="TextBox 24">
            <a:extLst>
              <a:ext uri="{FF2B5EF4-FFF2-40B4-BE49-F238E27FC236}">
                <a16:creationId xmlns:a16="http://schemas.microsoft.com/office/drawing/2014/main" xmlns="" id="{C719BBC6-34CC-45AD-B5A8-D6FF05080A9B}"/>
              </a:ext>
            </a:extLst>
          </p:cNvPr>
          <p:cNvSpPr txBox="1"/>
          <p:nvPr/>
        </p:nvSpPr>
        <p:spPr>
          <a:xfrm>
            <a:off x="9304966" y="4478243"/>
            <a:ext cx="1962825" cy="646331"/>
          </a:xfrm>
          <a:prstGeom prst="rect">
            <a:avLst/>
          </a:prstGeom>
          <a:noFill/>
        </p:spPr>
        <p:txBody>
          <a:bodyPr wrap="square">
            <a:spAutoFit/>
          </a:bodyPr>
          <a:lstStyle>
            <a:defPPr>
              <a:defRPr lang="en-US"/>
            </a:defPPr>
            <a:lvl1pPr algn="r" rtl="1">
              <a:defRPr sz="3600" i="0" u="none" strike="noStrike" baseline="0">
                <a:solidFill>
                  <a:srgbClr val="000000"/>
                </a:solidFill>
                <a:latin typeface="Sakkal Majalla" panose="02000000000000000000" pitchFamily="2" charset="-78"/>
                <a:cs typeface="Sakkal Majalla" panose="02000000000000000000" pitchFamily="2" charset="-78"/>
              </a:defRPr>
            </a:lvl1pPr>
          </a:lstStyle>
          <a:p>
            <a:r>
              <a:rPr lang="ar-BH" dirty="0"/>
              <a:t>(ع.م.أ) </a:t>
            </a:r>
            <a:r>
              <a:rPr lang="en-US" dirty="0"/>
              <a:t> =</a:t>
            </a:r>
            <a:r>
              <a:rPr lang="ar-BH" dirty="0"/>
              <a:t> </a:t>
            </a:r>
            <a:r>
              <a:rPr lang="ar-BH" dirty="0">
                <a:solidFill>
                  <a:srgbClr val="FF0000"/>
                </a:solidFill>
              </a:rPr>
              <a:t>٢</a:t>
            </a:r>
          </a:p>
        </p:txBody>
      </p:sp>
      <p:sp>
        <p:nvSpPr>
          <p:cNvPr id="26" name="TextBox 25">
            <a:extLst>
              <a:ext uri="{FF2B5EF4-FFF2-40B4-BE49-F238E27FC236}">
                <a16:creationId xmlns:a16="http://schemas.microsoft.com/office/drawing/2014/main" xmlns="" id="{4E07A9B3-9159-496D-B80C-8441592BB3C4}"/>
              </a:ext>
            </a:extLst>
          </p:cNvPr>
          <p:cNvSpPr txBox="1"/>
          <p:nvPr/>
        </p:nvSpPr>
        <p:spPr>
          <a:xfrm>
            <a:off x="7126209" y="5165217"/>
            <a:ext cx="4499355" cy="584775"/>
          </a:xfrm>
          <a:prstGeom prst="rect">
            <a:avLst/>
          </a:prstGeom>
          <a:noFill/>
        </p:spPr>
        <p:txBody>
          <a:bodyPr wrap="square">
            <a:spAutoFit/>
          </a:bodyPr>
          <a:lstStyle>
            <a:defPPr>
              <a:defRPr lang="en-US"/>
            </a:defPPr>
            <a:lvl1pPr algn="r" rtl="1">
              <a:defRPr sz="3600" i="0" u="none" strike="noStrike" baseline="0">
                <a:solidFill>
                  <a:srgbClr val="000000"/>
                </a:solidFill>
                <a:latin typeface="Sakkal Majalla" panose="02000000000000000000" pitchFamily="2" charset="-78"/>
                <a:cs typeface="Sakkal Majalla" panose="02000000000000000000" pitchFamily="2" charset="-78"/>
              </a:defRPr>
            </a:lvl1pPr>
          </a:lstStyle>
          <a:p>
            <a:r>
              <a:rPr lang="ar-BH" sz="3200" dirty="0"/>
              <a:t>عدد الأكياس التي يحتاجها حامد </a:t>
            </a:r>
            <a:r>
              <a:rPr lang="ar-BH" sz="3200" dirty="0">
                <a:solidFill>
                  <a:srgbClr val="FF0000"/>
                </a:solidFill>
              </a:rPr>
              <a:t>2</a:t>
            </a:r>
            <a:endParaRPr lang="en-US" sz="3200" dirty="0"/>
          </a:p>
        </p:txBody>
      </p:sp>
      <p:sp>
        <p:nvSpPr>
          <p:cNvPr id="27" name="TextBox 26">
            <a:extLst>
              <a:ext uri="{FF2B5EF4-FFF2-40B4-BE49-F238E27FC236}">
                <a16:creationId xmlns:a16="http://schemas.microsoft.com/office/drawing/2014/main" xmlns="" id="{C17ED1DF-EE94-4074-9733-7C0449C60443}"/>
              </a:ext>
            </a:extLst>
          </p:cNvPr>
          <p:cNvSpPr txBox="1"/>
          <p:nvPr/>
        </p:nvSpPr>
        <p:spPr>
          <a:xfrm>
            <a:off x="196176" y="5671346"/>
            <a:ext cx="11612337" cy="553998"/>
          </a:xfrm>
          <a:prstGeom prst="rect">
            <a:avLst/>
          </a:prstGeom>
          <a:noFill/>
        </p:spPr>
        <p:txBody>
          <a:bodyPr wrap="square">
            <a:spAutoFit/>
          </a:bodyPr>
          <a:lstStyle>
            <a:defPPr>
              <a:defRPr lang="en-US"/>
            </a:defPPr>
            <a:lvl1pPr algn="r" rtl="1">
              <a:defRPr sz="3200" i="0" u="none" strike="noStrike" baseline="0">
                <a:solidFill>
                  <a:srgbClr val="000000"/>
                </a:solidFill>
                <a:latin typeface="Sakkal Majalla" panose="02000000000000000000" pitchFamily="2" charset="-78"/>
                <a:cs typeface="Sakkal Majalla" panose="02000000000000000000" pitchFamily="2" charset="-78"/>
              </a:defRPr>
            </a:lvl1pPr>
          </a:lstStyle>
          <a:p>
            <a:r>
              <a:rPr lang="ar-BH" sz="3000" dirty="0"/>
              <a:t>ويحتوي كل كيس على ١٥ كعكة بزبدة الفستق، ٢٠ كعكة بالشوفان والزبيب، ٢٧ كعكة برقائق الشوكولاتة.</a:t>
            </a:r>
            <a:endParaRPr lang="en-US" sz="3000" dirty="0"/>
          </a:p>
        </p:txBody>
      </p:sp>
    </p:spTree>
    <p:extLst>
      <p:ext uri="{BB962C8B-B14F-4D97-AF65-F5344CB8AC3E}">
        <p14:creationId xmlns:p14="http://schemas.microsoft.com/office/powerpoint/2010/main" val="28105762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p:tgtEl>
                                          <p:spTgt spid="15"/>
                                        </p:tgtEl>
                                        <p:attrNameLst>
                                          <p:attrName>ppt_x</p:attrName>
                                        </p:attrNameLst>
                                      </p:cBhvr>
                                      <p:tavLst>
                                        <p:tav tm="0">
                                          <p:val>
                                            <p:strVal val="#ppt_x-#ppt_w*1.125000"/>
                                          </p:val>
                                        </p:tav>
                                        <p:tav tm="100000">
                                          <p:val>
                                            <p:strVal val="#ppt_x"/>
                                          </p:val>
                                        </p:tav>
                                      </p:tavLst>
                                    </p:anim>
                                    <p:animEffect transition="in" filter="wipe(righ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ppt_x</p:attrName>
                                        </p:attrNameLst>
                                      </p:cBhvr>
                                      <p:tavLst>
                                        <p:tav tm="0">
                                          <p:val>
                                            <p:strVal val="#ppt_x-#ppt_w*1.125000"/>
                                          </p:val>
                                        </p:tav>
                                        <p:tav tm="100000">
                                          <p:val>
                                            <p:strVal val="#ppt_x"/>
                                          </p:val>
                                        </p:tav>
                                      </p:tavLst>
                                    </p:anim>
                                    <p:animEffect transition="in" filter="wipe(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righ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right)">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14" grpId="0"/>
      <p:bldP spid="15" grpId="0"/>
      <p:bldP spid="16" grpId="0"/>
      <p:bldP spid="17" grpId="0"/>
      <p:bldP spid="18" grpId="0"/>
      <p:bldP spid="19" grpId="0"/>
      <p:bldP spid="23"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E5D1997-B422-4900-B512-1D59EE0BB4F2}"/>
              </a:ext>
            </a:extLst>
          </p:cNvPr>
          <p:cNvSpPr/>
          <p:nvPr/>
        </p:nvSpPr>
        <p:spPr>
          <a:xfrm>
            <a:off x="7073708" y="1006576"/>
            <a:ext cx="2368181" cy="479896"/>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B68843D5-B68B-4FF7-87EF-B74A74F9795C}"/>
              </a:ext>
            </a:extLst>
          </p:cNvPr>
          <p:cNvSpPr/>
          <p:nvPr/>
        </p:nvSpPr>
        <p:spPr>
          <a:xfrm>
            <a:off x="3089564" y="527035"/>
            <a:ext cx="2488349" cy="4798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87">
            <a:extLst>
              <a:ext uri="{FF2B5EF4-FFF2-40B4-BE49-F238E27FC236}">
                <a16:creationId xmlns:a16="http://schemas.microsoft.com/office/drawing/2014/main" xmlns="" id="{6543EC0C-BC58-4F0E-B548-065078DFC4D8}"/>
              </a:ext>
            </a:extLst>
          </p:cNvPr>
          <p:cNvSpPr txBox="1">
            <a:spLocks noChangeArrowheads="1"/>
          </p:cNvSpPr>
          <p:nvPr/>
        </p:nvSpPr>
        <p:spPr bwMode="auto">
          <a:xfrm>
            <a:off x="2791618" y="477568"/>
            <a:ext cx="6912328" cy="2554545"/>
          </a:xfrm>
          <a:prstGeom prst="rect">
            <a:avLst/>
          </a:prstGeom>
        </p:spPr>
        <p:txBody>
          <a:bodyPr wrap="square">
            <a:spAutoFit/>
          </a:bodyPr>
          <a:lstStyle>
            <a:defPPr>
              <a:defRPr lang="en-US"/>
            </a:defPPr>
            <a:lvl1pPr algn="r" rtl="1">
              <a:defRPr sz="3200">
                <a:latin typeface="Sakkal Majalla" panose="02000000000000000000" pitchFamily="2" charset="-78"/>
                <a:cs typeface="Sakkal Majalla" panose="02000000000000000000" pitchFamily="2" charset="-78"/>
              </a:defRPr>
            </a:lvl1pPr>
          </a:lstStyle>
          <a:p>
            <a:r>
              <a:rPr lang="ar-BH" dirty="0"/>
              <a:t>تعمل هند قلائد خرز، فإذا كان لديها 60 خرزة فضية اللون، و 15خرزة ذهبية اللون، وترغب في أن تحتوي القلادة الواحدة على </a:t>
            </a:r>
            <a:r>
              <a:rPr lang="ar-BH" dirty="0">
                <a:solidFill>
                  <a:srgbClr val="FF0000"/>
                </a:solidFill>
              </a:rPr>
              <a:t>نوع واحد من الخرز</a:t>
            </a:r>
            <a:r>
              <a:rPr lang="ar-BH" dirty="0"/>
              <a:t>، وفي كلٍ منها العدد نفسه، وتحوي كلٌّ منها أكبر عدد من الخرز. ما نوع وعدد القلائد التي يمكن أن تعملها هند؟</a:t>
            </a:r>
          </a:p>
        </p:txBody>
      </p:sp>
      <p:pic>
        <p:nvPicPr>
          <p:cNvPr id="4" name="Picture 3">
            <a:extLst>
              <a:ext uri="{FF2B5EF4-FFF2-40B4-BE49-F238E27FC236}">
                <a16:creationId xmlns:a16="http://schemas.microsoft.com/office/drawing/2014/main" xmlns="" id="{2BFC0939-0165-4B23-847D-FB20833F4F9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46215" y="399972"/>
            <a:ext cx="2228406" cy="2716623"/>
          </a:xfrm>
          <a:prstGeom prst="rect">
            <a:avLst/>
          </a:prstGeom>
        </p:spPr>
      </p:pic>
      <p:grpSp>
        <p:nvGrpSpPr>
          <p:cNvPr id="37" name="Group 36">
            <a:extLst>
              <a:ext uri="{FF2B5EF4-FFF2-40B4-BE49-F238E27FC236}">
                <a16:creationId xmlns:a16="http://schemas.microsoft.com/office/drawing/2014/main" xmlns="" id="{C08615DA-0C7B-4D40-A77C-BD3663772296}"/>
              </a:ext>
            </a:extLst>
          </p:cNvPr>
          <p:cNvGrpSpPr/>
          <p:nvPr/>
        </p:nvGrpSpPr>
        <p:grpSpPr>
          <a:xfrm>
            <a:off x="1010298" y="248907"/>
            <a:ext cx="11013767" cy="5737317"/>
            <a:chOff x="914565" y="248907"/>
            <a:chExt cx="11013767" cy="5737317"/>
          </a:xfrm>
        </p:grpSpPr>
        <p:grpSp>
          <p:nvGrpSpPr>
            <p:cNvPr id="38" name="Group 37">
              <a:extLst>
                <a:ext uri="{FF2B5EF4-FFF2-40B4-BE49-F238E27FC236}">
                  <a16:creationId xmlns:a16="http://schemas.microsoft.com/office/drawing/2014/main" xmlns="" id="{0D879756-5B45-47B4-8EDB-23AFD7C17129}"/>
                </a:ext>
              </a:extLst>
            </p:cNvPr>
            <p:cNvGrpSpPr/>
            <p:nvPr/>
          </p:nvGrpSpPr>
          <p:grpSpPr>
            <a:xfrm>
              <a:off x="914565" y="279272"/>
              <a:ext cx="11013767" cy="5706952"/>
              <a:chOff x="0" y="-1"/>
              <a:chExt cx="5471381" cy="3118653"/>
            </a:xfrm>
            <a:solidFill>
              <a:srgbClr val="00B0F0"/>
            </a:solidFill>
          </p:grpSpPr>
          <p:cxnSp>
            <p:nvCxnSpPr>
              <p:cNvPr id="45" name="Straight Connector 44">
                <a:extLst>
                  <a:ext uri="{FF2B5EF4-FFF2-40B4-BE49-F238E27FC236}">
                    <a16:creationId xmlns:a16="http://schemas.microsoft.com/office/drawing/2014/main" xmlns="" id="{56B29D63-00EB-4912-BDB7-16694DDB717A}"/>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4238A8A-E9D4-4ACD-B16E-6757AB0BAA23}"/>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xmlns="" id="{98715AA4-EE75-40F8-BBCC-94732833458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0" name="Group 39">
              <a:extLst>
                <a:ext uri="{FF2B5EF4-FFF2-40B4-BE49-F238E27FC236}">
                  <a16:creationId xmlns:a16="http://schemas.microsoft.com/office/drawing/2014/main" xmlns="" id="{BAED7B92-D3F8-4828-9972-7610184F6F00}"/>
                </a:ext>
              </a:extLst>
            </p:cNvPr>
            <p:cNvGrpSpPr/>
            <p:nvPr/>
          </p:nvGrpSpPr>
          <p:grpSpPr>
            <a:xfrm>
              <a:off x="9726618" y="248907"/>
              <a:ext cx="2084116" cy="777558"/>
              <a:chOff x="-22393" y="62059"/>
              <a:chExt cx="1145856" cy="427838"/>
            </a:xfrm>
          </p:grpSpPr>
          <p:sp>
            <p:nvSpPr>
              <p:cNvPr id="41" name="Rectangle: Rounded Corners 40">
                <a:extLst>
                  <a:ext uri="{FF2B5EF4-FFF2-40B4-BE49-F238E27FC236}">
                    <a16:creationId xmlns:a16="http://schemas.microsoft.com/office/drawing/2014/main" xmlns="" id="{D857E20A-2221-4FE0-8FE4-3841B0012489}"/>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42" name="Text Box 42">
                <a:extLst>
                  <a:ext uri="{FF2B5EF4-FFF2-40B4-BE49-F238E27FC236}">
                    <a16:creationId xmlns:a16="http://schemas.microsoft.com/office/drawing/2014/main" xmlns="" id="{2981FA59-7972-4E0D-BA1A-010C11B97E8E}"/>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8" name="سداسي 3">
            <a:extLst>
              <a:ext uri="{FF2B5EF4-FFF2-40B4-BE49-F238E27FC236}">
                <a16:creationId xmlns:a16="http://schemas.microsoft.com/office/drawing/2014/main" xmlns="" id="{583D4E64-2CCB-42B4-A2D5-A2F2B38C579F}"/>
              </a:ext>
            </a:extLst>
          </p:cNvPr>
          <p:cNvSpPr/>
          <p:nvPr/>
        </p:nvSpPr>
        <p:spPr>
          <a:xfrm>
            <a:off x="10508716"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3 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50" name="TextBox 49">
            <a:extLst>
              <a:ext uri="{FF2B5EF4-FFF2-40B4-BE49-F238E27FC236}">
                <a16:creationId xmlns:a16="http://schemas.microsoft.com/office/drawing/2014/main" xmlns="" id="{B4F16CD3-8A15-4DDA-85C4-9A7259935456}"/>
              </a:ext>
            </a:extLst>
          </p:cNvPr>
          <p:cNvSpPr txBox="1"/>
          <p:nvPr/>
        </p:nvSpPr>
        <p:spPr>
          <a:xfrm>
            <a:off x="497217" y="4978295"/>
            <a:ext cx="7668376" cy="1200329"/>
          </a:xfrm>
          <a:prstGeom prst="rect">
            <a:avLst/>
          </a:prstGeom>
          <a:noFill/>
        </p:spPr>
        <p:txBody>
          <a:bodyPr wrap="square">
            <a:spAutoFit/>
          </a:bodyPr>
          <a:lstStyle/>
          <a:p>
            <a:pPr algn="r" rtl="1"/>
            <a:r>
              <a:rPr lang="ar-BH" altLang="en-US" sz="3600" dirty="0">
                <a:solidFill>
                  <a:srgbClr val="EA1F97"/>
                </a:solidFill>
                <a:latin typeface="Sakkal Majalla" panose="02000000000000000000" pitchFamily="2" charset="-78"/>
                <a:cs typeface="Sakkal Majalla" panose="02000000000000000000" pitchFamily="2" charset="-78"/>
              </a:rPr>
              <a:t>الإجابة: </a:t>
            </a:r>
            <a:r>
              <a:rPr lang="ar-BH" sz="3600" dirty="0">
                <a:solidFill>
                  <a:srgbClr val="EA1F97"/>
                </a:solidFill>
                <a:latin typeface="Sakkal Majalla" panose="02000000000000000000" pitchFamily="2" charset="-78"/>
                <a:cs typeface="Sakkal Majalla" panose="02000000000000000000" pitchFamily="2" charset="-78"/>
              </a:rPr>
              <a:t>٥ قلائد</a:t>
            </a:r>
          </a:p>
          <a:p>
            <a:pPr algn="r" rtl="1"/>
            <a:r>
              <a:rPr lang="ar-BH" sz="3600" dirty="0">
                <a:solidFill>
                  <a:srgbClr val="EA1F97"/>
                </a:solidFill>
                <a:latin typeface="Sakkal Majalla" panose="02000000000000000000" pitchFamily="2" charset="-78"/>
                <a:cs typeface="Sakkal Majalla" panose="02000000000000000000" pitchFamily="2" charset="-78"/>
              </a:rPr>
              <a:t>  ٤ من الخرز الفضي اللون، وواحدة من الخرز الذهبي اللون.</a:t>
            </a:r>
            <a:endParaRPr lang="en-US" sz="3600" dirty="0">
              <a:solidFill>
                <a:srgbClr val="EA1F97"/>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41769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64F8188D-6CED-46EC-A950-25F9D788C465}"/>
              </a:ext>
            </a:extLst>
          </p:cNvPr>
          <p:cNvGrpSpPr/>
          <p:nvPr/>
        </p:nvGrpSpPr>
        <p:grpSpPr>
          <a:xfrm>
            <a:off x="1129170" y="248907"/>
            <a:ext cx="11013767" cy="5737317"/>
            <a:chOff x="914565" y="248907"/>
            <a:chExt cx="11013767" cy="5737317"/>
          </a:xfrm>
        </p:grpSpPr>
        <p:grpSp>
          <p:nvGrpSpPr>
            <p:cNvPr id="33" name="Group 32">
              <a:extLst>
                <a:ext uri="{FF2B5EF4-FFF2-40B4-BE49-F238E27FC236}">
                  <a16:creationId xmlns:a16="http://schemas.microsoft.com/office/drawing/2014/main" xmlns=""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xmlns=""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xmlns=""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xmlns=""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xmlns=""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xmlns=""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xmlns="" id="{ACC7EB42-A84D-4D4F-8962-984A54C0B95B}"/>
              </a:ext>
            </a:extLst>
          </p:cNvPr>
          <p:cNvSpPr/>
          <p:nvPr/>
        </p:nvSpPr>
        <p:spPr>
          <a:xfrm>
            <a:off x="10627588"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3 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51" name="Rectangle 50">
            <a:extLst>
              <a:ext uri="{FF2B5EF4-FFF2-40B4-BE49-F238E27FC236}">
                <a16:creationId xmlns:a16="http://schemas.microsoft.com/office/drawing/2014/main" xmlns="" id="{2394B2BA-14CB-4B9E-8293-593BE1A831E4}"/>
              </a:ext>
            </a:extLst>
          </p:cNvPr>
          <p:cNvSpPr/>
          <p:nvPr/>
        </p:nvSpPr>
        <p:spPr>
          <a:xfrm>
            <a:off x="532566" y="280435"/>
            <a:ext cx="9299078" cy="2308324"/>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اشترى صقر مجموعة اللوازم المدرسية الآتية: ٢٠ قلم رصاص، ١٥٠ ورقة ملونة، ١٢٠ ملف أوراق، ويريد وضعها في رزم متماثلة؛ ليتبرع بها لأكبر عدد ممكن من </a:t>
            </a:r>
            <a:r>
              <a:rPr lang="ar-BH" sz="3600" dirty="0" smtClean="0">
                <a:latin typeface="Sakkal Majalla" panose="02000000000000000000" pitchFamily="2" charset="-78"/>
                <a:cs typeface="Sakkal Majalla" panose="02000000000000000000" pitchFamily="2" charset="-78"/>
              </a:rPr>
              <a:t>الطلبة. </a:t>
            </a:r>
            <a:r>
              <a:rPr lang="ar-BH" sz="3600" dirty="0">
                <a:latin typeface="Sakkal Majalla" panose="02000000000000000000" pitchFamily="2" charset="-78"/>
                <a:cs typeface="Sakkal Majalla" panose="02000000000000000000" pitchFamily="2" charset="-78"/>
              </a:rPr>
              <a:t>فكم رزمة يمكنه عملها؟ وكم قطعة من كل نوع ستكون في كل رزمة؟</a:t>
            </a:r>
            <a:endParaRPr lang="en-US" altLang="en-US" sz="3600" dirty="0">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xmlns="" id="{3FE8979B-BC7B-4CD8-9383-3528044775D6}"/>
              </a:ext>
            </a:extLst>
          </p:cNvPr>
          <p:cNvSpPr txBox="1"/>
          <p:nvPr/>
        </p:nvSpPr>
        <p:spPr>
          <a:xfrm>
            <a:off x="193662" y="4978295"/>
            <a:ext cx="8227962" cy="1200329"/>
          </a:xfrm>
          <a:prstGeom prst="rect">
            <a:avLst/>
          </a:prstGeom>
          <a:noFill/>
        </p:spPr>
        <p:txBody>
          <a:bodyPr wrap="square">
            <a:spAutoFit/>
          </a:bodyPr>
          <a:lstStyle/>
          <a:p>
            <a:pPr algn="r" rtl="1"/>
            <a:r>
              <a:rPr lang="ar-BH" altLang="en-US" sz="3600" dirty="0">
                <a:solidFill>
                  <a:srgbClr val="EA1F97"/>
                </a:solidFill>
                <a:latin typeface="Sakkal Majalla" panose="02000000000000000000" pitchFamily="2" charset="-78"/>
                <a:cs typeface="Sakkal Majalla" panose="02000000000000000000" pitchFamily="2" charset="-78"/>
              </a:rPr>
              <a:t>الإجابة: </a:t>
            </a:r>
            <a:r>
              <a:rPr lang="ar-BH" sz="3600" dirty="0">
                <a:solidFill>
                  <a:srgbClr val="EA1F97"/>
                </a:solidFill>
                <a:latin typeface="Sakkal Majalla" panose="02000000000000000000" pitchFamily="2" charset="-78"/>
                <a:cs typeface="Sakkal Majalla" panose="02000000000000000000" pitchFamily="2" charset="-78"/>
              </a:rPr>
              <a:t>١٠ رزم</a:t>
            </a:r>
          </a:p>
          <a:p>
            <a:pPr algn="r" rtl="1"/>
            <a:r>
              <a:rPr lang="ar-BH" sz="3600" dirty="0">
                <a:solidFill>
                  <a:srgbClr val="EA1F97"/>
                </a:solidFill>
                <a:latin typeface="Sakkal Majalla" panose="02000000000000000000" pitchFamily="2" charset="-78"/>
                <a:cs typeface="Sakkal Majalla" panose="02000000000000000000" pitchFamily="2" charset="-78"/>
              </a:rPr>
              <a:t>تحتوي كل رزمة على قلمي رصاص، و 12ملفًا، و ١٥ورقة ملونة</a:t>
            </a:r>
            <a:endParaRPr lang="en-US" sz="3600" dirty="0">
              <a:solidFill>
                <a:srgbClr val="EA1F97"/>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54328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125D2B1-E055-4B7A-9D9F-8A30C4543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3" name="Rectangle 2">
            <a:extLst>
              <a:ext uri="{FF2B5EF4-FFF2-40B4-BE49-F238E27FC236}">
                <a16:creationId xmlns:a16="http://schemas.microsoft.com/office/drawing/2014/main" xmlns="" id="{8F50FF89-1B69-4C18-908E-D03ED2508BAD}"/>
              </a:ext>
            </a:extLst>
          </p:cNvPr>
          <p:cNvSpPr/>
          <p:nvPr/>
        </p:nvSpPr>
        <p:spPr>
          <a:xfrm>
            <a:off x="1045029" y="2767280"/>
            <a:ext cx="10686054" cy="1323439"/>
          </a:xfrm>
          <a:prstGeom prst="rect">
            <a:avLst/>
          </a:prstGeom>
        </p:spPr>
        <p:txBody>
          <a:bodyPr wrap="square">
            <a:spAutoFit/>
          </a:bodyPr>
          <a:lstStyle/>
          <a:p>
            <a:pPr marL="571500" indent="-571500" algn="r" rtl="1">
              <a:buFont typeface="Arial" panose="020B0604020202020204" pitchFamily="34" charset="0"/>
              <a:buChar char="•"/>
            </a:pPr>
            <a:r>
              <a:rPr lang="ar-BH" sz="4000" dirty="0">
                <a:latin typeface="Sakkal Majalla" panose="02000000000000000000" pitchFamily="2" charset="-78"/>
                <a:cs typeface="Sakkal Majalla" panose="02000000000000000000" pitchFamily="2" charset="-78"/>
              </a:rPr>
              <a:t>تحليل وحيدة الحد إلى عواملها.</a:t>
            </a:r>
          </a:p>
          <a:p>
            <a:pPr marL="571500" indent="-571500" algn="r" rtl="1">
              <a:buFont typeface="Arial" panose="020B0604020202020204" pitchFamily="34" charset="0"/>
              <a:buChar char="•"/>
            </a:pPr>
            <a:r>
              <a:rPr lang="ar-BH" sz="4000" dirty="0">
                <a:latin typeface="Sakkal Majalla" panose="02000000000000000000" pitchFamily="2" charset="-78"/>
                <a:cs typeface="Sakkal Majalla" panose="02000000000000000000" pitchFamily="2" charset="-78"/>
              </a:rPr>
              <a:t>إيجاد العامل المشترك الأكبر لوحيدات الحد.</a:t>
            </a:r>
          </a:p>
        </p:txBody>
      </p:sp>
      <p:sp>
        <p:nvSpPr>
          <p:cNvPr id="4" name="Rectangle 3">
            <a:extLst>
              <a:ext uri="{FF2B5EF4-FFF2-40B4-BE49-F238E27FC236}">
                <a16:creationId xmlns:a16="http://schemas.microsoft.com/office/drawing/2014/main" xmlns="" id="{C9DB4B8E-8CB8-4956-B592-40DC382FEEE5}"/>
              </a:ext>
            </a:extLst>
          </p:cNvPr>
          <p:cNvSpPr/>
          <p:nvPr/>
        </p:nvSpPr>
        <p:spPr>
          <a:xfrm>
            <a:off x="0" y="1533838"/>
            <a:ext cx="12192000" cy="813050"/>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BH"/>
          </a:p>
        </p:txBody>
      </p:sp>
      <p:sp>
        <p:nvSpPr>
          <p:cNvPr id="5" name="Rectangle 4">
            <a:extLst>
              <a:ext uri="{FF2B5EF4-FFF2-40B4-BE49-F238E27FC236}">
                <a16:creationId xmlns:a16="http://schemas.microsoft.com/office/drawing/2014/main" xmlns="" id="{DB4171E2-5DD1-4E51-83B4-4BE7D77F47E4}"/>
              </a:ext>
            </a:extLst>
          </p:cNvPr>
          <p:cNvSpPr/>
          <p:nvPr/>
        </p:nvSpPr>
        <p:spPr>
          <a:xfrm>
            <a:off x="4693133" y="1555643"/>
            <a:ext cx="2505814" cy="76944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4400" dirty="0">
                <a:solidFill>
                  <a:srgbClr val="FF0000"/>
                </a:solidFill>
                <a:latin typeface="Sakkal Majalla" panose="02000000000000000000" pitchFamily="2" charset="-78"/>
                <a:cs typeface="Sakkal Majalla" panose="02000000000000000000" pitchFamily="2" charset="-78"/>
              </a:rPr>
              <a:t>أهداف الدرس:</a:t>
            </a:r>
            <a:endParaRPr lang="en-US" sz="4400" dirty="0"/>
          </a:p>
        </p:txBody>
      </p:sp>
    </p:spTree>
    <p:extLst>
      <p:ext uri="{BB962C8B-B14F-4D97-AF65-F5344CB8AC3E}">
        <p14:creationId xmlns:p14="http://schemas.microsoft.com/office/powerpoint/2010/main" val="229202651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64F8188D-6CED-46EC-A950-25F9D788C465}"/>
              </a:ext>
            </a:extLst>
          </p:cNvPr>
          <p:cNvGrpSpPr/>
          <p:nvPr/>
        </p:nvGrpSpPr>
        <p:grpSpPr>
          <a:xfrm>
            <a:off x="1049658" y="248907"/>
            <a:ext cx="11013767" cy="5737317"/>
            <a:chOff x="914565" y="248907"/>
            <a:chExt cx="11013767" cy="5737317"/>
          </a:xfrm>
        </p:grpSpPr>
        <p:grpSp>
          <p:nvGrpSpPr>
            <p:cNvPr id="33" name="Group 32">
              <a:extLst>
                <a:ext uri="{FF2B5EF4-FFF2-40B4-BE49-F238E27FC236}">
                  <a16:creationId xmlns:a16="http://schemas.microsoft.com/office/drawing/2014/main" xmlns=""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xmlns=""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xmlns=""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xmlns=""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xmlns=""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xmlns=""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xmlns="" id="{ACC7EB42-A84D-4D4F-8962-984A54C0B95B}"/>
              </a:ext>
            </a:extLst>
          </p:cNvPr>
          <p:cNvSpPr/>
          <p:nvPr/>
        </p:nvSpPr>
        <p:spPr>
          <a:xfrm>
            <a:off x="10534824"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3 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51" name="Rectangle 50">
            <a:extLst>
              <a:ext uri="{FF2B5EF4-FFF2-40B4-BE49-F238E27FC236}">
                <a16:creationId xmlns:a16="http://schemas.microsoft.com/office/drawing/2014/main" xmlns="" id="{2394B2BA-14CB-4B9E-8293-593BE1A831E4}"/>
              </a:ext>
            </a:extLst>
          </p:cNvPr>
          <p:cNvSpPr/>
          <p:nvPr/>
        </p:nvSpPr>
        <p:spPr>
          <a:xfrm>
            <a:off x="532566" y="280435"/>
            <a:ext cx="9120400" cy="1200329"/>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ما أكبر قيمة يمكن أن تُمثّل </a:t>
            </a:r>
            <a:r>
              <a:rPr lang="ar-BH" sz="3600" dirty="0">
                <a:solidFill>
                  <a:srgbClr val="FF0000"/>
                </a:solidFill>
                <a:latin typeface="Sakkal Majalla" panose="02000000000000000000" pitchFamily="2" charset="-78"/>
                <a:cs typeface="Sakkal Majalla" panose="02000000000000000000" pitchFamily="2" charset="-78"/>
              </a:rPr>
              <a:t>العرض المشترك </a:t>
            </a:r>
            <a:r>
              <a:rPr lang="ar-BH" sz="3600" dirty="0">
                <a:latin typeface="Sakkal Majalla" panose="02000000000000000000" pitchFamily="2" charset="-78"/>
                <a:cs typeface="Sakkal Majalla" panose="02000000000000000000" pitchFamily="2" charset="-78"/>
              </a:rPr>
              <a:t>لكل من المستطيلين اللذين مساحتاهما ١٥سم</a:t>
            </a:r>
            <a:r>
              <a:rPr lang="ar-BH" sz="3600" baseline="30000" dirty="0">
                <a:latin typeface="Sakkal Majalla" panose="02000000000000000000" pitchFamily="2" charset="-78"/>
                <a:cs typeface="Sakkal Majalla" panose="02000000000000000000" pitchFamily="2" charset="-78"/>
              </a:rPr>
              <a:t>٢</a:t>
            </a:r>
            <a:r>
              <a:rPr lang="ar-BH" sz="3600" dirty="0">
                <a:latin typeface="Sakkal Majalla" panose="02000000000000000000" pitchFamily="2" charset="-78"/>
                <a:cs typeface="Sakkal Majalla" panose="02000000000000000000" pitchFamily="2" charset="-78"/>
              </a:rPr>
              <a:t>، ١٦سم</a:t>
            </a:r>
            <a:r>
              <a:rPr lang="ar-BH" sz="3600" baseline="30000" dirty="0">
                <a:latin typeface="Sakkal Majalla" panose="02000000000000000000" pitchFamily="2" charset="-78"/>
                <a:cs typeface="Sakkal Majalla" panose="02000000000000000000" pitchFamily="2" charset="-78"/>
              </a:rPr>
              <a:t>٢</a:t>
            </a:r>
            <a:r>
              <a:rPr lang="ar-BH" sz="3600" dirty="0">
                <a:latin typeface="Sakkal Majalla" panose="02000000000000000000" pitchFamily="2" charset="-78"/>
                <a:cs typeface="Sakkal Majalla" panose="02000000000000000000" pitchFamily="2" charset="-78"/>
              </a:rPr>
              <a:t>، علمًا بأن بُعدي كل منهما عددان كليان؟ </a:t>
            </a:r>
            <a:endParaRPr lang="en-US" altLang="en-US" sz="3600" dirty="0">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xmlns="" id="{3FE8979B-BC7B-4CD8-9383-3528044775D6}"/>
              </a:ext>
            </a:extLst>
          </p:cNvPr>
          <p:cNvSpPr txBox="1"/>
          <p:nvPr/>
        </p:nvSpPr>
        <p:spPr>
          <a:xfrm>
            <a:off x="347952" y="5490019"/>
            <a:ext cx="2485684" cy="646331"/>
          </a:xfrm>
          <a:prstGeom prst="rect">
            <a:avLst/>
          </a:prstGeom>
          <a:noFill/>
        </p:spPr>
        <p:txBody>
          <a:bodyPr wrap="square">
            <a:spAutoFit/>
          </a:bodyPr>
          <a:lstStyle/>
          <a:p>
            <a:pPr algn="r" rtl="1"/>
            <a:r>
              <a:rPr lang="ar-BH" altLang="en-US" sz="3600" dirty="0">
                <a:solidFill>
                  <a:srgbClr val="EA1F97"/>
                </a:solidFill>
                <a:latin typeface="Sakkal Majalla" panose="02000000000000000000" pitchFamily="2" charset="-78"/>
                <a:cs typeface="Sakkal Majalla" panose="02000000000000000000" pitchFamily="2" charset="-78"/>
              </a:rPr>
              <a:t>الإجابة: </a:t>
            </a:r>
            <a:r>
              <a:rPr lang="ar-BH" sz="3600" dirty="0">
                <a:solidFill>
                  <a:srgbClr val="EA1F97"/>
                </a:solidFill>
                <a:latin typeface="Sakkal Majalla" panose="02000000000000000000" pitchFamily="2" charset="-78"/>
                <a:cs typeface="Sakkal Majalla" panose="02000000000000000000" pitchFamily="2" charset="-78"/>
              </a:rPr>
              <a:t>١سم</a:t>
            </a:r>
            <a:endParaRPr lang="en-US" sz="3600" dirty="0">
              <a:solidFill>
                <a:srgbClr val="EA1F97"/>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xmlns="" id="{E8F1A2D3-B259-4C04-88B9-41C2C569A5FF}"/>
              </a:ext>
            </a:extLst>
          </p:cNvPr>
          <p:cNvSpPr/>
          <p:nvPr/>
        </p:nvSpPr>
        <p:spPr>
          <a:xfrm>
            <a:off x="647219" y="1536665"/>
            <a:ext cx="623793" cy="1032800"/>
          </a:xfrm>
          <a:prstGeom prst="rect">
            <a:avLst/>
          </a:prstGeom>
          <a:solidFill>
            <a:srgbClr val="03EB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A3C39EB4-2542-4AF0-9985-71D876CD8E67}"/>
              </a:ext>
            </a:extLst>
          </p:cNvPr>
          <p:cNvSpPr/>
          <p:nvPr/>
        </p:nvSpPr>
        <p:spPr>
          <a:xfrm>
            <a:off x="1430627" y="1536665"/>
            <a:ext cx="1444486" cy="6463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56F17FD5-5A17-4D47-8384-C39D667391DB}"/>
              </a:ext>
            </a:extLst>
          </p:cNvPr>
          <p:cNvSpPr txBox="1"/>
          <p:nvPr/>
        </p:nvSpPr>
        <p:spPr>
          <a:xfrm>
            <a:off x="1710532" y="1648873"/>
            <a:ext cx="884676" cy="461665"/>
          </a:xfrm>
          <a:prstGeom prst="rect">
            <a:avLst/>
          </a:prstGeom>
          <a:noFill/>
        </p:spPr>
        <p:txBody>
          <a:bodyPr wrap="square">
            <a:spAutoFit/>
          </a:bodyPr>
          <a:lstStyle/>
          <a:p>
            <a:pPr algn="r" rtl="1"/>
            <a:r>
              <a:rPr lang="ar-BH" sz="2400" dirty="0">
                <a:latin typeface="Sakkal Majalla" panose="02000000000000000000" pitchFamily="2" charset="-78"/>
                <a:cs typeface="Sakkal Majalla" panose="02000000000000000000" pitchFamily="2" charset="-78"/>
              </a:rPr>
              <a:t>١٦سم</a:t>
            </a:r>
            <a:r>
              <a:rPr lang="ar-BH" sz="2400" baseline="30000" dirty="0">
                <a:latin typeface="Sakkal Majalla" panose="02000000000000000000" pitchFamily="2" charset="-78"/>
                <a:cs typeface="Sakkal Majalla" panose="02000000000000000000" pitchFamily="2" charset="-78"/>
              </a:rPr>
              <a:t>٢</a:t>
            </a:r>
            <a:endParaRPr lang="en-US" sz="2400" dirty="0"/>
          </a:p>
        </p:txBody>
      </p:sp>
      <p:sp>
        <p:nvSpPr>
          <p:cNvPr id="17" name="TextBox 16">
            <a:extLst>
              <a:ext uri="{FF2B5EF4-FFF2-40B4-BE49-F238E27FC236}">
                <a16:creationId xmlns:a16="http://schemas.microsoft.com/office/drawing/2014/main" xmlns="" id="{BF0BF41A-217C-4560-85E7-5BCAC422FD91}"/>
              </a:ext>
            </a:extLst>
          </p:cNvPr>
          <p:cNvSpPr txBox="1"/>
          <p:nvPr/>
        </p:nvSpPr>
        <p:spPr>
          <a:xfrm rot="17286726">
            <a:off x="491428" y="1822232"/>
            <a:ext cx="884676" cy="461665"/>
          </a:xfrm>
          <a:prstGeom prst="rect">
            <a:avLst/>
          </a:prstGeom>
          <a:noFill/>
        </p:spPr>
        <p:txBody>
          <a:bodyPr wrap="square">
            <a:spAutoFit/>
          </a:bodyPr>
          <a:lstStyle/>
          <a:p>
            <a:pPr algn="r" rtl="1"/>
            <a:r>
              <a:rPr lang="ar-BH" sz="2400" dirty="0">
                <a:latin typeface="Sakkal Majalla" panose="02000000000000000000" pitchFamily="2" charset="-78"/>
                <a:cs typeface="Sakkal Majalla" panose="02000000000000000000" pitchFamily="2" charset="-78"/>
              </a:rPr>
              <a:t>١5سم</a:t>
            </a:r>
            <a:r>
              <a:rPr lang="ar-BH" sz="2400" baseline="30000" dirty="0">
                <a:latin typeface="Sakkal Majalla" panose="02000000000000000000" pitchFamily="2" charset="-78"/>
                <a:cs typeface="Sakkal Majalla" panose="02000000000000000000" pitchFamily="2" charset="-78"/>
              </a:rPr>
              <a:t>٢</a:t>
            </a:r>
            <a:endParaRPr lang="en-US" sz="2400" dirty="0"/>
          </a:p>
        </p:txBody>
      </p:sp>
    </p:spTree>
    <p:extLst>
      <p:ext uri="{BB962C8B-B14F-4D97-AF65-F5344CB8AC3E}">
        <p14:creationId xmlns:p14="http://schemas.microsoft.com/office/powerpoint/2010/main" val="1252215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DAF08B9-7D6A-4179-9911-663529EBCDC1}"/>
              </a:ext>
            </a:extLst>
          </p:cNvPr>
          <p:cNvSpPr/>
          <p:nvPr/>
        </p:nvSpPr>
        <p:spPr>
          <a:xfrm>
            <a:off x="694006" y="2231417"/>
            <a:ext cx="10803988" cy="2862322"/>
          </a:xfrm>
          <a:prstGeom prst="rect">
            <a:avLst/>
          </a:prstGeom>
          <a:ln>
            <a:noFill/>
          </a:ln>
        </p:spPr>
        <p:txBody>
          <a:bodyPr wrap="square">
            <a:spAutoFit/>
          </a:bodyPr>
          <a:lstStyle/>
          <a:p>
            <a:pPr algn="ctr" rtl="1">
              <a:lnSpc>
                <a:spcPct val="150000"/>
              </a:lnSpc>
            </a:pPr>
            <a:r>
              <a:rPr lang="ar-BH" sz="4000" dirty="0">
                <a:latin typeface="Sakkal Majalla" panose="02000000000000000000" pitchFamily="2" charset="-78"/>
                <a:cs typeface="Sakkal Majalla" panose="02000000000000000000" pitchFamily="2" charset="-78"/>
              </a:rPr>
              <a:t>لمزيد من التمارين يُمكنك الرجوع إلى </a:t>
            </a:r>
          </a:p>
          <a:p>
            <a:pPr algn="ctr" rtl="1">
              <a:lnSpc>
                <a:spcPct val="150000"/>
              </a:lnSpc>
            </a:pPr>
            <a:r>
              <a:rPr lang="ar-BH" sz="4000" dirty="0">
                <a:latin typeface="Sakkal Majalla" panose="02000000000000000000" pitchFamily="2" charset="-78"/>
                <a:cs typeface="Sakkal Majalla" panose="02000000000000000000" pitchFamily="2" charset="-78"/>
              </a:rPr>
              <a:t>كتاب الرياضيات للصف الثالث الإعدادي – الجزء الثاني </a:t>
            </a:r>
          </a:p>
          <a:p>
            <a:pPr algn="ctr" rtl="1">
              <a:lnSpc>
                <a:spcPct val="150000"/>
              </a:lnSpc>
            </a:pPr>
            <a:r>
              <a:rPr lang="ar-BH" sz="4000" dirty="0">
                <a:solidFill>
                  <a:srgbClr val="FF0000"/>
                </a:solidFill>
                <a:latin typeface="Sakkal Majalla" panose="02000000000000000000" pitchFamily="2" charset="-78"/>
                <a:cs typeface="Sakkal Majalla" panose="02000000000000000000" pitchFamily="2" charset="-78"/>
              </a:rPr>
              <a:t>صفحة: </a:t>
            </a:r>
            <a:r>
              <a:rPr lang="ar-BH" sz="4000" dirty="0" smtClean="0">
                <a:solidFill>
                  <a:srgbClr val="FF0000"/>
                </a:solidFill>
                <a:latin typeface="Sakkal Majalla" panose="02000000000000000000" pitchFamily="2" charset="-78"/>
                <a:cs typeface="Sakkal Majalla" panose="02000000000000000000" pitchFamily="2" charset="-78"/>
              </a:rPr>
              <a:t>53، 54، 55</a:t>
            </a:r>
            <a:endParaRPr lang="en-US" sz="4000" dirty="0">
              <a:solidFill>
                <a:srgbClr val="FF0000"/>
              </a:solidFill>
              <a:latin typeface="Sakkal Majalla" panose="02000000000000000000" pitchFamily="2" charset="-78"/>
              <a:cs typeface="Sakkal Majalla" panose="02000000000000000000" pitchFamily="2" charset="-78"/>
            </a:endParaRPr>
          </a:p>
        </p:txBody>
      </p:sp>
      <p:grpSp>
        <p:nvGrpSpPr>
          <p:cNvPr id="7" name="Group 6">
            <a:extLst>
              <a:ext uri="{FF2B5EF4-FFF2-40B4-BE49-F238E27FC236}">
                <a16:creationId xmlns:a16="http://schemas.microsoft.com/office/drawing/2014/main" xmlns="" id="{B09A205F-2194-47C7-A7D1-3D06CE3C42D8}"/>
              </a:ext>
            </a:extLst>
          </p:cNvPr>
          <p:cNvGrpSpPr/>
          <p:nvPr/>
        </p:nvGrpSpPr>
        <p:grpSpPr>
          <a:xfrm>
            <a:off x="1026943" y="468349"/>
            <a:ext cx="10803988" cy="769441"/>
            <a:chOff x="1181686" y="2061031"/>
            <a:chExt cx="10803988" cy="769441"/>
          </a:xfrm>
        </p:grpSpPr>
        <p:sp>
          <p:nvSpPr>
            <p:cNvPr id="5" name="Rectangle: Rounded Corners 4">
              <a:extLst>
                <a:ext uri="{FF2B5EF4-FFF2-40B4-BE49-F238E27FC236}">
                  <a16:creationId xmlns:a16="http://schemas.microsoft.com/office/drawing/2014/main" xmlns="" id="{2308C8CB-2EB2-4F25-8A6B-37C105FA6F71}"/>
                </a:ext>
              </a:extLst>
            </p:cNvPr>
            <p:cNvSpPr/>
            <p:nvPr/>
          </p:nvSpPr>
          <p:spPr>
            <a:xfrm>
              <a:off x="1181686" y="2160974"/>
              <a:ext cx="10803988" cy="537513"/>
            </a:xfrm>
            <a:custGeom>
              <a:avLst/>
              <a:gdLst>
                <a:gd name="connsiteX0" fmla="*/ 0 w 6569612"/>
                <a:gd name="connsiteY0" fmla="*/ 93787 h 562708"/>
                <a:gd name="connsiteX1" fmla="*/ 93787 w 6569612"/>
                <a:gd name="connsiteY1" fmla="*/ 0 h 562708"/>
                <a:gd name="connsiteX2" fmla="*/ 6475825 w 6569612"/>
                <a:gd name="connsiteY2" fmla="*/ 0 h 562708"/>
                <a:gd name="connsiteX3" fmla="*/ 6569612 w 6569612"/>
                <a:gd name="connsiteY3" fmla="*/ 93787 h 562708"/>
                <a:gd name="connsiteX4" fmla="*/ 6569612 w 6569612"/>
                <a:gd name="connsiteY4" fmla="*/ 468921 h 562708"/>
                <a:gd name="connsiteX5" fmla="*/ 6475825 w 6569612"/>
                <a:gd name="connsiteY5" fmla="*/ 562708 h 562708"/>
                <a:gd name="connsiteX6" fmla="*/ 93787 w 6569612"/>
                <a:gd name="connsiteY6" fmla="*/ 562708 h 562708"/>
                <a:gd name="connsiteX7" fmla="*/ 0 w 6569612"/>
                <a:gd name="connsiteY7" fmla="*/ 468921 h 562708"/>
                <a:gd name="connsiteX8" fmla="*/ 0 w 6569612"/>
                <a:gd name="connsiteY8" fmla="*/ 93787 h 562708"/>
                <a:gd name="connsiteX0" fmla="*/ 0 w 13054818"/>
                <a:gd name="connsiteY0" fmla="*/ 65652 h 562708"/>
                <a:gd name="connsiteX1" fmla="*/ 6578993 w 13054818"/>
                <a:gd name="connsiteY1" fmla="*/ 0 h 562708"/>
                <a:gd name="connsiteX2" fmla="*/ 12961031 w 13054818"/>
                <a:gd name="connsiteY2" fmla="*/ 0 h 562708"/>
                <a:gd name="connsiteX3" fmla="*/ 13054818 w 13054818"/>
                <a:gd name="connsiteY3" fmla="*/ 93787 h 562708"/>
                <a:gd name="connsiteX4" fmla="*/ 13054818 w 13054818"/>
                <a:gd name="connsiteY4" fmla="*/ 468921 h 562708"/>
                <a:gd name="connsiteX5" fmla="*/ 12961031 w 13054818"/>
                <a:gd name="connsiteY5" fmla="*/ 562708 h 562708"/>
                <a:gd name="connsiteX6" fmla="*/ 6578993 w 13054818"/>
                <a:gd name="connsiteY6" fmla="*/ 562708 h 562708"/>
                <a:gd name="connsiteX7" fmla="*/ 6485206 w 13054818"/>
                <a:gd name="connsiteY7" fmla="*/ 468921 h 562708"/>
                <a:gd name="connsiteX8" fmla="*/ 0 w 13054818"/>
                <a:gd name="connsiteY8" fmla="*/ 65652 h 562708"/>
                <a:gd name="connsiteX0" fmla="*/ 0 w 13054818"/>
                <a:gd name="connsiteY0" fmla="*/ 65652 h 562708"/>
                <a:gd name="connsiteX1" fmla="*/ 6578993 w 13054818"/>
                <a:gd name="connsiteY1" fmla="*/ 0 h 562708"/>
                <a:gd name="connsiteX2" fmla="*/ 12961031 w 13054818"/>
                <a:gd name="connsiteY2" fmla="*/ 0 h 562708"/>
                <a:gd name="connsiteX3" fmla="*/ 13054818 w 13054818"/>
                <a:gd name="connsiteY3" fmla="*/ 93787 h 562708"/>
                <a:gd name="connsiteX4" fmla="*/ 13054818 w 13054818"/>
                <a:gd name="connsiteY4" fmla="*/ 468921 h 562708"/>
                <a:gd name="connsiteX5" fmla="*/ 12961031 w 13054818"/>
                <a:gd name="connsiteY5" fmla="*/ 562708 h 562708"/>
                <a:gd name="connsiteX6" fmla="*/ 6578993 w 13054818"/>
                <a:gd name="connsiteY6" fmla="*/ 562708 h 562708"/>
                <a:gd name="connsiteX7" fmla="*/ 6133514 w 13054818"/>
                <a:gd name="connsiteY7" fmla="*/ 257905 h 562708"/>
                <a:gd name="connsiteX8" fmla="*/ 0 w 13054818"/>
                <a:gd name="connsiteY8" fmla="*/ 65652 h 562708"/>
                <a:gd name="connsiteX0" fmla="*/ 619755 w 13674573"/>
                <a:gd name="connsiteY0" fmla="*/ 65652 h 562708"/>
                <a:gd name="connsiteX1" fmla="*/ 7198748 w 13674573"/>
                <a:gd name="connsiteY1" fmla="*/ 0 h 562708"/>
                <a:gd name="connsiteX2" fmla="*/ 13580786 w 13674573"/>
                <a:gd name="connsiteY2" fmla="*/ 0 h 562708"/>
                <a:gd name="connsiteX3" fmla="*/ 13674573 w 13674573"/>
                <a:gd name="connsiteY3" fmla="*/ 93787 h 562708"/>
                <a:gd name="connsiteX4" fmla="*/ 13674573 w 13674573"/>
                <a:gd name="connsiteY4" fmla="*/ 468921 h 562708"/>
                <a:gd name="connsiteX5" fmla="*/ 13580786 w 13674573"/>
                <a:gd name="connsiteY5" fmla="*/ 562708 h 562708"/>
                <a:gd name="connsiteX6" fmla="*/ 7198748 w 13674573"/>
                <a:gd name="connsiteY6" fmla="*/ 562708 h 562708"/>
                <a:gd name="connsiteX7" fmla="*/ 6753269 w 13674573"/>
                <a:gd name="connsiteY7" fmla="*/ 257905 h 562708"/>
                <a:gd name="connsiteX8" fmla="*/ 971446 w 13674573"/>
                <a:gd name="connsiteY8" fmla="*/ 112542 h 562708"/>
                <a:gd name="connsiteX9" fmla="*/ 619755 w 13674573"/>
                <a:gd name="connsiteY9" fmla="*/ 65652 h 562708"/>
                <a:gd name="connsiteX0" fmla="*/ 772563 w 13827381"/>
                <a:gd name="connsiteY0" fmla="*/ 65652 h 562708"/>
                <a:gd name="connsiteX1" fmla="*/ 7351556 w 13827381"/>
                <a:gd name="connsiteY1" fmla="*/ 0 h 562708"/>
                <a:gd name="connsiteX2" fmla="*/ 13733594 w 13827381"/>
                <a:gd name="connsiteY2" fmla="*/ 0 h 562708"/>
                <a:gd name="connsiteX3" fmla="*/ 13827381 w 13827381"/>
                <a:gd name="connsiteY3" fmla="*/ 93787 h 562708"/>
                <a:gd name="connsiteX4" fmla="*/ 13827381 w 13827381"/>
                <a:gd name="connsiteY4" fmla="*/ 468921 h 562708"/>
                <a:gd name="connsiteX5" fmla="*/ 13733594 w 13827381"/>
                <a:gd name="connsiteY5" fmla="*/ 562708 h 562708"/>
                <a:gd name="connsiteX6" fmla="*/ 7351556 w 13827381"/>
                <a:gd name="connsiteY6" fmla="*/ 562708 h 562708"/>
                <a:gd name="connsiteX7" fmla="*/ 6906077 w 13827381"/>
                <a:gd name="connsiteY7" fmla="*/ 257905 h 562708"/>
                <a:gd name="connsiteX8" fmla="*/ 772561 w 13827381"/>
                <a:gd name="connsiteY8" fmla="*/ 239151 h 562708"/>
                <a:gd name="connsiteX9" fmla="*/ 772563 w 13827381"/>
                <a:gd name="connsiteY9" fmla="*/ 65652 h 562708"/>
                <a:gd name="connsiteX0" fmla="*/ 447469 w 13502287"/>
                <a:gd name="connsiteY0" fmla="*/ 65652 h 562708"/>
                <a:gd name="connsiteX1" fmla="*/ 7026462 w 13502287"/>
                <a:gd name="connsiteY1" fmla="*/ 0 h 562708"/>
                <a:gd name="connsiteX2" fmla="*/ 13408500 w 13502287"/>
                <a:gd name="connsiteY2" fmla="*/ 0 h 562708"/>
                <a:gd name="connsiteX3" fmla="*/ 13502287 w 13502287"/>
                <a:gd name="connsiteY3" fmla="*/ 93787 h 562708"/>
                <a:gd name="connsiteX4" fmla="*/ 13502287 w 13502287"/>
                <a:gd name="connsiteY4" fmla="*/ 468921 h 562708"/>
                <a:gd name="connsiteX5" fmla="*/ 13408500 w 13502287"/>
                <a:gd name="connsiteY5" fmla="*/ 562708 h 562708"/>
                <a:gd name="connsiteX6" fmla="*/ 7026462 w 13502287"/>
                <a:gd name="connsiteY6" fmla="*/ 562708 h 562708"/>
                <a:gd name="connsiteX7" fmla="*/ 6580983 w 13502287"/>
                <a:gd name="connsiteY7" fmla="*/ 257905 h 562708"/>
                <a:gd name="connsiteX8" fmla="*/ 447467 w 13502287"/>
                <a:gd name="connsiteY8" fmla="*/ 239151 h 562708"/>
                <a:gd name="connsiteX9" fmla="*/ 447469 w 13502287"/>
                <a:gd name="connsiteY9" fmla="*/ 65652 h 562708"/>
                <a:gd name="connsiteX0" fmla="*/ 11532 w 13066350"/>
                <a:gd name="connsiteY0" fmla="*/ 65652 h 562708"/>
                <a:gd name="connsiteX1" fmla="*/ 6590525 w 13066350"/>
                <a:gd name="connsiteY1" fmla="*/ 0 h 562708"/>
                <a:gd name="connsiteX2" fmla="*/ 12972563 w 13066350"/>
                <a:gd name="connsiteY2" fmla="*/ 0 h 562708"/>
                <a:gd name="connsiteX3" fmla="*/ 13066350 w 13066350"/>
                <a:gd name="connsiteY3" fmla="*/ 93787 h 562708"/>
                <a:gd name="connsiteX4" fmla="*/ 13066350 w 13066350"/>
                <a:gd name="connsiteY4" fmla="*/ 468921 h 562708"/>
                <a:gd name="connsiteX5" fmla="*/ 12972563 w 13066350"/>
                <a:gd name="connsiteY5" fmla="*/ 562708 h 562708"/>
                <a:gd name="connsiteX6" fmla="*/ 6590525 w 13066350"/>
                <a:gd name="connsiteY6" fmla="*/ 562708 h 562708"/>
                <a:gd name="connsiteX7" fmla="*/ 6145046 w 13066350"/>
                <a:gd name="connsiteY7" fmla="*/ 257905 h 562708"/>
                <a:gd name="connsiteX8" fmla="*/ 11530 w 13066350"/>
                <a:gd name="connsiteY8" fmla="*/ 239151 h 562708"/>
                <a:gd name="connsiteX9" fmla="*/ 11532 w 13066350"/>
                <a:gd name="connsiteY9" fmla="*/ 65652 h 562708"/>
                <a:gd name="connsiteX0" fmla="*/ 11532 w 13066350"/>
                <a:gd name="connsiteY0" fmla="*/ 65652 h 569520"/>
                <a:gd name="connsiteX1" fmla="*/ 6590525 w 13066350"/>
                <a:gd name="connsiteY1" fmla="*/ 0 h 569520"/>
                <a:gd name="connsiteX2" fmla="*/ 12972563 w 13066350"/>
                <a:gd name="connsiteY2" fmla="*/ 0 h 569520"/>
                <a:gd name="connsiteX3" fmla="*/ 13066350 w 13066350"/>
                <a:gd name="connsiteY3" fmla="*/ 93787 h 569520"/>
                <a:gd name="connsiteX4" fmla="*/ 13066350 w 13066350"/>
                <a:gd name="connsiteY4" fmla="*/ 468921 h 569520"/>
                <a:gd name="connsiteX5" fmla="*/ 12972563 w 13066350"/>
                <a:gd name="connsiteY5" fmla="*/ 562708 h 569520"/>
                <a:gd name="connsiteX6" fmla="*/ 6590525 w 13066350"/>
                <a:gd name="connsiteY6" fmla="*/ 562708 h 569520"/>
                <a:gd name="connsiteX7" fmla="*/ 6145046 w 13066350"/>
                <a:gd name="connsiteY7" fmla="*/ 257905 h 569520"/>
                <a:gd name="connsiteX8" fmla="*/ 11530 w 13066350"/>
                <a:gd name="connsiteY8" fmla="*/ 239151 h 569520"/>
                <a:gd name="connsiteX9" fmla="*/ 11532 w 13066350"/>
                <a:gd name="connsiteY9" fmla="*/ 65652 h 569520"/>
                <a:gd name="connsiteX0" fmla="*/ 11532 w 13066350"/>
                <a:gd name="connsiteY0" fmla="*/ 65652 h 575143"/>
                <a:gd name="connsiteX1" fmla="*/ 6590525 w 13066350"/>
                <a:gd name="connsiteY1" fmla="*/ 0 h 575143"/>
                <a:gd name="connsiteX2" fmla="*/ 12972563 w 13066350"/>
                <a:gd name="connsiteY2" fmla="*/ 0 h 575143"/>
                <a:gd name="connsiteX3" fmla="*/ 13066350 w 13066350"/>
                <a:gd name="connsiteY3" fmla="*/ 93787 h 575143"/>
                <a:gd name="connsiteX4" fmla="*/ 13066350 w 13066350"/>
                <a:gd name="connsiteY4" fmla="*/ 468921 h 575143"/>
                <a:gd name="connsiteX5" fmla="*/ 12972563 w 13066350"/>
                <a:gd name="connsiteY5" fmla="*/ 562708 h 575143"/>
                <a:gd name="connsiteX6" fmla="*/ 6590525 w 13066350"/>
                <a:gd name="connsiteY6" fmla="*/ 562708 h 575143"/>
                <a:gd name="connsiteX7" fmla="*/ 6145046 w 13066350"/>
                <a:gd name="connsiteY7" fmla="*/ 257905 h 575143"/>
                <a:gd name="connsiteX8" fmla="*/ 11530 w 13066350"/>
                <a:gd name="connsiteY8" fmla="*/ 239151 h 575143"/>
                <a:gd name="connsiteX9" fmla="*/ 11532 w 13066350"/>
                <a:gd name="connsiteY9" fmla="*/ 65652 h 575143"/>
                <a:gd name="connsiteX0" fmla="*/ 11532 w 13066350"/>
                <a:gd name="connsiteY0" fmla="*/ 31190 h 582884"/>
                <a:gd name="connsiteX1" fmla="*/ 6590525 w 13066350"/>
                <a:gd name="connsiteY1" fmla="*/ 7741 h 582884"/>
                <a:gd name="connsiteX2" fmla="*/ 12972563 w 13066350"/>
                <a:gd name="connsiteY2" fmla="*/ 7741 h 582884"/>
                <a:gd name="connsiteX3" fmla="*/ 13066350 w 13066350"/>
                <a:gd name="connsiteY3" fmla="*/ 101528 h 582884"/>
                <a:gd name="connsiteX4" fmla="*/ 13066350 w 13066350"/>
                <a:gd name="connsiteY4" fmla="*/ 476662 h 582884"/>
                <a:gd name="connsiteX5" fmla="*/ 12972563 w 13066350"/>
                <a:gd name="connsiteY5" fmla="*/ 570449 h 582884"/>
                <a:gd name="connsiteX6" fmla="*/ 6590525 w 13066350"/>
                <a:gd name="connsiteY6" fmla="*/ 570449 h 582884"/>
                <a:gd name="connsiteX7" fmla="*/ 6145046 w 13066350"/>
                <a:gd name="connsiteY7" fmla="*/ 265646 h 582884"/>
                <a:gd name="connsiteX8" fmla="*/ 11530 w 13066350"/>
                <a:gd name="connsiteY8" fmla="*/ 246892 h 582884"/>
                <a:gd name="connsiteX9" fmla="*/ 11532 w 13066350"/>
                <a:gd name="connsiteY9" fmla="*/ 31190 h 582884"/>
                <a:gd name="connsiteX0" fmla="*/ 11532 w 13066350"/>
                <a:gd name="connsiteY0" fmla="*/ 21865 h 601694"/>
                <a:gd name="connsiteX1" fmla="*/ 6590525 w 13066350"/>
                <a:gd name="connsiteY1" fmla="*/ 26551 h 601694"/>
                <a:gd name="connsiteX2" fmla="*/ 12972563 w 13066350"/>
                <a:gd name="connsiteY2" fmla="*/ 26551 h 601694"/>
                <a:gd name="connsiteX3" fmla="*/ 13066350 w 13066350"/>
                <a:gd name="connsiteY3" fmla="*/ 120338 h 601694"/>
                <a:gd name="connsiteX4" fmla="*/ 13066350 w 13066350"/>
                <a:gd name="connsiteY4" fmla="*/ 495472 h 601694"/>
                <a:gd name="connsiteX5" fmla="*/ 12972563 w 13066350"/>
                <a:gd name="connsiteY5" fmla="*/ 589259 h 601694"/>
                <a:gd name="connsiteX6" fmla="*/ 6590525 w 13066350"/>
                <a:gd name="connsiteY6" fmla="*/ 589259 h 601694"/>
                <a:gd name="connsiteX7" fmla="*/ 6145046 w 13066350"/>
                <a:gd name="connsiteY7" fmla="*/ 284456 h 601694"/>
                <a:gd name="connsiteX8" fmla="*/ 11530 w 13066350"/>
                <a:gd name="connsiteY8" fmla="*/ 265702 h 601694"/>
                <a:gd name="connsiteX9" fmla="*/ 11532 w 13066350"/>
                <a:gd name="connsiteY9" fmla="*/ 21865 h 601694"/>
                <a:gd name="connsiteX0" fmla="*/ 11532 w 13066350"/>
                <a:gd name="connsiteY0" fmla="*/ 21865 h 601694"/>
                <a:gd name="connsiteX1" fmla="*/ 6590525 w 13066350"/>
                <a:gd name="connsiteY1" fmla="*/ 26551 h 601694"/>
                <a:gd name="connsiteX2" fmla="*/ 12972563 w 13066350"/>
                <a:gd name="connsiteY2" fmla="*/ 26551 h 601694"/>
                <a:gd name="connsiteX3" fmla="*/ 13066350 w 13066350"/>
                <a:gd name="connsiteY3" fmla="*/ 120338 h 601694"/>
                <a:gd name="connsiteX4" fmla="*/ 13066350 w 13066350"/>
                <a:gd name="connsiteY4" fmla="*/ 495472 h 601694"/>
                <a:gd name="connsiteX5" fmla="*/ 12972563 w 13066350"/>
                <a:gd name="connsiteY5" fmla="*/ 589259 h 601694"/>
                <a:gd name="connsiteX6" fmla="*/ 6590525 w 13066350"/>
                <a:gd name="connsiteY6" fmla="*/ 589259 h 601694"/>
                <a:gd name="connsiteX7" fmla="*/ 6145046 w 13066350"/>
                <a:gd name="connsiteY7" fmla="*/ 284456 h 601694"/>
                <a:gd name="connsiteX8" fmla="*/ 11530 w 13066350"/>
                <a:gd name="connsiteY8" fmla="*/ 265702 h 601694"/>
                <a:gd name="connsiteX9" fmla="*/ 11532 w 13066350"/>
                <a:gd name="connsiteY9" fmla="*/ 21865 h 601694"/>
                <a:gd name="connsiteX0" fmla="*/ 11532 w 13066350"/>
                <a:gd name="connsiteY0" fmla="*/ 25734 h 591495"/>
                <a:gd name="connsiteX1" fmla="*/ 6590525 w 13066350"/>
                <a:gd name="connsiteY1" fmla="*/ 16352 h 591495"/>
                <a:gd name="connsiteX2" fmla="*/ 12972563 w 13066350"/>
                <a:gd name="connsiteY2" fmla="*/ 16352 h 591495"/>
                <a:gd name="connsiteX3" fmla="*/ 13066350 w 13066350"/>
                <a:gd name="connsiteY3" fmla="*/ 110139 h 591495"/>
                <a:gd name="connsiteX4" fmla="*/ 13066350 w 13066350"/>
                <a:gd name="connsiteY4" fmla="*/ 485273 h 591495"/>
                <a:gd name="connsiteX5" fmla="*/ 12972563 w 13066350"/>
                <a:gd name="connsiteY5" fmla="*/ 579060 h 591495"/>
                <a:gd name="connsiteX6" fmla="*/ 6590525 w 13066350"/>
                <a:gd name="connsiteY6" fmla="*/ 579060 h 591495"/>
                <a:gd name="connsiteX7" fmla="*/ 6145046 w 13066350"/>
                <a:gd name="connsiteY7" fmla="*/ 274257 h 591495"/>
                <a:gd name="connsiteX8" fmla="*/ 11530 w 13066350"/>
                <a:gd name="connsiteY8" fmla="*/ 255503 h 591495"/>
                <a:gd name="connsiteX9" fmla="*/ 11532 w 13066350"/>
                <a:gd name="connsiteY9" fmla="*/ 25734 h 591495"/>
                <a:gd name="connsiteX0" fmla="*/ 11532 w 13066350"/>
                <a:gd name="connsiteY0" fmla="*/ 21865 h 601694"/>
                <a:gd name="connsiteX1" fmla="*/ 6590525 w 13066350"/>
                <a:gd name="connsiteY1" fmla="*/ 26551 h 601694"/>
                <a:gd name="connsiteX2" fmla="*/ 12972563 w 13066350"/>
                <a:gd name="connsiteY2" fmla="*/ 26551 h 601694"/>
                <a:gd name="connsiteX3" fmla="*/ 13066350 w 13066350"/>
                <a:gd name="connsiteY3" fmla="*/ 120338 h 601694"/>
                <a:gd name="connsiteX4" fmla="*/ 13066350 w 13066350"/>
                <a:gd name="connsiteY4" fmla="*/ 495472 h 601694"/>
                <a:gd name="connsiteX5" fmla="*/ 12972563 w 13066350"/>
                <a:gd name="connsiteY5" fmla="*/ 589259 h 601694"/>
                <a:gd name="connsiteX6" fmla="*/ 6590525 w 13066350"/>
                <a:gd name="connsiteY6" fmla="*/ 589259 h 601694"/>
                <a:gd name="connsiteX7" fmla="*/ 6145046 w 13066350"/>
                <a:gd name="connsiteY7" fmla="*/ 284456 h 601694"/>
                <a:gd name="connsiteX8" fmla="*/ 11530 w 13066350"/>
                <a:gd name="connsiteY8" fmla="*/ 265702 h 601694"/>
                <a:gd name="connsiteX9" fmla="*/ 11532 w 13066350"/>
                <a:gd name="connsiteY9" fmla="*/ 21865 h 601694"/>
                <a:gd name="connsiteX0" fmla="*/ 0 w 13054818"/>
                <a:gd name="connsiteY0" fmla="*/ 21865 h 601694"/>
                <a:gd name="connsiteX1" fmla="*/ 6578993 w 13054818"/>
                <a:gd name="connsiteY1" fmla="*/ 26551 h 601694"/>
                <a:gd name="connsiteX2" fmla="*/ 12961031 w 13054818"/>
                <a:gd name="connsiteY2" fmla="*/ 26551 h 601694"/>
                <a:gd name="connsiteX3" fmla="*/ 13054818 w 13054818"/>
                <a:gd name="connsiteY3" fmla="*/ 120338 h 601694"/>
                <a:gd name="connsiteX4" fmla="*/ 13054818 w 13054818"/>
                <a:gd name="connsiteY4" fmla="*/ 495472 h 601694"/>
                <a:gd name="connsiteX5" fmla="*/ 12961031 w 13054818"/>
                <a:gd name="connsiteY5" fmla="*/ 589259 h 601694"/>
                <a:gd name="connsiteX6" fmla="*/ 6578993 w 13054818"/>
                <a:gd name="connsiteY6" fmla="*/ 589259 h 601694"/>
                <a:gd name="connsiteX7" fmla="*/ 6133514 w 13054818"/>
                <a:gd name="connsiteY7" fmla="*/ 284456 h 601694"/>
                <a:gd name="connsiteX8" fmla="*/ 28134 w 13054818"/>
                <a:gd name="connsiteY8" fmla="*/ 279769 h 601694"/>
                <a:gd name="connsiteX9" fmla="*/ 0 w 13054818"/>
                <a:gd name="connsiteY9" fmla="*/ 21865 h 601694"/>
                <a:gd name="connsiteX0" fmla="*/ 11531 w 13038214"/>
                <a:gd name="connsiteY0" fmla="*/ 21865 h 601694"/>
                <a:gd name="connsiteX1" fmla="*/ 6562389 w 13038214"/>
                <a:gd name="connsiteY1" fmla="*/ 26551 h 601694"/>
                <a:gd name="connsiteX2" fmla="*/ 12944427 w 13038214"/>
                <a:gd name="connsiteY2" fmla="*/ 26551 h 601694"/>
                <a:gd name="connsiteX3" fmla="*/ 13038214 w 13038214"/>
                <a:gd name="connsiteY3" fmla="*/ 120338 h 601694"/>
                <a:gd name="connsiteX4" fmla="*/ 13038214 w 13038214"/>
                <a:gd name="connsiteY4" fmla="*/ 495472 h 601694"/>
                <a:gd name="connsiteX5" fmla="*/ 12944427 w 13038214"/>
                <a:gd name="connsiteY5" fmla="*/ 589259 h 601694"/>
                <a:gd name="connsiteX6" fmla="*/ 6562389 w 13038214"/>
                <a:gd name="connsiteY6" fmla="*/ 589259 h 601694"/>
                <a:gd name="connsiteX7" fmla="*/ 6116910 w 13038214"/>
                <a:gd name="connsiteY7" fmla="*/ 284456 h 601694"/>
                <a:gd name="connsiteX8" fmla="*/ 11530 w 13038214"/>
                <a:gd name="connsiteY8" fmla="*/ 279769 h 601694"/>
                <a:gd name="connsiteX9" fmla="*/ 11531 w 13038214"/>
                <a:gd name="connsiteY9" fmla="*/ 21865 h 601694"/>
                <a:gd name="connsiteX0" fmla="*/ 0 w 13082954"/>
                <a:gd name="connsiteY0" fmla="*/ 21865 h 601694"/>
                <a:gd name="connsiteX1" fmla="*/ 6607129 w 13082954"/>
                <a:gd name="connsiteY1" fmla="*/ 26551 h 601694"/>
                <a:gd name="connsiteX2" fmla="*/ 12989167 w 13082954"/>
                <a:gd name="connsiteY2" fmla="*/ 26551 h 601694"/>
                <a:gd name="connsiteX3" fmla="*/ 13082954 w 13082954"/>
                <a:gd name="connsiteY3" fmla="*/ 120338 h 601694"/>
                <a:gd name="connsiteX4" fmla="*/ 13082954 w 13082954"/>
                <a:gd name="connsiteY4" fmla="*/ 495472 h 601694"/>
                <a:gd name="connsiteX5" fmla="*/ 12989167 w 13082954"/>
                <a:gd name="connsiteY5" fmla="*/ 589259 h 601694"/>
                <a:gd name="connsiteX6" fmla="*/ 6607129 w 13082954"/>
                <a:gd name="connsiteY6" fmla="*/ 589259 h 601694"/>
                <a:gd name="connsiteX7" fmla="*/ 6161650 w 13082954"/>
                <a:gd name="connsiteY7" fmla="*/ 284456 h 601694"/>
                <a:gd name="connsiteX8" fmla="*/ 56270 w 13082954"/>
                <a:gd name="connsiteY8" fmla="*/ 279769 h 601694"/>
                <a:gd name="connsiteX9" fmla="*/ 0 w 13082954"/>
                <a:gd name="connsiteY9" fmla="*/ 21865 h 601694"/>
                <a:gd name="connsiteX0" fmla="*/ 0 w 13068887"/>
                <a:gd name="connsiteY0" fmla="*/ 21865 h 601694"/>
                <a:gd name="connsiteX1" fmla="*/ 6593062 w 13068887"/>
                <a:gd name="connsiteY1" fmla="*/ 26551 h 601694"/>
                <a:gd name="connsiteX2" fmla="*/ 12975100 w 13068887"/>
                <a:gd name="connsiteY2" fmla="*/ 26551 h 601694"/>
                <a:gd name="connsiteX3" fmla="*/ 13068887 w 13068887"/>
                <a:gd name="connsiteY3" fmla="*/ 120338 h 601694"/>
                <a:gd name="connsiteX4" fmla="*/ 13068887 w 13068887"/>
                <a:gd name="connsiteY4" fmla="*/ 495472 h 601694"/>
                <a:gd name="connsiteX5" fmla="*/ 12975100 w 13068887"/>
                <a:gd name="connsiteY5" fmla="*/ 589259 h 601694"/>
                <a:gd name="connsiteX6" fmla="*/ 6593062 w 13068887"/>
                <a:gd name="connsiteY6" fmla="*/ 589259 h 601694"/>
                <a:gd name="connsiteX7" fmla="*/ 6147583 w 13068887"/>
                <a:gd name="connsiteY7" fmla="*/ 284456 h 601694"/>
                <a:gd name="connsiteX8" fmla="*/ 42203 w 13068887"/>
                <a:gd name="connsiteY8" fmla="*/ 279769 h 601694"/>
                <a:gd name="connsiteX9" fmla="*/ 0 w 13068887"/>
                <a:gd name="connsiteY9" fmla="*/ 21865 h 601694"/>
                <a:gd name="connsiteX0" fmla="*/ 0 w 13068887"/>
                <a:gd name="connsiteY0" fmla="*/ 21865 h 589973"/>
                <a:gd name="connsiteX1" fmla="*/ 6593062 w 13068887"/>
                <a:gd name="connsiteY1" fmla="*/ 26551 h 589973"/>
                <a:gd name="connsiteX2" fmla="*/ 12975100 w 13068887"/>
                <a:gd name="connsiteY2" fmla="*/ 26551 h 589973"/>
                <a:gd name="connsiteX3" fmla="*/ 13068887 w 13068887"/>
                <a:gd name="connsiteY3" fmla="*/ 120338 h 589973"/>
                <a:gd name="connsiteX4" fmla="*/ 13068887 w 13068887"/>
                <a:gd name="connsiteY4" fmla="*/ 495472 h 589973"/>
                <a:gd name="connsiteX5" fmla="*/ 12975100 w 13068887"/>
                <a:gd name="connsiteY5" fmla="*/ 589259 h 589973"/>
                <a:gd name="connsiteX6" fmla="*/ 6593062 w 13068887"/>
                <a:gd name="connsiteY6" fmla="*/ 589259 h 589973"/>
                <a:gd name="connsiteX7" fmla="*/ 6147583 w 13068887"/>
                <a:gd name="connsiteY7" fmla="*/ 284456 h 589973"/>
                <a:gd name="connsiteX8" fmla="*/ 42203 w 13068887"/>
                <a:gd name="connsiteY8" fmla="*/ 279769 h 589973"/>
                <a:gd name="connsiteX9" fmla="*/ 0 w 13068887"/>
                <a:gd name="connsiteY9" fmla="*/ 21865 h 589973"/>
                <a:gd name="connsiteX0" fmla="*/ 0 w 13068887"/>
                <a:gd name="connsiteY0" fmla="*/ 21865 h 589713"/>
                <a:gd name="connsiteX1" fmla="*/ 6593062 w 13068887"/>
                <a:gd name="connsiteY1" fmla="*/ 26551 h 589713"/>
                <a:gd name="connsiteX2" fmla="*/ 12975100 w 13068887"/>
                <a:gd name="connsiteY2" fmla="*/ 26551 h 589713"/>
                <a:gd name="connsiteX3" fmla="*/ 13068887 w 13068887"/>
                <a:gd name="connsiteY3" fmla="*/ 120338 h 589713"/>
                <a:gd name="connsiteX4" fmla="*/ 13068887 w 13068887"/>
                <a:gd name="connsiteY4" fmla="*/ 495472 h 589713"/>
                <a:gd name="connsiteX5" fmla="*/ 12975100 w 13068887"/>
                <a:gd name="connsiteY5" fmla="*/ 589259 h 589713"/>
                <a:gd name="connsiteX6" fmla="*/ 6593062 w 13068887"/>
                <a:gd name="connsiteY6" fmla="*/ 589259 h 589713"/>
                <a:gd name="connsiteX7" fmla="*/ 6147583 w 13068887"/>
                <a:gd name="connsiteY7" fmla="*/ 284456 h 589713"/>
                <a:gd name="connsiteX8" fmla="*/ 42203 w 13068887"/>
                <a:gd name="connsiteY8" fmla="*/ 279769 h 589713"/>
                <a:gd name="connsiteX9" fmla="*/ 0 w 13068887"/>
                <a:gd name="connsiteY9" fmla="*/ 21865 h 589713"/>
                <a:gd name="connsiteX0" fmla="*/ 0 w 13068887"/>
                <a:gd name="connsiteY0" fmla="*/ 21865 h 589551"/>
                <a:gd name="connsiteX1" fmla="*/ 6593062 w 13068887"/>
                <a:gd name="connsiteY1" fmla="*/ 26551 h 589551"/>
                <a:gd name="connsiteX2" fmla="*/ 12975100 w 13068887"/>
                <a:gd name="connsiteY2" fmla="*/ 26551 h 589551"/>
                <a:gd name="connsiteX3" fmla="*/ 13068887 w 13068887"/>
                <a:gd name="connsiteY3" fmla="*/ 120338 h 589551"/>
                <a:gd name="connsiteX4" fmla="*/ 13068887 w 13068887"/>
                <a:gd name="connsiteY4" fmla="*/ 495472 h 589551"/>
                <a:gd name="connsiteX5" fmla="*/ 12975100 w 13068887"/>
                <a:gd name="connsiteY5" fmla="*/ 589259 h 589551"/>
                <a:gd name="connsiteX6" fmla="*/ 6593062 w 13068887"/>
                <a:gd name="connsiteY6" fmla="*/ 589259 h 589551"/>
                <a:gd name="connsiteX7" fmla="*/ 6147583 w 13068887"/>
                <a:gd name="connsiteY7" fmla="*/ 284456 h 589551"/>
                <a:gd name="connsiteX8" fmla="*/ 42203 w 13068887"/>
                <a:gd name="connsiteY8" fmla="*/ 279769 h 589551"/>
                <a:gd name="connsiteX9" fmla="*/ 0 w 13068887"/>
                <a:gd name="connsiteY9" fmla="*/ 21865 h 58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68887" h="589551">
                  <a:moveTo>
                    <a:pt x="0" y="21865"/>
                  </a:moveTo>
                  <a:cubicBezTo>
                    <a:pt x="0" y="-29932"/>
                    <a:pt x="6541265" y="26551"/>
                    <a:pt x="6593062" y="26551"/>
                  </a:cubicBezTo>
                  <a:lnTo>
                    <a:pt x="12975100" y="26551"/>
                  </a:lnTo>
                  <a:cubicBezTo>
                    <a:pt x="13026897" y="26551"/>
                    <a:pt x="13068887" y="68541"/>
                    <a:pt x="13068887" y="120338"/>
                  </a:cubicBezTo>
                  <a:lnTo>
                    <a:pt x="13068887" y="495472"/>
                  </a:lnTo>
                  <a:cubicBezTo>
                    <a:pt x="13068887" y="547269"/>
                    <a:pt x="13026897" y="589259"/>
                    <a:pt x="12975100" y="589259"/>
                  </a:cubicBezTo>
                  <a:lnTo>
                    <a:pt x="6593062" y="589259"/>
                  </a:lnTo>
                  <a:cubicBezTo>
                    <a:pt x="6470927" y="599240"/>
                    <a:pt x="6480226" y="350769"/>
                    <a:pt x="6147583" y="284456"/>
                  </a:cubicBezTo>
                  <a:cubicBezTo>
                    <a:pt x="5109700" y="209428"/>
                    <a:pt x="1064455" y="311811"/>
                    <a:pt x="42203" y="279769"/>
                  </a:cubicBezTo>
                  <a:cubicBezTo>
                    <a:pt x="4690" y="247727"/>
                    <a:pt x="31261" y="-29716"/>
                    <a:pt x="0" y="21865"/>
                  </a:cubicBezTo>
                  <a:close/>
                </a:path>
              </a:pathLst>
            </a:custGeom>
            <a:gradFill flip="none" rotWithShape="1">
              <a:gsLst>
                <a:gs pos="0">
                  <a:srgbClr val="FAEBE4"/>
                </a:gs>
                <a:gs pos="16000">
                  <a:srgbClr val="DE866C"/>
                </a:gs>
                <a:gs pos="100000">
                  <a:srgbClr val="C91C2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EFE94499-B7AE-44E7-AE37-ED81EF049505}"/>
                </a:ext>
              </a:extLst>
            </p:cNvPr>
            <p:cNvSpPr/>
            <p:nvPr/>
          </p:nvSpPr>
          <p:spPr>
            <a:xfrm>
              <a:off x="7938639" y="2061031"/>
              <a:ext cx="3071675" cy="769441"/>
            </a:xfrm>
            <a:prstGeom prst="rect">
              <a:avLst/>
            </a:prstGeom>
          </p:spPr>
          <p:txBody>
            <a:bodyPr wrap="none">
              <a:spAutoFit/>
            </a:bodyPr>
            <a:lstStyle/>
            <a:p>
              <a:pPr algn="r" rtl="1"/>
              <a:r>
                <a:rPr lang="ar-BH" sz="4400" dirty="0">
                  <a:ln w="10160" cap="flat" cmpd="sng" algn="ctr">
                    <a:noFill/>
                    <a:prstDash val="solid"/>
                    <a:round/>
                  </a:ln>
                  <a:solidFill>
                    <a:schemeClr val="bg1"/>
                  </a:solidFill>
                  <a:effectLst>
                    <a:outerShdw blurRad="38100" dist="22860" dir="5400000" algn="tl">
                      <a:srgbClr val="000000">
                        <a:alpha val="30000"/>
                      </a:srgbClr>
                    </a:outerShdw>
                  </a:effectLst>
                  <a:latin typeface="Sakkal Majalla" panose="02000000000000000000" pitchFamily="2" charset="-78"/>
                  <a:ea typeface="Times New Roman" panose="02020603050405020304" pitchFamily="18" charset="0"/>
                  <a:cs typeface="Sakkal Majalla" panose="02000000000000000000" pitchFamily="2" charset="-78"/>
                </a:rPr>
                <a:t>تدرب وحل المسائل</a:t>
              </a:r>
              <a:endParaRPr lang="en-US" sz="44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spTree>
    <p:extLst>
      <p:ext uri="{BB962C8B-B14F-4D97-AF65-F5344CB8AC3E}">
        <p14:creationId xmlns:p14="http://schemas.microsoft.com/office/powerpoint/2010/main" val="267901740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ADAF08B9-7D6A-4179-9911-663529EBCDC1}"/>
              </a:ext>
            </a:extLst>
          </p:cNvPr>
          <p:cNvSpPr/>
          <p:nvPr/>
        </p:nvSpPr>
        <p:spPr>
          <a:xfrm>
            <a:off x="3300984" y="586276"/>
            <a:ext cx="5102352" cy="5102352"/>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2">
                <a:lumMod val="50000"/>
              </a:schemeClr>
            </a:solidFill>
          </a:ln>
        </p:spPr>
        <p:txBody>
          <a:bodyPr wrap="square">
            <a:spAutoFit/>
          </a:bodyPr>
          <a:lstStyle/>
          <a:p>
            <a:pPr algn="r" rtl="1">
              <a:lnSpc>
                <a:spcPct val="150000"/>
              </a:lnSpc>
            </a:pPr>
            <a:endParaRPr lang="en-US" sz="11500" dirty="0">
              <a:solidFill>
                <a:srgbClr val="FF0000"/>
              </a:solidFill>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xmlns="" id="{9C2BEF75-E4AF-4DAF-99FE-A8F6D801565E}"/>
              </a:ext>
            </a:extLst>
          </p:cNvPr>
          <p:cNvSpPr/>
          <p:nvPr/>
        </p:nvSpPr>
        <p:spPr>
          <a:xfrm>
            <a:off x="3300984" y="2680252"/>
            <a:ext cx="5138928"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2B73CA3-CC55-4015-9E0B-68CBCF792440}"/>
              </a:ext>
            </a:extLst>
          </p:cNvPr>
          <p:cNvSpPr/>
          <p:nvPr/>
        </p:nvSpPr>
        <p:spPr>
          <a:xfrm>
            <a:off x="3605182" y="1914832"/>
            <a:ext cx="4238661" cy="1954381"/>
          </a:xfrm>
          <a:prstGeom prst="rect">
            <a:avLst/>
          </a:prstGeom>
        </p:spPr>
        <p:txBody>
          <a:bodyPr wrap="none">
            <a:spAutoFit/>
          </a:bodyPr>
          <a:lstStyle/>
          <a:p>
            <a:pPr algn="r" rtl="1">
              <a:lnSpc>
                <a:spcPct val="150000"/>
              </a:lnSpc>
            </a:pPr>
            <a:r>
              <a:rPr lang="ar-BH" sz="8800" b="1" dirty="0">
                <a:solidFill>
                  <a:srgbClr val="FF0000"/>
                </a:solidFill>
                <a:latin typeface="Sakkal Majalla" panose="02000000000000000000" pitchFamily="2" charset="-78"/>
                <a:cs typeface="Sakkal Majalla" panose="02000000000000000000" pitchFamily="2" charset="-78"/>
              </a:rPr>
              <a:t>انتهى الدرس</a:t>
            </a:r>
            <a:endParaRPr lang="en-US" sz="88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6699985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94061D45-F093-4DEC-B70B-31A4B5BA1AE8}"/>
              </a:ext>
            </a:extLst>
          </p:cNvPr>
          <p:cNvGrpSpPr/>
          <p:nvPr/>
        </p:nvGrpSpPr>
        <p:grpSpPr>
          <a:xfrm>
            <a:off x="744319" y="254359"/>
            <a:ext cx="11034359" cy="5781217"/>
            <a:chOff x="0" y="-14096"/>
            <a:chExt cx="5481611" cy="3159237"/>
          </a:xfrm>
        </p:grpSpPr>
        <p:grpSp>
          <p:nvGrpSpPr>
            <p:cNvPr id="13" name="Group 12">
              <a:extLst>
                <a:ext uri="{FF2B5EF4-FFF2-40B4-BE49-F238E27FC236}">
                  <a16:creationId xmlns:a16="http://schemas.microsoft.com/office/drawing/2014/main" xmlns="" id="{8CC32835-157D-471D-8D27-479F855AD340}"/>
                </a:ext>
              </a:extLst>
            </p:cNvPr>
            <p:cNvGrpSpPr/>
            <p:nvPr/>
          </p:nvGrpSpPr>
          <p:grpSpPr>
            <a:xfrm>
              <a:off x="0" y="50334"/>
              <a:ext cx="5471870" cy="3094807"/>
              <a:chOff x="0" y="0"/>
              <a:chExt cx="5471870" cy="3094807"/>
            </a:xfrm>
          </p:grpSpPr>
          <p:cxnSp>
            <p:nvCxnSpPr>
              <p:cNvPr id="15" name="Straight Connector 14">
                <a:extLst>
                  <a:ext uri="{FF2B5EF4-FFF2-40B4-BE49-F238E27FC236}">
                    <a16:creationId xmlns:a16="http://schemas.microsoft.com/office/drawing/2014/main" xmlns="" id="{C5B4B46E-AA55-4240-8191-2BCF44604ABC}"/>
                  </a:ext>
                </a:extLst>
              </p:cNvPr>
              <p:cNvCxnSpPr/>
              <p:nvPr/>
            </p:nvCxnSpPr>
            <p:spPr>
              <a:xfrm flipH="1">
                <a:off x="0" y="0"/>
                <a:ext cx="4496499"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96E9A1B9-B3AA-44C1-921D-D15245D1DBE8}"/>
                  </a:ext>
                </a:extLst>
              </p:cNvPr>
              <p:cNvCxnSpPr>
                <a:cxnSpLocks/>
              </p:cNvCxnSpPr>
              <p:nvPr/>
            </p:nvCxnSpPr>
            <p:spPr>
              <a:xfrm>
                <a:off x="5471870" y="395504"/>
                <a:ext cx="0" cy="2699303"/>
              </a:xfrm>
              <a:prstGeom prst="line">
                <a:avLst/>
              </a:prstGeom>
              <a:ln w="38100">
                <a:gradFill flip="none" rotWithShape="1">
                  <a:gsLst>
                    <a:gs pos="0">
                      <a:schemeClr val="accent2"/>
                    </a:gs>
                    <a:gs pos="52000">
                      <a:schemeClr val="accent2">
                        <a:lumMod val="40000"/>
                        <a:lumOff val="60000"/>
                      </a:schemeClr>
                    </a:gs>
                    <a:gs pos="100000">
                      <a:schemeClr val="accent2">
                        <a:lumMod val="20000"/>
                        <a:lumOff val="80000"/>
                      </a:schemeClr>
                    </a:gs>
                  </a:gsLst>
                  <a:lin ang="8100000" scaled="1"/>
                  <a:tileRect/>
                </a:gra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xmlns="" id="{59069A0D-3C94-47EE-BE9D-1769DECBFFAD}"/>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solidFill>
                <a:schemeClr val="accent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 name="Text Box 39">
              <a:extLst>
                <a:ext uri="{FF2B5EF4-FFF2-40B4-BE49-F238E27FC236}">
                  <a16:creationId xmlns:a16="http://schemas.microsoft.com/office/drawing/2014/main" xmlns="" id="{17F5496E-90D5-4C01-8CCB-4783C88A26A4}"/>
                </a:ext>
              </a:extLst>
            </p:cNvPr>
            <p:cNvSpPr txBox="1"/>
            <p:nvPr/>
          </p:nvSpPr>
          <p:spPr>
            <a:xfrm>
              <a:off x="4496499" y="-14096"/>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تمهيد</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25" name="Text Box 58">
            <a:extLst>
              <a:ext uri="{FF2B5EF4-FFF2-40B4-BE49-F238E27FC236}">
                <a16:creationId xmlns:a16="http://schemas.microsoft.com/office/drawing/2014/main" xmlns="" id="{D6DB5AC7-81F5-4FB8-B407-07DB399AF02D}"/>
              </a:ext>
            </a:extLst>
          </p:cNvPr>
          <p:cNvSpPr txBox="1">
            <a:spLocks noChangeArrowheads="1"/>
          </p:cNvSpPr>
          <p:nvPr/>
        </p:nvSpPr>
        <p:spPr bwMode="auto">
          <a:xfrm>
            <a:off x="4111073" y="426146"/>
            <a:ext cx="5454737" cy="646331"/>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SA" altLang="en-US" sz="3600" dirty="0"/>
              <a:t>حل</a:t>
            </a:r>
            <a:r>
              <a:rPr lang="ar-BH" altLang="en-US" sz="3600" dirty="0"/>
              <a:t>ّ</a:t>
            </a:r>
            <a:r>
              <a:rPr lang="ar-SA" altLang="en-US" sz="3600" dirty="0"/>
              <a:t>ل العددين </a:t>
            </a:r>
            <a:r>
              <a:rPr lang="ar-BH" altLang="en-US" sz="3600" dirty="0">
                <a:solidFill>
                  <a:srgbClr val="FF0000"/>
                </a:solidFill>
              </a:rPr>
              <a:t>30</a:t>
            </a:r>
            <a:r>
              <a:rPr lang="ar-SA" altLang="en-US" sz="3600" dirty="0"/>
              <a:t> ، </a:t>
            </a:r>
            <a:r>
              <a:rPr lang="ar-BH" altLang="en-US" sz="3600" dirty="0">
                <a:solidFill>
                  <a:srgbClr val="FF0000"/>
                </a:solidFill>
              </a:rPr>
              <a:t>42</a:t>
            </a:r>
            <a:r>
              <a:rPr lang="ar-SA" altLang="en-US" sz="3600" dirty="0"/>
              <a:t> إلى عواملها الأولية</a:t>
            </a:r>
            <a:endParaRPr lang="en-US" altLang="en-US" sz="3600" dirty="0"/>
          </a:p>
        </p:txBody>
      </p:sp>
      <p:sp>
        <p:nvSpPr>
          <p:cNvPr id="28" name="Text Box 58">
            <a:extLst>
              <a:ext uri="{FF2B5EF4-FFF2-40B4-BE49-F238E27FC236}">
                <a16:creationId xmlns:a16="http://schemas.microsoft.com/office/drawing/2014/main" xmlns="" id="{90A27175-0460-4AE6-9A07-FA865BDD2A96}"/>
              </a:ext>
            </a:extLst>
          </p:cNvPr>
          <p:cNvSpPr txBox="1">
            <a:spLocks noChangeArrowheads="1"/>
          </p:cNvSpPr>
          <p:nvPr/>
        </p:nvSpPr>
        <p:spPr bwMode="auto">
          <a:xfrm>
            <a:off x="3186437" y="1768966"/>
            <a:ext cx="6392836" cy="646331"/>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SA" altLang="en-US" sz="3600" dirty="0"/>
              <a:t>ما العوامل الأوليةالمشتركة للعددين </a:t>
            </a:r>
            <a:r>
              <a:rPr lang="ar-BH" altLang="en-US" sz="3600" dirty="0" smtClean="0"/>
              <a:t>30</a:t>
            </a:r>
            <a:r>
              <a:rPr lang="ar-SA" altLang="en-US" sz="3600" dirty="0" smtClean="0"/>
              <a:t> </a:t>
            </a:r>
            <a:r>
              <a:rPr lang="ar-SA" altLang="en-US" sz="3600" dirty="0"/>
              <a:t>، </a:t>
            </a:r>
            <a:r>
              <a:rPr lang="ar-BH" altLang="en-US" sz="3600" dirty="0" smtClean="0"/>
              <a:t>42</a:t>
            </a:r>
            <a:r>
              <a:rPr lang="ar-SA" altLang="en-US" sz="3600" dirty="0" smtClean="0"/>
              <a:t>؟</a:t>
            </a:r>
            <a:endParaRPr lang="en-US" altLang="en-US" sz="3600" dirty="0"/>
          </a:p>
        </p:txBody>
      </p:sp>
      <p:sp>
        <p:nvSpPr>
          <p:cNvPr id="29" name="Text Box 58">
            <a:extLst>
              <a:ext uri="{FF2B5EF4-FFF2-40B4-BE49-F238E27FC236}">
                <a16:creationId xmlns:a16="http://schemas.microsoft.com/office/drawing/2014/main" xmlns="" id="{CC09CF44-EB04-414C-BAFB-7F691D46FC99}"/>
              </a:ext>
            </a:extLst>
          </p:cNvPr>
          <p:cNvSpPr txBox="1">
            <a:spLocks noChangeArrowheads="1"/>
          </p:cNvSpPr>
          <p:nvPr/>
        </p:nvSpPr>
        <p:spPr bwMode="auto">
          <a:xfrm>
            <a:off x="2929613" y="1740096"/>
            <a:ext cx="431800" cy="646331"/>
          </a:xfrm>
          <a:prstGeom prst="rect">
            <a:avLst/>
          </a:prstGeom>
        </p:spPr>
        <p:txBody>
          <a:bodyPr wrap="square">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altLang="en-US" sz="3600" dirty="0"/>
              <a:t>2</a:t>
            </a:r>
            <a:endParaRPr lang="en-US" altLang="en-US" sz="3600" dirty="0"/>
          </a:p>
        </p:txBody>
      </p:sp>
      <p:sp>
        <p:nvSpPr>
          <p:cNvPr id="30" name="Text Box 58">
            <a:extLst>
              <a:ext uri="{FF2B5EF4-FFF2-40B4-BE49-F238E27FC236}">
                <a16:creationId xmlns:a16="http://schemas.microsoft.com/office/drawing/2014/main" xmlns="" id="{03FF580F-0150-44EE-807E-12CC0B5FC290}"/>
              </a:ext>
            </a:extLst>
          </p:cNvPr>
          <p:cNvSpPr txBox="1">
            <a:spLocks noChangeArrowheads="1"/>
          </p:cNvSpPr>
          <p:nvPr/>
        </p:nvSpPr>
        <p:spPr bwMode="auto">
          <a:xfrm>
            <a:off x="2640688" y="1733746"/>
            <a:ext cx="43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ar-SA" altLang="en-US" sz="3600"/>
              <a:t>،</a:t>
            </a:r>
            <a:endParaRPr lang="en-US" altLang="en-US" sz="3600"/>
          </a:p>
        </p:txBody>
      </p:sp>
      <p:sp>
        <p:nvSpPr>
          <p:cNvPr id="31" name="Text Box 58">
            <a:extLst>
              <a:ext uri="{FF2B5EF4-FFF2-40B4-BE49-F238E27FC236}">
                <a16:creationId xmlns:a16="http://schemas.microsoft.com/office/drawing/2014/main" xmlns="" id="{F35EEDB8-A501-4058-B3C7-6F39A02FE1AB}"/>
              </a:ext>
            </a:extLst>
          </p:cNvPr>
          <p:cNvSpPr txBox="1">
            <a:spLocks noChangeArrowheads="1"/>
          </p:cNvSpPr>
          <p:nvPr/>
        </p:nvSpPr>
        <p:spPr bwMode="auto">
          <a:xfrm>
            <a:off x="2173169" y="1738745"/>
            <a:ext cx="431800" cy="646331"/>
          </a:xfrm>
          <a:prstGeom prst="rect">
            <a:avLst/>
          </a:prstGeom>
        </p:spPr>
        <p:txBody>
          <a:bodyPr wrap="square">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altLang="en-US" sz="3600" dirty="0"/>
              <a:t>3</a:t>
            </a:r>
            <a:endParaRPr lang="en-US" altLang="en-US" sz="3600" dirty="0"/>
          </a:p>
        </p:txBody>
      </p:sp>
      <p:sp>
        <p:nvSpPr>
          <p:cNvPr id="32" name="Text Box 58">
            <a:extLst>
              <a:ext uri="{FF2B5EF4-FFF2-40B4-BE49-F238E27FC236}">
                <a16:creationId xmlns:a16="http://schemas.microsoft.com/office/drawing/2014/main" xmlns="" id="{04C288D7-90E2-4552-98A0-CEDFBDB978BE}"/>
              </a:ext>
            </a:extLst>
          </p:cNvPr>
          <p:cNvSpPr txBox="1">
            <a:spLocks noChangeArrowheads="1"/>
          </p:cNvSpPr>
          <p:nvPr/>
        </p:nvSpPr>
        <p:spPr bwMode="auto">
          <a:xfrm>
            <a:off x="4124536" y="2485763"/>
            <a:ext cx="6894561" cy="584775"/>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SA" altLang="en-US" sz="3200" dirty="0"/>
              <a:t>أوجد </a:t>
            </a:r>
            <a:r>
              <a:rPr lang="ar-BH" altLang="en-US" sz="3200" dirty="0"/>
              <a:t>العامل المشترك الأكبر ( ع</a:t>
            </a:r>
            <a:r>
              <a:rPr lang="ar-SA" altLang="en-US" sz="3200" dirty="0"/>
              <a:t> . م . أ </a:t>
            </a:r>
            <a:r>
              <a:rPr lang="ar-BH" altLang="en-US" sz="3200" dirty="0"/>
              <a:t>) </a:t>
            </a:r>
            <a:r>
              <a:rPr lang="ar-SA" altLang="en-US" sz="3200" dirty="0"/>
              <a:t>للعددين </a:t>
            </a:r>
            <a:r>
              <a:rPr lang="ar-BH" altLang="en-US" sz="3200" dirty="0" smtClean="0"/>
              <a:t>30</a:t>
            </a:r>
            <a:r>
              <a:rPr lang="ar-SA" altLang="en-US" sz="3200" dirty="0" smtClean="0"/>
              <a:t> </a:t>
            </a:r>
            <a:r>
              <a:rPr lang="ar-SA" altLang="en-US" sz="3200" dirty="0"/>
              <a:t>، </a:t>
            </a:r>
            <a:r>
              <a:rPr lang="ar-BH" altLang="en-US" sz="3200" dirty="0" smtClean="0"/>
              <a:t>42</a:t>
            </a:r>
            <a:endParaRPr lang="en-US" altLang="en-US" sz="3200" dirty="0"/>
          </a:p>
        </p:txBody>
      </p:sp>
      <p:sp>
        <p:nvSpPr>
          <p:cNvPr id="33" name="Text Box 58">
            <a:extLst>
              <a:ext uri="{FF2B5EF4-FFF2-40B4-BE49-F238E27FC236}">
                <a16:creationId xmlns:a16="http://schemas.microsoft.com/office/drawing/2014/main" xmlns="" id="{157CD285-00E4-417F-B096-3D83B8A9B12C}"/>
              </a:ext>
            </a:extLst>
          </p:cNvPr>
          <p:cNvSpPr txBox="1">
            <a:spLocks noChangeArrowheads="1"/>
          </p:cNvSpPr>
          <p:nvPr/>
        </p:nvSpPr>
        <p:spPr bwMode="auto">
          <a:xfrm>
            <a:off x="2655257" y="2460580"/>
            <a:ext cx="1422714" cy="646331"/>
          </a:xfrm>
          <a:prstGeom prst="rect">
            <a:avLst/>
          </a:prstGeom>
        </p:spPr>
        <p:txBody>
          <a:bodyPr wrap="square">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altLang="en-US" sz="3600" dirty="0"/>
              <a:t>2</a:t>
            </a:r>
            <a:r>
              <a:rPr lang="ar-SA" altLang="en-US" sz="3600" dirty="0"/>
              <a:t> × </a:t>
            </a:r>
            <a:r>
              <a:rPr lang="ar-BH" altLang="en-US" sz="3600" dirty="0"/>
              <a:t>3</a:t>
            </a:r>
            <a:r>
              <a:rPr lang="ar-SA" altLang="en-US" sz="3600" dirty="0"/>
              <a:t> = </a:t>
            </a:r>
            <a:r>
              <a:rPr lang="ar-BH" altLang="en-US" sz="3600" dirty="0"/>
              <a:t>6</a:t>
            </a:r>
            <a:endParaRPr lang="en-US" altLang="en-US" sz="3600" dirty="0"/>
          </a:p>
        </p:txBody>
      </p:sp>
      <p:sp>
        <p:nvSpPr>
          <p:cNvPr id="36" name="Rectangle 35">
            <a:extLst>
              <a:ext uri="{FF2B5EF4-FFF2-40B4-BE49-F238E27FC236}">
                <a16:creationId xmlns:a16="http://schemas.microsoft.com/office/drawing/2014/main" xmlns="" id="{CBCB99D7-76E4-4CE8-9E5F-213F1706BD1A}"/>
              </a:ext>
            </a:extLst>
          </p:cNvPr>
          <p:cNvSpPr/>
          <p:nvPr/>
        </p:nvSpPr>
        <p:spPr>
          <a:xfrm>
            <a:off x="2935637" y="574328"/>
            <a:ext cx="159934" cy="232328"/>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9" name="Rectangle 38">
            <a:extLst>
              <a:ext uri="{FF2B5EF4-FFF2-40B4-BE49-F238E27FC236}">
                <a16:creationId xmlns:a16="http://schemas.microsoft.com/office/drawing/2014/main" xmlns="" id="{12260C0C-0E5F-48DA-9303-F22B1C569E4F}"/>
              </a:ext>
            </a:extLst>
          </p:cNvPr>
          <p:cNvSpPr/>
          <p:nvPr/>
        </p:nvSpPr>
        <p:spPr>
          <a:xfrm>
            <a:off x="2935637" y="1200739"/>
            <a:ext cx="165142" cy="232328"/>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3" name="Rectangle 42">
            <a:extLst>
              <a:ext uri="{FF2B5EF4-FFF2-40B4-BE49-F238E27FC236}">
                <a16:creationId xmlns:a16="http://schemas.microsoft.com/office/drawing/2014/main" xmlns="" id="{15F43D6C-CDCA-4911-B078-FDB7F6FFA8AC}"/>
              </a:ext>
            </a:extLst>
          </p:cNvPr>
          <p:cNvSpPr/>
          <p:nvPr/>
        </p:nvSpPr>
        <p:spPr>
          <a:xfrm>
            <a:off x="2409250" y="572118"/>
            <a:ext cx="159934" cy="2323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4" name="Rectangle 43">
            <a:extLst>
              <a:ext uri="{FF2B5EF4-FFF2-40B4-BE49-F238E27FC236}">
                <a16:creationId xmlns:a16="http://schemas.microsoft.com/office/drawing/2014/main" xmlns="" id="{A10B28E3-415A-4883-BF5C-381AF77414AA}"/>
              </a:ext>
            </a:extLst>
          </p:cNvPr>
          <p:cNvSpPr/>
          <p:nvPr/>
        </p:nvSpPr>
        <p:spPr>
          <a:xfrm>
            <a:off x="2409250" y="1207673"/>
            <a:ext cx="165142" cy="2323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6" name="Text Box 58">
            <a:extLst>
              <a:ext uri="{FF2B5EF4-FFF2-40B4-BE49-F238E27FC236}">
                <a16:creationId xmlns:a16="http://schemas.microsoft.com/office/drawing/2014/main" xmlns="" id="{03900881-F2F2-4B9A-81DA-ECB15A0525EF}"/>
              </a:ext>
            </a:extLst>
          </p:cNvPr>
          <p:cNvSpPr txBox="1">
            <a:spLocks noChangeArrowheads="1"/>
          </p:cNvSpPr>
          <p:nvPr/>
        </p:nvSpPr>
        <p:spPr bwMode="auto">
          <a:xfrm>
            <a:off x="1330445" y="412665"/>
            <a:ext cx="2568976" cy="646331"/>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BH" altLang="en-US" sz="3600" dirty="0">
                <a:solidFill>
                  <a:srgbClr val="FF0000"/>
                </a:solidFill>
              </a:rPr>
              <a:t>30</a:t>
            </a:r>
            <a:r>
              <a:rPr lang="ar-SA" altLang="en-US" sz="3600" dirty="0">
                <a:solidFill>
                  <a:srgbClr val="0C6DFF"/>
                </a:solidFill>
              </a:rPr>
              <a:t> = </a:t>
            </a:r>
            <a:r>
              <a:rPr lang="ar-BH" altLang="en-US" sz="3600" dirty="0">
                <a:solidFill>
                  <a:srgbClr val="0C6DFF"/>
                </a:solidFill>
              </a:rPr>
              <a:t>2</a:t>
            </a:r>
            <a:r>
              <a:rPr lang="ar-SA" altLang="en-US" sz="3600" dirty="0">
                <a:solidFill>
                  <a:srgbClr val="0C6DFF"/>
                </a:solidFill>
              </a:rPr>
              <a:t> × </a:t>
            </a:r>
            <a:r>
              <a:rPr lang="ar-BH" altLang="en-US" sz="3600" dirty="0">
                <a:solidFill>
                  <a:srgbClr val="0C6DFF"/>
                </a:solidFill>
              </a:rPr>
              <a:t>3 × 5</a:t>
            </a:r>
            <a:endParaRPr lang="en-US" altLang="en-US" sz="3600" dirty="0">
              <a:solidFill>
                <a:srgbClr val="0C6DFF"/>
              </a:solidFill>
            </a:endParaRPr>
          </a:p>
        </p:txBody>
      </p:sp>
      <p:sp>
        <p:nvSpPr>
          <p:cNvPr id="27" name="Text Box 58">
            <a:extLst>
              <a:ext uri="{FF2B5EF4-FFF2-40B4-BE49-F238E27FC236}">
                <a16:creationId xmlns:a16="http://schemas.microsoft.com/office/drawing/2014/main" xmlns="" id="{BA854B3F-A615-4780-911C-0C56DB0A994D}"/>
              </a:ext>
            </a:extLst>
          </p:cNvPr>
          <p:cNvSpPr txBox="1">
            <a:spLocks noChangeArrowheads="1"/>
          </p:cNvSpPr>
          <p:nvPr/>
        </p:nvSpPr>
        <p:spPr bwMode="auto">
          <a:xfrm>
            <a:off x="1408073" y="1042583"/>
            <a:ext cx="2494368" cy="646331"/>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BH" altLang="en-US" sz="3600" dirty="0">
                <a:solidFill>
                  <a:srgbClr val="FF0000"/>
                </a:solidFill>
              </a:rPr>
              <a:t>42</a:t>
            </a:r>
            <a:r>
              <a:rPr lang="ar-SA" altLang="en-US" sz="3600" dirty="0">
                <a:solidFill>
                  <a:srgbClr val="0C6DFF"/>
                </a:solidFill>
              </a:rPr>
              <a:t> = 2 × 3 × </a:t>
            </a:r>
            <a:r>
              <a:rPr lang="ar-BH" altLang="en-US" sz="3600" dirty="0">
                <a:solidFill>
                  <a:srgbClr val="0C6DFF"/>
                </a:solidFill>
              </a:rPr>
              <a:t>7</a:t>
            </a:r>
            <a:endParaRPr lang="en-US" altLang="en-US" sz="3600" dirty="0">
              <a:solidFill>
                <a:srgbClr val="0C6DFF"/>
              </a:solidFill>
            </a:endParaRPr>
          </a:p>
        </p:txBody>
      </p:sp>
      <p:sp>
        <p:nvSpPr>
          <p:cNvPr id="37" name="Text Box 58">
            <a:extLst>
              <a:ext uri="{FF2B5EF4-FFF2-40B4-BE49-F238E27FC236}">
                <a16:creationId xmlns:a16="http://schemas.microsoft.com/office/drawing/2014/main" xmlns="" id="{93EDB4E0-0E95-44D2-AF6C-DC9D67EC51EA}"/>
              </a:ext>
            </a:extLst>
          </p:cNvPr>
          <p:cNvSpPr txBox="1">
            <a:spLocks noChangeArrowheads="1"/>
          </p:cNvSpPr>
          <p:nvPr/>
        </p:nvSpPr>
        <p:spPr bwMode="auto">
          <a:xfrm>
            <a:off x="3786758" y="3337811"/>
            <a:ext cx="5995449" cy="646331"/>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SA" altLang="en-US" sz="3600" dirty="0"/>
              <a:t>حل</a:t>
            </a:r>
            <a:r>
              <a:rPr lang="ar-BH" altLang="en-US" sz="3600" dirty="0"/>
              <a:t>ّ</a:t>
            </a:r>
            <a:r>
              <a:rPr lang="ar-SA" altLang="en-US" sz="3600" dirty="0"/>
              <a:t>ل </a:t>
            </a:r>
            <a:r>
              <a:rPr lang="ar-BH" altLang="en-US" sz="3600" dirty="0"/>
              <a:t>الأعداد</a:t>
            </a:r>
            <a:r>
              <a:rPr lang="ar-SA" altLang="en-US" sz="3600" dirty="0"/>
              <a:t> </a:t>
            </a:r>
            <a:r>
              <a:rPr lang="ar-BH" altLang="en-US" sz="3600" dirty="0">
                <a:solidFill>
                  <a:srgbClr val="FF0000"/>
                </a:solidFill>
              </a:rPr>
              <a:t>25</a:t>
            </a:r>
            <a:r>
              <a:rPr lang="ar-SA" altLang="en-US" sz="3600" dirty="0"/>
              <a:t> ، </a:t>
            </a:r>
            <a:r>
              <a:rPr lang="ar-BH" altLang="en-US" sz="3600" dirty="0">
                <a:solidFill>
                  <a:srgbClr val="FF0000"/>
                </a:solidFill>
              </a:rPr>
              <a:t>30</a:t>
            </a:r>
            <a:r>
              <a:rPr lang="ar-SA" altLang="en-US" sz="3600" dirty="0"/>
              <a:t> ، </a:t>
            </a:r>
            <a:r>
              <a:rPr lang="ar-BH" altLang="en-US" sz="3600" dirty="0">
                <a:solidFill>
                  <a:srgbClr val="FF0000"/>
                </a:solidFill>
              </a:rPr>
              <a:t>45</a:t>
            </a:r>
            <a:r>
              <a:rPr lang="ar-SA" altLang="en-US" sz="3600" dirty="0"/>
              <a:t> إلى عواملها الأولية</a:t>
            </a:r>
            <a:endParaRPr lang="en-US" altLang="en-US" sz="3600" dirty="0"/>
          </a:p>
        </p:txBody>
      </p:sp>
      <p:sp>
        <p:nvSpPr>
          <p:cNvPr id="38" name="Text Box 58">
            <a:extLst>
              <a:ext uri="{FF2B5EF4-FFF2-40B4-BE49-F238E27FC236}">
                <a16:creationId xmlns:a16="http://schemas.microsoft.com/office/drawing/2014/main" xmlns="" id="{D76AE6D5-D322-4E05-B43E-2F7D8E34AE10}"/>
              </a:ext>
            </a:extLst>
          </p:cNvPr>
          <p:cNvSpPr txBox="1">
            <a:spLocks noChangeArrowheads="1"/>
          </p:cNvSpPr>
          <p:nvPr/>
        </p:nvSpPr>
        <p:spPr bwMode="auto">
          <a:xfrm>
            <a:off x="3402833" y="4680631"/>
            <a:ext cx="6728709" cy="646331"/>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SA" altLang="en-US" sz="3600" dirty="0"/>
              <a:t>ما العوامل </a:t>
            </a:r>
            <a:r>
              <a:rPr lang="ar-SA" altLang="en-US" sz="3600" dirty="0" smtClean="0"/>
              <a:t>الأولية</a:t>
            </a:r>
            <a:r>
              <a:rPr lang="ar-BH" altLang="en-US" sz="3600" dirty="0" smtClean="0"/>
              <a:t> </a:t>
            </a:r>
            <a:r>
              <a:rPr lang="ar-SA" altLang="en-US" sz="3600" dirty="0" smtClean="0"/>
              <a:t>المشتركة </a:t>
            </a:r>
            <a:r>
              <a:rPr lang="ar-SA" altLang="en-US" sz="3600" dirty="0" err="1" smtClean="0"/>
              <a:t>لل</a:t>
            </a:r>
            <a:r>
              <a:rPr lang="ar-BH" altLang="en-US" sz="3600" dirty="0" smtClean="0"/>
              <a:t>أ</a:t>
            </a:r>
            <a:r>
              <a:rPr lang="ar-SA" altLang="en-US" sz="3600" dirty="0" smtClean="0"/>
              <a:t>عد</a:t>
            </a:r>
            <a:r>
              <a:rPr lang="ar-BH" altLang="en-US" sz="3600" dirty="0" smtClean="0"/>
              <a:t>ا</a:t>
            </a:r>
            <a:r>
              <a:rPr lang="ar-SA" altLang="en-US" sz="3600" dirty="0" smtClean="0"/>
              <a:t>د </a:t>
            </a:r>
            <a:r>
              <a:rPr lang="ar-BH" altLang="en-US" sz="3600" dirty="0"/>
              <a:t>25</a:t>
            </a:r>
            <a:r>
              <a:rPr lang="ar-SA" altLang="en-US" sz="3600" dirty="0"/>
              <a:t> ، </a:t>
            </a:r>
            <a:r>
              <a:rPr lang="ar-BH" altLang="en-US" sz="3600" dirty="0"/>
              <a:t>30، 45</a:t>
            </a:r>
            <a:r>
              <a:rPr lang="ar-SA" altLang="en-US" sz="3600" dirty="0"/>
              <a:t>؟</a:t>
            </a:r>
            <a:endParaRPr lang="en-US" altLang="en-US" sz="3600" dirty="0"/>
          </a:p>
        </p:txBody>
      </p:sp>
      <p:sp>
        <p:nvSpPr>
          <p:cNvPr id="40" name="Text Box 58">
            <a:extLst>
              <a:ext uri="{FF2B5EF4-FFF2-40B4-BE49-F238E27FC236}">
                <a16:creationId xmlns:a16="http://schemas.microsoft.com/office/drawing/2014/main" xmlns="" id="{390FDC86-22D4-4E04-AF2B-902A0B2CAC2D}"/>
              </a:ext>
            </a:extLst>
          </p:cNvPr>
          <p:cNvSpPr txBox="1">
            <a:spLocks noChangeArrowheads="1"/>
          </p:cNvSpPr>
          <p:nvPr/>
        </p:nvSpPr>
        <p:spPr bwMode="auto">
          <a:xfrm>
            <a:off x="3146010" y="4651761"/>
            <a:ext cx="431800" cy="646331"/>
          </a:xfrm>
          <a:prstGeom prst="rect">
            <a:avLst/>
          </a:prstGeom>
        </p:spPr>
        <p:txBody>
          <a:bodyPr wrap="square">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altLang="en-US" sz="3600" dirty="0"/>
              <a:t>5</a:t>
            </a:r>
            <a:endParaRPr lang="en-US" altLang="en-US" sz="3600" dirty="0"/>
          </a:p>
        </p:txBody>
      </p:sp>
      <p:sp>
        <p:nvSpPr>
          <p:cNvPr id="45" name="Text Box 58">
            <a:extLst>
              <a:ext uri="{FF2B5EF4-FFF2-40B4-BE49-F238E27FC236}">
                <a16:creationId xmlns:a16="http://schemas.microsoft.com/office/drawing/2014/main" xmlns="" id="{A5CADA57-9A09-4A82-B1C3-E1CC6767BF4C}"/>
              </a:ext>
            </a:extLst>
          </p:cNvPr>
          <p:cNvSpPr txBox="1">
            <a:spLocks noChangeArrowheads="1"/>
          </p:cNvSpPr>
          <p:nvPr/>
        </p:nvSpPr>
        <p:spPr bwMode="auto">
          <a:xfrm>
            <a:off x="3786758" y="5339553"/>
            <a:ext cx="7232323" cy="584775"/>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SA" altLang="en-US" sz="3200" dirty="0"/>
              <a:t>أوجد </a:t>
            </a:r>
            <a:r>
              <a:rPr lang="ar-BH" altLang="en-US" sz="3200" dirty="0"/>
              <a:t>العامل المشترك الأكبر ( ع</a:t>
            </a:r>
            <a:r>
              <a:rPr lang="ar-SA" altLang="en-US" sz="3200" dirty="0"/>
              <a:t> . م . أ </a:t>
            </a:r>
            <a:r>
              <a:rPr lang="ar-BH" altLang="en-US" sz="3200" dirty="0"/>
              <a:t>) للأعداد </a:t>
            </a:r>
            <a:r>
              <a:rPr lang="ar-SA" altLang="en-US" sz="3200" dirty="0"/>
              <a:t> </a:t>
            </a:r>
            <a:r>
              <a:rPr lang="ar-BH" altLang="en-US" sz="3200" dirty="0"/>
              <a:t>25</a:t>
            </a:r>
            <a:r>
              <a:rPr lang="ar-SA" altLang="en-US" sz="3200" dirty="0"/>
              <a:t> ، </a:t>
            </a:r>
            <a:r>
              <a:rPr lang="ar-BH" altLang="en-US" sz="3200" dirty="0"/>
              <a:t>30، 45</a:t>
            </a:r>
            <a:endParaRPr lang="en-US" altLang="en-US" sz="3200" dirty="0"/>
          </a:p>
        </p:txBody>
      </p:sp>
      <p:sp>
        <p:nvSpPr>
          <p:cNvPr id="46" name="Text Box 58">
            <a:extLst>
              <a:ext uri="{FF2B5EF4-FFF2-40B4-BE49-F238E27FC236}">
                <a16:creationId xmlns:a16="http://schemas.microsoft.com/office/drawing/2014/main" xmlns="" id="{E1BF18D2-FC8F-43DD-AA72-BD2C341CF0E0}"/>
              </a:ext>
            </a:extLst>
          </p:cNvPr>
          <p:cNvSpPr txBox="1">
            <a:spLocks noChangeArrowheads="1"/>
          </p:cNvSpPr>
          <p:nvPr/>
        </p:nvSpPr>
        <p:spPr bwMode="auto">
          <a:xfrm>
            <a:off x="3460008" y="5318104"/>
            <a:ext cx="466483" cy="646331"/>
          </a:xfrm>
          <a:prstGeom prst="rect">
            <a:avLst/>
          </a:prstGeom>
        </p:spPr>
        <p:txBody>
          <a:bodyPr wrap="square">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altLang="en-US" sz="3600" dirty="0"/>
              <a:t>5</a:t>
            </a:r>
            <a:endParaRPr lang="en-US" altLang="en-US" sz="3600" dirty="0"/>
          </a:p>
        </p:txBody>
      </p:sp>
      <p:sp>
        <p:nvSpPr>
          <p:cNvPr id="47" name="Rectangle 46">
            <a:extLst>
              <a:ext uri="{FF2B5EF4-FFF2-40B4-BE49-F238E27FC236}">
                <a16:creationId xmlns:a16="http://schemas.microsoft.com/office/drawing/2014/main" xmlns="" id="{AD97A981-6F17-4CB2-85B9-5DF2276E6034}"/>
              </a:ext>
            </a:extLst>
          </p:cNvPr>
          <p:cNvSpPr/>
          <p:nvPr/>
        </p:nvSpPr>
        <p:spPr>
          <a:xfrm>
            <a:off x="2592718" y="3379717"/>
            <a:ext cx="159934" cy="232328"/>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8" name="Rectangle 47">
            <a:extLst>
              <a:ext uri="{FF2B5EF4-FFF2-40B4-BE49-F238E27FC236}">
                <a16:creationId xmlns:a16="http://schemas.microsoft.com/office/drawing/2014/main" xmlns="" id="{7D1C2738-E09A-41F7-AA8C-796955EC2FFA}"/>
              </a:ext>
            </a:extLst>
          </p:cNvPr>
          <p:cNvSpPr/>
          <p:nvPr/>
        </p:nvSpPr>
        <p:spPr>
          <a:xfrm>
            <a:off x="1565570" y="3832717"/>
            <a:ext cx="165142" cy="232328"/>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1" name="Text Box 58">
            <a:extLst>
              <a:ext uri="{FF2B5EF4-FFF2-40B4-BE49-F238E27FC236}">
                <a16:creationId xmlns:a16="http://schemas.microsoft.com/office/drawing/2014/main" xmlns="" id="{3BE15338-F5C4-4011-9667-D47BD2EE75AB}"/>
              </a:ext>
            </a:extLst>
          </p:cNvPr>
          <p:cNvSpPr txBox="1">
            <a:spLocks noChangeArrowheads="1"/>
          </p:cNvSpPr>
          <p:nvPr/>
        </p:nvSpPr>
        <p:spPr bwMode="auto">
          <a:xfrm>
            <a:off x="1005814" y="3218054"/>
            <a:ext cx="2568976" cy="646331"/>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BH" altLang="en-US" sz="3600" dirty="0">
                <a:solidFill>
                  <a:srgbClr val="FF0000"/>
                </a:solidFill>
              </a:rPr>
              <a:t>25</a:t>
            </a:r>
            <a:r>
              <a:rPr lang="ar-SA" altLang="en-US" sz="3600" dirty="0">
                <a:solidFill>
                  <a:srgbClr val="0C6DFF"/>
                </a:solidFill>
              </a:rPr>
              <a:t> = </a:t>
            </a:r>
            <a:r>
              <a:rPr lang="ar-BH" altLang="en-US" sz="3600" dirty="0">
                <a:solidFill>
                  <a:srgbClr val="0C6DFF"/>
                </a:solidFill>
              </a:rPr>
              <a:t>5</a:t>
            </a:r>
            <a:r>
              <a:rPr lang="ar-SA" altLang="en-US" sz="3600" dirty="0">
                <a:solidFill>
                  <a:srgbClr val="0C6DFF"/>
                </a:solidFill>
              </a:rPr>
              <a:t> × </a:t>
            </a:r>
            <a:r>
              <a:rPr lang="ar-BH" altLang="en-US" sz="3600" dirty="0">
                <a:solidFill>
                  <a:srgbClr val="0C6DFF"/>
                </a:solidFill>
              </a:rPr>
              <a:t>5</a:t>
            </a:r>
            <a:endParaRPr lang="en-US" altLang="en-US" sz="3600" dirty="0">
              <a:solidFill>
                <a:srgbClr val="0C6DFF"/>
              </a:solidFill>
            </a:endParaRPr>
          </a:p>
        </p:txBody>
      </p:sp>
      <p:sp>
        <p:nvSpPr>
          <p:cNvPr id="52" name="Text Box 58">
            <a:extLst>
              <a:ext uri="{FF2B5EF4-FFF2-40B4-BE49-F238E27FC236}">
                <a16:creationId xmlns:a16="http://schemas.microsoft.com/office/drawing/2014/main" xmlns="" id="{188DCABE-4A7D-44AA-81BF-3F4A52B0A855}"/>
              </a:ext>
            </a:extLst>
          </p:cNvPr>
          <p:cNvSpPr txBox="1">
            <a:spLocks noChangeArrowheads="1"/>
          </p:cNvSpPr>
          <p:nvPr/>
        </p:nvSpPr>
        <p:spPr bwMode="auto">
          <a:xfrm>
            <a:off x="1080422" y="3674561"/>
            <a:ext cx="2494368" cy="646331"/>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BH" altLang="en-US" sz="3600" dirty="0">
                <a:solidFill>
                  <a:srgbClr val="FF0000"/>
                </a:solidFill>
              </a:rPr>
              <a:t>30</a:t>
            </a:r>
            <a:r>
              <a:rPr lang="ar-SA" altLang="en-US" sz="3600" dirty="0">
                <a:solidFill>
                  <a:srgbClr val="0C6DFF"/>
                </a:solidFill>
              </a:rPr>
              <a:t> = 2 × 3 × </a:t>
            </a:r>
            <a:r>
              <a:rPr lang="ar-BH" altLang="en-US" sz="3600" dirty="0">
                <a:solidFill>
                  <a:srgbClr val="0C6DFF"/>
                </a:solidFill>
              </a:rPr>
              <a:t>5</a:t>
            </a:r>
            <a:endParaRPr lang="en-US" altLang="en-US" sz="3600" dirty="0">
              <a:solidFill>
                <a:srgbClr val="0C6DFF"/>
              </a:solidFill>
            </a:endParaRPr>
          </a:p>
        </p:txBody>
      </p:sp>
      <p:cxnSp>
        <p:nvCxnSpPr>
          <p:cNvPr id="5" name="Straight Connector 4">
            <a:extLst>
              <a:ext uri="{FF2B5EF4-FFF2-40B4-BE49-F238E27FC236}">
                <a16:creationId xmlns:a16="http://schemas.microsoft.com/office/drawing/2014/main" xmlns="" id="{5DF00F8F-8360-496E-8B3E-D9C9E28C4FEB}"/>
              </a:ext>
            </a:extLst>
          </p:cNvPr>
          <p:cNvCxnSpPr/>
          <p:nvPr/>
        </p:nvCxnSpPr>
        <p:spPr>
          <a:xfrm flipH="1">
            <a:off x="1252728" y="3247955"/>
            <a:ext cx="8878824"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DA3D9260-CDA6-49A2-93A8-7C5939682CCA}"/>
              </a:ext>
            </a:extLst>
          </p:cNvPr>
          <p:cNvSpPr/>
          <p:nvPr/>
        </p:nvSpPr>
        <p:spPr>
          <a:xfrm>
            <a:off x="1583962" y="4335752"/>
            <a:ext cx="165142" cy="232328"/>
          </a:xfrm>
          <a:prstGeom prst="rect">
            <a:avLst/>
          </a:prstGeom>
          <a:solidFill>
            <a:srgbClr val="F0D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5" name="Text Box 58">
            <a:extLst>
              <a:ext uri="{FF2B5EF4-FFF2-40B4-BE49-F238E27FC236}">
                <a16:creationId xmlns:a16="http://schemas.microsoft.com/office/drawing/2014/main" xmlns="" id="{EAC35A42-6579-4F64-810D-C3EEE8D223D0}"/>
              </a:ext>
            </a:extLst>
          </p:cNvPr>
          <p:cNvSpPr txBox="1">
            <a:spLocks noChangeArrowheads="1"/>
          </p:cNvSpPr>
          <p:nvPr/>
        </p:nvSpPr>
        <p:spPr bwMode="auto">
          <a:xfrm>
            <a:off x="1170435" y="4177596"/>
            <a:ext cx="2422747" cy="646331"/>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BH" altLang="en-US" sz="3600" dirty="0">
                <a:solidFill>
                  <a:srgbClr val="FF0000"/>
                </a:solidFill>
              </a:rPr>
              <a:t>45</a:t>
            </a:r>
            <a:r>
              <a:rPr lang="ar-SA" altLang="en-US" sz="3600" dirty="0">
                <a:solidFill>
                  <a:srgbClr val="0C6DFF"/>
                </a:solidFill>
              </a:rPr>
              <a:t> = </a:t>
            </a:r>
            <a:r>
              <a:rPr lang="ar-BH" altLang="en-US" sz="3600" dirty="0">
                <a:solidFill>
                  <a:srgbClr val="0C6DFF"/>
                </a:solidFill>
              </a:rPr>
              <a:t>3</a:t>
            </a:r>
            <a:r>
              <a:rPr lang="ar-SA" altLang="en-US" sz="3600" dirty="0">
                <a:solidFill>
                  <a:srgbClr val="0C6DFF"/>
                </a:solidFill>
              </a:rPr>
              <a:t> × </a:t>
            </a:r>
            <a:r>
              <a:rPr lang="ar-BH" altLang="en-US" sz="3600" dirty="0">
                <a:solidFill>
                  <a:srgbClr val="0C6DFF"/>
                </a:solidFill>
              </a:rPr>
              <a:t>3</a:t>
            </a:r>
            <a:r>
              <a:rPr lang="ar-SA" altLang="en-US" sz="3600" dirty="0">
                <a:solidFill>
                  <a:srgbClr val="0C6DFF"/>
                </a:solidFill>
              </a:rPr>
              <a:t> × </a:t>
            </a:r>
            <a:r>
              <a:rPr lang="ar-BH" altLang="en-US" sz="3600" dirty="0">
                <a:solidFill>
                  <a:srgbClr val="0C6DFF"/>
                </a:solidFill>
              </a:rPr>
              <a:t>5</a:t>
            </a:r>
            <a:endParaRPr lang="en-US" altLang="en-US" sz="3600" dirty="0">
              <a:solidFill>
                <a:srgbClr val="0C6D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ppt_x</p:attrName>
                                        </p:attrNameLst>
                                      </p:cBhvr>
                                      <p:tavLst>
                                        <p:tav tm="0">
                                          <p:val>
                                            <p:strVal val="#ppt_x-.2"/>
                                          </p:val>
                                        </p:tav>
                                        <p:tav tm="100000">
                                          <p:val>
                                            <p:strVal val="#ppt_x"/>
                                          </p:val>
                                        </p:tav>
                                      </p:tavLst>
                                    </p:anim>
                                    <p:anim calcmode="lin" valueType="num">
                                      <p:cBhvr>
                                        <p:cTn id="1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ppt_x</p:attrName>
                                        </p:attrNameLst>
                                      </p:cBhvr>
                                      <p:tavLst>
                                        <p:tav tm="0">
                                          <p:val>
                                            <p:strVal val="#ppt_x-.2"/>
                                          </p:val>
                                        </p:tav>
                                        <p:tav tm="100000">
                                          <p:val>
                                            <p:strVal val="#ppt_x"/>
                                          </p:val>
                                        </p:tav>
                                      </p:tavLst>
                                    </p:anim>
                                    <p:anim calcmode="lin" valueType="num">
                                      <p:cBhvr>
                                        <p:cTn id="20"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right)">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right)">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1000" fill="hold"/>
                                        <p:tgtEl>
                                          <p:spTgt spid="51"/>
                                        </p:tgtEl>
                                        <p:attrNameLst>
                                          <p:attrName>ppt_x</p:attrName>
                                        </p:attrNameLst>
                                      </p:cBhvr>
                                      <p:tavLst>
                                        <p:tav tm="0">
                                          <p:val>
                                            <p:strVal val="#ppt_x-.2"/>
                                          </p:val>
                                        </p:tav>
                                        <p:tav tm="100000">
                                          <p:val>
                                            <p:strVal val="#ppt_x"/>
                                          </p:val>
                                        </p:tav>
                                      </p:tavLst>
                                    </p:anim>
                                    <p:anim calcmode="lin" valueType="num">
                                      <p:cBhvr>
                                        <p:cTn id="84"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85" dur="1000"/>
                                        <p:tgtEl>
                                          <p:spTgt spid="51"/>
                                        </p:tgtEl>
                                      </p:cBhvr>
                                    </p:animEffec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1000" fill="hold"/>
                                        <p:tgtEl>
                                          <p:spTgt spid="52"/>
                                        </p:tgtEl>
                                        <p:attrNameLst>
                                          <p:attrName>ppt_x</p:attrName>
                                        </p:attrNameLst>
                                      </p:cBhvr>
                                      <p:tavLst>
                                        <p:tav tm="0">
                                          <p:val>
                                            <p:strVal val="#ppt_x-.2"/>
                                          </p:val>
                                        </p:tav>
                                        <p:tav tm="100000">
                                          <p:val>
                                            <p:strVal val="#ppt_x"/>
                                          </p:val>
                                        </p:tav>
                                      </p:tavLst>
                                    </p:anim>
                                    <p:anim calcmode="lin" valueType="num">
                                      <p:cBhvr>
                                        <p:cTn id="91"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92" dur="1000"/>
                                        <p:tgtEl>
                                          <p:spTgt spid="52"/>
                                        </p:tgtEl>
                                      </p:cBhvr>
                                    </p:animEffect>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1000" fill="hold"/>
                                        <p:tgtEl>
                                          <p:spTgt spid="55"/>
                                        </p:tgtEl>
                                        <p:attrNameLst>
                                          <p:attrName>ppt_x</p:attrName>
                                        </p:attrNameLst>
                                      </p:cBhvr>
                                      <p:tavLst>
                                        <p:tav tm="0">
                                          <p:val>
                                            <p:strVal val="#ppt_x-.2"/>
                                          </p:val>
                                        </p:tav>
                                        <p:tav tm="100000">
                                          <p:val>
                                            <p:strVal val="#ppt_x"/>
                                          </p:val>
                                        </p:tav>
                                      </p:tavLst>
                                    </p:anim>
                                    <p:anim calcmode="lin" valueType="num">
                                      <p:cBhvr>
                                        <p:cTn id="98"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99" dur="1000"/>
                                        <p:tgtEl>
                                          <p:spTgt spid="5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wipe(up)">
                                      <p:cBhvr>
                                        <p:cTn id="104" dur="500"/>
                                        <p:tgtEl>
                                          <p:spTgt spid="47"/>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up)">
                                      <p:cBhvr>
                                        <p:cTn id="107" dur="500"/>
                                        <p:tgtEl>
                                          <p:spTgt spid="48"/>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up)">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2"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right)">
                                      <p:cBhvr>
                                        <p:cTn id="115" dur="500"/>
                                        <p:tgtEl>
                                          <p:spTgt spid="38"/>
                                        </p:tgtEl>
                                      </p:cBhvr>
                                    </p:animEffect>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1000"/>
                                        <p:tgtEl>
                                          <p:spTgt spid="40"/>
                                        </p:tgtEl>
                                      </p:cBhvr>
                                    </p:animEffect>
                                    <p:anim calcmode="lin" valueType="num">
                                      <p:cBhvr>
                                        <p:cTn id="121" dur="1000" fill="hold"/>
                                        <p:tgtEl>
                                          <p:spTgt spid="40"/>
                                        </p:tgtEl>
                                        <p:attrNameLst>
                                          <p:attrName>ppt_x</p:attrName>
                                        </p:attrNameLst>
                                      </p:cBhvr>
                                      <p:tavLst>
                                        <p:tav tm="0">
                                          <p:val>
                                            <p:strVal val="#ppt_x"/>
                                          </p:val>
                                        </p:tav>
                                        <p:tav tm="100000">
                                          <p:val>
                                            <p:strVal val="#ppt_x"/>
                                          </p:val>
                                        </p:tav>
                                      </p:tavLst>
                                    </p:anim>
                                    <p:anim calcmode="lin" valueType="num">
                                      <p:cBhvr>
                                        <p:cTn id="12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wipe(right)">
                                      <p:cBhvr>
                                        <p:cTn id="127" dur="500"/>
                                        <p:tgtEl>
                                          <p:spTgt spid="45"/>
                                        </p:tgtEl>
                                      </p:cBhvr>
                                    </p:animEffect>
                                  </p:childTnLst>
                                </p:cTn>
                              </p:par>
                              <p:par>
                                <p:cTn id="128" presetID="47" presetClass="entr" presetSubtype="0" fill="hold" grpId="0" nodeType="with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fade">
                                      <p:cBhvr>
                                        <p:cTn id="130" dur="1000"/>
                                        <p:tgtEl>
                                          <p:spTgt spid="46"/>
                                        </p:tgtEl>
                                      </p:cBhvr>
                                    </p:animEffect>
                                    <p:anim calcmode="lin" valueType="num">
                                      <p:cBhvr>
                                        <p:cTn id="131" dur="1000" fill="hold"/>
                                        <p:tgtEl>
                                          <p:spTgt spid="46"/>
                                        </p:tgtEl>
                                        <p:attrNameLst>
                                          <p:attrName>ppt_x</p:attrName>
                                        </p:attrNameLst>
                                      </p:cBhvr>
                                      <p:tavLst>
                                        <p:tav tm="0">
                                          <p:val>
                                            <p:strVal val="#ppt_x"/>
                                          </p:val>
                                        </p:tav>
                                        <p:tav tm="100000">
                                          <p:val>
                                            <p:strVal val="#ppt_x"/>
                                          </p:val>
                                        </p:tav>
                                      </p:tavLst>
                                    </p:anim>
                                    <p:anim calcmode="lin" valueType="num">
                                      <p:cBhvr>
                                        <p:cTn id="13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0" grpId="0"/>
      <p:bldP spid="31" grpId="0"/>
      <p:bldP spid="32" grpId="0"/>
      <p:bldP spid="33" grpId="0"/>
      <p:bldP spid="36" grpId="0" animBg="1"/>
      <p:bldP spid="39" grpId="0" animBg="1"/>
      <p:bldP spid="43" grpId="0" animBg="1"/>
      <p:bldP spid="44" grpId="0" animBg="1"/>
      <p:bldP spid="26" grpId="0"/>
      <p:bldP spid="27" grpId="0"/>
      <p:bldP spid="37" grpId="0"/>
      <p:bldP spid="38" grpId="0"/>
      <p:bldP spid="40" grpId="0"/>
      <p:bldP spid="45" grpId="0"/>
      <p:bldP spid="46" grpId="0"/>
      <p:bldP spid="47" grpId="0" animBg="1"/>
      <p:bldP spid="48" grpId="0" animBg="1"/>
      <p:bldP spid="51" grpId="0"/>
      <p:bldP spid="52" grpId="0"/>
      <p:bldP spid="53" grpId="0" animBg="1"/>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925">
            <a:extLst>
              <a:ext uri="{FF2B5EF4-FFF2-40B4-BE49-F238E27FC236}">
                <a16:creationId xmlns:a16="http://schemas.microsoft.com/office/drawing/2014/main" xmlns="" id="{1789ABFD-8AB7-4CB6-971B-747148288604}"/>
              </a:ext>
            </a:extLst>
          </p:cNvPr>
          <p:cNvSpPr txBox="1">
            <a:spLocks noChangeArrowheads="1"/>
          </p:cNvSpPr>
          <p:nvPr/>
        </p:nvSpPr>
        <p:spPr bwMode="auto">
          <a:xfrm>
            <a:off x="5533696" y="140066"/>
            <a:ext cx="6120574" cy="6008807"/>
          </a:xfrm>
          <a:prstGeom prst="roundRect">
            <a:avLst>
              <a:gd name="adj" fmla="val 13946"/>
            </a:avLst>
          </a:prstGeom>
          <a:noFill/>
          <a:ln w="19050">
            <a:solidFill>
              <a:schemeClr val="accent4">
                <a:lumMod val="75000"/>
              </a:schemeClr>
            </a:solidFill>
            <a:miter lim="800000"/>
            <a:headEnd/>
            <a:tailEnd/>
          </a:ln>
        </p:spPr>
        <p:txBody>
          <a:bodyPr rot="0" vert="horz" wrap="square" lIns="0" tIns="0" rIns="0" bIns="0" anchor="t" anchorCtr="0" upright="1">
            <a:noAutofit/>
          </a:bodyPr>
          <a:lstStyle/>
          <a:p>
            <a:pPr marL="0" marR="0" algn="ctr" rtl="1">
              <a:spcBef>
                <a:spcPts val="0"/>
              </a:spcBef>
              <a:spcAft>
                <a:spcPts val="0"/>
              </a:spcAft>
            </a:pPr>
            <a:r>
              <a:rPr lang="ar-BH" sz="1100" b="1">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6" name="Text Box 61">
            <a:extLst>
              <a:ext uri="{FF2B5EF4-FFF2-40B4-BE49-F238E27FC236}">
                <a16:creationId xmlns:a16="http://schemas.microsoft.com/office/drawing/2014/main" xmlns="" id="{5BB463F0-FAD3-443A-A67C-166F942D1369}"/>
              </a:ext>
            </a:extLst>
          </p:cNvPr>
          <p:cNvSpPr txBox="1"/>
          <p:nvPr/>
        </p:nvSpPr>
        <p:spPr>
          <a:xfrm>
            <a:off x="5533696" y="920022"/>
            <a:ext cx="6070508" cy="514487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r>
              <a:rPr lang="ar-BH" sz="3600" dirty="0">
                <a:solidFill>
                  <a:srgbClr val="0C6DFF"/>
                </a:solidFill>
                <a:latin typeface="Sakkal Majalla" panose="02000000000000000000" pitchFamily="2" charset="-78"/>
                <a:cs typeface="Sakkal Majalla" panose="02000000000000000000" pitchFamily="2" charset="-78"/>
              </a:rPr>
              <a:t>العدد الأولي </a:t>
            </a:r>
            <a:r>
              <a:rPr lang="ar-BH" sz="3600" dirty="0">
                <a:latin typeface="Sakkal Majalla" panose="02000000000000000000" pitchFamily="2" charset="-78"/>
                <a:cs typeface="Sakkal Majalla" panose="02000000000000000000" pitchFamily="2" charset="-78"/>
              </a:rPr>
              <a:t>هو عدد كلي أكبر من ١ وله عاملان مختلفان فقط هما: ١ والعدد نفسه.</a:t>
            </a:r>
          </a:p>
          <a:p>
            <a:pPr algn="r" rtl="1"/>
            <a:endParaRPr lang="ar-BH" sz="1600" dirty="0">
              <a:latin typeface="Sakkal Majalla" panose="02000000000000000000" pitchFamily="2" charset="-78"/>
              <a:cs typeface="Sakkal Majalla" panose="02000000000000000000" pitchFamily="2" charset="-78"/>
            </a:endParaRPr>
          </a:p>
          <a:p>
            <a:pPr algn="r" rtl="1"/>
            <a:r>
              <a:rPr lang="ar-BH" sz="3600" dirty="0">
                <a:latin typeface="Sakkal Majalla" panose="02000000000000000000" pitchFamily="2" charset="-78"/>
                <a:cs typeface="Sakkal Majalla" panose="02000000000000000000" pitchFamily="2" charset="-78"/>
              </a:rPr>
              <a:t>يُعبّر عن تحليل العدد الكلي إلى عوامله الأولية على صورة حاصل ضرب عوامل أولية. </a:t>
            </a:r>
          </a:p>
          <a:p>
            <a:pPr algn="r" rtl="1"/>
            <a:endParaRPr lang="ar-BH" sz="1600" dirty="0">
              <a:latin typeface="Sakkal Majalla" panose="02000000000000000000" pitchFamily="2" charset="-78"/>
              <a:cs typeface="Sakkal Majalla" panose="02000000000000000000" pitchFamily="2" charset="-78"/>
            </a:endParaRPr>
          </a:p>
          <a:p>
            <a:pPr algn="r" rtl="1"/>
            <a:r>
              <a:rPr lang="ar-BH" sz="3600" dirty="0">
                <a:solidFill>
                  <a:srgbClr val="FF0000"/>
                </a:solidFill>
                <a:latin typeface="Sakkal Majalla" panose="02000000000000000000" pitchFamily="2" charset="-78"/>
                <a:cs typeface="Sakkal Majalla" panose="02000000000000000000" pitchFamily="2" charset="-78"/>
              </a:rPr>
              <a:t>لتحليل</a:t>
            </a:r>
            <a:r>
              <a:rPr lang="ar-BH" sz="3600" dirty="0">
                <a:latin typeface="Sakkal Majalla" panose="02000000000000000000" pitchFamily="2" charset="-78"/>
                <a:cs typeface="Sakkal Majalla" panose="02000000000000000000" pitchFamily="2" charset="-78"/>
              </a:rPr>
              <a:t> وحيدة الحد </a:t>
            </a:r>
            <a:r>
              <a:rPr lang="ar-BH" sz="3600" dirty="0">
                <a:solidFill>
                  <a:srgbClr val="0C6DFF"/>
                </a:solidFill>
                <a:latin typeface="Sakkal Majalla" panose="02000000000000000000" pitchFamily="2" charset="-78"/>
                <a:cs typeface="Sakkal Majalla" panose="02000000000000000000" pitchFamily="2" charset="-78"/>
              </a:rPr>
              <a:t>تحليليًا تامًا</a:t>
            </a:r>
            <a:r>
              <a:rPr lang="ar-BH" sz="3600" dirty="0">
                <a:latin typeface="Sakkal Majalla" panose="02000000000000000000" pitchFamily="2" charset="-78"/>
                <a:cs typeface="Sakkal Majalla" panose="02000000000000000000" pitchFamily="2" charset="-78"/>
              </a:rPr>
              <a:t>، عبّر عنها على صورة حاصل ضرب أعداد أولية ومتغيرات، على ألّا يكون أي متغيّر أو عدد بأُسّ أكبر من ١ </a:t>
            </a:r>
          </a:p>
          <a:p>
            <a:pPr algn="r" rtl="1"/>
            <a:endParaRPr lang="hi-IN" altLang="en-US" sz="3600" dirty="0">
              <a:latin typeface="Sakkal Majalla" panose="02000000000000000000" pitchFamily="2" charset="-78"/>
              <a:cs typeface="Sakkal Majalla" panose="02000000000000000000" pitchFamily="2" charset="-78"/>
            </a:endParaRPr>
          </a:p>
        </p:txBody>
      </p:sp>
      <p:sp>
        <p:nvSpPr>
          <p:cNvPr id="23" name="Freeform: Shape 22">
            <a:extLst>
              <a:ext uri="{FF2B5EF4-FFF2-40B4-BE49-F238E27FC236}">
                <a16:creationId xmlns:a16="http://schemas.microsoft.com/office/drawing/2014/main" xmlns="" id="{7C929907-6473-4A5A-B334-BAD7C2A01672}"/>
              </a:ext>
            </a:extLst>
          </p:cNvPr>
          <p:cNvSpPr/>
          <p:nvPr/>
        </p:nvSpPr>
        <p:spPr>
          <a:xfrm>
            <a:off x="5797402" y="140066"/>
            <a:ext cx="5867659" cy="779956"/>
          </a:xfrm>
          <a:custGeom>
            <a:avLst/>
            <a:gdLst>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79068"/>
              <a:gd name="connsiteY0" fmla="*/ 264278 h 264278"/>
              <a:gd name="connsiteX1" fmla="*/ 1279068 w 1279068"/>
              <a:gd name="connsiteY1" fmla="*/ 264278 h 264278"/>
              <a:gd name="connsiteX2" fmla="*/ 1126318 w 1279068"/>
              <a:gd name="connsiteY2" fmla="*/ 0 h 264278"/>
              <a:gd name="connsiteX3" fmla="*/ 106208 w 1279068"/>
              <a:gd name="connsiteY3" fmla="*/ 0 h 264278"/>
              <a:gd name="connsiteX4" fmla="*/ 0 w 1279068"/>
              <a:gd name="connsiteY4" fmla="*/ 55403 h 264278"/>
              <a:gd name="connsiteX5" fmla="*/ 233061 w 1279068"/>
              <a:gd name="connsiteY5" fmla="*/ 264278 h 264278"/>
              <a:gd name="connsiteX0" fmla="*/ 233061 w 1279383"/>
              <a:gd name="connsiteY0" fmla="*/ 264278 h 264278"/>
              <a:gd name="connsiteX1" fmla="*/ 1279068 w 1279383"/>
              <a:gd name="connsiteY1" fmla="*/ 264278 h 264278"/>
              <a:gd name="connsiteX2" fmla="*/ 1126318 w 1279383"/>
              <a:gd name="connsiteY2" fmla="*/ 0 h 264278"/>
              <a:gd name="connsiteX3" fmla="*/ 106208 w 1279383"/>
              <a:gd name="connsiteY3" fmla="*/ 0 h 264278"/>
              <a:gd name="connsiteX4" fmla="*/ 0 w 1279383"/>
              <a:gd name="connsiteY4" fmla="*/ 55403 h 264278"/>
              <a:gd name="connsiteX5" fmla="*/ 233061 w 1279383"/>
              <a:gd name="connsiteY5" fmla="*/ 264278 h 264278"/>
              <a:gd name="connsiteX0" fmla="*/ 233061 w 1279314"/>
              <a:gd name="connsiteY0" fmla="*/ 264278 h 264278"/>
              <a:gd name="connsiteX1" fmla="*/ 1279068 w 1279314"/>
              <a:gd name="connsiteY1" fmla="*/ 264278 h 264278"/>
              <a:gd name="connsiteX2" fmla="*/ 1126318 w 1279314"/>
              <a:gd name="connsiteY2" fmla="*/ 0 h 264278"/>
              <a:gd name="connsiteX3" fmla="*/ 106208 w 1279314"/>
              <a:gd name="connsiteY3" fmla="*/ 0 h 264278"/>
              <a:gd name="connsiteX4" fmla="*/ 0 w 1279314"/>
              <a:gd name="connsiteY4" fmla="*/ 55403 h 264278"/>
              <a:gd name="connsiteX5" fmla="*/ 233061 w 1279314"/>
              <a:gd name="connsiteY5" fmla="*/ 264278 h 264278"/>
              <a:gd name="connsiteX0" fmla="*/ 233061 w 1282467"/>
              <a:gd name="connsiteY0" fmla="*/ 264278 h 264278"/>
              <a:gd name="connsiteX1" fmla="*/ 1279068 w 1282467"/>
              <a:gd name="connsiteY1" fmla="*/ 264278 h 264278"/>
              <a:gd name="connsiteX2" fmla="*/ 1126318 w 1282467"/>
              <a:gd name="connsiteY2" fmla="*/ 0 h 264278"/>
              <a:gd name="connsiteX3" fmla="*/ 106208 w 1282467"/>
              <a:gd name="connsiteY3" fmla="*/ 0 h 264278"/>
              <a:gd name="connsiteX4" fmla="*/ 0 w 1282467"/>
              <a:gd name="connsiteY4" fmla="*/ 55403 h 264278"/>
              <a:gd name="connsiteX5" fmla="*/ 233061 w 1282467"/>
              <a:gd name="connsiteY5" fmla="*/ 264278 h 264278"/>
              <a:gd name="connsiteX0" fmla="*/ 243828 w 1293234"/>
              <a:gd name="connsiteY0" fmla="*/ 264278 h 264278"/>
              <a:gd name="connsiteX1" fmla="*/ 1289835 w 1293234"/>
              <a:gd name="connsiteY1" fmla="*/ 264278 h 264278"/>
              <a:gd name="connsiteX2" fmla="*/ 1137085 w 1293234"/>
              <a:gd name="connsiteY2" fmla="*/ 0 h 264278"/>
              <a:gd name="connsiteX3" fmla="*/ 116975 w 1293234"/>
              <a:gd name="connsiteY3" fmla="*/ 0 h 264278"/>
              <a:gd name="connsiteX4" fmla="*/ 46754 w 1293234"/>
              <a:gd name="connsiteY4" fmla="*/ 25823 h 264278"/>
              <a:gd name="connsiteX5" fmla="*/ 10767 w 1293234"/>
              <a:gd name="connsiteY5" fmla="*/ 55403 h 264278"/>
              <a:gd name="connsiteX6" fmla="*/ 243828 w 1293234"/>
              <a:gd name="connsiteY6" fmla="*/ 264278 h 264278"/>
              <a:gd name="connsiteX0" fmla="*/ 694445 w 1743851"/>
              <a:gd name="connsiteY0" fmla="*/ 264278 h 264278"/>
              <a:gd name="connsiteX1" fmla="*/ 1740452 w 1743851"/>
              <a:gd name="connsiteY1" fmla="*/ 264278 h 264278"/>
              <a:gd name="connsiteX2" fmla="*/ 1587702 w 1743851"/>
              <a:gd name="connsiteY2" fmla="*/ 0 h 264278"/>
              <a:gd name="connsiteX3" fmla="*/ 567592 w 1743851"/>
              <a:gd name="connsiteY3" fmla="*/ 0 h 264278"/>
              <a:gd name="connsiteX4" fmla="*/ 513 w 1743851"/>
              <a:gd name="connsiteY4" fmla="*/ 22135 h 264278"/>
              <a:gd name="connsiteX5" fmla="*/ 461384 w 1743851"/>
              <a:gd name="connsiteY5" fmla="*/ 55403 h 264278"/>
              <a:gd name="connsiteX6" fmla="*/ 694445 w 1743851"/>
              <a:gd name="connsiteY6" fmla="*/ 264278 h 264278"/>
              <a:gd name="connsiteX0" fmla="*/ 694445 w 1743851"/>
              <a:gd name="connsiteY0" fmla="*/ 264278 h 264278"/>
              <a:gd name="connsiteX1" fmla="*/ 1740452 w 1743851"/>
              <a:gd name="connsiteY1" fmla="*/ 264278 h 264278"/>
              <a:gd name="connsiteX2" fmla="*/ 1587702 w 1743851"/>
              <a:gd name="connsiteY2" fmla="*/ 0 h 264278"/>
              <a:gd name="connsiteX3" fmla="*/ 567592 w 1743851"/>
              <a:gd name="connsiteY3" fmla="*/ 0 h 264278"/>
              <a:gd name="connsiteX4" fmla="*/ 513 w 1743851"/>
              <a:gd name="connsiteY4" fmla="*/ 8303 h 264278"/>
              <a:gd name="connsiteX5" fmla="*/ 461384 w 1743851"/>
              <a:gd name="connsiteY5" fmla="*/ 55403 h 264278"/>
              <a:gd name="connsiteX6" fmla="*/ 694445 w 1743851"/>
              <a:gd name="connsiteY6" fmla="*/ 264278 h 264278"/>
              <a:gd name="connsiteX0" fmla="*/ 797867 w 1847273"/>
              <a:gd name="connsiteY0" fmla="*/ 264278 h 264278"/>
              <a:gd name="connsiteX1" fmla="*/ 1843874 w 1847273"/>
              <a:gd name="connsiteY1" fmla="*/ 264278 h 264278"/>
              <a:gd name="connsiteX2" fmla="*/ 1691124 w 1847273"/>
              <a:gd name="connsiteY2" fmla="*/ 0 h 264278"/>
              <a:gd name="connsiteX3" fmla="*/ 671014 w 1847273"/>
              <a:gd name="connsiteY3" fmla="*/ 0 h 264278"/>
              <a:gd name="connsiteX4" fmla="*/ 103935 w 1847273"/>
              <a:gd name="connsiteY4" fmla="*/ 8303 h 264278"/>
              <a:gd name="connsiteX5" fmla="*/ 5946 w 1847273"/>
              <a:gd name="connsiteY5" fmla="*/ 79651 h 264278"/>
              <a:gd name="connsiteX6" fmla="*/ 797867 w 1847273"/>
              <a:gd name="connsiteY6" fmla="*/ 264278 h 264278"/>
              <a:gd name="connsiteX0" fmla="*/ 805558 w 1854964"/>
              <a:gd name="connsiteY0" fmla="*/ 264278 h 264278"/>
              <a:gd name="connsiteX1" fmla="*/ 1851565 w 1854964"/>
              <a:gd name="connsiteY1" fmla="*/ 264278 h 264278"/>
              <a:gd name="connsiteX2" fmla="*/ 1698815 w 1854964"/>
              <a:gd name="connsiteY2" fmla="*/ 0 h 264278"/>
              <a:gd name="connsiteX3" fmla="*/ 678705 w 1854964"/>
              <a:gd name="connsiteY3" fmla="*/ 0 h 264278"/>
              <a:gd name="connsiteX4" fmla="*/ 111626 w 1854964"/>
              <a:gd name="connsiteY4" fmla="*/ 8303 h 264278"/>
              <a:gd name="connsiteX5" fmla="*/ 13637 w 1854964"/>
              <a:gd name="connsiteY5" fmla="*/ 79651 h 264278"/>
              <a:gd name="connsiteX6" fmla="*/ 451400 w 1854964"/>
              <a:gd name="connsiteY6" fmla="*/ 160886 h 264278"/>
              <a:gd name="connsiteX7" fmla="*/ 805558 w 1854964"/>
              <a:gd name="connsiteY7" fmla="*/ 264278 h 264278"/>
              <a:gd name="connsiteX0" fmla="*/ 805558 w 1854964"/>
              <a:gd name="connsiteY0" fmla="*/ 264278 h 264278"/>
              <a:gd name="connsiteX1" fmla="*/ 1851565 w 1854964"/>
              <a:gd name="connsiteY1" fmla="*/ 264278 h 264278"/>
              <a:gd name="connsiteX2" fmla="*/ 1698815 w 1854964"/>
              <a:gd name="connsiteY2" fmla="*/ 0 h 264278"/>
              <a:gd name="connsiteX3" fmla="*/ 678705 w 1854964"/>
              <a:gd name="connsiteY3" fmla="*/ 0 h 264278"/>
              <a:gd name="connsiteX4" fmla="*/ 111626 w 1854964"/>
              <a:gd name="connsiteY4" fmla="*/ 8303 h 264278"/>
              <a:gd name="connsiteX5" fmla="*/ 13637 w 1854964"/>
              <a:gd name="connsiteY5" fmla="*/ 79651 h 264278"/>
              <a:gd name="connsiteX6" fmla="*/ 450053 w 1854964"/>
              <a:gd name="connsiteY6" fmla="*/ 93531 h 264278"/>
              <a:gd name="connsiteX7" fmla="*/ 805558 w 1854964"/>
              <a:gd name="connsiteY7" fmla="*/ 264278 h 264278"/>
              <a:gd name="connsiteX0" fmla="*/ 794024 w 1843430"/>
              <a:gd name="connsiteY0" fmla="*/ 264278 h 264278"/>
              <a:gd name="connsiteX1" fmla="*/ 1840031 w 1843430"/>
              <a:gd name="connsiteY1" fmla="*/ 264278 h 264278"/>
              <a:gd name="connsiteX2" fmla="*/ 1687281 w 1843430"/>
              <a:gd name="connsiteY2" fmla="*/ 0 h 264278"/>
              <a:gd name="connsiteX3" fmla="*/ 667171 w 1843430"/>
              <a:gd name="connsiteY3" fmla="*/ 0 h 264278"/>
              <a:gd name="connsiteX4" fmla="*/ 100092 w 1843430"/>
              <a:gd name="connsiteY4" fmla="*/ 8303 h 264278"/>
              <a:gd name="connsiteX5" fmla="*/ 2103 w 1843430"/>
              <a:gd name="connsiteY5" fmla="*/ 79651 h 264278"/>
              <a:gd name="connsiteX6" fmla="*/ 438519 w 1843430"/>
              <a:gd name="connsiteY6" fmla="*/ 93531 h 264278"/>
              <a:gd name="connsiteX7" fmla="*/ 794024 w 1843430"/>
              <a:gd name="connsiteY7" fmla="*/ 264278 h 264278"/>
              <a:gd name="connsiteX0" fmla="*/ 791921 w 1841327"/>
              <a:gd name="connsiteY0" fmla="*/ 264278 h 264278"/>
              <a:gd name="connsiteX1" fmla="*/ 1837928 w 1841327"/>
              <a:gd name="connsiteY1" fmla="*/ 264278 h 264278"/>
              <a:gd name="connsiteX2" fmla="*/ 1685178 w 1841327"/>
              <a:gd name="connsiteY2" fmla="*/ 0 h 264278"/>
              <a:gd name="connsiteX3" fmla="*/ 665068 w 1841327"/>
              <a:gd name="connsiteY3" fmla="*/ 0 h 264278"/>
              <a:gd name="connsiteX4" fmla="*/ 97989 w 1841327"/>
              <a:gd name="connsiteY4" fmla="*/ 8303 h 264278"/>
              <a:gd name="connsiteX5" fmla="*/ 0 w 1841327"/>
              <a:gd name="connsiteY5" fmla="*/ 79651 h 264278"/>
              <a:gd name="connsiteX6" fmla="*/ 436416 w 1841327"/>
              <a:gd name="connsiteY6" fmla="*/ 93531 h 264278"/>
              <a:gd name="connsiteX7" fmla="*/ 791921 w 1841327"/>
              <a:gd name="connsiteY7" fmla="*/ 264278 h 264278"/>
              <a:gd name="connsiteX0" fmla="*/ 791921 w 1841327"/>
              <a:gd name="connsiteY0" fmla="*/ 264278 h 264278"/>
              <a:gd name="connsiteX1" fmla="*/ 1837928 w 1841327"/>
              <a:gd name="connsiteY1" fmla="*/ 264278 h 264278"/>
              <a:gd name="connsiteX2" fmla="*/ 1685178 w 1841327"/>
              <a:gd name="connsiteY2" fmla="*/ 0 h 264278"/>
              <a:gd name="connsiteX3" fmla="*/ 665068 w 1841327"/>
              <a:gd name="connsiteY3" fmla="*/ 0 h 264278"/>
              <a:gd name="connsiteX4" fmla="*/ 97989 w 1841327"/>
              <a:gd name="connsiteY4" fmla="*/ 8303 h 264278"/>
              <a:gd name="connsiteX5" fmla="*/ 0 w 1841327"/>
              <a:gd name="connsiteY5" fmla="*/ 79651 h 264278"/>
              <a:gd name="connsiteX6" fmla="*/ 436416 w 1841327"/>
              <a:gd name="connsiteY6" fmla="*/ 93531 h 264278"/>
              <a:gd name="connsiteX7" fmla="*/ 791921 w 1841327"/>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23575 w 1848060"/>
              <a:gd name="connsiteY4" fmla="*/ 6956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5268 h 265268"/>
              <a:gd name="connsiteX1" fmla="*/ 1844661 w 1848060"/>
              <a:gd name="connsiteY1" fmla="*/ 265268 h 265268"/>
              <a:gd name="connsiteX2" fmla="*/ 1691911 w 1848060"/>
              <a:gd name="connsiteY2" fmla="*/ 990 h 265268"/>
              <a:gd name="connsiteX3" fmla="*/ 671801 w 1848060"/>
              <a:gd name="connsiteY3" fmla="*/ 990 h 265268"/>
              <a:gd name="connsiteX4" fmla="*/ 139735 w 1848060"/>
              <a:gd name="connsiteY4" fmla="*/ 3905 h 265268"/>
              <a:gd name="connsiteX5" fmla="*/ 0 w 1848060"/>
              <a:gd name="connsiteY5" fmla="*/ 80641 h 265268"/>
              <a:gd name="connsiteX6" fmla="*/ 443149 w 1848060"/>
              <a:gd name="connsiteY6" fmla="*/ 94521 h 265268"/>
              <a:gd name="connsiteX7" fmla="*/ 798654 w 1848060"/>
              <a:gd name="connsiteY7" fmla="*/ 265268 h 265268"/>
              <a:gd name="connsiteX0" fmla="*/ 798654 w 1848060"/>
              <a:gd name="connsiteY0" fmla="*/ 265268 h 265268"/>
              <a:gd name="connsiteX1" fmla="*/ 1844661 w 1848060"/>
              <a:gd name="connsiteY1" fmla="*/ 265268 h 265268"/>
              <a:gd name="connsiteX2" fmla="*/ 1691911 w 1848060"/>
              <a:gd name="connsiteY2" fmla="*/ 990 h 265268"/>
              <a:gd name="connsiteX3" fmla="*/ 671801 w 1848060"/>
              <a:gd name="connsiteY3" fmla="*/ 990 h 265268"/>
              <a:gd name="connsiteX4" fmla="*/ 139735 w 1848060"/>
              <a:gd name="connsiteY4" fmla="*/ 3905 h 265268"/>
              <a:gd name="connsiteX5" fmla="*/ 0 w 1848060"/>
              <a:gd name="connsiteY5" fmla="*/ 80641 h 265268"/>
              <a:gd name="connsiteX6" fmla="*/ 443149 w 1848060"/>
              <a:gd name="connsiteY6" fmla="*/ 94521 h 265268"/>
              <a:gd name="connsiteX7" fmla="*/ 798654 w 1848060"/>
              <a:gd name="connsiteY7" fmla="*/ 265268 h 26526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39735 w 1848060"/>
              <a:gd name="connsiteY4" fmla="*/ 2915 h 264278"/>
              <a:gd name="connsiteX5" fmla="*/ 0 w 1848060"/>
              <a:gd name="connsiteY5" fmla="*/ 79651 h 264278"/>
              <a:gd name="connsiteX6" fmla="*/ 443149 w 1848060"/>
              <a:gd name="connsiteY6" fmla="*/ 93531 h 264278"/>
              <a:gd name="connsiteX7" fmla="*/ 798654 w 1848060"/>
              <a:gd name="connsiteY7" fmla="*/ 264278 h 2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060" h="264278">
                <a:moveTo>
                  <a:pt x="798654" y="264278"/>
                </a:moveTo>
                <a:lnTo>
                  <a:pt x="1844661" y="264278"/>
                </a:lnTo>
                <a:cubicBezTo>
                  <a:pt x="1861759" y="91411"/>
                  <a:pt x="1814889" y="28399"/>
                  <a:pt x="1691911" y="0"/>
                </a:cubicBezTo>
                <a:lnTo>
                  <a:pt x="671801" y="0"/>
                </a:lnTo>
                <a:cubicBezTo>
                  <a:pt x="490079" y="4304"/>
                  <a:pt x="164169" y="-2278"/>
                  <a:pt x="139735" y="2915"/>
                </a:cubicBezTo>
                <a:cubicBezTo>
                  <a:pt x="99142" y="10802"/>
                  <a:pt x="26864" y="38055"/>
                  <a:pt x="0" y="79651"/>
                </a:cubicBezTo>
                <a:cubicBezTo>
                  <a:pt x="59323" y="80834"/>
                  <a:pt x="311162" y="62760"/>
                  <a:pt x="443149" y="93531"/>
                </a:cubicBezTo>
                <a:cubicBezTo>
                  <a:pt x="575136" y="124302"/>
                  <a:pt x="565293" y="247046"/>
                  <a:pt x="798654" y="264278"/>
                </a:cubicBezTo>
                <a:close/>
              </a:path>
            </a:pathLst>
          </a:custGeom>
          <a:solidFill>
            <a:schemeClr val="accent5"/>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 Box 3929">
            <a:extLst>
              <a:ext uri="{FF2B5EF4-FFF2-40B4-BE49-F238E27FC236}">
                <a16:creationId xmlns:a16="http://schemas.microsoft.com/office/drawing/2014/main" xmlns="" id="{4229B293-034A-4756-8F1C-EFDCA59C1BA0}"/>
              </a:ext>
            </a:extLst>
          </p:cNvPr>
          <p:cNvSpPr txBox="1">
            <a:spLocks noChangeArrowheads="1"/>
          </p:cNvSpPr>
          <p:nvPr/>
        </p:nvSpPr>
        <p:spPr bwMode="auto">
          <a:xfrm>
            <a:off x="8007083" y="260357"/>
            <a:ext cx="3505680" cy="62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rtl="1"/>
            <a:r>
              <a:rPr lang="ar-BH" sz="4400" dirty="0">
                <a:solidFill>
                  <a:schemeClr val="bg1"/>
                </a:solidFill>
                <a:latin typeface="Sakkal Majalla" panose="02000000000000000000" pitchFamily="2" charset="-78"/>
                <a:cs typeface="Sakkal Majalla" panose="02000000000000000000" pitchFamily="2" charset="-78"/>
              </a:rPr>
              <a:t>تحليل وحيدة حد</a:t>
            </a:r>
            <a:endParaRPr lang="en-US" sz="4400"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31751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p:cTn id="7" dur="1000" fill="hold"/>
                                        <p:tgtEl>
                                          <p:spTgt spid="2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 calcmode="lin" valueType="num">
                                      <p:cBhvr>
                                        <p:cTn id="14" dur="1000" fill="hold"/>
                                        <p:tgtEl>
                                          <p:spTgt spid="26">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2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6">
                                            <p:txEl>
                                              <p:pRg st="4" end="4"/>
                                            </p:txEl>
                                          </p:spTgt>
                                        </p:tgtEl>
                                        <p:attrNameLst>
                                          <p:attrName>style.visibility</p:attrName>
                                        </p:attrNameLst>
                                      </p:cBhvr>
                                      <p:to>
                                        <p:strVal val="visible"/>
                                      </p:to>
                                    </p:set>
                                    <p:anim calcmode="lin" valueType="num">
                                      <p:cBhvr>
                                        <p:cTn id="21" dur="1000" fill="hold"/>
                                        <p:tgtEl>
                                          <p:spTgt spid="26">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26">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xmlns="" id="{FCC7E098-6FB3-4361-92E0-01C37E241463}"/>
              </a:ext>
            </a:extLst>
          </p:cNvPr>
          <p:cNvSpPr txBox="1"/>
          <p:nvPr/>
        </p:nvSpPr>
        <p:spPr>
          <a:xfrm>
            <a:off x="7163300" y="280434"/>
            <a:ext cx="1840463" cy="646331"/>
          </a:xfrm>
          <a:prstGeom prst="rect">
            <a:avLst/>
          </a:prstGeom>
          <a:noFill/>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٢٠س</a:t>
            </a:r>
            <a:r>
              <a:rPr lang="ar-BH" sz="3600" baseline="30000" dirty="0">
                <a:solidFill>
                  <a:schemeClr val="bg1">
                    <a:lumMod val="65000"/>
                  </a:schemeClr>
                </a:solidFill>
                <a:latin typeface="Sakkal Majalla" panose="02000000000000000000" pitchFamily="2" charset="-78"/>
                <a:cs typeface="Sakkal Majalla" panose="02000000000000000000" pitchFamily="2" charset="-78"/>
              </a:rPr>
              <a:t>٣</a:t>
            </a:r>
            <a:r>
              <a:rPr lang="ar-BH" sz="3600" dirty="0">
                <a:solidFill>
                  <a:schemeClr val="bg1">
                    <a:lumMod val="65000"/>
                  </a:schemeClr>
                </a:solidFill>
                <a:latin typeface="Sakkal Majalla" panose="02000000000000000000" pitchFamily="2" charset="-78"/>
                <a:cs typeface="Sakkal Majalla" panose="02000000000000000000" pitchFamily="2" charset="-78"/>
              </a:rPr>
              <a:t> ص</a:t>
            </a:r>
            <a:r>
              <a:rPr lang="ar-BH" sz="3600" baseline="30000" dirty="0">
                <a:solidFill>
                  <a:schemeClr val="bg1">
                    <a:lumMod val="65000"/>
                  </a:schemeClr>
                </a:solidFill>
                <a:latin typeface="Sakkal Majalla" panose="02000000000000000000" pitchFamily="2" charset="-78"/>
                <a:cs typeface="Sakkal Majalla" panose="02000000000000000000" pitchFamily="2" charset="-78"/>
              </a:rPr>
              <a:t>٢</a:t>
            </a:r>
            <a:endParaRPr lang="en-US" sz="3600" dirty="0"/>
          </a:p>
        </p:txBody>
      </p:sp>
      <p:sp>
        <p:nvSpPr>
          <p:cNvPr id="47" name="Rectangle 46">
            <a:extLst>
              <a:ext uri="{FF2B5EF4-FFF2-40B4-BE49-F238E27FC236}">
                <a16:creationId xmlns:a16="http://schemas.microsoft.com/office/drawing/2014/main" xmlns="" id="{2E811272-30F5-4545-8A3C-AAB5D63E214B}"/>
              </a:ext>
            </a:extLst>
          </p:cNvPr>
          <p:cNvSpPr/>
          <p:nvPr/>
        </p:nvSpPr>
        <p:spPr>
          <a:xfrm>
            <a:off x="2855169" y="280435"/>
            <a:ext cx="6976474"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حلّل:   </a:t>
            </a:r>
            <a:r>
              <a:rPr lang="ar-BH" sz="3600" dirty="0">
                <a:solidFill>
                  <a:schemeClr val="bg1">
                    <a:lumMod val="65000"/>
                  </a:schemeClr>
                </a:solidFill>
                <a:latin typeface="Sakkal Majalla" panose="02000000000000000000" pitchFamily="2" charset="-78"/>
                <a:cs typeface="Sakkal Majalla" panose="02000000000000000000" pitchFamily="2" charset="-78"/>
              </a:rPr>
              <a:t>                    </a:t>
            </a:r>
            <a:r>
              <a:rPr lang="ar-BH" sz="3600" baseline="300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تحليليًا تامًا.</a:t>
            </a:r>
            <a:endParaRPr lang="en-US" altLang="en-US" sz="36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xmlns=""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xmlns=""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xmlns=""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xmlns=""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60" name="TextBox 59">
            <a:extLst>
              <a:ext uri="{FF2B5EF4-FFF2-40B4-BE49-F238E27FC236}">
                <a16:creationId xmlns:a16="http://schemas.microsoft.com/office/drawing/2014/main" xmlns="" id="{38F99EAC-9E5C-46D0-9B57-90F56A7FD74F}"/>
              </a:ext>
            </a:extLst>
          </p:cNvPr>
          <p:cNvSpPr txBox="1"/>
          <p:nvPr/>
        </p:nvSpPr>
        <p:spPr>
          <a:xfrm>
            <a:off x="8206795" y="280230"/>
            <a:ext cx="795430" cy="646331"/>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٢٠</a:t>
            </a:r>
            <a:endParaRPr lang="en-US" sz="3600" dirty="0"/>
          </a:p>
        </p:txBody>
      </p:sp>
      <p:sp>
        <p:nvSpPr>
          <p:cNvPr id="65" name="TextBox 64">
            <a:extLst>
              <a:ext uri="{FF2B5EF4-FFF2-40B4-BE49-F238E27FC236}">
                <a16:creationId xmlns:a16="http://schemas.microsoft.com/office/drawing/2014/main" xmlns="" id="{C9EEFE0E-5362-4239-AEB9-6029D2E1CDDF}"/>
              </a:ext>
            </a:extLst>
          </p:cNvPr>
          <p:cNvSpPr txBox="1"/>
          <p:nvPr/>
        </p:nvSpPr>
        <p:spPr>
          <a:xfrm>
            <a:off x="7828478" y="280026"/>
            <a:ext cx="795430" cy="646331"/>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r>
              <a:rPr lang="ar-BH" sz="3600" baseline="30000" dirty="0">
                <a:latin typeface="Sakkal Majalla" panose="02000000000000000000" pitchFamily="2" charset="-78"/>
                <a:cs typeface="Sakkal Majalla" panose="02000000000000000000" pitchFamily="2" charset="-78"/>
              </a:rPr>
              <a:t>٣</a:t>
            </a:r>
            <a:endParaRPr lang="en-US" sz="3600" dirty="0"/>
          </a:p>
        </p:txBody>
      </p:sp>
      <p:sp>
        <p:nvSpPr>
          <p:cNvPr id="75" name="TextBox 74">
            <a:extLst>
              <a:ext uri="{FF2B5EF4-FFF2-40B4-BE49-F238E27FC236}">
                <a16:creationId xmlns:a16="http://schemas.microsoft.com/office/drawing/2014/main" xmlns="" id="{FB8A5773-0AE6-4BAB-BD5C-DE47B9664A6B}"/>
              </a:ext>
            </a:extLst>
          </p:cNvPr>
          <p:cNvSpPr txBox="1"/>
          <p:nvPr/>
        </p:nvSpPr>
        <p:spPr>
          <a:xfrm>
            <a:off x="7283372" y="279618"/>
            <a:ext cx="795430" cy="646331"/>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ص</a:t>
            </a:r>
            <a:r>
              <a:rPr lang="ar-BH" sz="3600" baseline="30000" dirty="0">
                <a:latin typeface="Sakkal Majalla" panose="02000000000000000000" pitchFamily="2" charset="-78"/>
                <a:cs typeface="Sakkal Majalla" panose="02000000000000000000" pitchFamily="2" charset="-78"/>
              </a:rPr>
              <a:t>٢ </a:t>
            </a:r>
            <a:endParaRPr lang="en-US" sz="3600" dirty="0"/>
          </a:p>
        </p:txBody>
      </p:sp>
      <p:sp>
        <p:nvSpPr>
          <p:cNvPr id="10" name="Freeform: Shape 9">
            <a:extLst>
              <a:ext uri="{FF2B5EF4-FFF2-40B4-BE49-F238E27FC236}">
                <a16:creationId xmlns:a16="http://schemas.microsoft.com/office/drawing/2014/main" xmlns="" id="{95C174C9-E661-449E-A0F3-230CB55E9417}"/>
              </a:ext>
            </a:extLst>
          </p:cNvPr>
          <p:cNvSpPr/>
          <p:nvPr/>
        </p:nvSpPr>
        <p:spPr>
          <a:xfrm>
            <a:off x="9712662" y="2539688"/>
            <a:ext cx="846626" cy="421164"/>
          </a:xfrm>
          <a:custGeom>
            <a:avLst/>
            <a:gdLst>
              <a:gd name="connsiteX0" fmla="*/ 1838130 w 1838130"/>
              <a:gd name="connsiteY0" fmla="*/ 905069 h 914400"/>
              <a:gd name="connsiteX1" fmla="*/ 942392 w 1838130"/>
              <a:gd name="connsiteY1" fmla="*/ 0 h 914400"/>
              <a:gd name="connsiteX2" fmla="*/ 0 w 1838130"/>
              <a:gd name="connsiteY2" fmla="*/ 914400 h 914400"/>
            </a:gdLst>
            <a:ahLst/>
            <a:cxnLst>
              <a:cxn ang="0">
                <a:pos x="connsiteX0" y="connsiteY0"/>
              </a:cxn>
              <a:cxn ang="0">
                <a:pos x="connsiteX1" y="connsiteY1"/>
              </a:cxn>
              <a:cxn ang="0">
                <a:pos x="connsiteX2" y="connsiteY2"/>
              </a:cxn>
            </a:cxnLst>
            <a:rect l="l" t="t" r="r" b="b"/>
            <a:pathLst>
              <a:path w="1838130" h="914400">
                <a:moveTo>
                  <a:pt x="1838130" y="905069"/>
                </a:moveTo>
                <a:lnTo>
                  <a:pt x="942392" y="0"/>
                </a:lnTo>
                <a:lnTo>
                  <a:pt x="0" y="91440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Box 87">
            <a:extLst>
              <a:ext uri="{FF2B5EF4-FFF2-40B4-BE49-F238E27FC236}">
                <a16:creationId xmlns:a16="http://schemas.microsoft.com/office/drawing/2014/main" xmlns="" id="{DBAC6198-B578-4E29-84E2-061B41F27C9F}"/>
              </a:ext>
            </a:extLst>
          </p:cNvPr>
          <p:cNvSpPr txBox="1">
            <a:spLocks noChangeArrowheads="1"/>
          </p:cNvSpPr>
          <p:nvPr/>
        </p:nvSpPr>
        <p:spPr bwMode="auto">
          <a:xfrm>
            <a:off x="10229850" y="3014081"/>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10</a:t>
            </a:r>
            <a:endParaRPr lang="en-US" altLang="en-US" sz="3600" baseline="30000" dirty="0">
              <a:latin typeface="Sakkal Majalla" panose="02000000000000000000" pitchFamily="2" charset="-78"/>
              <a:cs typeface="Sakkal Majalla" panose="02000000000000000000" pitchFamily="2" charset="-78"/>
            </a:endParaRPr>
          </a:p>
        </p:txBody>
      </p:sp>
      <p:sp>
        <p:nvSpPr>
          <p:cNvPr id="78" name="Text Box 87">
            <a:extLst>
              <a:ext uri="{FF2B5EF4-FFF2-40B4-BE49-F238E27FC236}">
                <a16:creationId xmlns:a16="http://schemas.microsoft.com/office/drawing/2014/main" xmlns="" id="{445B4D39-A45C-475F-9E68-03AC3C403DA6}"/>
              </a:ext>
            </a:extLst>
          </p:cNvPr>
          <p:cNvSpPr txBox="1">
            <a:spLocks noChangeArrowheads="1"/>
          </p:cNvSpPr>
          <p:nvPr/>
        </p:nvSpPr>
        <p:spPr bwMode="auto">
          <a:xfrm>
            <a:off x="9185070" y="2964340"/>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2</a:t>
            </a:r>
            <a:endParaRPr lang="en-US" altLang="en-US" sz="3600" baseline="30000" dirty="0">
              <a:latin typeface="Sakkal Majalla" panose="02000000000000000000" pitchFamily="2" charset="-78"/>
              <a:cs typeface="Sakkal Majalla" panose="02000000000000000000" pitchFamily="2" charset="-78"/>
            </a:endParaRPr>
          </a:p>
        </p:txBody>
      </p:sp>
      <p:sp>
        <p:nvSpPr>
          <p:cNvPr id="79" name="Freeform: Shape 78">
            <a:extLst>
              <a:ext uri="{FF2B5EF4-FFF2-40B4-BE49-F238E27FC236}">
                <a16:creationId xmlns:a16="http://schemas.microsoft.com/office/drawing/2014/main" xmlns="" id="{5C74CA75-B57B-4BBA-B969-1FACF2E02719}"/>
              </a:ext>
            </a:extLst>
          </p:cNvPr>
          <p:cNvSpPr/>
          <p:nvPr/>
        </p:nvSpPr>
        <p:spPr>
          <a:xfrm>
            <a:off x="10123912" y="3492580"/>
            <a:ext cx="846626" cy="421164"/>
          </a:xfrm>
          <a:custGeom>
            <a:avLst/>
            <a:gdLst>
              <a:gd name="connsiteX0" fmla="*/ 1838130 w 1838130"/>
              <a:gd name="connsiteY0" fmla="*/ 905069 h 914400"/>
              <a:gd name="connsiteX1" fmla="*/ 942392 w 1838130"/>
              <a:gd name="connsiteY1" fmla="*/ 0 h 914400"/>
              <a:gd name="connsiteX2" fmla="*/ 0 w 1838130"/>
              <a:gd name="connsiteY2" fmla="*/ 914400 h 914400"/>
            </a:gdLst>
            <a:ahLst/>
            <a:cxnLst>
              <a:cxn ang="0">
                <a:pos x="connsiteX0" y="connsiteY0"/>
              </a:cxn>
              <a:cxn ang="0">
                <a:pos x="connsiteX1" y="connsiteY1"/>
              </a:cxn>
              <a:cxn ang="0">
                <a:pos x="connsiteX2" y="connsiteY2"/>
              </a:cxn>
            </a:cxnLst>
            <a:rect l="l" t="t" r="r" b="b"/>
            <a:pathLst>
              <a:path w="1838130" h="914400">
                <a:moveTo>
                  <a:pt x="1838130" y="905069"/>
                </a:moveTo>
                <a:lnTo>
                  <a:pt x="942392" y="0"/>
                </a:lnTo>
                <a:lnTo>
                  <a:pt x="0" y="91440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87">
            <a:extLst>
              <a:ext uri="{FF2B5EF4-FFF2-40B4-BE49-F238E27FC236}">
                <a16:creationId xmlns:a16="http://schemas.microsoft.com/office/drawing/2014/main" xmlns="" id="{A402E8FF-86DB-4EAB-90AA-EEE59C4643B2}"/>
              </a:ext>
            </a:extLst>
          </p:cNvPr>
          <p:cNvSpPr txBox="1">
            <a:spLocks noChangeArrowheads="1"/>
          </p:cNvSpPr>
          <p:nvPr/>
        </p:nvSpPr>
        <p:spPr bwMode="auto">
          <a:xfrm>
            <a:off x="10710364" y="3963485"/>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5</a:t>
            </a:r>
            <a:endParaRPr lang="en-US" altLang="en-US" sz="3600" baseline="30000" dirty="0">
              <a:latin typeface="Sakkal Majalla" panose="02000000000000000000" pitchFamily="2" charset="-78"/>
              <a:cs typeface="Sakkal Majalla" panose="02000000000000000000" pitchFamily="2" charset="-78"/>
            </a:endParaRPr>
          </a:p>
        </p:txBody>
      </p:sp>
      <p:sp>
        <p:nvSpPr>
          <p:cNvPr id="81" name="Text Box 87">
            <a:extLst>
              <a:ext uri="{FF2B5EF4-FFF2-40B4-BE49-F238E27FC236}">
                <a16:creationId xmlns:a16="http://schemas.microsoft.com/office/drawing/2014/main" xmlns="" id="{45A1F174-5C3D-4E18-B0BA-F33653F0C219}"/>
              </a:ext>
            </a:extLst>
          </p:cNvPr>
          <p:cNvSpPr txBox="1">
            <a:spLocks noChangeArrowheads="1"/>
          </p:cNvSpPr>
          <p:nvPr/>
        </p:nvSpPr>
        <p:spPr bwMode="auto">
          <a:xfrm>
            <a:off x="9781622" y="3913743"/>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2</a:t>
            </a:r>
            <a:endParaRPr lang="en-US" altLang="en-US" sz="3600" baseline="30000" dirty="0">
              <a:latin typeface="Sakkal Majalla" panose="02000000000000000000" pitchFamily="2" charset="-78"/>
              <a:cs typeface="Sakkal Majalla" panose="02000000000000000000" pitchFamily="2" charset="-78"/>
            </a:endParaRPr>
          </a:p>
        </p:txBody>
      </p:sp>
      <p:cxnSp>
        <p:nvCxnSpPr>
          <p:cNvPr id="12" name="Straight Connector 11">
            <a:extLst>
              <a:ext uri="{FF2B5EF4-FFF2-40B4-BE49-F238E27FC236}">
                <a16:creationId xmlns:a16="http://schemas.microsoft.com/office/drawing/2014/main" xmlns="" id="{3C65FCF4-AFAC-44EC-8F92-014C1989A6CF}"/>
              </a:ext>
            </a:extLst>
          </p:cNvPr>
          <p:cNvCxnSpPr/>
          <p:nvPr/>
        </p:nvCxnSpPr>
        <p:spPr>
          <a:xfrm>
            <a:off x="9483346" y="3492579"/>
            <a:ext cx="0" cy="421164"/>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sp>
        <p:nvSpPr>
          <p:cNvPr id="82" name="Text Box 87">
            <a:extLst>
              <a:ext uri="{FF2B5EF4-FFF2-40B4-BE49-F238E27FC236}">
                <a16:creationId xmlns:a16="http://schemas.microsoft.com/office/drawing/2014/main" xmlns="" id="{2EA4EEB0-246A-4C84-BA16-46B8D897D1A7}"/>
              </a:ext>
            </a:extLst>
          </p:cNvPr>
          <p:cNvSpPr txBox="1">
            <a:spLocks noChangeArrowheads="1"/>
          </p:cNvSpPr>
          <p:nvPr/>
        </p:nvSpPr>
        <p:spPr bwMode="auto">
          <a:xfrm>
            <a:off x="9128993" y="3913743"/>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2</a:t>
            </a:r>
            <a:endParaRPr lang="en-US" altLang="en-US" sz="3600" baseline="30000" dirty="0">
              <a:latin typeface="Sakkal Majalla" panose="02000000000000000000" pitchFamily="2" charset="-78"/>
              <a:cs typeface="Sakkal Majalla" panose="02000000000000000000" pitchFamily="2" charset="-78"/>
            </a:endParaRPr>
          </a:p>
        </p:txBody>
      </p:sp>
      <p:sp>
        <p:nvSpPr>
          <p:cNvPr id="83" name="Freeform: Shape 82">
            <a:extLst>
              <a:ext uri="{FF2B5EF4-FFF2-40B4-BE49-F238E27FC236}">
                <a16:creationId xmlns:a16="http://schemas.microsoft.com/office/drawing/2014/main" xmlns="" id="{E8A7E9D5-3340-4C31-B522-A91C69354D2A}"/>
              </a:ext>
            </a:extLst>
          </p:cNvPr>
          <p:cNvSpPr/>
          <p:nvPr/>
        </p:nvSpPr>
        <p:spPr>
          <a:xfrm>
            <a:off x="7462031" y="2508658"/>
            <a:ext cx="846626" cy="421164"/>
          </a:xfrm>
          <a:custGeom>
            <a:avLst/>
            <a:gdLst>
              <a:gd name="connsiteX0" fmla="*/ 1838130 w 1838130"/>
              <a:gd name="connsiteY0" fmla="*/ 905069 h 914400"/>
              <a:gd name="connsiteX1" fmla="*/ 942392 w 1838130"/>
              <a:gd name="connsiteY1" fmla="*/ 0 h 914400"/>
              <a:gd name="connsiteX2" fmla="*/ 0 w 1838130"/>
              <a:gd name="connsiteY2" fmla="*/ 914400 h 914400"/>
            </a:gdLst>
            <a:ahLst/>
            <a:cxnLst>
              <a:cxn ang="0">
                <a:pos x="connsiteX0" y="connsiteY0"/>
              </a:cxn>
              <a:cxn ang="0">
                <a:pos x="connsiteX1" y="connsiteY1"/>
              </a:cxn>
              <a:cxn ang="0">
                <a:pos x="connsiteX2" y="connsiteY2"/>
              </a:cxn>
            </a:cxnLst>
            <a:rect l="l" t="t" r="r" b="b"/>
            <a:pathLst>
              <a:path w="1838130" h="914400">
                <a:moveTo>
                  <a:pt x="1838130" y="905069"/>
                </a:moveTo>
                <a:lnTo>
                  <a:pt x="942392" y="0"/>
                </a:lnTo>
                <a:lnTo>
                  <a:pt x="0" y="91440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87">
            <a:extLst>
              <a:ext uri="{FF2B5EF4-FFF2-40B4-BE49-F238E27FC236}">
                <a16:creationId xmlns:a16="http://schemas.microsoft.com/office/drawing/2014/main" xmlns="" id="{06FD7BF1-D00E-49EC-9FA5-6BEA2A477B58}"/>
              </a:ext>
            </a:extLst>
          </p:cNvPr>
          <p:cNvSpPr txBox="1">
            <a:spLocks noChangeArrowheads="1"/>
          </p:cNvSpPr>
          <p:nvPr/>
        </p:nvSpPr>
        <p:spPr bwMode="auto">
          <a:xfrm>
            <a:off x="7960342" y="2856416"/>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س</a:t>
            </a:r>
            <a:endParaRPr lang="en-US" altLang="en-US" sz="3600" baseline="30000" dirty="0">
              <a:latin typeface="Sakkal Majalla" panose="02000000000000000000" pitchFamily="2" charset="-78"/>
              <a:cs typeface="Sakkal Majalla" panose="02000000000000000000" pitchFamily="2" charset="-78"/>
            </a:endParaRPr>
          </a:p>
        </p:txBody>
      </p:sp>
      <p:sp>
        <p:nvSpPr>
          <p:cNvPr id="85" name="Text Box 87">
            <a:extLst>
              <a:ext uri="{FF2B5EF4-FFF2-40B4-BE49-F238E27FC236}">
                <a16:creationId xmlns:a16="http://schemas.microsoft.com/office/drawing/2014/main" xmlns="" id="{2C6DD5E8-0A8D-44D5-BD65-EEA5022A439B}"/>
              </a:ext>
            </a:extLst>
          </p:cNvPr>
          <p:cNvSpPr txBox="1">
            <a:spLocks noChangeArrowheads="1"/>
          </p:cNvSpPr>
          <p:nvPr/>
        </p:nvSpPr>
        <p:spPr bwMode="auto">
          <a:xfrm>
            <a:off x="7480606" y="2828172"/>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س</a:t>
            </a:r>
            <a:endParaRPr lang="en-US" altLang="en-US" sz="3600" baseline="30000" dirty="0">
              <a:latin typeface="Sakkal Majalla" panose="02000000000000000000" pitchFamily="2" charset="-78"/>
              <a:cs typeface="Sakkal Majalla" panose="02000000000000000000" pitchFamily="2" charset="-78"/>
            </a:endParaRPr>
          </a:p>
        </p:txBody>
      </p:sp>
      <p:sp>
        <p:nvSpPr>
          <p:cNvPr id="86" name="Text Box 87">
            <a:extLst>
              <a:ext uri="{FF2B5EF4-FFF2-40B4-BE49-F238E27FC236}">
                <a16:creationId xmlns:a16="http://schemas.microsoft.com/office/drawing/2014/main" xmlns="" id="{F789807C-C4E1-4710-BD18-269130CBED3B}"/>
              </a:ext>
            </a:extLst>
          </p:cNvPr>
          <p:cNvSpPr txBox="1">
            <a:spLocks noChangeArrowheads="1"/>
          </p:cNvSpPr>
          <p:nvPr/>
        </p:nvSpPr>
        <p:spPr bwMode="auto">
          <a:xfrm>
            <a:off x="6992610" y="2811940"/>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س</a:t>
            </a:r>
            <a:endParaRPr lang="en-US" altLang="en-US" sz="3600" baseline="30000" dirty="0">
              <a:latin typeface="Sakkal Majalla" panose="02000000000000000000" pitchFamily="2" charset="-78"/>
              <a:cs typeface="Sakkal Majalla" panose="02000000000000000000" pitchFamily="2" charset="-78"/>
            </a:endParaRPr>
          </a:p>
        </p:txBody>
      </p:sp>
      <p:cxnSp>
        <p:nvCxnSpPr>
          <p:cNvPr id="87" name="Straight Connector 86">
            <a:extLst>
              <a:ext uri="{FF2B5EF4-FFF2-40B4-BE49-F238E27FC236}">
                <a16:creationId xmlns:a16="http://schemas.microsoft.com/office/drawing/2014/main" xmlns="" id="{83B1C5F6-B679-4ABE-955C-DC0DB312754B}"/>
              </a:ext>
            </a:extLst>
          </p:cNvPr>
          <p:cNvCxnSpPr/>
          <p:nvPr/>
        </p:nvCxnSpPr>
        <p:spPr>
          <a:xfrm>
            <a:off x="7898398" y="2516351"/>
            <a:ext cx="0" cy="421164"/>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sp>
        <p:nvSpPr>
          <p:cNvPr id="88" name="Freeform: Shape 87">
            <a:extLst>
              <a:ext uri="{FF2B5EF4-FFF2-40B4-BE49-F238E27FC236}">
                <a16:creationId xmlns:a16="http://schemas.microsoft.com/office/drawing/2014/main" xmlns="" id="{9D9CB952-4AF1-473A-AD0B-CE3328D35C6F}"/>
              </a:ext>
            </a:extLst>
          </p:cNvPr>
          <p:cNvSpPr/>
          <p:nvPr/>
        </p:nvSpPr>
        <p:spPr>
          <a:xfrm>
            <a:off x="5689320" y="2495412"/>
            <a:ext cx="846626" cy="421164"/>
          </a:xfrm>
          <a:custGeom>
            <a:avLst/>
            <a:gdLst>
              <a:gd name="connsiteX0" fmla="*/ 1838130 w 1838130"/>
              <a:gd name="connsiteY0" fmla="*/ 905069 h 914400"/>
              <a:gd name="connsiteX1" fmla="*/ 942392 w 1838130"/>
              <a:gd name="connsiteY1" fmla="*/ 0 h 914400"/>
              <a:gd name="connsiteX2" fmla="*/ 0 w 1838130"/>
              <a:gd name="connsiteY2" fmla="*/ 914400 h 914400"/>
            </a:gdLst>
            <a:ahLst/>
            <a:cxnLst>
              <a:cxn ang="0">
                <a:pos x="connsiteX0" y="connsiteY0"/>
              </a:cxn>
              <a:cxn ang="0">
                <a:pos x="connsiteX1" y="connsiteY1"/>
              </a:cxn>
              <a:cxn ang="0">
                <a:pos x="connsiteX2" y="connsiteY2"/>
              </a:cxn>
            </a:cxnLst>
            <a:rect l="l" t="t" r="r" b="b"/>
            <a:pathLst>
              <a:path w="1838130" h="914400">
                <a:moveTo>
                  <a:pt x="1838130" y="905069"/>
                </a:moveTo>
                <a:lnTo>
                  <a:pt x="942392" y="0"/>
                </a:lnTo>
                <a:lnTo>
                  <a:pt x="0" y="91440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87">
            <a:extLst>
              <a:ext uri="{FF2B5EF4-FFF2-40B4-BE49-F238E27FC236}">
                <a16:creationId xmlns:a16="http://schemas.microsoft.com/office/drawing/2014/main" xmlns="" id="{7AF992D8-91A5-4F4A-9E83-6E58FBA69B9E}"/>
              </a:ext>
            </a:extLst>
          </p:cNvPr>
          <p:cNvSpPr txBox="1">
            <a:spLocks noChangeArrowheads="1"/>
          </p:cNvSpPr>
          <p:nvPr/>
        </p:nvSpPr>
        <p:spPr bwMode="auto">
          <a:xfrm>
            <a:off x="6108406" y="2726933"/>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ص</a:t>
            </a:r>
            <a:endParaRPr lang="en-US" altLang="en-US" sz="3600" baseline="30000" dirty="0">
              <a:latin typeface="Sakkal Majalla" panose="02000000000000000000" pitchFamily="2" charset="-78"/>
              <a:cs typeface="Sakkal Majalla" panose="02000000000000000000" pitchFamily="2" charset="-78"/>
            </a:endParaRPr>
          </a:p>
        </p:txBody>
      </p:sp>
      <p:sp>
        <p:nvSpPr>
          <p:cNvPr id="90" name="Text Box 87">
            <a:extLst>
              <a:ext uri="{FF2B5EF4-FFF2-40B4-BE49-F238E27FC236}">
                <a16:creationId xmlns:a16="http://schemas.microsoft.com/office/drawing/2014/main" xmlns="" id="{426E1442-6349-4228-9D00-BE04A08B6791}"/>
              </a:ext>
            </a:extLst>
          </p:cNvPr>
          <p:cNvSpPr txBox="1">
            <a:spLocks noChangeArrowheads="1"/>
          </p:cNvSpPr>
          <p:nvPr/>
        </p:nvSpPr>
        <p:spPr bwMode="auto">
          <a:xfrm>
            <a:off x="5249095" y="2734156"/>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ص</a:t>
            </a:r>
            <a:endParaRPr lang="en-US" altLang="en-US" sz="3600" baseline="30000" dirty="0">
              <a:latin typeface="Sakkal Majalla" panose="02000000000000000000" pitchFamily="2" charset="-78"/>
              <a:cs typeface="Sakkal Majalla" panose="02000000000000000000" pitchFamily="2" charset="-78"/>
            </a:endParaRPr>
          </a:p>
        </p:txBody>
      </p:sp>
      <p:sp>
        <p:nvSpPr>
          <p:cNvPr id="93" name="Rectangle 92">
            <a:extLst>
              <a:ext uri="{FF2B5EF4-FFF2-40B4-BE49-F238E27FC236}">
                <a16:creationId xmlns:a16="http://schemas.microsoft.com/office/drawing/2014/main" xmlns="" id="{E84FA031-12CB-451F-901C-C94B2F23B0C3}"/>
              </a:ext>
            </a:extLst>
          </p:cNvPr>
          <p:cNvSpPr/>
          <p:nvPr/>
        </p:nvSpPr>
        <p:spPr>
          <a:xfrm>
            <a:off x="9712662" y="5296093"/>
            <a:ext cx="208423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20 </a:t>
            </a:r>
            <a:r>
              <a:rPr lang="ar-BH" sz="3600" dirty="0">
                <a:solidFill>
                  <a:srgbClr val="0C6DFF"/>
                </a:solidFill>
                <a:latin typeface="Sakkal Majalla" panose="02000000000000000000" pitchFamily="2" charset="-78"/>
                <a:cs typeface="Sakkal Majalla" panose="02000000000000000000" pitchFamily="2" charset="-78"/>
              </a:rPr>
              <a:t>س</a:t>
            </a:r>
            <a:r>
              <a:rPr lang="ar-BH" sz="3600" baseline="30000" dirty="0">
                <a:solidFill>
                  <a:srgbClr val="0C6DFF"/>
                </a:solidFill>
                <a:latin typeface="Sakkal Majalla" panose="02000000000000000000" pitchFamily="2" charset="-78"/>
                <a:cs typeface="Sakkal Majalla" panose="02000000000000000000" pitchFamily="2" charset="-78"/>
              </a:rPr>
              <a:t>٣</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ص</a:t>
            </a:r>
            <a:r>
              <a:rPr lang="ar-BH" sz="3600" baseline="30000" dirty="0">
                <a:solidFill>
                  <a:srgbClr val="FF0000"/>
                </a:solidFill>
                <a:latin typeface="Sakkal Majalla" panose="02000000000000000000" pitchFamily="2" charset="-78"/>
                <a:cs typeface="Sakkal Majalla" panose="02000000000000000000" pitchFamily="2" charset="-78"/>
              </a:rPr>
              <a:t>2</a:t>
            </a:r>
            <a:r>
              <a:rPr lang="ar-BH" sz="3600" baseline="300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a:t>
            </a:r>
            <a:endParaRPr lang="en-US" sz="3600" dirty="0">
              <a:solidFill>
                <a:srgbClr val="0C6DFF"/>
              </a:solidFill>
            </a:endParaRPr>
          </a:p>
        </p:txBody>
      </p:sp>
      <p:cxnSp>
        <p:nvCxnSpPr>
          <p:cNvPr id="94" name="Straight Connector 93">
            <a:extLst>
              <a:ext uri="{FF2B5EF4-FFF2-40B4-BE49-F238E27FC236}">
                <a16:creationId xmlns:a16="http://schemas.microsoft.com/office/drawing/2014/main" xmlns="" id="{81F66752-5314-4F21-90D0-3C377DC96D16}"/>
              </a:ext>
            </a:extLst>
          </p:cNvPr>
          <p:cNvCxnSpPr>
            <a:cxnSpLocks/>
          </p:cNvCxnSpPr>
          <p:nvPr/>
        </p:nvCxnSpPr>
        <p:spPr>
          <a:xfrm>
            <a:off x="4573424" y="800881"/>
            <a:ext cx="0" cy="5239701"/>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96" name="مربع نص 30">
            <a:extLst>
              <a:ext uri="{FF2B5EF4-FFF2-40B4-BE49-F238E27FC236}">
                <a16:creationId xmlns:a16="http://schemas.microsoft.com/office/drawing/2014/main" xmlns="" id="{4367B8BF-4FFA-439C-A198-6A3AB449D633}"/>
              </a:ext>
            </a:extLst>
          </p:cNvPr>
          <p:cNvSpPr txBox="1"/>
          <p:nvPr/>
        </p:nvSpPr>
        <p:spPr>
          <a:xfrm>
            <a:off x="388281" y="925560"/>
            <a:ext cx="3974679"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تذكر أن التحليل هو كتابة المقدار كحاصل ضرب عوامله</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97" name="مربع نص 30">
            <a:extLst>
              <a:ext uri="{FF2B5EF4-FFF2-40B4-BE49-F238E27FC236}">
                <a16:creationId xmlns:a16="http://schemas.microsoft.com/office/drawing/2014/main" xmlns="" id="{451F7529-2765-453B-93FD-F9C021735382}"/>
              </a:ext>
            </a:extLst>
          </p:cNvPr>
          <p:cNvSpPr txBox="1"/>
          <p:nvPr/>
        </p:nvSpPr>
        <p:spPr>
          <a:xfrm>
            <a:off x="388281" y="2121443"/>
            <a:ext cx="3974679"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a:t>
            </a:r>
            <a:r>
              <a:rPr lang="ar-BH" sz="2800" dirty="0">
                <a:solidFill>
                  <a:schemeClr val="tx1"/>
                </a:solidFill>
                <a:latin typeface="Sakkal Majalla" panose="02000000000000000000" pitchFamily="2" charset="-78"/>
                <a:cs typeface="Sakkal Majalla" panose="02000000000000000000" pitchFamily="2" charset="-78"/>
              </a:rPr>
              <a:t>20</a:t>
            </a:r>
            <a:r>
              <a:rPr lang="ar-BH" sz="2800" dirty="0">
                <a:solidFill>
                  <a:srgbClr val="0C6DFF"/>
                </a:solidFill>
                <a:latin typeface="Sakkal Majalla" panose="02000000000000000000" pitchFamily="2" charset="-78"/>
                <a:cs typeface="Sakkal Majalla" panose="02000000000000000000" pitchFamily="2" charset="-78"/>
              </a:rPr>
              <a:t> تحليلًا تامًا بكتابته كحاصل ضرب عوامله الأولية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99" name="مربع نص 30">
            <a:extLst>
              <a:ext uri="{FF2B5EF4-FFF2-40B4-BE49-F238E27FC236}">
                <a16:creationId xmlns:a16="http://schemas.microsoft.com/office/drawing/2014/main" xmlns="" id="{C7C541A1-99B4-433D-AB24-ACC5E0F030EB}"/>
              </a:ext>
            </a:extLst>
          </p:cNvPr>
          <p:cNvSpPr txBox="1"/>
          <p:nvPr/>
        </p:nvSpPr>
        <p:spPr>
          <a:xfrm>
            <a:off x="388281" y="3317326"/>
            <a:ext cx="3974679"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a:t>
            </a:r>
            <a:r>
              <a:rPr lang="ar-BH" sz="2800" dirty="0">
                <a:latin typeface="Sakkal Majalla" panose="02000000000000000000" pitchFamily="2" charset="-78"/>
                <a:cs typeface="Sakkal Majalla" panose="02000000000000000000" pitchFamily="2" charset="-78"/>
              </a:rPr>
              <a:t>س</a:t>
            </a:r>
            <a:r>
              <a:rPr lang="ar-BH" sz="2800" baseline="30000" dirty="0">
                <a:latin typeface="Sakkal Majalla" panose="02000000000000000000" pitchFamily="2" charset="-78"/>
                <a:cs typeface="Sakkal Majalla" panose="02000000000000000000" pitchFamily="2" charset="-78"/>
              </a:rPr>
              <a:t>٣</a:t>
            </a:r>
            <a:r>
              <a:rPr lang="ar-BH" sz="2800" dirty="0">
                <a:solidFill>
                  <a:srgbClr val="0C6DFF"/>
                </a:solidFill>
                <a:latin typeface="Sakkal Majalla" panose="02000000000000000000" pitchFamily="2" charset="-78"/>
                <a:cs typeface="Sakkal Majalla" panose="02000000000000000000" pitchFamily="2" charset="-78"/>
              </a:rPr>
              <a:t> تحليلًا تامًا بكتابته كحاصل ضرب عوامله كل منها بأس يساوي 1</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00" name="مربع نص 30">
            <a:extLst>
              <a:ext uri="{FF2B5EF4-FFF2-40B4-BE49-F238E27FC236}">
                <a16:creationId xmlns:a16="http://schemas.microsoft.com/office/drawing/2014/main" xmlns="" id="{448588A4-D4ED-437C-91E1-910CDB1E37E9}"/>
              </a:ext>
            </a:extLst>
          </p:cNvPr>
          <p:cNvSpPr txBox="1"/>
          <p:nvPr/>
        </p:nvSpPr>
        <p:spPr>
          <a:xfrm>
            <a:off x="388281" y="4513210"/>
            <a:ext cx="3974679"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a:t>
            </a:r>
            <a:r>
              <a:rPr lang="ar-BH" sz="2800" dirty="0">
                <a:latin typeface="Sakkal Majalla" panose="02000000000000000000" pitchFamily="2" charset="-78"/>
                <a:cs typeface="Sakkal Majalla" panose="02000000000000000000" pitchFamily="2" charset="-78"/>
              </a:rPr>
              <a:t>ص</a:t>
            </a:r>
            <a:r>
              <a:rPr lang="ar-BH" sz="2800" baseline="30000" dirty="0">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تحليلًا تامًا بكتابته كحاصل ضرب عوامله كل منها بأس يساوي 1</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35" name="Rectangle 34">
            <a:extLst>
              <a:ext uri="{FF2B5EF4-FFF2-40B4-BE49-F238E27FC236}">
                <a16:creationId xmlns:a16="http://schemas.microsoft.com/office/drawing/2014/main" xmlns="" id="{A84E8C31-8429-4B94-AF67-6C6514D244B5}"/>
              </a:ext>
            </a:extLst>
          </p:cNvPr>
          <p:cNvSpPr/>
          <p:nvPr/>
        </p:nvSpPr>
        <p:spPr>
          <a:xfrm>
            <a:off x="6345381" y="5296093"/>
            <a:ext cx="218951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س </a:t>
            </a:r>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س </a:t>
            </a:r>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س</a:t>
            </a:r>
            <a:endParaRPr lang="en-US" sz="3600" dirty="0">
              <a:solidFill>
                <a:srgbClr val="0C6DFF"/>
              </a:solidFill>
            </a:endParaRPr>
          </a:p>
        </p:txBody>
      </p:sp>
      <p:sp>
        <p:nvSpPr>
          <p:cNvPr id="36" name="Rectangle 35">
            <a:extLst>
              <a:ext uri="{FF2B5EF4-FFF2-40B4-BE49-F238E27FC236}">
                <a16:creationId xmlns:a16="http://schemas.microsoft.com/office/drawing/2014/main" xmlns="" id="{C96AECC2-F2CC-4CC4-94BF-0ACA2B682584}"/>
              </a:ext>
            </a:extLst>
          </p:cNvPr>
          <p:cNvSpPr/>
          <p:nvPr/>
        </p:nvSpPr>
        <p:spPr>
          <a:xfrm>
            <a:off x="4832241" y="5296093"/>
            <a:ext cx="1601244"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ص</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ص</a:t>
            </a:r>
            <a:endParaRPr lang="en-US" sz="3600" dirty="0">
              <a:solidFill>
                <a:srgbClr val="FF0000"/>
              </a:solidFill>
            </a:endParaRPr>
          </a:p>
        </p:txBody>
      </p:sp>
      <p:sp>
        <p:nvSpPr>
          <p:cNvPr id="37" name="Rectangle 36">
            <a:extLst>
              <a:ext uri="{FF2B5EF4-FFF2-40B4-BE49-F238E27FC236}">
                <a16:creationId xmlns:a16="http://schemas.microsoft.com/office/drawing/2014/main" xmlns="" id="{973BA433-590D-411F-827E-9BDA9EB99BFE}"/>
              </a:ext>
            </a:extLst>
          </p:cNvPr>
          <p:cNvSpPr/>
          <p:nvPr/>
        </p:nvSpPr>
        <p:spPr>
          <a:xfrm>
            <a:off x="8372756" y="5292047"/>
            <a:ext cx="146773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5</a:t>
            </a:r>
            <a:endParaRPr lang="en-US" sz="3600" dirty="0"/>
          </a:p>
        </p:txBody>
      </p:sp>
    </p:spTree>
    <p:extLst>
      <p:ext uri="{BB962C8B-B14F-4D97-AF65-F5344CB8AC3E}">
        <p14:creationId xmlns:p14="http://schemas.microsoft.com/office/powerpoint/2010/main" val="14791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2.96296E-6 L 0.11823 0.25209 " pathEditMode="relative" rAng="0" ptsTypes="AA">
                                      <p:cBhvr>
                                        <p:cTn id="6" dur="2000" fill="hold"/>
                                        <p:tgtEl>
                                          <p:spTgt spid="60"/>
                                        </p:tgtEl>
                                        <p:attrNameLst>
                                          <p:attrName>ppt_x</p:attrName>
                                          <p:attrName>ppt_y</p:attrName>
                                        </p:attrNameLst>
                                      </p:cBhvr>
                                      <p:rCtr x="5911" y="12593"/>
                                    </p:animMotion>
                                  </p:childTnLst>
                                </p:cTn>
                              </p:par>
                              <p:par>
                                <p:cTn id="7" presetID="42" presetClass="path" presetSubtype="0" accel="50000" decel="50000" fill="hold" grpId="0" nodeType="withEffect">
                                  <p:stCondLst>
                                    <p:cond delay="0"/>
                                  </p:stCondLst>
                                  <p:childTnLst>
                                    <p:animMotion origin="layout" path="M 6.25E-7 -2.96296E-6 L -0.03294 0.24537 " pathEditMode="relative" rAng="0" ptsTypes="AA">
                                      <p:cBhvr>
                                        <p:cTn id="8" dur="2000" fill="hold"/>
                                        <p:tgtEl>
                                          <p:spTgt spid="65"/>
                                        </p:tgtEl>
                                        <p:attrNameLst>
                                          <p:attrName>ppt_x</p:attrName>
                                          <p:attrName>ppt_y</p:attrName>
                                        </p:attrNameLst>
                                      </p:cBhvr>
                                      <p:rCtr x="-1654" y="12269"/>
                                    </p:animMotion>
                                  </p:childTnLst>
                                </p:cTn>
                              </p:par>
                              <p:par>
                                <p:cTn id="9" presetID="42" presetClass="path" presetSubtype="0" accel="50000" decel="50000" fill="hold" grpId="0" nodeType="withEffect">
                                  <p:stCondLst>
                                    <p:cond delay="0"/>
                                  </p:stCondLst>
                                  <p:childTnLst>
                                    <p:animMotion origin="layout" path="M 2.08333E-6 -1.48148E-6 L -0.12865 0.24283 " pathEditMode="relative" rAng="0" ptsTypes="AA">
                                      <p:cBhvr>
                                        <p:cTn id="10" dur="2000" fill="hold"/>
                                        <p:tgtEl>
                                          <p:spTgt spid="75"/>
                                        </p:tgtEl>
                                        <p:attrNameLst>
                                          <p:attrName>ppt_x</p:attrName>
                                          <p:attrName>ppt_y</p:attrName>
                                        </p:attrNameLst>
                                      </p:cBhvr>
                                      <p:rCtr x="-6432" y="12130"/>
                                    </p:animMotion>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up)">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additive="base">
                                        <p:cTn id="22" dur="500"/>
                                        <p:tgtEl>
                                          <p:spTgt spid="96"/>
                                        </p:tgtEl>
                                        <p:attrNameLst>
                                          <p:attrName>ppt_x</p:attrName>
                                        </p:attrNameLst>
                                      </p:cBhvr>
                                      <p:tavLst>
                                        <p:tav tm="0">
                                          <p:val>
                                            <p:strVal val="#ppt_x-#ppt_w*1.125000"/>
                                          </p:val>
                                        </p:tav>
                                        <p:tav tm="100000">
                                          <p:val>
                                            <p:strVal val="#ppt_x"/>
                                          </p:val>
                                        </p:tav>
                                      </p:tavLst>
                                    </p:anim>
                                    <p:animEffect transition="in" filter="wipe(right)">
                                      <p:cBhvr>
                                        <p:cTn id="23" dur="500"/>
                                        <p:tgtEl>
                                          <p:spTgt spid="9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97"/>
                                        </p:tgtEl>
                                        <p:attrNameLst>
                                          <p:attrName>style.visibility</p:attrName>
                                        </p:attrNameLst>
                                      </p:cBhvr>
                                      <p:to>
                                        <p:strVal val="visible"/>
                                      </p:to>
                                    </p:set>
                                    <p:anim calcmode="lin" valueType="num">
                                      <p:cBhvr additive="base">
                                        <p:cTn id="28" dur="500"/>
                                        <p:tgtEl>
                                          <p:spTgt spid="97"/>
                                        </p:tgtEl>
                                        <p:attrNameLst>
                                          <p:attrName>ppt_x</p:attrName>
                                        </p:attrNameLst>
                                      </p:cBhvr>
                                      <p:tavLst>
                                        <p:tav tm="0">
                                          <p:val>
                                            <p:strVal val="#ppt_x-#ppt_w*1.125000"/>
                                          </p:val>
                                        </p:tav>
                                        <p:tav tm="100000">
                                          <p:val>
                                            <p:strVal val="#ppt_x"/>
                                          </p:val>
                                        </p:tav>
                                      </p:tavLst>
                                    </p:anim>
                                    <p:animEffect transition="in" filter="wipe(right)">
                                      <p:cBhvr>
                                        <p:cTn id="29" dur="500"/>
                                        <p:tgtEl>
                                          <p:spTgt spid="9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1000"/>
                                        <p:tgtEl>
                                          <p:spTgt spid="77"/>
                                        </p:tgtEl>
                                      </p:cBhvr>
                                    </p:animEffect>
                                    <p:anim calcmode="lin" valueType="num">
                                      <p:cBhvr>
                                        <p:cTn id="40" dur="1000" fill="hold"/>
                                        <p:tgtEl>
                                          <p:spTgt spid="77"/>
                                        </p:tgtEl>
                                        <p:attrNameLst>
                                          <p:attrName>ppt_x</p:attrName>
                                        </p:attrNameLst>
                                      </p:cBhvr>
                                      <p:tavLst>
                                        <p:tav tm="0">
                                          <p:val>
                                            <p:strVal val="#ppt_x"/>
                                          </p:val>
                                        </p:tav>
                                        <p:tav tm="100000">
                                          <p:val>
                                            <p:strVal val="#ppt_x"/>
                                          </p:val>
                                        </p:tav>
                                      </p:tavLst>
                                    </p:anim>
                                    <p:anim calcmode="lin" valueType="num">
                                      <p:cBhvr>
                                        <p:cTn id="41" dur="1000" fill="hold"/>
                                        <p:tgtEl>
                                          <p:spTgt spid="77"/>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1000"/>
                                        <p:tgtEl>
                                          <p:spTgt spid="78"/>
                                        </p:tgtEl>
                                      </p:cBhvr>
                                    </p:animEffect>
                                    <p:anim calcmode="lin" valueType="num">
                                      <p:cBhvr>
                                        <p:cTn id="45" dur="1000" fill="hold"/>
                                        <p:tgtEl>
                                          <p:spTgt spid="78"/>
                                        </p:tgtEl>
                                        <p:attrNameLst>
                                          <p:attrName>ppt_x</p:attrName>
                                        </p:attrNameLst>
                                      </p:cBhvr>
                                      <p:tavLst>
                                        <p:tav tm="0">
                                          <p:val>
                                            <p:strVal val="#ppt_x"/>
                                          </p:val>
                                        </p:tav>
                                        <p:tav tm="100000">
                                          <p:val>
                                            <p:strVal val="#ppt_x"/>
                                          </p:val>
                                        </p:tav>
                                      </p:tavLst>
                                    </p:anim>
                                    <p:anim calcmode="lin" valueType="num">
                                      <p:cBhvr>
                                        <p:cTn id="4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fade">
                                      <p:cBhvr>
                                        <p:cTn id="56" dur="1000"/>
                                        <p:tgtEl>
                                          <p:spTgt spid="80"/>
                                        </p:tgtEl>
                                      </p:cBhvr>
                                    </p:animEffect>
                                    <p:anim calcmode="lin" valueType="num">
                                      <p:cBhvr>
                                        <p:cTn id="57" dur="1000" fill="hold"/>
                                        <p:tgtEl>
                                          <p:spTgt spid="80"/>
                                        </p:tgtEl>
                                        <p:attrNameLst>
                                          <p:attrName>ppt_x</p:attrName>
                                        </p:attrNameLst>
                                      </p:cBhvr>
                                      <p:tavLst>
                                        <p:tav tm="0">
                                          <p:val>
                                            <p:strVal val="#ppt_x"/>
                                          </p:val>
                                        </p:tav>
                                        <p:tav tm="100000">
                                          <p:val>
                                            <p:strVal val="#ppt_x"/>
                                          </p:val>
                                        </p:tav>
                                      </p:tavLst>
                                    </p:anim>
                                    <p:anim calcmode="lin" valueType="num">
                                      <p:cBhvr>
                                        <p:cTn id="58" dur="1000" fill="hold"/>
                                        <p:tgtEl>
                                          <p:spTgt spid="8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1000"/>
                                        <p:tgtEl>
                                          <p:spTgt spid="81"/>
                                        </p:tgtEl>
                                      </p:cBhvr>
                                    </p:animEffect>
                                    <p:anim calcmode="lin" valueType="num">
                                      <p:cBhvr>
                                        <p:cTn id="62" dur="1000" fill="hold"/>
                                        <p:tgtEl>
                                          <p:spTgt spid="81"/>
                                        </p:tgtEl>
                                        <p:attrNameLst>
                                          <p:attrName>ppt_x</p:attrName>
                                        </p:attrNameLst>
                                      </p:cBhvr>
                                      <p:tavLst>
                                        <p:tav tm="0">
                                          <p:val>
                                            <p:strVal val="#ppt_x"/>
                                          </p:val>
                                        </p:tav>
                                        <p:tav tm="100000">
                                          <p:val>
                                            <p:strVal val="#ppt_x"/>
                                          </p:val>
                                        </p:tav>
                                      </p:tavLst>
                                    </p:anim>
                                    <p:anim calcmode="lin" valueType="num">
                                      <p:cBhvr>
                                        <p:cTn id="6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up)">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1000"/>
                                        <p:tgtEl>
                                          <p:spTgt spid="82"/>
                                        </p:tgtEl>
                                      </p:cBhvr>
                                    </p:animEffect>
                                    <p:anim calcmode="lin" valueType="num">
                                      <p:cBhvr>
                                        <p:cTn id="74" dur="1000" fill="hold"/>
                                        <p:tgtEl>
                                          <p:spTgt spid="82"/>
                                        </p:tgtEl>
                                        <p:attrNameLst>
                                          <p:attrName>ppt_x</p:attrName>
                                        </p:attrNameLst>
                                      </p:cBhvr>
                                      <p:tavLst>
                                        <p:tav tm="0">
                                          <p:val>
                                            <p:strVal val="#ppt_x"/>
                                          </p:val>
                                        </p:tav>
                                        <p:tav tm="100000">
                                          <p:val>
                                            <p:strVal val="#ppt_x"/>
                                          </p:val>
                                        </p:tav>
                                      </p:tavLst>
                                    </p:anim>
                                    <p:anim calcmode="lin" valueType="num">
                                      <p:cBhvr>
                                        <p:cTn id="75"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grpId="0" nodeType="clickEffect">
                                  <p:stCondLst>
                                    <p:cond delay="0"/>
                                  </p:stCondLst>
                                  <p:childTnLst>
                                    <p:set>
                                      <p:cBhvr>
                                        <p:cTn id="79" dur="1" fill="hold">
                                          <p:stCondLst>
                                            <p:cond delay="0"/>
                                          </p:stCondLst>
                                        </p:cTn>
                                        <p:tgtEl>
                                          <p:spTgt spid="99"/>
                                        </p:tgtEl>
                                        <p:attrNameLst>
                                          <p:attrName>style.visibility</p:attrName>
                                        </p:attrNameLst>
                                      </p:cBhvr>
                                      <p:to>
                                        <p:strVal val="visible"/>
                                      </p:to>
                                    </p:set>
                                    <p:anim calcmode="lin" valueType="num">
                                      <p:cBhvr additive="base">
                                        <p:cTn id="80" dur="500"/>
                                        <p:tgtEl>
                                          <p:spTgt spid="99"/>
                                        </p:tgtEl>
                                        <p:attrNameLst>
                                          <p:attrName>ppt_x</p:attrName>
                                        </p:attrNameLst>
                                      </p:cBhvr>
                                      <p:tavLst>
                                        <p:tav tm="0">
                                          <p:val>
                                            <p:strVal val="#ppt_x-#ppt_w*1.125000"/>
                                          </p:val>
                                        </p:tav>
                                        <p:tav tm="100000">
                                          <p:val>
                                            <p:strVal val="#ppt_x"/>
                                          </p:val>
                                        </p:tav>
                                      </p:tavLst>
                                    </p:anim>
                                    <p:animEffect transition="in" filter="wipe(right)">
                                      <p:cBhvr>
                                        <p:cTn id="81" dur="500"/>
                                        <p:tgtEl>
                                          <p:spTgt spid="9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wipe(up)">
                                      <p:cBhvr>
                                        <p:cTn id="86" dur="500"/>
                                        <p:tgtEl>
                                          <p:spTgt spid="83"/>
                                        </p:tgtEl>
                                      </p:cBhvr>
                                    </p:animEffect>
                                  </p:childTnLst>
                                </p:cTn>
                              </p:par>
                              <p:par>
                                <p:cTn id="87" presetID="22" presetClass="entr" presetSubtype="1" fill="hold" nodeType="with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wipe(up)">
                                      <p:cBhvr>
                                        <p:cTn id="89" dur="500"/>
                                        <p:tgtEl>
                                          <p:spTgt spid="87"/>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fade">
                                      <p:cBhvr>
                                        <p:cTn id="94" dur="1000"/>
                                        <p:tgtEl>
                                          <p:spTgt spid="84"/>
                                        </p:tgtEl>
                                      </p:cBhvr>
                                    </p:animEffect>
                                    <p:anim calcmode="lin" valueType="num">
                                      <p:cBhvr>
                                        <p:cTn id="95" dur="1000" fill="hold"/>
                                        <p:tgtEl>
                                          <p:spTgt spid="84"/>
                                        </p:tgtEl>
                                        <p:attrNameLst>
                                          <p:attrName>ppt_x</p:attrName>
                                        </p:attrNameLst>
                                      </p:cBhvr>
                                      <p:tavLst>
                                        <p:tav tm="0">
                                          <p:val>
                                            <p:strVal val="#ppt_x"/>
                                          </p:val>
                                        </p:tav>
                                        <p:tav tm="100000">
                                          <p:val>
                                            <p:strVal val="#ppt_x"/>
                                          </p:val>
                                        </p:tav>
                                      </p:tavLst>
                                    </p:anim>
                                    <p:anim calcmode="lin" valueType="num">
                                      <p:cBhvr>
                                        <p:cTn id="96" dur="1000" fill="hold"/>
                                        <p:tgtEl>
                                          <p:spTgt spid="84"/>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fade">
                                      <p:cBhvr>
                                        <p:cTn id="99" dur="1000"/>
                                        <p:tgtEl>
                                          <p:spTgt spid="85"/>
                                        </p:tgtEl>
                                      </p:cBhvr>
                                    </p:animEffect>
                                    <p:anim calcmode="lin" valueType="num">
                                      <p:cBhvr>
                                        <p:cTn id="100" dur="1000" fill="hold"/>
                                        <p:tgtEl>
                                          <p:spTgt spid="85"/>
                                        </p:tgtEl>
                                        <p:attrNameLst>
                                          <p:attrName>ppt_x</p:attrName>
                                        </p:attrNameLst>
                                      </p:cBhvr>
                                      <p:tavLst>
                                        <p:tav tm="0">
                                          <p:val>
                                            <p:strVal val="#ppt_x"/>
                                          </p:val>
                                        </p:tav>
                                        <p:tav tm="100000">
                                          <p:val>
                                            <p:strVal val="#ppt_x"/>
                                          </p:val>
                                        </p:tav>
                                      </p:tavLst>
                                    </p:anim>
                                    <p:anim calcmode="lin" valueType="num">
                                      <p:cBhvr>
                                        <p:cTn id="101" dur="1000" fill="hold"/>
                                        <p:tgtEl>
                                          <p:spTgt spid="85"/>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fade">
                                      <p:cBhvr>
                                        <p:cTn id="104" dur="1000"/>
                                        <p:tgtEl>
                                          <p:spTgt spid="86"/>
                                        </p:tgtEl>
                                      </p:cBhvr>
                                    </p:animEffect>
                                    <p:anim calcmode="lin" valueType="num">
                                      <p:cBhvr>
                                        <p:cTn id="105" dur="1000" fill="hold"/>
                                        <p:tgtEl>
                                          <p:spTgt spid="86"/>
                                        </p:tgtEl>
                                        <p:attrNameLst>
                                          <p:attrName>ppt_x</p:attrName>
                                        </p:attrNameLst>
                                      </p:cBhvr>
                                      <p:tavLst>
                                        <p:tav tm="0">
                                          <p:val>
                                            <p:strVal val="#ppt_x"/>
                                          </p:val>
                                        </p:tav>
                                        <p:tav tm="100000">
                                          <p:val>
                                            <p:strVal val="#ppt_x"/>
                                          </p:val>
                                        </p:tav>
                                      </p:tavLst>
                                    </p:anim>
                                    <p:anim calcmode="lin" valueType="num">
                                      <p:cBhvr>
                                        <p:cTn id="10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2" presetClass="entr" presetSubtype="8" fill="hold" grpId="0" nodeType="clickEffect">
                                  <p:stCondLst>
                                    <p:cond delay="0"/>
                                  </p:stCondLst>
                                  <p:childTnLst>
                                    <p:set>
                                      <p:cBhvr>
                                        <p:cTn id="110" dur="1" fill="hold">
                                          <p:stCondLst>
                                            <p:cond delay="0"/>
                                          </p:stCondLst>
                                        </p:cTn>
                                        <p:tgtEl>
                                          <p:spTgt spid="100"/>
                                        </p:tgtEl>
                                        <p:attrNameLst>
                                          <p:attrName>style.visibility</p:attrName>
                                        </p:attrNameLst>
                                      </p:cBhvr>
                                      <p:to>
                                        <p:strVal val="visible"/>
                                      </p:to>
                                    </p:set>
                                    <p:anim calcmode="lin" valueType="num">
                                      <p:cBhvr additive="base">
                                        <p:cTn id="111" dur="500"/>
                                        <p:tgtEl>
                                          <p:spTgt spid="100"/>
                                        </p:tgtEl>
                                        <p:attrNameLst>
                                          <p:attrName>ppt_x</p:attrName>
                                        </p:attrNameLst>
                                      </p:cBhvr>
                                      <p:tavLst>
                                        <p:tav tm="0">
                                          <p:val>
                                            <p:strVal val="#ppt_x-#ppt_w*1.125000"/>
                                          </p:val>
                                        </p:tav>
                                        <p:tav tm="100000">
                                          <p:val>
                                            <p:strVal val="#ppt_x"/>
                                          </p:val>
                                        </p:tav>
                                      </p:tavLst>
                                    </p:anim>
                                    <p:animEffect transition="in" filter="wipe(right)">
                                      <p:cBhvr>
                                        <p:cTn id="112" dur="500"/>
                                        <p:tgtEl>
                                          <p:spTgt spid="10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wipe(up)">
                                      <p:cBhvr>
                                        <p:cTn id="117" dur="500"/>
                                        <p:tgtEl>
                                          <p:spTgt spid="88"/>
                                        </p:tgtEl>
                                      </p:cBhvr>
                                    </p:animEffect>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0" nodeType="clickEffect">
                                  <p:stCondLst>
                                    <p:cond delay="0"/>
                                  </p:stCondLst>
                                  <p:childTnLst>
                                    <p:set>
                                      <p:cBhvr>
                                        <p:cTn id="121" dur="1" fill="hold">
                                          <p:stCondLst>
                                            <p:cond delay="0"/>
                                          </p:stCondLst>
                                        </p:cTn>
                                        <p:tgtEl>
                                          <p:spTgt spid="89"/>
                                        </p:tgtEl>
                                        <p:attrNameLst>
                                          <p:attrName>style.visibility</p:attrName>
                                        </p:attrNameLst>
                                      </p:cBhvr>
                                      <p:to>
                                        <p:strVal val="visible"/>
                                      </p:to>
                                    </p:set>
                                    <p:animEffect transition="in" filter="fade">
                                      <p:cBhvr>
                                        <p:cTn id="122" dur="1000"/>
                                        <p:tgtEl>
                                          <p:spTgt spid="89"/>
                                        </p:tgtEl>
                                      </p:cBhvr>
                                    </p:animEffect>
                                    <p:anim calcmode="lin" valueType="num">
                                      <p:cBhvr>
                                        <p:cTn id="123" dur="1000" fill="hold"/>
                                        <p:tgtEl>
                                          <p:spTgt spid="89"/>
                                        </p:tgtEl>
                                        <p:attrNameLst>
                                          <p:attrName>ppt_x</p:attrName>
                                        </p:attrNameLst>
                                      </p:cBhvr>
                                      <p:tavLst>
                                        <p:tav tm="0">
                                          <p:val>
                                            <p:strVal val="#ppt_x"/>
                                          </p:val>
                                        </p:tav>
                                        <p:tav tm="100000">
                                          <p:val>
                                            <p:strVal val="#ppt_x"/>
                                          </p:val>
                                        </p:tav>
                                      </p:tavLst>
                                    </p:anim>
                                    <p:anim calcmode="lin" valueType="num">
                                      <p:cBhvr>
                                        <p:cTn id="124" dur="1000" fill="hold"/>
                                        <p:tgtEl>
                                          <p:spTgt spid="89"/>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90"/>
                                        </p:tgtEl>
                                        <p:attrNameLst>
                                          <p:attrName>style.visibility</p:attrName>
                                        </p:attrNameLst>
                                      </p:cBhvr>
                                      <p:to>
                                        <p:strVal val="visible"/>
                                      </p:to>
                                    </p:set>
                                    <p:animEffect transition="in" filter="fade">
                                      <p:cBhvr>
                                        <p:cTn id="127" dur="1000"/>
                                        <p:tgtEl>
                                          <p:spTgt spid="90"/>
                                        </p:tgtEl>
                                      </p:cBhvr>
                                    </p:animEffect>
                                    <p:anim calcmode="lin" valueType="num">
                                      <p:cBhvr>
                                        <p:cTn id="128" dur="1000" fill="hold"/>
                                        <p:tgtEl>
                                          <p:spTgt spid="90"/>
                                        </p:tgtEl>
                                        <p:attrNameLst>
                                          <p:attrName>ppt_x</p:attrName>
                                        </p:attrNameLst>
                                      </p:cBhvr>
                                      <p:tavLst>
                                        <p:tav tm="0">
                                          <p:val>
                                            <p:strVal val="#ppt_x"/>
                                          </p:val>
                                        </p:tav>
                                        <p:tav tm="100000">
                                          <p:val>
                                            <p:strVal val="#ppt_x"/>
                                          </p:val>
                                        </p:tav>
                                      </p:tavLst>
                                    </p:anim>
                                    <p:anim calcmode="lin" valueType="num">
                                      <p:cBhvr>
                                        <p:cTn id="12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grpId="0" nodeType="clickEffect">
                                  <p:stCondLst>
                                    <p:cond delay="0"/>
                                  </p:stCondLst>
                                  <p:childTnLst>
                                    <p:set>
                                      <p:cBhvr>
                                        <p:cTn id="133" dur="1" fill="hold">
                                          <p:stCondLst>
                                            <p:cond delay="0"/>
                                          </p:stCondLst>
                                        </p:cTn>
                                        <p:tgtEl>
                                          <p:spTgt spid="93"/>
                                        </p:tgtEl>
                                        <p:attrNameLst>
                                          <p:attrName>style.visibility</p:attrName>
                                        </p:attrNameLst>
                                      </p:cBhvr>
                                      <p:to>
                                        <p:strVal val="visible"/>
                                      </p:to>
                                    </p:set>
                                    <p:animEffect transition="in" filter="wipe(right)">
                                      <p:cBhvr>
                                        <p:cTn id="134" dur="500"/>
                                        <p:tgtEl>
                                          <p:spTgt spid="9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2" fill="hold" grpId="0" nodeType="click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wipe(right)">
                                      <p:cBhvr>
                                        <p:cTn id="139" dur="500"/>
                                        <p:tgtEl>
                                          <p:spTgt spid="3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2" fill="hold" grpId="0" nodeType="clickEffect">
                                  <p:stCondLst>
                                    <p:cond delay="0"/>
                                  </p:stCondLst>
                                  <p:childTnLst>
                                    <p:set>
                                      <p:cBhvr>
                                        <p:cTn id="143" dur="1" fill="hold">
                                          <p:stCondLst>
                                            <p:cond delay="0"/>
                                          </p:stCondLst>
                                        </p:cTn>
                                        <p:tgtEl>
                                          <p:spTgt spid="35"/>
                                        </p:tgtEl>
                                        <p:attrNameLst>
                                          <p:attrName>style.visibility</p:attrName>
                                        </p:attrNameLst>
                                      </p:cBhvr>
                                      <p:to>
                                        <p:strVal val="visible"/>
                                      </p:to>
                                    </p:set>
                                    <p:animEffect transition="in" filter="wipe(right)">
                                      <p:cBhvr>
                                        <p:cTn id="144" dur="500"/>
                                        <p:tgtEl>
                                          <p:spTgt spid="35"/>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2" fill="hold" grpId="0" nodeType="clickEffect">
                                  <p:stCondLst>
                                    <p:cond delay="0"/>
                                  </p:stCondLst>
                                  <p:childTnLst>
                                    <p:set>
                                      <p:cBhvr>
                                        <p:cTn id="148" dur="1" fill="hold">
                                          <p:stCondLst>
                                            <p:cond delay="0"/>
                                          </p:stCondLst>
                                        </p:cTn>
                                        <p:tgtEl>
                                          <p:spTgt spid="36"/>
                                        </p:tgtEl>
                                        <p:attrNameLst>
                                          <p:attrName>style.visibility</p:attrName>
                                        </p:attrNameLst>
                                      </p:cBhvr>
                                      <p:to>
                                        <p:strVal val="visible"/>
                                      </p:to>
                                    </p:set>
                                    <p:animEffect transition="in" filter="wipe(right)">
                                      <p:cBhvr>
                                        <p:cTn id="1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60" grpId="0"/>
      <p:bldP spid="65" grpId="0"/>
      <p:bldP spid="75" grpId="0"/>
      <p:bldP spid="10" grpId="0" animBg="1"/>
      <p:bldP spid="77" grpId="0"/>
      <p:bldP spid="78" grpId="0"/>
      <p:bldP spid="79" grpId="0" animBg="1"/>
      <p:bldP spid="80" grpId="0"/>
      <p:bldP spid="81" grpId="0"/>
      <p:bldP spid="82" grpId="0"/>
      <p:bldP spid="83" grpId="0" animBg="1"/>
      <p:bldP spid="84" grpId="0"/>
      <p:bldP spid="85" grpId="0"/>
      <p:bldP spid="86" grpId="0"/>
      <p:bldP spid="88" grpId="0" animBg="1"/>
      <p:bldP spid="89" grpId="0"/>
      <p:bldP spid="90" grpId="0"/>
      <p:bldP spid="93" grpId="0"/>
      <p:bldP spid="96" grpId="0"/>
      <p:bldP spid="97" grpId="0"/>
      <p:bldP spid="99" grpId="0"/>
      <p:bldP spid="100"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xmlns="" id="{FCC7E098-6FB3-4361-92E0-01C37E241463}"/>
              </a:ext>
            </a:extLst>
          </p:cNvPr>
          <p:cNvSpPr txBox="1"/>
          <p:nvPr/>
        </p:nvSpPr>
        <p:spPr>
          <a:xfrm>
            <a:off x="7163300" y="280434"/>
            <a:ext cx="1840463" cy="646331"/>
          </a:xfrm>
          <a:prstGeom prst="rect">
            <a:avLst/>
          </a:prstGeom>
          <a:noFill/>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-20س</a:t>
            </a:r>
            <a:r>
              <a:rPr lang="ar-BH" sz="3600" baseline="30000" dirty="0">
                <a:solidFill>
                  <a:schemeClr val="bg1">
                    <a:lumMod val="65000"/>
                  </a:schemeClr>
                </a:solidFill>
                <a:latin typeface="Sakkal Majalla" panose="02000000000000000000" pitchFamily="2" charset="-78"/>
                <a:cs typeface="Sakkal Majalla" panose="02000000000000000000" pitchFamily="2" charset="-78"/>
              </a:rPr>
              <a:t>2</a:t>
            </a:r>
            <a:r>
              <a:rPr lang="ar-BH" sz="3600" dirty="0">
                <a:solidFill>
                  <a:schemeClr val="bg1">
                    <a:lumMod val="65000"/>
                  </a:schemeClr>
                </a:solidFill>
                <a:latin typeface="Sakkal Majalla" panose="02000000000000000000" pitchFamily="2" charset="-78"/>
                <a:cs typeface="Sakkal Majalla" panose="02000000000000000000" pitchFamily="2" charset="-78"/>
              </a:rPr>
              <a:t> ص</a:t>
            </a:r>
            <a:endParaRPr lang="en-US" sz="3600" dirty="0"/>
          </a:p>
        </p:txBody>
      </p:sp>
      <p:sp>
        <p:nvSpPr>
          <p:cNvPr id="47" name="Rectangle 46">
            <a:extLst>
              <a:ext uri="{FF2B5EF4-FFF2-40B4-BE49-F238E27FC236}">
                <a16:creationId xmlns:a16="http://schemas.microsoft.com/office/drawing/2014/main" xmlns="" id="{2E811272-30F5-4545-8A3C-AAB5D63E214B}"/>
              </a:ext>
            </a:extLst>
          </p:cNvPr>
          <p:cNvSpPr/>
          <p:nvPr/>
        </p:nvSpPr>
        <p:spPr>
          <a:xfrm>
            <a:off x="5291283" y="301714"/>
            <a:ext cx="4514319"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حلّل:   </a:t>
            </a:r>
            <a:r>
              <a:rPr lang="ar-BH" sz="3600" dirty="0">
                <a:solidFill>
                  <a:schemeClr val="bg1">
                    <a:lumMod val="65000"/>
                  </a:schemeClr>
                </a:solidFill>
                <a:latin typeface="Sakkal Majalla" panose="02000000000000000000" pitchFamily="2" charset="-78"/>
                <a:cs typeface="Sakkal Majalla" panose="02000000000000000000" pitchFamily="2" charset="-78"/>
              </a:rPr>
              <a:t>                    </a:t>
            </a:r>
            <a:r>
              <a:rPr lang="ar-BH" sz="3600" baseline="300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تحليليًا تامًا.</a:t>
            </a:r>
            <a:endParaRPr lang="en-US" altLang="en-US" sz="36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xmlns=""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xmlns=""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xmlns=""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xmlns=""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60" name="TextBox 59">
            <a:extLst>
              <a:ext uri="{FF2B5EF4-FFF2-40B4-BE49-F238E27FC236}">
                <a16:creationId xmlns:a16="http://schemas.microsoft.com/office/drawing/2014/main" xmlns="" id="{38F99EAC-9E5C-46D0-9B57-90F56A7FD74F}"/>
              </a:ext>
            </a:extLst>
          </p:cNvPr>
          <p:cNvSpPr txBox="1"/>
          <p:nvPr/>
        </p:nvSpPr>
        <p:spPr>
          <a:xfrm>
            <a:off x="8171595" y="286115"/>
            <a:ext cx="708703" cy="646331"/>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20</a:t>
            </a:r>
            <a:endParaRPr lang="en-US" sz="3600" dirty="0"/>
          </a:p>
        </p:txBody>
      </p:sp>
      <p:sp>
        <p:nvSpPr>
          <p:cNvPr id="65" name="TextBox 64">
            <a:extLst>
              <a:ext uri="{FF2B5EF4-FFF2-40B4-BE49-F238E27FC236}">
                <a16:creationId xmlns:a16="http://schemas.microsoft.com/office/drawing/2014/main" xmlns="" id="{C9EEFE0E-5362-4239-AEB9-6029D2E1CDDF}"/>
              </a:ext>
            </a:extLst>
          </p:cNvPr>
          <p:cNvSpPr txBox="1"/>
          <p:nvPr/>
        </p:nvSpPr>
        <p:spPr>
          <a:xfrm>
            <a:off x="7715375" y="275302"/>
            <a:ext cx="795430" cy="646331"/>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r>
              <a:rPr lang="ar-BH" sz="3600" baseline="30000" dirty="0">
                <a:latin typeface="Sakkal Majalla" panose="02000000000000000000" pitchFamily="2" charset="-78"/>
                <a:cs typeface="Sakkal Majalla" panose="02000000000000000000" pitchFamily="2" charset="-78"/>
              </a:rPr>
              <a:t>2</a:t>
            </a:r>
            <a:endParaRPr lang="en-US" sz="3600" dirty="0"/>
          </a:p>
        </p:txBody>
      </p:sp>
      <p:sp>
        <p:nvSpPr>
          <p:cNvPr id="75" name="TextBox 74">
            <a:extLst>
              <a:ext uri="{FF2B5EF4-FFF2-40B4-BE49-F238E27FC236}">
                <a16:creationId xmlns:a16="http://schemas.microsoft.com/office/drawing/2014/main" xmlns="" id="{FB8A5773-0AE6-4BAB-BD5C-DE47B9664A6B}"/>
              </a:ext>
            </a:extLst>
          </p:cNvPr>
          <p:cNvSpPr txBox="1"/>
          <p:nvPr/>
        </p:nvSpPr>
        <p:spPr>
          <a:xfrm>
            <a:off x="7168485" y="280433"/>
            <a:ext cx="795430" cy="646331"/>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ص</a:t>
            </a:r>
            <a:endParaRPr lang="en-US" sz="3600" dirty="0"/>
          </a:p>
        </p:txBody>
      </p:sp>
      <p:sp>
        <p:nvSpPr>
          <p:cNvPr id="10" name="Freeform: Shape 9">
            <a:extLst>
              <a:ext uri="{FF2B5EF4-FFF2-40B4-BE49-F238E27FC236}">
                <a16:creationId xmlns:a16="http://schemas.microsoft.com/office/drawing/2014/main" xmlns="" id="{95C174C9-E661-449E-A0F3-230CB55E9417}"/>
              </a:ext>
            </a:extLst>
          </p:cNvPr>
          <p:cNvSpPr/>
          <p:nvPr/>
        </p:nvSpPr>
        <p:spPr>
          <a:xfrm>
            <a:off x="9712662" y="2539688"/>
            <a:ext cx="846626" cy="421164"/>
          </a:xfrm>
          <a:custGeom>
            <a:avLst/>
            <a:gdLst>
              <a:gd name="connsiteX0" fmla="*/ 1838130 w 1838130"/>
              <a:gd name="connsiteY0" fmla="*/ 905069 h 914400"/>
              <a:gd name="connsiteX1" fmla="*/ 942392 w 1838130"/>
              <a:gd name="connsiteY1" fmla="*/ 0 h 914400"/>
              <a:gd name="connsiteX2" fmla="*/ 0 w 1838130"/>
              <a:gd name="connsiteY2" fmla="*/ 914400 h 914400"/>
            </a:gdLst>
            <a:ahLst/>
            <a:cxnLst>
              <a:cxn ang="0">
                <a:pos x="connsiteX0" y="connsiteY0"/>
              </a:cxn>
              <a:cxn ang="0">
                <a:pos x="connsiteX1" y="connsiteY1"/>
              </a:cxn>
              <a:cxn ang="0">
                <a:pos x="connsiteX2" y="connsiteY2"/>
              </a:cxn>
            </a:cxnLst>
            <a:rect l="l" t="t" r="r" b="b"/>
            <a:pathLst>
              <a:path w="1838130" h="914400">
                <a:moveTo>
                  <a:pt x="1838130" y="905069"/>
                </a:moveTo>
                <a:lnTo>
                  <a:pt x="942392" y="0"/>
                </a:lnTo>
                <a:lnTo>
                  <a:pt x="0" y="91440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Box 87">
            <a:extLst>
              <a:ext uri="{FF2B5EF4-FFF2-40B4-BE49-F238E27FC236}">
                <a16:creationId xmlns:a16="http://schemas.microsoft.com/office/drawing/2014/main" xmlns="" id="{DBAC6198-B578-4E29-84E2-061B41F27C9F}"/>
              </a:ext>
            </a:extLst>
          </p:cNvPr>
          <p:cNvSpPr txBox="1">
            <a:spLocks noChangeArrowheads="1"/>
          </p:cNvSpPr>
          <p:nvPr/>
        </p:nvSpPr>
        <p:spPr bwMode="auto">
          <a:xfrm>
            <a:off x="10229850" y="3014081"/>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10</a:t>
            </a:r>
            <a:endParaRPr lang="en-US" altLang="en-US" sz="3600" baseline="30000" dirty="0">
              <a:latin typeface="Sakkal Majalla" panose="02000000000000000000" pitchFamily="2" charset="-78"/>
              <a:cs typeface="Sakkal Majalla" panose="02000000000000000000" pitchFamily="2" charset="-78"/>
            </a:endParaRPr>
          </a:p>
        </p:txBody>
      </p:sp>
      <p:sp>
        <p:nvSpPr>
          <p:cNvPr id="78" name="Text Box 87">
            <a:extLst>
              <a:ext uri="{FF2B5EF4-FFF2-40B4-BE49-F238E27FC236}">
                <a16:creationId xmlns:a16="http://schemas.microsoft.com/office/drawing/2014/main" xmlns="" id="{445B4D39-A45C-475F-9E68-03AC3C403DA6}"/>
              </a:ext>
            </a:extLst>
          </p:cNvPr>
          <p:cNvSpPr txBox="1">
            <a:spLocks noChangeArrowheads="1"/>
          </p:cNvSpPr>
          <p:nvPr/>
        </p:nvSpPr>
        <p:spPr bwMode="auto">
          <a:xfrm>
            <a:off x="9185070" y="2964340"/>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2</a:t>
            </a:r>
            <a:endParaRPr lang="en-US" altLang="en-US" sz="3600" baseline="30000" dirty="0">
              <a:latin typeface="Sakkal Majalla" panose="02000000000000000000" pitchFamily="2" charset="-78"/>
              <a:cs typeface="Sakkal Majalla" panose="02000000000000000000" pitchFamily="2" charset="-78"/>
            </a:endParaRPr>
          </a:p>
        </p:txBody>
      </p:sp>
      <p:sp>
        <p:nvSpPr>
          <p:cNvPr id="79" name="Freeform: Shape 78">
            <a:extLst>
              <a:ext uri="{FF2B5EF4-FFF2-40B4-BE49-F238E27FC236}">
                <a16:creationId xmlns:a16="http://schemas.microsoft.com/office/drawing/2014/main" xmlns="" id="{5C74CA75-B57B-4BBA-B969-1FACF2E02719}"/>
              </a:ext>
            </a:extLst>
          </p:cNvPr>
          <p:cNvSpPr/>
          <p:nvPr/>
        </p:nvSpPr>
        <p:spPr>
          <a:xfrm>
            <a:off x="10123912" y="3492580"/>
            <a:ext cx="846626" cy="421164"/>
          </a:xfrm>
          <a:custGeom>
            <a:avLst/>
            <a:gdLst>
              <a:gd name="connsiteX0" fmla="*/ 1838130 w 1838130"/>
              <a:gd name="connsiteY0" fmla="*/ 905069 h 914400"/>
              <a:gd name="connsiteX1" fmla="*/ 942392 w 1838130"/>
              <a:gd name="connsiteY1" fmla="*/ 0 h 914400"/>
              <a:gd name="connsiteX2" fmla="*/ 0 w 1838130"/>
              <a:gd name="connsiteY2" fmla="*/ 914400 h 914400"/>
            </a:gdLst>
            <a:ahLst/>
            <a:cxnLst>
              <a:cxn ang="0">
                <a:pos x="connsiteX0" y="connsiteY0"/>
              </a:cxn>
              <a:cxn ang="0">
                <a:pos x="connsiteX1" y="connsiteY1"/>
              </a:cxn>
              <a:cxn ang="0">
                <a:pos x="connsiteX2" y="connsiteY2"/>
              </a:cxn>
            </a:cxnLst>
            <a:rect l="l" t="t" r="r" b="b"/>
            <a:pathLst>
              <a:path w="1838130" h="914400">
                <a:moveTo>
                  <a:pt x="1838130" y="905069"/>
                </a:moveTo>
                <a:lnTo>
                  <a:pt x="942392" y="0"/>
                </a:lnTo>
                <a:lnTo>
                  <a:pt x="0" y="91440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87">
            <a:extLst>
              <a:ext uri="{FF2B5EF4-FFF2-40B4-BE49-F238E27FC236}">
                <a16:creationId xmlns:a16="http://schemas.microsoft.com/office/drawing/2014/main" xmlns="" id="{A402E8FF-86DB-4EAB-90AA-EEE59C4643B2}"/>
              </a:ext>
            </a:extLst>
          </p:cNvPr>
          <p:cNvSpPr txBox="1">
            <a:spLocks noChangeArrowheads="1"/>
          </p:cNvSpPr>
          <p:nvPr/>
        </p:nvSpPr>
        <p:spPr bwMode="auto">
          <a:xfrm>
            <a:off x="10710364" y="3963485"/>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5</a:t>
            </a:r>
            <a:endParaRPr lang="en-US" altLang="en-US" sz="3600" baseline="30000" dirty="0">
              <a:latin typeface="Sakkal Majalla" panose="02000000000000000000" pitchFamily="2" charset="-78"/>
              <a:cs typeface="Sakkal Majalla" panose="02000000000000000000" pitchFamily="2" charset="-78"/>
            </a:endParaRPr>
          </a:p>
        </p:txBody>
      </p:sp>
      <p:sp>
        <p:nvSpPr>
          <p:cNvPr id="81" name="Text Box 87">
            <a:extLst>
              <a:ext uri="{FF2B5EF4-FFF2-40B4-BE49-F238E27FC236}">
                <a16:creationId xmlns:a16="http://schemas.microsoft.com/office/drawing/2014/main" xmlns="" id="{45A1F174-5C3D-4E18-B0BA-F33653F0C219}"/>
              </a:ext>
            </a:extLst>
          </p:cNvPr>
          <p:cNvSpPr txBox="1">
            <a:spLocks noChangeArrowheads="1"/>
          </p:cNvSpPr>
          <p:nvPr/>
        </p:nvSpPr>
        <p:spPr bwMode="auto">
          <a:xfrm>
            <a:off x="9781622" y="3913743"/>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2</a:t>
            </a:r>
            <a:endParaRPr lang="en-US" altLang="en-US" sz="3600" baseline="30000" dirty="0">
              <a:latin typeface="Sakkal Majalla" panose="02000000000000000000" pitchFamily="2" charset="-78"/>
              <a:cs typeface="Sakkal Majalla" panose="02000000000000000000" pitchFamily="2" charset="-78"/>
            </a:endParaRPr>
          </a:p>
        </p:txBody>
      </p:sp>
      <p:cxnSp>
        <p:nvCxnSpPr>
          <p:cNvPr id="12" name="Straight Connector 11">
            <a:extLst>
              <a:ext uri="{FF2B5EF4-FFF2-40B4-BE49-F238E27FC236}">
                <a16:creationId xmlns:a16="http://schemas.microsoft.com/office/drawing/2014/main" xmlns="" id="{3C65FCF4-AFAC-44EC-8F92-014C1989A6CF}"/>
              </a:ext>
            </a:extLst>
          </p:cNvPr>
          <p:cNvCxnSpPr/>
          <p:nvPr/>
        </p:nvCxnSpPr>
        <p:spPr>
          <a:xfrm>
            <a:off x="9483346" y="3492579"/>
            <a:ext cx="0" cy="421164"/>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sp>
        <p:nvSpPr>
          <p:cNvPr id="82" name="Text Box 87">
            <a:extLst>
              <a:ext uri="{FF2B5EF4-FFF2-40B4-BE49-F238E27FC236}">
                <a16:creationId xmlns:a16="http://schemas.microsoft.com/office/drawing/2014/main" xmlns="" id="{2EA4EEB0-246A-4C84-BA16-46B8D897D1A7}"/>
              </a:ext>
            </a:extLst>
          </p:cNvPr>
          <p:cNvSpPr txBox="1">
            <a:spLocks noChangeArrowheads="1"/>
          </p:cNvSpPr>
          <p:nvPr/>
        </p:nvSpPr>
        <p:spPr bwMode="auto">
          <a:xfrm>
            <a:off x="9128993" y="3913743"/>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2</a:t>
            </a:r>
            <a:endParaRPr lang="en-US" altLang="en-US" sz="3600" baseline="30000" dirty="0">
              <a:latin typeface="Sakkal Majalla" panose="02000000000000000000" pitchFamily="2" charset="-78"/>
              <a:cs typeface="Sakkal Majalla" panose="02000000000000000000" pitchFamily="2" charset="-78"/>
            </a:endParaRPr>
          </a:p>
        </p:txBody>
      </p:sp>
      <p:sp>
        <p:nvSpPr>
          <p:cNvPr id="83" name="Freeform: Shape 82">
            <a:extLst>
              <a:ext uri="{FF2B5EF4-FFF2-40B4-BE49-F238E27FC236}">
                <a16:creationId xmlns:a16="http://schemas.microsoft.com/office/drawing/2014/main" xmlns="" id="{E8A7E9D5-3340-4C31-B522-A91C69354D2A}"/>
              </a:ext>
            </a:extLst>
          </p:cNvPr>
          <p:cNvSpPr/>
          <p:nvPr/>
        </p:nvSpPr>
        <p:spPr>
          <a:xfrm>
            <a:off x="7462031" y="2508658"/>
            <a:ext cx="846626" cy="421164"/>
          </a:xfrm>
          <a:custGeom>
            <a:avLst/>
            <a:gdLst>
              <a:gd name="connsiteX0" fmla="*/ 1838130 w 1838130"/>
              <a:gd name="connsiteY0" fmla="*/ 905069 h 914400"/>
              <a:gd name="connsiteX1" fmla="*/ 942392 w 1838130"/>
              <a:gd name="connsiteY1" fmla="*/ 0 h 914400"/>
              <a:gd name="connsiteX2" fmla="*/ 0 w 1838130"/>
              <a:gd name="connsiteY2" fmla="*/ 914400 h 914400"/>
            </a:gdLst>
            <a:ahLst/>
            <a:cxnLst>
              <a:cxn ang="0">
                <a:pos x="connsiteX0" y="connsiteY0"/>
              </a:cxn>
              <a:cxn ang="0">
                <a:pos x="connsiteX1" y="connsiteY1"/>
              </a:cxn>
              <a:cxn ang="0">
                <a:pos x="connsiteX2" y="connsiteY2"/>
              </a:cxn>
            </a:cxnLst>
            <a:rect l="l" t="t" r="r" b="b"/>
            <a:pathLst>
              <a:path w="1838130" h="914400">
                <a:moveTo>
                  <a:pt x="1838130" y="905069"/>
                </a:moveTo>
                <a:lnTo>
                  <a:pt x="942392" y="0"/>
                </a:lnTo>
                <a:lnTo>
                  <a:pt x="0" y="91440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87">
            <a:extLst>
              <a:ext uri="{FF2B5EF4-FFF2-40B4-BE49-F238E27FC236}">
                <a16:creationId xmlns:a16="http://schemas.microsoft.com/office/drawing/2014/main" xmlns="" id="{06FD7BF1-D00E-49EC-9FA5-6BEA2A477B58}"/>
              </a:ext>
            </a:extLst>
          </p:cNvPr>
          <p:cNvSpPr txBox="1">
            <a:spLocks noChangeArrowheads="1"/>
          </p:cNvSpPr>
          <p:nvPr/>
        </p:nvSpPr>
        <p:spPr bwMode="auto">
          <a:xfrm>
            <a:off x="7960342" y="2856416"/>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س</a:t>
            </a:r>
            <a:endParaRPr lang="en-US" altLang="en-US" sz="3600" baseline="30000" dirty="0">
              <a:latin typeface="Sakkal Majalla" panose="02000000000000000000" pitchFamily="2" charset="-78"/>
              <a:cs typeface="Sakkal Majalla" panose="02000000000000000000" pitchFamily="2" charset="-78"/>
            </a:endParaRPr>
          </a:p>
        </p:txBody>
      </p:sp>
      <p:sp>
        <p:nvSpPr>
          <p:cNvPr id="86" name="Text Box 87">
            <a:extLst>
              <a:ext uri="{FF2B5EF4-FFF2-40B4-BE49-F238E27FC236}">
                <a16:creationId xmlns:a16="http://schemas.microsoft.com/office/drawing/2014/main" xmlns="" id="{F789807C-C4E1-4710-BD18-269130CBED3B}"/>
              </a:ext>
            </a:extLst>
          </p:cNvPr>
          <p:cNvSpPr txBox="1">
            <a:spLocks noChangeArrowheads="1"/>
          </p:cNvSpPr>
          <p:nvPr/>
        </p:nvSpPr>
        <p:spPr bwMode="auto">
          <a:xfrm>
            <a:off x="6992610" y="2811940"/>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س</a:t>
            </a:r>
            <a:endParaRPr lang="en-US" altLang="en-US" sz="3600" baseline="30000" dirty="0">
              <a:latin typeface="Sakkal Majalla" panose="02000000000000000000" pitchFamily="2" charset="-78"/>
              <a:cs typeface="Sakkal Majalla" panose="02000000000000000000" pitchFamily="2" charset="-78"/>
            </a:endParaRPr>
          </a:p>
        </p:txBody>
      </p:sp>
      <p:cxnSp>
        <p:nvCxnSpPr>
          <p:cNvPr id="87" name="Straight Connector 86">
            <a:extLst>
              <a:ext uri="{FF2B5EF4-FFF2-40B4-BE49-F238E27FC236}">
                <a16:creationId xmlns:a16="http://schemas.microsoft.com/office/drawing/2014/main" xmlns="" id="{83B1C5F6-B679-4ABE-955C-DC0DB312754B}"/>
              </a:ext>
            </a:extLst>
          </p:cNvPr>
          <p:cNvCxnSpPr/>
          <p:nvPr/>
        </p:nvCxnSpPr>
        <p:spPr>
          <a:xfrm>
            <a:off x="6086814" y="2468889"/>
            <a:ext cx="0" cy="421164"/>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sp>
        <p:nvSpPr>
          <p:cNvPr id="89" name="Text Box 87">
            <a:extLst>
              <a:ext uri="{FF2B5EF4-FFF2-40B4-BE49-F238E27FC236}">
                <a16:creationId xmlns:a16="http://schemas.microsoft.com/office/drawing/2014/main" xmlns="" id="{7AF992D8-91A5-4F4A-9E83-6E58FBA69B9E}"/>
              </a:ext>
            </a:extLst>
          </p:cNvPr>
          <p:cNvSpPr txBox="1">
            <a:spLocks noChangeArrowheads="1"/>
          </p:cNvSpPr>
          <p:nvPr/>
        </p:nvSpPr>
        <p:spPr bwMode="auto">
          <a:xfrm>
            <a:off x="5726948" y="2709488"/>
            <a:ext cx="708707" cy="646331"/>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3600" dirty="0">
                <a:latin typeface="Sakkal Majalla" panose="02000000000000000000" pitchFamily="2" charset="-78"/>
                <a:cs typeface="Sakkal Majalla" panose="02000000000000000000" pitchFamily="2" charset="-78"/>
              </a:rPr>
              <a:t>ص</a:t>
            </a:r>
            <a:endParaRPr lang="en-US" altLang="en-US" sz="3600" baseline="30000" dirty="0">
              <a:latin typeface="Sakkal Majalla" panose="02000000000000000000" pitchFamily="2" charset="-78"/>
              <a:cs typeface="Sakkal Majalla" panose="02000000000000000000" pitchFamily="2" charset="-78"/>
            </a:endParaRPr>
          </a:p>
        </p:txBody>
      </p:sp>
      <p:sp>
        <p:nvSpPr>
          <p:cNvPr id="93" name="Rectangle 92">
            <a:extLst>
              <a:ext uri="{FF2B5EF4-FFF2-40B4-BE49-F238E27FC236}">
                <a16:creationId xmlns:a16="http://schemas.microsoft.com/office/drawing/2014/main" xmlns="" id="{E84FA031-12CB-451F-901C-C94B2F23B0C3}"/>
              </a:ext>
            </a:extLst>
          </p:cNvPr>
          <p:cNvSpPr/>
          <p:nvPr/>
        </p:nvSpPr>
        <p:spPr>
          <a:xfrm>
            <a:off x="9724256" y="5436574"/>
            <a:ext cx="208423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-20</a:t>
            </a:r>
            <a:r>
              <a:rPr lang="ar-BH" sz="3600" dirty="0">
                <a:solidFill>
                  <a:srgbClr val="0C6DFF"/>
                </a:solidFill>
                <a:latin typeface="Sakkal Majalla" panose="02000000000000000000" pitchFamily="2" charset="-78"/>
                <a:cs typeface="Sakkal Majalla" panose="02000000000000000000" pitchFamily="2" charset="-78"/>
              </a:rPr>
              <a:t>س</a:t>
            </a:r>
            <a:r>
              <a:rPr lang="ar-BH" sz="3600" baseline="30000" dirty="0">
                <a:solidFill>
                  <a:srgbClr val="0C6DFF"/>
                </a:solidFill>
                <a:latin typeface="Sakkal Majalla" panose="02000000000000000000" pitchFamily="2" charset="-78"/>
                <a:cs typeface="Sakkal Majalla" panose="02000000000000000000" pitchFamily="2" charset="-78"/>
              </a:rPr>
              <a:t>2</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ص</a:t>
            </a:r>
            <a:r>
              <a:rPr lang="ar-BH" sz="3600" baseline="300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a:t>
            </a:r>
            <a:endParaRPr lang="en-US" sz="3600" dirty="0">
              <a:solidFill>
                <a:srgbClr val="0C6DFF"/>
              </a:solidFill>
            </a:endParaRPr>
          </a:p>
        </p:txBody>
      </p:sp>
      <p:cxnSp>
        <p:nvCxnSpPr>
          <p:cNvPr id="94" name="Straight Connector 93">
            <a:extLst>
              <a:ext uri="{FF2B5EF4-FFF2-40B4-BE49-F238E27FC236}">
                <a16:creationId xmlns:a16="http://schemas.microsoft.com/office/drawing/2014/main" xmlns="" id="{81F66752-5314-4F21-90D0-3C377DC96D16}"/>
              </a:ext>
            </a:extLst>
          </p:cNvPr>
          <p:cNvCxnSpPr>
            <a:cxnSpLocks/>
          </p:cNvCxnSpPr>
          <p:nvPr/>
        </p:nvCxnSpPr>
        <p:spPr>
          <a:xfrm>
            <a:off x="4573424" y="800881"/>
            <a:ext cx="0" cy="4666436"/>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96" name="مربع نص 30">
            <a:extLst>
              <a:ext uri="{FF2B5EF4-FFF2-40B4-BE49-F238E27FC236}">
                <a16:creationId xmlns:a16="http://schemas.microsoft.com/office/drawing/2014/main" xmlns="" id="{4367B8BF-4FFA-439C-A198-6A3AB449D633}"/>
              </a:ext>
            </a:extLst>
          </p:cNvPr>
          <p:cNvSpPr txBox="1"/>
          <p:nvPr/>
        </p:nvSpPr>
        <p:spPr>
          <a:xfrm>
            <a:off x="388281" y="925560"/>
            <a:ext cx="3974679"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تذكر أن التحليل هو كتابة المقدار كحاصل ضرب عوامله</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97" name="مربع نص 30">
            <a:extLst>
              <a:ext uri="{FF2B5EF4-FFF2-40B4-BE49-F238E27FC236}">
                <a16:creationId xmlns:a16="http://schemas.microsoft.com/office/drawing/2014/main" xmlns="" id="{451F7529-2765-453B-93FD-F9C021735382}"/>
              </a:ext>
            </a:extLst>
          </p:cNvPr>
          <p:cNvSpPr txBox="1"/>
          <p:nvPr/>
        </p:nvSpPr>
        <p:spPr>
          <a:xfrm>
            <a:off x="388281" y="2121443"/>
            <a:ext cx="3974679"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a:t>
            </a:r>
            <a:r>
              <a:rPr lang="ar-BH" sz="2800" dirty="0">
                <a:solidFill>
                  <a:schemeClr val="tx1"/>
                </a:solidFill>
                <a:latin typeface="Sakkal Majalla" panose="02000000000000000000" pitchFamily="2" charset="-78"/>
                <a:cs typeface="Sakkal Majalla" panose="02000000000000000000" pitchFamily="2" charset="-78"/>
              </a:rPr>
              <a:t>20</a:t>
            </a:r>
            <a:r>
              <a:rPr lang="ar-BH" sz="2800" dirty="0">
                <a:solidFill>
                  <a:srgbClr val="0C6DFF"/>
                </a:solidFill>
                <a:latin typeface="Sakkal Majalla" panose="02000000000000000000" pitchFamily="2" charset="-78"/>
                <a:cs typeface="Sakkal Majalla" panose="02000000000000000000" pitchFamily="2" charset="-78"/>
              </a:rPr>
              <a:t> تحليلًا تامًا بكتابته كحاصل ضرب عوامله الأولية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99" name="مربع نص 30">
            <a:extLst>
              <a:ext uri="{FF2B5EF4-FFF2-40B4-BE49-F238E27FC236}">
                <a16:creationId xmlns:a16="http://schemas.microsoft.com/office/drawing/2014/main" xmlns="" id="{C7C541A1-99B4-433D-AB24-ACC5E0F030EB}"/>
              </a:ext>
            </a:extLst>
          </p:cNvPr>
          <p:cNvSpPr txBox="1"/>
          <p:nvPr/>
        </p:nvSpPr>
        <p:spPr>
          <a:xfrm>
            <a:off x="388281" y="3317326"/>
            <a:ext cx="3974679"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a:t>
            </a:r>
            <a:r>
              <a:rPr lang="ar-BH" sz="2800" dirty="0">
                <a:latin typeface="Sakkal Majalla" panose="02000000000000000000" pitchFamily="2" charset="-78"/>
                <a:cs typeface="Sakkal Majalla" panose="02000000000000000000" pitchFamily="2" charset="-78"/>
              </a:rPr>
              <a:t>س</a:t>
            </a:r>
            <a:r>
              <a:rPr lang="ar-BH" sz="2800" baseline="30000" dirty="0">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تحليلًا تامًا بكتابته كحاصل ضرب عوامله كل منها بأس يساوي 1</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00" name="مربع نص 30">
            <a:extLst>
              <a:ext uri="{FF2B5EF4-FFF2-40B4-BE49-F238E27FC236}">
                <a16:creationId xmlns:a16="http://schemas.microsoft.com/office/drawing/2014/main" xmlns="" id="{448588A4-D4ED-437C-91E1-910CDB1E37E9}"/>
              </a:ext>
            </a:extLst>
          </p:cNvPr>
          <p:cNvSpPr txBox="1"/>
          <p:nvPr/>
        </p:nvSpPr>
        <p:spPr>
          <a:xfrm>
            <a:off x="388281" y="4513210"/>
            <a:ext cx="3974679"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a:t>
            </a:r>
            <a:r>
              <a:rPr lang="ar-BH" sz="2800" dirty="0">
                <a:latin typeface="Sakkal Majalla" panose="02000000000000000000" pitchFamily="2" charset="-78"/>
                <a:cs typeface="Sakkal Majalla" panose="02000000000000000000" pitchFamily="2" charset="-78"/>
              </a:rPr>
              <a:t>ص</a:t>
            </a:r>
            <a:r>
              <a:rPr lang="ar-BH" sz="2800" dirty="0">
                <a:solidFill>
                  <a:srgbClr val="0C6DFF"/>
                </a:solidFill>
                <a:latin typeface="Sakkal Majalla" panose="02000000000000000000" pitchFamily="2" charset="-78"/>
                <a:cs typeface="Sakkal Majalla" panose="02000000000000000000" pitchFamily="2" charset="-78"/>
              </a:rPr>
              <a:t> تحليلًا تامًا بكتابته كحاصل ضرب عوامله كل منها بأس يساوي 1</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35" name="Rectangle 34">
            <a:extLst>
              <a:ext uri="{FF2B5EF4-FFF2-40B4-BE49-F238E27FC236}">
                <a16:creationId xmlns:a16="http://schemas.microsoft.com/office/drawing/2014/main" xmlns="" id="{A84E8C31-8429-4B94-AF67-6C6514D244B5}"/>
              </a:ext>
            </a:extLst>
          </p:cNvPr>
          <p:cNvSpPr/>
          <p:nvPr/>
        </p:nvSpPr>
        <p:spPr>
          <a:xfrm>
            <a:off x="6423195" y="5436574"/>
            <a:ext cx="153714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س </a:t>
            </a:r>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س</a:t>
            </a:r>
            <a:endParaRPr lang="en-US" sz="3600" dirty="0">
              <a:solidFill>
                <a:srgbClr val="0C6DFF"/>
              </a:solidFill>
            </a:endParaRPr>
          </a:p>
        </p:txBody>
      </p:sp>
      <p:sp>
        <p:nvSpPr>
          <p:cNvPr id="36" name="Rectangle 35">
            <a:extLst>
              <a:ext uri="{FF2B5EF4-FFF2-40B4-BE49-F238E27FC236}">
                <a16:creationId xmlns:a16="http://schemas.microsoft.com/office/drawing/2014/main" xmlns="" id="{C96AECC2-F2CC-4CC4-94BF-0ACA2B682584}"/>
              </a:ext>
            </a:extLst>
          </p:cNvPr>
          <p:cNvSpPr/>
          <p:nvPr/>
        </p:nvSpPr>
        <p:spPr>
          <a:xfrm>
            <a:off x="5503617" y="5467317"/>
            <a:ext cx="107504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ص</a:t>
            </a:r>
            <a:endParaRPr lang="en-US" sz="3600" dirty="0">
              <a:solidFill>
                <a:srgbClr val="FF0000"/>
              </a:solidFill>
            </a:endParaRPr>
          </a:p>
        </p:txBody>
      </p:sp>
      <p:sp>
        <p:nvSpPr>
          <p:cNvPr id="37" name="Rectangle 36">
            <a:extLst>
              <a:ext uri="{FF2B5EF4-FFF2-40B4-BE49-F238E27FC236}">
                <a16:creationId xmlns:a16="http://schemas.microsoft.com/office/drawing/2014/main" xmlns="" id="{973BA433-590D-411F-827E-9BDA9EB99BFE}"/>
              </a:ext>
            </a:extLst>
          </p:cNvPr>
          <p:cNvSpPr/>
          <p:nvPr/>
        </p:nvSpPr>
        <p:spPr>
          <a:xfrm>
            <a:off x="7731474" y="5432528"/>
            <a:ext cx="212060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-1</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5</a:t>
            </a:r>
            <a:endParaRPr lang="en-US" sz="3600" dirty="0"/>
          </a:p>
        </p:txBody>
      </p:sp>
      <p:sp>
        <p:nvSpPr>
          <p:cNvPr id="38" name="TextBox 37">
            <a:extLst>
              <a:ext uri="{FF2B5EF4-FFF2-40B4-BE49-F238E27FC236}">
                <a16:creationId xmlns:a16="http://schemas.microsoft.com/office/drawing/2014/main" xmlns="" id="{0B842C15-1263-4F75-B6D2-BB44792BCDFB}"/>
              </a:ext>
            </a:extLst>
          </p:cNvPr>
          <p:cNvSpPr txBox="1"/>
          <p:nvPr/>
        </p:nvSpPr>
        <p:spPr>
          <a:xfrm>
            <a:off x="8679553" y="286114"/>
            <a:ext cx="324210" cy="646331"/>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endParaRPr lang="en-US" sz="3600" dirty="0"/>
          </a:p>
        </p:txBody>
      </p:sp>
      <p:sp>
        <p:nvSpPr>
          <p:cNvPr id="39" name="Text Box 87">
            <a:extLst>
              <a:ext uri="{FF2B5EF4-FFF2-40B4-BE49-F238E27FC236}">
                <a16:creationId xmlns:a16="http://schemas.microsoft.com/office/drawing/2014/main" xmlns="" id="{DE95C74A-47C4-446C-82BA-E45901DFCE39}"/>
              </a:ext>
            </a:extLst>
          </p:cNvPr>
          <p:cNvSpPr txBox="1">
            <a:spLocks noChangeArrowheads="1"/>
          </p:cNvSpPr>
          <p:nvPr/>
        </p:nvSpPr>
        <p:spPr bwMode="auto">
          <a:xfrm>
            <a:off x="10272880" y="2102651"/>
            <a:ext cx="596547" cy="52322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spcBef>
                <a:spcPct val="0"/>
              </a:spcBef>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ar-BH" altLang="en-US" sz="2800" dirty="0">
                <a:solidFill>
                  <a:srgbClr val="FF0000"/>
                </a:solidFill>
                <a:latin typeface="Sakkal Majalla" panose="02000000000000000000" pitchFamily="2" charset="-78"/>
                <a:cs typeface="Sakkal Majalla" panose="02000000000000000000" pitchFamily="2" charset="-78"/>
              </a:rPr>
              <a:t>1 ×</a:t>
            </a:r>
            <a:endParaRPr lang="en-US" altLang="en-US" sz="2800" baseline="300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09050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2.59259E-6 L 0.11823 0.25208 " pathEditMode="relative" rAng="0" ptsTypes="AA">
                                      <p:cBhvr>
                                        <p:cTn id="6" dur="2000" fill="hold"/>
                                        <p:tgtEl>
                                          <p:spTgt spid="60"/>
                                        </p:tgtEl>
                                        <p:attrNameLst>
                                          <p:attrName>ppt_x</p:attrName>
                                          <p:attrName>ppt_y</p:attrName>
                                        </p:attrNameLst>
                                      </p:cBhvr>
                                      <p:rCtr x="5911" y="12593"/>
                                    </p:animMotion>
                                  </p:childTnLst>
                                </p:cTn>
                              </p:par>
                              <p:par>
                                <p:cTn id="7" presetID="42" presetClass="path" presetSubtype="0" accel="50000" decel="50000" fill="hold" grpId="0" nodeType="withEffect">
                                  <p:stCondLst>
                                    <p:cond delay="0"/>
                                  </p:stCondLst>
                                  <p:childTnLst>
                                    <p:animMotion origin="layout" path="M -2.08333E-7 2.59259E-6 L 0.11823 0.25208 " pathEditMode="relative" rAng="0" ptsTypes="AA">
                                      <p:cBhvr>
                                        <p:cTn id="8" dur="2000" fill="hold"/>
                                        <p:tgtEl>
                                          <p:spTgt spid="38"/>
                                        </p:tgtEl>
                                        <p:attrNameLst>
                                          <p:attrName>ppt_x</p:attrName>
                                          <p:attrName>ppt_y</p:attrName>
                                        </p:attrNameLst>
                                      </p:cBhvr>
                                      <p:rCtr x="5911" y="12593"/>
                                    </p:animMotion>
                                  </p:childTnLst>
                                </p:cTn>
                              </p:par>
                              <p:par>
                                <p:cTn id="9" presetID="42" presetClass="path" presetSubtype="0" accel="50000" decel="50000" fill="hold" grpId="0" nodeType="withEffect">
                                  <p:stCondLst>
                                    <p:cond delay="0"/>
                                  </p:stCondLst>
                                  <p:childTnLst>
                                    <p:animMotion origin="layout" path="M -4.58333E-6 1.48148E-6 L -0.03294 0.24537 " pathEditMode="relative" rAng="0" ptsTypes="AA">
                                      <p:cBhvr>
                                        <p:cTn id="10" dur="2000" fill="hold"/>
                                        <p:tgtEl>
                                          <p:spTgt spid="65"/>
                                        </p:tgtEl>
                                        <p:attrNameLst>
                                          <p:attrName>ppt_x</p:attrName>
                                          <p:attrName>ppt_y</p:attrName>
                                        </p:attrNameLst>
                                      </p:cBhvr>
                                      <p:rCtr x="-1654" y="12269"/>
                                    </p:animMotion>
                                  </p:childTnLst>
                                </p:cTn>
                              </p:par>
                              <p:par>
                                <p:cTn id="11" presetID="42" presetClass="path" presetSubtype="0" accel="50000" decel="50000" fill="hold" grpId="0" nodeType="withEffect">
                                  <p:stCondLst>
                                    <p:cond delay="0"/>
                                  </p:stCondLst>
                                  <p:childTnLst>
                                    <p:animMotion origin="layout" path="M -2.91667E-6 -2.96296E-6 L -0.12864 0.24283 " pathEditMode="relative" rAng="0" ptsTypes="AA">
                                      <p:cBhvr>
                                        <p:cTn id="12" dur="2000" fill="hold"/>
                                        <p:tgtEl>
                                          <p:spTgt spid="75"/>
                                        </p:tgtEl>
                                        <p:attrNameLst>
                                          <p:attrName>ppt_x</p:attrName>
                                          <p:attrName>ppt_y</p:attrName>
                                        </p:attrNameLst>
                                      </p:cBhvr>
                                      <p:rCtr x="-6432" y="12130"/>
                                    </p:animMotion>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0.11823 0.25208 L 0.16224 0.25069 " pathEditMode="relative" rAng="0" ptsTypes="AA">
                                      <p:cBhvr>
                                        <p:cTn id="18" dur="2000" fill="hold"/>
                                        <p:tgtEl>
                                          <p:spTgt spid="38"/>
                                        </p:tgtEl>
                                        <p:attrNameLst>
                                          <p:attrName>ppt_x</p:attrName>
                                          <p:attrName>ppt_y</p:attrName>
                                        </p:attrNameLst>
                                      </p:cBhvr>
                                      <p:rCtr x="2201" y="-69"/>
                                    </p:animMotion>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up)">
                                      <p:cBhvr>
                                        <p:cTn id="30" dur="500"/>
                                        <p:tgtEl>
                                          <p:spTgt spid="9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500"/>
                                        <p:tgtEl>
                                          <p:spTgt spid="96"/>
                                        </p:tgtEl>
                                        <p:attrNameLst>
                                          <p:attrName>ppt_x</p:attrName>
                                        </p:attrNameLst>
                                      </p:cBhvr>
                                      <p:tavLst>
                                        <p:tav tm="0">
                                          <p:val>
                                            <p:strVal val="#ppt_x-#ppt_w*1.125000"/>
                                          </p:val>
                                        </p:tav>
                                        <p:tav tm="100000">
                                          <p:val>
                                            <p:strVal val="#ppt_x"/>
                                          </p:val>
                                        </p:tav>
                                      </p:tavLst>
                                    </p:anim>
                                    <p:animEffect transition="in" filter="wipe(right)">
                                      <p:cBhvr>
                                        <p:cTn id="36" dur="500"/>
                                        <p:tgtEl>
                                          <p:spTgt spid="96"/>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p:tgtEl>
                                          <p:spTgt spid="97"/>
                                        </p:tgtEl>
                                        <p:attrNameLst>
                                          <p:attrName>ppt_x</p:attrName>
                                        </p:attrNameLst>
                                      </p:cBhvr>
                                      <p:tavLst>
                                        <p:tav tm="0">
                                          <p:val>
                                            <p:strVal val="#ppt_x-#ppt_w*1.125000"/>
                                          </p:val>
                                        </p:tav>
                                        <p:tav tm="100000">
                                          <p:val>
                                            <p:strVal val="#ppt_x"/>
                                          </p:val>
                                        </p:tav>
                                      </p:tavLst>
                                    </p:anim>
                                    <p:animEffect transition="in" filter="wipe(right)">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anim calcmode="lin" valueType="num">
                                      <p:cBhvr>
                                        <p:cTn id="53" dur="1000" fill="hold"/>
                                        <p:tgtEl>
                                          <p:spTgt spid="77"/>
                                        </p:tgtEl>
                                        <p:attrNameLst>
                                          <p:attrName>ppt_x</p:attrName>
                                        </p:attrNameLst>
                                      </p:cBhvr>
                                      <p:tavLst>
                                        <p:tav tm="0">
                                          <p:val>
                                            <p:strVal val="#ppt_x"/>
                                          </p:val>
                                        </p:tav>
                                        <p:tav tm="100000">
                                          <p:val>
                                            <p:strVal val="#ppt_x"/>
                                          </p:val>
                                        </p:tav>
                                      </p:tavLst>
                                    </p:anim>
                                    <p:anim calcmode="lin" valueType="num">
                                      <p:cBhvr>
                                        <p:cTn id="54" dur="1000" fill="hold"/>
                                        <p:tgtEl>
                                          <p:spTgt spid="7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1000"/>
                                        <p:tgtEl>
                                          <p:spTgt spid="78"/>
                                        </p:tgtEl>
                                      </p:cBhvr>
                                    </p:animEffect>
                                    <p:anim calcmode="lin" valueType="num">
                                      <p:cBhvr>
                                        <p:cTn id="58" dur="1000" fill="hold"/>
                                        <p:tgtEl>
                                          <p:spTgt spid="78"/>
                                        </p:tgtEl>
                                        <p:attrNameLst>
                                          <p:attrName>ppt_x</p:attrName>
                                        </p:attrNameLst>
                                      </p:cBhvr>
                                      <p:tavLst>
                                        <p:tav tm="0">
                                          <p:val>
                                            <p:strVal val="#ppt_x"/>
                                          </p:val>
                                        </p:tav>
                                        <p:tav tm="100000">
                                          <p:val>
                                            <p:strVal val="#ppt_x"/>
                                          </p:val>
                                        </p:tav>
                                      </p:tavLst>
                                    </p:anim>
                                    <p:anim calcmode="lin" valueType="num">
                                      <p:cBhvr>
                                        <p:cTn id="5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up)">
                                      <p:cBhvr>
                                        <p:cTn id="64" dur="500"/>
                                        <p:tgtEl>
                                          <p:spTgt spid="79"/>
                                        </p:tgtEl>
                                      </p:cBhvr>
                                    </p:animEffect>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fade">
                                      <p:cBhvr>
                                        <p:cTn id="69" dur="1000"/>
                                        <p:tgtEl>
                                          <p:spTgt spid="80"/>
                                        </p:tgtEl>
                                      </p:cBhvr>
                                    </p:animEffect>
                                    <p:anim calcmode="lin" valueType="num">
                                      <p:cBhvr>
                                        <p:cTn id="70" dur="1000" fill="hold"/>
                                        <p:tgtEl>
                                          <p:spTgt spid="80"/>
                                        </p:tgtEl>
                                        <p:attrNameLst>
                                          <p:attrName>ppt_x</p:attrName>
                                        </p:attrNameLst>
                                      </p:cBhvr>
                                      <p:tavLst>
                                        <p:tav tm="0">
                                          <p:val>
                                            <p:strVal val="#ppt_x"/>
                                          </p:val>
                                        </p:tav>
                                        <p:tav tm="100000">
                                          <p:val>
                                            <p:strVal val="#ppt_x"/>
                                          </p:val>
                                        </p:tav>
                                      </p:tavLst>
                                    </p:anim>
                                    <p:anim calcmode="lin" valueType="num">
                                      <p:cBhvr>
                                        <p:cTn id="71" dur="1000" fill="hold"/>
                                        <p:tgtEl>
                                          <p:spTgt spid="8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81"/>
                                        </p:tgtEl>
                                        <p:attrNameLst>
                                          <p:attrName>style.visibility</p:attrName>
                                        </p:attrNameLst>
                                      </p:cBhvr>
                                      <p:to>
                                        <p:strVal val="visible"/>
                                      </p:to>
                                    </p:set>
                                    <p:animEffect transition="in" filter="fade">
                                      <p:cBhvr>
                                        <p:cTn id="74" dur="1000"/>
                                        <p:tgtEl>
                                          <p:spTgt spid="81"/>
                                        </p:tgtEl>
                                      </p:cBhvr>
                                    </p:animEffect>
                                    <p:anim calcmode="lin" valueType="num">
                                      <p:cBhvr>
                                        <p:cTn id="75" dur="1000" fill="hold"/>
                                        <p:tgtEl>
                                          <p:spTgt spid="81"/>
                                        </p:tgtEl>
                                        <p:attrNameLst>
                                          <p:attrName>ppt_x</p:attrName>
                                        </p:attrNameLst>
                                      </p:cBhvr>
                                      <p:tavLst>
                                        <p:tav tm="0">
                                          <p:val>
                                            <p:strVal val="#ppt_x"/>
                                          </p:val>
                                        </p:tav>
                                        <p:tav tm="100000">
                                          <p:val>
                                            <p:strVal val="#ppt_x"/>
                                          </p:val>
                                        </p:tav>
                                      </p:tavLst>
                                    </p:anim>
                                    <p:anim calcmode="lin" valueType="num">
                                      <p:cBhvr>
                                        <p:cTn id="7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up)">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1000"/>
                                        <p:tgtEl>
                                          <p:spTgt spid="82"/>
                                        </p:tgtEl>
                                      </p:cBhvr>
                                    </p:animEffect>
                                    <p:anim calcmode="lin" valueType="num">
                                      <p:cBhvr>
                                        <p:cTn id="87" dur="1000" fill="hold"/>
                                        <p:tgtEl>
                                          <p:spTgt spid="82"/>
                                        </p:tgtEl>
                                        <p:attrNameLst>
                                          <p:attrName>ppt_x</p:attrName>
                                        </p:attrNameLst>
                                      </p:cBhvr>
                                      <p:tavLst>
                                        <p:tav tm="0">
                                          <p:val>
                                            <p:strVal val="#ppt_x"/>
                                          </p:val>
                                        </p:tav>
                                        <p:tav tm="100000">
                                          <p:val>
                                            <p:strVal val="#ppt_x"/>
                                          </p:val>
                                        </p:tav>
                                      </p:tavLst>
                                    </p:anim>
                                    <p:anim calcmode="lin" valueType="num">
                                      <p:cBhvr>
                                        <p:cTn id="8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2" presetClass="entr" presetSubtype="8" fill="hold" grpId="0" nodeType="clickEffect">
                                  <p:stCondLst>
                                    <p:cond delay="0"/>
                                  </p:stCondLst>
                                  <p:childTnLst>
                                    <p:set>
                                      <p:cBhvr>
                                        <p:cTn id="92" dur="1" fill="hold">
                                          <p:stCondLst>
                                            <p:cond delay="0"/>
                                          </p:stCondLst>
                                        </p:cTn>
                                        <p:tgtEl>
                                          <p:spTgt spid="99"/>
                                        </p:tgtEl>
                                        <p:attrNameLst>
                                          <p:attrName>style.visibility</p:attrName>
                                        </p:attrNameLst>
                                      </p:cBhvr>
                                      <p:to>
                                        <p:strVal val="visible"/>
                                      </p:to>
                                    </p:set>
                                    <p:anim calcmode="lin" valueType="num">
                                      <p:cBhvr additive="base">
                                        <p:cTn id="93" dur="500"/>
                                        <p:tgtEl>
                                          <p:spTgt spid="99"/>
                                        </p:tgtEl>
                                        <p:attrNameLst>
                                          <p:attrName>ppt_x</p:attrName>
                                        </p:attrNameLst>
                                      </p:cBhvr>
                                      <p:tavLst>
                                        <p:tav tm="0">
                                          <p:val>
                                            <p:strVal val="#ppt_x-#ppt_w*1.125000"/>
                                          </p:val>
                                        </p:tav>
                                        <p:tav tm="100000">
                                          <p:val>
                                            <p:strVal val="#ppt_x"/>
                                          </p:val>
                                        </p:tav>
                                      </p:tavLst>
                                    </p:anim>
                                    <p:animEffect transition="in" filter="wipe(right)">
                                      <p:cBhvr>
                                        <p:cTn id="94" dur="500"/>
                                        <p:tgtEl>
                                          <p:spTgt spid="9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wipe(up)">
                                      <p:cBhvr>
                                        <p:cTn id="99" dur="500"/>
                                        <p:tgtEl>
                                          <p:spTgt spid="83"/>
                                        </p:tgtEl>
                                      </p:cBhvr>
                                    </p:animEffect>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fade">
                                      <p:cBhvr>
                                        <p:cTn id="104" dur="1000"/>
                                        <p:tgtEl>
                                          <p:spTgt spid="84"/>
                                        </p:tgtEl>
                                      </p:cBhvr>
                                    </p:animEffect>
                                    <p:anim calcmode="lin" valueType="num">
                                      <p:cBhvr>
                                        <p:cTn id="105" dur="1000" fill="hold"/>
                                        <p:tgtEl>
                                          <p:spTgt spid="84"/>
                                        </p:tgtEl>
                                        <p:attrNameLst>
                                          <p:attrName>ppt_x</p:attrName>
                                        </p:attrNameLst>
                                      </p:cBhvr>
                                      <p:tavLst>
                                        <p:tav tm="0">
                                          <p:val>
                                            <p:strVal val="#ppt_x"/>
                                          </p:val>
                                        </p:tav>
                                        <p:tav tm="100000">
                                          <p:val>
                                            <p:strVal val="#ppt_x"/>
                                          </p:val>
                                        </p:tav>
                                      </p:tavLst>
                                    </p:anim>
                                    <p:anim calcmode="lin" valueType="num">
                                      <p:cBhvr>
                                        <p:cTn id="106" dur="1000" fill="hold"/>
                                        <p:tgtEl>
                                          <p:spTgt spid="84"/>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86"/>
                                        </p:tgtEl>
                                        <p:attrNameLst>
                                          <p:attrName>style.visibility</p:attrName>
                                        </p:attrNameLst>
                                      </p:cBhvr>
                                      <p:to>
                                        <p:strVal val="visible"/>
                                      </p:to>
                                    </p:set>
                                    <p:animEffect transition="in" filter="fade">
                                      <p:cBhvr>
                                        <p:cTn id="109" dur="1000"/>
                                        <p:tgtEl>
                                          <p:spTgt spid="86"/>
                                        </p:tgtEl>
                                      </p:cBhvr>
                                    </p:animEffect>
                                    <p:anim calcmode="lin" valueType="num">
                                      <p:cBhvr>
                                        <p:cTn id="110" dur="1000" fill="hold"/>
                                        <p:tgtEl>
                                          <p:spTgt spid="86"/>
                                        </p:tgtEl>
                                        <p:attrNameLst>
                                          <p:attrName>ppt_x</p:attrName>
                                        </p:attrNameLst>
                                      </p:cBhvr>
                                      <p:tavLst>
                                        <p:tav tm="0">
                                          <p:val>
                                            <p:strVal val="#ppt_x"/>
                                          </p:val>
                                        </p:tav>
                                        <p:tav tm="100000">
                                          <p:val>
                                            <p:strVal val="#ppt_x"/>
                                          </p:val>
                                        </p:tav>
                                      </p:tavLst>
                                    </p:anim>
                                    <p:anim calcmode="lin" valueType="num">
                                      <p:cBhvr>
                                        <p:cTn id="111"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100"/>
                                        </p:tgtEl>
                                        <p:attrNameLst>
                                          <p:attrName>style.visibility</p:attrName>
                                        </p:attrNameLst>
                                      </p:cBhvr>
                                      <p:to>
                                        <p:strVal val="visible"/>
                                      </p:to>
                                    </p:set>
                                    <p:anim calcmode="lin" valueType="num">
                                      <p:cBhvr additive="base">
                                        <p:cTn id="116" dur="500"/>
                                        <p:tgtEl>
                                          <p:spTgt spid="100"/>
                                        </p:tgtEl>
                                        <p:attrNameLst>
                                          <p:attrName>ppt_x</p:attrName>
                                        </p:attrNameLst>
                                      </p:cBhvr>
                                      <p:tavLst>
                                        <p:tav tm="0">
                                          <p:val>
                                            <p:strVal val="#ppt_x-#ppt_w*1.125000"/>
                                          </p:val>
                                        </p:tav>
                                        <p:tav tm="100000">
                                          <p:val>
                                            <p:strVal val="#ppt_x"/>
                                          </p:val>
                                        </p:tav>
                                      </p:tavLst>
                                    </p:anim>
                                    <p:animEffect transition="in" filter="wipe(right)">
                                      <p:cBhvr>
                                        <p:cTn id="117" dur="500"/>
                                        <p:tgtEl>
                                          <p:spTgt spid="10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wipe(up)">
                                      <p:cBhvr>
                                        <p:cTn id="122" dur="500"/>
                                        <p:tgtEl>
                                          <p:spTgt spid="87"/>
                                        </p:tgtEl>
                                      </p:cBhvr>
                                    </p:animEffect>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grpId="0" nodeType="click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grpId="0" nodeType="clickEffect">
                                  <p:stCondLst>
                                    <p:cond delay="0"/>
                                  </p:stCondLst>
                                  <p:childTnLst>
                                    <p:set>
                                      <p:cBhvr>
                                        <p:cTn id="133" dur="1" fill="hold">
                                          <p:stCondLst>
                                            <p:cond delay="0"/>
                                          </p:stCondLst>
                                        </p:cTn>
                                        <p:tgtEl>
                                          <p:spTgt spid="93"/>
                                        </p:tgtEl>
                                        <p:attrNameLst>
                                          <p:attrName>style.visibility</p:attrName>
                                        </p:attrNameLst>
                                      </p:cBhvr>
                                      <p:to>
                                        <p:strVal val="visible"/>
                                      </p:to>
                                    </p:set>
                                    <p:animEffect transition="in" filter="wipe(right)">
                                      <p:cBhvr>
                                        <p:cTn id="134" dur="500"/>
                                        <p:tgtEl>
                                          <p:spTgt spid="9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2" fill="hold" grpId="0" nodeType="click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wipe(right)">
                                      <p:cBhvr>
                                        <p:cTn id="139" dur="500"/>
                                        <p:tgtEl>
                                          <p:spTgt spid="3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2" fill="hold" grpId="0" nodeType="clickEffect">
                                  <p:stCondLst>
                                    <p:cond delay="0"/>
                                  </p:stCondLst>
                                  <p:childTnLst>
                                    <p:set>
                                      <p:cBhvr>
                                        <p:cTn id="143" dur="1" fill="hold">
                                          <p:stCondLst>
                                            <p:cond delay="0"/>
                                          </p:stCondLst>
                                        </p:cTn>
                                        <p:tgtEl>
                                          <p:spTgt spid="35"/>
                                        </p:tgtEl>
                                        <p:attrNameLst>
                                          <p:attrName>style.visibility</p:attrName>
                                        </p:attrNameLst>
                                      </p:cBhvr>
                                      <p:to>
                                        <p:strVal val="visible"/>
                                      </p:to>
                                    </p:set>
                                    <p:animEffect transition="in" filter="wipe(right)">
                                      <p:cBhvr>
                                        <p:cTn id="144" dur="500"/>
                                        <p:tgtEl>
                                          <p:spTgt spid="35"/>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2" fill="hold" grpId="0" nodeType="clickEffect">
                                  <p:stCondLst>
                                    <p:cond delay="0"/>
                                  </p:stCondLst>
                                  <p:childTnLst>
                                    <p:set>
                                      <p:cBhvr>
                                        <p:cTn id="148" dur="1" fill="hold">
                                          <p:stCondLst>
                                            <p:cond delay="0"/>
                                          </p:stCondLst>
                                        </p:cTn>
                                        <p:tgtEl>
                                          <p:spTgt spid="36"/>
                                        </p:tgtEl>
                                        <p:attrNameLst>
                                          <p:attrName>style.visibility</p:attrName>
                                        </p:attrNameLst>
                                      </p:cBhvr>
                                      <p:to>
                                        <p:strVal val="visible"/>
                                      </p:to>
                                    </p:set>
                                    <p:animEffect transition="in" filter="wipe(right)">
                                      <p:cBhvr>
                                        <p:cTn id="1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60" grpId="0"/>
      <p:bldP spid="65" grpId="0"/>
      <p:bldP spid="75" grpId="0"/>
      <p:bldP spid="10" grpId="0" animBg="1"/>
      <p:bldP spid="77" grpId="0"/>
      <p:bldP spid="78" grpId="0"/>
      <p:bldP spid="79" grpId="0" animBg="1"/>
      <p:bldP spid="80" grpId="0"/>
      <p:bldP spid="81" grpId="0"/>
      <p:bldP spid="82" grpId="0"/>
      <p:bldP spid="83" grpId="0" animBg="1"/>
      <p:bldP spid="84" grpId="0"/>
      <p:bldP spid="86" grpId="0"/>
      <p:bldP spid="89" grpId="0"/>
      <p:bldP spid="93" grpId="0"/>
      <p:bldP spid="96" grpId="0"/>
      <p:bldP spid="97" grpId="0"/>
      <p:bldP spid="99" grpId="0"/>
      <p:bldP spid="100" grpId="0"/>
      <p:bldP spid="35" grpId="0"/>
      <p:bldP spid="36" grpId="0"/>
      <p:bldP spid="37" grpId="0"/>
      <p:bldP spid="38" grpId="0"/>
      <p:bldP spid="38" grpId="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xmlns=""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xmlns=""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xmlns=""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xmlns=""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40" name="Rectangle 39">
            <a:extLst>
              <a:ext uri="{FF2B5EF4-FFF2-40B4-BE49-F238E27FC236}">
                <a16:creationId xmlns:a16="http://schemas.microsoft.com/office/drawing/2014/main" xmlns="" id="{E5B5DB89-3AEC-4C73-A695-7F2F6ACE60F0}"/>
              </a:ext>
            </a:extLst>
          </p:cNvPr>
          <p:cNvSpPr/>
          <p:nvPr/>
        </p:nvSpPr>
        <p:spPr>
          <a:xfrm>
            <a:off x="5090619" y="280435"/>
            <a:ext cx="474102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حلّل كل مما يأتي تحليليًا تامًا:</a:t>
            </a:r>
            <a:endParaRPr lang="en-US" altLang="en-US" sz="3600" dirty="0">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FAEAA3B4-DC26-4333-94D2-DA05A49EB2EA}"/>
              </a:ext>
            </a:extLst>
          </p:cNvPr>
          <p:cNvSpPr/>
          <p:nvPr/>
        </p:nvSpPr>
        <p:spPr>
          <a:xfrm>
            <a:off x="3239263" y="1726180"/>
            <a:ext cx="8161209" cy="646331"/>
          </a:xfrm>
          <a:prstGeom prst="rect">
            <a:avLst/>
          </a:prstGeom>
        </p:spPr>
        <p:txBody>
          <a:bodyPr wrap="none">
            <a:spAutoFit/>
          </a:bodyPr>
          <a:lstStyle/>
          <a:p>
            <a:pPr algn="r" rtl="1"/>
            <a:r>
              <a:rPr lang="ar-SA" altLang="en-US" sz="3600" dirty="0">
                <a:latin typeface="Sakkal Majalla" panose="02000000000000000000" pitchFamily="2" charset="-78"/>
                <a:cs typeface="Sakkal Majalla" panose="02000000000000000000" pitchFamily="2" charset="-78"/>
              </a:rPr>
              <a:t>34 </a:t>
            </a:r>
            <a:r>
              <a:rPr lang="ar-SA" altLang="en-US" sz="3600" dirty="0">
                <a:solidFill>
                  <a:srgbClr val="0C6DFF"/>
                </a:solidFill>
                <a:latin typeface="Sakkal Majalla" panose="02000000000000000000" pitchFamily="2" charset="-78"/>
                <a:cs typeface="Sakkal Majalla" panose="02000000000000000000" pitchFamily="2" charset="-78"/>
              </a:rPr>
              <a:t>س</a:t>
            </a:r>
            <a:r>
              <a:rPr lang="ar-SA" altLang="en-US" sz="3600" baseline="30000" dirty="0">
                <a:solidFill>
                  <a:srgbClr val="0C6DFF"/>
                </a:solidFill>
                <a:latin typeface="Sakkal Majalla" panose="02000000000000000000" pitchFamily="2" charset="-78"/>
                <a:cs typeface="Sakkal Majalla" panose="02000000000000000000" pitchFamily="2" charset="-78"/>
              </a:rPr>
              <a:t>4</a:t>
            </a:r>
            <a:r>
              <a:rPr lang="ar-SA" altLang="en-US" sz="3600" dirty="0">
                <a:latin typeface="Sakkal Majalla" panose="02000000000000000000" pitchFamily="2" charset="-78"/>
                <a:cs typeface="Sakkal Majalla" panose="02000000000000000000" pitchFamily="2" charset="-78"/>
              </a:rPr>
              <a:t> </a:t>
            </a:r>
            <a:r>
              <a:rPr lang="ar-SA" altLang="en-US" sz="3600" dirty="0">
                <a:solidFill>
                  <a:srgbClr val="FF0000"/>
                </a:solidFill>
                <a:latin typeface="Sakkal Majalla" panose="02000000000000000000" pitchFamily="2" charset="-78"/>
                <a:cs typeface="Sakkal Majalla" panose="02000000000000000000" pitchFamily="2" charset="-78"/>
              </a:rPr>
              <a:t>ص</a:t>
            </a:r>
            <a:r>
              <a:rPr lang="ar-SA" altLang="en-US" sz="3600" baseline="30000" dirty="0">
                <a:solidFill>
                  <a:srgbClr val="FF0000"/>
                </a:solidFill>
                <a:latin typeface="Sakkal Majalla" panose="02000000000000000000" pitchFamily="2" charset="-78"/>
                <a:cs typeface="Sakkal Majalla" panose="02000000000000000000" pitchFamily="2" charset="-78"/>
              </a:rPr>
              <a:t>3</a:t>
            </a:r>
            <a:r>
              <a:rPr lang="ar-BH" altLang="en-US" sz="3600" baseline="30000" dirty="0">
                <a:latin typeface="Sakkal Majalla" panose="02000000000000000000" pitchFamily="2" charset="-78"/>
                <a:cs typeface="Sakkal Majalla" panose="02000000000000000000" pitchFamily="2" charset="-78"/>
              </a:rPr>
              <a:t>  </a:t>
            </a:r>
            <a:r>
              <a:rPr lang="ar-BH" altLang="en-US" sz="3600" dirty="0">
                <a:latin typeface="Sakkal Majalla" panose="02000000000000000000" pitchFamily="2" charset="-78"/>
                <a:cs typeface="Sakkal Majalla" panose="02000000000000000000" pitchFamily="2" charset="-78"/>
              </a:rPr>
              <a:t>= </a:t>
            </a:r>
            <a:r>
              <a:rPr lang="ar-BH" altLang="en-US" sz="3200"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p:txBody>
      </p:sp>
      <p:sp>
        <p:nvSpPr>
          <p:cNvPr id="43" name="AutoShape 286">
            <a:extLst>
              <a:ext uri="{FF2B5EF4-FFF2-40B4-BE49-F238E27FC236}">
                <a16:creationId xmlns:a16="http://schemas.microsoft.com/office/drawing/2014/main" xmlns="" id="{88E97636-086C-4ADF-8AAF-4F9AFC5DAA79}"/>
              </a:ext>
            </a:extLst>
          </p:cNvPr>
          <p:cNvSpPr>
            <a:spLocks noChangeArrowheads="1"/>
          </p:cNvSpPr>
          <p:nvPr/>
        </p:nvSpPr>
        <p:spPr bwMode="auto">
          <a:xfrm>
            <a:off x="9758730" y="2690915"/>
            <a:ext cx="1771631" cy="646331"/>
          </a:xfrm>
          <a:prstGeom prst="wedgeRoundRectCallout">
            <a:avLst>
              <a:gd name="adj1" fmla="val 25682"/>
              <a:gd name="adj2" fmla="val -116186"/>
              <a:gd name="adj3" fmla="val 16667"/>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BH" altLang="en-US" sz="3600" b="0" dirty="0">
                <a:latin typeface="Sakkal Majalla" panose="02000000000000000000" pitchFamily="2" charset="-78"/>
                <a:cs typeface="Sakkal Majalla" panose="02000000000000000000" pitchFamily="2" charset="-78"/>
              </a:rPr>
              <a:t>= 17 × 2</a:t>
            </a:r>
            <a:endParaRPr lang="en-US" altLang="en-US" sz="3600" b="0" dirty="0"/>
          </a:p>
        </p:txBody>
      </p:sp>
      <p:sp>
        <p:nvSpPr>
          <p:cNvPr id="11" name="Rectangle 10">
            <a:extLst>
              <a:ext uri="{FF2B5EF4-FFF2-40B4-BE49-F238E27FC236}">
                <a16:creationId xmlns:a16="http://schemas.microsoft.com/office/drawing/2014/main" xmlns="" id="{2D59FFE5-934E-4403-9166-BAD877989636}"/>
              </a:ext>
            </a:extLst>
          </p:cNvPr>
          <p:cNvSpPr/>
          <p:nvPr/>
        </p:nvSpPr>
        <p:spPr>
          <a:xfrm>
            <a:off x="8207375" y="1570897"/>
            <a:ext cx="1098378"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17 × 2</a:t>
            </a:r>
            <a:endParaRPr lang="en-US" sz="3600" dirty="0"/>
          </a:p>
        </p:txBody>
      </p:sp>
      <p:sp>
        <p:nvSpPr>
          <p:cNvPr id="12" name="AutoShape 286">
            <a:extLst>
              <a:ext uri="{FF2B5EF4-FFF2-40B4-BE49-F238E27FC236}">
                <a16:creationId xmlns:a16="http://schemas.microsoft.com/office/drawing/2014/main" xmlns="" id="{A7DC1369-6C37-4591-B30B-2734B84EC135}"/>
              </a:ext>
            </a:extLst>
          </p:cNvPr>
          <p:cNvSpPr>
            <a:spLocks noChangeArrowheads="1"/>
          </p:cNvSpPr>
          <p:nvPr/>
        </p:nvSpPr>
        <p:spPr bwMode="auto">
          <a:xfrm>
            <a:off x="8143095" y="2690915"/>
            <a:ext cx="3127094" cy="646331"/>
          </a:xfrm>
          <a:prstGeom prst="wedgeRoundRectCallout">
            <a:avLst>
              <a:gd name="adj1" fmla="val 30102"/>
              <a:gd name="adj2" fmla="val -114541"/>
              <a:gd name="adj3" fmla="val 16667"/>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BH" altLang="en-US" sz="3600" b="0" dirty="0">
                <a:latin typeface="Sakkal Majalla" panose="02000000000000000000" pitchFamily="2" charset="-78"/>
                <a:cs typeface="Sakkal Majalla" panose="02000000000000000000" pitchFamily="2" charset="-78"/>
              </a:rPr>
              <a:t>= س × س × س × س</a:t>
            </a:r>
            <a:endParaRPr lang="en-US" altLang="en-US" sz="3600" b="0" dirty="0"/>
          </a:p>
        </p:txBody>
      </p:sp>
      <p:sp>
        <p:nvSpPr>
          <p:cNvPr id="13" name="Rectangle 12">
            <a:extLst>
              <a:ext uri="{FF2B5EF4-FFF2-40B4-BE49-F238E27FC236}">
                <a16:creationId xmlns:a16="http://schemas.microsoft.com/office/drawing/2014/main" xmlns="" id="{DB98DD90-FE01-4B61-88F1-15A765C4A2D0}"/>
              </a:ext>
            </a:extLst>
          </p:cNvPr>
          <p:cNvSpPr/>
          <p:nvPr/>
        </p:nvSpPr>
        <p:spPr>
          <a:xfrm>
            <a:off x="5582937" y="1570897"/>
            <a:ext cx="2845652"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 </a:t>
            </a:r>
            <a:r>
              <a:rPr lang="ar-BH" altLang="en-US" sz="3600" dirty="0">
                <a:solidFill>
                  <a:srgbClr val="0C6DFF"/>
                </a:solidFill>
                <a:latin typeface="Sakkal Majalla" panose="02000000000000000000" pitchFamily="2" charset="-78"/>
                <a:cs typeface="Sakkal Majalla" panose="02000000000000000000" pitchFamily="2" charset="-78"/>
              </a:rPr>
              <a:t>س</a:t>
            </a:r>
            <a:r>
              <a:rPr lang="ar-BH" altLang="en-US" sz="3600" dirty="0">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س</a:t>
            </a:r>
            <a:r>
              <a:rPr lang="ar-BH" altLang="en-US" sz="3600" dirty="0">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س</a:t>
            </a:r>
            <a:r>
              <a:rPr lang="ar-BH" altLang="en-US" sz="3600" dirty="0">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س</a:t>
            </a:r>
            <a:endParaRPr lang="en-US" sz="3600" dirty="0">
              <a:solidFill>
                <a:srgbClr val="0C6DFF"/>
              </a:solidFill>
            </a:endParaRPr>
          </a:p>
        </p:txBody>
      </p:sp>
      <p:sp>
        <p:nvSpPr>
          <p:cNvPr id="14" name="AutoShape 286">
            <a:extLst>
              <a:ext uri="{FF2B5EF4-FFF2-40B4-BE49-F238E27FC236}">
                <a16:creationId xmlns:a16="http://schemas.microsoft.com/office/drawing/2014/main" xmlns="" id="{6A76A92A-D721-4358-B035-9444C82B9E16}"/>
              </a:ext>
            </a:extLst>
          </p:cNvPr>
          <p:cNvSpPr>
            <a:spLocks noChangeArrowheads="1"/>
          </p:cNvSpPr>
          <p:nvPr/>
        </p:nvSpPr>
        <p:spPr bwMode="auto">
          <a:xfrm>
            <a:off x="8756564" y="2690915"/>
            <a:ext cx="2397066" cy="646331"/>
          </a:xfrm>
          <a:prstGeom prst="wedgeRoundRectCallout">
            <a:avLst>
              <a:gd name="adj1" fmla="val 9714"/>
              <a:gd name="adj2" fmla="val -126056"/>
              <a:gd name="adj3" fmla="val 16667"/>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BH" altLang="en-US" sz="3600" b="0" dirty="0">
                <a:latin typeface="Sakkal Majalla" panose="02000000000000000000" pitchFamily="2" charset="-78"/>
                <a:cs typeface="Sakkal Majalla" panose="02000000000000000000" pitchFamily="2" charset="-78"/>
              </a:rPr>
              <a:t>= ص × ص × ص</a:t>
            </a:r>
            <a:endParaRPr lang="en-US" altLang="en-US" sz="3600" b="0" dirty="0"/>
          </a:p>
        </p:txBody>
      </p:sp>
      <p:sp>
        <p:nvSpPr>
          <p:cNvPr id="15" name="Rectangle 14">
            <a:extLst>
              <a:ext uri="{FF2B5EF4-FFF2-40B4-BE49-F238E27FC236}">
                <a16:creationId xmlns:a16="http://schemas.microsoft.com/office/drawing/2014/main" xmlns="" id="{71149DFD-5A56-4E93-812E-02AFDFF608D5}"/>
              </a:ext>
            </a:extLst>
          </p:cNvPr>
          <p:cNvSpPr/>
          <p:nvPr/>
        </p:nvSpPr>
        <p:spPr>
          <a:xfrm>
            <a:off x="3303862" y="1570897"/>
            <a:ext cx="2355133"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 </a:t>
            </a:r>
            <a:r>
              <a:rPr lang="ar-BH" altLang="en-US" sz="3600" dirty="0">
                <a:solidFill>
                  <a:srgbClr val="FF0000"/>
                </a:solidFill>
                <a:latin typeface="Sakkal Majalla" panose="02000000000000000000" pitchFamily="2" charset="-78"/>
                <a:cs typeface="Sakkal Majalla" panose="02000000000000000000" pitchFamily="2" charset="-78"/>
              </a:rPr>
              <a:t>ص</a:t>
            </a:r>
            <a:r>
              <a:rPr lang="ar-BH" altLang="en-US" sz="3600" dirty="0">
                <a:latin typeface="Sakkal Majalla" panose="02000000000000000000" pitchFamily="2" charset="-78"/>
                <a:cs typeface="Sakkal Majalla" panose="02000000000000000000" pitchFamily="2" charset="-78"/>
              </a:rPr>
              <a:t> × </a:t>
            </a:r>
            <a:r>
              <a:rPr lang="ar-BH" altLang="en-US" sz="3600" dirty="0">
                <a:solidFill>
                  <a:srgbClr val="FF0000"/>
                </a:solidFill>
                <a:latin typeface="Sakkal Majalla" panose="02000000000000000000" pitchFamily="2" charset="-78"/>
                <a:cs typeface="Sakkal Majalla" panose="02000000000000000000" pitchFamily="2" charset="-78"/>
              </a:rPr>
              <a:t>ص</a:t>
            </a:r>
            <a:r>
              <a:rPr lang="ar-BH" altLang="en-US" sz="3600" dirty="0">
                <a:latin typeface="Sakkal Majalla" panose="02000000000000000000" pitchFamily="2" charset="-78"/>
                <a:cs typeface="Sakkal Majalla" panose="02000000000000000000" pitchFamily="2" charset="-78"/>
              </a:rPr>
              <a:t> × </a:t>
            </a:r>
            <a:r>
              <a:rPr lang="ar-BH" altLang="en-US" sz="3600" dirty="0">
                <a:solidFill>
                  <a:srgbClr val="FF0000"/>
                </a:solidFill>
                <a:latin typeface="Sakkal Majalla" panose="02000000000000000000" pitchFamily="2" charset="-78"/>
                <a:cs typeface="Sakkal Majalla" panose="02000000000000000000" pitchFamily="2" charset="-78"/>
              </a:rPr>
              <a:t>ص</a:t>
            </a:r>
            <a:endParaRPr lang="en-US" sz="3600" dirty="0">
              <a:solidFill>
                <a:srgbClr val="FF0000"/>
              </a:solidFill>
            </a:endParaRPr>
          </a:p>
        </p:txBody>
      </p:sp>
      <p:sp>
        <p:nvSpPr>
          <p:cNvPr id="16" name="Rectangle 15">
            <a:extLst>
              <a:ext uri="{FF2B5EF4-FFF2-40B4-BE49-F238E27FC236}">
                <a16:creationId xmlns:a16="http://schemas.microsoft.com/office/drawing/2014/main" xmlns="" id="{07113100-BA53-4BA1-804F-3B9DBD1AD342}"/>
              </a:ext>
            </a:extLst>
          </p:cNvPr>
          <p:cNvSpPr/>
          <p:nvPr/>
        </p:nvSpPr>
        <p:spPr>
          <a:xfrm>
            <a:off x="3657648" y="3926231"/>
            <a:ext cx="7742824"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-25</a:t>
            </a:r>
            <a:r>
              <a:rPr lang="ar-SA" altLang="en-US" sz="3600" dirty="0">
                <a:latin typeface="Sakkal Majalla" panose="02000000000000000000" pitchFamily="2" charset="-78"/>
                <a:cs typeface="Sakkal Majalla" panose="02000000000000000000" pitchFamily="2" charset="-78"/>
              </a:rPr>
              <a:t> </a:t>
            </a:r>
            <a:r>
              <a:rPr lang="ar-BH" altLang="en-US" sz="3600" dirty="0">
                <a:solidFill>
                  <a:srgbClr val="0C6DFF"/>
                </a:solidFill>
                <a:latin typeface="Sakkal Majalla" panose="02000000000000000000" pitchFamily="2" charset="-78"/>
                <a:cs typeface="Sakkal Majalla" panose="02000000000000000000" pitchFamily="2" charset="-78"/>
              </a:rPr>
              <a:t>ب</a:t>
            </a:r>
            <a:r>
              <a:rPr lang="ar-BH" altLang="en-US" sz="3600" baseline="30000" dirty="0">
                <a:solidFill>
                  <a:srgbClr val="0C6DFF"/>
                </a:solidFill>
                <a:latin typeface="Sakkal Majalla" panose="02000000000000000000" pitchFamily="2" charset="-78"/>
                <a:cs typeface="Sakkal Majalla" panose="02000000000000000000" pitchFamily="2" charset="-78"/>
              </a:rPr>
              <a:t>2</a:t>
            </a:r>
            <a:r>
              <a:rPr lang="ar-SA" altLang="en-US" sz="3600" dirty="0">
                <a:latin typeface="Sakkal Majalla" panose="02000000000000000000" pitchFamily="2" charset="-78"/>
                <a:cs typeface="Sakkal Majalla" panose="02000000000000000000" pitchFamily="2" charset="-78"/>
              </a:rPr>
              <a:t> </a:t>
            </a:r>
            <a:r>
              <a:rPr lang="ar-BH" altLang="en-US" sz="3600" dirty="0">
                <a:solidFill>
                  <a:srgbClr val="FF0000"/>
                </a:solidFill>
                <a:latin typeface="Sakkal Majalla" panose="02000000000000000000" pitchFamily="2" charset="-78"/>
                <a:cs typeface="Sakkal Majalla" panose="02000000000000000000" pitchFamily="2" charset="-78"/>
              </a:rPr>
              <a:t>أ</a:t>
            </a:r>
            <a:r>
              <a:rPr lang="ar-BH" altLang="en-US" sz="3600" baseline="30000" dirty="0">
                <a:latin typeface="Sakkal Majalla" panose="02000000000000000000" pitchFamily="2" charset="-78"/>
                <a:cs typeface="Sakkal Majalla" panose="02000000000000000000" pitchFamily="2" charset="-78"/>
              </a:rPr>
              <a:t>  </a:t>
            </a:r>
            <a:r>
              <a:rPr lang="ar-BH" altLang="en-US" sz="3600" dirty="0">
                <a:latin typeface="Sakkal Majalla" panose="02000000000000000000" pitchFamily="2" charset="-78"/>
                <a:cs typeface="Sakkal Majalla" panose="02000000000000000000" pitchFamily="2" charset="-78"/>
              </a:rPr>
              <a:t>= </a:t>
            </a:r>
            <a:r>
              <a:rPr lang="ar-BH" altLang="en-US" sz="3200"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p:txBody>
      </p:sp>
      <p:sp>
        <p:nvSpPr>
          <p:cNvPr id="17" name="AutoShape 286">
            <a:extLst>
              <a:ext uri="{FF2B5EF4-FFF2-40B4-BE49-F238E27FC236}">
                <a16:creationId xmlns:a16="http://schemas.microsoft.com/office/drawing/2014/main" xmlns="" id="{4D04A11A-5D72-494B-92D8-A23E05133E7A}"/>
              </a:ext>
            </a:extLst>
          </p:cNvPr>
          <p:cNvSpPr>
            <a:spLocks noChangeArrowheads="1"/>
          </p:cNvSpPr>
          <p:nvPr/>
        </p:nvSpPr>
        <p:spPr bwMode="auto">
          <a:xfrm>
            <a:off x="9758730" y="4890966"/>
            <a:ext cx="2000875" cy="646331"/>
          </a:xfrm>
          <a:prstGeom prst="wedgeRoundRectCallout">
            <a:avLst>
              <a:gd name="adj1" fmla="val 17180"/>
              <a:gd name="adj2" fmla="val -119476"/>
              <a:gd name="adj3" fmla="val 16667"/>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BH" altLang="en-US" sz="3600" b="0" dirty="0">
                <a:latin typeface="Sakkal Majalla" panose="02000000000000000000" pitchFamily="2" charset="-78"/>
                <a:cs typeface="Sakkal Majalla" panose="02000000000000000000" pitchFamily="2" charset="-78"/>
              </a:rPr>
              <a:t>= -1 × 5 × 5</a:t>
            </a:r>
            <a:endParaRPr lang="en-US" altLang="en-US" sz="3600" b="0" dirty="0"/>
          </a:p>
        </p:txBody>
      </p:sp>
      <p:sp>
        <p:nvSpPr>
          <p:cNvPr id="18" name="Rectangle 17">
            <a:extLst>
              <a:ext uri="{FF2B5EF4-FFF2-40B4-BE49-F238E27FC236}">
                <a16:creationId xmlns:a16="http://schemas.microsoft.com/office/drawing/2014/main" xmlns="" id="{929197B9-90D8-44E6-8E21-1FED07493759}"/>
              </a:ext>
            </a:extLst>
          </p:cNvPr>
          <p:cNvSpPr/>
          <p:nvPr/>
        </p:nvSpPr>
        <p:spPr>
          <a:xfrm>
            <a:off x="8216325" y="3770948"/>
            <a:ext cx="1535998"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-1 × 5 × 5</a:t>
            </a:r>
            <a:endParaRPr lang="en-US" sz="3600" dirty="0"/>
          </a:p>
        </p:txBody>
      </p:sp>
      <p:sp>
        <p:nvSpPr>
          <p:cNvPr id="19" name="AutoShape 286">
            <a:extLst>
              <a:ext uri="{FF2B5EF4-FFF2-40B4-BE49-F238E27FC236}">
                <a16:creationId xmlns:a16="http://schemas.microsoft.com/office/drawing/2014/main" xmlns="" id="{EFDF6B45-F6DC-43DA-ADD0-81C1BFA635B5}"/>
              </a:ext>
            </a:extLst>
          </p:cNvPr>
          <p:cNvSpPr>
            <a:spLocks noChangeArrowheads="1"/>
          </p:cNvSpPr>
          <p:nvPr/>
        </p:nvSpPr>
        <p:spPr bwMode="auto">
          <a:xfrm>
            <a:off x="9312777" y="4890966"/>
            <a:ext cx="1771632" cy="646331"/>
          </a:xfrm>
          <a:prstGeom prst="wedgeRoundRectCallout">
            <a:avLst>
              <a:gd name="adj1" fmla="val 22900"/>
              <a:gd name="adj2" fmla="val -109606"/>
              <a:gd name="adj3" fmla="val 16667"/>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BH" altLang="en-US" sz="3600" b="0" dirty="0">
                <a:latin typeface="Sakkal Majalla" panose="02000000000000000000" pitchFamily="2" charset="-78"/>
                <a:cs typeface="Sakkal Majalla" panose="02000000000000000000" pitchFamily="2" charset="-78"/>
              </a:rPr>
              <a:t>= ب × ب</a:t>
            </a:r>
            <a:endParaRPr lang="en-US" altLang="en-US" sz="3600" b="0" dirty="0"/>
          </a:p>
        </p:txBody>
      </p:sp>
      <p:sp>
        <p:nvSpPr>
          <p:cNvPr id="20" name="Rectangle 19">
            <a:extLst>
              <a:ext uri="{FF2B5EF4-FFF2-40B4-BE49-F238E27FC236}">
                <a16:creationId xmlns:a16="http://schemas.microsoft.com/office/drawing/2014/main" xmlns="" id="{57BAA513-77D6-4E38-A390-9D6190C0629B}"/>
              </a:ext>
            </a:extLst>
          </p:cNvPr>
          <p:cNvSpPr/>
          <p:nvPr/>
        </p:nvSpPr>
        <p:spPr>
          <a:xfrm>
            <a:off x="6866476" y="3770948"/>
            <a:ext cx="1338828"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 </a:t>
            </a:r>
            <a:r>
              <a:rPr lang="ar-BH" altLang="en-US" sz="3600" dirty="0">
                <a:solidFill>
                  <a:srgbClr val="0C6DFF"/>
                </a:solidFill>
                <a:latin typeface="Sakkal Majalla" panose="02000000000000000000" pitchFamily="2" charset="-78"/>
                <a:cs typeface="Sakkal Majalla" panose="02000000000000000000" pitchFamily="2" charset="-78"/>
              </a:rPr>
              <a:t>ب</a:t>
            </a:r>
            <a:r>
              <a:rPr lang="ar-BH" altLang="en-US" sz="3600" dirty="0">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ب</a:t>
            </a:r>
            <a:endParaRPr lang="en-US" sz="3600" dirty="0">
              <a:solidFill>
                <a:srgbClr val="0C6DFF"/>
              </a:solidFill>
            </a:endParaRPr>
          </a:p>
        </p:txBody>
      </p:sp>
      <p:sp>
        <p:nvSpPr>
          <p:cNvPr id="21" name="AutoShape 286">
            <a:extLst>
              <a:ext uri="{FF2B5EF4-FFF2-40B4-BE49-F238E27FC236}">
                <a16:creationId xmlns:a16="http://schemas.microsoft.com/office/drawing/2014/main" xmlns="" id="{B3374A6B-1970-459D-91E0-D98EEF686903}"/>
              </a:ext>
            </a:extLst>
          </p:cNvPr>
          <p:cNvSpPr>
            <a:spLocks noChangeArrowheads="1"/>
          </p:cNvSpPr>
          <p:nvPr/>
        </p:nvSpPr>
        <p:spPr bwMode="auto">
          <a:xfrm>
            <a:off x="9542705" y="4890965"/>
            <a:ext cx="1161313" cy="646331"/>
          </a:xfrm>
          <a:prstGeom prst="wedgeRoundRectCallout">
            <a:avLst>
              <a:gd name="adj1" fmla="val 9714"/>
              <a:gd name="adj2" fmla="val -126056"/>
              <a:gd name="adj3" fmla="val 16667"/>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ar-BH" altLang="en-US" sz="3600" b="0" dirty="0">
                <a:latin typeface="Sakkal Majalla" panose="02000000000000000000" pitchFamily="2" charset="-78"/>
                <a:cs typeface="Sakkal Majalla" panose="02000000000000000000" pitchFamily="2" charset="-78"/>
              </a:rPr>
              <a:t>= أ</a:t>
            </a:r>
            <a:endParaRPr lang="en-US" altLang="en-US" sz="3600" b="0" dirty="0"/>
          </a:p>
        </p:txBody>
      </p:sp>
      <p:sp>
        <p:nvSpPr>
          <p:cNvPr id="22" name="Rectangle 21">
            <a:extLst>
              <a:ext uri="{FF2B5EF4-FFF2-40B4-BE49-F238E27FC236}">
                <a16:creationId xmlns:a16="http://schemas.microsoft.com/office/drawing/2014/main" xmlns="" id="{15FD0577-1D2B-4822-9D16-F243D4AFCC2A}"/>
              </a:ext>
            </a:extLst>
          </p:cNvPr>
          <p:cNvSpPr/>
          <p:nvPr/>
        </p:nvSpPr>
        <p:spPr>
          <a:xfrm>
            <a:off x="6352297" y="3770948"/>
            <a:ext cx="607860"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  </a:t>
            </a:r>
            <a:r>
              <a:rPr lang="ar-BH" altLang="en-US" sz="3600" dirty="0">
                <a:solidFill>
                  <a:srgbClr val="FF0000"/>
                </a:solidFill>
                <a:latin typeface="Sakkal Majalla" panose="02000000000000000000" pitchFamily="2" charset="-78"/>
                <a:cs typeface="Sakkal Majalla" panose="02000000000000000000" pitchFamily="2" charset="-78"/>
              </a:rPr>
              <a:t>أ</a:t>
            </a:r>
            <a:endParaRPr lang="en-US" sz="3600" dirty="0">
              <a:solidFill>
                <a:srgbClr val="FF0000"/>
              </a:solidFill>
            </a:endParaRPr>
          </a:p>
        </p:txBody>
      </p:sp>
    </p:spTree>
    <p:extLst>
      <p:ext uri="{BB962C8B-B14F-4D97-AF65-F5344CB8AC3E}">
        <p14:creationId xmlns:p14="http://schemas.microsoft.com/office/powerpoint/2010/main" val="3407795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1" nodeType="clickEffect">
                                  <p:stCondLst>
                                    <p:cond delay="0"/>
                                  </p:stCondLst>
                                  <p:childTnLst>
                                    <p:animEffect transition="out" filter="wipe(up)">
                                      <p:cBhvr>
                                        <p:cTn id="11" dur="500"/>
                                        <p:tgtEl>
                                          <p:spTgt spid="43"/>
                                        </p:tgtEl>
                                      </p:cBhvr>
                                    </p:animEffect>
                                    <p:set>
                                      <p:cBhvr>
                                        <p:cTn id="12" dur="1" fill="hold">
                                          <p:stCondLst>
                                            <p:cond delay="499"/>
                                          </p:stCondLst>
                                        </p:cTn>
                                        <p:tgtEl>
                                          <p:spTgt spid="43"/>
                                        </p:tgtEl>
                                        <p:attrNameLst>
                                          <p:attrName>style.visibility</p:attrName>
                                        </p:attrNameLst>
                                      </p:cBhvr>
                                      <p:to>
                                        <p:strVal val="hidden"/>
                                      </p:to>
                                    </p:se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1" nodeType="clickEffect">
                                  <p:stCondLst>
                                    <p:cond delay="0"/>
                                  </p:stCondLst>
                                  <p:childTnLst>
                                    <p:animEffect transition="out" filter="wipe(up)">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22" presetClass="entr" presetSubtype="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1" fill="hold" grpId="1" nodeType="clickEffect">
                                  <p:stCondLst>
                                    <p:cond delay="0"/>
                                  </p:stCondLst>
                                  <p:childTnLst>
                                    <p:animEffect transition="out" filter="wipe(up)">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22" presetClass="entr" presetSubtype="2"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1" fill="hold" grpId="1" nodeType="clickEffect">
                                  <p:stCondLst>
                                    <p:cond delay="0"/>
                                  </p:stCondLst>
                                  <p:childTnLst>
                                    <p:animEffect transition="out" filter="wipe(up)">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22" presetClass="entr" presetSubtype="2"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1" fill="hold" grpId="1" nodeType="clickEffect">
                                  <p:stCondLst>
                                    <p:cond delay="0"/>
                                  </p:stCondLst>
                                  <p:childTnLst>
                                    <p:animEffect transition="out" filter="wipe(up)">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22" presetClass="entr" presetSubtype="2"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righ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xit" presetSubtype="1" fill="hold" grpId="1" nodeType="clickEffect">
                                  <p:stCondLst>
                                    <p:cond delay="0"/>
                                  </p:stCondLst>
                                  <p:childTnLst>
                                    <p:animEffect transition="out" filter="wipe(up)">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22" presetClass="entr" presetSubtype="2"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right)">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11" grpId="0"/>
      <p:bldP spid="12" grpId="0" animBg="1"/>
      <p:bldP spid="12" grpId="1" animBg="1"/>
      <p:bldP spid="13" grpId="0"/>
      <p:bldP spid="14" grpId="0" animBg="1"/>
      <p:bldP spid="14" grpId="1" animBg="1"/>
      <p:bldP spid="15" grpId="0"/>
      <p:bldP spid="17" grpId="0" animBg="1"/>
      <p:bldP spid="17" grpId="1" animBg="1"/>
      <p:bldP spid="18" grpId="0"/>
      <p:bldP spid="19" grpId="0" animBg="1"/>
      <p:bldP spid="19" grpId="1" animBg="1"/>
      <p:bldP spid="20" grpId="0"/>
      <p:bldP spid="21" grpId="0" animBg="1"/>
      <p:bldP spid="21" grpId="1"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64F8188D-6CED-46EC-A950-25F9D788C465}"/>
              </a:ext>
            </a:extLst>
          </p:cNvPr>
          <p:cNvGrpSpPr/>
          <p:nvPr/>
        </p:nvGrpSpPr>
        <p:grpSpPr>
          <a:xfrm>
            <a:off x="1129170" y="248907"/>
            <a:ext cx="11013767" cy="5737317"/>
            <a:chOff x="914565" y="248907"/>
            <a:chExt cx="11013767" cy="5737317"/>
          </a:xfrm>
        </p:grpSpPr>
        <p:grpSp>
          <p:nvGrpSpPr>
            <p:cNvPr id="33" name="Group 32">
              <a:extLst>
                <a:ext uri="{FF2B5EF4-FFF2-40B4-BE49-F238E27FC236}">
                  <a16:creationId xmlns:a16="http://schemas.microsoft.com/office/drawing/2014/main" xmlns=""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xmlns=""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xmlns=""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xmlns=""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xmlns=""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xmlns=""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xmlns="" id="{ACC7EB42-A84D-4D4F-8962-984A54C0B95B}"/>
              </a:ext>
            </a:extLst>
          </p:cNvPr>
          <p:cNvSpPr/>
          <p:nvPr/>
        </p:nvSpPr>
        <p:spPr>
          <a:xfrm>
            <a:off x="10627588"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4 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xmlns="" id="{41403BD3-22D1-4116-BE72-AFF420B78070}"/>
              </a:ext>
            </a:extLst>
          </p:cNvPr>
          <p:cNvSpPr/>
          <p:nvPr/>
        </p:nvSpPr>
        <p:spPr>
          <a:xfrm>
            <a:off x="5090619" y="280435"/>
            <a:ext cx="474102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حلّل كل مما يأتي تحليليًا تامًا:</a:t>
            </a:r>
            <a:endParaRPr lang="en-US" altLang="en-US" sz="3600" dirty="0">
              <a:latin typeface="Sakkal Majalla" panose="02000000000000000000" pitchFamily="2" charset="-78"/>
              <a:cs typeface="Sakkal Majalla" panose="02000000000000000000" pitchFamily="2" charset="-78"/>
            </a:endParaRPr>
          </a:p>
        </p:txBody>
      </p:sp>
      <p:sp>
        <p:nvSpPr>
          <p:cNvPr id="23" name="Rectangle 22">
            <a:extLst>
              <a:ext uri="{FF2B5EF4-FFF2-40B4-BE49-F238E27FC236}">
                <a16:creationId xmlns:a16="http://schemas.microsoft.com/office/drawing/2014/main" xmlns="" id="{92D5CB3B-A4C1-470B-BB18-E5DC2D391920}"/>
              </a:ext>
            </a:extLst>
          </p:cNvPr>
          <p:cNvSpPr/>
          <p:nvPr/>
        </p:nvSpPr>
        <p:spPr>
          <a:xfrm>
            <a:off x="2153964" y="1451173"/>
            <a:ext cx="8026557"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18</a:t>
            </a:r>
            <a:r>
              <a:rPr lang="ar-SA" altLang="en-US" sz="3600" dirty="0">
                <a:latin typeface="Sakkal Majalla" panose="02000000000000000000" pitchFamily="2" charset="-78"/>
                <a:cs typeface="Sakkal Majalla" panose="02000000000000000000" pitchFamily="2" charset="-78"/>
              </a:rPr>
              <a:t> </a:t>
            </a:r>
            <a:r>
              <a:rPr lang="ar-SA" altLang="en-US" sz="3600" dirty="0">
                <a:solidFill>
                  <a:srgbClr val="0C6DFF"/>
                </a:solidFill>
                <a:latin typeface="Sakkal Majalla" panose="02000000000000000000" pitchFamily="2" charset="-78"/>
                <a:cs typeface="Sakkal Majalla" panose="02000000000000000000" pitchFamily="2" charset="-78"/>
              </a:rPr>
              <a:t>س</a:t>
            </a:r>
            <a:r>
              <a:rPr lang="ar-BH" altLang="en-US" sz="3600" baseline="30000" dirty="0">
                <a:solidFill>
                  <a:srgbClr val="0C6DFF"/>
                </a:solidFill>
                <a:latin typeface="Sakkal Majalla" panose="02000000000000000000" pitchFamily="2" charset="-78"/>
                <a:cs typeface="Sakkal Majalla" panose="02000000000000000000" pitchFamily="2" charset="-78"/>
              </a:rPr>
              <a:t>2</a:t>
            </a:r>
            <a:r>
              <a:rPr lang="ar-SA" altLang="en-US" sz="3600" dirty="0">
                <a:latin typeface="Sakkal Majalla" panose="02000000000000000000" pitchFamily="2" charset="-78"/>
                <a:cs typeface="Sakkal Majalla" panose="02000000000000000000" pitchFamily="2" charset="-78"/>
              </a:rPr>
              <a:t> </a:t>
            </a:r>
            <a:r>
              <a:rPr lang="ar-SA" altLang="en-US" sz="3600" dirty="0">
                <a:solidFill>
                  <a:srgbClr val="FF0000"/>
                </a:solidFill>
                <a:latin typeface="Sakkal Majalla" panose="02000000000000000000" pitchFamily="2" charset="-78"/>
                <a:cs typeface="Sakkal Majalla" panose="02000000000000000000" pitchFamily="2" charset="-78"/>
              </a:rPr>
              <a:t>ص</a:t>
            </a:r>
            <a:r>
              <a:rPr lang="ar-SA" altLang="en-US" sz="3600" baseline="30000" dirty="0">
                <a:solidFill>
                  <a:srgbClr val="FF0000"/>
                </a:solidFill>
                <a:latin typeface="Sakkal Majalla" panose="02000000000000000000" pitchFamily="2" charset="-78"/>
                <a:cs typeface="Sakkal Majalla" panose="02000000000000000000" pitchFamily="2" charset="-78"/>
              </a:rPr>
              <a:t>3</a:t>
            </a:r>
            <a:r>
              <a:rPr lang="ar-BH" altLang="en-US" sz="3600" baseline="30000" dirty="0">
                <a:latin typeface="Sakkal Majalla" panose="02000000000000000000" pitchFamily="2" charset="-78"/>
                <a:cs typeface="Sakkal Majalla" panose="02000000000000000000" pitchFamily="2" charset="-78"/>
              </a:rPr>
              <a:t>  </a:t>
            </a:r>
            <a:r>
              <a:rPr lang="ar-BH" altLang="en-US" sz="3600" dirty="0">
                <a:latin typeface="Sakkal Majalla" panose="02000000000000000000" pitchFamily="2" charset="-78"/>
                <a:cs typeface="Sakkal Majalla" panose="02000000000000000000" pitchFamily="2" charset="-78"/>
              </a:rPr>
              <a:t>= </a:t>
            </a:r>
            <a:r>
              <a:rPr lang="ar-BH" altLang="en-US" sz="3200"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p:txBody>
      </p:sp>
      <p:sp>
        <p:nvSpPr>
          <p:cNvPr id="25" name="Rectangle 24">
            <a:extLst>
              <a:ext uri="{FF2B5EF4-FFF2-40B4-BE49-F238E27FC236}">
                <a16:creationId xmlns:a16="http://schemas.microsoft.com/office/drawing/2014/main" xmlns="" id="{91169320-BF3B-4156-8BF4-C19878496C72}"/>
              </a:ext>
            </a:extLst>
          </p:cNvPr>
          <p:cNvSpPr/>
          <p:nvPr/>
        </p:nvSpPr>
        <p:spPr>
          <a:xfrm>
            <a:off x="3053655" y="1253358"/>
            <a:ext cx="5032147"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2</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latin typeface="Sakkal Majalla" panose="02000000000000000000" pitchFamily="2" charset="-78"/>
                <a:cs typeface="Sakkal Majalla" panose="02000000000000000000" pitchFamily="2" charset="-78"/>
              </a:rPr>
              <a:t>3</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latin typeface="Sakkal Majalla" panose="02000000000000000000" pitchFamily="2" charset="-78"/>
                <a:cs typeface="Sakkal Majalla" panose="02000000000000000000" pitchFamily="2" charset="-78"/>
              </a:rPr>
              <a:t>3</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س</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س</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FF0000"/>
                </a:solidFill>
                <a:latin typeface="Sakkal Majalla" panose="02000000000000000000" pitchFamily="2" charset="-78"/>
                <a:cs typeface="Sakkal Majalla" panose="02000000000000000000" pitchFamily="2" charset="-78"/>
              </a:rPr>
              <a:t>ص</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FF0000"/>
                </a:solidFill>
                <a:latin typeface="Sakkal Majalla" panose="02000000000000000000" pitchFamily="2" charset="-78"/>
                <a:cs typeface="Sakkal Majalla" panose="02000000000000000000" pitchFamily="2" charset="-78"/>
              </a:rPr>
              <a:t>ص</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FF0000"/>
                </a:solidFill>
                <a:latin typeface="Sakkal Majalla" panose="02000000000000000000" pitchFamily="2" charset="-78"/>
                <a:cs typeface="Sakkal Majalla" panose="02000000000000000000" pitchFamily="2" charset="-78"/>
              </a:rPr>
              <a:t>ص</a:t>
            </a:r>
            <a:endParaRPr lang="en-US" sz="3600" dirty="0">
              <a:solidFill>
                <a:srgbClr val="FF0000"/>
              </a:solidFill>
            </a:endParaRPr>
          </a:p>
        </p:txBody>
      </p:sp>
      <p:sp>
        <p:nvSpPr>
          <p:cNvPr id="28" name="Rectangle 27">
            <a:extLst>
              <a:ext uri="{FF2B5EF4-FFF2-40B4-BE49-F238E27FC236}">
                <a16:creationId xmlns:a16="http://schemas.microsoft.com/office/drawing/2014/main" xmlns="" id="{EA111587-B77E-4BB8-801A-A831D007BDA1}"/>
              </a:ext>
            </a:extLst>
          </p:cNvPr>
          <p:cNvSpPr/>
          <p:nvPr/>
        </p:nvSpPr>
        <p:spPr>
          <a:xfrm>
            <a:off x="2179612" y="2745491"/>
            <a:ext cx="8000909"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-14</a:t>
            </a:r>
            <a:r>
              <a:rPr lang="ar-SA" altLang="en-US" sz="3600" dirty="0">
                <a:latin typeface="Sakkal Majalla" panose="02000000000000000000" pitchFamily="2" charset="-78"/>
                <a:cs typeface="Sakkal Majalla" panose="02000000000000000000" pitchFamily="2" charset="-78"/>
              </a:rPr>
              <a:t> </a:t>
            </a:r>
            <a:r>
              <a:rPr lang="ar-BH" altLang="en-US" sz="3600" dirty="0">
                <a:solidFill>
                  <a:srgbClr val="0C6DFF"/>
                </a:solidFill>
                <a:latin typeface="Sakkal Majalla" panose="02000000000000000000" pitchFamily="2" charset="-78"/>
                <a:cs typeface="Sakkal Majalla" panose="02000000000000000000" pitchFamily="2" charset="-78"/>
              </a:rPr>
              <a:t>ف</a:t>
            </a:r>
            <a:r>
              <a:rPr lang="ar-BH" altLang="en-US" sz="3600" baseline="30000" dirty="0">
                <a:solidFill>
                  <a:srgbClr val="0C6DFF"/>
                </a:solidFill>
                <a:latin typeface="Sakkal Majalla" panose="02000000000000000000" pitchFamily="2" charset="-78"/>
                <a:cs typeface="Sakkal Majalla" panose="02000000000000000000" pitchFamily="2" charset="-78"/>
              </a:rPr>
              <a:t>2</a:t>
            </a:r>
            <a:r>
              <a:rPr lang="ar-SA" altLang="en-US" sz="3600" dirty="0">
                <a:latin typeface="Sakkal Majalla" panose="02000000000000000000" pitchFamily="2" charset="-78"/>
                <a:cs typeface="Sakkal Majalla" panose="02000000000000000000" pitchFamily="2" charset="-78"/>
              </a:rPr>
              <a:t> </a:t>
            </a:r>
            <a:r>
              <a:rPr lang="ar-BH" altLang="en-US" sz="3600" dirty="0">
                <a:solidFill>
                  <a:srgbClr val="FF0000"/>
                </a:solidFill>
                <a:latin typeface="Sakkal Majalla" panose="02000000000000000000" pitchFamily="2" charset="-78"/>
                <a:cs typeface="Sakkal Majalla" panose="02000000000000000000" pitchFamily="2" charset="-78"/>
              </a:rPr>
              <a:t>جـ</a:t>
            </a:r>
            <a:r>
              <a:rPr lang="ar-BH" altLang="en-US" sz="3600" baseline="30000" dirty="0">
                <a:solidFill>
                  <a:srgbClr val="FF0000"/>
                </a:solidFill>
                <a:latin typeface="Sakkal Majalla" panose="02000000000000000000" pitchFamily="2" charset="-78"/>
                <a:cs typeface="Sakkal Majalla" panose="02000000000000000000" pitchFamily="2" charset="-78"/>
              </a:rPr>
              <a:t>2</a:t>
            </a:r>
            <a:r>
              <a:rPr lang="ar-BH" altLang="en-US" sz="3600" baseline="30000" dirty="0">
                <a:latin typeface="Sakkal Majalla" panose="02000000000000000000" pitchFamily="2" charset="-78"/>
                <a:cs typeface="Sakkal Majalla" panose="02000000000000000000" pitchFamily="2" charset="-78"/>
              </a:rPr>
              <a:t>  </a:t>
            </a:r>
            <a:r>
              <a:rPr lang="ar-BH" altLang="en-US" sz="3600" dirty="0">
                <a:latin typeface="Sakkal Majalla" panose="02000000000000000000" pitchFamily="2" charset="-78"/>
                <a:cs typeface="Sakkal Majalla" panose="02000000000000000000" pitchFamily="2" charset="-78"/>
              </a:rPr>
              <a:t>= </a:t>
            </a:r>
            <a:r>
              <a:rPr lang="ar-BH" altLang="en-US" sz="3200"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p:txBody>
      </p:sp>
      <p:sp>
        <p:nvSpPr>
          <p:cNvPr id="29" name="Rectangle 28">
            <a:extLst>
              <a:ext uri="{FF2B5EF4-FFF2-40B4-BE49-F238E27FC236}">
                <a16:creationId xmlns:a16="http://schemas.microsoft.com/office/drawing/2014/main" xmlns="" id="{B24D58E3-1A30-4B55-8E71-8645D7B1DDF9}"/>
              </a:ext>
            </a:extLst>
          </p:cNvPr>
          <p:cNvSpPr/>
          <p:nvPr/>
        </p:nvSpPr>
        <p:spPr>
          <a:xfrm>
            <a:off x="4195388" y="2575439"/>
            <a:ext cx="3969356"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-1</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latin typeface="Sakkal Majalla" panose="02000000000000000000" pitchFamily="2" charset="-78"/>
                <a:cs typeface="Sakkal Majalla" panose="02000000000000000000" pitchFamily="2" charset="-78"/>
              </a:rPr>
              <a:t>2</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latin typeface="Sakkal Majalla" panose="02000000000000000000" pitchFamily="2" charset="-78"/>
                <a:cs typeface="Sakkal Majalla" panose="02000000000000000000" pitchFamily="2" charset="-78"/>
              </a:rPr>
              <a:t>7</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ف</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ف</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FF0000"/>
                </a:solidFill>
                <a:latin typeface="Sakkal Majalla" panose="02000000000000000000" pitchFamily="2" charset="-78"/>
                <a:cs typeface="Sakkal Majalla" panose="02000000000000000000" pitchFamily="2" charset="-78"/>
              </a:rPr>
              <a:t>جـ</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FF0000"/>
                </a:solidFill>
                <a:latin typeface="Sakkal Majalla" panose="02000000000000000000" pitchFamily="2" charset="-78"/>
                <a:cs typeface="Sakkal Majalla" panose="02000000000000000000" pitchFamily="2" charset="-78"/>
              </a:rPr>
              <a:t>جـ</a:t>
            </a:r>
            <a:endParaRPr lang="en-US" sz="3600" dirty="0">
              <a:solidFill>
                <a:srgbClr val="FF0000"/>
              </a:solidFill>
            </a:endParaRPr>
          </a:p>
        </p:txBody>
      </p:sp>
      <p:sp>
        <p:nvSpPr>
          <p:cNvPr id="41" name="Rectangle 40">
            <a:extLst>
              <a:ext uri="{FF2B5EF4-FFF2-40B4-BE49-F238E27FC236}">
                <a16:creationId xmlns:a16="http://schemas.microsoft.com/office/drawing/2014/main" xmlns="" id="{AE0A8440-AC84-4982-B4A7-CE1DE9080A76}"/>
              </a:ext>
            </a:extLst>
          </p:cNvPr>
          <p:cNvSpPr/>
          <p:nvPr/>
        </p:nvSpPr>
        <p:spPr>
          <a:xfrm>
            <a:off x="2814402" y="3884526"/>
            <a:ext cx="7366119"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-45</a:t>
            </a:r>
            <a:r>
              <a:rPr lang="ar-SA" altLang="en-US" sz="3600" dirty="0">
                <a:latin typeface="Sakkal Majalla" panose="02000000000000000000" pitchFamily="2" charset="-78"/>
                <a:cs typeface="Sakkal Majalla" panose="02000000000000000000" pitchFamily="2" charset="-78"/>
              </a:rPr>
              <a:t> </a:t>
            </a:r>
            <a:r>
              <a:rPr lang="ar-BH" altLang="en-US" sz="3600" dirty="0">
                <a:solidFill>
                  <a:srgbClr val="0C6DFF"/>
                </a:solidFill>
                <a:latin typeface="Sakkal Majalla" panose="02000000000000000000" pitchFamily="2" charset="-78"/>
                <a:cs typeface="Sakkal Majalla" panose="02000000000000000000" pitchFamily="2" charset="-78"/>
              </a:rPr>
              <a:t>ن</a:t>
            </a:r>
            <a:r>
              <a:rPr lang="ar-BH" altLang="en-US" sz="3600" baseline="30000" dirty="0">
                <a:solidFill>
                  <a:srgbClr val="0C6DFF"/>
                </a:solidFill>
                <a:latin typeface="Sakkal Majalla" panose="02000000000000000000" pitchFamily="2" charset="-78"/>
                <a:cs typeface="Sakkal Majalla" panose="02000000000000000000" pitchFamily="2" charset="-78"/>
              </a:rPr>
              <a:t>4</a:t>
            </a:r>
            <a:r>
              <a:rPr lang="ar-SA" altLang="en-US" sz="3600" dirty="0">
                <a:latin typeface="Sakkal Majalla" panose="02000000000000000000" pitchFamily="2" charset="-78"/>
                <a:cs typeface="Sakkal Majalla" panose="02000000000000000000" pitchFamily="2" charset="-78"/>
              </a:rPr>
              <a:t> </a:t>
            </a:r>
            <a:r>
              <a:rPr lang="ar-BH" altLang="en-US" sz="3600" dirty="0">
                <a:latin typeface="Sakkal Majalla" panose="02000000000000000000" pitchFamily="2" charset="-78"/>
                <a:cs typeface="Sakkal Majalla" panose="02000000000000000000" pitchFamily="2" charset="-78"/>
              </a:rPr>
              <a:t>= </a:t>
            </a:r>
            <a:r>
              <a:rPr lang="ar-BH" altLang="en-US" sz="3200"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p:txBody>
      </p:sp>
      <p:sp>
        <p:nvSpPr>
          <p:cNvPr id="42" name="Rectangle 41">
            <a:extLst>
              <a:ext uri="{FF2B5EF4-FFF2-40B4-BE49-F238E27FC236}">
                <a16:creationId xmlns:a16="http://schemas.microsoft.com/office/drawing/2014/main" xmlns="" id="{E691D37E-DC23-4AD1-AC3B-3EEC2779290B}"/>
              </a:ext>
            </a:extLst>
          </p:cNvPr>
          <p:cNvSpPr/>
          <p:nvPr/>
        </p:nvSpPr>
        <p:spPr>
          <a:xfrm>
            <a:off x="4255239" y="3729243"/>
            <a:ext cx="4277133"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-1</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latin typeface="Sakkal Majalla" panose="02000000000000000000" pitchFamily="2" charset="-78"/>
                <a:cs typeface="Sakkal Majalla" panose="02000000000000000000" pitchFamily="2" charset="-78"/>
              </a:rPr>
              <a:t>3</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latin typeface="Sakkal Majalla" panose="02000000000000000000" pitchFamily="2" charset="-78"/>
                <a:cs typeface="Sakkal Majalla" panose="02000000000000000000" pitchFamily="2" charset="-78"/>
              </a:rPr>
              <a:t>3</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latin typeface="Sakkal Majalla" panose="02000000000000000000" pitchFamily="2" charset="-78"/>
                <a:cs typeface="Sakkal Majalla" panose="02000000000000000000" pitchFamily="2" charset="-78"/>
              </a:rPr>
              <a:t>5</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ن</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ن</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ن</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ن</a:t>
            </a:r>
            <a:endParaRPr lang="en-US" sz="3600" dirty="0">
              <a:solidFill>
                <a:srgbClr val="0C6DFF"/>
              </a:solidFill>
            </a:endParaRPr>
          </a:p>
        </p:txBody>
      </p:sp>
      <p:sp>
        <p:nvSpPr>
          <p:cNvPr id="43" name="Rectangle 42">
            <a:extLst>
              <a:ext uri="{FF2B5EF4-FFF2-40B4-BE49-F238E27FC236}">
                <a16:creationId xmlns:a16="http://schemas.microsoft.com/office/drawing/2014/main" xmlns="" id="{F688008F-2EB8-42E2-8C29-BA5813E8CE17}"/>
              </a:ext>
            </a:extLst>
          </p:cNvPr>
          <p:cNvSpPr/>
          <p:nvPr/>
        </p:nvSpPr>
        <p:spPr>
          <a:xfrm>
            <a:off x="1881454" y="5023561"/>
            <a:ext cx="8299067"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77</a:t>
            </a:r>
            <a:r>
              <a:rPr lang="ar-SA" altLang="en-US" sz="3600" dirty="0">
                <a:latin typeface="Sakkal Majalla" panose="02000000000000000000" pitchFamily="2" charset="-78"/>
                <a:cs typeface="Sakkal Majalla" panose="02000000000000000000" pitchFamily="2" charset="-78"/>
              </a:rPr>
              <a:t> </a:t>
            </a:r>
            <a:r>
              <a:rPr lang="ar-BH" altLang="en-US" sz="3600" dirty="0">
                <a:solidFill>
                  <a:srgbClr val="0C6DFF"/>
                </a:solidFill>
                <a:latin typeface="Sakkal Majalla" panose="02000000000000000000" pitchFamily="2" charset="-78"/>
                <a:cs typeface="Sakkal Majalla" panose="02000000000000000000" pitchFamily="2" charset="-78"/>
              </a:rPr>
              <a:t>ف</a:t>
            </a:r>
            <a:r>
              <a:rPr lang="ar-BH" altLang="en-US" sz="3600" baseline="30000" dirty="0">
                <a:solidFill>
                  <a:srgbClr val="0C6DFF"/>
                </a:solidFill>
                <a:latin typeface="Sakkal Majalla" panose="02000000000000000000" pitchFamily="2" charset="-78"/>
                <a:cs typeface="Sakkal Majalla" panose="02000000000000000000" pitchFamily="2" charset="-78"/>
              </a:rPr>
              <a:t>2</a:t>
            </a:r>
            <a:r>
              <a:rPr lang="ar-SA" altLang="en-US" sz="3600" dirty="0">
                <a:latin typeface="Sakkal Majalla" panose="02000000000000000000" pitchFamily="2" charset="-78"/>
                <a:cs typeface="Sakkal Majalla" panose="02000000000000000000" pitchFamily="2" charset="-78"/>
              </a:rPr>
              <a:t> </a:t>
            </a:r>
            <a:r>
              <a:rPr lang="ar-BH" altLang="en-US" sz="3600" dirty="0">
                <a:solidFill>
                  <a:srgbClr val="FF0000"/>
                </a:solidFill>
                <a:latin typeface="Sakkal Majalla" panose="02000000000000000000" pitchFamily="2" charset="-78"/>
                <a:cs typeface="Sakkal Majalla" panose="02000000000000000000" pitchFamily="2" charset="-78"/>
              </a:rPr>
              <a:t>جـ</a:t>
            </a:r>
            <a:r>
              <a:rPr lang="ar-BH" altLang="en-US" sz="3600" baseline="30000" dirty="0">
                <a:solidFill>
                  <a:srgbClr val="FF0000"/>
                </a:solidFill>
                <a:latin typeface="Sakkal Majalla" panose="02000000000000000000" pitchFamily="2" charset="-78"/>
                <a:cs typeface="Sakkal Majalla" panose="02000000000000000000" pitchFamily="2" charset="-78"/>
              </a:rPr>
              <a:t>2</a:t>
            </a:r>
            <a:r>
              <a:rPr lang="ar-BH" altLang="en-US" sz="3600" baseline="30000" dirty="0">
                <a:latin typeface="Sakkal Majalla" panose="02000000000000000000" pitchFamily="2" charset="-78"/>
                <a:cs typeface="Sakkal Majalla" panose="02000000000000000000" pitchFamily="2" charset="-78"/>
              </a:rPr>
              <a:t> </a:t>
            </a:r>
            <a:r>
              <a:rPr lang="ar-BH" altLang="en-US" sz="3600" dirty="0">
                <a:solidFill>
                  <a:srgbClr val="00B050"/>
                </a:solidFill>
                <a:latin typeface="Sakkal Majalla" panose="02000000000000000000" pitchFamily="2" charset="-78"/>
                <a:cs typeface="Sakkal Majalla" panose="02000000000000000000" pitchFamily="2" charset="-78"/>
              </a:rPr>
              <a:t>ع</a:t>
            </a:r>
            <a:r>
              <a:rPr lang="ar-BH" altLang="en-US" sz="3600" baseline="30000" dirty="0">
                <a:latin typeface="Sakkal Majalla" panose="02000000000000000000" pitchFamily="2" charset="-78"/>
                <a:cs typeface="Sakkal Majalla" panose="02000000000000000000" pitchFamily="2" charset="-78"/>
              </a:rPr>
              <a:t>  </a:t>
            </a:r>
            <a:r>
              <a:rPr lang="ar-BH" altLang="en-US" sz="3600" dirty="0">
                <a:latin typeface="Sakkal Majalla" panose="02000000000000000000" pitchFamily="2" charset="-78"/>
                <a:cs typeface="Sakkal Majalla" panose="02000000000000000000" pitchFamily="2" charset="-78"/>
              </a:rPr>
              <a:t>= </a:t>
            </a:r>
            <a:r>
              <a:rPr lang="ar-BH" altLang="en-US" sz="3200"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44" name="Rectangle 43">
            <a:extLst>
              <a:ext uri="{FF2B5EF4-FFF2-40B4-BE49-F238E27FC236}">
                <a16:creationId xmlns:a16="http://schemas.microsoft.com/office/drawing/2014/main" xmlns="" id="{3889D20F-2712-477B-BBED-67BE51F65E29}"/>
              </a:ext>
            </a:extLst>
          </p:cNvPr>
          <p:cNvSpPr/>
          <p:nvPr/>
        </p:nvSpPr>
        <p:spPr>
          <a:xfrm>
            <a:off x="3983938" y="4826598"/>
            <a:ext cx="4081567" cy="646331"/>
          </a:xfrm>
          <a:prstGeom prst="rect">
            <a:avLst/>
          </a:prstGeom>
        </p:spPr>
        <p:txBody>
          <a:bodyPr wrap="none">
            <a:spAutoFit/>
          </a:bodyPr>
          <a:lstStyle/>
          <a:p>
            <a:pPr algn="r" rtl="1"/>
            <a:r>
              <a:rPr lang="ar-BH" altLang="en-US" sz="3600" dirty="0">
                <a:latin typeface="Sakkal Majalla" panose="02000000000000000000" pitchFamily="2" charset="-78"/>
                <a:cs typeface="Sakkal Majalla" panose="02000000000000000000" pitchFamily="2" charset="-78"/>
              </a:rPr>
              <a:t>7</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latin typeface="Sakkal Majalla" panose="02000000000000000000" pitchFamily="2" charset="-78"/>
                <a:cs typeface="Sakkal Majalla" panose="02000000000000000000" pitchFamily="2" charset="-78"/>
              </a:rPr>
              <a:t>11</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ف</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0C6DFF"/>
                </a:solidFill>
                <a:latin typeface="Sakkal Majalla" panose="02000000000000000000" pitchFamily="2" charset="-78"/>
                <a:cs typeface="Sakkal Majalla" panose="02000000000000000000" pitchFamily="2" charset="-78"/>
              </a:rPr>
              <a:t>ف</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FF0000"/>
                </a:solidFill>
                <a:latin typeface="Sakkal Majalla" panose="02000000000000000000" pitchFamily="2" charset="-78"/>
                <a:cs typeface="Sakkal Majalla" panose="02000000000000000000" pitchFamily="2" charset="-78"/>
              </a:rPr>
              <a:t>جـ</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FF0000"/>
                </a:solidFill>
                <a:latin typeface="Sakkal Majalla" panose="02000000000000000000" pitchFamily="2" charset="-78"/>
                <a:cs typeface="Sakkal Majalla" panose="02000000000000000000" pitchFamily="2" charset="-78"/>
              </a:rPr>
              <a:t>جـ</a:t>
            </a:r>
            <a:r>
              <a:rPr lang="ar-BH" altLang="en-US" sz="3600" dirty="0">
                <a:solidFill>
                  <a:srgbClr val="FF00FF"/>
                </a:solidFill>
                <a:latin typeface="Sakkal Majalla" panose="02000000000000000000" pitchFamily="2" charset="-78"/>
                <a:cs typeface="Sakkal Majalla" panose="02000000000000000000" pitchFamily="2" charset="-78"/>
              </a:rPr>
              <a:t> × </a:t>
            </a:r>
            <a:r>
              <a:rPr lang="ar-BH" altLang="en-US" sz="3600" dirty="0">
                <a:solidFill>
                  <a:srgbClr val="00B050"/>
                </a:solidFill>
                <a:latin typeface="Sakkal Majalla" panose="02000000000000000000" pitchFamily="2" charset="-78"/>
                <a:cs typeface="Sakkal Majalla" panose="02000000000000000000" pitchFamily="2" charset="-78"/>
              </a:rPr>
              <a:t>ع</a:t>
            </a:r>
            <a:endParaRPr lang="en-US" sz="3600" dirty="0">
              <a:solidFill>
                <a:srgbClr val="00B050"/>
              </a:solidFill>
            </a:endParaRPr>
          </a:p>
        </p:txBody>
      </p:sp>
    </p:spTree>
    <p:extLst>
      <p:ext uri="{BB962C8B-B14F-4D97-AF65-F5344CB8AC3E}">
        <p14:creationId xmlns:p14="http://schemas.microsoft.com/office/powerpoint/2010/main" val="1661601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righ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42"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925">
            <a:extLst>
              <a:ext uri="{FF2B5EF4-FFF2-40B4-BE49-F238E27FC236}">
                <a16:creationId xmlns:a16="http://schemas.microsoft.com/office/drawing/2014/main" xmlns="" id="{1789ABFD-8AB7-4CB6-971B-747148288604}"/>
              </a:ext>
            </a:extLst>
          </p:cNvPr>
          <p:cNvSpPr txBox="1">
            <a:spLocks noChangeArrowheads="1"/>
          </p:cNvSpPr>
          <p:nvPr/>
        </p:nvSpPr>
        <p:spPr bwMode="auto">
          <a:xfrm>
            <a:off x="5533696" y="140066"/>
            <a:ext cx="6120574" cy="6008807"/>
          </a:xfrm>
          <a:prstGeom prst="roundRect">
            <a:avLst>
              <a:gd name="adj" fmla="val 13946"/>
            </a:avLst>
          </a:prstGeom>
          <a:noFill/>
          <a:ln w="19050">
            <a:solidFill>
              <a:schemeClr val="accent4">
                <a:lumMod val="75000"/>
              </a:schemeClr>
            </a:solidFill>
            <a:miter lim="800000"/>
            <a:headEnd/>
            <a:tailEnd/>
          </a:ln>
        </p:spPr>
        <p:txBody>
          <a:bodyPr rot="0" vert="horz" wrap="square" lIns="0" tIns="0" rIns="0" bIns="0" anchor="t" anchorCtr="0" upright="1">
            <a:noAutofit/>
          </a:bodyPr>
          <a:lstStyle/>
          <a:p>
            <a:pPr marL="0" marR="0" algn="ctr" rtl="1">
              <a:spcBef>
                <a:spcPts val="0"/>
              </a:spcBef>
              <a:spcAft>
                <a:spcPts val="0"/>
              </a:spcAft>
            </a:pPr>
            <a:r>
              <a:rPr lang="ar-BH" sz="1100" b="1">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6" name="Text Box 61">
            <a:extLst>
              <a:ext uri="{FF2B5EF4-FFF2-40B4-BE49-F238E27FC236}">
                <a16:creationId xmlns:a16="http://schemas.microsoft.com/office/drawing/2014/main" xmlns="" id="{5BB463F0-FAD3-443A-A67C-166F942D1369}"/>
              </a:ext>
            </a:extLst>
          </p:cNvPr>
          <p:cNvSpPr txBox="1"/>
          <p:nvPr/>
        </p:nvSpPr>
        <p:spPr>
          <a:xfrm>
            <a:off x="5533696" y="920022"/>
            <a:ext cx="6070508" cy="514487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r>
              <a:rPr lang="ar-BH" sz="3600" dirty="0">
                <a:latin typeface="Sakkal Majalla" panose="02000000000000000000" pitchFamily="2" charset="-78"/>
                <a:cs typeface="Sakkal Majalla" panose="02000000000000000000" pitchFamily="2" charset="-78"/>
              </a:rPr>
              <a:t>يمكن إيجاد العامل المشترك الأكبر (</a:t>
            </a:r>
            <a:r>
              <a:rPr lang="ar-BH" sz="3600" dirty="0">
                <a:solidFill>
                  <a:srgbClr val="FF0000"/>
                </a:solidFill>
                <a:latin typeface="Sakkal Majalla" panose="02000000000000000000" pitchFamily="2" charset="-78"/>
                <a:cs typeface="Sakkal Majalla" panose="02000000000000000000" pitchFamily="2" charset="-78"/>
              </a:rPr>
              <a:t>ع . م . أ</a:t>
            </a:r>
            <a:r>
              <a:rPr lang="ar-BH" sz="3600" dirty="0">
                <a:latin typeface="Sakkal Majalla" panose="02000000000000000000" pitchFamily="2" charset="-78"/>
                <a:cs typeface="Sakkal Majalla" panose="02000000000000000000" pitchFamily="2" charset="-78"/>
              </a:rPr>
              <a:t>) لعددين أو أكثر باستعمال التحليل إلى العوامل الأولية. </a:t>
            </a:r>
          </a:p>
          <a:p>
            <a:pPr algn="r" rtl="1"/>
            <a:endParaRPr lang="ar-BH" sz="1400" dirty="0">
              <a:latin typeface="Sakkal Majalla" panose="02000000000000000000" pitchFamily="2" charset="-78"/>
              <a:cs typeface="Sakkal Majalla" panose="02000000000000000000" pitchFamily="2" charset="-78"/>
            </a:endParaRPr>
          </a:p>
          <a:p>
            <a:pPr algn="r" rtl="1"/>
            <a:r>
              <a:rPr lang="ar-BH" sz="3600" dirty="0">
                <a:latin typeface="Sakkal Majalla" panose="02000000000000000000" pitchFamily="2" charset="-78"/>
                <a:cs typeface="Sakkal Majalla" panose="02000000000000000000" pitchFamily="2" charset="-78"/>
              </a:rPr>
              <a:t>(</a:t>
            </a:r>
            <a:r>
              <a:rPr lang="ar-BH" sz="3600" dirty="0">
                <a:solidFill>
                  <a:srgbClr val="FF0000"/>
                </a:solidFill>
                <a:latin typeface="Sakkal Majalla" panose="02000000000000000000" pitchFamily="2" charset="-78"/>
                <a:cs typeface="Sakkal Majalla" panose="02000000000000000000" pitchFamily="2" charset="-78"/>
              </a:rPr>
              <a:t>ع . م . أ</a:t>
            </a:r>
            <a:r>
              <a:rPr lang="ar-BH" sz="3600" dirty="0">
                <a:latin typeface="Sakkal Majalla" panose="02000000000000000000" pitchFamily="2" charset="-78"/>
                <a:cs typeface="Sakkal Majalla" panose="02000000000000000000" pitchFamily="2" charset="-78"/>
              </a:rPr>
              <a:t>) لوحيدتي حد أو أكثر هو حاصل ضرب جميع العوامل المشتركة لها عند تحليل كل منهما إلى عواملها الأولية.</a:t>
            </a:r>
          </a:p>
          <a:p>
            <a:pPr algn="r" rtl="1"/>
            <a:endParaRPr lang="ar-BH" sz="1400" dirty="0">
              <a:latin typeface="Sakkal Majalla" panose="02000000000000000000" pitchFamily="2" charset="-78"/>
              <a:cs typeface="Sakkal Majalla" panose="02000000000000000000" pitchFamily="2" charset="-78"/>
            </a:endParaRPr>
          </a:p>
          <a:p>
            <a:pPr algn="r" rtl="1"/>
            <a:r>
              <a:rPr lang="ar-BH" sz="3600" dirty="0">
                <a:latin typeface="Sakkal Majalla" panose="02000000000000000000" pitchFamily="2" charset="-78"/>
                <a:cs typeface="Sakkal Majalla" panose="02000000000000000000" pitchFamily="2" charset="-78"/>
              </a:rPr>
              <a:t>إذا كان (</a:t>
            </a:r>
            <a:r>
              <a:rPr lang="ar-BH" sz="3600" dirty="0">
                <a:solidFill>
                  <a:srgbClr val="FF0000"/>
                </a:solidFill>
                <a:latin typeface="Sakkal Majalla" panose="02000000000000000000" pitchFamily="2" charset="-78"/>
                <a:cs typeface="Sakkal Majalla" panose="02000000000000000000" pitchFamily="2" charset="-78"/>
              </a:rPr>
              <a:t>ع . م . أ</a:t>
            </a:r>
            <a:r>
              <a:rPr lang="ar-BH" sz="3600" dirty="0">
                <a:latin typeface="Sakkal Majalla" panose="02000000000000000000" pitchFamily="2" charset="-78"/>
                <a:cs typeface="Sakkal Majalla" panose="02000000000000000000" pitchFamily="2" charset="-78"/>
              </a:rPr>
              <a:t>) لوحيدتي حد أو أكثر هو ١، فإن وحيدتي الحد </a:t>
            </a:r>
            <a:r>
              <a:rPr lang="ar-BH" sz="3600" dirty="0">
                <a:solidFill>
                  <a:srgbClr val="0C6DFF"/>
                </a:solidFill>
                <a:latin typeface="Sakkal Majalla" panose="02000000000000000000" pitchFamily="2" charset="-78"/>
                <a:cs typeface="Sakkal Majalla" panose="02000000000000000000" pitchFamily="2" charset="-78"/>
              </a:rPr>
              <a:t>أوليتان</a:t>
            </a:r>
            <a:r>
              <a:rPr lang="ar-BH" sz="3600" dirty="0">
                <a:latin typeface="Sakkal Majalla" panose="02000000000000000000" pitchFamily="2" charset="-78"/>
                <a:cs typeface="Sakkal Majalla" panose="02000000000000000000" pitchFamily="2" charset="-78"/>
              </a:rPr>
              <a:t> فيما بينهما.</a:t>
            </a:r>
            <a:endParaRPr lang="en-US" sz="3600" dirty="0">
              <a:latin typeface="Sakkal Majalla" panose="02000000000000000000" pitchFamily="2" charset="-78"/>
              <a:cs typeface="Sakkal Majalla" panose="02000000000000000000" pitchFamily="2" charset="-78"/>
            </a:endParaRPr>
          </a:p>
        </p:txBody>
      </p:sp>
      <p:sp>
        <p:nvSpPr>
          <p:cNvPr id="23" name="Freeform: Shape 22">
            <a:extLst>
              <a:ext uri="{FF2B5EF4-FFF2-40B4-BE49-F238E27FC236}">
                <a16:creationId xmlns:a16="http://schemas.microsoft.com/office/drawing/2014/main" xmlns="" id="{7C929907-6473-4A5A-B334-BAD7C2A01672}"/>
              </a:ext>
            </a:extLst>
          </p:cNvPr>
          <p:cNvSpPr/>
          <p:nvPr/>
        </p:nvSpPr>
        <p:spPr>
          <a:xfrm>
            <a:off x="5797402" y="140066"/>
            <a:ext cx="5867659" cy="779956"/>
          </a:xfrm>
          <a:custGeom>
            <a:avLst/>
            <a:gdLst>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79068"/>
              <a:gd name="connsiteY0" fmla="*/ 264278 h 264278"/>
              <a:gd name="connsiteX1" fmla="*/ 1279068 w 1279068"/>
              <a:gd name="connsiteY1" fmla="*/ 264278 h 264278"/>
              <a:gd name="connsiteX2" fmla="*/ 1126318 w 1279068"/>
              <a:gd name="connsiteY2" fmla="*/ 0 h 264278"/>
              <a:gd name="connsiteX3" fmla="*/ 106208 w 1279068"/>
              <a:gd name="connsiteY3" fmla="*/ 0 h 264278"/>
              <a:gd name="connsiteX4" fmla="*/ 0 w 1279068"/>
              <a:gd name="connsiteY4" fmla="*/ 55403 h 264278"/>
              <a:gd name="connsiteX5" fmla="*/ 233061 w 1279068"/>
              <a:gd name="connsiteY5" fmla="*/ 264278 h 264278"/>
              <a:gd name="connsiteX0" fmla="*/ 233061 w 1279383"/>
              <a:gd name="connsiteY0" fmla="*/ 264278 h 264278"/>
              <a:gd name="connsiteX1" fmla="*/ 1279068 w 1279383"/>
              <a:gd name="connsiteY1" fmla="*/ 264278 h 264278"/>
              <a:gd name="connsiteX2" fmla="*/ 1126318 w 1279383"/>
              <a:gd name="connsiteY2" fmla="*/ 0 h 264278"/>
              <a:gd name="connsiteX3" fmla="*/ 106208 w 1279383"/>
              <a:gd name="connsiteY3" fmla="*/ 0 h 264278"/>
              <a:gd name="connsiteX4" fmla="*/ 0 w 1279383"/>
              <a:gd name="connsiteY4" fmla="*/ 55403 h 264278"/>
              <a:gd name="connsiteX5" fmla="*/ 233061 w 1279383"/>
              <a:gd name="connsiteY5" fmla="*/ 264278 h 264278"/>
              <a:gd name="connsiteX0" fmla="*/ 233061 w 1279314"/>
              <a:gd name="connsiteY0" fmla="*/ 264278 h 264278"/>
              <a:gd name="connsiteX1" fmla="*/ 1279068 w 1279314"/>
              <a:gd name="connsiteY1" fmla="*/ 264278 h 264278"/>
              <a:gd name="connsiteX2" fmla="*/ 1126318 w 1279314"/>
              <a:gd name="connsiteY2" fmla="*/ 0 h 264278"/>
              <a:gd name="connsiteX3" fmla="*/ 106208 w 1279314"/>
              <a:gd name="connsiteY3" fmla="*/ 0 h 264278"/>
              <a:gd name="connsiteX4" fmla="*/ 0 w 1279314"/>
              <a:gd name="connsiteY4" fmla="*/ 55403 h 264278"/>
              <a:gd name="connsiteX5" fmla="*/ 233061 w 1279314"/>
              <a:gd name="connsiteY5" fmla="*/ 264278 h 264278"/>
              <a:gd name="connsiteX0" fmla="*/ 233061 w 1282467"/>
              <a:gd name="connsiteY0" fmla="*/ 264278 h 264278"/>
              <a:gd name="connsiteX1" fmla="*/ 1279068 w 1282467"/>
              <a:gd name="connsiteY1" fmla="*/ 264278 h 264278"/>
              <a:gd name="connsiteX2" fmla="*/ 1126318 w 1282467"/>
              <a:gd name="connsiteY2" fmla="*/ 0 h 264278"/>
              <a:gd name="connsiteX3" fmla="*/ 106208 w 1282467"/>
              <a:gd name="connsiteY3" fmla="*/ 0 h 264278"/>
              <a:gd name="connsiteX4" fmla="*/ 0 w 1282467"/>
              <a:gd name="connsiteY4" fmla="*/ 55403 h 264278"/>
              <a:gd name="connsiteX5" fmla="*/ 233061 w 1282467"/>
              <a:gd name="connsiteY5" fmla="*/ 264278 h 264278"/>
              <a:gd name="connsiteX0" fmla="*/ 243828 w 1293234"/>
              <a:gd name="connsiteY0" fmla="*/ 264278 h 264278"/>
              <a:gd name="connsiteX1" fmla="*/ 1289835 w 1293234"/>
              <a:gd name="connsiteY1" fmla="*/ 264278 h 264278"/>
              <a:gd name="connsiteX2" fmla="*/ 1137085 w 1293234"/>
              <a:gd name="connsiteY2" fmla="*/ 0 h 264278"/>
              <a:gd name="connsiteX3" fmla="*/ 116975 w 1293234"/>
              <a:gd name="connsiteY3" fmla="*/ 0 h 264278"/>
              <a:gd name="connsiteX4" fmla="*/ 46754 w 1293234"/>
              <a:gd name="connsiteY4" fmla="*/ 25823 h 264278"/>
              <a:gd name="connsiteX5" fmla="*/ 10767 w 1293234"/>
              <a:gd name="connsiteY5" fmla="*/ 55403 h 264278"/>
              <a:gd name="connsiteX6" fmla="*/ 243828 w 1293234"/>
              <a:gd name="connsiteY6" fmla="*/ 264278 h 264278"/>
              <a:gd name="connsiteX0" fmla="*/ 694445 w 1743851"/>
              <a:gd name="connsiteY0" fmla="*/ 264278 h 264278"/>
              <a:gd name="connsiteX1" fmla="*/ 1740452 w 1743851"/>
              <a:gd name="connsiteY1" fmla="*/ 264278 h 264278"/>
              <a:gd name="connsiteX2" fmla="*/ 1587702 w 1743851"/>
              <a:gd name="connsiteY2" fmla="*/ 0 h 264278"/>
              <a:gd name="connsiteX3" fmla="*/ 567592 w 1743851"/>
              <a:gd name="connsiteY3" fmla="*/ 0 h 264278"/>
              <a:gd name="connsiteX4" fmla="*/ 513 w 1743851"/>
              <a:gd name="connsiteY4" fmla="*/ 22135 h 264278"/>
              <a:gd name="connsiteX5" fmla="*/ 461384 w 1743851"/>
              <a:gd name="connsiteY5" fmla="*/ 55403 h 264278"/>
              <a:gd name="connsiteX6" fmla="*/ 694445 w 1743851"/>
              <a:gd name="connsiteY6" fmla="*/ 264278 h 264278"/>
              <a:gd name="connsiteX0" fmla="*/ 694445 w 1743851"/>
              <a:gd name="connsiteY0" fmla="*/ 264278 h 264278"/>
              <a:gd name="connsiteX1" fmla="*/ 1740452 w 1743851"/>
              <a:gd name="connsiteY1" fmla="*/ 264278 h 264278"/>
              <a:gd name="connsiteX2" fmla="*/ 1587702 w 1743851"/>
              <a:gd name="connsiteY2" fmla="*/ 0 h 264278"/>
              <a:gd name="connsiteX3" fmla="*/ 567592 w 1743851"/>
              <a:gd name="connsiteY3" fmla="*/ 0 h 264278"/>
              <a:gd name="connsiteX4" fmla="*/ 513 w 1743851"/>
              <a:gd name="connsiteY4" fmla="*/ 8303 h 264278"/>
              <a:gd name="connsiteX5" fmla="*/ 461384 w 1743851"/>
              <a:gd name="connsiteY5" fmla="*/ 55403 h 264278"/>
              <a:gd name="connsiteX6" fmla="*/ 694445 w 1743851"/>
              <a:gd name="connsiteY6" fmla="*/ 264278 h 264278"/>
              <a:gd name="connsiteX0" fmla="*/ 797867 w 1847273"/>
              <a:gd name="connsiteY0" fmla="*/ 264278 h 264278"/>
              <a:gd name="connsiteX1" fmla="*/ 1843874 w 1847273"/>
              <a:gd name="connsiteY1" fmla="*/ 264278 h 264278"/>
              <a:gd name="connsiteX2" fmla="*/ 1691124 w 1847273"/>
              <a:gd name="connsiteY2" fmla="*/ 0 h 264278"/>
              <a:gd name="connsiteX3" fmla="*/ 671014 w 1847273"/>
              <a:gd name="connsiteY3" fmla="*/ 0 h 264278"/>
              <a:gd name="connsiteX4" fmla="*/ 103935 w 1847273"/>
              <a:gd name="connsiteY4" fmla="*/ 8303 h 264278"/>
              <a:gd name="connsiteX5" fmla="*/ 5946 w 1847273"/>
              <a:gd name="connsiteY5" fmla="*/ 79651 h 264278"/>
              <a:gd name="connsiteX6" fmla="*/ 797867 w 1847273"/>
              <a:gd name="connsiteY6" fmla="*/ 264278 h 264278"/>
              <a:gd name="connsiteX0" fmla="*/ 805558 w 1854964"/>
              <a:gd name="connsiteY0" fmla="*/ 264278 h 264278"/>
              <a:gd name="connsiteX1" fmla="*/ 1851565 w 1854964"/>
              <a:gd name="connsiteY1" fmla="*/ 264278 h 264278"/>
              <a:gd name="connsiteX2" fmla="*/ 1698815 w 1854964"/>
              <a:gd name="connsiteY2" fmla="*/ 0 h 264278"/>
              <a:gd name="connsiteX3" fmla="*/ 678705 w 1854964"/>
              <a:gd name="connsiteY3" fmla="*/ 0 h 264278"/>
              <a:gd name="connsiteX4" fmla="*/ 111626 w 1854964"/>
              <a:gd name="connsiteY4" fmla="*/ 8303 h 264278"/>
              <a:gd name="connsiteX5" fmla="*/ 13637 w 1854964"/>
              <a:gd name="connsiteY5" fmla="*/ 79651 h 264278"/>
              <a:gd name="connsiteX6" fmla="*/ 451400 w 1854964"/>
              <a:gd name="connsiteY6" fmla="*/ 160886 h 264278"/>
              <a:gd name="connsiteX7" fmla="*/ 805558 w 1854964"/>
              <a:gd name="connsiteY7" fmla="*/ 264278 h 264278"/>
              <a:gd name="connsiteX0" fmla="*/ 805558 w 1854964"/>
              <a:gd name="connsiteY0" fmla="*/ 264278 h 264278"/>
              <a:gd name="connsiteX1" fmla="*/ 1851565 w 1854964"/>
              <a:gd name="connsiteY1" fmla="*/ 264278 h 264278"/>
              <a:gd name="connsiteX2" fmla="*/ 1698815 w 1854964"/>
              <a:gd name="connsiteY2" fmla="*/ 0 h 264278"/>
              <a:gd name="connsiteX3" fmla="*/ 678705 w 1854964"/>
              <a:gd name="connsiteY3" fmla="*/ 0 h 264278"/>
              <a:gd name="connsiteX4" fmla="*/ 111626 w 1854964"/>
              <a:gd name="connsiteY4" fmla="*/ 8303 h 264278"/>
              <a:gd name="connsiteX5" fmla="*/ 13637 w 1854964"/>
              <a:gd name="connsiteY5" fmla="*/ 79651 h 264278"/>
              <a:gd name="connsiteX6" fmla="*/ 450053 w 1854964"/>
              <a:gd name="connsiteY6" fmla="*/ 93531 h 264278"/>
              <a:gd name="connsiteX7" fmla="*/ 805558 w 1854964"/>
              <a:gd name="connsiteY7" fmla="*/ 264278 h 264278"/>
              <a:gd name="connsiteX0" fmla="*/ 794024 w 1843430"/>
              <a:gd name="connsiteY0" fmla="*/ 264278 h 264278"/>
              <a:gd name="connsiteX1" fmla="*/ 1840031 w 1843430"/>
              <a:gd name="connsiteY1" fmla="*/ 264278 h 264278"/>
              <a:gd name="connsiteX2" fmla="*/ 1687281 w 1843430"/>
              <a:gd name="connsiteY2" fmla="*/ 0 h 264278"/>
              <a:gd name="connsiteX3" fmla="*/ 667171 w 1843430"/>
              <a:gd name="connsiteY3" fmla="*/ 0 h 264278"/>
              <a:gd name="connsiteX4" fmla="*/ 100092 w 1843430"/>
              <a:gd name="connsiteY4" fmla="*/ 8303 h 264278"/>
              <a:gd name="connsiteX5" fmla="*/ 2103 w 1843430"/>
              <a:gd name="connsiteY5" fmla="*/ 79651 h 264278"/>
              <a:gd name="connsiteX6" fmla="*/ 438519 w 1843430"/>
              <a:gd name="connsiteY6" fmla="*/ 93531 h 264278"/>
              <a:gd name="connsiteX7" fmla="*/ 794024 w 1843430"/>
              <a:gd name="connsiteY7" fmla="*/ 264278 h 264278"/>
              <a:gd name="connsiteX0" fmla="*/ 791921 w 1841327"/>
              <a:gd name="connsiteY0" fmla="*/ 264278 h 264278"/>
              <a:gd name="connsiteX1" fmla="*/ 1837928 w 1841327"/>
              <a:gd name="connsiteY1" fmla="*/ 264278 h 264278"/>
              <a:gd name="connsiteX2" fmla="*/ 1685178 w 1841327"/>
              <a:gd name="connsiteY2" fmla="*/ 0 h 264278"/>
              <a:gd name="connsiteX3" fmla="*/ 665068 w 1841327"/>
              <a:gd name="connsiteY3" fmla="*/ 0 h 264278"/>
              <a:gd name="connsiteX4" fmla="*/ 97989 w 1841327"/>
              <a:gd name="connsiteY4" fmla="*/ 8303 h 264278"/>
              <a:gd name="connsiteX5" fmla="*/ 0 w 1841327"/>
              <a:gd name="connsiteY5" fmla="*/ 79651 h 264278"/>
              <a:gd name="connsiteX6" fmla="*/ 436416 w 1841327"/>
              <a:gd name="connsiteY6" fmla="*/ 93531 h 264278"/>
              <a:gd name="connsiteX7" fmla="*/ 791921 w 1841327"/>
              <a:gd name="connsiteY7" fmla="*/ 264278 h 264278"/>
              <a:gd name="connsiteX0" fmla="*/ 791921 w 1841327"/>
              <a:gd name="connsiteY0" fmla="*/ 264278 h 264278"/>
              <a:gd name="connsiteX1" fmla="*/ 1837928 w 1841327"/>
              <a:gd name="connsiteY1" fmla="*/ 264278 h 264278"/>
              <a:gd name="connsiteX2" fmla="*/ 1685178 w 1841327"/>
              <a:gd name="connsiteY2" fmla="*/ 0 h 264278"/>
              <a:gd name="connsiteX3" fmla="*/ 665068 w 1841327"/>
              <a:gd name="connsiteY3" fmla="*/ 0 h 264278"/>
              <a:gd name="connsiteX4" fmla="*/ 97989 w 1841327"/>
              <a:gd name="connsiteY4" fmla="*/ 8303 h 264278"/>
              <a:gd name="connsiteX5" fmla="*/ 0 w 1841327"/>
              <a:gd name="connsiteY5" fmla="*/ 79651 h 264278"/>
              <a:gd name="connsiteX6" fmla="*/ 436416 w 1841327"/>
              <a:gd name="connsiteY6" fmla="*/ 93531 h 264278"/>
              <a:gd name="connsiteX7" fmla="*/ 791921 w 1841327"/>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23575 w 1848060"/>
              <a:gd name="connsiteY4" fmla="*/ 6956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5268 h 265268"/>
              <a:gd name="connsiteX1" fmla="*/ 1844661 w 1848060"/>
              <a:gd name="connsiteY1" fmla="*/ 265268 h 265268"/>
              <a:gd name="connsiteX2" fmla="*/ 1691911 w 1848060"/>
              <a:gd name="connsiteY2" fmla="*/ 990 h 265268"/>
              <a:gd name="connsiteX3" fmla="*/ 671801 w 1848060"/>
              <a:gd name="connsiteY3" fmla="*/ 990 h 265268"/>
              <a:gd name="connsiteX4" fmla="*/ 139735 w 1848060"/>
              <a:gd name="connsiteY4" fmla="*/ 3905 h 265268"/>
              <a:gd name="connsiteX5" fmla="*/ 0 w 1848060"/>
              <a:gd name="connsiteY5" fmla="*/ 80641 h 265268"/>
              <a:gd name="connsiteX6" fmla="*/ 443149 w 1848060"/>
              <a:gd name="connsiteY6" fmla="*/ 94521 h 265268"/>
              <a:gd name="connsiteX7" fmla="*/ 798654 w 1848060"/>
              <a:gd name="connsiteY7" fmla="*/ 265268 h 265268"/>
              <a:gd name="connsiteX0" fmla="*/ 798654 w 1848060"/>
              <a:gd name="connsiteY0" fmla="*/ 265268 h 265268"/>
              <a:gd name="connsiteX1" fmla="*/ 1844661 w 1848060"/>
              <a:gd name="connsiteY1" fmla="*/ 265268 h 265268"/>
              <a:gd name="connsiteX2" fmla="*/ 1691911 w 1848060"/>
              <a:gd name="connsiteY2" fmla="*/ 990 h 265268"/>
              <a:gd name="connsiteX3" fmla="*/ 671801 w 1848060"/>
              <a:gd name="connsiteY3" fmla="*/ 990 h 265268"/>
              <a:gd name="connsiteX4" fmla="*/ 139735 w 1848060"/>
              <a:gd name="connsiteY4" fmla="*/ 3905 h 265268"/>
              <a:gd name="connsiteX5" fmla="*/ 0 w 1848060"/>
              <a:gd name="connsiteY5" fmla="*/ 80641 h 265268"/>
              <a:gd name="connsiteX6" fmla="*/ 443149 w 1848060"/>
              <a:gd name="connsiteY6" fmla="*/ 94521 h 265268"/>
              <a:gd name="connsiteX7" fmla="*/ 798654 w 1848060"/>
              <a:gd name="connsiteY7" fmla="*/ 265268 h 26526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39735 w 1848060"/>
              <a:gd name="connsiteY4" fmla="*/ 2915 h 264278"/>
              <a:gd name="connsiteX5" fmla="*/ 0 w 1848060"/>
              <a:gd name="connsiteY5" fmla="*/ 79651 h 264278"/>
              <a:gd name="connsiteX6" fmla="*/ 443149 w 1848060"/>
              <a:gd name="connsiteY6" fmla="*/ 93531 h 264278"/>
              <a:gd name="connsiteX7" fmla="*/ 798654 w 1848060"/>
              <a:gd name="connsiteY7" fmla="*/ 264278 h 2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060" h="264278">
                <a:moveTo>
                  <a:pt x="798654" y="264278"/>
                </a:moveTo>
                <a:lnTo>
                  <a:pt x="1844661" y="264278"/>
                </a:lnTo>
                <a:cubicBezTo>
                  <a:pt x="1861759" y="91411"/>
                  <a:pt x="1814889" y="28399"/>
                  <a:pt x="1691911" y="0"/>
                </a:cubicBezTo>
                <a:lnTo>
                  <a:pt x="671801" y="0"/>
                </a:lnTo>
                <a:cubicBezTo>
                  <a:pt x="490079" y="4304"/>
                  <a:pt x="164169" y="-2278"/>
                  <a:pt x="139735" y="2915"/>
                </a:cubicBezTo>
                <a:cubicBezTo>
                  <a:pt x="99142" y="10802"/>
                  <a:pt x="26864" y="38055"/>
                  <a:pt x="0" y="79651"/>
                </a:cubicBezTo>
                <a:cubicBezTo>
                  <a:pt x="59323" y="80834"/>
                  <a:pt x="311162" y="62760"/>
                  <a:pt x="443149" y="93531"/>
                </a:cubicBezTo>
                <a:cubicBezTo>
                  <a:pt x="575136" y="124302"/>
                  <a:pt x="565293" y="247046"/>
                  <a:pt x="798654" y="264278"/>
                </a:cubicBezTo>
                <a:close/>
              </a:path>
            </a:pathLst>
          </a:custGeom>
          <a:solidFill>
            <a:schemeClr val="accent5"/>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 Box 3929">
            <a:extLst>
              <a:ext uri="{FF2B5EF4-FFF2-40B4-BE49-F238E27FC236}">
                <a16:creationId xmlns:a16="http://schemas.microsoft.com/office/drawing/2014/main" xmlns="" id="{4229B293-034A-4756-8F1C-EFDCA59C1BA0}"/>
              </a:ext>
            </a:extLst>
          </p:cNvPr>
          <p:cNvSpPr txBox="1">
            <a:spLocks noChangeArrowheads="1"/>
          </p:cNvSpPr>
          <p:nvPr/>
        </p:nvSpPr>
        <p:spPr bwMode="auto">
          <a:xfrm>
            <a:off x="7410411" y="296373"/>
            <a:ext cx="4257591" cy="62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rtl="1"/>
            <a:r>
              <a:rPr lang="ar-BH" sz="3000" dirty="0">
                <a:solidFill>
                  <a:schemeClr val="bg1"/>
                </a:solidFill>
                <a:latin typeface="Sakkal Majalla" panose="02000000000000000000" pitchFamily="2" charset="-78"/>
                <a:cs typeface="Sakkal Majalla" panose="02000000000000000000" pitchFamily="2" charset="-78"/>
              </a:rPr>
              <a:t>تحليل العامل المشترك الأكبر ( ع. م. أ)</a:t>
            </a:r>
            <a:endParaRPr lang="en-US" sz="3000"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37798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p:cTn id="7" dur="1000" fill="hold"/>
                                        <p:tgtEl>
                                          <p:spTgt spid="2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 calcmode="lin" valueType="num">
                                      <p:cBhvr>
                                        <p:cTn id="14" dur="1000" fill="hold"/>
                                        <p:tgtEl>
                                          <p:spTgt spid="26">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2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6">
                                            <p:txEl>
                                              <p:pRg st="4" end="4"/>
                                            </p:txEl>
                                          </p:spTgt>
                                        </p:tgtEl>
                                        <p:attrNameLst>
                                          <p:attrName>style.visibility</p:attrName>
                                        </p:attrNameLst>
                                      </p:cBhvr>
                                      <p:to>
                                        <p:strVal val="visible"/>
                                      </p:to>
                                    </p:set>
                                    <p:anim calcmode="lin" valueType="num">
                                      <p:cBhvr>
                                        <p:cTn id="21" dur="1000" fill="hold"/>
                                        <p:tgtEl>
                                          <p:spTgt spid="26">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26">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50043</TotalTime>
  <Words>1587</Words>
  <Application>Microsoft Office PowerPoint</Application>
  <PresentationFormat>Widescreen</PresentationFormat>
  <Paragraphs>247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Lotus-Bold</vt:lpstr>
      <vt:lpstr>Sakkal Majalla</vt:lpstr>
      <vt:lpstr>Times New Roman</vt:lpstr>
      <vt:lpstr>Wingdings 2</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(7 – 5) حل المعادلات التربيعية باستعمال تحليل الفرق بين مربعين</dc:title>
  <dc:creator>MUEEN ABDULLA   NAJI ALZAKRI</dc:creator>
  <cp:lastModifiedBy>Faeqah  Abdulrahman</cp:lastModifiedBy>
  <cp:revision>1971</cp:revision>
  <dcterms:created xsi:type="dcterms:W3CDTF">2020-03-03T05:43:55Z</dcterms:created>
  <dcterms:modified xsi:type="dcterms:W3CDTF">2021-02-08T07:40:06Z</dcterms:modified>
</cp:coreProperties>
</file>