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sldIdLst>
    <p:sldId id="277" r:id="rId3"/>
    <p:sldId id="587" r:id="rId4"/>
    <p:sldId id="319" r:id="rId5"/>
    <p:sldId id="281" r:id="rId6"/>
    <p:sldId id="648" r:id="rId7"/>
    <p:sldId id="638" r:id="rId8"/>
    <p:sldId id="666" r:id="rId9"/>
    <p:sldId id="584" r:id="rId10"/>
    <p:sldId id="640" r:id="rId11"/>
    <p:sldId id="641" r:id="rId12"/>
    <p:sldId id="642" r:id="rId13"/>
    <p:sldId id="643" r:id="rId14"/>
    <p:sldId id="644" r:id="rId15"/>
    <p:sldId id="645" r:id="rId16"/>
    <p:sldId id="647" r:id="rId17"/>
    <p:sldId id="646" r:id="rId18"/>
    <p:sldId id="649" r:id="rId19"/>
    <p:sldId id="650" r:id="rId20"/>
    <p:sldId id="667" r:id="rId21"/>
    <p:sldId id="651" r:id="rId22"/>
    <p:sldId id="652" r:id="rId23"/>
    <p:sldId id="653" r:id="rId24"/>
    <p:sldId id="654" r:id="rId25"/>
    <p:sldId id="656" r:id="rId26"/>
    <p:sldId id="669" r:id="rId27"/>
    <p:sldId id="657" r:id="rId28"/>
    <p:sldId id="658" r:id="rId29"/>
    <p:sldId id="668" r:id="rId30"/>
    <p:sldId id="655" r:id="rId31"/>
    <p:sldId id="659" r:id="rId32"/>
    <p:sldId id="660" r:id="rId33"/>
    <p:sldId id="670" r:id="rId34"/>
    <p:sldId id="661" r:id="rId35"/>
    <p:sldId id="662" r:id="rId36"/>
    <p:sldId id="663" r:id="rId37"/>
    <p:sldId id="665" r:id="rId38"/>
    <p:sldId id="664" r:id="rId39"/>
    <p:sldId id="601" r:id="rId40"/>
    <p:sldId id="330" r:id="rId41"/>
    <p:sldId id="637" r:id="rId42"/>
    <p:sldId id="46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1F97"/>
    <a:srgbClr val="F36EBA"/>
    <a:srgbClr val="FFD966"/>
    <a:srgbClr val="F0F0F0"/>
    <a:srgbClr val="E9E9E9"/>
    <a:srgbClr val="FAFAFA"/>
    <a:srgbClr val="F3F3F3"/>
    <a:srgbClr val="444549"/>
    <a:srgbClr val="EE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4527-95A6-4884-9E17-1744C0F1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BCE74-3A06-4451-875A-1155D4092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19173-AB2B-4C44-BFFD-9FB8C2C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E1F1-8E69-43DA-A28E-13285DC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021F-ED3E-4A2D-A8B1-F52A2F7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6B83-4304-4F1D-B32B-1E298917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3029A-42F4-47DB-8800-1DF497E5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ABD72-09F6-4D1F-B0A8-0F1579B9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65FB2-7881-4DE5-8469-D947BEE3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DFAA-ECA2-491F-8351-3E9240B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657F8-47B4-402C-8642-D31E1DC01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F7248-8F45-4CA3-A1E8-5421185A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73BAA-A45C-4F48-939D-BB57F486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6CB-BD1B-411F-AA12-2F72227B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C08F-1CF1-4137-9785-FD7411A9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72FF-2AF9-4F5A-AABB-D1D039EE2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CABD7-663B-45F6-8696-D51729627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3E528-51A2-421F-A9DD-218A52B7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38A4-3446-4FB3-A503-A644A139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90BDB-CA8E-4BC5-86B2-E77AC80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15D8-E8D5-4686-A47E-7314A0D6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81C6-7F95-4277-8843-FCF0A4ECB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0DD62-864B-4246-841E-4E8E8AAB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BAB9E-ABC9-476E-BF06-A08EB790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69DF6-A18F-4269-8302-B3CE8FE9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5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9486-DC2D-42E3-AF48-E5BB2F55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4AB04-D33B-4AFD-A754-B0F6B737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2EFD-58C7-4BFA-B1AF-6198BD9D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8DBB8-B8F4-46E7-BB77-3458EC96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D01D-7BBA-482B-A909-7B529B52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E000-B270-44E9-9AC5-4AEF914F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2963-EB7C-449E-9E39-CBFFFC3C8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F423C-05F3-466D-B887-671B8DA8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0BD19-ED6B-447B-9D04-2F39674D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1E783-279B-412D-9E97-353F4440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FCF85-107B-43E0-8BF3-7909672C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FAF9-D535-429B-B67E-E786F042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6E14B-43AE-4787-B551-8D9A9F62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D2A4D-F6F4-44A3-948C-04CEAB51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F5708-FEE0-4F6E-8FCF-9D83623ED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FD917-3CAB-4AE8-B680-3C8C38E25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67EDC-DB35-472E-AD9F-501B36E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62717-8503-43B1-99B8-7C366D63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EE248-22A4-44CD-A582-A37B529D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6347-DF0E-434A-AE65-5A5E1E8E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EC318-C488-44B1-BF80-7CF8D4E6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C8034-DEDF-465A-A4DD-D795210B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700FE-9CFF-472E-B160-D5FFAB12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C19C3-C536-4CC8-9E36-0FDA8B69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81A43-D18D-4D90-958C-1582A588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097B4-229D-4756-9BD7-20DA9BB5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BC1C-14ED-4AE5-ADBB-C3F53BD3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7EFB-8363-43F1-9446-9793F17A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79906-F32A-492C-9A5B-CF05BC5AB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98134-3409-49F8-90E2-3A66A978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E2F61-D088-4C17-94C6-DB5C3CF2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B2A7B-8DE3-401B-B026-37DC7624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BB0B-54F2-40CA-8493-8B897DB8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90B-D0E7-4A0F-8996-0B2439FD2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345F-D286-4598-82AF-88CA8600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DC529-C4B9-4540-9E35-F7E76C69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ABA1-9B39-4FD4-98D6-1B4AB49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63FA-1B8C-42E5-886F-6BD4031A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64E4F-A222-4570-9029-369EC7DF0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B7DE1-80BA-449E-83DC-D2380D9E6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D8FE-4711-40E5-B1D7-7DABB55A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2EB4-408B-4E77-9119-F47E88B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1596E-75FE-4004-A3AF-0BF7B972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187B-A039-4E30-BC2B-D3DE7F19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E5A0C-8150-4047-A274-8A30BD827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AD51-3E25-4A9A-BD60-87FAFB22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BD29C-CB7D-43E6-883E-1A7A236E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DAA4-794C-469F-83FA-564B5ED2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6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C139C-5839-4206-AFBA-D6690ED64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AECE-7E53-42E4-8CF8-A426DA20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A99E-711B-4B98-9A5B-B3FE6649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ED54-8CF1-4B0A-9BF2-CB61EC2C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EC6E8-799A-4DB9-BA9A-7B4CE8A3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683B-9FAD-46EC-A2AA-740F36D1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EDA4D-9D20-4853-978F-88796D41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AA93-5791-4C42-9843-D1EB7DD9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4AF1-2324-4DAD-9982-2CC41E5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20D3-AD29-4DC0-8A92-7D180F6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A206-24B8-4E6E-A350-F045B843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470C-E47D-4AB6-BBD2-D287D6071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A0B76-6D26-44A4-B9EB-6B40FDCA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2B923-26D2-4696-A553-BE333788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3E3E4-197A-498D-B76E-2A22B1F3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06A9C-A225-430B-99FC-592700C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DEAE-D89D-40C9-BA12-246CA133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29BD6-EEFC-4B2B-A144-68EE751E1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F1AC-3619-49B4-BE01-EDE459B97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8C44B-F928-4398-B4F7-353278C3C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AA2E5-88AE-4F47-BF6E-EC8034282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4B55D-90BD-4A58-A958-7CFF0022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74135-5E6D-4628-9098-9D3B265D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829F8-39E0-4FD2-BDC1-86B37419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644E-6F1E-445E-8A53-9F87505D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D5DD-EC2F-43AB-AEF4-CC80FBA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E07D5-0C81-4DD8-BCE7-3F52E4F6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9EE6A-6015-485D-BF6B-9106860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8E9E3-4B75-4A83-9518-121B2C5F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ADF38-6557-40EA-A13E-65D5F7C0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946B9-2429-4775-B4B0-3E92B276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63EF-144B-4792-993A-29954C7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2D87-3C1F-4480-822D-1F58797D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8DF0-4900-4508-B0F0-E9D749C9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2352-3FF2-4538-8E84-4943370B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C1317-A7D1-4936-862E-640CFA8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E1C0F-BFD0-44B4-A35A-F531A67E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F4B6-668E-4D20-8F33-AAFFC89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4A94C-9C4E-460C-8A59-393EDE5E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1EBC7-2B3C-42D1-87FD-488624DE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BAA12-767D-4C26-BA2D-B19402E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30797-09B1-4597-8BC0-ADDF9A5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313-0FED-4B30-B334-8E000CD8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276041"/>
            <a:ext cx="646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حالات خاصة من ضرب كثيرات الحدود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28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7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6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8F8F8"/>
            </a:gs>
            <a:gs pos="0">
              <a:srgbClr val="E1E1E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362456" y="1805478"/>
            <a:ext cx="941831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الثاني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حالات خاصة من ضرب كثيرات الحدود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(44)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6088134" y="347297"/>
            <a:ext cx="37049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( 3س + 4ص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19780-06EB-4998-8417-13B2947BCFE9}"/>
              </a:ext>
            </a:extLst>
          </p:cNvPr>
          <p:cNvSpPr txBox="1"/>
          <p:nvPr/>
        </p:nvSpPr>
        <p:spPr>
          <a:xfrm>
            <a:off x="5803290" y="1600928"/>
            <a:ext cx="194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 زائد حدّ</a:t>
            </a:r>
            <a:endParaRPr lang="ar-BH" sz="3600" baseline="30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E5E6C9-0062-49CA-8F77-834FBCB8D634}"/>
              </a:ext>
            </a:extLst>
          </p:cNvPr>
          <p:cNvSpPr/>
          <p:nvPr/>
        </p:nvSpPr>
        <p:spPr>
          <a:xfrm>
            <a:off x="7148946" y="787947"/>
            <a:ext cx="748144" cy="845127"/>
          </a:xfrm>
          <a:custGeom>
            <a:avLst/>
            <a:gdLst>
              <a:gd name="connsiteX0" fmla="*/ 554182 w 748146"/>
              <a:gd name="connsiteY0" fmla="*/ 0 h 748145"/>
              <a:gd name="connsiteX1" fmla="*/ 748146 w 748146"/>
              <a:gd name="connsiteY1" fmla="*/ 748145 h 748145"/>
              <a:gd name="connsiteX2" fmla="*/ 0 w 748146"/>
              <a:gd name="connsiteY2" fmla="*/ 96982 h 748145"/>
              <a:gd name="connsiteX0" fmla="*/ 651163 w 748146"/>
              <a:gd name="connsiteY0" fmla="*/ 0 h 803564"/>
              <a:gd name="connsiteX1" fmla="*/ 748146 w 748146"/>
              <a:gd name="connsiteY1" fmla="*/ 803564 h 803564"/>
              <a:gd name="connsiteX2" fmla="*/ 0 w 748146"/>
              <a:gd name="connsiteY2" fmla="*/ 152401 h 803564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720435 w 720435"/>
              <a:gd name="connsiteY0" fmla="*/ 13854 h 720436"/>
              <a:gd name="connsiteX1" fmla="*/ 0 w 720435"/>
              <a:gd name="connsiteY1" fmla="*/ 720436 h 720436"/>
              <a:gd name="connsiteX2" fmla="*/ 96981 w 720435"/>
              <a:gd name="connsiteY2" fmla="*/ 0 h 720436"/>
              <a:gd name="connsiteX0" fmla="*/ 720435 w 720435"/>
              <a:gd name="connsiteY0" fmla="*/ 138545 h 845127"/>
              <a:gd name="connsiteX1" fmla="*/ 0 w 720435"/>
              <a:gd name="connsiteY1" fmla="*/ 845127 h 845127"/>
              <a:gd name="connsiteX2" fmla="*/ 13854 w 720435"/>
              <a:gd name="connsiteY2" fmla="*/ 0 h 845127"/>
              <a:gd name="connsiteX0" fmla="*/ 748144 w 748144"/>
              <a:gd name="connsiteY0" fmla="*/ 55418 h 845127"/>
              <a:gd name="connsiteX1" fmla="*/ 0 w 748144"/>
              <a:gd name="connsiteY1" fmla="*/ 845127 h 845127"/>
              <a:gd name="connsiteX2" fmla="*/ 13854 w 748144"/>
              <a:gd name="connsiteY2" fmla="*/ 0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4" h="845127">
                <a:moveTo>
                  <a:pt x="748144" y="55418"/>
                </a:moveTo>
                <a:lnTo>
                  <a:pt x="0" y="845127"/>
                </a:lnTo>
                <a:lnTo>
                  <a:pt x="13854" y="0"/>
                </a:lnTo>
              </a:path>
            </a:pathLst>
          </a:custGeom>
          <a:ln w="28575">
            <a:solidFill>
              <a:srgbClr val="EA1F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CA1EE3-2F65-4934-ABC5-DCB73DCDBF37}"/>
              </a:ext>
            </a:extLst>
          </p:cNvPr>
          <p:cNvCxnSpPr>
            <a:cxnSpLocks/>
          </p:cNvCxnSpPr>
          <p:nvPr/>
        </p:nvCxnSpPr>
        <p:spPr>
          <a:xfrm>
            <a:off x="5611249" y="550133"/>
            <a:ext cx="722427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485F3F-9D3A-4349-B24A-D3C2A88E89CB}"/>
              </a:ext>
            </a:extLst>
          </p:cNvPr>
          <p:cNvSpPr txBox="1"/>
          <p:nvPr/>
        </p:nvSpPr>
        <p:spPr>
          <a:xfrm>
            <a:off x="4387904" y="249937"/>
            <a:ext cx="1415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تربيع</a:t>
            </a:r>
            <a:endParaRPr lang="ar-BH" sz="3600" baseline="30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3BE3DD-506D-4C59-B728-A355138BF540}"/>
              </a:ext>
            </a:extLst>
          </p:cNvPr>
          <p:cNvSpPr/>
          <p:nvPr/>
        </p:nvSpPr>
        <p:spPr>
          <a:xfrm>
            <a:off x="6200820" y="173763"/>
            <a:ext cx="2194597" cy="88389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0EA3A-5D9E-473C-A260-BA498BC0E364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1DC80-FC25-4C84-9362-3796CD489EF5}"/>
              </a:ext>
            </a:extLst>
          </p:cNvPr>
          <p:cNvSpPr txBox="1"/>
          <p:nvPr/>
        </p:nvSpPr>
        <p:spPr>
          <a:xfrm>
            <a:off x="2759510" y="1107130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DB5B27-AD23-4B98-9119-9350B2B410CC}"/>
              </a:ext>
            </a:extLst>
          </p:cNvPr>
          <p:cNvSpPr/>
          <p:nvPr/>
        </p:nvSpPr>
        <p:spPr>
          <a:xfrm>
            <a:off x="7492859" y="347296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3س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DBE67-2B28-41FD-9551-C4E7A2A21310}"/>
              </a:ext>
            </a:extLst>
          </p:cNvPr>
          <p:cNvSpPr txBox="1"/>
          <p:nvPr/>
        </p:nvSpPr>
        <p:spPr>
          <a:xfrm>
            <a:off x="2733913" y="1107129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033E75-7A79-45BB-AA64-54176C7B275D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EFB7F-90BA-4796-BDDC-9EB00FDAC621}"/>
              </a:ext>
            </a:extLst>
          </p:cNvPr>
          <p:cNvCxnSpPr>
            <a:cxnSpLocks/>
          </p:cNvCxnSpPr>
          <p:nvPr/>
        </p:nvCxnSpPr>
        <p:spPr>
          <a:xfrm flipH="1">
            <a:off x="7006524" y="2976465"/>
            <a:ext cx="1971452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0F5E25-D25F-4B90-9E3C-93EB34AB2F4E}"/>
              </a:ext>
            </a:extLst>
          </p:cNvPr>
          <p:cNvCxnSpPr/>
          <p:nvPr/>
        </p:nvCxnSpPr>
        <p:spPr>
          <a:xfrm flipH="1">
            <a:off x="559032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64853677-52EC-47D1-985F-C725D6D282B0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E2036C2-201D-48C4-BCC8-AFB6F15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B1DA02-365C-4590-AFFA-2D3BA6C328B0}"/>
              </a:ext>
            </a:extLst>
          </p:cNvPr>
          <p:cNvSpPr/>
          <p:nvPr/>
        </p:nvSpPr>
        <p:spPr>
          <a:xfrm>
            <a:off x="6569626" y="346583"/>
            <a:ext cx="8737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4ص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2847C78-100F-424B-9516-5EE984E9E222}"/>
              </a:ext>
            </a:extLst>
          </p:cNvPr>
          <p:cNvSpPr/>
          <p:nvPr/>
        </p:nvSpPr>
        <p:spPr>
          <a:xfrm>
            <a:off x="5638723" y="2497883"/>
            <a:ext cx="923224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0B45BF8F-CBA3-480E-AE3B-55311170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21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6343A-252E-41E6-8D1F-6EAC0E021D6D}"/>
              </a:ext>
            </a:extLst>
          </p:cNvPr>
          <p:cNvSpPr txBox="1"/>
          <p:nvPr/>
        </p:nvSpPr>
        <p:spPr>
          <a:xfrm>
            <a:off x="2614594" y="115725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294E6-02F5-4452-98CD-18B4C333B2A7}"/>
              </a:ext>
            </a:extLst>
          </p:cNvPr>
          <p:cNvSpPr txBox="1"/>
          <p:nvPr/>
        </p:nvSpPr>
        <p:spPr>
          <a:xfrm>
            <a:off x="2431509" y="1120879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7294C3-7BEB-4735-8155-59E872E79A8F}"/>
              </a:ext>
            </a:extLst>
          </p:cNvPr>
          <p:cNvSpPr/>
          <p:nvPr/>
        </p:nvSpPr>
        <p:spPr>
          <a:xfrm>
            <a:off x="6530868" y="348046"/>
            <a:ext cx="17796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3س × 4ص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BD01B37E-3E4F-41E4-9034-5AC8072F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485181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1E0DB9E2-5F92-4B8F-A577-692F19BA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60950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4788305-E457-46AA-8098-6317255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303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96B2AFE-66A6-46A3-B9C2-DFE64231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A4B682D6-C320-46A4-BE25-F2F5C623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66EA9-83C7-411F-A4F2-DB9B93CC270E}"/>
              </a:ext>
            </a:extLst>
          </p:cNvPr>
          <p:cNvSpPr/>
          <p:nvPr/>
        </p:nvSpPr>
        <p:spPr>
          <a:xfrm>
            <a:off x="9266938" y="233441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96F2761-4F86-4B70-B5AA-C6F45206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84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9س</a:t>
            </a:r>
            <a:r>
              <a:rPr lang="ar-BH" sz="3600" baseline="30000" dirty="0"/>
              <a:t>2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F4167250-A8B0-43BE-91C1-77E0C1BA9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4D55BB-2258-4A35-8C84-4DE799B06D27}"/>
              </a:ext>
            </a:extLst>
          </p:cNvPr>
          <p:cNvSpPr/>
          <p:nvPr/>
        </p:nvSpPr>
        <p:spPr>
          <a:xfrm>
            <a:off x="6920881" y="2322360"/>
            <a:ext cx="206530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94410B52-FAD8-42AC-A451-4C12ECB8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41" y="3578764"/>
            <a:ext cx="14283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24س ص</a:t>
            </a:r>
            <a:endParaRPr lang="ar-BH" sz="3600" baseline="30000" dirty="0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B6B7D2B-F1EB-497A-A185-647F8FE0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DC4D6-CD09-4CA7-A22B-2E2F048C6E0F}"/>
              </a:ext>
            </a:extLst>
          </p:cNvPr>
          <p:cNvSpPr/>
          <p:nvPr/>
        </p:nvSpPr>
        <p:spPr>
          <a:xfrm>
            <a:off x="5491162" y="2334409"/>
            <a:ext cx="120238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583C3D0C-EEBE-46F3-9C02-0E350DAB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127" y="3578764"/>
            <a:ext cx="12333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16ص</a:t>
            </a:r>
            <a:r>
              <a:rPr lang="ar-BH" sz="3600" baseline="30000" dirty="0"/>
              <a:t>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CF1432-3DD5-4D1E-B200-53A3609B1E19}"/>
              </a:ext>
            </a:extLst>
          </p:cNvPr>
          <p:cNvGrpSpPr/>
          <p:nvPr/>
        </p:nvGrpSpPr>
        <p:grpSpPr>
          <a:xfrm>
            <a:off x="203694" y="2320515"/>
            <a:ext cx="5256193" cy="3609023"/>
            <a:chOff x="203694" y="2320515"/>
            <a:chExt cx="5256193" cy="360902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2B789F-5FC8-4045-9726-C56884D02F50}"/>
                </a:ext>
              </a:extLst>
            </p:cNvPr>
            <p:cNvSpPr txBox="1"/>
            <p:nvPr/>
          </p:nvSpPr>
          <p:spPr>
            <a:xfrm>
              <a:off x="203694" y="2320515"/>
              <a:ext cx="5256193" cy="3609023"/>
            </a:xfrm>
            <a:prstGeom prst="star16">
              <a:avLst>
                <a:gd name="adj" fmla="val 3824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EC3682-833B-4FD3-BBA5-8844391423EA}"/>
                </a:ext>
              </a:extLst>
            </p:cNvPr>
            <p:cNvSpPr txBox="1"/>
            <p:nvPr/>
          </p:nvSpPr>
          <p:spPr>
            <a:xfrm>
              <a:off x="702241" y="2491840"/>
              <a:ext cx="4160295" cy="29392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تَذكّر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تُعد هذه طريقة ضرب لحالة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خاصة ويمكن إيجاد الناتج بطرق تعلمتها سابقًا</a:t>
              </a:r>
            </a:p>
            <a:p>
              <a:pPr algn="ctr" rtl="1"/>
              <a:r>
                <a:rPr lang="ar-BH" sz="25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(3س + 4ص)</a:t>
              </a:r>
              <a:r>
                <a:rPr lang="ar-BH" sz="2500" baseline="30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25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= (3س + 4ص) (3س + 4ص) </a:t>
              </a:r>
              <a:endParaRPr lang="ar-SA" sz="25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endParaRPr lang="ar-BH" sz="3200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297A082-E3CB-4D70-A1E1-2BCD4C480569}"/>
              </a:ext>
            </a:extLst>
          </p:cNvPr>
          <p:cNvSpPr/>
          <p:nvPr/>
        </p:nvSpPr>
        <p:spPr>
          <a:xfrm>
            <a:off x="8988334" y="2333431"/>
            <a:ext cx="29470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852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16588 0.309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1546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7604 0.3041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5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3099 0.307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1537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3" grpId="0"/>
      <p:bldP spid="13" grpId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22" grpId="0" animBg="1"/>
      <p:bldP spid="23" grpId="0"/>
      <p:bldP spid="24" grpId="0"/>
      <p:bldP spid="24" grpId="1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1" grpId="0"/>
      <p:bldP spid="34" grpId="0"/>
      <p:bldP spid="35" grpId="0"/>
      <p:bldP spid="36" grpId="0"/>
      <p:bldP spid="37" grpId="0"/>
      <p:bldP spid="33" grpId="0" animBg="1"/>
      <p:bldP spid="33" grpId="1" animBg="1"/>
      <p:bldP spid="39" grpId="0"/>
      <p:bldP spid="40" grpId="0"/>
      <p:bldP spid="41" grpId="0" animBg="1"/>
      <p:bldP spid="41" grpId="1" animBg="1"/>
      <p:bldP spid="42" grpId="0"/>
      <p:bldP spid="43" grpId="0"/>
      <p:bldP spid="44" grpId="0" animBg="1"/>
      <p:bldP spid="44" grpId="1" animBg="1"/>
      <p:bldP spid="45" grpId="0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6088134" y="347297"/>
            <a:ext cx="37049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(8جـ + 3د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19780-06EB-4998-8417-13B2947BCFE9}"/>
              </a:ext>
            </a:extLst>
          </p:cNvPr>
          <p:cNvSpPr txBox="1"/>
          <p:nvPr/>
        </p:nvSpPr>
        <p:spPr>
          <a:xfrm>
            <a:off x="5803290" y="1600928"/>
            <a:ext cx="194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 زائد حدّ</a:t>
            </a:r>
            <a:endParaRPr lang="ar-BH" sz="3600" baseline="30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E5E6C9-0062-49CA-8F77-834FBCB8D634}"/>
              </a:ext>
            </a:extLst>
          </p:cNvPr>
          <p:cNvSpPr/>
          <p:nvPr/>
        </p:nvSpPr>
        <p:spPr>
          <a:xfrm>
            <a:off x="7148946" y="787947"/>
            <a:ext cx="748144" cy="845127"/>
          </a:xfrm>
          <a:custGeom>
            <a:avLst/>
            <a:gdLst>
              <a:gd name="connsiteX0" fmla="*/ 554182 w 748146"/>
              <a:gd name="connsiteY0" fmla="*/ 0 h 748145"/>
              <a:gd name="connsiteX1" fmla="*/ 748146 w 748146"/>
              <a:gd name="connsiteY1" fmla="*/ 748145 h 748145"/>
              <a:gd name="connsiteX2" fmla="*/ 0 w 748146"/>
              <a:gd name="connsiteY2" fmla="*/ 96982 h 748145"/>
              <a:gd name="connsiteX0" fmla="*/ 651163 w 748146"/>
              <a:gd name="connsiteY0" fmla="*/ 0 h 803564"/>
              <a:gd name="connsiteX1" fmla="*/ 748146 w 748146"/>
              <a:gd name="connsiteY1" fmla="*/ 803564 h 803564"/>
              <a:gd name="connsiteX2" fmla="*/ 0 w 748146"/>
              <a:gd name="connsiteY2" fmla="*/ 152401 h 803564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720435 w 720435"/>
              <a:gd name="connsiteY0" fmla="*/ 13854 h 720436"/>
              <a:gd name="connsiteX1" fmla="*/ 0 w 720435"/>
              <a:gd name="connsiteY1" fmla="*/ 720436 h 720436"/>
              <a:gd name="connsiteX2" fmla="*/ 96981 w 720435"/>
              <a:gd name="connsiteY2" fmla="*/ 0 h 720436"/>
              <a:gd name="connsiteX0" fmla="*/ 720435 w 720435"/>
              <a:gd name="connsiteY0" fmla="*/ 138545 h 845127"/>
              <a:gd name="connsiteX1" fmla="*/ 0 w 720435"/>
              <a:gd name="connsiteY1" fmla="*/ 845127 h 845127"/>
              <a:gd name="connsiteX2" fmla="*/ 13854 w 720435"/>
              <a:gd name="connsiteY2" fmla="*/ 0 h 845127"/>
              <a:gd name="connsiteX0" fmla="*/ 748144 w 748144"/>
              <a:gd name="connsiteY0" fmla="*/ 55418 h 845127"/>
              <a:gd name="connsiteX1" fmla="*/ 0 w 748144"/>
              <a:gd name="connsiteY1" fmla="*/ 845127 h 845127"/>
              <a:gd name="connsiteX2" fmla="*/ 13854 w 748144"/>
              <a:gd name="connsiteY2" fmla="*/ 0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4" h="845127">
                <a:moveTo>
                  <a:pt x="748144" y="55418"/>
                </a:moveTo>
                <a:lnTo>
                  <a:pt x="0" y="845127"/>
                </a:lnTo>
                <a:lnTo>
                  <a:pt x="13854" y="0"/>
                </a:lnTo>
              </a:path>
            </a:pathLst>
          </a:custGeom>
          <a:ln w="28575">
            <a:solidFill>
              <a:srgbClr val="EA1F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CA1EE3-2F65-4934-ABC5-DCB73DCDBF37}"/>
              </a:ext>
            </a:extLst>
          </p:cNvPr>
          <p:cNvCxnSpPr>
            <a:cxnSpLocks/>
          </p:cNvCxnSpPr>
          <p:nvPr/>
        </p:nvCxnSpPr>
        <p:spPr>
          <a:xfrm>
            <a:off x="5611249" y="550133"/>
            <a:ext cx="117210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485F3F-9D3A-4349-B24A-D3C2A88E89CB}"/>
              </a:ext>
            </a:extLst>
          </p:cNvPr>
          <p:cNvSpPr txBox="1"/>
          <p:nvPr/>
        </p:nvSpPr>
        <p:spPr>
          <a:xfrm>
            <a:off x="4387904" y="249937"/>
            <a:ext cx="1415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تربيع</a:t>
            </a:r>
            <a:endParaRPr lang="ar-BH" sz="3600" baseline="30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3BE3DD-506D-4C59-B728-A355138BF540}"/>
              </a:ext>
            </a:extLst>
          </p:cNvPr>
          <p:cNvSpPr/>
          <p:nvPr/>
        </p:nvSpPr>
        <p:spPr>
          <a:xfrm>
            <a:off x="6661644" y="173763"/>
            <a:ext cx="1733773" cy="88389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0EA3A-5D9E-473C-A260-BA498BC0E364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1DC80-FC25-4C84-9362-3796CD489EF5}"/>
              </a:ext>
            </a:extLst>
          </p:cNvPr>
          <p:cNvSpPr txBox="1"/>
          <p:nvPr/>
        </p:nvSpPr>
        <p:spPr>
          <a:xfrm>
            <a:off x="2759510" y="1107130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DB5B27-AD23-4B98-9119-9350B2B410CC}"/>
              </a:ext>
            </a:extLst>
          </p:cNvPr>
          <p:cNvSpPr/>
          <p:nvPr/>
        </p:nvSpPr>
        <p:spPr>
          <a:xfrm>
            <a:off x="7549272" y="358046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8جـ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DBE67-2B28-41FD-9551-C4E7A2A21310}"/>
              </a:ext>
            </a:extLst>
          </p:cNvPr>
          <p:cNvSpPr txBox="1"/>
          <p:nvPr/>
        </p:nvSpPr>
        <p:spPr>
          <a:xfrm>
            <a:off x="2733913" y="1107129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033E75-7A79-45BB-AA64-54176C7B275D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EFB7F-90BA-4796-BDDC-9EB00FDAC621}"/>
              </a:ext>
            </a:extLst>
          </p:cNvPr>
          <p:cNvCxnSpPr>
            <a:cxnSpLocks/>
          </p:cNvCxnSpPr>
          <p:nvPr/>
        </p:nvCxnSpPr>
        <p:spPr>
          <a:xfrm flipH="1">
            <a:off x="7006524" y="2976465"/>
            <a:ext cx="1971452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0F5E25-D25F-4B90-9E3C-93EB34AB2F4E}"/>
              </a:ext>
            </a:extLst>
          </p:cNvPr>
          <p:cNvCxnSpPr/>
          <p:nvPr/>
        </p:nvCxnSpPr>
        <p:spPr>
          <a:xfrm flipH="1">
            <a:off x="559032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64853677-52EC-47D1-985F-C725D6D282B0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E2036C2-201D-48C4-BCC8-AFB6F15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B1DA02-365C-4590-AFFA-2D3BA6C328B0}"/>
              </a:ext>
            </a:extLst>
          </p:cNvPr>
          <p:cNvSpPr/>
          <p:nvPr/>
        </p:nvSpPr>
        <p:spPr>
          <a:xfrm>
            <a:off x="6858644" y="355599"/>
            <a:ext cx="8737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3د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2847C78-100F-424B-9516-5EE984E9E222}"/>
              </a:ext>
            </a:extLst>
          </p:cNvPr>
          <p:cNvSpPr/>
          <p:nvPr/>
        </p:nvSpPr>
        <p:spPr>
          <a:xfrm>
            <a:off x="5638723" y="2497883"/>
            <a:ext cx="923224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0B45BF8F-CBA3-480E-AE3B-55311170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21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6343A-252E-41E6-8D1F-6EAC0E021D6D}"/>
              </a:ext>
            </a:extLst>
          </p:cNvPr>
          <p:cNvSpPr txBox="1"/>
          <p:nvPr/>
        </p:nvSpPr>
        <p:spPr>
          <a:xfrm>
            <a:off x="2614594" y="115725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294E6-02F5-4452-98CD-18B4C333B2A7}"/>
              </a:ext>
            </a:extLst>
          </p:cNvPr>
          <p:cNvSpPr txBox="1"/>
          <p:nvPr/>
        </p:nvSpPr>
        <p:spPr>
          <a:xfrm>
            <a:off x="2431509" y="1120879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7294C3-7BEB-4735-8155-59E872E79A8F}"/>
              </a:ext>
            </a:extLst>
          </p:cNvPr>
          <p:cNvSpPr/>
          <p:nvPr/>
        </p:nvSpPr>
        <p:spPr>
          <a:xfrm>
            <a:off x="6608458" y="347291"/>
            <a:ext cx="17796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8جـ × 3د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BD01B37E-3E4F-41E4-9034-5AC8072F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528213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1E0DB9E2-5F92-4B8F-A577-692F19BA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60950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4788305-E457-46AA-8098-6317255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303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96B2AFE-66A6-46A3-B9C2-DFE64231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A4B682D6-C320-46A4-BE25-F2F5C623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66EA9-83C7-411F-A4F2-DB9B93CC270E}"/>
              </a:ext>
            </a:extLst>
          </p:cNvPr>
          <p:cNvSpPr/>
          <p:nvPr/>
        </p:nvSpPr>
        <p:spPr>
          <a:xfrm>
            <a:off x="9266938" y="233441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96F2761-4F86-4B70-B5AA-C6F45206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84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64جـ</a:t>
            </a:r>
            <a:r>
              <a:rPr lang="ar-BH" sz="3600" baseline="30000" dirty="0"/>
              <a:t>2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F4167250-A8B0-43BE-91C1-77E0C1BA9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4D55BB-2258-4A35-8C84-4DE799B06D27}"/>
              </a:ext>
            </a:extLst>
          </p:cNvPr>
          <p:cNvSpPr/>
          <p:nvPr/>
        </p:nvSpPr>
        <p:spPr>
          <a:xfrm>
            <a:off x="7095929" y="2334408"/>
            <a:ext cx="189025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94410B52-FAD8-42AC-A451-4C12ECB8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41" y="3578764"/>
            <a:ext cx="14283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48جـ د</a:t>
            </a:r>
            <a:endParaRPr lang="ar-BH" sz="3600" baseline="30000" dirty="0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B6B7D2B-F1EB-497A-A185-647F8FE0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DC4D6-CD09-4CA7-A22B-2E2F048C6E0F}"/>
              </a:ext>
            </a:extLst>
          </p:cNvPr>
          <p:cNvSpPr/>
          <p:nvPr/>
        </p:nvSpPr>
        <p:spPr>
          <a:xfrm>
            <a:off x="5491162" y="2334409"/>
            <a:ext cx="120238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583C3D0C-EEBE-46F3-9C02-0E350DAB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127" y="3578764"/>
            <a:ext cx="12333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9د</a:t>
            </a:r>
            <a:r>
              <a:rPr lang="ar-BH" sz="3600" baseline="30000" dirty="0"/>
              <a:t>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CF1432-3DD5-4D1E-B200-53A3609B1E19}"/>
              </a:ext>
            </a:extLst>
          </p:cNvPr>
          <p:cNvGrpSpPr/>
          <p:nvPr/>
        </p:nvGrpSpPr>
        <p:grpSpPr>
          <a:xfrm>
            <a:off x="203694" y="2320515"/>
            <a:ext cx="5256193" cy="3609023"/>
            <a:chOff x="203694" y="2320515"/>
            <a:chExt cx="5256193" cy="360902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2B789F-5FC8-4045-9726-C56884D02F50}"/>
                </a:ext>
              </a:extLst>
            </p:cNvPr>
            <p:cNvSpPr txBox="1"/>
            <p:nvPr/>
          </p:nvSpPr>
          <p:spPr>
            <a:xfrm>
              <a:off x="203694" y="2320515"/>
              <a:ext cx="5256193" cy="3609023"/>
            </a:xfrm>
            <a:prstGeom prst="star16">
              <a:avLst>
                <a:gd name="adj" fmla="val 3824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EC3682-833B-4FD3-BBA5-8844391423EA}"/>
                </a:ext>
              </a:extLst>
            </p:cNvPr>
            <p:cNvSpPr txBox="1"/>
            <p:nvPr/>
          </p:nvSpPr>
          <p:spPr>
            <a:xfrm>
              <a:off x="702241" y="2491840"/>
              <a:ext cx="4160295" cy="29392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تَذكّر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تُعد هذه طريقة ضرب لحالة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خاصة ويمكن إيجاد الناتج بطرق تعلمتها سابقًا</a:t>
              </a:r>
            </a:p>
            <a:p>
              <a:pPr algn="ctr" rtl="1"/>
              <a:r>
                <a:rPr lang="ar-BH" sz="25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(8جـ + 3د)</a:t>
              </a:r>
              <a:r>
                <a:rPr lang="ar-BH" sz="2500" baseline="30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25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= (8جـ + 3د) (8جـ + 3د) </a:t>
              </a:r>
              <a:endParaRPr lang="ar-SA" sz="25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endParaRPr lang="ar-BH" sz="3200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6AD5119-FF8D-4084-8663-BC974BF8F75C}"/>
              </a:ext>
            </a:extLst>
          </p:cNvPr>
          <p:cNvSpPr/>
          <p:nvPr/>
        </p:nvSpPr>
        <p:spPr>
          <a:xfrm>
            <a:off x="8976583" y="2354516"/>
            <a:ext cx="274366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398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5665 0.306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530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9714 0.3041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15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1771 0.3104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550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3" grpId="0"/>
      <p:bldP spid="13" grpId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22" grpId="0" animBg="1"/>
      <p:bldP spid="23" grpId="0"/>
      <p:bldP spid="24" grpId="0"/>
      <p:bldP spid="24" grpId="1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1" grpId="0"/>
      <p:bldP spid="34" grpId="0"/>
      <p:bldP spid="35" grpId="0"/>
      <p:bldP spid="36" grpId="0"/>
      <p:bldP spid="37" grpId="0"/>
      <p:bldP spid="33" grpId="0" animBg="1"/>
      <p:bldP spid="33" grpId="1" animBg="1"/>
      <p:bldP spid="39" grpId="0"/>
      <p:bldP spid="40" grpId="0"/>
      <p:bldP spid="41" grpId="0" animBg="1"/>
      <p:bldP spid="41" grpId="1" animBg="1"/>
      <p:bldP spid="42" grpId="0"/>
      <p:bldP spid="43" grpId="0"/>
      <p:bldP spid="44" grpId="0" animBg="1"/>
      <p:bldP spid="44" grpId="1" animBg="1"/>
      <p:bldP spid="45" grpId="0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6403818" y="347297"/>
            <a:ext cx="3389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(س + 6 )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3BE3DD-506D-4C59-B728-A355138BF540}"/>
              </a:ext>
            </a:extLst>
          </p:cNvPr>
          <p:cNvSpPr/>
          <p:nvPr/>
        </p:nvSpPr>
        <p:spPr>
          <a:xfrm>
            <a:off x="6841861" y="173763"/>
            <a:ext cx="1540139" cy="81986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0EA3A-5D9E-473C-A260-BA498BC0E364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50533"/>
              <a:gd name="adj2" fmla="val -10144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1DC80-FC25-4C84-9362-3796CD489EF5}"/>
              </a:ext>
            </a:extLst>
          </p:cNvPr>
          <p:cNvSpPr txBox="1"/>
          <p:nvPr/>
        </p:nvSpPr>
        <p:spPr>
          <a:xfrm>
            <a:off x="2759510" y="1107130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DB5B27-AD23-4B98-9119-9350B2B410CC}"/>
              </a:ext>
            </a:extLst>
          </p:cNvPr>
          <p:cNvSpPr/>
          <p:nvPr/>
        </p:nvSpPr>
        <p:spPr>
          <a:xfrm>
            <a:off x="7713402" y="347296"/>
            <a:ext cx="62328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DBE67-2B28-41FD-9551-C4E7A2A21310}"/>
              </a:ext>
            </a:extLst>
          </p:cNvPr>
          <p:cNvSpPr txBox="1"/>
          <p:nvPr/>
        </p:nvSpPr>
        <p:spPr>
          <a:xfrm>
            <a:off x="2733913" y="1107129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033E75-7A79-45BB-AA64-54176C7B275D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EFB7F-90BA-4796-BDDC-9EB00FDAC621}"/>
              </a:ext>
            </a:extLst>
          </p:cNvPr>
          <p:cNvCxnSpPr>
            <a:cxnSpLocks/>
          </p:cNvCxnSpPr>
          <p:nvPr/>
        </p:nvCxnSpPr>
        <p:spPr>
          <a:xfrm flipH="1">
            <a:off x="7325958" y="2976465"/>
            <a:ext cx="1652018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0F5E25-D25F-4B90-9E3C-93EB34AB2F4E}"/>
              </a:ext>
            </a:extLst>
          </p:cNvPr>
          <p:cNvCxnSpPr/>
          <p:nvPr/>
        </p:nvCxnSpPr>
        <p:spPr>
          <a:xfrm flipH="1">
            <a:off x="594489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64853677-52EC-47D1-985F-C725D6D282B0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E2036C2-201D-48C4-BCC8-AFB6F15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B1DA02-365C-4590-AFFA-2D3BA6C328B0}"/>
              </a:ext>
            </a:extLst>
          </p:cNvPr>
          <p:cNvSpPr/>
          <p:nvPr/>
        </p:nvSpPr>
        <p:spPr>
          <a:xfrm>
            <a:off x="7196606" y="330222"/>
            <a:ext cx="5476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6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2847C78-100F-424B-9516-5EE984E9E222}"/>
              </a:ext>
            </a:extLst>
          </p:cNvPr>
          <p:cNvSpPr/>
          <p:nvPr/>
        </p:nvSpPr>
        <p:spPr>
          <a:xfrm>
            <a:off x="6132225" y="2497883"/>
            <a:ext cx="709636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0B45BF8F-CBA3-480E-AE3B-55311170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122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6343A-252E-41E6-8D1F-6EAC0E021D6D}"/>
              </a:ext>
            </a:extLst>
          </p:cNvPr>
          <p:cNvSpPr txBox="1"/>
          <p:nvPr/>
        </p:nvSpPr>
        <p:spPr>
          <a:xfrm>
            <a:off x="2614594" y="115725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294E6-02F5-4452-98CD-18B4C333B2A7}"/>
              </a:ext>
            </a:extLst>
          </p:cNvPr>
          <p:cNvSpPr txBox="1"/>
          <p:nvPr/>
        </p:nvSpPr>
        <p:spPr>
          <a:xfrm>
            <a:off x="2431509" y="1120879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7294C3-7BEB-4735-8155-59E872E79A8F}"/>
              </a:ext>
            </a:extLst>
          </p:cNvPr>
          <p:cNvSpPr/>
          <p:nvPr/>
        </p:nvSpPr>
        <p:spPr>
          <a:xfrm>
            <a:off x="7167242" y="347295"/>
            <a:ext cx="11237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× 6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BD01B37E-3E4F-41E4-9034-5AC8072F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528213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1E0DB9E2-5F92-4B8F-A577-692F19BA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60950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4788305-E457-46AA-8098-6317255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10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96B2AFE-66A6-46A3-B9C2-DFE64231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A4B682D6-C320-46A4-BE25-F2F5C623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66EA9-83C7-411F-A4F2-DB9B93CC270E}"/>
              </a:ext>
            </a:extLst>
          </p:cNvPr>
          <p:cNvSpPr/>
          <p:nvPr/>
        </p:nvSpPr>
        <p:spPr>
          <a:xfrm>
            <a:off x="9266938" y="233441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96F2761-4F86-4B70-B5AA-C6F45206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985" y="3578764"/>
            <a:ext cx="9104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س</a:t>
            </a:r>
            <a:r>
              <a:rPr lang="ar-BH" sz="3600" baseline="30000" dirty="0"/>
              <a:t>2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F4167250-A8B0-43BE-91C1-77E0C1BA9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4D55BB-2258-4A35-8C84-4DE799B06D27}"/>
              </a:ext>
            </a:extLst>
          </p:cNvPr>
          <p:cNvSpPr/>
          <p:nvPr/>
        </p:nvSpPr>
        <p:spPr>
          <a:xfrm>
            <a:off x="7325958" y="2334410"/>
            <a:ext cx="169764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94410B52-FAD8-42AC-A451-4C12ECB8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95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12س</a:t>
            </a:r>
            <a:endParaRPr lang="ar-BH" sz="3600" baseline="30000" dirty="0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B6B7D2B-F1EB-497A-A185-647F8FE0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DC4D6-CD09-4CA7-A22B-2E2F048C6E0F}"/>
              </a:ext>
            </a:extLst>
          </p:cNvPr>
          <p:cNvSpPr/>
          <p:nvPr/>
        </p:nvSpPr>
        <p:spPr>
          <a:xfrm>
            <a:off x="5913126" y="2334410"/>
            <a:ext cx="113069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583C3D0C-EEBE-46F3-9C02-0E350DAB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133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36</a:t>
            </a:r>
            <a:endParaRPr lang="ar-BH" sz="3600" baseline="300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5EC82E-88E4-4C24-986B-DB64564C0C9A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1129170" y="248907"/>
            <a:chExt cx="11013767" cy="573731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6B88E-BE1C-4C18-B869-F5BED8307B65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FB9288-5656-4350-A6AC-EDC28E9D6F39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9DD1655-BBE2-41B8-94BA-C16D13423C12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4F74D85-BF06-4D25-B809-044C107E2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87C0B27-B714-40A5-B617-ED958012FED5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6336934-5913-485B-9BF2-ABBF1241003B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440C0EC2-4559-4E60-94D9-B7AE968AFCA4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Text Box 42">
                  <a:extLst>
                    <a:ext uri="{FF2B5EF4-FFF2-40B4-BE49-F238E27FC236}">
                      <a16:creationId xmlns:a16="http://schemas.microsoft.com/office/drawing/2014/main" id="{B42A8417-C27E-48A9-B908-83ACB6CBDABB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1" name="سداسي 3">
              <a:extLst>
                <a:ext uri="{FF2B5EF4-FFF2-40B4-BE49-F238E27FC236}">
                  <a16:creationId xmlns:a16="http://schemas.microsoft.com/office/drawing/2014/main" id="{88745D0E-4EF8-4B6A-8547-78A61EF05484}"/>
                </a:ext>
              </a:extLst>
            </p:cNvPr>
            <p:cNvSpPr/>
            <p:nvPr/>
          </p:nvSpPr>
          <p:spPr>
            <a:xfrm>
              <a:off x="11122090" y="1305291"/>
              <a:ext cx="1018871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4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039 0.3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15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8294 0.3196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1597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02149 0.3106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1553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22" grpId="0" animBg="1"/>
      <p:bldP spid="23" grpId="0"/>
      <p:bldP spid="24" grpId="0"/>
      <p:bldP spid="24" grpId="1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1" grpId="0"/>
      <p:bldP spid="34" grpId="0"/>
      <p:bldP spid="35" grpId="0"/>
      <p:bldP spid="36" grpId="0"/>
      <p:bldP spid="37" grpId="0"/>
      <p:bldP spid="33" grpId="0" animBg="1"/>
      <p:bldP spid="33" grpId="1" animBg="1"/>
      <p:bldP spid="39" grpId="0"/>
      <p:bldP spid="40" grpId="0"/>
      <p:bldP spid="41" grpId="0" animBg="1"/>
      <p:bldP spid="41" grpId="1" animBg="1"/>
      <p:bldP spid="42" grpId="0"/>
      <p:bldP spid="43" grpId="0"/>
      <p:bldP spid="44" grpId="0" animBg="1"/>
      <p:bldP spid="44" grpId="1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95EC82E-88E4-4C24-986B-DB64564C0C9A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1129170" y="248907"/>
            <a:chExt cx="11013767" cy="573731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6B88E-BE1C-4C18-B869-F5BED8307B65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FB9288-5656-4350-A6AC-EDC28E9D6F39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9DD1655-BBE2-41B8-94BA-C16D13423C12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4F74D85-BF06-4D25-B809-044C107E2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87C0B27-B714-40A5-B617-ED958012FED5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6336934-5913-485B-9BF2-ABBF1241003B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440C0EC2-4559-4E60-94D9-B7AE968AFCA4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Text Box 42">
                  <a:extLst>
                    <a:ext uri="{FF2B5EF4-FFF2-40B4-BE49-F238E27FC236}">
                      <a16:creationId xmlns:a16="http://schemas.microsoft.com/office/drawing/2014/main" id="{B42A8417-C27E-48A9-B908-83ACB6CBDABB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1" name="سداسي 3">
              <a:extLst>
                <a:ext uri="{FF2B5EF4-FFF2-40B4-BE49-F238E27FC236}">
                  <a16:creationId xmlns:a16="http://schemas.microsoft.com/office/drawing/2014/main" id="{88745D0E-4EF8-4B6A-8547-78A61EF05484}"/>
                </a:ext>
              </a:extLst>
            </p:cNvPr>
            <p:cNvSpPr/>
            <p:nvPr/>
          </p:nvSpPr>
          <p:spPr>
            <a:xfrm>
              <a:off x="11122090" y="1305291"/>
              <a:ext cx="1018871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A0DDFFF-B10C-4DBB-BA45-8B77F3C40B4A}"/>
              </a:ext>
            </a:extLst>
          </p:cNvPr>
          <p:cNvSpPr/>
          <p:nvPr/>
        </p:nvSpPr>
        <p:spPr>
          <a:xfrm>
            <a:off x="6403818" y="347297"/>
            <a:ext cx="3389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( 5ن + 7 )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E7B930-9E8B-4863-B400-688C8331289C}"/>
              </a:ext>
            </a:extLst>
          </p:cNvPr>
          <p:cNvSpPr/>
          <p:nvPr/>
        </p:nvSpPr>
        <p:spPr>
          <a:xfrm>
            <a:off x="6553201" y="173763"/>
            <a:ext cx="1828799" cy="81986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F54F9A3-1CF0-4C29-906F-AFAD5CCA5194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1B74E6-4E9D-408B-A5D2-AFADA509DBC9}"/>
              </a:ext>
            </a:extLst>
          </p:cNvPr>
          <p:cNvSpPr txBox="1"/>
          <p:nvPr/>
        </p:nvSpPr>
        <p:spPr>
          <a:xfrm>
            <a:off x="2759510" y="1107130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001E51-75E6-4E8D-BEB2-489039D7E1B6}"/>
              </a:ext>
            </a:extLst>
          </p:cNvPr>
          <p:cNvSpPr/>
          <p:nvPr/>
        </p:nvSpPr>
        <p:spPr>
          <a:xfrm>
            <a:off x="7480943" y="347296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5ن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5A9AD2-FD24-4640-A71E-0AB440BC2CCB}"/>
              </a:ext>
            </a:extLst>
          </p:cNvPr>
          <p:cNvSpPr txBox="1"/>
          <p:nvPr/>
        </p:nvSpPr>
        <p:spPr>
          <a:xfrm>
            <a:off x="2733913" y="1107129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3F928A-99C3-4297-B3F3-F511591887F3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7899EE-D190-45A1-AAF7-B2550570F655}"/>
              </a:ext>
            </a:extLst>
          </p:cNvPr>
          <p:cNvCxnSpPr>
            <a:cxnSpLocks/>
          </p:cNvCxnSpPr>
          <p:nvPr/>
        </p:nvCxnSpPr>
        <p:spPr>
          <a:xfrm flipH="1">
            <a:off x="7325958" y="2976465"/>
            <a:ext cx="1652018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EC54A54-3BD0-4D69-B7BF-D4E7D8567C15}"/>
              </a:ext>
            </a:extLst>
          </p:cNvPr>
          <p:cNvCxnSpPr/>
          <p:nvPr/>
        </p:nvCxnSpPr>
        <p:spPr>
          <a:xfrm flipH="1">
            <a:off x="594489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Double Bracket 65">
            <a:extLst>
              <a:ext uri="{FF2B5EF4-FFF2-40B4-BE49-F238E27FC236}">
                <a16:creationId xmlns:a16="http://schemas.microsoft.com/office/drawing/2014/main" id="{08D07ED0-655E-412D-A04B-CE051945C34D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E4F59BDA-FC33-4198-895E-2E9D68F8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7191831-DED5-4592-B60D-2A01EBDB74EA}"/>
              </a:ext>
            </a:extLst>
          </p:cNvPr>
          <p:cNvSpPr/>
          <p:nvPr/>
        </p:nvSpPr>
        <p:spPr>
          <a:xfrm>
            <a:off x="7084003" y="347296"/>
            <a:ext cx="4976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Double Bracket 68">
            <a:extLst>
              <a:ext uri="{FF2B5EF4-FFF2-40B4-BE49-F238E27FC236}">
                <a16:creationId xmlns:a16="http://schemas.microsoft.com/office/drawing/2014/main" id="{7D5F01DD-6E10-4FD1-AF50-0E29E4D1AACB}"/>
              </a:ext>
            </a:extLst>
          </p:cNvPr>
          <p:cNvSpPr/>
          <p:nvPr/>
        </p:nvSpPr>
        <p:spPr>
          <a:xfrm>
            <a:off x="6132225" y="2497883"/>
            <a:ext cx="709636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33C535F3-F81B-40D9-B9C3-B0C3D7A7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122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45001B-73CC-42BA-963A-5B8EC88F9D4E}"/>
              </a:ext>
            </a:extLst>
          </p:cNvPr>
          <p:cNvSpPr txBox="1"/>
          <p:nvPr/>
        </p:nvSpPr>
        <p:spPr>
          <a:xfrm>
            <a:off x="2614594" y="115725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6D40B2-E8AA-4B62-B985-5EC01F693712}"/>
              </a:ext>
            </a:extLst>
          </p:cNvPr>
          <p:cNvSpPr txBox="1"/>
          <p:nvPr/>
        </p:nvSpPr>
        <p:spPr>
          <a:xfrm>
            <a:off x="2431509" y="1120879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2BDFA-6E19-4962-8175-B66C082A927A}"/>
              </a:ext>
            </a:extLst>
          </p:cNvPr>
          <p:cNvSpPr/>
          <p:nvPr/>
        </p:nvSpPr>
        <p:spPr>
          <a:xfrm>
            <a:off x="6828197" y="329704"/>
            <a:ext cx="14750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5ن × 7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3B8866C4-6D06-496A-8691-F9C2D627F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528213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5B33E23D-9104-41DE-95B7-56E75DC9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60950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B04D851B-3A21-4DA0-9F3F-25CB9DEAE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10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29AADC85-C9E4-41C7-AF96-A134D187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6A9FDEC2-8CF6-44C7-8739-6C2D4121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99F2F5-C810-4B6A-9465-E7764B768477}"/>
              </a:ext>
            </a:extLst>
          </p:cNvPr>
          <p:cNvSpPr/>
          <p:nvPr/>
        </p:nvSpPr>
        <p:spPr>
          <a:xfrm>
            <a:off x="9266938" y="233441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2512D701-374B-43EE-9295-E22F4E7C9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84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25ن</a:t>
            </a:r>
            <a:r>
              <a:rPr lang="ar-BH" sz="3600" baseline="30000" dirty="0"/>
              <a:t>2</a:t>
            </a: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FD3CC219-8AE7-4C89-9E48-DB25A5F0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CD15B1-6575-4183-9EBB-741FFEBF919D}"/>
              </a:ext>
            </a:extLst>
          </p:cNvPr>
          <p:cNvSpPr/>
          <p:nvPr/>
        </p:nvSpPr>
        <p:spPr>
          <a:xfrm>
            <a:off x="7325958" y="2334410"/>
            <a:ext cx="169764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880C6B30-F7BC-447B-827C-B64AD2DE5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95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70ن</a:t>
            </a:r>
            <a:endParaRPr lang="ar-BH" sz="3600" baseline="30000" dirty="0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A8D12911-40FF-4F09-A51B-BB42FE4E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6BD0992-5500-4B01-ACC7-2289DEB6D20F}"/>
              </a:ext>
            </a:extLst>
          </p:cNvPr>
          <p:cNvSpPr/>
          <p:nvPr/>
        </p:nvSpPr>
        <p:spPr>
          <a:xfrm>
            <a:off x="5913126" y="2334410"/>
            <a:ext cx="113069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1B1EC223-3374-47C2-806D-7B3950A2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133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49</a:t>
            </a:r>
            <a:endParaRPr lang="ar-BH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5169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15963 0.3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1530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06705 0.310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550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2591 0.316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158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9" grpId="0" animBg="1"/>
      <p:bldP spid="59" grpId="1" animBg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6" grpId="0" animBg="1"/>
      <p:bldP spid="67" grpId="0"/>
      <p:bldP spid="68" grpId="0"/>
      <p:bldP spid="68" grpId="1"/>
      <p:bldP spid="69" grpId="0" animBg="1"/>
      <p:bldP spid="70" grpId="0"/>
      <p:bldP spid="71" grpId="0" animBg="1"/>
      <p:bldP spid="71" grpId="1" animBg="1"/>
      <p:bldP spid="72" grpId="0" animBg="1"/>
      <p:bldP spid="72" grpId="1" animBg="1"/>
      <p:bldP spid="73" grpId="0"/>
      <p:bldP spid="73" grpId="1"/>
      <p:bldP spid="74" grpId="0"/>
      <p:bldP spid="75" grpId="0"/>
      <p:bldP spid="76" grpId="0"/>
      <p:bldP spid="77" grpId="0"/>
      <p:bldP spid="78" grpId="0"/>
      <p:bldP spid="79" grpId="0" animBg="1"/>
      <p:bldP spid="79" grpId="1" animBg="1"/>
      <p:bldP spid="80" grpId="0"/>
      <p:bldP spid="81" grpId="0"/>
      <p:bldP spid="82" grpId="0" animBg="1"/>
      <p:bldP spid="82" grpId="1" animBg="1"/>
      <p:bldP spid="83" grpId="0"/>
      <p:bldP spid="84" grpId="0"/>
      <p:bldP spid="85" grpId="0" animBg="1"/>
      <p:bldP spid="85" grpId="1" animBg="1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95EC82E-88E4-4C24-986B-DB64564C0C9A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1129170" y="248907"/>
            <a:chExt cx="11013767" cy="573731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6B88E-BE1C-4C18-B869-F5BED8307B65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FB9288-5656-4350-A6AC-EDC28E9D6F39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9DD1655-BBE2-41B8-94BA-C16D13423C12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4F74D85-BF06-4D25-B809-044C107E2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87C0B27-B714-40A5-B617-ED958012FED5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6336934-5913-485B-9BF2-ABBF1241003B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440C0EC2-4559-4E60-94D9-B7AE968AFCA4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Text Box 42">
                  <a:extLst>
                    <a:ext uri="{FF2B5EF4-FFF2-40B4-BE49-F238E27FC236}">
                      <a16:creationId xmlns:a16="http://schemas.microsoft.com/office/drawing/2014/main" id="{B42A8417-C27E-48A9-B908-83ACB6CBDABB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1" name="سداسي 3">
              <a:extLst>
                <a:ext uri="{FF2B5EF4-FFF2-40B4-BE49-F238E27FC236}">
                  <a16:creationId xmlns:a16="http://schemas.microsoft.com/office/drawing/2014/main" id="{88745D0E-4EF8-4B6A-8547-78A61EF05484}"/>
                </a:ext>
              </a:extLst>
            </p:cNvPr>
            <p:cNvSpPr/>
            <p:nvPr/>
          </p:nvSpPr>
          <p:spPr>
            <a:xfrm>
              <a:off x="11122090" y="1305291"/>
              <a:ext cx="1018871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A0DDFFF-B10C-4DBB-BA45-8B77F3C40B4A}"/>
              </a:ext>
            </a:extLst>
          </p:cNvPr>
          <p:cNvSpPr/>
          <p:nvPr/>
        </p:nvSpPr>
        <p:spPr>
          <a:xfrm>
            <a:off x="4267200" y="347297"/>
            <a:ext cx="552589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( 4ص + 6ه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( 4ص + 6ه )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D35EA927-1D53-42B5-8E5D-EF04FA18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032" y="1606205"/>
            <a:ext cx="3725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( 4ص + 6ه ) ( 4ص + 6ه )</a:t>
            </a:r>
            <a:endParaRPr lang="en-US" altLang="en-US" dirty="0"/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0C78ACE5-2276-4AC4-B427-95217C3F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34" y="1606205"/>
            <a:ext cx="24336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= ( 4ص + 6ه )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F76E842-8CC1-4E42-9550-7EFB40D9241C}"/>
              </a:ext>
            </a:extLst>
          </p:cNvPr>
          <p:cNvSpPr/>
          <p:nvPr/>
        </p:nvSpPr>
        <p:spPr>
          <a:xfrm>
            <a:off x="4387197" y="173763"/>
            <a:ext cx="4076758" cy="99812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E072F85-3EB3-46D1-9F13-29050992061E}"/>
              </a:ext>
            </a:extLst>
          </p:cNvPr>
          <p:cNvSpPr txBox="1"/>
          <p:nvPr/>
        </p:nvSpPr>
        <p:spPr>
          <a:xfrm>
            <a:off x="1097404" y="1003502"/>
            <a:ext cx="3015430" cy="584775"/>
          </a:xfrm>
          <a:prstGeom prst="wedgeRectCallout">
            <a:avLst>
              <a:gd name="adj1" fmla="val 58868"/>
              <a:gd name="adj2" fmla="val -8907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ثنائية حد في نفسها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B2C419A-0C7F-49CB-B516-4401FC740E63}"/>
              </a:ext>
            </a:extLst>
          </p:cNvPr>
          <p:cNvSpPr txBox="1"/>
          <p:nvPr/>
        </p:nvSpPr>
        <p:spPr>
          <a:xfrm>
            <a:off x="1114589" y="713597"/>
            <a:ext cx="3015430" cy="1077218"/>
          </a:xfrm>
          <a:prstGeom prst="wedgeRectCallout">
            <a:avLst>
              <a:gd name="adj1" fmla="val 21652"/>
              <a:gd name="adj2" fmla="val -4642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ثنائية حد في نفسها يساوي ثنائية حد تربيع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7FAD8B1-EB3B-49E1-88AF-0D6EC1052296}"/>
              </a:ext>
            </a:extLst>
          </p:cNvPr>
          <p:cNvSpPr/>
          <p:nvPr/>
        </p:nvSpPr>
        <p:spPr>
          <a:xfrm>
            <a:off x="4267201" y="1461788"/>
            <a:ext cx="1960134" cy="88389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DAF6602-5620-4104-9D50-68BF12D0D9F0}"/>
              </a:ext>
            </a:extLst>
          </p:cNvPr>
          <p:cNvSpPr txBox="1"/>
          <p:nvPr/>
        </p:nvSpPr>
        <p:spPr>
          <a:xfrm>
            <a:off x="1636201" y="2416010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058B158-C406-44F6-B500-00EF3D822178}"/>
              </a:ext>
            </a:extLst>
          </p:cNvPr>
          <p:cNvSpPr txBox="1"/>
          <p:nvPr/>
        </p:nvSpPr>
        <p:spPr>
          <a:xfrm>
            <a:off x="1135178" y="2406742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648D694-4718-4EE8-82A3-C64E43D9FA74}"/>
              </a:ext>
            </a:extLst>
          </p:cNvPr>
          <p:cNvSpPr/>
          <p:nvPr/>
        </p:nvSpPr>
        <p:spPr>
          <a:xfrm>
            <a:off x="5296943" y="1606204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4ص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82C15E4-D1CF-47FA-9474-E5FA226168F0}"/>
              </a:ext>
            </a:extLst>
          </p:cNvPr>
          <p:cNvSpPr txBox="1"/>
          <p:nvPr/>
        </p:nvSpPr>
        <p:spPr>
          <a:xfrm>
            <a:off x="1135178" y="239309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90EE8D6-E795-426E-BFFD-D2E66FF792E3}"/>
              </a:ext>
            </a:extLst>
          </p:cNvPr>
          <p:cNvCxnSpPr/>
          <p:nvPr/>
        </p:nvCxnSpPr>
        <p:spPr>
          <a:xfrm flipH="1">
            <a:off x="7185429" y="4264490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D6E549D-2199-4243-817F-025D121433EE}"/>
              </a:ext>
            </a:extLst>
          </p:cNvPr>
          <p:cNvCxnSpPr>
            <a:cxnSpLocks/>
          </p:cNvCxnSpPr>
          <p:nvPr/>
        </p:nvCxnSpPr>
        <p:spPr>
          <a:xfrm flipH="1">
            <a:off x="4838441" y="4264490"/>
            <a:ext cx="1971452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02AA4F5-1827-44F6-AC07-4FBCAB3CB3C3}"/>
              </a:ext>
            </a:extLst>
          </p:cNvPr>
          <p:cNvCxnSpPr/>
          <p:nvPr/>
        </p:nvCxnSpPr>
        <p:spPr>
          <a:xfrm flipH="1">
            <a:off x="3422242" y="4264490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Double Bracket 126">
            <a:extLst>
              <a:ext uri="{FF2B5EF4-FFF2-40B4-BE49-F238E27FC236}">
                <a16:creationId xmlns:a16="http://schemas.microsoft.com/office/drawing/2014/main" id="{CEF79A1A-924E-4134-8EBA-E2B0B3252728}"/>
              </a:ext>
            </a:extLst>
          </p:cNvPr>
          <p:cNvSpPr/>
          <p:nvPr/>
        </p:nvSpPr>
        <p:spPr>
          <a:xfrm>
            <a:off x="7277691" y="3786882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FBA6C9A3-11DB-486F-B862-D9CCEAE05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988" y="3519229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4595D7-A27F-453B-82A2-2206E84DE8E8}"/>
              </a:ext>
            </a:extLst>
          </p:cNvPr>
          <p:cNvSpPr/>
          <p:nvPr/>
        </p:nvSpPr>
        <p:spPr>
          <a:xfrm>
            <a:off x="4448269" y="1597240"/>
            <a:ext cx="8737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6ه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0" name="Double Bracket 129">
            <a:extLst>
              <a:ext uri="{FF2B5EF4-FFF2-40B4-BE49-F238E27FC236}">
                <a16:creationId xmlns:a16="http://schemas.microsoft.com/office/drawing/2014/main" id="{95E00B31-8D8B-45AC-9A8E-6DB843B13E23}"/>
              </a:ext>
            </a:extLst>
          </p:cNvPr>
          <p:cNvSpPr/>
          <p:nvPr/>
        </p:nvSpPr>
        <p:spPr>
          <a:xfrm>
            <a:off x="3470640" y="3785908"/>
            <a:ext cx="923224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31" name="Text Box 87">
            <a:extLst>
              <a:ext uri="{FF2B5EF4-FFF2-40B4-BE49-F238E27FC236}">
                <a16:creationId xmlns:a16="http://schemas.microsoft.com/office/drawing/2014/main" id="{0A243A65-887E-483B-8DFE-77AD93586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538" y="3518255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6A2C9DA-0991-4275-860D-5104510CBAB9}"/>
              </a:ext>
            </a:extLst>
          </p:cNvPr>
          <p:cNvSpPr txBox="1"/>
          <p:nvPr/>
        </p:nvSpPr>
        <p:spPr>
          <a:xfrm>
            <a:off x="1097404" y="2417627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12DCD7F-40AF-41B8-B155-5873F4BD785F}"/>
              </a:ext>
            </a:extLst>
          </p:cNvPr>
          <p:cNvSpPr txBox="1"/>
          <p:nvPr/>
        </p:nvSpPr>
        <p:spPr>
          <a:xfrm>
            <a:off x="863909" y="2391470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A6CBD5C-7A8E-4C16-80D0-44DE988F5067}"/>
              </a:ext>
            </a:extLst>
          </p:cNvPr>
          <p:cNvSpPr/>
          <p:nvPr/>
        </p:nvSpPr>
        <p:spPr>
          <a:xfrm>
            <a:off x="4410025" y="1588277"/>
            <a:ext cx="17796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4ص × 6ه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A2B1B095-D785-4D5C-8AFC-CD5801F0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640" y="3816238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AC36CCB1-335E-422F-9970-93BCAA817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496" y="3897528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D7EF315B-748D-4B40-93C1-731370C5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220" y="389752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2768BEDE-CDEB-4509-B99B-BEDB6AFA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23" y="3901568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6F010A08-B4F8-4859-A458-60BB64C7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158" y="489317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7E0EFCA-64D6-4D4B-8918-D116D3104E68}"/>
              </a:ext>
            </a:extLst>
          </p:cNvPr>
          <p:cNvSpPr/>
          <p:nvPr/>
        </p:nvSpPr>
        <p:spPr>
          <a:xfrm>
            <a:off x="7098855" y="3622435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7BA83707-C2B5-4BE6-9EEC-556710339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3" y="4866789"/>
            <a:ext cx="118425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16ص</a:t>
            </a:r>
            <a:r>
              <a:rPr lang="ar-BH" sz="3600" baseline="30000" dirty="0"/>
              <a:t>2</a:t>
            </a: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17B0C86E-EEA2-401C-BDFD-48CF796C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82" y="49307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888E72C-CD73-4008-BF09-45777D36B4EA}"/>
              </a:ext>
            </a:extLst>
          </p:cNvPr>
          <p:cNvSpPr/>
          <p:nvPr/>
        </p:nvSpPr>
        <p:spPr>
          <a:xfrm>
            <a:off x="4927846" y="3622433"/>
            <a:ext cx="189025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4" name="Text Box 87">
            <a:extLst>
              <a:ext uri="{FF2B5EF4-FFF2-40B4-BE49-F238E27FC236}">
                <a16:creationId xmlns:a16="http://schemas.microsoft.com/office/drawing/2014/main" id="{F569FFA8-D643-41F6-9380-88C8978D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558" y="4866789"/>
            <a:ext cx="14283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48ص ه</a:t>
            </a:r>
            <a:endParaRPr lang="ar-BH" sz="3600" baseline="30000" dirty="0"/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DA79E425-F8CA-4AEF-8940-AE8F8E27D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38" y="4866789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3F90C0A-E7B5-4CA2-AABC-F9C9C64FA87F}"/>
              </a:ext>
            </a:extLst>
          </p:cNvPr>
          <p:cNvSpPr/>
          <p:nvPr/>
        </p:nvSpPr>
        <p:spPr>
          <a:xfrm>
            <a:off x="3323079" y="3622434"/>
            <a:ext cx="120238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7" name="Text Box 87">
            <a:extLst>
              <a:ext uri="{FF2B5EF4-FFF2-40B4-BE49-F238E27FC236}">
                <a16:creationId xmlns:a16="http://schemas.microsoft.com/office/drawing/2014/main" id="{3738BBA1-EB2C-48F0-8CC8-2E574FAA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044" y="4866789"/>
            <a:ext cx="12333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36ه</a:t>
            </a:r>
            <a:r>
              <a:rPr lang="ar-BH" sz="36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89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15664 0.3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530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7578 0.3108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1553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177 0.3104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550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/>
      <p:bldP spid="122" grpId="1"/>
      <p:bldP spid="123" grpId="0" animBg="1"/>
      <p:bldP spid="123" grpId="1" animBg="1"/>
      <p:bldP spid="127" grpId="0" animBg="1"/>
      <p:bldP spid="128" grpId="0"/>
      <p:bldP spid="129" grpId="0"/>
      <p:bldP spid="129" grpId="1"/>
      <p:bldP spid="130" grpId="0" animBg="1"/>
      <p:bldP spid="131" grpId="0"/>
      <p:bldP spid="132" grpId="0" animBg="1"/>
      <p:bldP spid="132" grpId="1" animBg="1"/>
      <p:bldP spid="133" grpId="0" animBg="1"/>
      <p:bldP spid="133" grpId="1" animBg="1"/>
      <p:bldP spid="134" grpId="0"/>
      <p:bldP spid="134" grpId="1"/>
      <p:bldP spid="135" grpId="0"/>
      <p:bldP spid="136" grpId="0"/>
      <p:bldP spid="137" grpId="0"/>
      <p:bldP spid="138" grpId="0"/>
      <p:bldP spid="139" grpId="0"/>
      <p:bldP spid="140" grpId="0" animBg="1"/>
      <p:bldP spid="140" grpId="1" animBg="1"/>
      <p:bldP spid="141" grpId="0"/>
      <p:bldP spid="142" grpId="0"/>
      <p:bldP spid="143" grpId="0" animBg="1"/>
      <p:bldP spid="143" grpId="1" animBg="1"/>
      <p:bldP spid="144" grpId="0"/>
      <p:bldP spid="145" grpId="0"/>
      <p:bldP spid="146" grpId="0" animBg="1"/>
      <p:bldP spid="146" grpId="1" animBg="1"/>
      <p:bldP spid="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95EC82E-88E4-4C24-986B-DB64564C0C9A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1129170" y="248907"/>
            <a:chExt cx="11013767" cy="573731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6B88E-BE1C-4C18-B869-F5BED8307B65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FB9288-5656-4350-A6AC-EDC28E9D6F39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9DD1655-BBE2-41B8-94BA-C16D13423C12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4F74D85-BF06-4D25-B809-044C107E2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87C0B27-B714-40A5-B617-ED958012FED5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6336934-5913-485B-9BF2-ABBF1241003B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440C0EC2-4559-4E60-94D9-B7AE968AFCA4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Text Box 42">
                  <a:extLst>
                    <a:ext uri="{FF2B5EF4-FFF2-40B4-BE49-F238E27FC236}">
                      <a16:creationId xmlns:a16="http://schemas.microsoft.com/office/drawing/2014/main" id="{B42A8417-C27E-48A9-B908-83ACB6CBDABB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1" name="سداسي 3">
              <a:extLst>
                <a:ext uri="{FF2B5EF4-FFF2-40B4-BE49-F238E27FC236}">
                  <a16:creationId xmlns:a16="http://schemas.microsoft.com/office/drawing/2014/main" id="{88745D0E-4EF8-4B6A-8547-78A61EF05484}"/>
                </a:ext>
              </a:extLst>
            </p:cNvPr>
            <p:cNvSpPr/>
            <p:nvPr/>
          </p:nvSpPr>
          <p:spPr>
            <a:xfrm>
              <a:off x="11122090" y="1305291"/>
              <a:ext cx="1018871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A0DDFFF-B10C-4DBB-BA45-8B77F3C40B4A}"/>
              </a:ext>
            </a:extLst>
          </p:cNvPr>
          <p:cNvSpPr/>
          <p:nvPr/>
        </p:nvSpPr>
        <p:spPr>
          <a:xfrm>
            <a:off x="5541818" y="347297"/>
            <a:ext cx="4251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 مما يأتي ناتج (3س + 10)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D35EA927-1D53-42B5-8E5D-EF04FA18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06205"/>
            <a:ext cx="22721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أ ) 9س</a:t>
            </a:r>
            <a:r>
              <a:rPr lang="ar-BH" baseline="30000" dirty="0"/>
              <a:t>2</a:t>
            </a:r>
            <a:r>
              <a:rPr lang="ar-BH" dirty="0"/>
              <a:t> + 100</a:t>
            </a:r>
            <a:endParaRPr lang="en-US" altLang="en-US" dirty="0"/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6917F07E-60B9-4E08-A528-6EC2B188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41947"/>
            <a:ext cx="22721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ب) 6س</a:t>
            </a:r>
            <a:r>
              <a:rPr lang="ar-BH" baseline="30000" dirty="0"/>
              <a:t>2</a:t>
            </a:r>
            <a:r>
              <a:rPr lang="ar-BH" dirty="0"/>
              <a:t> + 20</a:t>
            </a:r>
            <a:endParaRPr lang="en-US" altLang="en-US" dirty="0"/>
          </a:p>
        </p:txBody>
      </p:sp>
      <p:sp>
        <p:nvSpPr>
          <p:cNvPr id="59" name="Text Box 87">
            <a:extLst>
              <a:ext uri="{FF2B5EF4-FFF2-40B4-BE49-F238E27FC236}">
                <a16:creationId xmlns:a16="http://schemas.microsoft.com/office/drawing/2014/main" id="{CDBF22A0-FE3B-4FA8-8D96-4D06D05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38" y="3567744"/>
            <a:ext cx="33805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جـ) 9س</a:t>
            </a:r>
            <a:r>
              <a:rPr lang="ar-BH" baseline="30000" dirty="0"/>
              <a:t>2</a:t>
            </a:r>
            <a:r>
              <a:rPr lang="ar-BH" dirty="0"/>
              <a:t> + 30س + 100</a:t>
            </a:r>
            <a:endParaRPr lang="en-US" altLang="en-US" dirty="0"/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75E81563-4171-4834-9936-5E23B50A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38" y="4605464"/>
            <a:ext cx="33805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د) 9س</a:t>
            </a:r>
            <a:r>
              <a:rPr lang="ar-BH" baseline="30000" dirty="0"/>
              <a:t>2</a:t>
            </a:r>
            <a:r>
              <a:rPr lang="ar-BH" dirty="0"/>
              <a:t> + 60س + 100</a:t>
            </a:r>
            <a:endParaRPr lang="en-US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879826-82E2-4A19-9D65-EFE0DD5F27A3}"/>
              </a:ext>
            </a:extLst>
          </p:cNvPr>
          <p:cNvSpPr txBox="1"/>
          <p:nvPr/>
        </p:nvSpPr>
        <p:spPr>
          <a:xfrm>
            <a:off x="1649617" y="766682"/>
            <a:ext cx="3069410" cy="1077218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ناتج مربع مجموع حدين سيكون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2CBE92-619E-4B43-AF64-FECA9CFF0D14}"/>
              </a:ext>
            </a:extLst>
          </p:cNvPr>
          <p:cNvSpPr txBox="1"/>
          <p:nvPr/>
        </p:nvSpPr>
        <p:spPr>
          <a:xfrm>
            <a:off x="1797743" y="852152"/>
            <a:ext cx="3069410" cy="1077218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لذا يمكن استبعاد البديلين أ وَ ب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DF24B22-2085-48A5-8E8A-09B7F007608A}"/>
              </a:ext>
            </a:extLst>
          </p:cNvPr>
          <p:cNvSpPr/>
          <p:nvPr/>
        </p:nvSpPr>
        <p:spPr>
          <a:xfrm>
            <a:off x="6978884" y="1984282"/>
            <a:ext cx="1899714" cy="1496291"/>
          </a:xfrm>
          <a:custGeom>
            <a:avLst/>
            <a:gdLst>
              <a:gd name="connsiteX0" fmla="*/ 1899714 w 1899714"/>
              <a:gd name="connsiteY0" fmla="*/ 0 h 1496291"/>
              <a:gd name="connsiteX1" fmla="*/ 1899714 w 1899714"/>
              <a:gd name="connsiteY1" fmla="*/ 0 h 1496291"/>
              <a:gd name="connsiteX2" fmla="*/ 1303969 w 1899714"/>
              <a:gd name="connsiteY2" fmla="*/ 498763 h 1496291"/>
              <a:gd name="connsiteX3" fmla="*/ 1151569 w 1899714"/>
              <a:gd name="connsiteY3" fmla="*/ 637309 h 1496291"/>
              <a:gd name="connsiteX4" fmla="*/ 832914 w 1899714"/>
              <a:gd name="connsiteY4" fmla="*/ 942109 h 1496291"/>
              <a:gd name="connsiteX5" fmla="*/ 680514 w 1899714"/>
              <a:gd name="connsiteY5" fmla="*/ 1039091 h 1496291"/>
              <a:gd name="connsiteX6" fmla="*/ 583533 w 1899714"/>
              <a:gd name="connsiteY6" fmla="*/ 1122218 h 1496291"/>
              <a:gd name="connsiteX7" fmla="*/ 444987 w 1899714"/>
              <a:gd name="connsiteY7" fmla="*/ 1205345 h 1496291"/>
              <a:gd name="connsiteX8" fmla="*/ 361860 w 1899714"/>
              <a:gd name="connsiteY8" fmla="*/ 1260763 h 1496291"/>
              <a:gd name="connsiteX9" fmla="*/ 278733 w 1899714"/>
              <a:gd name="connsiteY9" fmla="*/ 1330036 h 1496291"/>
              <a:gd name="connsiteX10" fmla="*/ 167896 w 1899714"/>
              <a:gd name="connsiteY10" fmla="*/ 1385454 h 1496291"/>
              <a:gd name="connsiteX11" fmla="*/ 112478 w 1899714"/>
              <a:gd name="connsiteY11" fmla="*/ 1440872 h 1496291"/>
              <a:gd name="connsiteX12" fmla="*/ 57060 w 1899714"/>
              <a:gd name="connsiteY12" fmla="*/ 1454727 h 1496291"/>
              <a:gd name="connsiteX13" fmla="*/ 1642 w 1899714"/>
              <a:gd name="connsiteY13" fmla="*/ 1482436 h 1496291"/>
              <a:gd name="connsiteX14" fmla="*/ 1642 w 1899714"/>
              <a:gd name="connsiteY14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714" h="1496291">
                <a:moveTo>
                  <a:pt x="1899714" y="0"/>
                </a:moveTo>
                <a:lnTo>
                  <a:pt x="1899714" y="0"/>
                </a:lnTo>
                <a:cubicBezTo>
                  <a:pt x="1556098" y="271276"/>
                  <a:pt x="1674221" y="170825"/>
                  <a:pt x="1303969" y="498763"/>
                </a:cubicBezTo>
                <a:cubicBezTo>
                  <a:pt x="1252575" y="544283"/>
                  <a:pt x="1197961" y="586700"/>
                  <a:pt x="1151569" y="637309"/>
                </a:cubicBezTo>
                <a:cubicBezTo>
                  <a:pt x="1012939" y="788541"/>
                  <a:pt x="996935" y="820876"/>
                  <a:pt x="832914" y="942109"/>
                </a:cubicBezTo>
                <a:cubicBezTo>
                  <a:pt x="784492" y="977900"/>
                  <a:pt x="729328" y="1003836"/>
                  <a:pt x="680514" y="1039091"/>
                </a:cubicBezTo>
                <a:cubicBezTo>
                  <a:pt x="645998" y="1064020"/>
                  <a:pt x="618317" y="1097664"/>
                  <a:pt x="583533" y="1122218"/>
                </a:cubicBezTo>
                <a:cubicBezTo>
                  <a:pt x="539534" y="1153276"/>
                  <a:pt x="490658" y="1176801"/>
                  <a:pt x="444987" y="1205345"/>
                </a:cubicBezTo>
                <a:cubicBezTo>
                  <a:pt x="416747" y="1222995"/>
                  <a:pt x="388502" y="1240782"/>
                  <a:pt x="361860" y="1260763"/>
                </a:cubicBezTo>
                <a:cubicBezTo>
                  <a:pt x="333005" y="1282405"/>
                  <a:pt x="309074" y="1310531"/>
                  <a:pt x="278733" y="1330036"/>
                </a:cubicBezTo>
                <a:cubicBezTo>
                  <a:pt x="243987" y="1352373"/>
                  <a:pt x="204842" y="1366981"/>
                  <a:pt x="167896" y="1385454"/>
                </a:cubicBezTo>
                <a:cubicBezTo>
                  <a:pt x="149423" y="1403927"/>
                  <a:pt x="134631" y="1427026"/>
                  <a:pt x="112478" y="1440872"/>
                </a:cubicBezTo>
                <a:cubicBezTo>
                  <a:pt x="96331" y="1450964"/>
                  <a:pt x="74889" y="1448041"/>
                  <a:pt x="57060" y="1454727"/>
                </a:cubicBezTo>
                <a:cubicBezTo>
                  <a:pt x="37722" y="1461979"/>
                  <a:pt x="18164" y="1470044"/>
                  <a:pt x="1642" y="1482436"/>
                </a:cubicBezTo>
                <a:cubicBezTo>
                  <a:pt x="-2053" y="1485207"/>
                  <a:pt x="1642" y="1491673"/>
                  <a:pt x="1642" y="14962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9289BFC-F616-4774-A931-C4D417A007A2}"/>
              </a:ext>
            </a:extLst>
          </p:cNvPr>
          <p:cNvSpPr/>
          <p:nvPr/>
        </p:nvSpPr>
        <p:spPr>
          <a:xfrm>
            <a:off x="6523117" y="1746697"/>
            <a:ext cx="1899714" cy="1496291"/>
          </a:xfrm>
          <a:custGeom>
            <a:avLst/>
            <a:gdLst>
              <a:gd name="connsiteX0" fmla="*/ 1899714 w 1899714"/>
              <a:gd name="connsiteY0" fmla="*/ 0 h 1496291"/>
              <a:gd name="connsiteX1" fmla="*/ 1899714 w 1899714"/>
              <a:gd name="connsiteY1" fmla="*/ 0 h 1496291"/>
              <a:gd name="connsiteX2" fmla="*/ 1303969 w 1899714"/>
              <a:gd name="connsiteY2" fmla="*/ 498763 h 1496291"/>
              <a:gd name="connsiteX3" fmla="*/ 1151569 w 1899714"/>
              <a:gd name="connsiteY3" fmla="*/ 637309 h 1496291"/>
              <a:gd name="connsiteX4" fmla="*/ 832914 w 1899714"/>
              <a:gd name="connsiteY4" fmla="*/ 942109 h 1496291"/>
              <a:gd name="connsiteX5" fmla="*/ 680514 w 1899714"/>
              <a:gd name="connsiteY5" fmla="*/ 1039091 h 1496291"/>
              <a:gd name="connsiteX6" fmla="*/ 583533 w 1899714"/>
              <a:gd name="connsiteY6" fmla="*/ 1122218 h 1496291"/>
              <a:gd name="connsiteX7" fmla="*/ 444987 w 1899714"/>
              <a:gd name="connsiteY7" fmla="*/ 1205345 h 1496291"/>
              <a:gd name="connsiteX8" fmla="*/ 361860 w 1899714"/>
              <a:gd name="connsiteY8" fmla="*/ 1260763 h 1496291"/>
              <a:gd name="connsiteX9" fmla="*/ 278733 w 1899714"/>
              <a:gd name="connsiteY9" fmla="*/ 1330036 h 1496291"/>
              <a:gd name="connsiteX10" fmla="*/ 167896 w 1899714"/>
              <a:gd name="connsiteY10" fmla="*/ 1385454 h 1496291"/>
              <a:gd name="connsiteX11" fmla="*/ 112478 w 1899714"/>
              <a:gd name="connsiteY11" fmla="*/ 1440872 h 1496291"/>
              <a:gd name="connsiteX12" fmla="*/ 57060 w 1899714"/>
              <a:gd name="connsiteY12" fmla="*/ 1454727 h 1496291"/>
              <a:gd name="connsiteX13" fmla="*/ 1642 w 1899714"/>
              <a:gd name="connsiteY13" fmla="*/ 1482436 h 1496291"/>
              <a:gd name="connsiteX14" fmla="*/ 1642 w 1899714"/>
              <a:gd name="connsiteY14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714" h="1496291">
                <a:moveTo>
                  <a:pt x="1899714" y="0"/>
                </a:moveTo>
                <a:lnTo>
                  <a:pt x="1899714" y="0"/>
                </a:lnTo>
                <a:cubicBezTo>
                  <a:pt x="1556098" y="271276"/>
                  <a:pt x="1674221" y="170825"/>
                  <a:pt x="1303969" y="498763"/>
                </a:cubicBezTo>
                <a:cubicBezTo>
                  <a:pt x="1252575" y="544283"/>
                  <a:pt x="1197961" y="586700"/>
                  <a:pt x="1151569" y="637309"/>
                </a:cubicBezTo>
                <a:cubicBezTo>
                  <a:pt x="1012939" y="788541"/>
                  <a:pt x="996935" y="820876"/>
                  <a:pt x="832914" y="942109"/>
                </a:cubicBezTo>
                <a:cubicBezTo>
                  <a:pt x="784492" y="977900"/>
                  <a:pt x="729328" y="1003836"/>
                  <a:pt x="680514" y="1039091"/>
                </a:cubicBezTo>
                <a:cubicBezTo>
                  <a:pt x="645998" y="1064020"/>
                  <a:pt x="618317" y="1097664"/>
                  <a:pt x="583533" y="1122218"/>
                </a:cubicBezTo>
                <a:cubicBezTo>
                  <a:pt x="539534" y="1153276"/>
                  <a:pt x="490658" y="1176801"/>
                  <a:pt x="444987" y="1205345"/>
                </a:cubicBezTo>
                <a:cubicBezTo>
                  <a:pt x="416747" y="1222995"/>
                  <a:pt x="388502" y="1240782"/>
                  <a:pt x="361860" y="1260763"/>
                </a:cubicBezTo>
                <a:cubicBezTo>
                  <a:pt x="333005" y="1282405"/>
                  <a:pt x="309074" y="1310531"/>
                  <a:pt x="278733" y="1330036"/>
                </a:cubicBezTo>
                <a:cubicBezTo>
                  <a:pt x="243987" y="1352373"/>
                  <a:pt x="204842" y="1366981"/>
                  <a:pt x="167896" y="1385454"/>
                </a:cubicBezTo>
                <a:cubicBezTo>
                  <a:pt x="149423" y="1403927"/>
                  <a:pt x="134631" y="1427026"/>
                  <a:pt x="112478" y="1440872"/>
                </a:cubicBezTo>
                <a:cubicBezTo>
                  <a:pt x="96331" y="1450964"/>
                  <a:pt x="74889" y="1448041"/>
                  <a:pt x="57060" y="1454727"/>
                </a:cubicBezTo>
                <a:cubicBezTo>
                  <a:pt x="37722" y="1461979"/>
                  <a:pt x="18164" y="1470044"/>
                  <a:pt x="1642" y="1482436"/>
                </a:cubicBezTo>
                <a:cubicBezTo>
                  <a:pt x="-2053" y="1485207"/>
                  <a:pt x="1642" y="1491673"/>
                  <a:pt x="1642" y="14962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CDF7A55-C1B0-4341-A58D-88C6E999D519}"/>
              </a:ext>
            </a:extLst>
          </p:cNvPr>
          <p:cNvSpPr/>
          <p:nvPr/>
        </p:nvSpPr>
        <p:spPr>
          <a:xfrm>
            <a:off x="6136905" y="1509111"/>
            <a:ext cx="1899714" cy="1496291"/>
          </a:xfrm>
          <a:custGeom>
            <a:avLst/>
            <a:gdLst>
              <a:gd name="connsiteX0" fmla="*/ 1899714 w 1899714"/>
              <a:gd name="connsiteY0" fmla="*/ 0 h 1496291"/>
              <a:gd name="connsiteX1" fmla="*/ 1899714 w 1899714"/>
              <a:gd name="connsiteY1" fmla="*/ 0 h 1496291"/>
              <a:gd name="connsiteX2" fmla="*/ 1303969 w 1899714"/>
              <a:gd name="connsiteY2" fmla="*/ 498763 h 1496291"/>
              <a:gd name="connsiteX3" fmla="*/ 1151569 w 1899714"/>
              <a:gd name="connsiteY3" fmla="*/ 637309 h 1496291"/>
              <a:gd name="connsiteX4" fmla="*/ 832914 w 1899714"/>
              <a:gd name="connsiteY4" fmla="*/ 942109 h 1496291"/>
              <a:gd name="connsiteX5" fmla="*/ 680514 w 1899714"/>
              <a:gd name="connsiteY5" fmla="*/ 1039091 h 1496291"/>
              <a:gd name="connsiteX6" fmla="*/ 583533 w 1899714"/>
              <a:gd name="connsiteY6" fmla="*/ 1122218 h 1496291"/>
              <a:gd name="connsiteX7" fmla="*/ 444987 w 1899714"/>
              <a:gd name="connsiteY7" fmla="*/ 1205345 h 1496291"/>
              <a:gd name="connsiteX8" fmla="*/ 361860 w 1899714"/>
              <a:gd name="connsiteY8" fmla="*/ 1260763 h 1496291"/>
              <a:gd name="connsiteX9" fmla="*/ 278733 w 1899714"/>
              <a:gd name="connsiteY9" fmla="*/ 1330036 h 1496291"/>
              <a:gd name="connsiteX10" fmla="*/ 167896 w 1899714"/>
              <a:gd name="connsiteY10" fmla="*/ 1385454 h 1496291"/>
              <a:gd name="connsiteX11" fmla="*/ 112478 w 1899714"/>
              <a:gd name="connsiteY11" fmla="*/ 1440872 h 1496291"/>
              <a:gd name="connsiteX12" fmla="*/ 57060 w 1899714"/>
              <a:gd name="connsiteY12" fmla="*/ 1454727 h 1496291"/>
              <a:gd name="connsiteX13" fmla="*/ 1642 w 1899714"/>
              <a:gd name="connsiteY13" fmla="*/ 1482436 h 1496291"/>
              <a:gd name="connsiteX14" fmla="*/ 1642 w 1899714"/>
              <a:gd name="connsiteY14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714" h="1496291">
                <a:moveTo>
                  <a:pt x="1899714" y="0"/>
                </a:moveTo>
                <a:lnTo>
                  <a:pt x="1899714" y="0"/>
                </a:lnTo>
                <a:cubicBezTo>
                  <a:pt x="1556098" y="271276"/>
                  <a:pt x="1674221" y="170825"/>
                  <a:pt x="1303969" y="498763"/>
                </a:cubicBezTo>
                <a:cubicBezTo>
                  <a:pt x="1252575" y="544283"/>
                  <a:pt x="1197961" y="586700"/>
                  <a:pt x="1151569" y="637309"/>
                </a:cubicBezTo>
                <a:cubicBezTo>
                  <a:pt x="1012939" y="788541"/>
                  <a:pt x="996935" y="820876"/>
                  <a:pt x="832914" y="942109"/>
                </a:cubicBezTo>
                <a:cubicBezTo>
                  <a:pt x="784492" y="977900"/>
                  <a:pt x="729328" y="1003836"/>
                  <a:pt x="680514" y="1039091"/>
                </a:cubicBezTo>
                <a:cubicBezTo>
                  <a:pt x="645998" y="1064020"/>
                  <a:pt x="618317" y="1097664"/>
                  <a:pt x="583533" y="1122218"/>
                </a:cubicBezTo>
                <a:cubicBezTo>
                  <a:pt x="539534" y="1153276"/>
                  <a:pt x="490658" y="1176801"/>
                  <a:pt x="444987" y="1205345"/>
                </a:cubicBezTo>
                <a:cubicBezTo>
                  <a:pt x="416747" y="1222995"/>
                  <a:pt x="388502" y="1240782"/>
                  <a:pt x="361860" y="1260763"/>
                </a:cubicBezTo>
                <a:cubicBezTo>
                  <a:pt x="333005" y="1282405"/>
                  <a:pt x="309074" y="1310531"/>
                  <a:pt x="278733" y="1330036"/>
                </a:cubicBezTo>
                <a:cubicBezTo>
                  <a:pt x="243987" y="1352373"/>
                  <a:pt x="204842" y="1366981"/>
                  <a:pt x="167896" y="1385454"/>
                </a:cubicBezTo>
                <a:cubicBezTo>
                  <a:pt x="149423" y="1403927"/>
                  <a:pt x="134631" y="1427026"/>
                  <a:pt x="112478" y="1440872"/>
                </a:cubicBezTo>
                <a:cubicBezTo>
                  <a:pt x="96331" y="1450964"/>
                  <a:pt x="74889" y="1448041"/>
                  <a:pt x="57060" y="1454727"/>
                </a:cubicBezTo>
                <a:cubicBezTo>
                  <a:pt x="37722" y="1461979"/>
                  <a:pt x="18164" y="1470044"/>
                  <a:pt x="1642" y="1482436"/>
                </a:cubicBezTo>
                <a:cubicBezTo>
                  <a:pt x="-2053" y="1485207"/>
                  <a:pt x="1642" y="1491673"/>
                  <a:pt x="1642" y="14962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E0BE4C52-1BCB-4652-8BD5-618E8CC5B384}"/>
              </a:ext>
            </a:extLst>
          </p:cNvPr>
          <p:cNvSpPr/>
          <p:nvPr/>
        </p:nvSpPr>
        <p:spPr>
          <a:xfrm>
            <a:off x="5612294" y="1271525"/>
            <a:ext cx="1899714" cy="1496291"/>
          </a:xfrm>
          <a:custGeom>
            <a:avLst/>
            <a:gdLst>
              <a:gd name="connsiteX0" fmla="*/ 1899714 w 1899714"/>
              <a:gd name="connsiteY0" fmla="*/ 0 h 1496291"/>
              <a:gd name="connsiteX1" fmla="*/ 1899714 w 1899714"/>
              <a:gd name="connsiteY1" fmla="*/ 0 h 1496291"/>
              <a:gd name="connsiteX2" fmla="*/ 1303969 w 1899714"/>
              <a:gd name="connsiteY2" fmla="*/ 498763 h 1496291"/>
              <a:gd name="connsiteX3" fmla="*/ 1151569 w 1899714"/>
              <a:gd name="connsiteY3" fmla="*/ 637309 h 1496291"/>
              <a:gd name="connsiteX4" fmla="*/ 832914 w 1899714"/>
              <a:gd name="connsiteY4" fmla="*/ 942109 h 1496291"/>
              <a:gd name="connsiteX5" fmla="*/ 680514 w 1899714"/>
              <a:gd name="connsiteY5" fmla="*/ 1039091 h 1496291"/>
              <a:gd name="connsiteX6" fmla="*/ 583533 w 1899714"/>
              <a:gd name="connsiteY6" fmla="*/ 1122218 h 1496291"/>
              <a:gd name="connsiteX7" fmla="*/ 444987 w 1899714"/>
              <a:gd name="connsiteY7" fmla="*/ 1205345 h 1496291"/>
              <a:gd name="connsiteX8" fmla="*/ 361860 w 1899714"/>
              <a:gd name="connsiteY8" fmla="*/ 1260763 h 1496291"/>
              <a:gd name="connsiteX9" fmla="*/ 278733 w 1899714"/>
              <a:gd name="connsiteY9" fmla="*/ 1330036 h 1496291"/>
              <a:gd name="connsiteX10" fmla="*/ 167896 w 1899714"/>
              <a:gd name="connsiteY10" fmla="*/ 1385454 h 1496291"/>
              <a:gd name="connsiteX11" fmla="*/ 112478 w 1899714"/>
              <a:gd name="connsiteY11" fmla="*/ 1440872 h 1496291"/>
              <a:gd name="connsiteX12" fmla="*/ 57060 w 1899714"/>
              <a:gd name="connsiteY12" fmla="*/ 1454727 h 1496291"/>
              <a:gd name="connsiteX13" fmla="*/ 1642 w 1899714"/>
              <a:gd name="connsiteY13" fmla="*/ 1482436 h 1496291"/>
              <a:gd name="connsiteX14" fmla="*/ 1642 w 1899714"/>
              <a:gd name="connsiteY14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714" h="1496291">
                <a:moveTo>
                  <a:pt x="1899714" y="0"/>
                </a:moveTo>
                <a:lnTo>
                  <a:pt x="1899714" y="0"/>
                </a:lnTo>
                <a:cubicBezTo>
                  <a:pt x="1556098" y="271276"/>
                  <a:pt x="1674221" y="170825"/>
                  <a:pt x="1303969" y="498763"/>
                </a:cubicBezTo>
                <a:cubicBezTo>
                  <a:pt x="1252575" y="544283"/>
                  <a:pt x="1197961" y="586700"/>
                  <a:pt x="1151569" y="637309"/>
                </a:cubicBezTo>
                <a:cubicBezTo>
                  <a:pt x="1012939" y="788541"/>
                  <a:pt x="996935" y="820876"/>
                  <a:pt x="832914" y="942109"/>
                </a:cubicBezTo>
                <a:cubicBezTo>
                  <a:pt x="784492" y="977900"/>
                  <a:pt x="729328" y="1003836"/>
                  <a:pt x="680514" y="1039091"/>
                </a:cubicBezTo>
                <a:cubicBezTo>
                  <a:pt x="645998" y="1064020"/>
                  <a:pt x="618317" y="1097664"/>
                  <a:pt x="583533" y="1122218"/>
                </a:cubicBezTo>
                <a:cubicBezTo>
                  <a:pt x="539534" y="1153276"/>
                  <a:pt x="490658" y="1176801"/>
                  <a:pt x="444987" y="1205345"/>
                </a:cubicBezTo>
                <a:cubicBezTo>
                  <a:pt x="416747" y="1222995"/>
                  <a:pt x="388502" y="1240782"/>
                  <a:pt x="361860" y="1260763"/>
                </a:cubicBezTo>
                <a:cubicBezTo>
                  <a:pt x="333005" y="1282405"/>
                  <a:pt x="309074" y="1310531"/>
                  <a:pt x="278733" y="1330036"/>
                </a:cubicBezTo>
                <a:cubicBezTo>
                  <a:pt x="243987" y="1352373"/>
                  <a:pt x="204842" y="1366981"/>
                  <a:pt x="167896" y="1385454"/>
                </a:cubicBezTo>
                <a:cubicBezTo>
                  <a:pt x="149423" y="1403927"/>
                  <a:pt x="134631" y="1427026"/>
                  <a:pt x="112478" y="1440872"/>
                </a:cubicBezTo>
                <a:cubicBezTo>
                  <a:pt x="96331" y="1450964"/>
                  <a:pt x="74889" y="1448041"/>
                  <a:pt x="57060" y="1454727"/>
                </a:cubicBezTo>
                <a:cubicBezTo>
                  <a:pt x="37722" y="1461979"/>
                  <a:pt x="18164" y="1470044"/>
                  <a:pt x="1642" y="1482436"/>
                </a:cubicBezTo>
                <a:cubicBezTo>
                  <a:pt x="-2053" y="1485207"/>
                  <a:pt x="1642" y="1491673"/>
                  <a:pt x="1642" y="14962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402B1E-A75A-402B-A2AA-65231DF598C8}"/>
              </a:ext>
            </a:extLst>
          </p:cNvPr>
          <p:cNvSpPr txBox="1"/>
          <p:nvPr/>
        </p:nvSpPr>
        <p:spPr>
          <a:xfrm>
            <a:off x="1213370" y="3675466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أيهما ناتج صحيح ؟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2B8BA4-85CD-4647-A87C-109191DE3C1D}"/>
              </a:ext>
            </a:extLst>
          </p:cNvPr>
          <p:cNvSpPr txBox="1"/>
          <p:nvPr/>
        </p:nvSpPr>
        <p:spPr>
          <a:xfrm>
            <a:off x="1054673" y="3772448"/>
            <a:ext cx="381247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البديل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البديل الصحيح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1240B88-F694-4106-A954-CC1C6791D990}"/>
              </a:ext>
            </a:extLst>
          </p:cNvPr>
          <p:cNvSpPr/>
          <p:nvPr/>
        </p:nvSpPr>
        <p:spPr>
          <a:xfrm>
            <a:off x="7970306" y="4674739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69B560-7EB0-4189-B43D-72C5E58FC178}"/>
              </a:ext>
            </a:extLst>
          </p:cNvPr>
          <p:cNvSpPr txBox="1"/>
          <p:nvPr/>
        </p:nvSpPr>
        <p:spPr>
          <a:xfrm>
            <a:off x="1054673" y="3760936"/>
            <a:ext cx="381247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الخطأ في البديل جـ ؟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BFD535-A491-4C3F-9722-F52DE6814D63}"/>
              </a:ext>
            </a:extLst>
          </p:cNvPr>
          <p:cNvSpPr/>
          <p:nvPr/>
        </p:nvSpPr>
        <p:spPr>
          <a:xfrm>
            <a:off x="6096000" y="3683422"/>
            <a:ext cx="734291" cy="402195"/>
          </a:xfrm>
          <a:prstGeom prst="rect">
            <a:avLst/>
          </a:prstGeom>
          <a:solidFill>
            <a:srgbClr val="FFFF0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74B3890-40B0-4C23-B502-DDCE8767B334}"/>
              </a:ext>
            </a:extLst>
          </p:cNvPr>
          <p:cNvSpPr txBox="1"/>
          <p:nvPr/>
        </p:nvSpPr>
        <p:spPr>
          <a:xfrm>
            <a:off x="1054673" y="5030105"/>
            <a:ext cx="32281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3س × 10 </a:t>
            </a:r>
            <a:r>
              <a:rPr lang="ar-BH" sz="3600" b="1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≠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30س</a:t>
            </a:r>
            <a:endParaRPr lang="ar-BH" sz="3600" baseline="300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187B193-7248-4738-BDC9-933564341FB6}"/>
              </a:ext>
            </a:extLst>
          </p:cNvPr>
          <p:cNvSpPr/>
          <p:nvPr/>
        </p:nvSpPr>
        <p:spPr>
          <a:xfrm>
            <a:off x="3044946" y="4092433"/>
            <a:ext cx="3380505" cy="921570"/>
          </a:xfrm>
          <a:custGeom>
            <a:avLst/>
            <a:gdLst>
              <a:gd name="connsiteX0" fmla="*/ 554182 w 748146"/>
              <a:gd name="connsiteY0" fmla="*/ 0 h 748145"/>
              <a:gd name="connsiteX1" fmla="*/ 748146 w 748146"/>
              <a:gd name="connsiteY1" fmla="*/ 748145 h 748145"/>
              <a:gd name="connsiteX2" fmla="*/ 0 w 748146"/>
              <a:gd name="connsiteY2" fmla="*/ 96982 h 748145"/>
              <a:gd name="connsiteX0" fmla="*/ 651163 w 748146"/>
              <a:gd name="connsiteY0" fmla="*/ 0 h 803564"/>
              <a:gd name="connsiteX1" fmla="*/ 748146 w 748146"/>
              <a:gd name="connsiteY1" fmla="*/ 803564 h 803564"/>
              <a:gd name="connsiteX2" fmla="*/ 0 w 748146"/>
              <a:gd name="connsiteY2" fmla="*/ 152401 h 803564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720435 w 720435"/>
              <a:gd name="connsiteY0" fmla="*/ 13854 h 720436"/>
              <a:gd name="connsiteX1" fmla="*/ 0 w 720435"/>
              <a:gd name="connsiteY1" fmla="*/ 720436 h 720436"/>
              <a:gd name="connsiteX2" fmla="*/ 96981 w 720435"/>
              <a:gd name="connsiteY2" fmla="*/ 0 h 720436"/>
              <a:gd name="connsiteX0" fmla="*/ 720435 w 720435"/>
              <a:gd name="connsiteY0" fmla="*/ 138545 h 845127"/>
              <a:gd name="connsiteX1" fmla="*/ 0 w 720435"/>
              <a:gd name="connsiteY1" fmla="*/ 845127 h 845127"/>
              <a:gd name="connsiteX2" fmla="*/ 13854 w 720435"/>
              <a:gd name="connsiteY2" fmla="*/ 0 h 845127"/>
              <a:gd name="connsiteX0" fmla="*/ 748144 w 748144"/>
              <a:gd name="connsiteY0" fmla="*/ 55418 h 845127"/>
              <a:gd name="connsiteX1" fmla="*/ 0 w 748144"/>
              <a:gd name="connsiteY1" fmla="*/ 845127 h 845127"/>
              <a:gd name="connsiteX2" fmla="*/ 13854 w 748144"/>
              <a:gd name="connsiteY2" fmla="*/ 0 h 845127"/>
              <a:gd name="connsiteX0" fmla="*/ 748144 w 748144"/>
              <a:gd name="connsiteY0" fmla="*/ 0 h 789709"/>
              <a:gd name="connsiteX1" fmla="*/ 0 w 748144"/>
              <a:gd name="connsiteY1" fmla="*/ 789709 h 789709"/>
              <a:gd name="connsiteX0" fmla="*/ 2854035 w 2854035"/>
              <a:gd name="connsiteY0" fmla="*/ 0 h 955963"/>
              <a:gd name="connsiteX1" fmla="*/ 0 w 2854035"/>
              <a:gd name="connsiteY1" fmla="*/ 955963 h 955963"/>
              <a:gd name="connsiteX0" fmla="*/ 2743199 w 2743199"/>
              <a:gd name="connsiteY0" fmla="*/ 0 h 942109"/>
              <a:gd name="connsiteX1" fmla="*/ 0 w 2743199"/>
              <a:gd name="connsiteY1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199" h="942109">
                <a:moveTo>
                  <a:pt x="2743199" y="0"/>
                </a:moveTo>
                <a:lnTo>
                  <a:pt x="0" y="942109"/>
                </a:lnTo>
              </a:path>
            </a:pathLst>
          </a:custGeom>
          <a:ln w="28575">
            <a:solidFill>
              <a:srgbClr val="EA1F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286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3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9CBD0-61EA-46DE-ABFD-13805466CFA7}"/>
              </a:ext>
            </a:extLst>
          </p:cNvPr>
          <p:cNvSpPr txBox="1"/>
          <p:nvPr/>
        </p:nvSpPr>
        <p:spPr>
          <a:xfrm>
            <a:off x="504967" y="579266"/>
            <a:ext cx="11195201" cy="521193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1">
              <a:defRPr sz="4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1028700" lvl="1" indent="-571500" algn="r" rtl="1">
              <a:buFont typeface="Arial" panose="020B0604020202020204" pitchFamily="34" charset="0"/>
              <a:buChar char="•"/>
              <a:defRPr sz="48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</a:lstStyle>
          <a:p>
            <a:pPr algn="ctr"/>
            <a:r>
              <a:rPr lang="ar-BH" sz="6000" dirty="0"/>
              <a:t>تذكّر</a:t>
            </a:r>
          </a:p>
          <a:p>
            <a:pPr algn="ctr"/>
            <a:r>
              <a:rPr lang="ar-BH" sz="6000" dirty="0"/>
              <a:t>عندما تُريد إيجاد ناتج: (</a:t>
            </a:r>
            <a:r>
              <a:rPr lang="ar-BH" dirty="0">
                <a:solidFill>
                  <a:srgbClr val="EA1F97"/>
                </a:solidFill>
              </a:rPr>
              <a:t>الحد الأول + </a:t>
            </a:r>
            <a:r>
              <a:rPr lang="ar-BH" dirty="0">
                <a:solidFill>
                  <a:schemeClr val="accent1"/>
                </a:solidFill>
              </a:rPr>
              <a:t>الحد الثاني</a:t>
            </a:r>
            <a:r>
              <a:rPr lang="ar-BH" sz="6000" dirty="0"/>
              <a:t>) </a:t>
            </a:r>
            <a:r>
              <a:rPr lang="ar-BH" sz="6000" baseline="50000" dirty="0">
                <a:solidFill>
                  <a:srgbClr val="FF0000"/>
                </a:solidFill>
              </a:rPr>
              <a:t>2</a:t>
            </a:r>
            <a:r>
              <a:rPr lang="ar-BH" sz="6000" dirty="0"/>
              <a:t> </a:t>
            </a:r>
          </a:p>
          <a:p>
            <a:pPr algn="ctr"/>
            <a:r>
              <a:rPr lang="ar-BH" sz="6000" dirty="0"/>
              <a:t>فهناك طريقة خاصة لذلك </a:t>
            </a:r>
          </a:p>
          <a:p>
            <a:pPr algn="ctr"/>
            <a:r>
              <a:rPr lang="ar-BH" sz="4400" dirty="0"/>
              <a:t>(</a:t>
            </a:r>
            <a:r>
              <a:rPr lang="ar-BH" sz="4400" dirty="0">
                <a:solidFill>
                  <a:srgbClr val="EA1F97"/>
                </a:solidFill>
              </a:rPr>
              <a:t>الحد الأول</a:t>
            </a:r>
            <a:r>
              <a:rPr lang="ar-BH" sz="4400" dirty="0"/>
              <a:t>)</a:t>
            </a:r>
            <a:r>
              <a:rPr lang="ar-BH" sz="4400" baseline="30000" dirty="0">
                <a:solidFill>
                  <a:srgbClr val="FF0000"/>
                </a:solidFill>
              </a:rPr>
              <a:t>2</a:t>
            </a:r>
            <a:r>
              <a:rPr lang="ar-BH" sz="4400" dirty="0"/>
              <a:t> + 2× </a:t>
            </a:r>
            <a:r>
              <a:rPr lang="ar-BH" sz="4400" dirty="0">
                <a:solidFill>
                  <a:srgbClr val="EA1F97"/>
                </a:solidFill>
              </a:rPr>
              <a:t>الحد الأول</a:t>
            </a:r>
            <a:r>
              <a:rPr lang="ar-BH" sz="4400" dirty="0"/>
              <a:t> × </a:t>
            </a:r>
            <a:r>
              <a:rPr lang="ar-BH" sz="4400" dirty="0">
                <a:solidFill>
                  <a:schemeClr val="accent1"/>
                </a:solidFill>
              </a:rPr>
              <a:t>الحد الثاني</a:t>
            </a:r>
            <a:r>
              <a:rPr lang="ar-BH" sz="4400" dirty="0"/>
              <a:t> + (</a:t>
            </a:r>
            <a:r>
              <a:rPr lang="ar-BH" sz="4400" dirty="0">
                <a:solidFill>
                  <a:schemeClr val="accent1"/>
                </a:solidFill>
              </a:rPr>
              <a:t>الحد الثاني</a:t>
            </a:r>
            <a:r>
              <a:rPr lang="ar-BH" sz="4400" dirty="0"/>
              <a:t>)</a:t>
            </a:r>
            <a:r>
              <a:rPr lang="ar-BH" sz="4400" baseline="30000" dirty="0">
                <a:solidFill>
                  <a:srgbClr val="FF0000"/>
                </a:solidFill>
              </a:rPr>
              <a:t> 2</a:t>
            </a:r>
            <a:r>
              <a:rPr lang="ar-BH" sz="4400" dirty="0"/>
              <a:t> </a:t>
            </a:r>
          </a:p>
          <a:p>
            <a:pPr algn="ctr"/>
            <a:endParaRPr lang="ar-BH" sz="2000" dirty="0"/>
          </a:p>
          <a:p>
            <a:pPr algn="ctr"/>
            <a:r>
              <a:rPr lang="ar-BH" sz="4000" dirty="0"/>
              <a:t>إلا أنه يمكن إيجاد ناتج الضرب باستعمال الطرائق التي تعلمتها في دروس سابقة من هذا الفصل. </a:t>
            </a:r>
          </a:p>
        </p:txBody>
      </p:sp>
    </p:spTree>
    <p:extLst>
      <p:ext uri="{BB962C8B-B14F-4D97-AF65-F5344CB8AC3E}">
        <p14:creationId xmlns:p14="http://schemas.microsoft.com/office/powerpoint/2010/main" val="341089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9FB16-AE6C-49A6-ABFB-A792BF4CA694}"/>
              </a:ext>
            </a:extLst>
          </p:cNvPr>
          <p:cNvSpPr txBox="1"/>
          <p:nvPr/>
        </p:nvSpPr>
        <p:spPr>
          <a:xfrm>
            <a:off x="1945481" y="399721"/>
            <a:ext cx="830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حالات ضرب خاصة لكثيرات حدود</a:t>
            </a:r>
            <a:endParaRPr lang="ar-BH" sz="6000" dirty="0">
              <a:solidFill>
                <a:srgbClr val="FF0000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80E95B7-D301-406E-BCF4-BA3A5A54FFF4}"/>
              </a:ext>
            </a:extLst>
          </p:cNvPr>
          <p:cNvSpPr/>
          <p:nvPr/>
        </p:nvSpPr>
        <p:spPr>
          <a:xfrm rot="16200000">
            <a:off x="5498730" y="-2704204"/>
            <a:ext cx="1194539" cy="9254839"/>
          </a:xfrm>
          <a:prstGeom prst="rightBrace">
            <a:avLst>
              <a:gd name="adj1" fmla="val 93000"/>
              <a:gd name="adj2" fmla="val 50000"/>
            </a:avLst>
          </a:prstGeom>
          <a:noFill/>
          <a:ln w="76200">
            <a:solidFill>
              <a:schemeClr val="accent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BH" sz="6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49DB2-A026-4C6F-A24D-1D28664DBCBF}"/>
              </a:ext>
            </a:extLst>
          </p:cNvPr>
          <p:cNvCxnSpPr>
            <a:cxnSpLocks/>
          </p:cNvCxnSpPr>
          <p:nvPr/>
        </p:nvCxnSpPr>
        <p:spPr>
          <a:xfrm>
            <a:off x="6096000" y="1325946"/>
            <a:ext cx="0" cy="904636"/>
          </a:xfrm>
          <a:prstGeom prst="line">
            <a:avLst/>
          </a:prstGeom>
          <a:noFill/>
          <a:ln w="76200">
            <a:solidFill>
              <a:schemeClr val="accent4"/>
            </a:solidFill>
          </a:ln>
        </p:spPr>
      </p:cxnSp>
      <p:sp>
        <p:nvSpPr>
          <p:cNvPr id="8" name="Text Box 61">
            <a:extLst>
              <a:ext uri="{FF2B5EF4-FFF2-40B4-BE49-F238E27FC236}">
                <a16:creationId xmlns:a16="http://schemas.microsoft.com/office/drawing/2014/main" id="{498FCD20-C78A-46A2-977E-562E700D2E4E}"/>
              </a:ext>
            </a:extLst>
          </p:cNvPr>
          <p:cNvSpPr txBox="1"/>
          <p:nvPr/>
        </p:nvSpPr>
        <p:spPr>
          <a:xfrm>
            <a:off x="4982901" y="2653274"/>
            <a:ext cx="2560320" cy="24688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</a:t>
            </a:r>
          </a:p>
          <a:p>
            <a:pPr algn="ctr" rtl="1"/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فرق بين حدين</a:t>
            </a:r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904F761B-133B-430C-8D52-D75E20261B12}"/>
              </a:ext>
            </a:extLst>
          </p:cNvPr>
          <p:cNvSpPr txBox="1"/>
          <p:nvPr/>
        </p:nvSpPr>
        <p:spPr>
          <a:xfrm>
            <a:off x="306030" y="2653274"/>
            <a:ext cx="3047518" cy="246888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r" rtl="1"/>
            <a:r>
              <a:rPr lang="ar-BH" sz="48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 ضرب مجموع حدين في الفرق بينهما </a:t>
            </a:r>
          </a:p>
        </p:txBody>
      </p:sp>
      <p:sp>
        <p:nvSpPr>
          <p:cNvPr id="7" name="Text Box 61">
            <a:extLst>
              <a:ext uri="{FF2B5EF4-FFF2-40B4-BE49-F238E27FC236}">
                <a16:creationId xmlns:a16="http://schemas.microsoft.com/office/drawing/2014/main" id="{1BE03456-65B6-4720-B693-54255CB1612F}"/>
              </a:ext>
            </a:extLst>
          </p:cNvPr>
          <p:cNvSpPr txBox="1"/>
          <p:nvPr/>
        </p:nvSpPr>
        <p:spPr>
          <a:xfrm>
            <a:off x="9172575" y="2653274"/>
            <a:ext cx="2468880" cy="24688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r" rtl="1"/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 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CC271827-BB89-4256-A218-48AC989EB02F}"/>
              </a:ext>
            </a:extLst>
          </p:cNvPr>
          <p:cNvSpPr/>
          <p:nvPr/>
        </p:nvSpPr>
        <p:spPr>
          <a:xfrm>
            <a:off x="0" y="2497879"/>
            <a:ext cx="12199420" cy="4375115"/>
          </a:xfrm>
          <a:custGeom>
            <a:avLst/>
            <a:gdLst>
              <a:gd name="connsiteX0" fmla="*/ 0 w 8469630"/>
              <a:gd name="connsiteY0" fmla="*/ 4297680 h 4297680"/>
              <a:gd name="connsiteX1" fmla="*/ 0 w 8469630"/>
              <a:gd name="connsiteY1" fmla="*/ 0 h 4297680"/>
              <a:gd name="connsiteX2" fmla="*/ 8469630 w 8469630"/>
              <a:gd name="connsiteY2" fmla="*/ 0 h 4297680"/>
              <a:gd name="connsiteX3" fmla="*/ 8469630 w 8469630"/>
              <a:gd name="connsiteY3" fmla="*/ 4297680 h 4297680"/>
              <a:gd name="connsiteX4" fmla="*/ 0 w 8469630"/>
              <a:gd name="connsiteY4" fmla="*/ 4297680 h 4297680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469630 w 9648725"/>
              <a:gd name="connsiteY3" fmla="*/ 4321743 h 4321743"/>
              <a:gd name="connsiteX4" fmla="*/ 0 w 9648725"/>
              <a:gd name="connsiteY4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891337 w 9648725"/>
              <a:gd name="connsiteY3" fmla="*/ 2784012 h 4321743"/>
              <a:gd name="connsiteX4" fmla="*/ 8469630 w 9648725"/>
              <a:gd name="connsiteY4" fmla="*/ 4321743 h 4321743"/>
              <a:gd name="connsiteX5" fmla="*/ 0 w 9648725"/>
              <a:gd name="connsiteY5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361948 w 9648725"/>
              <a:gd name="connsiteY3" fmla="*/ 2771980 h 4321743"/>
              <a:gd name="connsiteX4" fmla="*/ 8469630 w 9648725"/>
              <a:gd name="connsiteY4" fmla="*/ 4321743 h 4321743"/>
              <a:gd name="connsiteX5" fmla="*/ 0 w 9648725"/>
              <a:gd name="connsiteY5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361948 w 9648725"/>
              <a:gd name="connsiteY3" fmla="*/ 2771980 h 4321743"/>
              <a:gd name="connsiteX4" fmla="*/ 8410074 w 9648725"/>
              <a:gd name="connsiteY4" fmla="*/ 3529970 h 4321743"/>
              <a:gd name="connsiteX5" fmla="*/ 8469630 w 9648725"/>
              <a:gd name="connsiteY5" fmla="*/ 4321743 h 4321743"/>
              <a:gd name="connsiteX6" fmla="*/ 0 w 9648725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9648725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846963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9648725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1219942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5376976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1219942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5376976 w 12224084"/>
              <a:gd name="connsiteY2" fmla="*/ 0 h 4321743"/>
              <a:gd name="connsiteX3" fmla="*/ 4021960 w 12224084"/>
              <a:gd name="connsiteY3" fmla="*/ 2703741 h 4321743"/>
              <a:gd name="connsiteX4" fmla="*/ 12224084 w 12224084"/>
              <a:gd name="connsiteY4" fmla="*/ 2771981 h 4321743"/>
              <a:gd name="connsiteX5" fmla="*/ 1219942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5376976 w 12224084"/>
              <a:gd name="connsiteY2" fmla="*/ 0 h 4321743"/>
              <a:gd name="connsiteX3" fmla="*/ 4021960 w 12224084"/>
              <a:gd name="connsiteY3" fmla="*/ 2703741 h 4321743"/>
              <a:gd name="connsiteX4" fmla="*/ 8106769 w 12224084"/>
              <a:gd name="connsiteY4" fmla="*/ 2735707 h 4321743"/>
              <a:gd name="connsiteX5" fmla="*/ 12224084 w 12224084"/>
              <a:gd name="connsiteY5" fmla="*/ 2771981 h 4321743"/>
              <a:gd name="connsiteX6" fmla="*/ 12199420 w 12224084"/>
              <a:gd name="connsiteY6" fmla="*/ 4321743 h 4321743"/>
              <a:gd name="connsiteX7" fmla="*/ 0 w 12224084"/>
              <a:gd name="connsiteY7" fmla="*/ 4321743 h 4321743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8106769 w 12199420"/>
              <a:gd name="connsiteY4" fmla="*/ 2802460 h 4388496"/>
              <a:gd name="connsiteX5" fmla="*/ 6942400 w 12199420"/>
              <a:gd name="connsiteY5" fmla="*/ 0 h 4388496"/>
              <a:gd name="connsiteX6" fmla="*/ 12199420 w 12199420"/>
              <a:gd name="connsiteY6" fmla="*/ 4388496 h 4388496"/>
              <a:gd name="connsiteX7" fmla="*/ 0 w 12199420"/>
              <a:gd name="connsiteY7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8106769 w 12199420"/>
              <a:gd name="connsiteY4" fmla="*/ 2802460 h 4388496"/>
              <a:gd name="connsiteX5" fmla="*/ 6942400 w 12199420"/>
              <a:gd name="connsiteY5" fmla="*/ 0 h 4388496"/>
              <a:gd name="connsiteX6" fmla="*/ 10508775 w 12199420"/>
              <a:gd name="connsiteY6" fmla="*/ 2952585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8106769 w 12199420"/>
              <a:gd name="connsiteY4" fmla="*/ 2802460 h 4388496"/>
              <a:gd name="connsiteX5" fmla="*/ 6942400 w 12199420"/>
              <a:gd name="connsiteY5" fmla="*/ 0 h 4388496"/>
              <a:gd name="connsiteX6" fmla="*/ 12187450 w 12199420"/>
              <a:gd name="connsiteY6" fmla="*/ 31964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7915701 w 12199420"/>
              <a:gd name="connsiteY4" fmla="*/ 2802460 h 4388496"/>
              <a:gd name="connsiteX5" fmla="*/ 6942400 w 12199420"/>
              <a:gd name="connsiteY5" fmla="*/ 0 h 4388496"/>
              <a:gd name="connsiteX6" fmla="*/ 12187450 w 12199420"/>
              <a:gd name="connsiteY6" fmla="*/ 31964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76551 w 12199420"/>
              <a:gd name="connsiteY3" fmla="*/ 2756846 h 4388496"/>
              <a:gd name="connsiteX4" fmla="*/ 7915701 w 12199420"/>
              <a:gd name="connsiteY4" fmla="*/ 2802460 h 4388496"/>
              <a:gd name="connsiteX5" fmla="*/ 6942400 w 12199420"/>
              <a:gd name="connsiteY5" fmla="*/ 0 h 4388496"/>
              <a:gd name="connsiteX6" fmla="*/ 12187450 w 12199420"/>
              <a:gd name="connsiteY6" fmla="*/ 31964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76551 w 12199420"/>
              <a:gd name="connsiteY3" fmla="*/ 2743465 h 4375115"/>
              <a:gd name="connsiteX4" fmla="*/ 7915701 w 12199420"/>
              <a:gd name="connsiteY4" fmla="*/ 2789079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76551 w 12199420"/>
              <a:gd name="connsiteY3" fmla="*/ 2743465 h 4375115"/>
              <a:gd name="connsiteX4" fmla="*/ 7915701 w 12199420"/>
              <a:gd name="connsiteY4" fmla="*/ 2784618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15701 w 12199420"/>
              <a:gd name="connsiteY4" fmla="*/ 2784618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38004 w 12199420"/>
              <a:gd name="connsiteY4" fmla="*/ 2802460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24622 w 12199420"/>
              <a:gd name="connsiteY4" fmla="*/ 2771236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06780 w 12199420"/>
              <a:gd name="connsiteY4" fmla="*/ 2771236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8159444 w 12199420"/>
              <a:gd name="connsiteY4" fmla="*/ 2759205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8195538 w 12199420"/>
              <a:gd name="connsiteY4" fmla="*/ 2759205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8147412 w 12199420"/>
              <a:gd name="connsiteY4" fmla="*/ 2759205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9420" h="4375115">
                <a:moveTo>
                  <a:pt x="0" y="4375115"/>
                </a:moveTo>
                <a:lnTo>
                  <a:pt x="0" y="77435"/>
                </a:lnTo>
                <a:lnTo>
                  <a:pt x="5376976" y="53372"/>
                </a:lnTo>
                <a:lnTo>
                  <a:pt x="4031946" y="2792531"/>
                </a:lnTo>
                <a:lnTo>
                  <a:pt x="8147412" y="2759205"/>
                </a:lnTo>
                <a:lnTo>
                  <a:pt x="6848730" y="0"/>
                </a:lnTo>
                <a:lnTo>
                  <a:pt x="12187450" y="18583"/>
                </a:lnTo>
                <a:lnTo>
                  <a:pt x="12199420" y="4375115"/>
                </a:lnTo>
                <a:lnTo>
                  <a:pt x="0" y="437511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AAD262D2-B3E4-45EF-BD20-251CD199A4DA}"/>
              </a:ext>
            </a:extLst>
          </p:cNvPr>
          <p:cNvSpPr/>
          <p:nvPr/>
        </p:nvSpPr>
        <p:spPr>
          <a:xfrm>
            <a:off x="4090484" y="2070378"/>
            <a:ext cx="4059381" cy="3193281"/>
          </a:xfrm>
          <a:prstGeom prst="trapezoid">
            <a:avLst>
              <a:gd name="adj" fmla="val 46471"/>
            </a:avLst>
          </a:prstGeom>
          <a:gradFill>
            <a:gsLst>
              <a:gs pos="0">
                <a:srgbClr val="FFFF00"/>
              </a:gs>
              <a:gs pos="37000">
                <a:srgbClr val="FFFF00">
                  <a:alpha val="40000"/>
                </a:srgbClr>
              </a:gs>
              <a:gs pos="72000">
                <a:srgbClr val="FFFF00">
                  <a:alpha val="2000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E6E8C-D25E-462C-ADB6-89852B75D21F}"/>
              </a:ext>
            </a:extLst>
          </p:cNvPr>
          <p:cNvGrpSpPr/>
          <p:nvPr/>
        </p:nvGrpSpPr>
        <p:grpSpPr>
          <a:xfrm>
            <a:off x="5461579" y="831320"/>
            <a:ext cx="1319241" cy="1596905"/>
            <a:chOff x="9995478" y="1767700"/>
            <a:chExt cx="1319241" cy="159690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1305F3-26FC-4BCF-AC92-829CC32CB1ED}"/>
                </a:ext>
              </a:extLst>
            </p:cNvPr>
            <p:cNvSpPr/>
            <p:nvPr/>
          </p:nvSpPr>
          <p:spPr>
            <a:xfrm>
              <a:off x="10608355" y="1767700"/>
              <a:ext cx="45719" cy="617366"/>
            </a:xfrm>
            <a:custGeom>
              <a:avLst/>
              <a:gdLst>
                <a:gd name="connsiteX0" fmla="*/ 4160 w 30830"/>
                <a:gd name="connsiteY0" fmla="*/ 880110 h 880110"/>
                <a:gd name="connsiteX1" fmla="*/ 4160 w 30830"/>
                <a:gd name="connsiteY1" fmla="*/ 880110 h 880110"/>
                <a:gd name="connsiteX2" fmla="*/ 7970 w 30830"/>
                <a:gd name="connsiteY2" fmla="*/ 674370 h 880110"/>
                <a:gd name="connsiteX3" fmla="*/ 15590 w 30830"/>
                <a:gd name="connsiteY3" fmla="*/ 636270 h 880110"/>
                <a:gd name="connsiteX4" fmla="*/ 19400 w 30830"/>
                <a:gd name="connsiteY4" fmla="*/ 617220 h 880110"/>
                <a:gd name="connsiteX5" fmla="*/ 27020 w 30830"/>
                <a:gd name="connsiteY5" fmla="*/ 586740 h 880110"/>
                <a:gd name="connsiteX6" fmla="*/ 30830 w 30830"/>
                <a:gd name="connsiteY6" fmla="*/ 560070 h 880110"/>
                <a:gd name="connsiteX7" fmla="*/ 27020 w 30830"/>
                <a:gd name="connsiteY7" fmla="*/ 373380 h 880110"/>
                <a:gd name="connsiteX8" fmla="*/ 23210 w 30830"/>
                <a:gd name="connsiteY8" fmla="*/ 358140 h 880110"/>
                <a:gd name="connsiteX9" fmla="*/ 19400 w 30830"/>
                <a:gd name="connsiteY9" fmla="*/ 335280 h 880110"/>
                <a:gd name="connsiteX10" fmla="*/ 23210 w 30830"/>
                <a:gd name="connsiteY10" fmla="*/ 236220 h 880110"/>
                <a:gd name="connsiteX11" fmla="*/ 27020 w 30830"/>
                <a:gd name="connsiteY11" fmla="*/ 167640 h 880110"/>
                <a:gd name="connsiteX12" fmla="*/ 23210 w 30830"/>
                <a:gd name="connsiteY12" fmla="*/ 87630 h 880110"/>
                <a:gd name="connsiteX13" fmla="*/ 19400 w 30830"/>
                <a:gd name="connsiteY13" fmla="*/ 72390 h 880110"/>
                <a:gd name="connsiteX14" fmla="*/ 4160 w 30830"/>
                <a:gd name="connsiteY14" fmla="*/ 30480 h 880110"/>
                <a:gd name="connsiteX15" fmla="*/ 350 w 30830"/>
                <a:gd name="connsiteY15" fmla="*/ 19050 h 880110"/>
                <a:gd name="connsiteX16" fmla="*/ 350 w 30830"/>
                <a:gd name="connsiteY16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30" h="880110">
                  <a:moveTo>
                    <a:pt x="4160" y="880110"/>
                  </a:moveTo>
                  <a:lnTo>
                    <a:pt x="4160" y="880110"/>
                  </a:lnTo>
                  <a:cubicBezTo>
                    <a:pt x="5430" y="811530"/>
                    <a:pt x="4758" y="742887"/>
                    <a:pt x="7970" y="674370"/>
                  </a:cubicBezTo>
                  <a:cubicBezTo>
                    <a:pt x="8576" y="661433"/>
                    <a:pt x="13050" y="648970"/>
                    <a:pt x="15590" y="636270"/>
                  </a:cubicBezTo>
                  <a:cubicBezTo>
                    <a:pt x="16860" y="629920"/>
                    <a:pt x="17829" y="623502"/>
                    <a:pt x="19400" y="617220"/>
                  </a:cubicBezTo>
                  <a:cubicBezTo>
                    <a:pt x="21940" y="607060"/>
                    <a:pt x="24966" y="597009"/>
                    <a:pt x="27020" y="586740"/>
                  </a:cubicBezTo>
                  <a:cubicBezTo>
                    <a:pt x="28781" y="577934"/>
                    <a:pt x="29560" y="568960"/>
                    <a:pt x="30830" y="560070"/>
                  </a:cubicBezTo>
                  <a:cubicBezTo>
                    <a:pt x="29560" y="497840"/>
                    <a:pt x="29367" y="435579"/>
                    <a:pt x="27020" y="373380"/>
                  </a:cubicBezTo>
                  <a:cubicBezTo>
                    <a:pt x="26823" y="368147"/>
                    <a:pt x="24237" y="363275"/>
                    <a:pt x="23210" y="358140"/>
                  </a:cubicBezTo>
                  <a:cubicBezTo>
                    <a:pt x="21695" y="350565"/>
                    <a:pt x="20670" y="342900"/>
                    <a:pt x="19400" y="335280"/>
                  </a:cubicBezTo>
                  <a:cubicBezTo>
                    <a:pt x="20670" y="302260"/>
                    <a:pt x="21710" y="269230"/>
                    <a:pt x="23210" y="236220"/>
                  </a:cubicBezTo>
                  <a:cubicBezTo>
                    <a:pt x="24250" y="213348"/>
                    <a:pt x="27020" y="190535"/>
                    <a:pt x="27020" y="167640"/>
                  </a:cubicBezTo>
                  <a:cubicBezTo>
                    <a:pt x="27020" y="140940"/>
                    <a:pt x="25339" y="114245"/>
                    <a:pt x="23210" y="87630"/>
                  </a:cubicBezTo>
                  <a:cubicBezTo>
                    <a:pt x="22792" y="82410"/>
                    <a:pt x="20905" y="77406"/>
                    <a:pt x="19400" y="72390"/>
                  </a:cubicBezTo>
                  <a:cubicBezTo>
                    <a:pt x="11395" y="45708"/>
                    <a:pt x="13249" y="54717"/>
                    <a:pt x="4160" y="30480"/>
                  </a:cubicBezTo>
                  <a:cubicBezTo>
                    <a:pt x="2750" y="26720"/>
                    <a:pt x="848" y="23035"/>
                    <a:pt x="350" y="19050"/>
                  </a:cubicBezTo>
                  <a:cubicBezTo>
                    <a:pt x="-438" y="12749"/>
                    <a:pt x="350" y="6350"/>
                    <a:pt x="350" y="0"/>
                  </a:cubicBezTo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08EBDA-1E77-4AAE-AD46-AC95F0A5B372}"/>
                </a:ext>
              </a:extLst>
            </p:cNvPr>
            <p:cNvSpPr/>
            <p:nvPr/>
          </p:nvSpPr>
          <p:spPr>
            <a:xfrm>
              <a:off x="10306395" y="2724525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8D39C5-6ACA-4800-AD8A-2EE42C3B9234}"/>
                </a:ext>
              </a:extLst>
            </p:cNvPr>
            <p:cNvGrpSpPr/>
            <p:nvPr/>
          </p:nvGrpSpPr>
          <p:grpSpPr>
            <a:xfrm>
              <a:off x="9995478" y="2353195"/>
              <a:ext cx="1319241" cy="704850"/>
              <a:chOff x="1710690" y="2945130"/>
              <a:chExt cx="1319241" cy="70485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C1AD3C-E97A-4E13-866E-627E28E59CDA}"/>
                  </a:ext>
                </a:extLst>
              </p:cNvPr>
              <p:cNvSpPr/>
              <p:nvPr/>
            </p:nvSpPr>
            <p:spPr>
              <a:xfrm>
                <a:off x="2519391" y="2948042"/>
                <a:ext cx="510540" cy="694944"/>
              </a:xfrm>
              <a:custGeom>
                <a:avLst/>
                <a:gdLst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41910 w 510540"/>
                  <a:gd name="connsiteY2" fmla="*/ 323850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34624 w 510540"/>
                  <a:gd name="connsiteY2" fmla="*/ 327493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540" h="701040">
                    <a:moveTo>
                      <a:pt x="510540" y="701040"/>
                    </a:moveTo>
                    <a:lnTo>
                      <a:pt x="308610" y="701040"/>
                    </a:lnTo>
                    <a:lnTo>
                      <a:pt x="34624" y="327493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110490" y="304800"/>
                    </a:lnTo>
                    <a:lnTo>
                      <a:pt x="510540" y="701040"/>
                    </a:lnTo>
                    <a:close/>
                  </a:path>
                </a:pathLst>
              </a:custGeom>
              <a:solidFill>
                <a:srgbClr val="EB6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48B324-6792-4364-99FF-F7FFF2C024B1}"/>
                  </a:ext>
                </a:extLst>
              </p:cNvPr>
              <p:cNvSpPr/>
              <p:nvPr/>
            </p:nvSpPr>
            <p:spPr>
              <a:xfrm>
                <a:off x="1710690" y="2945130"/>
                <a:ext cx="1135380" cy="704850"/>
              </a:xfrm>
              <a:custGeom>
                <a:avLst/>
                <a:gdLst>
                  <a:gd name="connsiteX0" fmla="*/ 1135380 w 1135380"/>
                  <a:gd name="connsiteY0" fmla="*/ 697230 h 704850"/>
                  <a:gd name="connsiteX1" fmla="*/ 0 w 1135380"/>
                  <a:gd name="connsiteY1" fmla="*/ 704850 h 704850"/>
                  <a:gd name="connsiteX2" fmla="*/ 346710 w 1135380"/>
                  <a:gd name="connsiteY2" fmla="*/ 361950 h 704850"/>
                  <a:gd name="connsiteX3" fmla="*/ 388620 w 1135380"/>
                  <a:gd name="connsiteY3" fmla="*/ 11430 h 704850"/>
                  <a:gd name="connsiteX4" fmla="*/ 826770 w 1135380"/>
                  <a:gd name="connsiteY4" fmla="*/ 0 h 704850"/>
                  <a:gd name="connsiteX5" fmla="*/ 861060 w 1135380"/>
                  <a:gd name="connsiteY5" fmla="*/ 327660 h 704850"/>
                  <a:gd name="connsiteX6" fmla="*/ 1135380 w 1135380"/>
                  <a:gd name="connsiteY6" fmla="*/ 69723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380" h="704850">
                    <a:moveTo>
                      <a:pt x="1135380" y="697230"/>
                    </a:moveTo>
                    <a:lnTo>
                      <a:pt x="0" y="704850"/>
                    </a:lnTo>
                    <a:lnTo>
                      <a:pt x="346710" y="361950"/>
                    </a:lnTo>
                    <a:lnTo>
                      <a:pt x="388620" y="11430"/>
                    </a:lnTo>
                    <a:lnTo>
                      <a:pt x="826770" y="0"/>
                    </a:lnTo>
                    <a:lnTo>
                      <a:pt x="861060" y="327660"/>
                    </a:lnTo>
                    <a:lnTo>
                      <a:pt x="1135380" y="697230"/>
                    </a:lnTo>
                    <a:close/>
                  </a:path>
                </a:pathLst>
              </a:custGeom>
              <a:solidFill>
                <a:srgbClr val="D74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9E5747-20A1-4D75-850F-6CEA77E8D36F}"/>
              </a:ext>
            </a:extLst>
          </p:cNvPr>
          <p:cNvSpPr/>
          <p:nvPr/>
        </p:nvSpPr>
        <p:spPr>
          <a:xfrm flipH="1">
            <a:off x="5403826" y="1424814"/>
            <a:ext cx="510540" cy="694944"/>
          </a:xfrm>
          <a:custGeom>
            <a:avLst/>
            <a:gdLst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41910 w 510540"/>
              <a:gd name="connsiteY2" fmla="*/ 323850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34624 w 510540"/>
              <a:gd name="connsiteY2" fmla="*/ 327493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40" h="701040">
                <a:moveTo>
                  <a:pt x="510540" y="701040"/>
                </a:moveTo>
                <a:lnTo>
                  <a:pt x="308610" y="701040"/>
                </a:lnTo>
                <a:lnTo>
                  <a:pt x="34624" y="327493"/>
                </a:lnTo>
                <a:lnTo>
                  <a:pt x="0" y="0"/>
                </a:lnTo>
                <a:lnTo>
                  <a:pt x="64770" y="0"/>
                </a:lnTo>
                <a:lnTo>
                  <a:pt x="110490" y="304800"/>
                </a:lnTo>
                <a:lnTo>
                  <a:pt x="510540" y="701040"/>
                </a:lnTo>
                <a:close/>
              </a:path>
            </a:pathLst>
          </a:custGeom>
          <a:solidFill>
            <a:srgbClr val="EB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2D21F20A-DF9F-41C0-BA41-B79625AFAE9D}"/>
              </a:ext>
            </a:extLst>
          </p:cNvPr>
          <p:cNvSpPr/>
          <p:nvPr/>
        </p:nvSpPr>
        <p:spPr>
          <a:xfrm>
            <a:off x="4023377" y="2502256"/>
            <a:ext cx="4142264" cy="2790606"/>
          </a:xfrm>
          <a:custGeom>
            <a:avLst/>
            <a:gdLst>
              <a:gd name="connsiteX0" fmla="*/ 0 w 3855552"/>
              <a:gd name="connsiteY0" fmla="*/ 4297680 h 4297680"/>
              <a:gd name="connsiteX1" fmla="*/ 0 w 3855552"/>
              <a:gd name="connsiteY1" fmla="*/ 0 h 4297680"/>
              <a:gd name="connsiteX2" fmla="*/ 3855552 w 3855552"/>
              <a:gd name="connsiteY2" fmla="*/ 0 h 4297680"/>
              <a:gd name="connsiteX3" fmla="*/ 3855552 w 3855552"/>
              <a:gd name="connsiteY3" fmla="*/ 4297680 h 4297680"/>
              <a:gd name="connsiteX4" fmla="*/ 0 w 3855552"/>
              <a:gd name="connsiteY4" fmla="*/ 4297680 h 4297680"/>
              <a:gd name="connsiteX0" fmla="*/ 0 w 3855552"/>
              <a:gd name="connsiteY0" fmla="*/ 4321743 h 4321743"/>
              <a:gd name="connsiteX1" fmla="*/ 1323474 w 3855552"/>
              <a:gd name="connsiteY1" fmla="*/ 0 h 4321743"/>
              <a:gd name="connsiteX2" fmla="*/ 3855552 w 3855552"/>
              <a:gd name="connsiteY2" fmla="*/ 24063 h 4321743"/>
              <a:gd name="connsiteX3" fmla="*/ 3855552 w 3855552"/>
              <a:gd name="connsiteY3" fmla="*/ 4321743 h 4321743"/>
              <a:gd name="connsiteX4" fmla="*/ 0 w 3855552"/>
              <a:gd name="connsiteY4" fmla="*/ 4321743 h 4321743"/>
              <a:gd name="connsiteX0" fmla="*/ 0 w 3855552"/>
              <a:gd name="connsiteY0" fmla="*/ 4321743 h 4321743"/>
              <a:gd name="connsiteX1" fmla="*/ 458636 w 3855552"/>
              <a:gd name="connsiteY1" fmla="*/ 2766542 h 4321743"/>
              <a:gd name="connsiteX2" fmla="*/ 1323474 w 3855552"/>
              <a:gd name="connsiteY2" fmla="*/ 0 h 4321743"/>
              <a:gd name="connsiteX3" fmla="*/ 3855552 w 3855552"/>
              <a:gd name="connsiteY3" fmla="*/ 24063 h 4321743"/>
              <a:gd name="connsiteX4" fmla="*/ 3855552 w 3855552"/>
              <a:gd name="connsiteY4" fmla="*/ 4321743 h 4321743"/>
              <a:gd name="connsiteX5" fmla="*/ 0 w 3855552"/>
              <a:gd name="connsiteY5" fmla="*/ 4321743 h 4321743"/>
              <a:gd name="connsiteX0" fmla="*/ 0 w 3855552"/>
              <a:gd name="connsiteY0" fmla="*/ 4321743 h 4321743"/>
              <a:gd name="connsiteX1" fmla="*/ 13468 w 3855552"/>
              <a:gd name="connsiteY1" fmla="*/ 2742479 h 4321743"/>
              <a:gd name="connsiteX2" fmla="*/ 1323474 w 3855552"/>
              <a:gd name="connsiteY2" fmla="*/ 0 h 4321743"/>
              <a:gd name="connsiteX3" fmla="*/ 3855552 w 3855552"/>
              <a:gd name="connsiteY3" fmla="*/ 24063 h 4321743"/>
              <a:gd name="connsiteX4" fmla="*/ 3855552 w 3855552"/>
              <a:gd name="connsiteY4" fmla="*/ 4321743 h 4321743"/>
              <a:gd name="connsiteX5" fmla="*/ 0 w 3855552"/>
              <a:gd name="connsiteY5" fmla="*/ 4321743 h 4321743"/>
              <a:gd name="connsiteX0" fmla="*/ 3842084 w 3842084"/>
              <a:gd name="connsiteY0" fmla="*/ 4321743 h 4321743"/>
              <a:gd name="connsiteX1" fmla="*/ 0 w 3842084"/>
              <a:gd name="connsiteY1" fmla="*/ 2742479 h 4321743"/>
              <a:gd name="connsiteX2" fmla="*/ 1310006 w 3842084"/>
              <a:gd name="connsiteY2" fmla="*/ 0 h 4321743"/>
              <a:gd name="connsiteX3" fmla="*/ 3842084 w 3842084"/>
              <a:gd name="connsiteY3" fmla="*/ 24063 h 4321743"/>
              <a:gd name="connsiteX4" fmla="*/ 3842084 w 3842084"/>
              <a:gd name="connsiteY4" fmla="*/ 4321743 h 4321743"/>
              <a:gd name="connsiteX0" fmla="*/ 3830052 w 3842084"/>
              <a:gd name="connsiteY0" fmla="*/ 2757638 h 2757638"/>
              <a:gd name="connsiteX1" fmla="*/ 0 w 3842084"/>
              <a:gd name="connsiteY1" fmla="*/ 2742479 h 2757638"/>
              <a:gd name="connsiteX2" fmla="*/ 1310006 w 3842084"/>
              <a:gd name="connsiteY2" fmla="*/ 0 h 2757638"/>
              <a:gd name="connsiteX3" fmla="*/ 3842084 w 3842084"/>
              <a:gd name="connsiteY3" fmla="*/ 24063 h 2757638"/>
              <a:gd name="connsiteX4" fmla="*/ 3830052 w 3842084"/>
              <a:gd name="connsiteY4" fmla="*/ 2757638 h 2757638"/>
              <a:gd name="connsiteX0" fmla="*/ 3830052 w 3842084"/>
              <a:gd name="connsiteY0" fmla="*/ 2757638 h 2766542"/>
              <a:gd name="connsiteX1" fmla="*/ 0 w 3842084"/>
              <a:gd name="connsiteY1" fmla="*/ 2766542 h 2766542"/>
              <a:gd name="connsiteX2" fmla="*/ 1310006 w 3842084"/>
              <a:gd name="connsiteY2" fmla="*/ 0 h 2766542"/>
              <a:gd name="connsiteX3" fmla="*/ 3842084 w 3842084"/>
              <a:gd name="connsiteY3" fmla="*/ 24063 h 2766542"/>
              <a:gd name="connsiteX4" fmla="*/ 3830052 w 3842084"/>
              <a:gd name="connsiteY4" fmla="*/ 2757638 h 2766542"/>
              <a:gd name="connsiteX0" fmla="*/ 3878178 w 3890210"/>
              <a:gd name="connsiteY0" fmla="*/ 2757638 h 2766542"/>
              <a:gd name="connsiteX1" fmla="*/ 0 w 3890210"/>
              <a:gd name="connsiteY1" fmla="*/ 2766542 h 2766542"/>
              <a:gd name="connsiteX2" fmla="*/ 1358132 w 3890210"/>
              <a:gd name="connsiteY2" fmla="*/ 0 h 2766542"/>
              <a:gd name="connsiteX3" fmla="*/ 3890210 w 3890210"/>
              <a:gd name="connsiteY3" fmla="*/ 24063 h 2766542"/>
              <a:gd name="connsiteX4" fmla="*/ 3878178 w 3890210"/>
              <a:gd name="connsiteY4" fmla="*/ 2757638 h 2766542"/>
              <a:gd name="connsiteX0" fmla="*/ 3878178 w 3890210"/>
              <a:gd name="connsiteY0" fmla="*/ 2757638 h 2778574"/>
              <a:gd name="connsiteX1" fmla="*/ 0 w 3890210"/>
              <a:gd name="connsiteY1" fmla="*/ 2778574 h 2778574"/>
              <a:gd name="connsiteX2" fmla="*/ 1358132 w 3890210"/>
              <a:gd name="connsiteY2" fmla="*/ 0 h 2778574"/>
              <a:gd name="connsiteX3" fmla="*/ 3890210 w 3890210"/>
              <a:gd name="connsiteY3" fmla="*/ 24063 h 2778574"/>
              <a:gd name="connsiteX4" fmla="*/ 3878178 w 3890210"/>
              <a:gd name="connsiteY4" fmla="*/ 2757638 h 2778574"/>
              <a:gd name="connsiteX0" fmla="*/ 3878178 w 3890210"/>
              <a:gd name="connsiteY0" fmla="*/ 2769670 h 2778574"/>
              <a:gd name="connsiteX1" fmla="*/ 0 w 3890210"/>
              <a:gd name="connsiteY1" fmla="*/ 2778574 h 2778574"/>
              <a:gd name="connsiteX2" fmla="*/ 1358132 w 3890210"/>
              <a:gd name="connsiteY2" fmla="*/ 0 h 2778574"/>
              <a:gd name="connsiteX3" fmla="*/ 3890210 w 3890210"/>
              <a:gd name="connsiteY3" fmla="*/ 24063 h 2778574"/>
              <a:gd name="connsiteX4" fmla="*/ 3878178 w 3890210"/>
              <a:gd name="connsiteY4" fmla="*/ 2769670 h 2778574"/>
              <a:gd name="connsiteX0" fmla="*/ 3890209 w 3891366"/>
              <a:gd name="connsiteY0" fmla="*/ 2769670 h 2778574"/>
              <a:gd name="connsiteX1" fmla="*/ 0 w 3891366"/>
              <a:gd name="connsiteY1" fmla="*/ 2778574 h 2778574"/>
              <a:gd name="connsiteX2" fmla="*/ 1358132 w 3891366"/>
              <a:gd name="connsiteY2" fmla="*/ 0 h 2778574"/>
              <a:gd name="connsiteX3" fmla="*/ 3890210 w 3891366"/>
              <a:gd name="connsiteY3" fmla="*/ 24063 h 2778574"/>
              <a:gd name="connsiteX4" fmla="*/ 3890209 w 3891366"/>
              <a:gd name="connsiteY4" fmla="*/ 2769670 h 2778574"/>
              <a:gd name="connsiteX0" fmla="*/ 3890209 w 3891366"/>
              <a:gd name="connsiteY0" fmla="*/ 2769670 h 2778574"/>
              <a:gd name="connsiteX1" fmla="*/ 0 w 3891366"/>
              <a:gd name="connsiteY1" fmla="*/ 2778574 h 2778574"/>
              <a:gd name="connsiteX2" fmla="*/ 1334069 w 3891366"/>
              <a:gd name="connsiteY2" fmla="*/ 0 h 2778574"/>
              <a:gd name="connsiteX3" fmla="*/ 3890210 w 3891366"/>
              <a:gd name="connsiteY3" fmla="*/ 24063 h 2778574"/>
              <a:gd name="connsiteX4" fmla="*/ 3890209 w 3891366"/>
              <a:gd name="connsiteY4" fmla="*/ 2769670 h 2778574"/>
              <a:gd name="connsiteX0" fmla="*/ 3890209 w 3890221"/>
              <a:gd name="connsiteY0" fmla="*/ 2781702 h 2790606"/>
              <a:gd name="connsiteX1" fmla="*/ 0 w 3890221"/>
              <a:gd name="connsiteY1" fmla="*/ 2790606 h 2790606"/>
              <a:gd name="connsiteX2" fmla="*/ 1334069 w 3890221"/>
              <a:gd name="connsiteY2" fmla="*/ 12032 h 2790606"/>
              <a:gd name="connsiteX3" fmla="*/ 2915653 w 3890221"/>
              <a:gd name="connsiteY3" fmla="*/ 0 h 2790606"/>
              <a:gd name="connsiteX4" fmla="*/ 3890209 w 3890221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4020837 w 4020837"/>
              <a:gd name="connsiteY0" fmla="*/ 2781702 h 2790606"/>
              <a:gd name="connsiteX1" fmla="*/ 0 w 4020837"/>
              <a:gd name="connsiteY1" fmla="*/ 2790606 h 2790606"/>
              <a:gd name="connsiteX2" fmla="*/ 1334069 w 4020837"/>
              <a:gd name="connsiteY2" fmla="*/ 12032 h 2790606"/>
              <a:gd name="connsiteX3" fmla="*/ 2915653 w 4020837"/>
              <a:gd name="connsiteY3" fmla="*/ 0 h 2790606"/>
              <a:gd name="connsiteX4" fmla="*/ 4020837 w 4020837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915653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52348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45314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38281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31247 w 4070074"/>
              <a:gd name="connsiteY3" fmla="*/ 0 h 2790606"/>
              <a:gd name="connsiteX4" fmla="*/ 4070074 w 4070074"/>
              <a:gd name="connsiteY4" fmla="*/ 2781702 h 2790606"/>
              <a:gd name="connsiteX0" fmla="*/ 4142264 w 4142264"/>
              <a:gd name="connsiteY0" fmla="*/ 2769670 h 2790606"/>
              <a:gd name="connsiteX1" fmla="*/ 0 w 4142264"/>
              <a:gd name="connsiteY1" fmla="*/ 2790606 h 2790606"/>
              <a:gd name="connsiteX2" fmla="*/ 1334069 w 4142264"/>
              <a:gd name="connsiteY2" fmla="*/ 12032 h 2790606"/>
              <a:gd name="connsiteX3" fmla="*/ 2831247 w 4142264"/>
              <a:gd name="connsiteY3" fmla="*/ 0 h 2790606"/>
              <a:gd name="connsiteX4" fmla="*/ 4142264 w 4142264"/>
              <a:gd name="connsiteY4" fmla="*/ 2769670 h 2790606"/>
              <a:gd name="connsiteX0" fmla="*/ 4142264 w 4142264"/>
              <a:gd name="connsiteY0" fmla="*/ 2769670 h 2790606"/>
              <a:gd name="connsiteX1" fmla="*/ 0 w 4142264"/>
              <a:gd name="connsiteY1" fmla="*/ 2790606 h 2790606"/>
              <a:gd name="connsiteX2" fmla="*/ 1334069 w 4142264"/>
              <a:gd name="connsiteY2" fmla="*/ 12032 h 2790606"/>
              <a:gd name="connsiteX3" fmla="*/ 2843279 w 4142264"/>
              <a:gd name="connsiteY3" fmla="*/ 0 h 2790606"/>
              <a:gd name="connsiteX4" fmla="*/ 4142264 w 4142264"/>
              <a:gd name="connsiteY4" fmla="*/ 2769670 h 279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264" h="2790606">
                <a:moveTo>
                  <a:pt x="4142264" y="2769670"/>
                </a:moveTo>
                <a:lnTo>
                  <a:pt x="0" y="2790606"/>
                </a:lnTo>
                <a:lnTo>
                  <a:pt x="1334069" y="12032"/>
                </a:lnTo>
                <a:lnTo>
                  <a:pt x="2843279" y="0"/>
                </a:lnTo>
                <a:lnTo>
                  <a:pt x="4142264" y="276967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9FB16-AE6C-49A6-ABFB-A792BF4CA694}"/>
              </a:ext>
            </a:extLst>
          </p:cNvPr>
          <p:cNvSpPr txBox="1"/>
          <p:nvPr/>
        </p:nvSpPr>
        <p:spPr>
          <a:xfrm>
            <a:off x="866274" y="399721"/>
            <a:ext cx="105557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تتوقع أن يكون ناتج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فرق بين حدين ؟</a:t>
            </a:r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6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AB0C3-24CB-4B3F-9B30-694F32334288}"/>
              </a:ext>
            </a:extLst>
          </p:cNvPr>
          <p:cNvSpPr txBox="1"/>
          <p:nvPr/>
        </p:nvSpPr>
        <p:spPr>
          <a:xfrm>
            <a:off x="7267076" y="2092404"/>
            <a:ext cx="1163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6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CBF5C-4900-4258-AC93-38F401144E0B}"/>
              </a:ext>
            </a:extLst>
          </p:cNvPr>
          <p:cNvSpPr txBox="1"/>
          <p:nvPr/>
        </p:nvSpPr>
        <p:spPr>
          <a:xfrm>
            <a:off x="1050420" y="1788418"/>
            <a:ext cx="3874506" cy="584775"/>
          </a:xfrm>
          <a:prstGeom prst="wedgeRectCallout">
            <a:avLst>
              <a:gd name="adj1" fmla="val 21652"/>
              <a:gd name="adj2" fmla="val -4642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سيكون الناتج   أ</a:t>
            </a:r>
            <a:r>
              <a:rPr lang="ar-BH" sz="32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BH" sz="32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C8C627-1F8E-4E1E-AF51-7DD0F68EFB8C}"/>
              </a:ext>
            </a:extLst>
          </p:cNvPr>
          <p:cNvSpPr txBox="1"/>
          <p:nvPr/>
        </p:nvSpPr>
        <p:spPr>
          <a:xfrm>
            <a:off x="1928391" y="1416553"/>
            <a:ext cx="3015430" cy="1569660"/>
          </a:xfrm>
          <a:prstGeom prst="wedgeRectCallout">
            <a:avLst>
              <a:gd name="adj1" fmla="val 21652"/>
              <a:gd name="adj2" fmla="val -4642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إيجاد الناتج باستعمال قاعدة 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74A51B-B7FE-4FAD-A60F-DDF19B5B0DA5}"/>
              </a:ext>
            </a:extLst>
          </p:cNvPr>
          <p:cNvSpPr txBox="1"/>
          <p:nvPr/>
        </p:nvSpPr>
        <p:spPr>
          <a:xfrm>
            <a:off x="7732666" y="2067954"/>
            <a:ext cx="31683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6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endParaRPr lang="ar-BH" sz="6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8E5259-E850-4703-8DAF-3EC403972160}"/>
              </a:ext>
            </a:extLst>
          </p:cNvPr>
          <p:cNvSpPr txBox="1"/>
          <p:nvPr/>
        </p:nvSpPr>
        <p:spPr>
          <a:xfrm>
            <a:off x="5706982" y="2069993"/>
            <a:ext cx="27231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6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93FEF3-29F7-4F75-A0DE-F4064FC965E6}"/>
              </a:ext>
            </a:extLst>
          </p:cNvPr>
          <p:cNvSpPr txBox="1"/>
          <p:nvPr/>
        </p:nvSpPr>
        <p:spPr>
          <a:xfrm>
            <a:off x="1093031" y="1548013"/>
            <a:ext cx="3874506" cy="1200329"/>
          </a:xfrm>
          <a:prstGeom prst="wedgeRectCallout">
            <a:avLst>
              <a:gd name="adj1" fmla="val 21652"/>
              <a:gd name="adj2" fmla="val -4642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بالطبع </a:t>
            </a:r>
            <a:r>
              <a:rPr lang="ar-BH" sz="7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ar-SA" sz="7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7F2C2E-B358-4E4B-B434-CEE5B8C34EC4}"/>
              </a:ext>
            </a:extLst>
          </p:cNvPr>
          <p:cNvSpPr txBox="1"/>
          <p:nvPr/>
        </p:nvSpPr>
        <p:spPr>
          <a:xfrm>
            <a:off x="4811367" y="2129323"/>
            <a:ext cx="31394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</a:t>
            </a:r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6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60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36260E-9E62-4958-91C2-7385C1038515}"/>
              </a:ext>
            </a:extLst>
          </p:cNvPr>
          <p:cNvSpPr/>
          <p:nvPr/>
        </p:nvSpPr>
        <p:spPr>
          <a:xfrm>
            <a:off x="5019941" y="1978412"/>
            <a:ext cx="2876411" cy="114190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5CA4C5-B484-4EAC-A332-DA4482C67163}"/>
              </a:ext>
            </a:extLst>
          </p:cNvPr>
          <p:cNvSpPr txBox="1"/>
          <p:nvPr/>
        </p:nvSpPr>
        <p:spPr>
          <a:xfrm>
            <a:off x="2625739" y="3211457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0E8806-91ED-41D9-834A-623927A27DE4}"/>
              </a:ext>
            </a:extLst>
          </p:cNvPr>
          <p:cNvSpPr txBox="1"/>
          <p:nvPr/>
        </p:nvSpPr>
        <p:spPr>
          <a:xfrm>
            <a:off x="2124716" y="3202189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87FFDF-2594-4BCE-8136-01FC4FFEDF90}"/>
              </a:ext>
            </a:extLst>
          </p:cNvPr>
          <p:cNvSpPr/>
          <p:nvPr/>
        </p:nvSpPr>
        <p:spPr>
          <a:xfrm>
            <a:off x="7170871" y="2176621"/>
            <a:ext cx="8177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endParaRPr lang="en-US" altLang="en-US" sz="66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714810-C431-4C35-860A-5CE73F94E019}"/>
              </a:ext>
            </a:extLst>
          </p:cNvPr>
          <p:cNvSpPr txBox="1"/>
          <p:nvPr/>
        </p:nvSpPr>
        <p:spPr>
          <a:xfrm>
            <a:off x="2124716" y="3188540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29A8F67-9329-4FE3-BE27-A61B0F9EEAD3}"/>
              </a:ext>
            </a:extLst>
          </p:cNvPr>
          <p:cNvCxnSpPr/>
          <p:nvPr/>
        </p:nvCxnSpPr>
        <p:spPr>
          <a:xfrm flipH="1">
            <a:off x="6182483" y="4559646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AF14D9-083E-4839-A6AB-C1E466533835}"/>
              </a:ext>
            </a:extLst>
          </p:cNvPr>
          <p:cNvCxnSpPr>
            <a:cxnSpLocks/>
          </p:cNvCxnSpPr>
          <p:nvPr/>
        </p:nvCxnSpPr>
        <p:spPr>
          <a:xfrm flipH="1">
            <a:off x="3606889" y="4559646"/>
            <a:ext cx="1971452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AFF1F9-E816-4455-B07F-5CB5F5A3D3F4}"/>
              </a:ext>
            </a:extLst>
          </p:cNvPr>
          <p:cNvCxnSpPr/>
          <p:nvPr/>
        </p:nvCxnSpPr>
        <p:spPr>
          <a:xfrm flipH="1">
            <a:off x="1439916" y="4547614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FAF1FCF1-1045-48E4-8B56-75C9541B68D4}"/>
              </a:ext>
            </a:extLst>
          </p:cNvPr>
          <p:cNvSpPr/>
          <p:nvPr/>
        </p:nvSpPr>
        <p:spPr>
          <a:xfrm>
            <a:off x="6274745" y="4082038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9754404A-99CF-4F41-962F-9A60A7DC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070" y="3814385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511682-1DEB-4D75-BB33-7FF38FB7F414}"/>
              </a:ext>
            </a:extLst>
          </p:cNvPr>
          <p:cNvSpPr/>
          <p:nvPr/>
        </p:nvSpPr>
        <p:spPr>
          <a:xfrm>
            <a:off x="5229427" y="2156448"/>
            <a:ext cx="156358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endParaRPr lang="en-US" altLang="en-US" sz="6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Double Bracket 45">
            <a:extLst>
              <a:ext uri="{FF2B5EF4-FFF2-40B4-BE49-F238E27FC236}">
                <a16:creationId xmlns:a16="http://schemas.microsoft.com/office/drawing/2014/main" id="{97512606-53AA-4CD6-8630-2900D838E877}"/>
              </a:ext>
            </a:extLst>
          </p:cNvPr>
          <p:cNvSpPr/>
          <p:nvPr/>
        </p:nvSpPr>
        <p:spPr>
          <a:xfrm>
            <a:off x="1435761" y="4082591"/>
            <a:ext cx="1051888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39A80602-D78D-4E30-BF32-2337382D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72" y="3813411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01D5DE-B6D6-48CE-9699-83B22C6AA8E7}"/>
              </a:ext>
            </a:extLst>
          </p:cNvPr>
          <p:cNvSpPr txBox="1"/>
          <p:nvPr/>
        </p:nvSpPr>
        <p:spPr>
          <a:xfrm>
            <a:off x="2086942" y="3213074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8A9D73-32C4-4626-B5B0-A5A886DD37AA}"/>
              </a:ext>
            </a:extLst>
          </p:cNvPr>
          <p:cNvSpPr txBox="1"/>
          <p:nvPr/>
        </p:nvSpPr>
        <p:spPr>
          <a:xfrm>
            <a:off x="1853447" y="3186917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4BF1E1-E0D9-45AC-A861-C1D8621CAA65}"/>
              </a:ext>
            </a:extLst>
          </p:cNvPr>
          <p:cNvSpPr/>
          <p:nvPr/>
        </p:nvSpPr>
        <p:spPr>
          <a:xfrm>
            <a:off x="5558538" y="2102422"/>
            <a:ext cx="225259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×(</a:t>
            </a:r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ب)</a:t>
            </a:r>
            <a:endParaRPr lang="ar-BH" sz="6000" dirty="0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3F0F233A-7F70-4491-A341-1C30168EC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338" y="3834257"/>
            <a:ext cx="101069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CF15E358-20A0-47CC-8A11-BDCD8B67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296" y="3879860"/>
            <a:ext cx="49762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+</a:t>
            </a: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1943A993-9870-496A-9AB5-F25775DD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104" y="3879859"/>
            <a:ext cx="49762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+</a:t>
            </a:r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812ECD03-850F-4303-896E-F059CCAF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871" y="419672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F9F7D28F-B41D-44A5-9EBB-0BE076C2E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606" y="5371218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502C43-3657-40EA-88F7-0E4FFE80227C}"/>
              </a:ext>
            </a:extLst>
          </p:cNvPr>
          <p:cNvSpPr/>
          <p:nvPr/>
        </p:nvSpPr>
        <p:spPr>
          <a:xfrm>
            <a:off x="6125327" y="3917591"/>
            <a:ext cx="104554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46401F03-2E82-4147-A166-ACE2CFB3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571" y="5161945"/>
            <a:ext cx="118425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>
                <a:solidFill>
                  <a:srgbClr val="FF0000"/>
                </a:solidFill>
              </a:rPr>
              <a:t>أ</a:t>
            </a:r>
            <a:r>
              <a:rPr lang="ar-BH" sz="6000" baseline="30000" dirty="0"/>
              <a:t>2</a:t>
            </a:r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CA2B0EA6-627C-4A12-8F7D-E0B3B9151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512" y="5150063"/>
            <a:ext cx="49762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b="1" dirty="0">
                <a:solidFill>
                  <a:srgbClr val="FF0000"/>
                </a:solidFill>
              </a:rPr>
              <a:t>–</a:t>
            </a:r>
            <a:endParaRPr lang="ar-BH" sz="6000" dirty="0">
              <a:solidFill>
                <a:srgbClr val="FF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320CCB-80EF-4A67-9889-81D6DB7D6B01}"/>
              </a:ext>
            </a:extLst>
          </p:cNvPr>
          <p:cNvSpPr/>
          <p:nvPr/>
        </p:nvSpPr>
        <p:spPr>
          <a:xfrm>
            <a:off x="3057586" y="3917589"/>
            <a:ext cx="252896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7239C05A-5E5E-4746-A2D7-02D32BBB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006" y="5161945"/>
            <a:ext cx="142832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2</a:t>
            </a:r>
            <a:r>
              <a:rPr lang="ar-BH" sz="6000" dirty="0">
                <a:solidFill>
                  <a:srgbClr val="FF0000"/>
                </a:solidFill>
              </a:rPr>
              <a:t>أ</a:t>
            </a:r>
            <a:r>
              <a:rPr lang="ar-BH" sz="6000" dirty="0"/>
              <a:t> </a:t>
            </a:r>
            <a:r>
              <a:rPr lang="ar-BH" sz="6000" dirty="0">
                <a:solidFill>
                  <a:srgbClr val="0070C0"/>
                </a:solidFill>
              </a:rPr>
              <a:t>ب</a:t>
            </a:r>
            <a:endParaRPr lang="ar-BH" sz="6000" baseline="30000" dirty="0">
              <a:solidFill>
                <a:srgbClr val="0070C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545F2F0C-DA79-4B0D-903E-95B8948C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886" y="5161945"/>
            <a:ext cx="49762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+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38F3C41-572D-4251-BEE5-024DCCF01F64}"/>
              </a:ext>
            </a:extLst>
          </p:cNvPr>
          <p:cNvSpPr/>
          <p:nvPr/>
        </p:nvSpPr>
        <p:spPr>
          <a:xfrm>
            <a:off x="1334486" y="3920813"/>
            <a:ext cx="120238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B93F8EF2-114F-4FD4-A149-79F8EE9C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492" y="5161945"/>
            <a:ext cx="123338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>
                <a:solidFill>
                  <a:srgbClr val="0070C0"/>
                </a:solidFill>
              </a:rPr>
              <a:t>ب</a:t>
            </a:r>
            <a:r>
              <a:rPr lang="ar-BH" sz="6000" baseline="30000" dirty="0"/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6D6176-3D8A-4D8B-8635-C31BB00F2486}"/>
              </a:ext>
            </a:extLst>
          </p:cNvPr>
          <p:cNvSpPr/>
          <p:nvPr/>
        </p:nvSpPr>
        <p:spPr>
          <a:xfrm>
            <a:off x="5510197" y="5432092"/>
            <a:ext cx="565566" cy="4021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A4A5C47-51D3-476A-88FA-6CDECDD8B0AB}"/>
              </a:ext>
            </a:extLst>
          </p:cNvPr>
          <p:cNvSpPr/>
          <p:nvPr/>
        </p:nvSpPr>
        <p:spPr>
          <a:xfrm>
            <a:off x="5582003" y="3937009"/>
            <a:ext cx="50718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197D5CF-BFDE-42C9-B33E-6139B2B8DE75}"/>
              </a:ext>
            </a:extLst>
          </p:cNvPr>
          <p:cNvSpPr/>
          <p:nvPr/>
        </p:nvSpPr>
        <p:spPr>
          <a:xfrm>
            <a:off x="3752498" y="3959316"/>
            <a:ext cx="49762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178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0707 0.2425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13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902 L -0.33477 0.241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1159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22045 0.2351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175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8" grpId="0" animBg="1"/>
      <p:bldP spid="28" grpId="1" animBg="1"/>
      <p:bldP spid="29" grpId="0" animBg="1"/>
      <p:bldP spid="29" grpId="1" animBg="1"/>
      <p:bldP spid="31" grpId="0"/>
      <p:bldP spid="31" grpId="1"/>
      <p:bldP spid="32" grpId="0" animBg="1"/>
      <p:bldP spid="32" grpId="1" animBg="1"/>
      <p:bldP spid="33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3" grpId="0" animBg="1"/>
      <p:bldP spid="44" grpId="0"/>
      <p:bldP spid="45" grpId="0"/>
      <p:bldP spid="45" grpId="1"/>
      <p:bldP spid="46" grpId="0" animBg="1"/>
      <p:bldP spid="47" grpId="0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2" grpId="0"/>
      <p:bldP spid="53" grpId="0"/>
      <p:bldP spid="54" grpId="0"/>
      <p:bldP spid="55" grpId="0"/>
      <p:bldP spid="56" grpId="0" animBg="1"/>
      <p:bldP spid="56" grpId="1" animBg="1"/>
      <p:bldP spid="57" grpId="0"/>
      <p:bldP spid="58" grpId="0"/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EEEE9-C5C7-4FD7-A241-5552A62C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990725"/>
            <a:ext cx="120777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0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0DE980-3769-43AC-BC5E-54B5BBC4A043}"/>
              </a:ext>
            </a:extLst>
          </p:cNvPr>
          <p:cNvSpPr/>
          <p:nvPr/>
        </p:nvSpPr>
        <p:spPr>
          <a:xfrm>
            <a:off x="7658100" y="3771498"/>
            <a:ext cx="2396175" cy="1499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 إيجاد مربع مجموع حدين، ومربع الفرق بينهما.</a:t>
            </a:r>
          </a:p>
          <a:p>
            <a:pPr marR="0" algn="ct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ar-BH" sz="1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E885FE05-47AC-4111-8F12-990FF34C35B4}"/>
              </a:ext>
            </a:extLst>
          </p:cNvPr>
          <p:cNvSpPr/>
          <p:nvPr/>
        </p:nvSpPr>
        <p:spPr>
          <a:xfrm>
            <a:off x="6835735" y="2916769"/>
            <a:ext cx="4059381" cy="3193281"/>
          </a:xfrm>
          <a:prstGeom prst="trapezoid">
            <a:avLst>
              <a:gd name="adj" fmla="val 46471"/>
            </a:avLst>
          </a:prstGeom>
          <a:gradFill>
            <a:gsLst>
              <a:gs pos="0">
                <a:srgbClr val="FFFF00"/>
              </a:gs>
              <a:gs pos="37000">
                <a:srgbClr val="FFFF00">
                  <a:alpha val="40000"/>
                </a:srgbClr>
              </a:gs>
              <a:gs pos="72000">
                <a:srgbClr val="FFFF00">
                  <a:alpha val="2000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06C1FD-6FFF-4A88-A3CC-A346DF363EB5}"/>
              </a:ext>
            </a:extLst>
          </p:cNvPr>
          <p:cNvGrpSpPr/>
          <p:nvPr/>
        </p:nvGrpSpPr>
        <p:grpSpPr>
          <a:xfrm>
            <a:off x="8214826" y="1639905"/>
            <a:ext cx="1319241" cy="1596905"/>
            <a:chOff x="9995478" y="1767700"/>
            <a:chExt cx="1319241" cy="159690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A72172-DFC9-4709-8539-8423450B2351}"/>
                </a:ext>
              </a:extLst>
            </p:cNvPr>
            <p:cNvSpPr/>
            <p:nvPr/>
          </p:nvSpPr>
          <p:spPr>
            <a:xfrm>
              <a:off x="10608355" y="1767700"/>
              <a:ext cx="45719" cy="617366"/>
            </a:xfrm>
            <a:custGeom>
              <a:avLst/>
              <a:gdLst>
                <a:gd name="connsiteX0" fmla="*/ 4160 w 30830"/>
                <a:gd name="connsiteY0" fmla="*/ 880110 h 880110"/>
                <a:gd name="connsiteX1" fmla="*/ 4160 w 30830"/>
                <a:gd name="connsiteY1" fmla="*/ 880110 h 880110"/>
                <a:gd name="connsiteX2" fmla="*/ 7970 w 30830"/>
                <a:gd name="connsiteY2" fmla="*/ 674370 h 880110"/>
                <a:gd name="connsiteX3" fmla="*/ 15590 w 30830"/>
                <a:gd name="connsiteY3" fmla="*/ 636270 h 880110"/>
                <a:gd name="connsiteX4" fmla="*/ 19400 w 30830"/>
                <a:gd name="connsiteY4" fmla="*/ 617220 h 880110"/>
                <a:gd name="connsiteX5" fmla="*/ 27020 w 30830"/>
                <a:gd name="connsiteY5" fmla="*/ 586740 h 880110"/>
                <a:gd name="connsiteX6" fmla="*/ 30830 w 30830"/>
                <a:gd name="connsiteY6" fmla="*/ 560070 h 880110"/>
                <a:gd name="connsiteX7" fmla="*/ 27020 w 30830"/>
                <a:gd name="connsiteY7" fmla="*/ 373380 h 880110"/>
                <a:gd name="connsiteX8" fmla="*/ 23210 w 30830"/>
                <a:gd name="connsiteY8" fmla="*/ 358140 h 880110"/>
                <a:gd name="connsiteX9" fmla="*/ 19400 w 30830"/>
                <a:gd name="connsiteY9" fmla="*/ 335280 h 880110"/>
                <a:gd name="connsiteX10" fmla="*/ 23210 w 30830"/>
                <a:gd name="connsiteY10" fmla="*/ 236220 h 880110"/>
                <a:gd name="connsiteX11" fmla="*/ 27020 w 30830"/>
                <a:gd name="connsiteY11" fmla="*/ 167640 h 880110"/>
                <a:gd name="connsiteX12" fmla="*/ 23210 w 30830"/>
                <a:gd name="connsiteY12" fmla="*/ 87630 h 880110"/>
                <a:gd name="connsiteX13" fmla="*/ 19400 w 30830"/>
                <a:gd name="connsiteY13" fmla="*/ 72390 h 880110"/>
                <a:gd name="connsiteX14" fmla="*/ 4160 w 30830"/>
                <a:gd name="connsiteY14" fmla="*/ 30480 h 880110"/>
                <a:gd name="connsiteX15" fmla="*/ 350 w 30830"/>
                <a:gd name="connsiteY15" fmla="*/ 19050 h 880110"/>
                <a:gd name="connsiteX16" fmla="*/ 350 w 30830"/>
                <a:gd name="connsiteY16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30" h="880110">
                  <a:moveTo>
                    <a:pt x="4160" y="880110"/>
                  </a:moveTo>
                  <a:lnTo>
                    <a:pt x="4160" y="880110"/>
                  </a:lnTo>
                  <a:cubicBezTo>
                    <a:pt x="5430" y="811530"/>
                    <a:pt x="4758" y="742887"/>
                    <a:pt x="7970" y="674370"/>
                  </a:cubicBezTo>
                  <a:cubicBezTo>
                    <a:pt x="8576" y="661433"/>
                    <a:pt x="13050" y="648970"/>
                    <a:pt x="15590" y="636270"/>
                  </a:cubicBezTo>
                  <a:cubicBezTo>
                    <a:pt x="16860" y="629920"/>
                    <a:pt x="17829" y="623502"/>
                    <a:pt x="19400" y="617220"/>
                  </a:cubicBezTo>
                  <a:cubicBezTo>
                    <a:pt x="21940" y="607060"/>
                    <a:pt x="24966" y="597009"/>
                    <a:pt x="27020" y="586740"/>
                  </a:cubicBezTo>
                  <a:cubicBezTo>
                    <a:pt x="28781" y="577934"/>
                    <a:pt x="29560" y="568960"/>
                    <a:pt x="30830" y="560070"/>
                  </a:cubicBezTo>
                  <a:cubicBezTo>
                    <a:pt x="29560" y="497840"/>
                    <a:pt x="29367" y="435579"/>
                    <a:pt x="27020" y="373380"/>
                  </a:cubicBezTo>
                  <a:cubicBezTo>
                    <a:pt x="26823" y="368147"/>
                    <a:pt x="24237" y="363275"/>
                    <a:pt x="23210" y="358140"/>
                  </a:cubicBezTo>
                  <a:cubicBezTo>
                    <a:pt x="21695" y="350565"/>
                    <a:pt x="20670" y="342900"/>
                    <a:pt x="19400" y="335280"/>
                  </a:cubicBezTo>
                  <a:cubicBezTo>
                    <a:pt x="20670" y="302260"/>
                    <a:pt x="21710" y="269230"/>
                    <a:pt x="23210" y="236220"/>
                  </a:cubicBezTo>
                  <a:cubicBezTo>
                    <a:pt x="24250" y="213348"/>
                    <a:pt x="27020" y="190535"/>
                    <a:pt x="27020" y="167640"/>
                  </a:cubicBezTo>
                  <a:cubicBezTo>
                    <a:pt x="27020" y="140940"/>
                    <a:pt x="25339" y="114245"/>
                    <a:pt x="23210" y="87630"/>
                  </a:cubicBezTo>
                  <a:cubicBezTo>
                    <a:pt x="22792" y="82410"/>
                    <a:pt x="20905" y="77406"/>
                    <a:pt x="19400" y="72390"/>
                  </a:cubicBezTo>
                  <a:cubicBezTo>
                    <a:pt x="11395" y="45708"/>
                    <a:pt x="13249" y="54717"/>
                    <a:pt x="4160" y="30480"/>
                  </a:cubicBezTo>
                  <a:cubicBezTo>
                    <a:pt x="2750" y="26720"/>
                    <a:pt x="848" y="23035"/>
                    <a:pt x="350" y="19050"/>
                  </a:cubicBezTo>
                  <a:cubicBezTo>
                    <a:pt x="-438" y="12749"/>
                    <a:pt x="350" y="6350"/>
                    <a:pt x="350" y="0"/>
                  </a:cubicBezTo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EEBB3CD-BFC3-436D-8AF3-DAB2F8538B60}"/>
                </a:ext>
              </a:extLst>
            </p:cNvPr>
            <p:cNvSpPr/>
            <p:nvPr/>
          </p:nvSpPr>
          <p:spPr>
            <a:xfrm>
              <a:off x="10306395" y="2724525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C62FF2-E830-4252-AB64-4CE6021CDCE6}"/>
                </a:ext>
              </a:extLst>
            </p:cNvPr>
            <p:cNvGrpSpPr/>
            <p:nvPr/>
          </p:nvGrpSpPr>
          <p:grpSpPr>
            <a:xfrm>
              <a:off x="9995478" y="2353195"/>
              <a:ext cx="1319241" cy="704850"/>
              <a:chOff x="1710690" y="2945130"/>
              <a:chExt cx="1319241" cy="70485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CE16CDE-0856-4464-8807-CD3D08EB7329}"/>
                  </a:ext>
                </a:extLst>
              </p:cNvPr>
              <p:cNvSpPr/>
              <p:nvPr/>
            </p:nvSpPr>
            <p:spPr>
              <a:xfrm>
                <a:off x="2519391" y="2948042"/>
                <a:ext cx="510540" cy="694944"/>
              </a:xfrm>
              <a:custGeom>
                <a:avLst/>
                <a:gdLst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41910 w 510540"/>
                  <a:gd name="connsiteY2" fmla="*/ 323850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34624 w 510540"/>
                  <a:gd name="connsiteY2" fmla="*/ 327493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540" h="701040">
                    <a:moveTo>
                      <a:pt x="510540" y="701040"/>
                    </a:moveTo>
                    <a:lnTo>
                      <a:pt x="308610" y="701040"/>
                    </a:lnTo>
                    <a:lnTo>
                      <a:pt x="34624" y="327493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110490" y="304800"/>
                    </a:lnTo>
                    <a:lnTo>
                      <a:pt x="510540" y="701040"/>
                    </a:lnTo>
                    <a:close/>
                  </a:path>
                </a:pathLst>
              </a:custGeom>
              <a:solidFill>
                <a:srgbClr val="EB6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44D0DD-9C95-413B-B356-3012D93A351F}"/>
                  </a:ext>
                </a:extLst>
              </p:cNvPr>
              <p:cNvSpPr/>
              <p:nvPr/>
            </p:nvSpPr>
            <p:spPr>
              <a:xfrm>
                <a:off x="1710690" y="2945130"/>
                <a:ext cx="1135380" cy="704850"/>
              </a:xfrm>
              <a:custGeom>
                <a:avLst/>
                <a:gdLst>
                  <a:gd name="connsiteX0" fmla="*/ 1135380 w 1135380"/>
                  <a:gd name="connsiteY0" fmla="*/ 697230 h 704850"/>
                  <a:gd name="connsiteX1" fmla="*/ 0 w 1135380"/>
                  <a:gd name="connsiteY1" fmla="*/ 704850 h 704850"/>
                  <a:gd name="connsiteX2" fmla="*/ 346710 w 1135380"/>
                  <a:gd name="connsiteY2" fmla="*/ 361950 h 704850"/>
                  <a:gd name="connsiteX3" fmla="*/ 388620 w 1135380"/>
                  <a:gd name="connsiteY3" fmla="*/ 11430 h 704850"/>
                  <a:gd name="connsiteX4" fmla="*/ 826770 w 1135380"/>
                  <a:gd name="connsiteY4" fmla="*/ 0 h 704850"/>
                  <a:gd name="connsiteX5" fmla="*/ 861060 w 1135380"/>
                  <a:gd name="connsiteY5" fmla="*/ 327660 h 704850"/>
                  <a:gd name="connsiteX6" fmla="*/ 1135380 w 1135380"/>
                  <a:gd name="connsiteY6" fmla="*/ 69723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380" h="704850">
                    <a:moveTo>
                      <a:pt x="1135380" y="697230"/>
                    </a:moveTo>
                    <a:lnTo>
                      <a:pt x="0" y="704850"/>
                    </a:lnTo>
                    <a:lnTo>
                      <a:pt x="346710" y="361950"/>
                    </a:lnTo>
                    <a:lnTo>
                      <a:pt x="388620" y="11430"/>
                    </a:lnTo>
                    <a:lnTo>
                      <a:pt x="826770" y="0"/>
                    </a:lnTo>
                    <a:lnTo>
                      <a:pt x="861060" y="327660"/>
                    </a:lnTo>
                    <a:lnTo>
                      <a:pt x="1135380" y="697230"/>
                    </a:lnTo>
                    <a:close/>
                  </a:path>
                </a:pathLst>
              </a:custGeom>
              <a:solidFill>
                <a:srgbClr val="D74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80C4B2-DCBB-45BE-98C5-AB219D31C127}"/>
              </a:ext>
            </a:extLst>
          </p:cNvPr>
          <p:cNvSpPr/>
          <p:nvPr/>
        </p:nvSpPr>
        <p:spPr>
          <a:xfrm flipH="1">
            <a:off x="8157073" y="2233399"/>
            <a:ext cx="510540" cy="694944"/>
          </a:xfrm>
          <a:custGeom>
            <a:avLst/>
            <a:gdLst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41910 w 510540"/>
              <a:gd name="connsiteY2" fmla="*/ 323850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34624 w 510540"/>
              <a:gd name="connsiteY2" fmla="*/ 327493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40" h="701040">
                <a:moveTo>
                  <a:pt x="510540" y="701040"/>
                </a:moveTo>
                <a:lnTo>
                  <a:pt x="308610" y="701040"/>
                </a:lnTo>
                <a:lnTo>
                  <a:pt x="34624" y="327493"/>
                </a:lnTo>
                <a:lnTo>
                  <a:pt x="0" y="0"/>
                </a:lnTo>
                <a:lnTo>
                  <a:pt x="64770" y="0"/>
                </a:lnTo>
                <a:lnTo>
                  <a:pt x="110490" y="304800"/>
                </a:lnTo>
                <a:lnTo>
                  <a:pt x="510540" y="701040"/>
                </a:lnTo>
                <a:close/>
              </a:path>
            </a:pathLst>
          </a:custGeom>
          <a:solidFill>
            <a:srgbClr val="EB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1AF60-9E7E-412C-8B7D-7C373D770C68}"/>
              </a:ext>
            </a:extLst>
          </p:cNvPr>
          <p:cNvSpPr/>
          <p:nvPr/>
        </p:nvSpPr>
        <p:spPr>
          <a:xfrm>
            <a:off x="3072658" y="3771498"/>
            <a:ext cx="2686546" cy="1499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 إيجاد ناتج ضرب مجموع حدين في الفرق بينهما. 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73615373-20E3-4649-A1F8-4F47766CFB8D}"/>
              </a:ext>
            </a:extLst>
          </p:cNvPr>
          <p:cNvSpPr/>
          <p:nvPr/>
        </p:nvSpPr>
        <p:spPr>
          <a:xfrm>
            <a:off x="2405883" y="2916769"/>
            <a:ext cx="4059381" cy="3193281"/>
          </a:xfrm>
          <a:prstGeom prst="trapezoid">
            <a:avLst>
              <a:gd name="adj" fmla="val 46471"/>
            </a:avLst>
          </a:prstGeom>
          <a:gradFill>
            <a:gsLst>
              <a:gs pos="0">
                <a:srgbClr val="FFFF00"/>
              </a:gs>
              <a:gs pos="37000">
                <a:srgbClr val="FFFF00">
                  <a:alpha val="40000"/>
                </a:srgbClr>
              </a:gs>
              <a:gs pos="72000">
                <a:srgbClr val="FFFF00">
                  <a:alpha val="2000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97BF3F-B241-438C-AD3F-56425AFC8C1F}"/>
              </a:ext>
            </a:extLst>
          </p:cNvPr>
          <p:cNvGrpSpPr/>
          <p:nvPr/>
        </p:nvGrpSpPr>
        <p:grpSpPr>
          <a:xfrm>
            <a:off x="3784974" y="1639905"/>
            <a:ext cx="1319241" cy="1596905"/>
            <a:chOff x="9995478" y="1767700"/>
            <a:chExt cx="1319241" cy="159690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A74C296-FFD5-43D9-AA5B-874C3386FB43}"/>
                </a:ext>
              </a:extLst>
            </p:cNvPr>
            <p:cNvSpPr/>
            <p:nvPr/>
          </p:nvSpPr>
          <p:spPr>
            <a:xfrm>
              <a:off x="10608355" y="1767700"/>
              <a:ext cx="45719" cy="617366"/>
            </a:xfrm>
            <a:custGeom>
              <a:avLst/>
              <a:gdLst>
                <a:gd name="connsiteX0" fmla="*/ 4160 w 30830"/>
                <a:gd name="connsiteY0" fmla="*/ 880110 h 880110"/>
                <a:gd name="connsiteX1" fmla="*/ 4160 w 30830"/>
                <a:gd name="connsiteY1" fmla="*/ 880110 h 880110"/>
                <a:gd name="connsiteX2" fmla="*/ 7970 w 30830"/>
                <a:gd name="connsiteY2" fmla="*/ 674370 h 880110"/>
                <a:gd name="connsiteX3" fmla="*/ 15590 w 30830"/>
                <a:gd name="connsiteY3" fmla="*/ 636270 h 880110"/>
                <a:gd name="connsiteX4" fmla="*/ 19400 w 30830"/>
                <a:gd name="connsiteY4" fmla="*/ 617220 h 880110"/>
                <a:gd name="connsiteX5" fmla="*/ 27020 w 30830"/>
                <a:gd name="connsiteY5" fmla="*/ 586740 h 880110"/>
                <a:gd name="connsiteX6" fmla="*/ 30830 w 30830"/>
                <a:gd name="connsiteY6" fmla="*/ 560070 h 880110"/>
                <a:gd name="connsiteX7" fmla="*/ 27020 w 30830"/>
                <a:gd name="connsiteY7" fmla="*/ 373380 h 880110"/>
                <a:gd name="connsiteX8" fmla="*/ 23210 w 30830"/>
                <a:gd name="connsiteY8" fmla="*/ 358140 h 880110"/>
                <a:gd name="connsiteX9" fmla="*/ 19400 w 30830"/>
                <a:gd name="connsiteY9" fmla="*/ 335280 h 880110"/>
                <a:gd name="connsiteX10" fmla="*/ 23210 w 30830"/>
                <a:gd name="connsiteY10" fmla="*/ 236220 h 880110"/>
                <a:gd name="connsiteX11" fmla="*/ 27020 w 30830"/>
                <a:gd name="connsiteY11" fmla="*/ 167640 h 880110"/>
                <a:gd name="connsiteX12" fmla="*/ 23210 w 30830"/>
                <a:gd name="connsiteY12" fmla="*/ 87630 h 880110"/>
                <a:gd name="connsiteX13" fmla="*/ 19400 w 30830"/>
                <a:gd name="connsiteY13" fmla="*/ 72390 h 880110"/>
                <a:gd name="connsiteX14" fmla="*/ 4160 w 30830"/>
                <a:gd name="connsiteY14" fmla="*/ 30480 h 880110"/>
                <a:gd name="connsiteX15" fmla="*/ 350 w 30830"/>
                <a:gd name="connsiteY15" fmla="*/ 19050 h 880110"/>
                <a:gd name="connsiteX16" fmla="*/ 350 w 30830"/>
                <a:gd name="connsiteY16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30" h="880110">
                  <a:moveTo>
                    <a:pt x="4160" y="880110"/>
                  </a:moveTo>
                  <a:lnTo>
                    <a:pt x="4160" y="880110"/>
                  </a:lnTo>
                  <a:cubicBezTo>
                    <a:pt x="5430" y="811530"/>
                    <a:pt x="4758" y="742887"/>
                    <a:pt x="7970" y="674370"/>
                  </a:cubicBezTo>
                  <a:cubicBezTo>
                    <a:pt x="8576" y="661433"/>
                    <a:pt x="13050" y="648970"/>
                    <a:pt x="15590" y="636270"/>
                  </a:cubicBezTo>
                  <a:cubicBezTo>
                    <a:pt x="16860" y="629920"/>
                    <a:pt x="17829" y="623502"/>
                    <a:pt x="19400" y="617220"/>
                  </a:cubicBezTo>
                  <a:cubicBezTo>
                    <a:pt x="21940" y="607060"/>
                    <a:pt x="24966" y="597009"/>
                    <a:pt x="27020" y="586740"/>
                  </a:cubicBezTo>
                  <a:cubicBezTo>
                    <a:pt x="28781" y="577934"/>
                    <a:pt x="29560" y="568960"/>
                    <a:pt x="30830" y="560070"/>
                  </a:cubicBezTo>
                  <a:cubicBezTo>
                    <a:pt x="29560" y="497840"/>
                    <a:pt x="29367" y="435579"/>
                    <a:pt x="27020" y="373380"/>
                  </a:cubicBezTo>
                  <a:cubicBezTo>
                    <a:pt x="26823" y="368147"/>
                    <a:pt x="24237" y="363275"/>
                    <a:pt x="23210" y="358140"/>
                  </a:cubicBezTo>
                  <a:cubicBezTo>
                    <a:pt x="21695" y="350565"/>
                    <a:pt x="20670" y="342900"/>
                    <a:pt x="19400" y="335280"/>
                  </a:cubicBezTo>
                  <a:cubicBezTo>
                    <a:pt x="20670" y="302260"/>
                    <a:pt x="21710" y="269230"/>
                    <a:pt x="23210" y="236220"/>
                  </a:cubicBezTo>
                  <a:cubicBezTo>
                    <a:pt x="24250" y="213348"/>
                    <a:pt x="27020" y="190535"/>
                    <a:pt x="27020" y="167640"/>
                  </a:cubicBezTo>
                  <a:cubicBezTo>
                    <a:pt x="27020" y="140940"/>
                    <a:pt x="25339" y="114245"/>
                    <a:pt x="23210" y="87630"/>
                  </a:cubicBezTo>
                  <a:cubicBezTo>
                    <a:pt x="22792" y="82410"/>
                    <a:pt x="20905" y="77406"/>
                    <a:pt x="19400" y="72390"/>
                  </a:cubicBezTo>
                  <a:cubicBezTo>
                    <a:pt x="11395" y="45708"/>
                    <a:pt x="13249" y="54717"/>
                    <a:pt x="4160" y="30480"/>
                  </a:cubicBezTo>
                  <a:cubicBezTo>
                    <a:pt x="2750" y="26720"/>
                    <a:pt x="848" y="23035"/>
                    <a:pt x="350" y="19050"/>
                  </a:cubicBezTo>
                  <a:cubicBezTo>
                    <a:pt x="-438" y="12749"/>
                    <a:pt x="350" y="6350"/>
                    <a:pt x="350" y="0"/>
                  </a:cubicBezTo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9769B13-065B-4A4F-BAD6-A31BE7D9DA02}"/>
                </a:ext>
              </a:extLst>
            </p:cNvPr>
            <p:cNvSpPr/>
            <p:nvPr/>
          </p:nvSpPr>
          <p:spPr>
            <a:xfrm>
              <a:off x="10306395" y="2724525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A05A8C-912B-41E2-B362-F1B12D937A37}"/>
                </a:ext>
              </a:extLst>
            </p:cNvPr>
            <p:cNvGrpSpPr/>
            <p:nvPr/>
          </p:nvGrpSpPr>
          <p:grpSpPr>
            <a:xfrm>
              <a:off x="9995478" y="2353195"/>
              <a:ext cx="1319241" cy="704850"/>
              <a:chOff x="1710690" y="2945130"/>
              <a:chExt cx="1319241" cy="70485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D3CCF27-B871-4881-A301-A7DCA54FA463}"/>
                  </a:ext>
                </a:extLst>
              </p:cNvPr>
              <p:cNvSpPr/>
              <p:nvPr/>
            </p:nvSpPr>
            <p:spPr>
              <a:xfrm>
                <a:off x="2519391" y="2948042"/>
                <a:ext cx="510540" cy="694944"/>
              </a:xfrm>
              <a:custGeom>
                <a:avLst/>
                <a:gdLst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41910 w 510540"/>
                  <a:gd name="connsiteY2" fmla="*/ 323850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34624 w 510540"/>
                  <a:gd name="connsiteY2" fmla="*/ 327493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540" h="701040">
                    <a:moveTo>
                      <a:pt x="510540" y="701040"/>
                    </a:moveTo>
                    <a:lnTo>
                      <a:pt x="308610" y="701040"/>
                    </a:lnTo>
                    <a:lnTo>
                      <a:pt x="34624" y="327493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110490" y="304800"/>
                    </a:lnTo>
                    <a:lnTo>
                      <a:pt x="510540" y="701040"/>
                    </a:lnTo>
                    <a:close/>
                  </a:path>
                </a:pathLst>
              </a:custGeom>
              <a:solidFill>
                <a:srgbClr val="EB6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C9166B-2DD3-40CF-A09D-EDF975F88D7D}"/>
                  </a:ext>
                </a:extLst>
              </p:cNvPr>
              <p:cNvSpPr/>
              <p:nvPr/>
            </p:nvSpPr>
            <p:spPr>
              <a:xfrm>
                <a:off x="1710690" y="2945130"/>
                <a:ext cx="1135380" cy="704850"/>
              </a:xfrm>
              <a:custGeom>
                <a:avLst/>
                <a:gdLst>
                  <a:gd name="connsiteX0" fmla="*/ 1135380 w 1135380"/>
                  <a:gd name="connsiteY0" fmla="*/ 697230 h 704850"/>
                  <a:gd name="connsiteX1" fmla="*/ 0 w 1135380"/>
                  <a:gd name="connsiteY1" fmla="*/ 704850 h 704850"/>
                  <a:gd name="connsiteX2" fmla="*/ 346710 w 1135380"/>
                  <a:gd name="connsiteY2" fmla="*/ 361950 h 704850"/>
                  <a:gd name="connsiteX3" fmla="*/ 388620 w 1135380"/>
                  <a:gd name="connsiteY3" fmla="*/ 11430 h 704850"/>
                  <a:gd name="connsiteX4" fmla="*/ 826770 w 1135380"/>
                  <a:gd name="connsiteY4" fmla="*/ 0 h 704850"/>
                  <a:gd name="connsiteX5" fmla="*/ 861060 w 1135380"/>
                  <a:gd name="connsiteY5" fmla="*/ 327660 h 704850"/>
                  <a:gd name="connsiteX6" fmla="*/ 1135380 w 1135380"/>
                  <a:gd name="connsiteY6" fmla="*/ 69723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380" h="704850">
                    <a:moveTo>
                      <a:pt x="1135380" y="697230"/>
                    </a:moveTo>
                    <a:lnTo>
                      <a:pt x="0" y="704850"/>
                    </a:lnTo>
                    <a:lnTo>
                      <a:pt x="346710" y="361950"/>
                    </a:lnTo>
                    <a:lnTo>
                      <a:pt x="388620" y="11430"/>
                    </a:lnTo>
                    <a:lnTo>
                      <a:pt x="826770" y="0"/>
                    </a:lnTo>
                    <a:lnTo>
                      <a:pt x="861060" y="327660"/>
                    </a:lnTo>
                    <a:lnTo>
                      <a:pt x="1135380" y="697230"/>
                    </a:lnTo>
                    <a:close/>
                  </a:path>
                </a:pathLst>
              </a:custGeom>
              <a:solidFill>
                <a:srgbClr val="D74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4FF7BC4-DACD-4E1B-B921-A67FA2692CB7}"/>
              </a:ext>
            </a:extLst>
          </p:cNvPr>
          <p:cNvSpPr/>
          <p:nvPr/>
        </p:nvSpPr>
        <p:spPr>
          <a:xfrm flipH="1">
            <a:off x="3727221" y="2233399"/>
            <a:ext cx="510540" cy="694944"/>
          </a:xfrm>
          <a:custGeom>
            <a:avLst/>
            <a:gdLst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41910 w 510540"/>
              <a:gd name="connsiteY2" fmla="*/ 323850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34624 w 510540"/>
              <a:gd name="connsiteY2" fmla="*/ 327493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40" h="701040">
                <a:moveTo>
                  <a:pt x="510540" y="701040"/>
                </a:moveTo>
                <a:lnTo>
                  <a:pt x="308610" y="701040"/>
                </a:lnTo>
                <a:lnTo>
                  <a:pt x="34624" y="327493"/>
                </a:lnTo>
                <a:lnTo>
                  <a:pt x="0" y="0"/>
                </a:lnTo>
                <a:lnTo>
                  <a:pt x="64770" y="0"/>
                </a:lnTo>
                <a:lnTo>
                  <a:pt x="110490" y="304800"/>
                </a:lnTo>
                <a:lnTo>
                  <a:pt x="510540" y="701040"/>
                </a:lnTo>
                <a:close/>
              </a:path>
            </a:pathLst>
          </a:custGeom>
          <a:solidFill>
            <a:srgbClr val="EB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-31339" y="1161251"/>
            <a:ext cx="12192000" cy="81305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2" y="1108796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87F3D4B-C442-4A11-B550-99815E4FEB67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638C7EF-98C1-4647-BC62-956F9B37BF4F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4B5473-96AB-4FA3-ACAC-9C71BBC7203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319A0A3-E924-43FE-9293-34B8DE8DE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6DC05AC-FFD9-4413-8155-7AA4AD194E93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6769B7BB-67E3-453F-9153-756E00A759BA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D073CE-AA78-4583-94C4-FDC9AEAB9FC9}"/>
              </a:ext>
            </a:extLst>
          </p:cNvPr>
          <p:cNvSpPr/>
          <p:nvPr/>
        </p:nvSpPr>
        <p:spPr>
          <a:xfrm>
            <a:off x="6403818" y="347297"/>
            <a:ext cx="3389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(س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E5A42-FE50-4F6D-9440-E3BCD41CCA81}"/>
              </a:ext>
            </a:extLst>
          </p:cNvPr>
          <p:cNvSpPr txBox="1"/>
          <p:nvPr/>
        </p:nvSpPr>
        <p:spPr>
          <a:xfrm>
            <a:off x="5696264" y="1554318"/>
            <a:ext cx="2291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 ناقص حدّ</a:t>
            </a:r>
            <a:endParaRPr lang="ar-BH" sz="3600" baseline="300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1196AD-0DCB-4488-9BF2-E7A20934EA3F}"/>
              </a:ext>
            </a:extLst>
          </p:cNvPr>
          <p:cNvSpPr/>
          <p:nvPr/>
        </p:nvSpPr>
        <p:spPr>
          <a:xfrm>
            <a:off x="7309876" y="755800"/>
            <a:ext cx="748144" cy="845127"/>
          </a:xfrm>
          <a:custGeom>
            <a:avLst/>
            <a:gdLst>
              <a:gd name="connsiteX0" fmla="*/ 554182 w 748146"/>
              <a:gd name="connsiteY0" fmla="*/ 0 h 748145"/>
              <a:gd name="connsiteX1" fmla="*/ 748146 w 748146"/>
              <a:gd name="connsiteY1" fmla="*/ 748145 h 748145"/>
              <a:gd name="connsiteX2" fmla="*/ 0 w 748146"/>
              <a:gd name="connsiteY2" fmla="*/ 96982 h 748145"/>
              <a:gd name="connsiteX0" fmla="*/ 651163 w 748146"/>
              <a:gd name="connsiteY0" fmla="*/ 0 h 803564"/>
              <a:gd name="connsiteX1" fmla="*/ 748146 w 748146"/>
              <a:gd name="connsiteY1" fmla="*/ 803564 h 803564"/>
              <a:gd name="connsiteX2" fmla="*/ 0 w 748146"/>
              <a:gd name="connsiteY2" fmla="*/ 152401 h 803564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720435 w 720435"/>
              <a:gd name="connsiteY0" fmla="*/ 13854 h 720436"/>
              <a:gd name="connsiteX1" fmla="*/ 0 w 720435"/>
              <a:gd name="connsiteY1" fmla="*/ 720436 h 720436"/>
              <a:gd name="connsiteX2" fmla="*/ 96981 w 720435"/>
              <a:gd name="connsiteY2" fmla="*/ 0 h 720436"/>
              <a:gd name="connsiteX0" fmla="*/ 720435 w 720435"/>
              <a:gd name="connsiteY0" fmla="*/ 138545 h 845127"/>
              <a:gd name="connsiteX1" fmla="*/ 0 w 720435"/>
              <a:gd name="connsiteY1" fmla="*/ 845127 h 845127"/>
              <a:gd name="connsiteX2" fmla="*/ 13854 w 720435"/>
              <a:gd name="connsiteY2" fmla="*/ 0 h 845127"/>
              <a:gd name="connsiteX0" fmla="*/ 748144 w 748144"/>
              <a:gd name="connsiteY0" fmla="*/ 55418 h 845127"/>
              <a:gd name="connsiteX1" fmla="*/ 0 w 748144"/>
              <a:gd name="connsiteY1" fmla="*/ 845127 h 845127"/>
              <a:gd name="connsiteX2" fmla="*/ 13854 w 748144"/>
              <a:gd name="connsiteY2" fmla="*/ 0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4" h="845127">
                <a:moveTo>
                  <a:pt x="748144" y="55418"/>
                </a:moveTo>
                <a:lnTo>
                  <a:pt x="0" y="845127"/>
                </a:lnTo>
                <a:lnTo>
                  <a:pt x="13854" y="0"/>
                </a:lnTo>
              </a:path>
            </a:pathLst>
          </a:custGeom>
          <a:ln w="28575">
            <a:solidFill>
              <a:srgbClr val="EA1F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85F8E8-B092-4108-BD61-07AA18710C8E}"/>
              </a:ext>
            </a:extLst>
          </p:cNvPr>
          <p:cNvCxnSpPr>
            <a:cxnSpLocks/>
          </p:cNvCxnSpPr>
          <p:nvPr/>
        </p:nvCxnSpPr>
        <p:spPr>
          <a:xfrm>
            <a:off x="5853910" y="483458"/>
            <a:ext cx="109981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58C38B-0F1C-483D-BE2C-89C4E36FF724}"/>
              </a:ext>
            </a:extLst>
          </p:cNvPr>
          <p:cNvSpPr txBox="1"/>
          <p:nvPr/>
        </p:nvSpPr>
        <p:spPr>
          <a:xfrm>
            <a:off x="4800496" y="183207"/>
            <a:ext cx="1134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تربيع</a:t>
            </a:r>
            <a:endParaRPr lang="ar-BH" sz="3600" baseline="30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733FFF-C4D8-4D41-97CD-25179E85E191}"/>
              </a:ext>
            </a:extLst>
          </p:cNvPr>
          <p:cNvSpPr/>
          <p:nvPr/>
        </p:nvSpPr>
        <p:spPr>
          <a:xfrm>
            <a:off x="6841861" y="217583"/>
            <a:ext cx="1540139" cy="77604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85CEF-2ABA-4A52-8C83-B74EE5040302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الفرق بين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A6F09-39AE-4944-9BF3-0CF0960D1324}"/>
              </a:ext>
            </a:extLst>
          </p:cNvPr>
          <p:cNvSpPr txBox="1"/>
          <p:nvPr/>
        </p:nvSpPr>
        <p:spPr>
          <a:xfrm>
            <a:off x="3608006" y="1144804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FA66C-FF02-48D5-8840-54F1D3A28F4D}"/>
              </a:ext>
            </a:extLst>
          </p:cNvPr>
          <p:cNvSpPr/>
          <p:nvPr/>
        </p:nvSpPr>
        <p:spPr>
          <a:xfrm>
            <a:off x="7649170" y="314068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23090-7795-4328-88A4-D30997D6C696}"/>
              </a:ext>
            </a:extLst>
          </p:cNvPr>
          <p:cNvSpPr txBox="1"/>
          <p:nvPr/>
        </p:nvSpPr>
        <p:spPr>
          <a:xfrm>
            <a:off x="3608006" y="1125006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9B0D7F-7AAE-411A-8019-8D8C2381332A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9DE574-A87B-47ED-ADB4-DC932491EC75}"/>
              </a:ext>
            </a:extLst>
          </p:cNvPr>
          <p:cNvCxnSpPr>
            <a:cxnSpLocks/>
          </p:cNvCxnSpPr>
          <p:nvPr/>
        </p:nvCxnSpPr>
        <p:spPr>
          <a:xfrm flipH="1">
            <a:off x="7325958" y="2976465"/>
            <a:ext cx="1652018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74024D-2EF6-4837-A7E8-B4AB5C8D3E91}"/>
              </a:ext>
            </a:extLst>
          </p:cNvPr>
          <p:cNvCxnSpPr/>
          <p:nvPr/>
        </p:nvCxnSpPr>
        <p:spPr>
          <a:xfrm flipH="1">
            <a:off x="594489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A6BD2810-29C2-4642-8270-307A4EE9EEAD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98AB330E-5357-4CC3-BFA8-B8FC9709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6960AC-2DEF-400D-8001-5561060F4919}"/>
              </a:ext>
            </a:extLst>
          </p:cNvPr>
          <p:cNvSpPr/>
          <p:nvPr/>
        </p:nvSpPr>
        <p:spPr>
          <a:xfrm>
            <a:off x="7173568" y="356980"/>
            <a:ext cx="4986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A520BB98-63EF-4100-8084-AAC31780C580}"/>
              </a:ext>
            </a:extLst>
          </p:cNvPr>
          <p:cNvSpPr/>
          <p:nvPr/>
        </p:nvSpPr>
        <p:spPr>
          <a:xfrm>
            <a:off x="6132225" y="2497883"/>
            <a:ext cx="709636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A4F9D72F-3291-4852-A38D-C3200926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122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DDFA3D-B4E3-4298-88D6-AE8F7FFD4B40}"/>
              </a:ext>
            </a:extLst>
          </p:cNvPr>
          <p:cNvSpPr txBox="1"/>
          <p:nvPr/>
        </p:nvSpPr>
        <p:spPr>
          <a:xfrm>
            <a:off x="3604521" y="111082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F7063-DC69-4625-8F72-8C7D62F91977}"/>
              </a:ext>
            </a:extLst>
          </p:cNvPr>
          <p:cNvSpPr txBox="1"/>
          <p:nvPr/>
        </p:nvSpPr>
        <p:spPr>
          <a:xfrm>
            <a:off x="3300561" y="1083810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611CEB-994C-46F8-B2BA-7E85F81807EB}"/>
              </a:ext>
            </a:extLst>
          </p:cNvPr>
          <p:cNvSpPr/>
          <p:nvPr/>
        </p:nvSpPr>
        <p:spPr>
          <a:xfrm>
            <a:off x="7115676" y="351344"/>
            <a:ext cx="12114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 × 7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98C643F4-0A65-4B6F-A3C0-63191B206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528213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82B2B216-B295-4954-9826-91EC2273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56974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F89E8A8D-7CB3-4B35-A756-226EC2E4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10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BCC9CAFF-F33D-4EDE-A53B-EB796A65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414D7757-B108-4ABB-B742-F044ED8E8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AC0A9E-F9B3-48E3-ABA2-DBF4DC77757F}"/>
              </a:ext>
            </a:extLst>
          </p:cNvPr>
          <p:cNvSpPr/>
          <p:nvPr/>
        </p:nvSpPr>
        <p:spPr>
          <a:xfrm>
            <a:off x="9201732" y="232226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D9CE05FD-8202-457A-AE7A-CA1F5220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84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س</a:t>
            </a:r>
            <a:r>
              <a:rPr lang="ar-BH" sz="3600" baseline="30000" dirty="0"/>
              <a:t>2</a:t>
            </a: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99A66248-A5E4-403B-A39A-4380F8EAC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309955-D57B-4926-8FD1-1E523644559F}"/>
              </a:ext>
            </a:extLst>
          </p:cNvPr>
          <p:cNvSpPr/>
          <p:nvPr/>
        </p:nvSpPr>
        <p:spPr>
          <a:xfrm>
            <a:off x="7325958" y="2334410"/>
            <a:ext cx="169764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D3C89DBE-8740-43AB-AD98-9A781F00A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95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14س</a:t>
            </a:r>
            <a:endParaRPr lang="ar-BH" sz="3600" baseline="30000" dirty="0"/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1B00EA65-DC8B-4776-AC01-26200FEA8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0E7906-FA80-4693-AF26-753C1044781B}"/>
              </a:ext>
            </a:extLst>
          </p:cNvPr>
          <p:cNvSpPr/>
          <p:nvPr/>
        </p:nvSpPr>
        <p:spPr>
          <a:xfrm>
            <a:off x="5913126" y="2334410"/>
            <a:ext cx="113069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7CE71FCE-2BCC-42B8-8C17-6AA88915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133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49</a:t>
            </a:r>
            <a:endParaRPr lang="ar-BH" sz="3600" baseline="30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263446-5B68-4FDF-AD6D-D702169D2CC5}"/>
              </a:ext>
            </a:extLst>
          </p:cNvPr>
          <p:cNvGrpSpPr/>
          <p:nvPr/>
        </p:nvGrpSpPr>
        <p:grpSpPr>
          <a:xfrm>
            <a:off x="203694" y="2320515"/>
            <a:ext cx="5256193" cy="3609023"/>
            <a:chOff x="203694" y="2320515"/>
            <a:chExt cx="5256193" cy="3609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6B35EF-1A1A-49B4-9224-330F5024D626}"/>
                </a:ext>
              </a:extLst>
            </p:cNvPr>
            <p:cNvSpPr txBox="1"/>
            <p:nvPr/>
          </p:nvSpPr>
          <p:spPr>
            <a:xfrm>
              <a:off x="203694" y="2320515"/>
              <a:ext cx="5256193" cy="3609023"/>
            </a:xfrm>
            <a:prstGeom prst="star16">
              <a:avLst>
                <a:gd name="adj" fmla="val 3824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577FE1-BE69-438B-B3A7-5C259B180049}"/>
                </a:ext>
              </a:extLst>
            </p:cNvPr>
            <p:cNvSpPr txBox="1"/>
            <p:nvPr/>
          </p:nvSpPr>
          <p:spPr>
            <a:xfrm>
              <a:off x="702241" y="2491840"/>
              <a:ext cx="4160295" cy="30469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تَذكّر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تُعد هذه طريقة ضرب لحالة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خاصة ويمكن إيجاد الناتج بطرق تعلمتها سابقًا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(س </a:t>
              </a:r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7)</a:t>
              </a:r>
              <a:r>
                <a:rPr lang="ar-BH" sz="3200" baseline="30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= (س </a:t>
              </a:r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7) (س </a:t>
              </a:r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7) </a:t>
              </a:r>
              <a:endPara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endParaRPr lang="ar-BH" sz="32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78504B-12B4-4694-9D48-C786AE78376E}"/>
              </a:ext>
            </a:extLst>
          </p:cNvPr>
          <p:cNvSpPr txBox="1"/>
          <p:nvPr/>
        </p:nvSpPr>
        <p:spPr>
          <a:xfrm>
            <a:off x="5067301" y="4531340"/>
            <a:ext cx="4229411" cy="1569660"/>
          </a:xfrm>
          <a:prstGeom prst="wedgeRectCallout">
            <a:avLst>
              <a:gd name="adj1" fmla="val 46058"/>
              <a:gd name="adj2" fmla="val -838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هذه الإشارة : </a:t>
            </a:r>
          </a:p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ناتج مربع الفرق بين حدين</a:t>
            </a:r>
            <a:endParaRPr lang="ar-SA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موجبة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ناتج مربع مجموع حدين</a:t>
            </a:r>
          </a:p>
        </p:txBody>
      </p:sp>
    </p:spTree>
    <p:extLst>
      <p:ext uri="{BB962C8B-B14F-4D97-AF65-F5344CB8AC3E}">
        <p14:creationId xmlns:p14="http://schemas.microsoft.com/office/powerpoint/2010/main" val="15981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4687 0.3085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541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7721 0.3060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1530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02474 0.3032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1516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5" grpId="0" animBg="1"/>
      <p:bldP spid="16" grpId="0"/>
      <p:bldP spid="17" grpId="0"/>
      <p:bldP spid="17" grpId="1"/>
      <p:bldP spid="18" grpId="0" animBg="1"/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/>
      <p:bldP spid="30" grpId="0"/>
      <p:bldP spid="31" grpId="0" animBg="1"/>
      <p:bldP spid="31" grpId="1" animBg="1"/>
      <p:bldP spid="32" grpId="0"/>
      <p:bldP spid="33" grpId="0"/>
      <p:bldP spid="34" grpId="0" animBg="1"/>
      <p:bldP spid="34" grpId="1" animBg="1"/>
      <p:bldP spid="35" grpId="0"/>
      <p:bldP spid="45" grpId="0" animBg="1"/>
      <p:bldP spid="4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87F3D4B-C442-4A11-B550-99815E4FEB67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638C7EF-98C1-4647-BC62-956F9B37BF4F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4B5473-96AB-4FA3-ACAC-9C71BBC7203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319A0A3-E924-43FE-9293-34B8DE8DE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6DC05AC-FFD9-4413-8155-7AA4AD194E93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6769B7BB-67E3-453F-9153-756E00A759BA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D073CE-AA78-4583-94C4-FDC9AEAB9FC9}"/>
              </a:ext>
            </a:extLst>
          </p:cNvPr>
          <p:cNvSpPr/>
          <p:nvPr/>
        </p:nvSpPr>
        <p:spPr>
          <a:xfrm>
            <a:off x="6256958" y="347297"/>
            <a:ext cx="35361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(2س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5ص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E5A42-FE50-4F6D-9440-E3BCD41CCA81}"/>
              </a:ext>
            </a:extLst>
          </p:cNvPr>
          <p:cNvSpPr txBox="1"/>
          <p:nvPr/>
        </p:nvSpPr>
        <p:spPr>
          <a:xfrm>
            <a:off x="5696264" y="1554318"/>
            <a:ext cx="2291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 ناقص حدّ</a:t>
            </a:r>
            <a:endParaRPr lang="ar-BH" sz="3600" baseline="300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1196AD-0DCB-4488-9BF2-E7A20934EA3F}"/>
              </a:ext>
            </a:extLst>
          </p:cNvPr>
          <p:cNvSpPr/>
          <p:nvPr/>
        </p:nvSpPr>
        <p:spPr>
          <a:xfrm>
            <a:off x="6922339" y="808823"/>
            <a:ext cx="748144" cy="845127"/>
          </a:xfrm>
          <a:custGeom>
            <a:avLst/>
            <a:gdLst>
              <a:gd name="connsiteX0" fmla="*/ 554182 w 748146"/>
              <a:gd name="connsiteY0" fmla="*/ 0 h 748145"/>
              <a:gd name="connsiteX1" fmla="*/ 748146 w 748146"/>
              <a:gd name="connsiteY1" fmla="*/ 748145 h 748145"/>
              <a:gd name="connsiteX2" fmla="*/ 0 w 748146"/>
              <a:gd name="connsiteY2" fmla="*/ 96982 h 748145"/>
              <a:gd name="connsiteX0" fmla="*/ 651163 w 748146"/>
              <a:gd name="connsiteY0" fmla="*/ 0 h 803564"/>
              <a:gd name="connsiteX1" fmla="*/ 748146 w 748146"/>
              <a:gd name="connsiteY1" fmla="*/ 803564 h 803564"/>
              <a:gd name="connsiteX2" fmla="*/ 0 w 748146"/>
              <a:gd name="connsiteY2" fmla="*/ 152401 h 803564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720435 w 720435"/>
              <a:gd name="connsiteY0" fmla="*/ 13854 h 720436"/>
              <a:gd name="connsiteX1" fmla="*/ 0 w 720435"/>
              <a:gd name="connsiteY1" fmla="*/ 720436 h 720436"/>
              <a:gd name="connsiteX2" fmla="*/ 96981 w 720435"/>
              <a:gd name="connsiteY2" fmla="*/ 0 h 720436"/>
              <a:gd name="connsiteX0" fmla="*/ 720435 w 720435"/>
              <a:gd name="connsiteY0" fmla="*/ 138545 h 845127"/>
              <a:gd name="connsiteX1" fmla="*/ 0 w 720435"/>
              <a:gd name="connsiteY1" fmla="*/ 845127 h 845127"/>
              <a:gd name="connsiteX2" fmla="*/ 13854 w 720435"/>
              <a:gd name="connsiteY2" fmla="*/ 0 h 845127"/>
              <a:gd name="connsiteX0" fmla="*/ 748144 w 748144"/>
              <a:gd name="connsiteY0" fmla="*/ 55418 h 845127"/>
              <a:gd name="connsiteX1" fmla="*/ 0 w 748144"/>
              <a:gd name="connsiteY1" fmla="*/ 845127 h 845127"/>
              <a:gd name="connsiteX2" fmla="*/ 13854 w 748144"/>
              <a:gd name="connsiteY2" fmla="*/ 0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4" h="845127">
                <a:moveTo>
                  <a:pt x="748144" y="55418"/>
                </a:moveTo>
                <a:lnTo>
                  <a:pt x="0" y="845127"/>
                </a:lnTo>
                <a:lnTo>
                  <a:pt x="13854" y="0"/>
                </a:lnTo>
              </a:path>
            </a:pathLst>
          </a:custGeom>
          <a:ln w="28575">
            <a:solidFill>
              <a:srgbClr val="EA1F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85F8E8-B092-4108-BD61-07AA18710C8E}"/>
              </a:ext>
            </a:extLst>
          </p:cNvPr>
          <p:cNvCxnSpPr>
            <a:cxnSpLocks/>
          </p:cNvCxnSpPr>
          <p:nvPr/>
        </p:nvCxnSpPr>
        <p:spPr>
          <a:xfrm>
            <a:off x="5164796" y="483458"/>
            <a:ext cx="109981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58C38B-0F1C-483D-BE2C-89C4E36FF724}"/>
              </a:ext>
            </a:extLst>
          </p:cNvPr>
          <p:cNvSpPr txBox="1"/>
          <p:nvPr/>
        </p:nvSpPr>
        <p:spPr>
          <a:xfrm>
            <a:off x="4111382" y="183207"/>
            <a:ext cx="1134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تربيع</a:t>
            </a:r>
            <a:endParaRPr lang="ar-BH" sz="3600" baseline="30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733FFF-C4D8-4D41-97CD-25179E85E191}"/>
              </a:ext>
            </a:extLst>
          </p:cNvPr>
          <p:cNvSpPr/>
          <p:nvPr/>
        </p:nvSpPr>
        <p:spPr>
          <a:xfrm>
            <a:off x="6184417" y="217583"/>
            <a:ext cx="2197584" cy="77604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85CEF-2ABA-4A52-8C83-B74EE5040302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الفرق بين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A6F09-39AE-4944-9BF3-0CF0960D1324}"/>
              </a:ext>
            </a:extLst>
          </p:cNvPr>
          <p:cNvSpPr txBox="1"/>
          <p:nvPr/>
        </p:nvSpPr>
        <p:spPr>
          <a:xfrm>
            <a:off x="3608006" y="1144804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FA66C-FF02-48D5-8840-54F1D3A28F4D}"/>
              </a:ext>
            </a:extLst>
          </p:cNvPr>
          <p:cNvSpPr/>
          <p:nvPr/>
        </p:nvSpPr>
        <p:spPr>
          <a:xfrm>
            <a:off x="7504983" y="354681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2س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23090-7795-4328-88A4-D30997D6C696}"/>
              </a:ext>
            </a:extLst>
          </p:cNvPr>
          <p:cNvSpPr txBox="1"/>
          <p:nvPr/>
        </p:nvSpPr>
        <p:spPr>
          <a:xfrm>
            <a:off x="3608006" y="1125006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9B0D7F-7AAE-411A-8019-8D8C2381332A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9DE574-A87B-47ED-ADB4-DC932491EC75}"/>
              </a:ext>
            </a:extLst>
          </p:cNvPr>
          <p:cNvCxnSpPr>
            <a:cxnSpLocks/>
          </p:cNvCxnSpPr>
          <p:nvPr/>
        </p:nvCxnSpPr>
        <p:spPr>
          <a:xfrm flipH="1">
            <a:off x="7006724" y="2976465"/>
            <a:ext cx="1998942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74024D-2EF6-4837-A7E8-B4AB5C8D3E91}"/>
              </a:ext>
            </a:extLst>
          </p:cNvPr>
          <p:cNvCxnSpPr/>
          <p:nvPr/>
        </p:nvCxnSpPr>
        <p:spPr>
          <a:xfrm flipH="1">
            <a:off x="546781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A6BD2810-29C2-4642-8270-307A4EE9EEAD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98AB330E-5357-4CC3-BFA8-B8FC9709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6960AC-2DEF-400D-8001-5561060F4919}"/>
              </a:ext>
            </a:extLst>
          </p:cNvPr>
          <p:cNvSpPr/>
          <p:nvPr/>
        </p:nvSpPr>
        <p:spPr>
          <a:xfrm>
            <a:off x="6569056" y="358772"/>
            <a:ext cx="83515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5ص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A520BB98-63EF-4100-8084-AAC31780C580}"/>
              </a:ext>
            </a:extLst>
          </p:cNvPr>
          <p:cNvSpPr/>
          <p:nvPr/>
        </p:nvSpPr>
        <p:spPr>
          <a:xfrm>
            <a:off x="5708158" y="2497883"/>
            <a:ext cx="709636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A4F9D72F-3291-4852-A38D-C3200926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3055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DDFA3D-B4E3-4298-88D6-AE8F7FFD4B40}"/>
              </a:ext>
            </a:extLst>
          </p:cNvPr>
          <p:cNvSpPr txBox="1"/>
          <p:nvPr/>
        </p:nvSpPr>
        <p:spPr>
          <a:xfrm>
            <a:off x="3604521" y="111082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F7063-DC69-4625-8F72-8C7D62F91977}"/>
              </a:ext>
            </a:extLst>
          </p:cNvPr>
          <p:cNvSpPr txBox="1"/>
          <p:nvPr/>
        </p:nvSpPr>
        <p:spPr>
          <a:xfrm>
            <a:off x="3300561" y="1083810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611CEB-994C-46F8-B2BA-7E85F81807EB}"/>
              </a:ext>
            </a:extLst>
          </p:cNvPr>
          <p:cNvSpPr/>
          <p:nvPr/>
        </p:nvSpPr>
        <p:spPr>
          <a:xfrm>
            <a:off x="6583887" y="356980"/>
            <a:ext cx="167947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2س × 5ص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98C643F4-0A65-4B6F-A3C0-63191B206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448701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82B2B216-B295-4954-9826-91EC2273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56974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F89E8A8D-7CB3-4B35-A756-226EC2E4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142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BCC9CAFF-F33D-4EDE-A53B-EB796A65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414D7757-B108-4ABB-B742-F044ED8E8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AC0A9E-F9B3-48E3-ABA2-DBF4DC77757F}"/>
              </a:ext>
            </a:extLst>
          </p:cNvPr>
          <p:cNvSpPr/>
          <p:nvPr/>
        </p:nvSpPr>
        <p:spPr>
          <a:xfrm>
            <a:off x="9266938" y="233441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D9CE05FD-8202-457A-AE7A-CA1F5220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84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4س</a:t>
            </a:r>
            <a:r>
              <a:rPr lang="ar-BH" sz="3600" baseline="30000" dirty="0"/>
              <a:t>2</a:t>
            </a: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99A66248-A5E4-403B-A39A-4380F8EAC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309955-D57B-4926-8FD1-1E523644559F}"/>
              </a:ext>
            </a:extLst>
          </p:cNvPr>
          <p:cNvSpPr/>
          <p:nvPr/>
        </p:nvSpPr>
        <p:spPr>
          <a:xfrm>
            <a:off x="6966754" y="2334410"/>
            <a:ext cx="2056846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D3C89DBE-8740-43AB-AD98-9A781F00A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756" y="3578764"/>
            <a:ext cx="159572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20س ص</a:t>
            </a:r>
            <a:endParaRPr lang="ar-BH" sz="3600" baseline="30000" dirty="0"/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1B00EA65-DC8B-4776-AC01-26200FEA8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0E7906-FA80-4693-AF26-753C1044781B}"/>
              </a:ext>
            </a:extLst>
          </p:cNvPr>
          <p:cNvSpPr/>
          <p:nvPr/>
        </p:nvSpPr>
        <p:spPr>
          <a:xfrm>
            <a:off x="5422799" y="2334410"/>
            <a:ext cx="113069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7CE71FCE-2BCC-42B8-8C17-6AA88915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93" y="3578764"/>
            <a:ext cx="122981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25ص</a:t>
            </a:r>
            <a:r>
              <a:rPr lang="ar-BH" sz="3600" baseline="30000" dirty="0"/>
              <a:t>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263446-5B68-4FDF-AD6D-D702169D2CC5}"/>
              </a:ext>
            </a:extLst>
          </p:cNvPr>
          <p:cNvGrpSpPr/>
          <p:nvPr/>
        </p:nvGrpSpPr>
        <p:grpSpPr>
          <a:xfrm>
            <a:off x="203694" y="2320515"/>
            <a:ext cx="5256193" cy="3609023"/>
            <a:chOff x="203694" y="2320515"/>
            <a:chExt cx="5256193" cy="3609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6B35EF-1A1A-49B4-9224-330F5024D626}"/>
                </a:ext>
              </a:extLst>
            </p:cNvPr>
            <p:cNvSpPr txBox="1"/>
            <p:nvPr/>
          </p:nvSpPr>
          <p:spPr>
            <a:xfrm>
              <a:off x="203694" y="2320515"/>
              <a:ext cx="5256193" cy="3609023"/>
            </a:xfrm>
            <a:prstGeom prst="star16">
              <a:avLst>
                <a:gd name="adj" fmla="val 3824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577FE1-BE69-438B-B3A7-5C259B180049}"/>
                </a:ext>
              </a:extLst>
            </p:cNvPr>
            <p:cNvSpPr txBox="1"/>
            <p:nvPr/>
          </p:nvSpPr>
          <p:spPr>
            <a:xfrm>
              <a:off x="702241" y="2491840"/>
              <a:ext cx="4160295" cy="29238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تَذكّر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تُعد هذه طريقة ضرب لحالة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خاصة ويمكن إيجاد الناتج بطرق تعلمتها سابقًا</a:t>
              </a:r>
            </a:p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(2س </a:t>
              </a:r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5ص)</a:t>
              </a:r>
              <a:r>
                <a:rPr lang="ar-BH" sz="2400" baseline="30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= (2س </a:t>
              </a:r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5ص) (2س </a:t>
              </a:r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–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5ص) </a:t>
              </a:r>
              <a:endPara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endParaRPr lang="ar-BH" sz="32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64DCBBC-5140-4958-AC9A-E75EB4E1A26F}"/>
              </a:ext>
            </a:extLst>
          </p:cNvPr>
          <p:cNvSpPr txBox="1"/>
          <p:nvPr/>
        </p:nvSpPr>
        <p:spPr>
          <a:xfrm>
            <a:off x="5067301" y="4531340"/>
            <a:ext cx="4229411" cy="1569660"/>
          </a:xfrm>
          <a:prstGeom prst="wedgeRectCallout">
            <a:avLst>
              <a:gd name="adj1" fmla="val 46058"/>
              <a:gd name="adj2" fmla="val -838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هذه الإشارة : </a:t>
            </a:r>
          </a:p>
          <a:p>
            <a:pPr algn="ct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ناتج مربع الفرق بين حدين</a:t>
            </a:r>
            <a:endParaRPr lang="ar-SA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موجبة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ناتج مربع مجموع حدين</a:t>
            </a:r>
          </a:p>
        </p:txBody>
      </p:sp>
    </p:spTree>
    <p:extLst>
      <p:ext uri="{BB962C8B-B14F-4D97-AF65-F5344CB8AC3E}">
        <p14:creationId xmlns:p14="http://schemas.microsoft.com/office/powerpoint/2010/main" val="5961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15859 0.3067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153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7721 0.3060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1530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2474 0.3032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1516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5" grpId="0" animBg="1"/>
      <p:bldP spid="16" grpId="0"/>
      <p:bldP spid="17" grpId="0"/>
      <p:bldP spid="17" grpId="1"/>
      <p:bldP spid="18" grpId="0" animBg="1"/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/>
      <p:bldP spid="30" grpId="0"/>
      <p:bldP spid="31" grpId="0" animBg="1"/>
      <p:bldP spid="31" grpId="1" animBg="1"/>
      <p:bldP spid="32" grpId="0"/>
      <p:bldP spid="33" grpId="0"/>
      <p:bldP spid="34" grpId="0" animBg="1"/>
      <p:bldP spid="34" grpId="1" animBg="1"/>
      <p:bldP spid="35" grpId="0"/>
      <p:bldP spid="45" grpId="0" animBg="1"/>
      <p:bldP spid="4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3D3436-8CE2-4693-88E3-F873A2A67B5F}"/>
              </a:ext>
            </a:extLst>
          </p:cNvPr>
          <p:cNvSpPr/>
          <p:nvPr/>
        </p:nvSpPr>
        <p:spPr>
          <a:xfrm>
            <a:off x="3254538" y="347297"/>
            <a:ext cx="653855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( 3م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b="1" dirty="0"/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(3م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4000" b="1" dirty="0"/>
              <a:t>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4 )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C77C0E8E-4A05-4494-8E8B-7741E179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450" y="1649491"/>
            <a:ext cx="2578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(</a:t>
            </a:r>
            <a:r>
              <a:rPr lang="ar-BH" sz="3200" dirty="0"/>
              <a:t>3م </a:t>
            </a:r>
            <a:r>
              <a:rPr lang="ar-BH" sz="3200" b="1" dirty="0"/>
              <a:t>– </a:t>
            </a:r>
            <a:r>
              <a:rPr lang="ar-BH" sz="3200" dirty="0"/>
              <a:t>4 )</a:t>
            </a:r>
            <a:r>
              <a:rPr lang="ar-BH" b="1" baseline="30000" dirty="0"/>
              <a:t> </a:t>
            </a:r>
            <a:r>
              <a:rPr lang="ar-BH" dirty="0"/>
              <a:t>(3م </a:t>
            </a:r>
            <a:r>
              <a:rPr lang="ar-BH" b="1" dirty="0"/>
              <a:t>– </a:t>
            </a:r>
            <a:r>
              <a:rPr lang="ar-BH" dirty="0"/>
              <a:t>4 )</a:t>
            </a:r>
            <a:endParaRPr lang="en-US" altLang="en-US" dirty="0"/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FD438139-63B9-43EA-8210-2E2AF32E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34" y="1606205"/>
            <a:ext cx="24336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= ( 3م </a:t>
            </a:r>
            <a:r>
              <a:rPr lang="ar-BH" b="1" dirty="0"/>
              <a:t>–</a:t>
            </a:r>
            <a:r>
              <a:rPr lang="ar-BH" dirty="0"/>
              <a:t> 4 )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718EDA-1A48-425D-83D6-56FC597E22FB}"/>
              </a:ext>
            </a:extLst>
          </p:cNvPr>
          <p:cNvSpPr/>
          <p:nvPr/>
        </p:nvSpPr>
        <p:spPr>
          <a:xfrm>
            <a:off x="5296943" y="173763"/>
            <a:ext cx="3167012" cy="99812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9A294-27F8-4331-ACF4-947ACD760149}"/>
              </a:ext>
            </a:extLst>
          </p:cNvPr>
          <p:cNvSpPr txBox="1"/>
          <p:nvPr/>
        </p:nvSpPr>
        <p:spPr>
          <a:xfrm>
            <a:off x="1732095" y="790604"/>
            <a:ext cx="3015430" cy="584775"/>
          </a:xfrm>
          <a:prstGeom prst="wedgeRectCallout">
            <a:avLst>
              <a:gd name="adj1" fmla="val 67532"/>
              <a:gd name="adj2" fmla="val -635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ثنائية حد في نفسها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F2EC8-AEDE-4E42-B189-3E35880B654F}"/>
              </a:ext>
            </a:extLst>
          </p:cNvPr>
          <p:cNvSpPr txBox="1"/>
          <p:nvPr/>
        </p:nvSpPr>
        <p:spPr>
          <a:xfrm>
            <a:off x="1739723" y="415945"/>
            <a:ext cx="3015430" cy="1077218"/>
          </a:xfrm>
          <a:prstGeom prst="wedgeRectCallout">
            <a:avLst>
              <a:gd name="adj1" fmla="val 34648"/>
              <a:gd name="adj2" fmla="val -4296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ثنائية حد في نفسها يساوي ثنائية حد تربيع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8A3362-0414-49C8-B512-C1BD811C5A93}"/>
              </a:ext>
            </a:extLst>
          </p:cNvPr>
          <p:cNvSpPr/>
          <p:nvPr/>
        </p:nvSpPr>
        <p:spPr>
          <a:xfrm>
            <a:off x="4668819" y="1461788"/>
            <a:ext cx="1558515" cy="88389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38B81-9E9E-494B-AA3E-8CE4E3889C2E}"/>
              </a:ext>
            </a:extLst>
          </p:cNvPr>
          <p:cNvSpPr txBox="1"/>
          <p:nvPr/>
        </p:nvSpPr>
        <p:spPr>
          <a:xfrm>
            <a:off x="1649131" y="2389847"/>
            <a:ext cx="2618509" cy="584775"/>
          </a:xfrm>
          <a:prstGeom prst="wedgeRectCallout">
            <a:avLst>
              <a:gd name="adj1" fmla="val 62799"/>
              <a:gd name="adj2" fmla="val -11042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الفرق بين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E61E3-BE66-4EF0-B8F2-4D75A6192FA7}"/>
              </a:ext>
            </a:extLst>
          </p:cNvPr>
          <p:cNvSpPr txBox="1"/>
          <p:nvPr/>
        </p:nvSpPr>
        <p:spPr>
          <a:xfrm>
            <a:off x="1135178" y="2406742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0B8F9E-F06B-4EDB-A890-9EC7315BEA7B}"/>
              </a:ext>
            </a:extLst>
          </p:cNvPr>
          <p:cNvSpPr/>
          <p:nvPr/>
        </p:nvSpPr>
        <p:spPr>
          <a:xfrm>
            <a:off x="5295524" y="1628289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3م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349D7-B719-4F19-A47B-666017040C84}"/>
              </a:ext>
            </a:extLst>
          </p:cNvPr>
          <p:cNvSpPr txBox="1"/>
          <p:nvPr/>
        </p:nvSpPr>
        <p:spPr>
          <a:xfrm>
            <a:off x="1135178" y="239309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4FCB65-C704-4AD7-9268-F13564B0A8B5}"/>
              </a:ext>
            </a:extLst>
          </p:cNvPr>
          <p:cNvCxnSpPr/>
          <p:nvPr/>
        </p:nvCxnSpPr>
        <p:spPr>
          <a:xfrm flipH="1">
            <a:off x="7185429" y="4264490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71C978-64F0-4E67-BAC0-04CD6E108072}"/>
              </a:ext>
            </a:extLst>
          </p:cNvPr>
          <p:cNvCxnSpPr>
            <a:cxnSpLocks/>
          </p:cNvCxnSpPr>
          <p:nvPr/>
        </p:nvCxnSpPr>
        <p:spPr>
          <a:xfrm flipH="1">
            <a:off x="4838441" y="4264490"/>
            <a:ext cx="1971452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17FD76-EB88-4BC4-8E09-B1B7175C3AB1}"/>
              </a:ext>
            </a:extLst>
          </p:cNvPr>
          <p:cNvCxnSpPr/>
          <p:nvPr/>
        </p:nvCxnSpPr>
        <p:spPr>
          <a:xfrm flipH="1">
            <a:off x="3422242" y="4264490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E0E23903-ED0B-4E8C-A6E4-54D5A903767F}"/>
              </a:ext>
            </a:extLst>
          </p:cNvPr>
          <p:cNvSpPr/>
          <p:nvPr/>
        </p:nvSpPr>
        <p:spPr>
          <a:xfrm>
            <a:off x="7277691" y="3786882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39B7A743-D0B1-4FD2-B817-3A59443A5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988" y="3519229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DE621C-D1E3-4050-8275-D1BF1621C05E}"/>
              </a:ext>
            </a:extLst>
          </p:cNvPr>
          <p:cNvSpPr/>
          <p:nvPr/>
        </p:nvSpPr>
        <p:spPr>
          <a:xfrm>
            <a:off x="4976355" y="1592078"/>
            <a:ext cx="4344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A6A5334D-3103-4533-8893-7A49147C401D}"/>
              </a:ext>
            </a:extLst>
          </p:cNvPr>
          <p:cNvSpPr/>
          <p:nvPr/>
        </p:nvSpPr>
        <p:spPr>
          <a:xfrm>
            <a:off x="3470640" y="3785908"/>
            <a:ext cx="923224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86B9AF40-1CF7-49A8-B3A1-372D9899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538" y="3518255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08A05-E403-4FE8-A0CD-5304EA960E77}"/>
              </a:ext>
            </a:extLst>
          </p:cNvPr>
          <p:cNvSpPr txBox="1"/>
          <p:nvPr/>
        </p:nvSpPr>
        <p:spPr>
          <a:xfrm>
            <a:off x="1097404" y="2417627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65F378-2624-4B74-BA6C-9FF46A0718DE}"/>
              </a:ext>
            </a:extLst>
          </p:cNvPr>
          <p:cNvSpPr txBox="1"/>
          <p:nvPr/>
        </p:nvSpPr>
        <p:spPr>
          <a:xfrm>
            <a:off x="863909" y="2391470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0C98BC-F818-4456-BDEC-9158182EA6C8}"/>
              </a:ext>
            </a:extLst>
          </p:cNvPr>
          <p:cNvSpPr/>
          <p:nvPr/>
        </p:nvSpPr>
        <p:spPr>
          <a:xfrm>
            <a:off x="4889709" y="1615239"/>
            <a:ext cx="12482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3م × 4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A4A7C92-879E-4A77-BB87-3F2782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640" y="3816238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3F982B2E-7929-4B70-9245-B7DB8BA8C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496" y="3831268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4BD98660-9BC2-470E-BB98-F070D910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220" y="381801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D47E4EE-FA37-4287-BC1D-AD3F96AB8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23" y="3901568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22612FF5-4327-4CC2-BDF7-4CA68CE2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158" y="489317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534245-3D98-4007-9159-7EB6EF2EC2D9}"/>
              </a:ext>
            </a:extLst>
          </p:cNvPr>
          <p:cNvSpPr/>
          <p:nvPr/>
        </p:nvSpPr>
        <p:spPr>
          <a:xfrm>
            <a:off x="7098855" y="3622435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FC1B5764-D0C6-4D77-A96B-9A427FF7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3" y="4866789"/>
            <a:ext cx="118425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9م</a:t>
            </a:r>
            <a:r>
              <a:rPr lang="ar-BH" sz="3600" baseline="30000" dirty="0"/>
              <a:t>2</a:t>
            </a: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0F49A6BB-BA7B-4A95-B588-8CBB2CB0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82" y="49307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DD7068-0E28-49CB-80B0-36671FA3369A}"/>
              </a:ext>
            </a:extLst>
          </p:cNvPr>
          <p:cNvSpPr/>
          <p:nvPr/>
        </p:nvSpPr>
        <p:spPr>
          <a:xfrm>
            <a:off x="4927846" y="3622433"/>
            <a:ext cx="189025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041CAE58-0B70-4917-95F4-164FED736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558" y="4866789"/>
            <a:ext cx="14283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24م</a:t>
            </a:r>
            <a:endParaRPr lang="ar-BH" sz="3600" baseline="30000" dirty="0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9DFE7635-4E3E-4CC3-A36F-71EEB7BE2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38" y="4866789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8593F3-C91E-4211-A20C-C8099EA2B23F}"/>
              </a:ext>
            </a:extLst>
          </p:cNvPr>
          <p:cNvSpPr/>
          <p:nvPr/>
        </p:nvSpPr>
        <p:spPr>
          <a:xfrm>
            <a:off x="3323079" y="3622434"/>
            <a:ext cx="1202385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45F3509-FA93-4D90-ABE8-CDF467920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044" y="4866789"/>
            <a:ext cx="12333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16</a:t>
            </a:r>
            <a:endParaRPr lang="ar-BH" sz="36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166685-57EB-4883-B4E7-EB5AAF0161DA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3591368-A46A-4F30-87C0-90494B0205CA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AFD601-9EF0-41D2-A609-1C498416809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D746EFE-AA00-47BD-9A03-5E3D2E045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F95D76D-F74D-43B0-ADC2-85251EFC62F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9" name="Text Box 39">
              <a:extLst>
                <a:ext uri="{FF2B5EF4-FFF2-40B4-BE49-F238E27FC236}">
                  <a16:creationId xmlns:a16="http://schemas.microsoft.com/office/drawing/2014/main" id="{D131EEA0-429A-46D7-A1ED-24AFAA6D6A0E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8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15664 0.3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530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1043 0.3231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1615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01771 0.31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550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6" grpId="0" animBg="1"/>
      <p:bldP spid="17" grpId="0"/>
      <p:bldP spid="18" grpId="0"/>
      <p:bldP spid="18" grpId="1"/>
      <p:bldP spid="19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 animBg="1"/>
      <p:bldP spid="29" grpId="1" animBg="1"/>
      <p:bldP spid="30" grpId="0"/>
      <p:bldP spid="31" grpId="0"/>
      <p:bldP spid="32" grpId="0" animBg="1"/>
      <p:bldP spid="32" grpId="1" animBg="1"/>
      <p:bldP spid="33" grpId="0"/>
      <p:bldP spid="34" grpId="0"/>
      <p:bldP spid="35" grpId="0" animBg="1"/>
      <p:bldP spid="35" grpId="1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95EC82E-88E4-4C24-986B-DB64564C0C9A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1129170" y="248907"/>
            <a:chExt cx="11013767" cy="573731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6B88E-BE1C-4C18-B869-F5BED8307B65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FB9288-5656-4350-A6AC-EDC28E9D6F39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9DD1655-BBE2-41B8-94BA-C16D13423C12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4F74D85-BF06-4D25-B809-044C107E2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87C0B27-B714-40A5-B617-ED958012FED5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6336934-5913-485B-9BF2-ABBF1241003B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440C0EC2-4559-4E60-94D9-B7AE968AFCA4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Text Box 42">
                  <a:extLst>
                    <a:ext uri="{FF2B5EF4-FFF2-40B4-BE49-F238E27FC236}">
                      <a16:creationId xmlns:a16="http://schemas.microsoft.com/office/drawing/2014/main" id="{B42A8417-C27E-48A9-B908-83ACB6CBDABB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1" name="سداسي 3">
              <a:extLst>
                <a:ext uri="{FF2B5EF4-FFF2-40B4-BE49-F238E27FC236}">
                  <a16:creationId xmlns:a16="http://schemas.microsoft.com/office/drawing/2014/main" id="{88745D0E-4EF8-4B6A-8547-78A61EF05484}"/>
                </a:ext>
              </a:extLst>
            </p:cNvPr>
            <p:cNvSpPr/>
            <p:nvPr/>
          </p:nvSpPr>
          <p:spPr>
            <a:xfrm>
              <a:off x="10889008" y="1305291"/>
              <a:ext cx="1251953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دقيقتان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A0DDFFF-B10C-4DBB-BA45-8B77F3C40B4A}"/>
              </a:ext>
            </a:extLst>
          </p:cNvPr>
          <p:cNvSpPr/>
          <p:nvPr/>
        </p:nvSpPr>
        <p:spPr>
          <a:xfrm>
            <a:off x="6480313" y="347297"/>
            <a:ext cx="33127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كل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CCB159-F50E-474E-B1DF-8F25D7977AEE}"/>
              </a:ext>
            </a:extLst>
          </p:cNvPr>
          <p:cNvSpPr/>
          <p:nvPr/>
        </p:nvSpPr>
        <p:spPr>
          <a:xfrm>
            <a:off x="8373076" y="1485353"/>
            <a:ext cx="18074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(4س – 7)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E16EC6-CD76-42D1-A97C-9CB520BB0D9E}"/>
              </a:ext>
            </a:extLst>
          </p:cNvPr>
          <p:cNvSpPr/>
          <p:nvPr/>
        </p:nvSpPr>
        <p:spPr>
          <a:xfrm>
            <a:off x="9355050" y="1454190"/>
            <a:ext cx="62928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8445ACA9-7402-449D-9115-1F08177A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177" y="148535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E4D5B31-D422-4E73-B12C-15497FF24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500" y="1485353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16س</a:t>
            </a:r>
            <a:r>
              <a:rPr lang="ar-BH" sz="3600" baseline="30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DE8B2F-8FD1-43F7-8EB8-443EE5D06B7A}"/>
              </a:ext>
            </a:extLst>
          </p:cNvPr>
          <p:cNvSpPr/>
          <p:nvPr/>
        </p:nvSpPr>
        <p:spPr>
          <a:xfrm>
            <a:off x="9088434" y="1444844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D7467854-3163-4608-9FFF-7B46B292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158" y="148535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9C7E69-CA45-4FE7-9761-71D041C43815}"/>
              </a:ext>
            </a:extLst>
          </p:cNvPr>
          <p:cNvSpPr/>
          <p:nvPr/>
        </p:nvSpPr>
        <p:spPr>
          <a:xfrm>
            <a:off x="8833550" y="1440497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CC2F8BBF-AAE3-417F-B2FA-EDC019018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982" y="1485353"/>
            <a:ext cx="9243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+ 49</a:t>
            </a:r>
            <a:endParaRPr lang="ar-BH" sz="3600" baseline="30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5CB177-BC2D-4FD6-B4BF-C86CAD45B894}"/>
              </a:ext>
            </a:extLst>
          </p:cNvPr>
          <p:cNvSpPr/>
          <p:nvPr/>
        </p:nvSpPr>
        <p:spPr>
          <a:xfrm>
            <a:off x="8831443" y="1444844"/>
            <a:ext cx="111598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6F1C0023-3B66-4688-9B3C-A82644DD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474" y="1485353"/>
            <a:ext cx="16544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4س×7</a:t>
            </a:r>
            <a:endParaRPr lang="ar-BH" sz="3600" baseline="30000" dirty="0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BC18F31-C417-49DE-987D-096C3913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519" y="1454190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56س</a:t>
            </a:r>
            <a:endParaRPr lang="ar-BH" sz="3600" baseline="30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ABE081-975F-40CF-B264-4C2F1CF2D6F2}"/>
              </a:ext>
            </a:extLst>
          </p:cNvPr>
          <p:cNvSpPr/>
          <p:nvPr/>
        </p:nvSpPr>
        <p:spPr>
          <a:xfrm>
            <a:off x="8373076" y="3025940"/>
            <a:ext cx="18074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(6ص – 8)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3E63257-E4DD-4F1A-BF77-D543F7CD4892}"/>
              </a:ext>
            </a:extLst>
          </p:cNvPr>
          <p:cNvSpPr/>
          <p:nvPr/>
        </p:nvSpPr>
        <p:spPr>
          <a:xfrm>
            <a:off x="9322922" y="2983101"/>
            <a:ext cx="62928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19C19BCD-A17B-4CF1-8DC6-F70C3F9E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177" y="3025940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6DBDEEA3-703D-45E4-BF96-AF891254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500" y="3025940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36ص</a:t>
            </a:r>
            <a:r>
              <a:rPr lang="ar-BH" sz="3600" baseline="30000" dirty="0"/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C04684-2CF5-4791-A6CE-204B64A66957}"/>
              </a:ext>
            </a:extLst>
          </p:cNvPr>
          <p:cNvSpPr/>
          <p:nvPr/>
        </p:nvSpPr>
        <p:spPr>
          <a:xfrm>
            <a:off x="9056306" y="2973755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152A2057-E408-4D51-BA35-B6B1B12B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158" y="3025940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3D0383-674E-4AA2-9165-89E35F09EFA8}"/>
              </a:ext>
            </a:extLst>
          </p:cNvPr>
          <p:cNvSpPr/>
          <p:nvPr/>
        </p:nvSpPr>
        <p:spPr>
          <a:xfrm>
            <a:off x="8801422" y="2969408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188D7D61-2E77-4E0E-A0F0-120CCDEE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982" y="3025940"/>
            <a:ext cx="9243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+ 64</a:t>
            </a:r>
            <a:endParaRPr lang="ar-BH" sz="3600" baseline="30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EDAD013-FF52-4725-942D-8A8B2E3C7427}"/>
              </a:ext>
            </a:extLst>
          </p:cNvPr>
          <p:cNvSpPr/>
          <p:nvPr/>
        </p:nvSpPr>
        <p:spPr>
          <a:xfrm>
            <a:off x="8799315" y="2973755"/>
            <a:ext cx="111598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26898C08-D254-49E3-9B83-864F307FF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474" y="3025940"/>
            <a:ext cx="16544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6ص×8</a:t>
            </a:r>
            <a:endParaRPr lang="ar-BH" sz="3600" baseline="30000" dirty="0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3B574504-9BCF-4239-AD63-35A767963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982" y="3025940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96ص</a:t>
            </a:r>
            <a:endParaRPr lang="ar-BH" sz="3600" baseline="30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2D02A67-3E51-4149-9921-4FEA356B06E5}"/>
              </a:ext>
            </a:extLst>
          </p:cNvPr>
          <p:cNvSpPr/>
          <p:nvPr/>
        </p:nvSpPr>
        <p:spPr>
          <a:xfrm>
            <a:off x="8373076" y="4546462"/>
            <a:ext cx="18074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(7 – 9ل)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F7846C2-0645-4FAA-A40C-5BF989BA1A58}"/>
              </a:ext>
            </a:extLst>
          </p:cNvPr>
          <p:cNvSpPr/>
          <p:nvPr/>
        </p:nvSpPr>
        <p:spPr>
          <a:xfrm>
            <a:off x="9585065" y="4461509"/>
            <a:ext cx="2366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D2D0BAFE-CEA4-461C-945F-A7E774CA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177" y="454646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F7541082-F133-4DF0-B3DD-DE79D9CE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168" y="4546462"/>
            <a:ext cx="69131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49</a:t>
            </a:r>
            <a:endParaRPr lang="ar-BH" sz="3600" baseline="300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F1AF3C7-BEDA-42A5-9A9D-83724EC77DE4}"/>
              </a:ext>
            </a:extLst>
          </p:cNvPr>
          <p:cNvSpPr/>
          <p:nvPr/>
        </p:nvSpPr>
        <p:spPr>
          <a:xfrm>
            <a:off x="9357767" y="4461509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2BA9151E-6515-4064-9921-538CA9A5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070" y="454646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CC3161-C21E-46A2-8143-0DCBD7E9FA66}"/>
              </a:ext>
            </a:extLst>
          </p:cNvPr>
          <p:cNvSpPr/>
          <p:nvPr/>
        </p:nvSpPr>
        <p:spPr>
          <a:xfrm>
            <a:off x="8850245" y="4461508"/>
            <a:ext cx="49762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5C18A959-9B33-42BA-938F-33684C3F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816" y="4546462"/>
            <a:ext cx="13045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+ 81ل</a:t>
            </a:r>
            <a:r>
              <a:rPr lang="ar-BH" sz="3600" baseline="30000" dirty="0"/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2DCBF6A-5E8A-4E75-93D0-42767F007EE2}"/>
              </a:ext>
            </a:extLst>
          </p:cNvPr>
          <p:cNvSpPr/>
          <p:nvPr/>
        </p:nvSpPr>
        <p:spPr>
          <a:xfrm>
            <a:off x="8865495" y="4461508"/>
            <a:ext cx="98454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71581C82-17C6-4AFF-89CF-6EA51926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01" y="4546462"/>
            <a:ext cx="16544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7×9ل</a:t>
            </a:r>
            <a:endParaRPr lang="ar-BH" sz="3600" baseline="30000" dirty="0"/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C2DA4BE3-3CF4-4142-8002-D0D879E2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446" y="4546462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126ل</a:t>
            </a:r>
            <a:endParaRPr lang="ar-BH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895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4609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4609 0.000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5352 0.000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5" grpId="0"/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60" grpId="0" animBg="1"/>
      <p:bldP spid="60" grpId="1" animBg="1"/>
      <p:bldP spid="61" grpId="0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/>
      <p:bldP spid="82" grpId="0" animBg="1"/>
      <p:bldP spid="82" grpId="1" animBg="1"/>
      <p:bldP spid="83" grpId="0"/>
      <p:bldP spid="84" grpId="0"/>
      <p:bldP spid="85" grpId="0" animBg="1"/>
      <p:bldP spid="85" grpId="1" animBg="1"/>
      <p:bldP spid="86" grpId="0"/>
      <p:bldP spid="87" grpId="0" animBg="1"/>
      <p:bldP spid="87" grpId="1" animBg="1"/>
      <p:bldP spid="88" grpId="0"/>
      <p:bldP spid="88" grpId="1"/>
      <p:bldP spid="89" grpId="0" animBg="1"/>
      <p:bldP spid="89" grpId="1" animBg="1"/>
      <p:bldP spid="90" grpId="0"/>
      <p:bldP spid="90" grpId="1"/>
      <p:bldP spid="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95EC82E-88E4-4C24-986B-DB64564C0C9A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1129170" y="248907"/>
            <a:chExt cx="11013767" cy="573731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16B88E-BE1C-4C18-B869-F5BED8307B65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FB9288-5656-4350-A6AC-EDC28E9D6F39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9DD1655-BBE2-41B8-94BA-C16D13423C12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4F74D85-BF06-4D25-B809-044C107E2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87C0B27-B714-40A5-B617-ED958012FED5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6336934-5913-485B-9BF2-ABBF1241003B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440C0EC2-4559-4E60-94D9-B7AE968AFCA4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Text Box 42">
                  <a:extLst>
                    <a:ext uri="{FF2B5EF4-FFF2-40B4-BE49-F238E27FC236}">
                      <a16:creationId xmlns:a16="http://schemas.microsoft.com/office/drawing/2014/main" id="{B42A8417-C27E-48A9-B908-83ACB6CBDABB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1" name="سداسي 3">
              <a:extLst>
                <a:ext uri="{FF2B5EF4-FFF2-40B4-BE49-F238E27FC236}">
                  <a16:creationId xmlns:a16="http://schemas.microsoft.com/office/drawing/2014/main" id="{88745D0E-4EF8-4B6A-8547-78A61EF05484}"/>
                </a:ext>
              </a:extLst>
            </p:cNvPr>
            <p:cNvSpPr/>
            <p:nvPr/>
          </p:nvSpPr>
          <p:spPr>
            <a:xfrm>
              <a:off x="10889008" y="1305291"/>
              <a:ext cx="1251953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دقيقتان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A0DDFFF-B10C-4DBB-BA45-8B77F3C40B4A}"/>
              </a:ext>
            </a:extLst>
          </p:cNvPr>
          <p:cNvSpPr/>
          <p:nvPr/>
        </p:nvSpPr>
        <p:spPr>
          <a:xfrm>
            <a:off x="6480313" y="347297"/>
            <a:ext cx="33127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كل مما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CCB159-F50E-474E-B1DF-8F25D7977AEE}"/>
              </a:ext>
            </a:extLst>
          </p:cNvPr>
          <p:cNvSpPr/>
          <p:nvPr/>
        </p:nvSpPr>
        <p:spPr>
          <a:xfrm>
            <a:off x="8248482" y="1485353"/>
            <a:ext cx="19320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(7س – 2ه )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E16EC6-CD76-42D1-A97C-9CB520BB0D9E}"/>
              </a:ext>
            </a:extLst>
          </p:cNvPr>
          <p:cNvSpPr/>
          <p:nvPr/>
        </p:nvSpPr>
        <p:spPr>
          <a:xfrm>
            <a:off x="9341200" y="1408945"/>
            <a:ext cx="62928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8445ACA9-7402-449D-9115-1F08177A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657" y="148535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E4D5B31-D422-4E73-B12C-15497FF24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528" y="1485353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49س</a:t>
            </a:r>
            <a:r>
              <a:rPr lang="ar-BH" sz="3600" baseline="30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DE8B2F-8FD1-43F7-8EB8-443EE5D06B7A}"/>
              </a:ext>
            </a:extLst>
          </p:cNvPr>
          <p:cNvSpPr/>
          <p:nvPr/>
        </p:nvSpPr>
        <p:spPr>
          <a:xfrm>
            <a:off x="9131271" y="1406537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D7467854-3163-4608-9FFF-7B46B292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86" y="148535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9C7E69-CA45-4FE7-9761-71D041C43815}"/>
              </a:ext>
            </a:extLst>
          </p:cNvPr>
          <p:cNvSpPr/>
          <p:nvPr/>
        </p:nvSpPr>
        <p:spPr>
          <a:xfrm>
            <a:off x="8567804" y="1420621"/>
            <a:ext cx="560939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CC2F8BBF-AAE3-417F-B2FA-EDC019018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443" y="1485353"/>
            <a:ext cx="102497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+ 4ه</a:t>
            </a:r>
            <a:r>
              <a:rPr lang="ar-BH" sz="3600" baseline="30000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5CB177-BC2D-4FD6-B4BF-C86CAD45B894}"/>
              </a:ext>
            </a:extLst>
          </p:cNvPr>
          <p:cNvSpPr/>
          <p:nvPr/>
        </p:nvSpPr>
        <p:spPr>
          <a:xfrm>
            <a:off x="8530455" y="1440875"/>
            <a:ext cx="1421749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6F1C0023-3B66-4688-9B3C-A82644DD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222" y="1485353"/>
            <a:ext cx="181977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7س×2ه</a:t>
            </a:r>
            <a:endParaRPr lang="ar-BH" sz="3600" baseline="30000" dirty="0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BC18F31-C417-49DE-987D-096C3913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597" y="1472983"/>
            <a:ext cx="13255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28س ه</a:t>
            </a:r>
            <a:endParaRPr lang="ar-BH" sz="3600" baseline="30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9D52CE-2E70-47B5-A4CC-772132E859DA}"/>
              </a:ext>
            </a:extLst>
          </p:cNvPr>
          <p:cNvSpPr/>
          <p:nvPr/>
        </p:nvSpPr>
        <p:spPr>
          <a:xfrm>
            <a:off x="8373076" y="3025940"/>
            <a:ext cx="18074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(2جـ – 9د)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A16655-2172-4CE2-AD45-82F0C8186C1F}"/>
              </a:ext>
            </a:extLst>
          </p:cNvPr>
          <p:cNvSpPr/>
          <p:nvPr/>
        </p:nvSpPr>
        <p:spPr>
          <a:xfrm>
            <a:off x="9451910" y="2963616"/>
            <a:ext cx="57521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D4DBF90B-823C-437F-A11E-773BC1DF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177" y="3025940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22E46E36-63CA-4A70-BAFA-583FC8E5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84" y="3025940"/>
            <a:ext cx="8696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4جـ</a:t>
            </a:r>
            <a:r>
              <a:rPr lang="ar-BH" sz="3600" baseline="30000" dirty="0"/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C25473-F42B-4309-A783-BF100D211B0B}"/>
              </a:ext>
            </a:extLst>
          </p:cNvPr>
          <p:cNvSpPr/>
          <p:nvPr/>
        </p:nvSpPr>
        <p:spPr>
          <a:xfrm>
            <a:off x="9191807" y="2963616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9D7CDC27-AA23-45AA-AA72-E30B469B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124" y="3025940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98C1E7-9215-451E-99E6-207C13BAA18C}"/>
              </a:ext>
            </a:extLst>
          </p:cNvPr>
          <p:cNvSpPr/>
          <p:nvPr/>
        </p:nvSpPr>
        <p:spPr>
          <a:xfrm>
            <a:off x="8835269" y="2963615"/>
            <a:ext cx="36721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F4225E06-971A-4E31-B360-2A81D87D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947" y="3025940"/>
            <a:ext cx="12243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+ 81د</a:t>
            </a:r>
            <a:r>
              <a:rPr lang="ar-BH" sz="3600" baseline="30000" dirty="0"/>
              <a:t> 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D169DE0-0FCC-433B-B4CC-4DD810C766C7}"/>
              </a:ext>
            </a:extLst>
          </p:cNvPr>
          <p:cNvSpPr/>
          <p:nvPr/>
        </p:nvSpPr>
        <p:spPr>
          <a:xfrm>
            <a:off x="8827907" y="2963616"/>
            <a:ext cx="1139869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5532A7B7-EFD8-4332-A9DF-148A2008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168" y="3025940"/>
            <a:ext cx="180744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2جـ ×9د</a:t>
            </a:r>
            <a:endParaRPr lang="ar-BH" sz="3600" baseline="30000" dirty="0"/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85050737-524C-4A56-A418-FE92B556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930" y="3021077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36جـ د</a:t>
            </a:r>
            <a:endParaRPr lang="ar-BH" sz="3600" baseline="30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1D76CD-C0DE-4FE5-A2F9-30BB0174DC7E}"/>
              </a:ext>
            </a:extLst>
          </p:cNvPr>
          <p:cNvSpPr/>
          <p:nvPr/>
        </p:nvSpPr>
        <p:spPr>
          <a:xfrm>
            <a:off x="7084236" y="4546462"/>
            <a:ext cx="309628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(3ك – 5ر) (3ك – 5ر)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AA4901-72AA-4E9E-B5EA-3B25604CB03C}"/>
              </a:ext>
            </a:extLst>
          </p:cNvPr>
          <p:cNvSpPr/>
          <p:nvPr/>
        </p:nvSpPr>
        <p:spPr>
          <a:xfrm>
            <a:off x="6007690" y="4458830"/>
            <a:ext cx="478530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105679B9-A1DC-41FD-9697-B39B7362C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609" y="532090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53CA7944-CF99-4E40-87A7-77D2F5533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832" y="5320905"/>
            <a:ext cx="8710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9ك</a:t>
            </a:r>
            <a:r>
              <a:rPr lang="ar-BH" sz="3600" baseline="30000" dirty="0"/>
              <a:t>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D23CAEF-E4B9-4A06-96FB-738167AE7768}"/>
              </a:ext>
            </a:extLst>
          </p:cNvPr>
          <p:cNvSpPr/>
          <p:nvPr/>
        </p:nvSpPr>
        <p:spPr>
          <a:xfrm>
            <a:off x="5725250" y="4427669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F04F208C-EB93-492C-801D-1031CAA4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502" y="532090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DE3601-0DDD-4C33-9383-6234DBD54D8D}"/>
              </a:ext>
            </a:extLst>
          </p:cNvPr>
          <p:cNvSpPr/>
          <p:nvPr/>
        </p:nvSpPr>
        <p:spPr>
          <a:xfrm>
            <a:off x="5262333" y="4458829"/>
            <a:ext cx="49762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2DB8429F-0FA2-4D8E-918F-EDE59079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48" y="5320905"/>
            <a:ext cx="13045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+ 25ر</a:t>
            </a:r>
            <a:r>
              <a:rPr lang="ar-BH" sz="3600" baseline="30000" dirty="0"/>
              <a:t>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75ECAE7-E887-468A-A3D3-5E080358AB09}"/>
              </a:ext>
            </a:extLst>
          </p:cNvPr>
          <p:cNvSpPr/>
          <p:nvPr/>
        </p:nvSpPr>
        <p:spPr>
          <a:xfrm>
            <a:off x="5262334" y="4427669"/>
            <a:ext cx="123762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9" name="Text Box 87">
            <a:extLst>
              <a:ext uri="{FF2B5EF4-FFF2-40B4-BE49-F238E27FC236}">
                <a16:creationId xmlns:a16="http://schemas.microsoft.com/office/drawing/2014/main" id="{9294552D-8555-4D04-A94B-B91FAE98C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685" y="5320905"/>
            <a:ext cx="16544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3ك×5ر</a:t>
            </a:r>
            <a:endParaRPr lang="ar-BH" sz="3600" baseline="30000" dirty="0"/>
          </a:p>
        </p:txBody>
      </p:sp>
      <p:sp>
        <p:nvSpPr>
          <p:cNvPr id="100" name="Text Box 87">
            <a:extLst>
              <a:ext uri="{FF2B5EF4-FFF2-40B4-BE49-F238E27FC236}">
                <a16:creationId xmlns:a16="http://schemas.microsoft.com/office/drawing/2014/main" id="{53F81657-1E17-4B67-B7DF-A3C06099A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14" y="5320905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30ك ر</a:t>
            </a:r>
            <a:endParaRPr lang="ar-BH" sz="3600" baseline="30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983F609-AF2C-46A8-BD08-EC770543FBCD}"/>
              </a:ext>
            </a:extLst>
          </p:cNvPr>
          <p:cNvSpPr/>
          <p:nvPr/>
        </p:nvSpPr>
        <p:spPr>
          <a:xfrm>
            <a:off x="4937137" y="4521154"/>
            <a:ext cx="18074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(3ك – 5ر)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Text Box 87">
            <a:extLst>
              <a:ext uri="{FF2B5EF4-FFF2-40B4-BE49-F238E27FC236}">
                <a16:creationId xmlns:a16="http://schemas.microsoft.com/office/drawing/2014/main" id="{8310B39C-B35C-488D-8FF6-F18E86B1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609" y="452115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683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0461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4609 0.000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6601 0.00069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5" grpId="0"/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48" grpId="0" animBg="1"/>
      <p:bldP spid="48" grpId="1" animBg="1"/>
      <p:bldP spid="70" grpId="0"/>
      <p:bldP spid="71" grpId="0"/>
      <p:bldP spid="72" grpId="0" animBg="1"/>
      <p:bldP spid="72" grpId="1" animBg="1"/>
      <p:bldP spid="73" grpId="0"/>
      <p:bldP spid="74" grpId="0" animBg="1"/>
      <p:bldP spid="74" grpId="1" animBg="1"/>
      <p:bldP spid="75" grpId="0"/>
      <p:bldP spid="75" grpId="1"/>
      <p:bldP spid="76" grpId="0" animBg="1"/>
      <p:bldP spid="76" grpId="1" animBg="1"/>
      <p:bldP spid="77" grpId="0"/>
      <p:bldP spid="77" grpId="1"/>
      <p:bldP spid="78" grpId="0"/>
      <p:bldP spid="80" grpId="0" animBg="1"/>
      <p:bldP spid="80" grpId="1" animBg="1"/>
      <p:bldP spid="92" grpId="0"/>
      <p:bldP spid="93" grpId="0"/>
      <p:bldP spid="94" grpId="0" animBg="1"/>
      <p:bldP spid="94" grpId="1" animBg="1"/>
      <p:bldP spid="95" grpId="0"/>
      <p:bldP spid="96" grpId="0" animBg="1"/>
      <p:bldP spid="96" grpId="1" animBg="1"/>
      <p:bldP spid="97" grpId="0"/>
      <p:bldP spid="97" grpId="1"/>
      <p:bldP spid="98" grpId="0" animBg="1"/>
      <p:bldP spid="98" grpId="1" animBg="1"/>
      <p:bldP spid="99" grpId="0"/>
      <p:bldP spid="99" grpId="1"/>
      <p:bldP spid="100" grpId="0"/>
      <p:bldP spid="101" grpId="0"/>
      <p:bldP spid="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9CBD0-61EA-46DE-ABFD-13805466CFA7}"/>
              </a:ext>
            </a:extLst>
          </p:cNvPr>
          <p:cNvSpPr txBox="1"/>
          <p:nvPr/>
        </p:nvSpPr>
        <p:spPr>
          <a:xfrm>
            <a:off x="504967" y="579266"/>
            <a:ext cx="11195201" cy="521193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1">
              <a:defRPr sz="4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1028700" lvl="1" indent="-571500" algn="r" rtl="1">
              <a:buFont typeface="Arial" panose="020B0604020202020204" pitchFamily="34" charset="0"/>
              <a:buChar char="•"/>
              <a:defRPr sz="48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</a:lstStyle>
          <a:p>
            <a:pPr algn="ctr"/>
            <a:r>
              <a:rPr lang="ar-BH" sz="6000" dirty="0"/>
              <a:t>تذكّر</a:t>
            </a:r>
          </a:p>
          <a:p>
            <a:pPr algn="ctr"/>
            <a:r>
              <a:rPr lang="ar-BH" sz="6000" dirty="0"/>
              <a:t>عندما تُريد إيجاد ناتج: (</a:t>
            </a:r>
            <a:r>
              <a:rPr lang="ar-BH" dirty="0">
                <a:solidFill>
                  <a:srgbClr val="EA1F97"/>
                </a:solidFill>
              </a:rPr>
              <a:t>الحد الأول </a:t>
            </a:r>
            <a:r>
              <a:rPr lang="ar-BH" dirty="0">
                <a:solidFill>
                  <a:srgbClr val="00B050"/>
                </a:solidFill>
              </a:rPr>
              <a:t>–</a:t>
            </a:r>
            <a:r>
              <a:rPr lang="ar-BH" dirty="0">
                <a:solidFill>
                  <a:srgbClr val="EA1F97"/>
                </a:solidFill>
              </a:rPr>
              <a:t> </a:t>
            </a:r>
            <a:r>
              <a:rPr lang="ar-BH" dirty="0">
                <a:solidFill>
                  <a:schemeClr val="accent1"/>
                </a:solidFill>
              </a:rPr>
              <a:t>الحد الثاني</a:t>
            </a:r>
            <a:r>
              <a:rPr lang="ar-BH" sz="6000" dirty="0"/>
              <a:t>)</a:t>
            </a:r>
            <a:r>
              <a:rPr lang="ar-BH" sz="100" dirty="0"/>
              <a:t> </a:t>
            </a:r>
            <a:r>
              <a:rPr lang="ar-BH" sz="6000" baseline="50000" dirty="0">
                <a:solidFill>
                  <a:srgbClr val="FF0000"/>
                </a:solidFill>
              </a:rPr>
              <a:t>2</a:t>
            </a:r>
            <a:r>
              <a:rPr lang="ar-BH" sz="6000" dirty="0"/>
              <a:t> </a:t>
            </a:r>
          </a:p>
          <a:p>
            <a:pPr algn="ctr"/>
            <a:r>
              <a:rPr lang="ar-BH" sz="6000" dirty="0"/>
              <a:t>فهناك طريقة خاصة لذلك </a:t>
            </a:r>
          </a:p>
          <a:p>
            <a:pPr algn="ctr"/>
            <a:r>
              <a:rPr lang="ar-BH" sz="4400" dirty="0"/>
              <a:t>(</a:t>
            </a:r>
            <a:r>
              <a:rPr lang="ar-BH" sz="4400" dirty="0">
                <a:solidFill>
                  <a:srgbClr val="EA1F97"/>
                </a:solidFill>
              </a:rPr>
              <a:t>الحد الأول</a:t>
            </a:r>
            <a:r>
              <a:rPr lang="ar-BH" sz="4400" dirty="0"/>
              <a:t>)</a:t>
            </a:r>
            <a:r>
              <a:rPr lang="ar-BH" sz="4400" baseline="30000" dirty="0">
                <a:solidFill>
                  <a:srgbClr val="FF0000"/>
                </a:solidFill>
              </a:rPr>
              <a:t>2</a:t>
            </a:r>
            <a:r>
              <a:rPr lang="ar-BH" sz="4400" dirty="0"/>
              <a:t> </a:t>
            </a:r>
            <a:r>
              <a:rPr lang="ar-BH" dirty="0">
                <a:solidFill>
                  <a:srgbClr val="00B050"/>
                </a:solidFill>
              </a:rPr>
              <a:t>–</a:t>
            </a:r>
            <a:r>
              <a:rPr lang="ar-BH" sz="4400" dirty="0"/>
              <a:t> 2× </a:t>
            </a:r>
            <a:r>
              <a:rPr lang="ar-BH" sz="4400" dirty="0">
                <a:solidFill>
                  <a:srgbClr val="EA1F97"/>
                </a:solidFill>
              </a:rPr>
              <a:t>الحد الأول</a:t>
            </a:r>
            <a:r>
              <a:rPr lang="ar-BH" sz="4400" dirty="0"/>
              <a:t> × </a:t>
            </a:r>
            <a:r>
              <a:rPr lang="ar-BH" sz="4400" dirty="0">
                <a:solidFill>
                  <a:schemeClr val="accent1"/>
                </a:solidFill>
              </a:rPr>
              <a:t>الحد الثاني</a:t>
            </a:r>
            <a:r>
              <a:rPr lang="ar-BH" sz="4400" dirty="0"/>
              <a:t> + (</a:t>
            </a:r>
            <a:r>
              <a:rPr lang="ar-BH" sz="4400" dirty="0">
                <a:solidFill>
                  <a:schemeClr val="accent1"/>
                </a:solidFill>
              </a:rPr>
              <a:t>الحد الثاني</a:t>
            </a:r>
            <a:r>
              <a:rPr lang="ar-BH" sz="4400" dirty="0"/>
              <a:t>)</a:t>
            </a:r>
            <a:r>
              <a:rPr lang="ar-BH" sz="100" baseline="30000" dirty="0">
                <a:solidFill>
                  <a:srgbClr val="FF0000"/>
                </a:solidFill>
              </a:rPr>
              <a:t> </a:t>
            </a:r>
            <a:r>
              <a:rPr lang="ar-BH" sz="4400" baseline="30000" dirty="0">
                <a:solidFill>
                  <a:srgbClr val="FF0000"/>
                </a:solidFill>
              </a:rPr>
              <a:t>2</a:t>
            </a:r>
            <a:r>
              <a:rPr lang="ar-BH" sz="4400" dirty="0"/>
              <a:t> </a:t>
            </a:r>
          </a:p>
          <a:p>
            <a:pPr algn="ctr"/>
            <a:endParaRPr lang="ar-BH" sz="2000" dirty="0"/>
          </a:p>
          <a:p>
            <a:pPr algn="ctr"/>
            <a:r>
              <a:rPr lang="ar-BH" sz="4000" dirty="0"/>
              <a:t>إلا أنه يمكن إيجاد ناتج الضرب باستعمال الطرائق التي تعلمتها في دروس سابقة من هذا الفصل. </a:t>
            </a:r>
          </a:p>
        </p:txBody>
      </p:sp>
    </p:spTree>
    <p:extLst>
      <p:ext uri="{BB962C8B-B14F-4D97-AF65-F5344CB8AC3E}">
        <p14:creationId xmlns:p14="http://schemas.microsoft.com/office/powerpoint/2010/main" val="360391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9FB16-AE6C-49A6-ABFB-A792BF4CA694}"/>
              </a:ext>
            </a:extLst>
          </p:cNvPr>
          <p:cNvSpPr txBox="1"/>
          <p:nvPr/>
        </p:nvSpPr>
        <p:spPr>
          <a:xfrm>
            <a:off x="1945481" y="399721"/>
            <a:ext cx="830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حالات ضرب خاصة لكثيرات حدود</a:t>
            </a:r>
            <a:endParaRPr lang="ar-BH" sz="6000" dirty="0">
              <a:solidFill>
                <a:srgbClr val="FF0000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80E95B7-D301-406E-BCF4-BA3A5A54FFF4}"/>
              </a:ext>
            </a:extLst>
          </p:cNvPr>
          <p:cNvSpPr/>
          <p:nvPr/>
        </p:nvSpPr>
        <p:spPr>
          <a:xfrm rot="16200000">
            <a:off x="5498730" y="-2704204"/>
            <a:ext cx="1194539" cy="9254839"/>
          </a:xfrm>
          <a:prstGeom prst="rightBrace">
            <a:avLst>
              <a:gd name="adj1" fmla="val 93000"/>
              <a:gd name="adj2" fmla="val 50000"/>
            </a:avLst>
          </a:prstGeom>
          <a:noFill/>
          <a:ln w="76200">
            <a:solidFill>
              <a:schemeClr val="accent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BH" sz="6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49DB2-A026-4C6F-A24D-1D28664DBCBF}"/>
              </a:ext>
            </a:extLst>
          </p:cNvPr>
          <p:cNvCxnSpPr>
            <a:cxnSpLocks/>
          </p:cNvCxnSpPr>
          <p:nvPr/>
        </p:nvCxnSpPr>
        <p:spPr>
          <a:xfrm>
            <a:off x="1708521" y="1111557"/>
            <a:ext cx="0" cy="904636"/>
          </a:xfrm>
          <a:prstGeom prst="line">
            <a:avLst/>
          </a:prstGeom>
          <a:noFill/>
          <a:ln w="76200">
            <a:solidFill>
              <a:schemeClr val="accent4"/>
            </a:solidFill>
          </a:ln>
        </p:spPr>
      </p:cxnSp>
      <p:sp>
        <p:nvSpPr>
          <p:cNvPr id="8" name="Text Box 61">
            <a:extLst>
              <a:ext uri="{FF2B5EF4-FFF2-40B4-BE49-F238E27FC236}">
                <a16:creationId xmlns:a16="http://schemas.microsoft.com/office/drawing/2014/main" id="{498FCD20-C78A-46A2-977E-562E700D2E4E}"/>
              </a:ext>
            </a:extLst>
          </p:cNvPr>
          <p:cNvSpPr txBox="1"/>
          <p:nvPr/>
        </p:nvSpPr>
        <p:spPr>
          <a:xfrm>
            <a:off x="4982901" y="2653274"/>
            <a:ext cx="2560320" cy="24688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</a:t>
            </a:r>
          </a:p>
          <a:p>
            <a:pPr algn="ctr" rtl="1"/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فرق بين حدين</a:t>
            </a:r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904F761B-133B-430C-8D52-D75E20261B12}"/>
              </a:ext>
            </a:extLst>
          </p:cNvPr>
          <p:cNvSpPr txBox="1"/>
          <p:nvPr/>
        </p:nvSpPr>
        <p:spPr>
          <a:xfrm>
            <a:off x="306030" y="2653274"/>
            <a:ext cx="3047518" cy="246888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r" rtl="1"/>
            <a:r>
              <a:rPr lang="ar-BH" sz="48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 ضرب مجموع حدين في الفرق بينهما </a:t>
            </a:r>
          </a:p>
        </p:txBody>
      </p:sp>
      <p:sp>
        <p:nvSpPr>
          <p:cNvPr id="7" name="Text Box 61">
            <a:extLst>
              <a:ext uri="{FF2B5EF4-FFF2-40B4-BE49-F238E27FC236}">
                <a16:creationId xmlns:a16="http://schemas.microsoft.com/office/drawing/2014/main" id="{1BE03456-65B6-4720-B693-54255CB1612F}"/>
              </a:ext>
            </a:extLst>
          </p:cNvPr>
          <p:cNvSpPr txBox="1"/>
          <p:nvPr/>
        </p:nvSpPr>
        <p:spPr>
          <a:xfrm>
            <a:off x="9172575" y="2653274"/>
            <a:ext cx="2468880" cy="24688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r" rtl="1"/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 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CC271827-BB89-4256-A218-48AC989EB02F}"/>
              </a:ext>
            </a:extLst>
          </p:cNvPr>
          <p:cNvSpPr/>
          <p:nvPr/>
        </p:nvSpPr>
        <p:spPr>
          <a:xfrm>
            <a:off x="-387274" y="2516463"/>
            <a:ext cx="12586694" cy="4356532"/>
          </a:xfrm>
          <a:custGeom>
            <a:avLst/>
            <a:gdLst>
              <a:gd name="connsiteX0" fmla="*/ 0 w 8469630"/>
              <a:gd name="connsiteY0" fmla="*/ 4297680 h 4297680"/>
              <a:gd name="connsiteX1" fmla="*/ 0 w 8469630"/>
              <a:gd name="connsiteY1" fmla="*/ 0 h 4297680"/>
              <a:gd name="connsiteX2" fmla="*/ 8469630 w 8469630"/>
              <a:gd name="connsiteY2" fmla="*/ 0 h 4297680"/>
              <a:gd name="connsiteX3" fmla="*/ 8469630 w 8469630"/>
              <a:gd name="connsiteY3" fmla="*/ 4297680 h 4297680"/>
              <a:gd name="connsiteX4" fmla="*/ 0 w 8469630"/>
              <a:gd name="connsiteY4" fmla="*/ 4297680 h 4297680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469630 w 9648725"/>
              <a:gd name="connsiteY3" fmla="*/ 4321743 h 4321743"/>
              <a:gd name="connsiteX4" fmla="*/ 0 w 9648725"/>
              <a:gd name="connsiteY4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891337 w 9648725"/>
              <a:gd name="connsiteY3" fmla="*/ 2784012 h 4321743"/>
              <a:gd name="connsiteX4" fmla="*/ 8469630 w 9648725"/>
              <a:gd name="connsiteY4" fmla="*/ 4321743 h 4321743"/>
              <a:gd name="connsiteX5" fmla="*/ 0 w 9648725"/>
              <a:gd name="connsiteY5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361948 w 9648725"/>
              <a:gd name="connsiteY3" fmla="*/ 2771980 h 4321743"/>
              <a:gd name="connsiteX4" fmla="*/ 8469630 w 9648725"/>
              <a:gd name="connsiteY4" fmla="*/ 4321743 h 4321743"/>
              <a:gd name="connsiteX5" fmla="*/ 0 w 9648725"/>
              <a:gd name="connsiteY5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361948 w 9648725"/>
              <a:gd name="connsiteY3" fmla="*/ 2771980 h 4321743"/>
              <a:gd name="connsiteX4" fmla="*/ 8410074 w 9648725"/>
              <a:gd name="connsiteY4" fmla="*/ 3529970 h 4321743"/>
              <a:gd name="connsiteX5" fmla="*/ 8469630 w 9648725"/>
              <a:gd name="connsiteY5" fmla="*/ 4321743 h 4321743"/>
              <a:gd name="connsiteX6" fmla="*/ 0 w 9648725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9648725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846963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9648725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1219942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5376976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1219942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5376976 w 12224084"/>
              <a:gd name="connsiteY2" fmla="*/ 0 h 4321743"/>
              <a:gd name="connsiteX3" fmla="*/ 4021960 w 12224084"/>
              <a:gd name="connsiteY3" fmla="*/ 2703741 h 4321743"/>
              <a:gd name="connsiteX4" fmla="*/ 12224084 w 12224084"/>
              <a:gd name="connsiteY4" fmla="*/ 2771981 h 4321743"/>
              <a:gd name="connsiteX5" fmla="*/ 1219942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5376976 w 12224084"/>
              <a:gd name="connsiteY2" fmla="*/ 0 h 4321743"/>
              <a:gd name="connsiteX3" fmla="*/ 4021960 w 12224084"/>
              <a:gd name="connsiteY3" fmla="*/ 2703741 h 4321743"/>
              <a:gd name="connsiteX4" fmla="*/ 8106769 w 12224084"/>
              <a:gd name="connsiteY4" fmla="*/ 2735707 h 4321743"/>
              <a:gd name="connsiteX5" fmla="*/ 12224084 w 12224084"/>
              <a:gd name="connsiteY5" fmla="*/ 2771981 h 4321743"/>
              <a:gd name="connsiteX6" fmla="*/ 12199420 w 12224084"/>
              <a:gd name="connsiteY6" fmla="*/ 4321743 h 4321743"/>
              <a:gd name="connsiteX7" fmla="*/ 0 w 12224084"/>
              <a:gd name="connsiteY7" fmla="*/ 4321743 h 4321743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8106769 w 12199420"/>
              <a:gd name="connsiteY4" fmla="*/ 2802460 h 4388496"/>
              <a:gd name="connsiteX5" fmla="*/ 6942400 w 12199420"/>
              <a:gd name="connsiteY5" fmla="*/ 0 h 4388496"/>
              <a:gd name="connsiteX6" fmla="*/ 12199420 w 12199420"/>
              <a:gd name="connsiteY6" fmla="*/ 4388496 h 4388496"/>
              <a:gd name="connsiteX7" fmla="*/ 0 w 12199420"/>
              <a:gd name="connsiteY7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8106769 w 12199420"/>
              <a:gd name="connsiteY4" fmla="*/ 2802460 h 4388496"/>
              <a:gd name="connsiteX5" fmla="*/ 6942400 w 12199420"/>
              <a:gd name="connsiteY5" fmla="*/ 0 h 4388496"/>
              <a:gd name="connsiteX6" fmla="*/ 10508775 w 12199420"/>
              <a:gd name="connsiteY6" fmla="*/ 2952585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8106769 w 12199420"/>
              <a:gd name="connsiteY4" fmla="*/ 2802460 h 4388496"/>
              <a:gd name="connsiteX5" fmla="*/ 6942400 w 12199420"/>
              <a:gd name="connsiteY5" fmla="*/ 0 h 4388496"/>
              <a:gd name="connsiteX6" fmla="*/ 12187450 w 12199420"/>
              <a:gd name="connsiteY6" fmla="*/ 31964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21960 w 12199420"/>
              <a:gd name="connsiteY3" fmla="*/ 2770494 h 4388496"/>
              <a:gd name="connsiteX4" fmla="*/ 7915701 w 12199420"/>
              <a:gd name="connsiteY4" fmla="*/ 2802460 h 4388496"/>
              <a:gd name="connsiteX5" fmla="*/ 6942400 w 12199420"/>
              <a:gd name="connsiteY5" fmla="*/ 0 h 4388496"/>
              <a:gd name="connsiteX6" fmla="*/ 12187450 w 12199420"/>
              <a:gd name="connsiteY6" fmla="*/ 31964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88496 h 4388496"/>
              <a:gd name="connsiteX1" fmla="*/ 0 w 12199420"/>
              <a:gd name="connsiteY1" fmla="*/ 90816 h 4388496"/>
              <a:gd name="connsiteX2" fmla="*/ 5376976 w 12199420"/>
              <a:gd name="connsiteY2" fmla="*/ 66753 h 4388496"/>
              <a:gd name="connsiteX3" fmla="*/ 4076551 w 12199420"/>
              <a:gd name="connsiteY3" fmla="*/ 2756846 h 4388496"/>
              <a:gd name="connsiteX4" fmla="*/ 7915701 w 12199420"/>
              <a:gd name="connsiteY4" fmla="*/ 2802460 h 4388496"/>
              <a:gd name="connsiteX5" fmla="*/ 6942400 w 12199420"/>
              <a:gd name="connsiteY5" fmla="*/ 0 h 4388496"/>
              <a:gd name="connsiteX6" fmla="*/ 12187450 w 12199420"/>
              <a:gd name="connsiteY6" fmla="*/ 31964 h 4388496"/>
              <a:gd name="connsiteX7" fmla="*/ 12199420 w 12199420"/>
              <a:gd name="connsiteY7" fmla="*/ 4388496 h 4388496"/>
              <a:gd name="connsiteX8" fmla="*/ 0 w 12199420"/>
              <a:gd name="connsiteY8" fmla="*/ 4388496 h 4388496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76551 w 12199420"/>
              <a:gd name="connsiteY3" fmla="*/ 2743465 h 4375115"/>
              <a:gd name="connsiteX4" fmla="*/ 7915701 w 12199420"/>
              <a:gd name="connsiteY4" fmla="*/ 2789079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76551 w 12199420"/>
              <a:gd name="connsiteY3" fmla="*/ 2743465 h 4375115"/>
              <a:gd name="connsiteX4" fmla="*/ 7915701 w 12199420"/>
              <a:gd name="connsiteY4" fmla="*/ 2784618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15701 w 12199420"/>
              <a:gd name="connsiteY4" fmla="*/ 2784618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38004 w 12199420"/>
              <a:gd name="connsiteY4" fmla="*/ 2802460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24622 w 12199420"/>
              <a:gd name="connsiteY4" fmla="*/ 2771236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7906780 w 12199420"/>
              <a:gd name="connsiteY4" fmla="*/ 2771236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8159444 w 12199420"/>
              <a:gd name="connsiteY4" fmla="*/ 2759205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8195538 w 12199420"/>
              <a:gd name="connsiteY4" fmla="*/ 2759205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8147412 w 12199420"/>
              <a:gd name="connsiteY4" fmla="*/ 2759205 h 4375115"/>
              <a:gd name="connsiteX5" fmla="*/ 6848730 w 12199420"/>
              <a:gd name="connsiteY5" fmla="*/ 0 h 4375115"/>
              <a:gd name="connsiteX6" fmla="*/ 12187450 w 12199420"/>
              <a:gd name="connsiteY6" fmla="*/ 18583 h 4375115"/>
              <a:gd name="connsiteX7" fmla="*/ 12199420 w 12199420"/>
              <a:gd name="connsiteY7" fmla="*/ 4375115 h 4375115"/>
              <a:gd name="connsiteX8" fmla="*/ 0 w 12199420"/>
              <a:gd name="connsiteY8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4031946 w 12199420"/>
              <a:gd name="connsiteY3" fmla="*/ 2792531 h 4375115"/>
              <a:gd name="connsiteX4" fmla="*/ 6848730 w 12199420"/>
              <a:gd name="connsiteY4" fmla="*/ 0 h 4375115"/>
              <a:gd name="connsiteX5" fmla="*/ 12187450 w 12199420"/>
              <a:gd name="connsiteY5" fmla="*/ 18583 h 4375115"/>
              <a:gd name="connsiteX6" fmla="*/ 12199420 w 12199420"/>
              <a:gd name="connsiteY6" fmla="*/ 4375115 h 4375115"/>
              <a:gd name="connsiteX7" fmla="*/ 0 w 12199420"/>
              <a:gd name="connsiteY7" fmla="*/ 4375115 h 4375115"/>
              <a:gd name="connsiteX0" fmla="*/ 0 w 12199420"/>
              <a:gd name="connsiteY0" fmla="*/ 4375115 h 4375115"/>
              <a:gd name="connsiteX1" fmla="*/ 0 w 12199420"/>
              <a:gd name="connsiteY1" fmla="*/ 77435 h 4375115"/>
              <a:gd name="connsiteX2" fmla="*/ 5376976 w 12199420"/>
              <a:gd name="connsiteY2" fmla="*/ 53372 h 4375115"/>
              <a:gd name="connsiteX3" fmla="*/ 6848730 w 12199420"/>
              <a:gd name="connsiteY3" fmla="*/ 0 h 4375115"/>
              <a:gd name="connsiteX4" fmla="*/ 12187450 w 12199420"/>
              <a:gd name="connsiteY4" fmla="*/ 18583 h 4375115"/>
              <a:gd name="connsiteX5" fmla="*/ 12199420 w 12199420"/>
              <a:gd name="connsiteY5" fmla="*/ 4375115 h 4375115"/>
              <a:gd name="connsiteX6" fmla="*/ 0 w 12199420"/>
              <a:gd name="connsiteY6" fmla="*/ 4375115 h 4375115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5376976 w 12199420"/>
              <a:gd name="connsiteY2" fmla="*/ 34789 h 4356532"/>
              <a:gd name="connsiteX3" fmla="*/ 12187450 w 12199420"/>
              <a:gd name="connsiteY3" fmla="*/ 0 h 4356532"/>
              <a:gd name="connsiteX4" fmla="*/ 12199420 w 12199420"/>
              <a:gd name="connsiteY4" fmla="*/ 4356532 h 4356532"/>
              <a:gd name="connsiteX5" fmla="*/ 0 w 12199420"/>
              <a:gd name="connsiteY5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12187450 w 12199420"/>
              <a:gd name="connsiteY2" fmla="*/ 0 h 4356532"/>
              <a:gd name="connsiteX3" fmla="*/ 12199420 w 12199420"/>
              <a:gd name="connsiteY3" fmla="*/ 4356532 h 4356532"/>
              <a:gd name="connsiteX4" fmla="*/ 0 w 12199420"/>
              <a:gd name="connsiteY4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2603351 w 12199420"/>
              <a:gd name="connsiteY2" fmla="*/ 33099 h 4356532"/>
              <a:gd name="connsiteX3" fmla="*/ 12187450 w 12199420"/>
              <a:gd name="connsiteY3" fmla="*/ 0 h 4356532"/>
              <a:gd name="connsiteX4" fmla="*/ 12199420 w 12199420"/>
              <a:gd name="connsiteY4" fmla="*/ 4356532 h 4356532"/>
              <a:gd name="connsiteX5" fmla="*/ 0 w 12199420"/>
              <a:gd name="connsiteY5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2603351 w 12199420"/>
              <a:gd name="connsiteY3" fmla="*/ 33099 h 4356532"/>
              <a:gd name="connsiteX4" fmla="*/ 12187450 w 12199420"/>
              <a:gd name="connsiteY4" fmla="*/ 0 h 4356532"/>
              <a:gd name="connsiteX5" fmla="*/ 12199420 w 12199420"/>
              <a:gd name="connsiteY5" fmla="*/ 4356532 h 4356532"/>
              <a:gd name="connsiteX6" fmla="*/ 0 w 12199420"/>
              <a:gd name="connsiteY6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1688951 w 12199420"/>
              <a:gd name="connsiteY3" fmla="*/ 33099 h 4356532"/>
              <a:gd name="connsiteX4" fmla="*/ 2603351 w 12199420"/>
              <a:gd name="connsiteY4" fmla="*/ 33099 h 4356532"/>
              <a:gd name="connsiteX5" fmla="*/ 12187450 w 12199420"/>
              <a:gd name="connsiteY5" fmla="*/ 0 h 4356532"/>
              <a:gd name="connsiteX6" fmla="*/ 12199420 w 12199420"/>
              <a:gd name="connsiteY6" fmla="*/ 4356532 h 4356532"/>
              <a:gd name="connsiteX7" fmla="*/ 0 w 12199420"/>
              <a:gd name="connsiteY7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3851238 w 12199420"/>
              <a:gd name="connsiteY3" fmla="*/ 2733269 h 4356532"/>
              <a:gd name="connsiteX4" fmla="*/ 2603351 w 12199420"/>
              <a:gd name="connsiteY4" fmla="*/ 33099 h 4356532"/>
              <a:gd name="connsiteX5" fmla="*/ 12187450 w 12199420"/>
              <a:gd name="connsiteY5" fmla="*/ 0 h 4356532"/>
              <a:gd name="connsiteX6" fmla="*/ 12199420 w 12199420"/>
              <a:gd name="connsiteY6" fmla="*/ 4356532 h 4356532"/>
              <a:gd name="connsiteX7" fmla="*/ 0 w 12199420"/>
              <a:gd name="connsiteY7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1861073 w 12199420"/>
              <a:gd name="connsiteY3" fmla="*/ 958257 h 4356532"/>
              <a:gd name="connsiteX4" fmla="*/ 3851238 w 12199420"/>
              <a:gd name="connsiteY4" fmla="*/ 2733269 h 4356532"/>
              <a:gd name="connsiteX5" fmla="*/ 2603351 w 12199420"/>
              <a:gd name="connsiteY5" fmla="*/ 33099 h 4356532"/>
              <a:gd name="connsiteX6" fmla="*/ 12187450 w 12199420"/>
              <a:gd name="connsiteY6" fmla="*/ 0 h 4356532"/>
              <a:gd name="connsiteX7" fmla="*/ 12199420 w 12199420"/>
              <a:gd name="connsiteY7" fmla="*/ 4356532 h 4356532"/>
              <a:gd name="connsiteX8" fmla="*/ 0 w 12199420"/>
              <a:gd name="connsiteY8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10758 w 12199420"/>
              <a:gd name="connsiteY3" fmla="*/ 2657965 h 4356532"/>
              <a:gd name="connsiteX4" fmla="*/ 3851238 w 12199420"/>
              <a:gd name="connsiteY4" fmla="*/ 2733269 h 4356532"/>
              <a:gd name="connsiteX5" fmla="*/ 2603351 w 12199420"/>
              <a:gd name="connsiteY5" fmla="*/ 33099 h 4356532"/>
              <a:gd name="connsiteX6" fmla="*/ 12187450 w 12199420"/>
              <a:gd name="connsiteY6" fmla="*/ 0 h 4356532"/>
              <a:gd name="connsiteX7" fmla="*/ 12199420 w 12199420"/>
              <a:gd name="connsiteY7" fmla="*/ 4356532 h 4356532"/>
              <a:gd name="connsiteX8" fmla="*/ 0 w 12199420"/>
              <a:gd name="connsiteY8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10758 w 12199420"/>
              <a:gd name="connsiteY3" fmla="*/ 2657965 h 4356532"/>
              <a:gd name="connsiteX4" fmla="*/ 3872754 w 12199420"/>
              <a:gd name="connsiteY4" fmla="*/ 2657966 h 4356532"/>
              <a:gd name="connsiteX5" fmla="*/ 2603351 w 12199420"/>
              <a:gd name="connsiteY5" fmla="*/ 33099 h 4356532"/>
              <a:gd name="connsiteX6" fmla="*/ 12187450 w 12199420"/>
              <a:gd name="connsiteY6" fmla="*/ 0 h 4356532"/>
              <a:gd name="connsiteX7" fmla="*/ 12199420 w 12199420"/>
              <a:gd name="connsiteY7" fmla="*/ 4356532 h 4356532"/>
              <a:gd name="connsiteX8" fmla="*/ 0 w 12199420"/>
              <a:gd name="connsiteY8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10758 w 12199420"/>
              <a:gd name="connsiteY3" fmla="*/ 2657965 h 4356532"/>
              <a:gd name="connsiteX4" fmla="*/ 3872754 w 12199420"/>
              <a:gd name="connsiteY4" fmla="*/ 2647208 h 4356532"/>
              <a:gd name="connsiteX5" fmla="*/ 2603351 w 12199420"/>
              <a:gd name="connsiteY5" fmla="*/ 33099 h 4356532"/>
              <a:gd name="connsiteX6" fmla="*/ 12187450 w 12199420"/>
              <a:gd name="connsiteY6" fmla="*/ 0 h 4356532"/>
              <a:gd name="connsiteX7" fmla="*/ 12199420 w 12199420"/>
              <a:gd name="connsiteY7" fmla="*/ 4356532 h 4356532"/>
              <a:gd name="connsiteX8" fmla="*/ 0 w 12199420"/>
              <a:gd name="connsiteY8" fmla="*/ 4356532 h 4356532"/>
              <a:gd name="connsiteX0" fmla="*/ 0 w 12199420"/>
              <a:gd name="connsiteY0" fmla="*/ 4356532 h 4356532"/>
              <a:gd name="connsiteX1" fmla="*/ 0 w 12199420"/>
              <a:gd name="connsiteY1" fmla="*/ 58852 h 4356532"/>
              <a:gd name="connsiteX2" fmla="*/ 817581 w 12199420"/>
              <a:gd name="connsiteY2" fmla="*/ 43857 h 4356532"/>
              <a:gd name="connsiteX3" fmla="*/ 10758 w 12199420"/>
              <a:gd name="connsiteY3" fmla="*/ 2657965 h 4356532"/>
              <a:gd name="connsiteX4" fmla="*/ 3872754 w 12199420"/>
              <a:gd name="connsiteY4" fmla="*/ 2647208 h 4356532"/>
              <a:gd name="connsiteX5" fmla="*/ 2603351 w 12199420"/>
              <a:gd name="connsiteY5" fmla="*/ 33099 h 4356532"/>
              <a:gd name="connsiteX6" fmla="*/ 12187450 w 12199420"/>
              <a:gd name="connsiteY6" fmla="*/ 0 h 4356532"/>
              <a:gd name="connsiteX7" fmla="*/ 12199420 w 12199420"/>
              <a:gd name="connsiteY7" fmla="*/ 4356532 h 4356532"/>
              <a:gd name="connsiteX8" fmla="*/ 0 w 12199420"/>
              <a:gd name="connsiteY8" fmla="*/ 4356532 h 4356532"/>
              <a:gd name="connsiteX0" fmla="*/ 441063 w 12640483"/>
              <a:gd name="connsiteY0" fmla="*/ 4356532 h 4356532"/>
              <a:gd name="connsiteX1" fmla="*/ 441063 w 12640483"/>
              <a:gd name="connsiteY1" fmla="*/ 58852 h 4356532"/>
              <a:gd name="connsiteX2" fmla="*/ 1258644 w 12640483"/>
              <a:gd name="connsiteY2" fmla="*/ 43857 h 4356532"/>
              <a:gd name="connsiteX3" fmla="*/ 0 w 12640483"/>
              <a:gd name="connsiteY3" fmla="*/ 2668723 h 4356532"/>
              <a:gd name="connsiteX4" fmla="*/ 4313817 w 12640483"/>
              <a:gd name="connsiteY4" fmla="*/ 2647208 h 4356532"/>
              <a:gd name="connsiteX5" fmla="*/ 3044414 w 12640483"/>
              <a:gd name="connsiteY5" fmla="*/ 33099 h 4356532"/>
              <a:gd name="connsiteX6" fmla="*/ 12628513 w 12640483"/>
              <a:gd name="connsiteY6" fmla="*/ 0 h 4356532"/>
              <a:gd name="connsiteX7" fmla="*/ 12640483 w 12640483"/>
              <a:gd name="connsiteY7" fmla="*/ 4356532 h 4356532"/>
              <a:gd name="connsiteX8" fmla="*/ 441063 w 12640483"/>
              <a:gd name="connsiteY8" fmla="*/ 4356532 h 4356532"/>
              <a:gd name="connsiteX0" fmla="*/ 441063 w 12640483"/>
              <a:gd name="connsiteY0" fmla="*/ 4356532 h 4356532"/>
              <a:gd name="connsiteX1" fmla="*/ 441063 w 12640483"/>
              <a:gd name="connsiteY1" fmla="*/ 58852 h 4356532"/>
              <a:gd name="connsiteX2" fmla="*/ 1280159 w 12640483"/>
              <a:gd name="connsiteY2" fmla="*/ 54615 h 4356532"/>
              <a:gd name="connsiteX3" fmla="*/ 0 w 12640483"/>
              <a:gd name="connsiteY3" fmla="*/ 2668723 h 4356532"/>
              <a:gd name="connsiteX4" fmla="*/ 4313817 w 12640483"/>
              <a:gd name="connsiteY4" fmla="*/ 2647208 h 4356532"/>
              <a:gd name="connsiteX5" fmla="*/ 3044414 w 12640483"/>
              <a:gd name="connsiteY5" fmla="*/ 33099 h 4356532"/>
              <a:gd name="connsiteX6" fmla="*/ 12628513 w 12640483"/>
              <a:gd name="connsiteY6" fmla="*/ 0 h 4356532"/>
              <a:gd name="connsiteX7" fmla="*/ 12640483 w 12640483"/>
              <a:gd name="connsiteY7" fmla="*/ 4356532 h 4356532"/>
              <a:gd name="connsiteX8" fmla="*/ 441063 w 12640483"/>
              <a:gd name="connsiteY8" fmla="*/ 4356532 h 4356532"/>
              <a:gd name="connsiteX0" fmla="*/ 441063 w 12640483"/>
              <a:gd name="connsiteY0" fmla="*/ 4356532 h 4356532"/>
              <a:gd name="connsiteX1" fmla="*/ 441063 w 12640483"/>
              <a:gd name="connsiteY1" fmla="*/ 58852 h 4356532"/>
              <a:gd name="connsiteX2" fmla="*/ 1280159 w 12640483"/>
              <a:gd name="connsiteY2" fmla="*/ 54615 h 4356532"/>
              <a:gd name="connsiteX3" fmla="*/ 0 w 12640483"/>
              <a:gd name="connsiteY3" fmla="*/ 2711754 h 4356532"/>
              <a:gd name="connsiteX4" fmla="*/ 4313817 w 12640483"/>
              <a:gd name="connsiteY4" fmla="*/ 2647208 h 4356532"/>
              <a:gd name="connsiteX5" fmla="*/ 3044414 w 12640483"/>
              <a:gd name="connsiteY5" fmla="*/ 33099 h 4356532"/>
              <a:gd name="connsiteX6" fmla="*/ 12628513 w 12640483"/>
              <a:gd name="connsiteY6" fmla="*/ 0 h 4356532"/>
              <a:gd name="connsiteX7" fmla="*/ 12640483 w 12640483"/>
              <a:gd name="connsiteY7" fmla="*/ 4356532 h 4356532"/>
              <a:gd name="connsiteX8" fmla="*/ 441063 w 12640483"/>
              <a:gd name="connsiteY8" fmla="*/ 4356532 h 4356532"/>
              <a:gd name="connsiteX0" fmla="*/ 387274 w 12586694"/>
              <a:gd name="connsiteY0" fmla="*/ 4356532 h 4356532"/>
              <a:gd name="connsiteX1" fmla="*/ 387274 w 12586694"/>
              <a:gd name="connsiteY1" fmla="*/ 58852 h 4356532"/>
              <a:gd name="connsiteX2" fmla="*/ 1226370 w 12586694"/>
              <a:gd name="connsiteY2" fmla="*/ 54615 h 4356532"/>
              <a:gd name="connsiteX3" fmla="*/ 0 w 12586694"/>
              <a:gd name="connsiteY3" fmla="*/ 2657966 h 4356532"/>
              <a:gd name="connsiteX4" fmla="*/ 4260028 w 12586694"/>
              <a:gd name="connsiteY4" fmla="*/ 2647208 h 4356532"/>
              <a:gd name="connsiteX5" fmla="*/ 2990625 w 12586694"/>
              <a:gd name="connsiteY5" fmla="*/ 33099 h 4356532"/>
              <a:gd name="connsiteX6" fmla="*/ 12574724 w 12586694"/>
              <a:gd name="connsiteY6" fmla="*/ 0 h 4356532"/>
              <a:gd name="connsiteX7" fmla="*/ 12586694 w 12586694"/>
              <a:gd name="connsiteY7" fmla="*/ 4356532 h 4356532"/>
              <a:gd name="connsiteX8" fmla="*/ 387274 w 12586694"/>
              <a:gd name="connsiteY8" fmla="*/ 4356532 h 4356532"/>
              <a:gd name="connsiteX0" fmla="*/ 387274 w 12586694"/>
              <a:gd name="connsiteY0" fmla="*/ 4356532 h 4356532"/>
              <a:gd name="connsiteX1" fmla="*/ 387274 w 12586694"/>
              <a:gd name="connsiteY1" fmla="*/ 58852 h 4356532"/>
              <a:gd name="connsiteX2" fmla="*/ 1226370 w 12586694"/>
              <a:gd name="connsiteY2" fmla="*/ 54615 h 4356532"/>
              <a:gd name="connsiteX3" fmla="*/ 0 w 12586694"/>
              <a:gd name="connsiteY3" fmla="*/ 2657966 h 4356532"/>
              <a:gd name="connsiteX4" fmla="*/ 4206240 w 12586694"/>
              <a:gd name="connsiteY4" fmla="*/ 2636450 h 4356532"/>
              <a:gd name="connsiteX5" fmla="*/ 2990625 w 12586694"/>
              <a:gd name="connsiteY5" fmla="*/ 33099 h 4356532"/>
              <a:gd name="connsiteX6" fmla="*/ 12574724 w 12586694"/>
              <a:gd name="connsiteY6" fmla="*/ 0 h 4356532"/>
              <a:gd name="connsiteX7" fmla="*/ 12586694 w 12586694"/>
              <a:gd name="connsiteY7" fmla="*/ 4356532 h 4356532"/>
              <a:gd name="connsiteX8" fmla="*/ 387274 w 12586694"/>
              <a:gd name="connsiteY8" fmla="*/ 4356532 h 43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6694" h="4356532">
                <a:moveTo>
                  <a:pt x="387274" y="4356532"/>
                </a:moveTo>
                <a:lnTo>
                  <a:pt x="387274" y="58852"/>
                </a:lnTo>
                <a:lnTo>
                  <a:pt x="1226370" y="54615"/>
                </a:lnTo>
                <a:lnTo>
                  <a:pt x="0" y="2657966"/>
                </a:lnTo>
                <a:lnTo>
                  <a:pt x="4206240" y="2636450"/>
                </a:lnTo>
                <a:lnTo>
                  <a:pt x="2990625" y="33099"/>
                </a:lnTo>
                <a:lnTo>
                  <a:pt x="12574724" y="0"/>
                </a:lnTo>
                <a:lnTo>
                  <a:pt x="12586694" y="4356532"/>
                </a:lnTo>
                <a:lnTo>
                  <a:pt x="387274" y="435653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AAD262D2-B3E4-45EF-BD20-251CD199A4DA}"/>
              </a:ext>
            </a:extLst>
          </p:cNvPr>
          <p:cNvSpPr/>
          <p:nvPr/>
        </p:nvSpPr>
        <p:spPr>
          <a:xfrm>
            <a:off x="-296995" y="1855989"/>
            <a:ext cx="4059381" cy="3193281"/>
          </a:xfrm>
          <a:prstGeom prst="trapezoid">
            <a:avLst>
              <a:gd name="adj" fmla="val 46471"/>
            </a:avLst>
          </a:prstGeom>
          <a:gradFill>
            <a:gsLst>
              <a:gs pos="0">
                <a:srgbClr val="FFFF00"/>
              </a:gs>
              <a:gs pos="37000">
                <a:srgbClr val="FFFF00">
                  <a:alpha val="40000"/>
                </a:srgbClr>
              </a:gs>
              <a:gs pos="72000">
                <a:srgbClr val="FFFF00">
                  <a:alpha val="2000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E6E8C-D25E-462C-ADB6-89852B75D21F}"/>
              </a:ext>
            </a:extLst>
          </p:cNvPr>
          <p:cNvGrpSpPr/>
          <p:nvPr/>
        </p:nvGrpSpPr>
        <p:grpSpPr>
          <a:xfrm>
            <a:off x="1074100" y="616931"/>
            <a:ext cx="1319241" cy="1596905"/>
            <a:chOff x="9995478" y="1767700"/>
            <a:chExt cx="1319241" cy="159690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1305F3-26FC-4BCF-AC92-829CC32CB1ED}"/>
                </a:ext>
              </a:extLst>
            </p:cNvPr>
            <p:cNvSpPr/>
            <p:nvPr/>
          </p:nvSpPr>
          <p:spPr>
            <a:xfrm>
              <a:off x="10608355" y="1767700"/>
              <a:ext cx="45719" cy="617366"/>
            </a:xfrm>
            <a:custGeom>
              <a:avLst/>
              <a:gdLst>
                <a:gd name="connsiteX0" fmla="*/ 4160 w 30830"/>
                <a:gd name="connsiteY0" fmla="*/ 880110 h 880110"/>
                <a:gd name="connsiteX1" fmla="*/ 4160 w 30830"/>
                <a:gd name="connsiteY1" fmla="*/ 880110 h 880110"/>
                <a:gd name="connsiteX2" fmla="*/ 7970 w 30830"/>
                <a:gd name="connsiteY2" fmla="*/ 674370 h 880110"/>
                <a:gd name="connsiteX3" fmla="*/ 15590 w 30830"/>
                <a:gd name="connsiteY3" fmla="*/ 636270 h 880110"/>
                <a:gd name="connsiteX4" fmla="*/ 19400 w 30830"/>
                <a:gd name="connsiteY4" fmla="*/ 617220 h 880110"/>
                <a:gd name="connsiteX5" fmla="*/ 27020 w 30830"/>
                <a:gd name="connsiteY5" fmla="*/ 586740 h 880110"/>
                <a:gd name="connsiteX6" fmla="*/ 30830 w 30830"/>
                <a:gd name="connsiteY6" fmla="*/ 560070 h 880110"/>
                <a:gd name="connsiteX7" fmla="*/ 27020 w 30830"/>
                <a:gd name="connsiteY7" fmla="*/ 373380 h 880110"/>
                <a:gd name="connsiteX8" fmla="*/ 23210 w 30830"/>
                <a:gd name="connsiteY8" fmla="*/ 358140 h 880110"/>
                <a:gd name="connsiteX9" fmla="*/ 19400 w 30830"/>
                <a:gd name="connsiteY9" fmla="*/ 335280 h 880110"/>
                <a:gd name="connsiteX10" fmla="*/ 23210 w 30830"/>
                <a:gd name="connsiteY10" fmla="*/ 236220 h 880110"/>
                <a:gd name="connsiteX11" fmla="*/ 27020 w 30830"/>
                <a:gd name="connsiteY11" fmla="*/ 167640 h 880110"/>
                <a:gd name="connsiteX12" fmla="*/ 23210 w 30830"/>
                <a:gd name="connsiteY12" fmla="*/ 87630 h 880110"/>
                <a:gd name="connsiteX13" fmla="*/ 19400 w 30830"/>
                <a:gd name="connsiteY13" fmla="*/ 72390 h 880110"/>
                <a:gd name="connsiteX14" fmla="*/ 4160 w 30830"/>
                <a:gd name="connsiteY14" fmla="*/ 30480 h 880110"/>
                <a:gd name="connsiteX15" fmla="*/ 350 w 30830"/>
                <a:gd name="connsiteY15" fmla="*/ 19050 h 880110"/>
                <a:gd name="connsiteX16" fmla="*/ 350 w 30830"/>
                <a:gd name="connsiteY16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30" h="880110">
                  <a:moveTo>
                    <a:pt x="4160" y="880110"/>
                  </a:moveTo>
                  <a:lnTo>
                    <a:pt x="4160" y="880110"/>
                  </a:lnTo>
                  <a:cubicBezTo>
                    <a:pt x="5430" y="811530"/>
                    <a:pt x="4758" y="742887"/>
                    <a:pt x="7970" y="674370"/>
                  </a:cubicBezTo>
                  <a:cubicBezTo>
                    <a:pt x="8576" y="661433"/>
                    <a:pt x="13050" y="648970"/>
                    <a:pt x="15590" y="636270"/>
                  </a:cubicBezTo>
                  <a:cubicBezTo>
                    <a:pt x="16860" y="629920"/>
                    <a:pt x="17829" y="623502"/>
                    <a:pt x="19400" y="617220"/>
                  </a:cubicBezTo>
                  <a:cubicBezTo>
                    <a:pt x="21940" y="607060"/>
                    <a:pt x="24966" y="597009"/>
                    <a:pt x="27020" y="586740"/>
                  </a:cubicBezTo>
                  <a:cubicBezTo>
                    <a:pt x="28781" y="577934"/>
                    <a:pt x="29560" y="568960"/>
                    <a:pt x="30830" y="560070"/>
                  </a:cubicBezTo>
                  <a:cubicBezTo>
                    <a:pt x="29560" y="497840"/>
                    <a:pt x="29367" y="435579"/>
                    <a:pt x="27020" y="373380"/>
                  </a:cubicBezTo>
                  <a:cubicBezTo>
                    <a:pt x="26823" y="368147"/>
                    <a:pt x="24237" y="363275"/>
                    <a:pt x="23210" y="358140"/>
                  </a:cubicBezTo>
                  <a:cubicBezTo>
                    <a:pt x="21695" y="350565"/>
                    <a:pt x="20670" y="342900"/>
                    <a:pt x="19400" y="335280"/>
                  </a:cubicBezTo>
                  <a:cubicBezTo>
                    <a:pt x="20670" y="302260"/>
                    <a:pt x="21710" y="269230"/>
                    <a:pt x="23210" y="236220"/>
                  </a:cubicBezTo>
                  <a:cubicBezTo>
                    <a:pt x="24250" y="213348"/>
                    <a:pt x="27020" y="190535"/>
                    <a:pt x="27020" y="167640"/>
                  </a:cubicBezTo>
                  <a:cubicBezTo>
                    <a:pt x="27020" y="140940"/>
                    <a:pt x="25339" y="114245"/>
                    <a:pt x="23210" y="87630"/>
                  </a:cubicBezTo>
                  <a:cubicBezTo>
                    <a:pt x="22792" y="82410"/>
                    <a:pt x="20905" y="77406"/>
                    <a:pt x="19400" y="72390"/>
                  </a:cubicBezTo>
                  <a:cubicBezTo>
                    <a:pt x="11395" y="45708"/>
                    <a:pt x="13249" y="54717"/>
                    <a:pt x="4160" y="30480"/>
                  </a:cubicBezTo>
                  <a:cubicBezTo>
                    <a:pt x="2750" y="26720"/>
                    <a:pt x="848" y="23035"/>
                    <a:pt x="350" y="19050"/>
                  </a:cubicBezTo>
                  <a:cubicBezTo>
                    <a:pt x="-438" y="12749"/>
                    <a:pt x="350" y="6350"/>
                    <a:pt x="350" y="0"/>
                  </a:cubicBezTo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08EBDA-1E77-4AAE-AD46-AC95F0A5B372}"/>
                </a:ext>
              </a:extLst>
            </p:cNvPr>
            <p:cNvSpPr/>
            <p:nvPr/>
          </p:nvSpPr>
          <p:spPr>
            <a:xfrm>
              <a:off x="10306395" y="2724525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8D39C5-6ACA-4800-AD8A-2EE42C3B9234}"/>
                </a:ext>
              </a:extLst>
            </p:cNvPr>
            <p:cNvGrpSpPr/>
            <p:nvPr/>
          </p:nvGrpSpPr>
          <p:grpSpPr>
            <a:xfrm>
              <a:off x="9995478" y="2353195"/>
              <a:ext cx="1319241" cy="704850"/>
              <a:chOff x="1710690" y="2945130"/>
              <a:chExt cx="1319241" cy="70485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C1AD3C-E97A-4E13-866E-627E28E59CDA}"/>
                  </a:ext>
                </a:extLst>
              </p:cNvPr>
              <p:cNvSpPr/>
              <p:nvPr/>
            </p:nvSpPr>
            <p:spPr>
              <a:xfrm>
                <a:off x="2519391" y="2948042"/>
                <a:ext cx="510540" cy="694944"/>
              </a:xfrm>
              <a:custGeom>
                <a:avLst/>
                <a:gdLst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41910 w 510540"/>
                  <a:gd name="connsiteY2" fmla="*/ 323850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34624 w 510540"/>
                  <a:gd name="connsiteY2" fmla="*/ 327493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540" h="701040">
                    <a:moveTo>
                      <a:pt x="510540" y="701040"/>
                    </a:moveTo>
                    <a:lnTo>
                      <a:pt x="308610" y="701040"/>
                    </a:lnTo>
                    <a:lnTo>
                      <a:pt x="34624" y="327493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110490" y="304800"/>
                    </a:lnTo>
                    <a:lnTo>
                      <a:pt x="510540" y="701040"/>
                    </a:lnTo>
                    <a:close/>
                  </a:path>
                </a:pathLst>
              </a:custGeom>
              <a:solidFill>
                <a:srgbClr val="EB6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48B324-6792-4364-99FF-F7FFF2C024B1}"/>
                  </a:ext>
                </a:extLst>
              </p:cNvPr>
              <p:cNvSpPr/>
              <p:nvPr/>
            </p:nvSpPr>
            <p:spPr>
              <a:xfrm>
                <a:off x="1710690" y="2945130"/>
                <a:ext cx="1135380" cy="704850"/>
              </a:xfrm>
              <a:custGeom>
                <a:avLst/>
                <a:gdLst>
                  <a:gd name="connsiteX0" fmla="*/ 1135380 w 1135380"/>
                  <a:gd name="connsiteY0" fmla="*/ 697230 h 704850"/>
                  <a:gd name="connsiteX1" fmla="*/ 0 w 1135380"/>
                  <a:gd name="connsiteY1" fmla="*/ 704850 h 704850"/>
                  <a:gd name="connsiteX2" fmla="*/ 346710 w 1135380"/>
                  <a:gd name="connsiteY2" fmla="*/ 361950 h 704850"/>
                  <a:gd name="connsiteX3" fmla="*/ 388620 w 1135380"/>
                  <a:gd name="connsiteY3" fmla="*/ 11430 h 704850"/>
                  <a:gd name="connsiteX4" fmla="*/ 826770 w 1135380"/>
                  <a:gd name="connsiteY4" fmla="*/ 0 h 704850"/>
                  <a:gd name="connsiteX5" fmla="*/ 861060 w 1135380"/>
                  <a:gd name="connsiteY5" fmla="*/ 327660 h 704850"/>
                  <a:gd name="connsiteX6" fmla="*/ 1135380 w 1135380"/>
                  <a:gd name="connsiteY6" fmla="*/ 69723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380" h="704850">
                    <a:moveTo>
                      <a:pt x="1135380" y="697230"/>
                    </a:moveTo>
                    <a:lnTo>
                      <a:pt x="0" y="704850"/>
                    </a:lnTo>
                    <a:lnTo>
                      <a:pt x="346710" y="361950"/>
                    </a:lnTo>
                    <a:lnTo>
                      <a:pt x="388620" y="11430"/>
                    </a:lnTo>
                    <a:lnTo>
                      <a:pt x="826770" y="0"/>
                    </a:lnTo>
                    <a:lnTo>
                      <a:pt x="861060" y="327660"/>
                    </a:lnTo>
                    <a:lnTo>
                      <a:pt x="1135380" y="697230"/>
                    </a:lnTo>
                    <a:close/>
                  </a:path>
                </a:pathLst>
              </a:custGeom>
              <a:solidFill>
                <a:srgbClr val="D74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9E5747-20A1-4D75-850F-6CEA77E8D36F}"/>
              </a:ext>
            </a:extLst>
          </p:cNvPr>
          <p:cNvSpPr/>
          <p:nvPr/>
        </p:nvSpPr>
        <p:spPr>
          <a:xfrm flipH="1">
            <a:off x="1016347" y="1210425"/>
            <a:ext cx="510540" cy="694944"/>
          </a:xfrm>
          <a:custGeom>
            <a:avLst/>
            <a:gdLst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41910 w 510540"/>
              <a:gd name="connsiteY2" fmla="*/ 323850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34624 w 510540"/>
              <a:gd name="connsiteY2" fmla="*/ 327493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40" h="701040">
                <a:moveTo>
                  <a:pt x="510540" y="701040"/>
                </a:moveTo>
                <a:lnTo>
                  <a:pt x="308610" y="701040"/>
                </a:lnTo>
                <a:lnTo>
                  <a:pt x="34624" y="327493"/>
                </a:lnTo>
                <a:lnTo>
                  <a:pt x="0" y="0"/>
                </a:lnTo>
                <a:lnTo>
                  <a:pt x="64770" y="0"/>
                </a:lnTo>
                <a:lnTo>
                  <a:pt x="110490" y="304800"/>
                </a:lnTo>
                <a:lnTo>
                  <a:pt x="510540" y="701040"/>
                </a:lnTo>
                <a:close/>
              </a:path>
            </a:pathLst>
          </a:custGeom>
          <a:solidFill>
            <a:srgbClr val="EB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2D21F20A-DF9F-41C0-BA41-B79625AFAE9D}"/>
              </a:ext>
            </a:extLst>
          </p:cNvPr>
          <p:cNvSpPr/>
          <p:nvPr/>
        </p:nvSpPr>
        <p:spPr>
          <a:xfrm>
            <a:off x="-385617" y="2556809"/>
            <a:ext cx="4271357" cy="2627995"/>
          </a:xfrm>
          <a:custGeom>
            <a:avLst/>
            <a:gdLst>
              <a:gd name="connsiteX0" fmla="*/ 0 w 3855552"/>
              <a:gd name="connsiteY0" fmla="*/ 4297680 h 4297680"/>
              <a:gd name="connsiteX1" fmla="*/ 0 w 3855552"/>
              <a:gd name="connsiteY1" fmla="*/ 0 h 4297680"/>
              <a:gd name="connsiteX2" fmla="*/ 3855552 w 3855552"/>
              <a:gd name="connsiteY2" fmla="*/ 0 h 4297680"/>
              <a:gd name="connsiteX3" fmla="*/ 3855552 w 3855552"/>
              <a:gd name="connsiteY3" fmla="*/ 4297680 h 4297680"/>
              <a:gd name="connsiteX4" fmla="*/ 0 w 3855552"/>
              <a:gd name="connsiteY4" fmla="*/ 4297680 h 4297680"/>
              <a:gd name="connsiteX0" fmla="*/ 0 w 3855552"/>
              <a:gd name="connsiteY0" fmla="*/ 4321743 h 4321743"/>
              <a:gd name="connsiteX1" fmla="*/ 1323474 w 3855552"/>
              <a:gd name="connsiteY1" fmla="*/ 0 h 4321743"/>
              <a:gd name="connsiteX2" fmla="*/ 3855552 w 3855552"/>
              <a:gd name="connsiteY2" fmla="*/ 24063 h 4321743"/>
              <a:gd name="connsiteX3" fmla="*/ 3855552 w 3855552"/>
              <a:gd name="connsiteY3" fmla="*/ 4321743 h 4321743"/>
              <a:gd name="connsiteX4" fmla="*/ 0 w 3855552"/>
              <a:gd name="connsiteY4" fmla="*/ 4321743 h 4321743"/>
              <a:gd name="connsiteX0" fmla="*/ 0 w 3855552"/>
              <a:gd name="connsiteY0" fmla="*/ 4321743 h 4321743"/>
              <a:gd name="connsiteX1" fmla="*/ 458636 w 3855552"/>
              <a:gd name="connsiteY1" fmla="*/ 2766542 h 4321743"/>
              <a:gd name="connsiteX2" fmla="*/ 1323474 w 3855552"/>
              <a:gd name="connsiteY2" fmla="*/ 0 h 4321743"/>
              <a:gd name="connsiteX3" fmla="*/ 3855552 w 3855552"/>
              <a:gd name="connsiteY3" fmla="*/ 24063 h 4321743"/>
              <a:gd name="connsiteX4" fmla="*/ 3855552 w 3855552"/>
              <a:gd name="connsiteY4" fmla="*/ 4321743 h 4321743"/>
              <a:gd name="connsiteX5" fmla="*/ 0 w 3855552"/>
              <a:gd name="connsiteY5" fmla="*/ 4321743 h 4321743"/>
              <a:gd name="connsiteX0" fmla="*/ 0 w 3855552"/>
              <a:gd name="connsiteY0" fmla="*/ 4321743 h 4321743"/>
              <a:gd name="connsiteX1" fmla="*/ 13468 w 3855552"/>
              <a:gd name="connsiteY1" fmla="*/ 2742479 h 4321743"/>
              <a:gd name="connsiteX2" fmla="*/ 1323474 w 3855552"/>
              <a:gd name="connsiteY2" fmla="*/ 0 h 4321743"/>
              <a:gd name="connsiteX3" fmla="*/ 3855552 w 3855552"/>
              <a:gd name="connsiteY3" fmla="*/ 24063 h 4321743"/>
              <a:gd name="connsiteX4" fmla="*/ 3855552 w 3855552"/>
              <a:gd name="connsiteY4" fmla="*/ 4321743 h 4321743"/>
              <a:gd name="connsiteX5" fmla="*/ 0 w 3855552"/>
              <a:gd name="connsiteY5" fmla="*/ 4321743 h 4321743"/>
              <a:gd name="connsiteX0" fmla="*/ 3842084 w 3842084"/>
              <a:gd name="connsiteY0" fmla="*/ 4321743 h 4321743"/>
              <a:gd name="connsiteX1" fmla="*/ 0 w 3842084"/>
              <a:gd name="connsiteY1" fmla="*/ 2742479 h 4321743"/>
              <a:gd name="connsiteX2" fmla="*/ 1310006 w 3842084"/>
              <a:gd name="connsiteY2" fmla="*/ 0 h 4321743"/>
              <a:gd name="connsiteX3" fmla="*/ 3842084 w 3842084"/>
              <a:gd name="connsiteY3" fmla="*/ 24063 h 4321743"/>
              <a:gd name="connsiteX4" fmla="*/ 3842084 w 3842084"/>
              <a:gd name="connsiteY4" fmla="*/ 4321743 h 4321743"/>
              <a:gd name="connsiteX0" fmla="*/ 3830052 w 3842084"/>
              <a:gd name="connsiteY0" fmla="*/ 2757638 h 2757638"/>
              <a:gd name="connsiteX1" fmla="*/ 0 w 3842084"/>
              <a:gd name="connsiteY1" fmla="*/ 2742479 h 2757638"/>
              <a:gd name="connsiteX2" fmla="*/ 1310006 w 3842084"/>
              <a:gd name="connsiteY2" fmla="*/ 0 h 2757638"/>
              <a:gd name="connsiteX3" fmla="*/ 3842084 w 3842084"/>
              <a:gd name="connsiteY3" fmla="*/ 24063 h 2757638"/>
              <a:gd name="connsiteX4" fmla="*/ 3830052 w 3842084"/>
              <a:gd name="connsiteY4" fmla="*/ 2757638 h 2757638"/>
              <a:gd name="connsiteX0" fmla="*/ 3830052 w 3842084"/>
              <a:gd name="connsiteY0" fmla="*/ 2757638 h 2766542"/>
              <a:gd name="connsiteX1" fmla="*/ 0 w 3842084"/>
              <a:gd name="connsiteY1" fmla="*/ 2766542 h 2766542"/>
              <a:gd name="connsiteX2" fmla="*/ 1310006 w 3842084"/>
              <a:gd name="connsiteY2" fmla="*/ 0 h 2766542"/>
              <a:gd name="connsiteX3" fmla="*/ 3842084 w 3842084"/>
              <a:gd name="connsiteY3" fmla="*/ 24063 h 2766542"/>
              <a:gd name="connsiteX4" fmla="*/ 3830052 w 3842084"/>
              <a:gd name="connsiteY4" fmla="*/ 2757638 h 2766542"/>
              <a:gd name="connsiteX0" fmla="*/ 3878178 w 3890210"/>
              <a:gd name="connsiteY0" fmla="*/ 2757638 h 2766542"/>
              <a:gd name="connsiteX1" fmla="*/ 0 w 3890210"/>
              <a:gd name="connsiteY1" fmla="*/ 2766542 h 2766542"/>
              <a:gd name="connsiteX2" fmla="*/ 1358132 w 3890210"/>
              <a:gd name="connsiteY2" fmla="*/ 0 h 2766542"/>
              <a:gd name="connsiteX3" fmla="*/ 3890210 w 3890210"/>
              <a:gd name="connsiteY3" fmla="*/ 24063 h 2766542"/>
              <a:gd name="connsiteX4" fmla="*/ 3878178 w 3890210"/>
              <a:gd name="connsiteY4" fmla="*/ 2757638 h 2766542"/>
              <a:gd name="connsiteX0" fmla="*/ 3878178 w 3890210"/>
              <a:gd name="connsiteY0" fmla="*/ 2757638 h 2778574"/>
              <a:gd name="connsiteX1" fmla="*/ 0 w 3890210"/>
              <a:gd name="connsiteY1" fmla="*/ 2778574 h 2778574"/>
              <a:gd name="connsiteX2" fmla="*/ 1358132 w 3890210"/>
              <a:gd name="connsiteY2" fmla="*/ 0 h 2778574"/>
              <a:gd name="connsiteX3" fmla="*/ 3890210 w 3890210"/>
              <a:gd name="connsiteY3" fmla="*/ 24063 h 2778574"/>
              <a:gd name="connsiteX4" fmla="*/ 3878178 w 3890210"/>
              <a:gd name="connsiteY4" fmla="*/ 2757638 h 2778574"/>
              <a:gd name="connsiteX0" fmla="*/ 3878178 w 3890210"/>
              <a:gd name="connsiteY0" fmla="*/ 2769670 h 2778574"/>
              <a:gd name="connsiteX1" fmla="*/ 0 w 3890210"/>
              <a:gd name="connsiteY1" fmla="*/ 2778574 h 2778574"/>
              <a:gd name="connsiteX2" fmla="*/ 1358132 w 3890210"/>
              <a:gd name="connsiteY2" fmla="*/ 0 h 2778574"/>
              <a:gd name="connsiteX3" fmla="*/ 3890210 w 3890210"/>
              <a:gd name="connsiteY3" fmla="*/ 24063 h 2778574"/>
              <a:gd name="connsiteX4" fmla="*/ 3878178 w 3890210"/>
              <a:gd name="connsiteY4" fmla="*/ 2769670 h 2778574"/>
              <a:gd name="connsiteX0" fmla="*/ 3890209 w 3891366"/>
              <a:gd name="connsiteY0" fmla="*/ 2769670 h 2778574"/>
              <a:gd name="connsiteX1" fmla="*/ 0 w 3891366"/>
              <a:gd name="connsiteY1" fmla="*/ 2778574 h 2778574"/>
              <a:gd name="connsiteX2" fmla="*/ 1358132 w 3891366"/>
              <a:gd name="connsiteY2" fmla="*/ 0 h 2778574"/>
              <a:gd name="connsiteX3" fmla="*/ 3890210 w 3891366"/>
              <a:gd name="connsiteY3" fmla="*/ 24063 h 2778574"/>
              <a:gd name="connsiteX4" fmla="*/ 3890209 w 3891366"/>
              <a:gd name="connsiteY4" fmla="*/ 2769670 h 2778574"/>
              <a:gd name="connsiteX0" fmla="*/ 3890209 w 3891366"/>
              <a:gd name="connsiteY0" fmla="*/ 2769670 h 2778574"/>
              <a:gd name="connsiteX1" fmla="*/ 0 w 3891366"/>
              <a:gd name="connsiteY1" fmla="*/ 2778574 h 2778574"/>
              <a:gd name="connsiteX2" fmla="*/ 1334069 w 3891366"/>
              <a:gd name="connsiteY2" fmla="*/ 0 h 2778574"/>
              <a:gd name="connsiteX3" fmla="*/ 3890210 w 3891366"/>
              <a:gd name="connsiteY3" fmla="*/ 24063 h 2778574"/>
              <a:gd name="connsiteX4" fmla="*/ 3890209 w 3891366"/>
              <a:gd name="connsiteY4" fmla="*/ 2769670 h 2778574"/>
              <a:gd name="connsiteX0" fmla="*/ 3890209 w 3890221"/>
              <a:gd name="connsiteY0" fmla="*/ 2781702 h 2790606"/>
              <a:gd name="connsiteX1" fmla="*/ 0 w 3890221"/>
              <a:gd name="connsiteY1" fmla="*/ 2790606 h 2790606"/>
              <a:gd name="connsiteX2" fmla="*/ 1334069 w 3890221"/>
              <a:gd name="connsiteY2" fmla="*/ 12032 h 2790606"/>
              <a:gd name="connsiteX3" fmla="*/ 2915653 w 3890221"/>
              <a:gd name="connsiteY3" fmla="*/ 0 h 2790606"/>
              <a:gd name="connsiteX4" fmla="*/ 3890209 w 3890221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4020837 w 4020837"/>
              <a:gd name="connsiteY0" fmla="*/ 2781702 h 2790606"/>
              <a:gd name="connsiteX1" fmla="*/ 0 w 4020837"/>
              <a:gd name="connsiteY1" fmla="*/ 2790606 h 2790606"/>
              <a:gd name="connsiteX2" fmla="*/ 1334069 w 4020837"/>
              <a:gd name="connsiteY2" fmla="*/ 12032 h 2790606"/>
              <a:gd name="connsiteX3" fmla="*/ 2915653 w 4020837"/>
              <a:gd name="connsiteY3" fmla="*/ 0 h 2790606"/>
              <a:gd name="connsiteX4" fmla="*/ 4020837 w 4020837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915653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52348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45314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38281 w 4070074"/>
              <a:gd name="connsiteY3" fmla="*/ 0 h 2790606"/>
              <a:gd name="connsiteX4" fmla="*/ 4070074 w 4070074"/>
              <a:gd name="connsiteY4" fmla="*/ 2781702 h 2790606"/>
              <a:gd name="connsiteX0" fmla="*/ 4070074 w 4070074"/>
              <a:gd name="connsiteY0" fmla="*/ 2781702 h 2790606"/>
              <a:gd name="connsiteX1" fmla="*/ 0 w 4070074"/>
              <a:gd name="connsiteY1" fmla="*/ 2790606 h 2790606"/>
              <a:gd name="connsiteX2" fmla="*/ 1334069 w 4070074"/>
              <a:gd name="connsiteY2" fmla="*/ 12032 h 2790606"/>
              <a:gd name="connsiteX3" fmla="*/ 2831247 w 4070074"/>
              <a:gd name="connsiteY3" fmla="*/ 0 h 2790606"/>
              <a:gd name="connsiteX4" fmla="*/ 4070074 w 4070074"/>
              <a:gd name="connsiteY4" fmla="*/ 2781702 h 2790606"/>
              <a:gd name="connsiteX0" fmla="*/ 4142264 w 4142264"/>
              <a:gd name="connsiteY0" fmla="*/ 2769670 h 2790606"/>
              <a:gd name="connsiteX1" fmla="*/ 0 w 4142264"/>
              <a:gd name="connsiteY1" fmla="*/ 2790606 h 2790606"/>
              <a:gd name="connsiteX2" fmla="*/ 1334069 w 4142264"/>
              <a:gd name="connsiteY2" fmla="*/ 12032 h 2790606"/>
              <a:gd name="connsiteX3" fmla="*/ 2831247 w 4142264"/>
              <a:gd name="connsiteY3" fmla="*/ 0 h 2790606"/>
              <a:gd name="connsiteX4" fmla="*/ 4142264 w 4142264"/>
              <a:gd name="connsiteY4" fmla="*/ 2769670 h 2790606"/>
              <a:gd name="connsiteX0" fmla="*/ 4142264 w 4142264"/>
              <a:gd name="connsiteY0" fmla="*/ 2769670 h 2790606"/>
              <a:gd name="connsiteX1" fmla="*/ 0 w 4142264"/>
              <a:gd name="connsiteY1" fmla="*/ 2790606 h 2790606"/>
              <a:gd name="connsiteX2" fmla="*/ 1334069 w 4142264"/>
              <a:gd name="connsiteY2" fmla="*/ 12032 h 2790606"/>
              <a:gd name="connsiteX3" fmla="*/ 2843279 w 4142264"/>
              <a:gd name="connsiteY3" fmla="*/ 0 h 2790606"/>
              <a:gd name="connsiteX4" fmla="*/ 4142264 w 4142264"/>
              <a:gd name="connsiteY4" fmla="*/ 2769670 h 2790606"/>
              <a:gd name="connsiteX0" fmla="*/ 4174537 w 4174537"/>
              <a:gd name="connsiteY0" fmla="*/ 2769670 h 2790606"/>
              <a:gd name="connsiteX1" fmla="*/ 0 w 4174537"/>
              <a:gd name="connsiteY1" fmla="*/ 2790606 h 2790606"/>
              <a:gd name="connsiteX2" fmla="*/ 1334069 w 4174537"/>
              <a:gd name="connsiteY2" fmla="*/ 12032 h 2790606"/>
              <a:gd name="connsiteX3" fmla="*/ 2843279 w 4174537"/>
              <a:gd name="connsiteY3" fmla="*/ 0 h 2790606"/>
              <a:gd name="connsiteX4" fmla="*/ 4174537 w 4174537"/>
              <a:gd name="connsiteY4" fmla="*/ 2769670 h 2790606"/>
              <a:gd name="connsiteX0" fmla="*/ 4185295 w 4185295"/>
              <a:gd name="connsiteY0" fmla="*/ 2769670 h 2790606"/>
              <a:gd name="connsiteX1" fmla="*/ 0 w 4185295"/>
              <a:gd name="connsiteY1" fmla="*/ 2790606 h 2790606"/>
              <a:gd name="connsiteX2" fmla="*/ 1334069 w 4185295"/>
              <a:gd name="connsiteY2" fmla="*/ 12032 h 2790606"/>
              <a:gd name="connsiteX3" fmla="*/ 2843279 w 4185295"/>
              <a:gd name="connsiteY3" fmla="*/ 0 h 2790606"/>
              <a:gd name="connsiteX4" fmla="*/ 4185295 w 4185295"/>
              <a:gd name="connsiteY4" fmla="*/ 2769670 h 2790606"/>
              <a:gd name="connsiteX0" fmla="*/ 4206810 w 4206810"/>
              <a:gd name="connsiteY0" fmla="*/ 2769670 h 2769670"/>
              <a:gd name="connsiteX1" fmla="*/ 0 w 4206810"/>
              <a:gd name="connsiteY1" fmla="*/ 2759751 h 2769670"/>
              <a:gd name="connsiteX2" fmla="*/ 1355584 w 4206810"/>
              <a:gd name="connsiteY2" fmla="*/ 12032 h 2769670"/>
              <a:gd name="connsiteX3" fmla="*/ 2864794 w 4206810"/>
              <a:gd name="connsiteY3" fmla="*/ 0 h 2769670"/>
              <a:gd name="connsiteX4" fmla="*/ 4206810 w 4206810"/>
              <a:gd name="connsiteY4" fmla="*/ 2769670 h 2769670"/>
              <a:gd name="connsiteX0" fmla="*/ 4217568 w 4217568"/>
              <a:gd name="connsiteY0" fmla="*/ 2769670 h 2769670"/>
              <a:gd name="connsiteX1" fmla="*/ 0 w 4217568"/>
              <a:gd name="connsiteY1" fmla="*/ 2759751 h 2769670"/>
              <a:gd name="connsiteX2" fmla="*/ 1355584 w 4217568"/>
              <a:gd name="connsiteY2" fmla="*/ 12032 h 2769670"/>
              <a:gd name="connsiteX3" fmla="*/ 2864794 w 4217568"/>
              <a:gd name="connsiteY3" fmla="*/ 0 h 2769670"/>
              <a:gd name="connsiteX4" fmla="*/ 4217568 w 4217568"/>
              <a:gd name="connsiteY4" fmla="*/ 2769670 h 2769670"/>
              <a:gd name="connsiteX0" fmla="*/ 4217568 w 4217568"/>
              <a:gd name="connsiteY0" fmla="*/ 2757638 h 2757638"/>
              <a:gd name="connsiteX1" fmla="*/ 0 w 4217568"/>
              <a:gd name="connsiteY1" fmla="*/ 2747719 h 2757638"/>
              <a:gd name="connsiteX2" fmla="*/ 1355584 w 4217568"/>
              <a:gd name="connsiteY2" fmla="*/ 0 h 2757638"/>
              <a:gd name="connsiteX3" fmla="*/ 2993886 w 4217568"/>
              <a:gd name="connsiteY3" fmla="*/ 224524 h 2757638"/>
              <a:gd name="connsiteX4" fmla="*/ 4217568 w 4217568"/>
              <a:gd name="connsiteY4" fmla="*/ 2757638 h 2757638"/>
              <a:gd name="connsiteX0" fmla="*/ 4217568 w 4217568"/>
              <a:gd name="connsiteY0" fmla="*/ 2533114 h 2533114"/>
              <a:gd name="connsiteX1" fmla="*/ 0 w 4217568"/>
              <a:gd name="connsiteY1" fmla="*/ 2523195 h 2533114"/>
              <a:gd name="connsiteX2" fmla="*/ 1226492 w 4217568"/>
              <a:gd name="connsiteY2" fmla="*/ 32602 h 2533114"/>
              <a:gd name="connsiteX3" fmla="*/ 2993886 w 4217568"/>
              <a:gd name="connsiteY3" fmla="*/ 0 h 2533114"/>
              <a:gd name="connsiteX4" fmla="*/ 4217568 w 4217568"/>
              <a:gd name="connsiteY4" fmla="*/ 2533114 h 2533114"/>
              <a:gd name="connsiteX0" fmla="*/ 4217568 w 4217568"/>
              <a:gd name="connsiteY0" fmla="*/ 2512544 h 2512544"/>
              <a:gd name="connsiteX1" fmla="*/ 0 w 4217568"/>
              <a:gd name="connsiteY1" fmla="*/ 2502625 h 2512544"/>
              <a:gd name="connsiteX2" fmla="*/ 1226492 w 4217568"/>
              <a:gd name="connsiteY2" fmla="*/ 12032 h 2512544"/>
              <a:gd name="connsiteX3" fmla="*/ 2993886 w 4217568"/>
              <a:gd name="connsiteY3" fmla="*/ 0 h 2512544"/>
              <a:gd name="connsiteX4" fmla="*/ 4217568 w 4217568"/>
              <a:gd name="connsiteY4" fmla="*/ 2512544 h 2512544"/>
              <a:gd name="connsiteX0" fmla="*/ 4271357 w 4271357"/>
              <a:gd name="connsiteY0" fmla="*/ 2512544 h 2512544"/>
              <a:gd name="connsiteX1" fmla="*/ 0 w 4271357"/>
              <a:gd name="connsiteY1" fmla="*/ 2502625 h 2512544"/>
              <a:gd name="connsiteX2" fmla="*/ 1226492 w 4271357"/>
              <a:gd name="connsiteY2" fmla="*/ 12032 h 2512544"/>
              <a:gd name="connsiteX3" fmla="*/ 2993886 w 4271357"/>
              <a:gd name="connsiteY3" fmla="*/ 0 h 2512544"/>
              <a:gd name="connsiteX4" fmla="*/ 4271357 w 4271357"/>
              <a:gd name="connsiteY4" fmla="*/ 2512544 h 251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357" h="2512544">
                <a:moveTo>
                  <a:pt x="4271357" y="2512544"/>
                </a:moveTo>
                <a:lnTo>
                  <a:pt x="0" y="2502625"/>
                </a:lnTo>
                <a:lnTo>
                  <a:pt x="1226492" y="12032"/>
                </a:lnTo>
                <a:lnTo>
                  <a:pt x="2993886" y="0"/>
                </a:lnTo>
                <a:lnTo>
                  <a:pt x="4271357" y="2512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9FB16-AE6C-49A6-ABFB-A792BF4CA694}"/>
              </a:ext>
            </a:extLst>
          </p:cNvPr>
          <p:cNvSpPr txBox="1"/>
          <p:nvPr/>
        </p:nvSpPr>
        <p:spPr>
          <a:xfrm>
            <a:off x="866274" y="399721"/>
            <a:ext cx="10555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تتوقع أن يكون ناتج </a:t>
            </a:r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مجموع حدين في الفرق بينهم؟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AB0C3-24CB-4B3F-9B30-694F32334288}"/>
              </a:ext>
            </a:extLst>
          </p:cNvPr>
          <p:cNvSpPr txBox="1"/>
          <p:nvPr/>
        </p:nvSpPr>
        <p:spPr>
          <a:xfrm>
            <a:off x="5867483" y="2067954"/>
            <a:ext cx="1163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6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74A51B-B7FE-4FAD-A60F-DDF19B5B0DA5}"/>
              </a:ext>
            </a:extLst>
          </p:cNvPr>
          <p:cNvSpPr txBox="1"/>
          <p:nvPr/>
        </p:nvSpPr>
        <p:spPr>
          <a:xfrm>
            <a:off x="6634066" y="2067954"/>
            <a:ext cx="4266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( </a:t>
            </a:r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=</a:t>
            </a:r>
            <a:endParaRPr lang="ar-BH" sz="6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FAD86F-E524-4744-9AC6-F58076293789}"/>
              </a:ext>
            </a:extLst>
          </p:cNvPr>
          <p:cNvSpPr txBox="1"/>
          <p:nvPr/>
        </p:nvSpPr>
        <p:spPr>
          <a:xfrm>
            <a:off x="983943" y="1498567"/>
            <a:ext cx="3261486" cy="584775"/>
          </a:xfrm>
          <a:prstGeom prst="wedgeRectCallout">
            <a:avLst>
              <a:gd name="adj1" fmla="val 34648"/>
              <a:gd name="adj2" fmla="val -4296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سيكون الناتج 3 حدود؟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9D6FF2-7C3F-4B06-AA7A-7199E7732B33}"/>
              </a:ext>
            </a:extLst>
          </p:cNvPr>
          <p:cNvSpPr txBox="1"/>
          <p:nvPr/>
        </p:nvSpPr>
        <p:spPr>
          <a:xfrm>
            <a:off x="102636" y="1375456"/>
            <a:ext cx="4473015" cy="1200329"/>
          </a:xfrm>
          <a:prstGeom prst="wedgeRectCallout">
            <a:avLst>
              <a:gd name="adj1" fmla="val 21652"/>
              <a:gd name="adj2" fmla="val -4642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7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حدين فقط</a:t>
            </a:r>
            <a:endParaRPr lang="ar-SA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5FF8FA-D603-47C5-93B7-9F82402847DB}"/>
              </a:ext>
            </a:extLst>
          </p:cNvPr>
          <p:cNvSpPr txBox="1"/>
          <p:nvPr/>
        </p:nvSpPr>
        <p:spPr>
          <a:xfrm>
            <a:off x="983943" y="1498016"/>
            <a:ext cx="3261486" cy="584775"/>
          </a:xfrm>
          <a:prstGeom prst="wedgeRectCallout">
            <a:avLst>
              <a:gd name="adj1" fmla="val 34648"/>
              <a:gd name="adj2" fmla="val -4296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دعونا نرى كيف ذلك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EE491EA-01FC-460D-A5A4-222EAEA126E1}"/>
              </a:ext>
            </a:extLst>
          </p:cNvPr>
          <p:cNvSpPr/>
          <p:nvPr/>
        </p:nvSpPr>
        <p:spPr>
          <a:xfrm>
            <a:off x="8584603" y="1752194"/>
            <a:ext cx="1850314" cy="1738763"/>
          </a:xfrm>
          <a:prstGeom prst="arc">
            <a:avLst>
              <a:gd name="adj1" fmla="val 12409218"/>
              <a:gd name="adj2" fmla="val 19862053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5F8FB-0E4A-4242-89C8-4933C55697CC}"/>
              </a:ext>
            </a:extLst>
          </p:cNvPr>
          <p:cNvSpPr txBox="1"/>
          <p:nvPr/>
        </p:nvSpPr>
        <p:spPr>
          <a:xfrm>
            <a:off x="5991781" y="2067954"/>
            <a:ext cx="642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aseline="5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6000" baseline="50000" dirty="0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9D65D329-6B3E-4F53-9C7C-008DAF3509AE}"/>
              </a:ext>
            </a:extLst>
          </p:cNvPr>
          <p:cNvSpPr/>
          <p:nvPr/>
        </p:nvSpPr>
        <p:spPr>
          <a:xfrm>
            <a:off x="7793133" y="1551806"/>
            <a:ext cx="2706329" cy="2543171"/>
          </a:xfrm>
          <a:prstGeom prst="arc">
            <a:avLst>
              <a:gd name="adj1" fmla="val 11699116"/>
              <a:gd name="adj2" fmla="val 19862053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2176D5-9FCF-471C-9313-DADD9EB766C8}"/>
              </a:ext>
            </a:extLst>
          </p:cNvPr>
          <p:cNvSpPr txBox="1"/>
          <p:nvPr/>
        </p:nvSpPr>
        <p:spPr>
          <a:xfrm>
            <a:off x="4666734" y="2067954"/>
            <a:ext cx="1444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endParaRPr lang="ar-BH" sz="6000" baseline="50000" dirty="0">
              <a:solidFill>
                <a:schemeClr val="accent1"/>
              </a:solidFill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EFAFE320-2D20-4398-9EE1-90CFB8BD7589}"/>
              </a:ext>
            </a:extLst>
          </p:cNvPr>
          <p:cNvSpPr/>
          <p:nvPr/>
        </p:nvSpPr>
        <p:spPr>
          <a:xfrm>
            <a:off x="8563087" y="1899993"/>
            <a:ext cx="982639" cy="923398"/>
          </a:xfrm>
          <a:prstGeom prst="arc">
            <a:avLst>
              <a:gd name="adj1" fmla="val 12409218"/>
              <a:gd name="adj2" fmla="val 21274452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8F0638-A0D5-43EE-BD15-4E8A88C6210E}"/>
              </a:ext>
            </a:extLst>
          </p:cNvPr>
          <p:cNvSpPr txBox="1"/>
          <p:nvPr/>
        </p:nvSpPr>
        <p:spPr>
          <a:xfrm>
            <a:off x="3455061" y="2067954"/>
            <a:ext cx="1331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endParaRPr lang="ar-BH" sz="6000" baseline="50000" dirty="0">
              <a:solidFill>
                <a:schemeClr val="accent1"/>
              </a:solidFill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158F91B9-701F-42B8-9125-2BCB33D5E13C}"/>
              </a:ext>
            </a:extLst>
          </p:cNvPr>
          <p:cNvSpPr/>
          <p:nvPr/>
        </p:nvSpPr>
        <p:spPr>
          <a:xfrm>
            <a:off x="7620293" y="1755602"/>
            <a:ext cx="2053286" cy="1929498"/>
          </a:xfrm>
          <a:prstGeom prst="arc">
            <a:avLst>
              <a:gd name="adj1" fmla="val 11699116"/>
              <a:gd name="adj2" fmla="val 20105166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B20C11-8ED0-45B4-B9C1-D9A68C31DFFC}"/>
              </a:ext>
            </a:extLst>
          </p:cNvPr>
          <p:cNvSpPr txBox="1"/>
          <p:nvPr/>
        </p:nvSpPr>
        <p:spPr>
          <a:xfrm>
            <a:off x="2130014" y="2067954"/>
            <a:ext cx="1444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6000" baseline="200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7FA3E3-9BA2-4385-9C4F-E2384E728431}"/>
              </a:ext>
            </a:extLst>
          </p:cNvPr>
          <p:cNvSpPr txBox="1"/>
          <p:nvPr/>
        </p:nvSpPr>
        <p:spPr>
          <a:xfrm>
            <a:off x="866274" y="4071912"/>
            <a:ext cx="6407134" cy="1323439"/>
          </a:xfrm>
          <a:prstGeom prst="wedgeRectCallout">
            <a:avLst>
              <a:gd name="adj1" fmla="val 13761"/>
              <a:gd name="adj2" fmla="val -11551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كلًا من هذين الحدين هو معكوس جمعي للآخر، ومجموعهما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صفر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F8DD4F-6FBB-4A27-94F4-76714FFA851F}"/>
              </a:ext>
            </a:extLst>
          </p:cNvPr>
          <p:cNvSpPr/>
          <p:nvPr/>
        </p:nvSpPr>
        <p:spPr>
          <a:xfrm>
            <a:off x="3455061" y="2089470"/>
            <a:ext cx="2550627" cy="8520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FD4C25B-FDD4-4B04-B06F-CF2A9176FBCC}"/>
              </a:ext>
            </a:extLst>
          </p:cNvPr>
          <p:cNvSpPr/>
          <p:nvPr/>
        </p:nvSpPr>
        <p:spPr>
          <a:xfrm>
            <a:off x="4814320" y="2127858"/>
            <a:ext cx="908450" cy="684531"/>
          </a:xfrm>
          <a:custGeom>
            <a:avLst/>
            <a:gdLst>
              <a:gd name="connsiteX0" fmla="*/ 1899714 w 1899714"/>
              <a:gd name="connsiteY0" fmla="*/ 0 h 1496291"/>
              <a:gd name="connsiteX1" fmla="*/ 1899714 w 1899714"/>
              <a:gd name="connsiteY1" fmla="*/ 0 h 1496291"/>
              <a:gd name="connsiteX2" fmla="*/ 1303969 w 1899714"/>
              <a:gd name="connsiteY2" fmla="*/ 498763 h 1496291"/>
              <a:gd name="connsiteX3" fmla="*/ 1151569 w 1899714"/>
              <a:gd name="connsiteY3" fmla="*/ 637309 h 1496291"/>
              <a:gd name="connsiteX4" fmla="*/ 832914 w 1899714"/>
              <a:gd name="connsiteY4" fmla="*/ 942109 h 1496291"/>
              <a:gd name="connsiteX5" fmla="*/ 680514 w 1899714"/>
              <a:gd name="connsiteY5" fmla="*/ 1039091 h 1496291"/>
              <a:gd name="connsiteX6" fmla="*/ 583533 w 1899714"/>
              <a:gd name="connsiteY6" fmla="*/ 1122218 h 1496291"/>
              <a:gd name="connsiteX7" fmla="*/ 444987 w 1899714"/>
              <a:gd name="connsiteY7" fmla="*/ 1205345 h 1496291"/>
              <a:gd name="connsiteX8" fmla="*/ 361860 w 1899714"/>
              <a:gd name="connsiteY8" fmla="*/ 1260763 h 1496291"/>
              <a:gd name="connsiteX9" fmla="*/ 278733 w 1899714"/>
              <a:gd name="connsiteY9" fmla="*/ 1330036 h 1496291"/>
              <a:gd name="connsiteX10" fmla="*/ 167896 w 1899714"/>
              <a:gd name="connsiteY10" fmla="*/ 1385454 h 1496291"/>
              <a:gd name="connsiteX11" fmla="*/ 112478 w 1899714"/>
              <a:gd name="connsiteY11" fmla="*/ 1440872 h 1496291"/>
              <a:gd name="connsiteX12" fmla="*/ 57060 w 1899714"/>
              <a:gd name="connsiteY12" fmla="*/ 1454727 h 1496291"/>
              <a:gd name="connsiteX13" fmla="*/ 1642 w 1899714"/>
              <a:gd name="connsiteY13" fmla="*/ 1482436 h 1496291"/>
              <a:gd name="connsiteX14" fmla="*/ 1642 w 1899714"/>
              <a:gd name="connsiteY14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714" h="1496291">
                <a:moveTo>
                  <a:pt x="1899714" y="0"/>
                </a:moveTo>
                <a:lnTo>
                  <a:pt x="1899714" y="0"/>
                </a:lnTo>
                <a:cubicBezTo>
                  <a:pt x="1556098" y="271276"/>
                  <a:pt x="1674221" y="170825"/>
                  <a:pt x="1303969" y="498763"/>
                </a:cubicBezTo>
                <a:cubicBezTo>
                  <a:pt x="1252575" y="544283"/>
                  <a:pt x="1197961" y="586700"/>
                  <a:pt x="1151569" y="637309"/>
                </a:cubicBezTo>
                <a:cubicBezTo>
                  <a:pt x="1012939" y="788541"/>
                  <a:pt x="996935" y="820876"/>
                  <a:pt x="832914" y="942109"/>
                </a:cubicBezTo>
                <a:cubicBezTo>
                  <a:pt x="784492" y="977900"/>
                  <a:pt x="729328" y="1003836"/>
                  <a:pt x="680514" y="1039091"/>
                </a:cubicBezTo>
                <a:cubicBezTo>
                  <a:pt x="645998" y="1064020"/>
                  <a:pt x="618317" y="1097664"/>
                  <a:pt x="583533" y="1122218"/>
                </a:cubicBezTo>
                <a:cubicBezTo>
                  <a:pt x="539534" y="1153276"/>
                  <a:pt x="490658" y="1176801"/>
                  <a:pt x="444987" y="1205345"/>
                </a:cubicBezTo>
                <a:cubicBezTo>
                  <a:pt x="416747" y="1222995"/>
                  <a:pt x="388502" y="1240782"/>
                  <a:pt x="361860" y="1260763"/>
                </a:cubicBezTo>
                <a:cubicBezTo>
                  <a:pt x="333005" y="1282405"/>
                  <a:pt x="309074" y="1310531"/>
                  <a:pt x="278733" y="1330036"/>
                </a:cubicBezTo>
                <a:cubicBezTo>
                  <a:pt x="243987" y="1352373"/>
                  <a:pt x="204842" y="1366981"/>
                  <a:pt x="167896" y="1385454"/>
                </a:cubicBezTo>
                <a:cubicBezTo>
                  <a:pt x="149423" y="1403927"/>
                  <a:pt x="134631" y="1427026"/>
                  <a:pt x="112478" y="1440872"/>
                </a:cubicBezTo>
                <a:cubicBezTo>
                  <a:pt x="96331" y="1450964"/>
                  <a:pt x="74889" y="1448041"/>
                  <a:pt x="57060" y="1454727"/>
                </a:cubicBezTo>
                <a:cubicBezTo>
                  <a:pt x="37722" y="1461979"/>
                  <a:pt x="18164" y="1470044"/>
                  <a:pt x="1642" y="1482436"/>
                </a:cubicBezTo>
                <a:cubicBezTo>
                  <a:pt x="-2053" y="1485207"/>
                  <a:pt x="1642" y="1491673"/>
                  <a:pt x="1642" y="1496291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C7CF5B6-6EA6-4B86-8906-ACF00790FE5A}"/>
              </a:ext>
            </a:extLst>
          </p:cNvPr>
          <p:cNvSpPr/>
          <p:nvPr/>
        </p:nvSpPr>
        <p:spPr>
          <a:xfrm>
            <a:off x="3507855" y="2173240"/>
            <a:ext cx="908450" cy="684531"/>
          </a:xfrm>
          <a:custGeom>
            <a:avLst/>
            <a:gdLst>
              <a:gd name="connsiteX0" fmla="*/ 1899714 w 1899714"/>
              <a:gd name="connsiteY0" fmla="*/ 0 h 1496291"/>
              <a:gd name="connsiteX1" fmla="*/ 1899714 w 1899714"/>
              <a:gd name="connsiteY1" fmla="*/ 0 h 1496291"/>
              <a:gd name="connsiteX2" fmla="*/ 1303969 w 1899714"/>
              <a:gd name="connsiteY2" fmla="*/ 498763 h 1496291"/>
              <a:gd name="connsiteX3" fmla="*/ 1151569 w 1899714"/>
              <a:gd name="connsiteY3" fmla="*/ 637309 h 1496291"/>
              <a:gd name="connsiteX4" fmla="*/ 832914 w 1899714"/>
              <a:gd name="connsiteY4" fmla="*/ 942109 h 1496291"/>
              <a:gd name="connsiteX5" fmla="*/ 680514 w 1899714"/>
              <a:gd name="connsiteY5" fmla="*/ 1039091 h 1496291"/>
              <a:gd name="connsiteX6" fmla="*/ 583533 w 1899714"/>
              <a:gd name="connsiteY6" fmla="*/ 1122218 h 1496291"/>
              <a:gd name="connsiteX7" fmla="*/ 444987 w 1899714"/>
              <a:gd name="connsiteY7" fmla="*/ 1205345 h 1496291"/>
              <a:gd name="connsiteX8" fmla="*/ 361860 w 1899714"/>
              <a:gd name="connsiteY8" fmla="*/ 1260763 h 1496291"/>
              <a:gd name="connsiteX9" fmla="*/ 278733 w 1899714"/>
              <a:gd name="connsiteY9" fmla="*/ 1330036 h 1496291"/>
              <a:gd name="connsiteX10" fmla="*/ 167896 w 1899714"/>
              <a:gd name="connsiteY10" fmla="*/ 1385454 h 1496291"/>
              <a:gd name="connsiteX11" fmla="*/ 112478 w 1899714"/>
              <a:gd name="connsiteY11" fmla="*/ 1440872 h 1496291"/>
              <a:gd name="connsiteX12" fmla="*/ 57060 w 1899714"/>
              <a:gd name="connsiteY12" fmla="*/ 1454727 h 1496291"/>
              <a:gd name="connsiteX13" fmla="*/ 1642 w 1899714"/>
              <a:gd name="connsiteY13" fmla="*/ 1482436 h 1496291"/>
              <a:gd name="connsiteX14" fmla="*/ 1642 w 1899714"/>
              <a:gd name="connsiteY14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714" h="1496291">
                <a:moveTo>
                  <a:pt x="1899714" y="0"/>
                </a:moveTo>
                <a:lnTo>
                  <a:pt x="1899714" y="0"/>
                </a:lnTo>
                <a:cubicBezTo>
                  <a:pt x="1556098" y="271276"/>
                  <a:pt x="1674221" y="170825"/>
                  <a:pt x="1303969" y="498763"/>
                </a:cubicBezTo>
                <a:cubicBezTo>
                  <a:pt x="1252575" y="544283"/>
                  <a:pt x="1197961" y="586700"/>
                  <a:pt x="1151569" y="637309"/>
                </a:cubicBezTo>
                <a:cubicBezTo>
                  <a:pt x="1012939" y="788541"/>
                  <a:pt x="996935" y="820876"/>
                  <a:pt x="832914" y="942109"/>
                </a:cubicBezTo>
                <a:cubicBezTo>
                  <a:pt x="784492" y="977900"/>
                  <a:pt x="729328" y="1003836"/>
                  <a:pt x="680514" y="1039091"/>
                </a:cubicBezTo>
                <a:cubicBezTo>
                  <a:pt x="645998" y="1064020"/>
                  <a:pt x="618317" y="1097664"/>
                  <a:pt x="583533" y="1122218"/>
                </a:cubicBezTo>
                <a:cubicBezTo>
                  <a:pt x="539534" y="1153276"/>
                  <a:pt x="490658" y="1176801"/>
                  <a:pt x="444987" y="1205345"/>
                </a:cubicBezTo>
                <a:cubicBezTo>
                  <a:pt x="416747" y="1222995"/>
                  <a:pt x="388502" y="1240782"/>
                  <a:pt x="361860" y="1260763"/>
                </a:cubicBezTo>
                <a:cubicBezTo>
                  <a:pt x="333005" y="1282405"/>
                  <a:pt x="309074" y="1310531"/>
                  <a:pt x="278733" y="1330036"/>
                </a:cubicBezTo>
                <a:cubicBezTo>
                  <a:pt x="243987" y="1352373"/>
                  <a:pt x="204842" y="1366981"/>
                  <a:pt x="167896" y="1385454"/>
                </a:cubicBezTo>
                <a:cubicBezTo>
                  <a:pt x="149423" y="1403927"/>
                  <a:pt x="134631" y="1427026"/>
                  <a:pt x="112478" y="1440872"/>
                </a:cubicBezTo>
                <a:cubicBezTo>
                  <a:pt x="96331" y="1450964"/>
                  <a:pt x="74889" y="1448041"/>
                  <a:pt x="57060" y="1454727"/>
                </a:cubicBezTo>
                <a:cubicBezTo>
                  <a:pt x="37722" y="1461979"/>
                  <a:pt x="18164" y="1470044"/>
                  <a:pt x="1642" y="1482436"/>
                </a:cubicBezTo>
                <a:cubicBezTo>
                  <a:pt x="-2053" y="1485207"/>
                  <a:pt x="1642" y="1491673"/>
                  <a:pt x="1642" y="1496291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C7B930A-0F77-4A0E-A2FF-247895C39476}"/>
              </a:ext>
            </a:extLst>
          </p:cNvPr>
          <p:cNvSpPr txBox="1"/>
          <p:nvPr/>
        </p:nvSpPr>
        <p:spPr>
          <a:xfrm>
            <a:off x="6631123" y="3177268"/>
            <a:ext cx="642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ar-BH" sz="6000" baseline="50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A89A3C-4348-43E9-8036-D4FF918C6259}"/>
              </a:ext>
            </a:extLst>
          </p:cNvPr>
          <p:cNvSpPr txBox="1"/>
          <p:nvPr/>
        </p:nvSpPr>
        <p:spPr>
          <a:xfrm>
            <a:off x="5985458" y="3149230"/>
            <a:ext cx="642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aseline="5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6000" baseline="50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D76759D-1C69-49EB-B792-A6AED433B472}"/>
              </a:ext>
            </a:extLst>
          </p:cNvPr>
          <p:cNvSpPr txBox="1"/>
          <p:nvPr/>
        </p:nvSpPr>
        <p:spPr>
          <a:xfrm>
            <a:off x="2116421" y="2054270"/>
            <a:ext cx="1444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6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60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6000" baseline="20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C8D463-1C08-45C0-A188-C420D1D456C2}"/>
              </a:ext>
            </a:extLst>
          </p:cNvPr>
          <p:cNvSpPr txBox="1"/>
          <p:nvPr/>
        </p:nvSpPr>
        <p:spPr>
          <a:xfrm>
            <a:off x="1610753" y="4929384"/>
            <a:ext cx="6407134" cy="1323439"/>
          </a:xfrm>
          <a:prstGeom prst="wedgeRectCallout">
            <a:avLst>
              <a:gd name="adj1" fmla="val 15440"/>
              <a:gd name="adj2" fmla="val -11389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يُطلق على ناتج الضرب هذا اسم خاص هو </a:t>
            </a:r>
          </a:p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الفرق بين مربعين.</a:t>
            </a:r>
          </a:p>
        </p:txBody>
      </p:sp>
    </p:spTree>
    <p:extLst>
      <p:ext uri="{BB962C8B-B14F-4D97-AF65-F5344CB8AC3E}">
        <p14:creationId xmlns:p14="http://schemas.microsoft.com/office/powerpoint/2010/main" val="6444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22305 0.1504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3" grpId="0" animBg="1"/>
      <p:bldP spid="3" grpId="1" animBg="1"/>
      <p:bldP spid="69" grpId="0"/>
      <p:bldP spid="70" grpId="0" animBg="1"/>
      <p:bldP spid="70" grpId="1" animBg="1"/>
      <p:bldP spid="71" grpId="0"/>
      <p:bldP spid="72" grpId="0" animBg="1"/>
      <p:bldP spid="72" grpId="1" animBg="1"/>
      <p:bldP spid="73" grpId="0"/>
      <p:bldP spid="74" grpId="0" animBg="1"/>
      <p:bldP spid="74" grpId="1" animBg="1"/>
      <p:bldP spid="75" grpId="0"/>
      <p:bldP spid="76" grpId="0" animBg="1"/>
      <p:bldP spid="76" grpId="1" animBg="1"/>
      <p:bldP spid="77" grpId="0" animBg="1"/>
      <p:bldP spid="77" grpId="1" animBg="1"/>
      <p:bldP spid="77" grpId="2" animBg="1"/>
      <p:bldP spid="78" grpId="0" animBg="1"/>
      <p:bldP spid="79" grpId="0" animBg="1"/>
      <p:bldP spid="80" grpId="0"/>
      <p:bldP spid="81" grpId="0"/>
      <p:bldP spid="82" grpId="0"/>
      <p:bldP spid="82" grpId="1"/>
      <p:bldP spid="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BDCCF-1195-4D96-BEA0-062E1911B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371725"/>
            <a:ext cx="11963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CEC24-06E5-414F-ADA0-B83178FEBFE6}"/>
              </a:ext>
            </a:extLst>
          </p:cNvPr>
          <p:cNvSpPr/>
          <p:nvPr/>
        </p:nvSpPr>
        <p:spPr>
          <a:xfrm>
            <a:off x="5026842" y="274960"/>
            <a:ext cx="47692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( 3ن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b="1" dirty="0"/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2 )</a:t>
            </a:r>
            <a:r>
              <a:rPr lang="ar-BH" sz="36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(3ن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b="1" dirty="0"/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2 )</a:t>
            </a:r>
            <a:endParaRPr lang="en-US" altLang="en-US" sz="36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3A5328-0A10-497E-B3C8-20CFF8994776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C087CD-9627-4063-8DC4-4DFFAB67A1C3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F588363-0589-4FD6-AB6D-90DC8A01F16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37E159D-D8DB-4CC6-8BE2-ABC21ECD6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4A6DAC9-59A6-44B5-95E6-C664A7C6F55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39">
              <a:extLst>
                <a:ext uri="{FF2B5EF4-FFF2-40B4-BE49-F238E27FC236}">
                  <a16:creationId xmlns:a16="http://schemas.microsoft.com/office/drawing/2014/main" id="{204888FC-8E9D-46AC-89AD-18F0959C5128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71D3ED2-4182-4997-8A1E-1F6361D617B1}"/>
              </a:ext>
            </a:extLst>
          </p:cNvPr>
          <p:cNvSpPr/>
          <p:nvPr/>
        </p:nvSpPr>
        <p:spPr>
          <a:xfrm>
            <a:off x="5494261" y="173763"/>
            <a:ext cx="2896703" cy="847392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EC08DC-A55E-4140-8DB1-6B61B2E15223}"/>
              </a:ext>
            </a:extLst>
          </p:cNvPr>
          <p:cNvSpPr txBox="1"/>
          <p:nvPr/>
        </p:nvSpPr>
        <p:spPr>
          <a:xfrm>
            <a:off x="1739722" y="415945"/>
            <a:ext cx="3187279" cy="1077218"/>
          </a:xfrm>
          <a:prstGeom prst="wedgeRectCallout">
            <a:avLst>
              <a:gd name="adj1" fmla="val 59624"/>
              <a:gd name="adj2" fmla="val -329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مجموع حدين في الفرق بينهم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19180-46EA-4DB9-ACA8-0757D6FB9354}"/>
              </a:ext>
            </a:extLst>
          </p:cNvPr>
          <p:cNvSpPr txBox="1"/>
          <p:nvPr/>
        </p:nvSpPr>
        <p:spPr>
          <a:xfrm>
            <a:off x="1849709" y="1730112"/>
            <a:ext cx="3187279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حدين فقط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E42CD4-7137-4DA8-A4CD-2ED1411A76AD}"/>
              </a:ext>
            </a:extLst>
          </p:cNvPr>
          <p:cNvCxnSpPr/>
          <p:nvPr/>
        </p:nvCxnSpPr>
        <p:spPr>
          <a:xfrm flipH="1">
            <a:off x="7136298" y="1892228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B11C1-8F58-4B7B-AD4C-D6A5D8805132}"/>
              </a:ext>
            </a:extLst>
          </p:cNvPr>
          <p:cNvCxnSpPr>
            <a:cxnSpLocks/>
          </p:cNvCxnSpPr>
          <p:nvPr/>
        </p:nvCxnSpPr>
        <p:spPr>
          <a:xfrm flipH="1">
            <a:off x="5781573" y="1892228"/>
            <a:ext cx="808521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34B9D596-3168-4C09-A910-586322B1EE06}"/>
              </a:ext>
            </a:extLst>
          </p:cNvPr>
          <p:cNvSpPr/>
          <p:nvPr/>
        </p:nvSpPr>
        <p:spPr>
          <a:xfrm>
            <a:off x="7228560" y="1414620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828618B-B8B7-4105-8301-8DFDB59E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857" y="1146967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C3DE6DFD-9631-42B4-B9DC-D9AC90E4C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060" y="1485510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/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530F2A89-DE4F-437F-A6CF-AF79B955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292" y="152930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EE7842-1B33-4541-A242-7962EE5C8833}"/>
              </a:ext>
            </a:extLst>
          </p:cNvPr>
          <p:cNvSpPr/>
          <p:nvPr/>
        </p:nvSpPr>
        <p:spPr>
          <a:xfrm>
            <a:off x="6987278" y="1259834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7A7F43-61C2-4031-92CD-DFBD2C4388C7}"/>
              </a:ext>
            </a:extLst>
          </p:cNvPr>
          <p:cNvSpPr/>
          <p:nvPr/>
        </p:nvSpPr>
        <p:spPr>
          <a:xfrm>
            <a:off x="5510829" y="1246831"/>
            <a:ext cx="116791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F25AEB-801D-48A8-AB38-B4E710380BC8}"/>
              </a:ext>
            </a:extLst>
          </p:cNvPr>
          <p:cNvSpPr/>
          <p:nvPr/>
        </p:nvSpPr>
        <p:spPr>
          <a:xfrm>
            <a:off x="7525683" y="299538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3ن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84F56-BC48-4932-AD8D-A032C376F1D5}"/>
              </a:ext>
            </a:extLst>
          </p:cNvPr>
          <p:cNvSpPr/>
          <p:nvPr/>
        </p:nvSpPr>
        <p:spPr>
          <a:xfrm>
            <a:off x="6977042" y="313269"/>
            <a:ext cx="5338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Double Bracket 29">
            <a:extLst>
              <a:ext uri="{FF2B5EF4-FFF2-40B4-BE49-F238E27FC236}">
                <a16:creationId xmlns:a16="http://schemas.microsoft.com/office/drawing/2014/main" id="{B3052C3E-022A-48D9-9802-130A182AAEB0}"/>
              </a:ext>
            </a:extLst>
          </p:cNvPr>
          <p:cNvSpPr/>
          <p:nvPr/>
        </p:nvSpPr>
        <p:spPr>
          <a:xfrm>
            <a:off x="5891055" y="1420106"/>
            <a:ext cx="645454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137F1CAA-5CBB-481A-A503-2F961A73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085" y="1152453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504F74E8-2072-4CB4-86B5-E94F4E0F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425" y="243488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192928-92F8-41BF-AAC4-8B16531B6932}"/>
              </a:ext>
            </a:extLst>
          </p:cNvPr>
          <p:cNvSpPr txBox="1"/>
          <p:nvPr/>
        </p:nvSpPr>
        <p:spPr>
          <a:xfrm>
            <a:off x="7246152" y="2369837"/>
            <a:ext cx="89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9ن</a:t>
            </a:r>
            <a:r>
              <a:rPr lang="ar-BH" sz="3600" baseline="5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600" baseline="50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FFAA6E-B598-43BA-AA66-85D0905B7182}"/>
              </a:ext>
            </a:extLst>
          </p:cNvPr>
          <p:cNvSpPr txBox="1"/>
          <p:nvPr/>
        </p:nvSpPr>
        <p:spPr>
          <a:xfrm>
            <a:off x="6403800" y="2369837"/>
            <a:ext cx="89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6BC8F8-279F-444B-99DF-7DF4EC5EF66D}"/>
              </a:ext>
            </a:extLst>
          </p:cNvPr>
          <p:cNvSpPr txBox="1"/>
          <p:nvPr/>
        </p:nvSpPr>
        <p:spPr>
          <a:xfrm>
            <a:off x="5561448" y="2369837"/>
            <a:ext cx="89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sz="3600" baseline="50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DFB218-B515-4C1F-9C63-9180C74B3FAE}"/>
              </a:ext>
            </a:extLst>
          </p:cNvPr>
          <p:cNvSpPr/>
          <p:nvPr/>
        </p:nvSpPr>
        <p:spPr>
          <a:xfrm>
            <a:off x="6644162" y="1246830"/>
            <a:ext cx="352280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1E5690-AD62-4A53-A32E-BE85176F6EBE}"/>
              </a:ext>
            </a:extLst>
          </p:cNvPr>
          <p:cNvSpPr/>
          <p:nvPr/>
        </p:nvSpPr>
        <p:spPr>
          <a:xfrm>
            <a:off x="4927001" y="3469075"/>
            <a:ext cx="47692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( 9د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b="1" dirty="0"/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4 )</a:t>
            </a:r>
            <a:r>
              <a:rPr lang="ar-BH" sz="36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(9د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b="1" dirty="0"/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4 )</a:t>
            </a:r>
            <a:endParaRPr lang="en-US" altLang="en-US" sz="36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033BD3-F38B-45DA-BA2A-99C042253186}"/>
              </a:ext>
            </a:extLst>
          </p:cNvPr>
          <p:cNvSpPr/>
          <p:nvPr/>
        </p:nvSpPr>
        <p:spPr>
          <a:xfrm>
            <a:off x="5394420" y="3367878"/>
            <a:ext cx="2896703" cy="847392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457B2D-9683-4EB7-8431-73E28527C444}"/>
              </a:ext>
            </a:extLst>
          </p:cNvPr>
          <p:cNvSpPr txBox="1"/>
          <p:nvPr/>
        </p:nvSpPr>
        <p:spPr>
          <a:xfrm>
            <a:off x="1639881" y="3610060"/>
            <a:ext cx="3187279" cy="1077218"/>
          </a:xfrm>
          <a:prstGeom prst="wedgeRectCallout">
            <a:avLst>
              <a:gd name="adj1" fmla="val 59624"/>
              <a:gd name="adj2" fmla="val -329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ضرب مجموع حدين في الفرق بينهم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D779C9-B65C-4BA2-9F1A-22F2C0D770F8}"/>
              </a:ext>
            </a:extLst>
          </p:cNvPr>
          <p:cNvSpPr txBox="1"/>
          <p:nvPr/>
        </p:nvSpPr>
        <p:spPr>
          <a:xfrm>
            <a:off x="1749868" y="4924227"/>
            <a:ext cx="3187279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حدين فقط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6FC7E2-1854-4AE8-8814-66847C939CE6}"/>
              </a:ext>
            </a:extLst>
          </p:cNvPr>
          <p:cNvCxnSpPr/>
          <p:nvPr/>
        </p:nvCxnSpPr>
        <p:spPr>
          <a:xfrm flipH="1">
            <a:off x="7036457" y="5086343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441D05-C679-4199-BCD1-196593BAAA86}"/>
              </a:ext>
            </a:extLst>
          </p:cNvPr>
          <p:cNvCxnSpPr>
            <a:cxnSpLocks/>
          </p:cNvCxnSpPr>
          <p:nvPr/>
        </p:nvCxnSpPr>
        <p:spPr>
          <a:xfrm flipH="1">
            <a:off x="5681732" y="5086343"/>
            <a:ext cx="808521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3DBB691D-01F0-496F-9175-79FC1A481B27}"/>
              </a:ext>
            </a:extLst>
          </p:cNvPr>
          <p:cNvSpPr/>
          <p:nvPr/>
        </p:nvSpPr>
        <p:spPr>
          <a:xfrm>
            <a:off x="7128719" y="4608735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DBA32815-D7ED-4BFD-961E-A9BEF852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016" y="4341082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363322E6-269B-4041-BE34-8A162B51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219" y="467962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/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3972556C-F9F4-424B-96BE-542F6835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51" y="472342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8D4B00-14A9-4B23-B11B-CC5538DF7B3B}"/>
              </a:ext>
            </a:extLst>
          </p:cNvPr>
          <p:cNvSpPr/>
          <p:nvPr/>
        </p:nvSpPr>
        <p:spPr>
          <a:xfrm>
            <a:off x="6887437" y="4453949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3AEC81-DBDF-4693-8FC1-1DC597A66BF9}"/>
              </a:ext>
            </a:extLst>
          </p:cNvPr>
          <p:cNvSpPr/>
          <p:nvPr/>
        </p:nvSpPr>
        <p:spPr>
          <a:xfrm>
            <a:off x="5410988" y="4440946"/>
            <a:ext cx="116791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8FDFB4-610F-4C0A-A719-7F516A02B47C}"/>
              </a:ext>
            </a:extLst>
          </p:cNvPr>
          <p:cNvSpPr/>
          <p:nvPr/>
        </p:nvSpPr>
        <p:spPr>
          <a:xfrm>
            <a:off x="7447276" y="3481511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9د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39CABD-A0FB-4320-A389-EA636673C098}"/>
              </a:ext>
            </a:extLst>
          </p:cNvPr>
          <p:cNvSpPr/>
          <p:nvPr/>
        </p:nvSpPr>
        <p:spPr>
          <a:xfrm>
            <a:off x="6896601" y="3481511"/>
            <a:ext cx="5338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Double Bracket 50">
            <a:extLst>
              <a:ext uri="{FF2B5EF4-FFF2-40B4-BE49-F238E27FC236}">
                <a16:creationId xmlns:a16="http://schemas.microsoft.com/office/drawing/2014/main" id="{DF964A31-A5D5-448A-9F46-6D5CF2910250}"/>
              </a:ext>
            </a:extLst>
          </p:cNvPr>
          <p:cNvSpPr/>
          <p:nvPr/>
        </p:nvSpPr>
        <p:spPr>
          <a:xfrm>
            <a:off x="5791214" y="4614221"/>
            <a:ext cx="645454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A792D72B-8183-4717-81FD-A256D154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244" y="4346568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892AB92C-8504-4E41-A91B-49EE2A83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584" y="562899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458C3D-7585-49B4-B163-67BA13BD4B71}"/>
              </a:ext>
            </a:extLst>
          </p:cNvPr>
          <p:cNvSpPr txBox="1"/>
          <p:nvPr/>
        </p:nvSpPr>
        <p:spPr>
          <a:xfrm>
            <a:off x="7146311" y="5563952"/>
            <a:ext cx="89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81د</a:t>
            </a:r>
            <a:r>
              <a:rPr lang="ar-BH" sz="3600" baseline="5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600" baseline="50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519D8D-BA29-49F5-A26C-DCEAB6831C41}"/>
              </a:ext>
            </a:extLst>
          </p:cNvPr>
          <p:cNvSpPr txBox="1"/>
          <p:nvPr/>
        </p:nvSpPr>
        <p:spPr>
          <a:xfrm>
            <a:off x="6601059" y="5563952"/>
            <a:ext cx="595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C43AAB-DA86-4B20-8570-9B71934E6955}"/>
              </a:ext>
            </a:extLst>
          </p:cNvPr>
          <p:cNvSpPr txBox="1"/>
          <p:nvPr/>
        </p:nvSpPr>
        <p:spPr>
          <a:xfrm>
            <a:off x="6014401" y="5563952"/>
            <a:ext cx="645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endParaRPr lang="ar-BH" sz="3600" baseline="500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56E00A-5349-4FD1-ACD2-59511BB70797}"/>
              </a:ext>
            </a:extLst>
          </p:cNvPr>
          <p:cNvSpPr/>
          <p:nvPr/>
        </p:nvSpPr>
        <p:spPr>
          <a:xfrm>
            <a:off x="6544321" y="4440945"/>
            <a:ext cx="352280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0A19DA-3BFC-4888-A60F-CCAB2ECF4091}"/>
              </a:ext>
            </a:extLst>
          </p:cNvPr>
          <p:cNvCxnSpPr/>
          <p:nvPr/>
        </p:nvCxnSpPr>
        <p:spPr>
          <a:xfrm flipH="1">
            <a:off x="1464906" y="3200398"/>
            <a:ext cx="885475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7400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02409 0.157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784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8828 0.1571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78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02409 0.1571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784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08828 0.1571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784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8" grpId="0" animBg="1"/>
      <p:bldP spid="19" grpId="0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8" grpId="0"/>
      <p:bldP spid="28" grpId="1"/>
      <p:bldP spid="29" grpId="0"/>
      <p:bldP spid="29" grpId="1"/>
      <p:bldP spid="30" grpId="0" animBg="1"/>
      <p:bldP spid="31" grpId="0"/>
      <p:bldP spid="33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50" grpId="1"/>
      <p:bldP spid="51" grpId="0" animBg="1"/>
      <p:bldP spid="52" grpId="0"/>
      <p:bldP spid="53" grpId="0"/>
      <p:bldP spid="54" grpId="0"/>
      <p:bldP spid="55" grpId="0"/>
      <p:bldP spid="56" grpId="0"/>
      <p:bldP spid="57" grpId="0" animBg="1"/>
      <p:bldP spid="5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A5F85FF-5228-4D1B-BF22-6D14FB9A29D6}"/>
              </a:ext>
            </a:extLst>
          </p:cNvPr>
          <p:cNvSpPr/>
          <p:nvPr/>
        </p:nvSpPr>
        <p:spPr>
          <a:xfrm>
            <a:off x="6255093" y="489734"/>
            <a:ext cx="337189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س × س </a:t>
            </a:r>
          </a:p>
          <a:p>
            <a:pPr algn="r" rtl="1">
              <a:lnSpc>
                <a:spcPct val="200000"/>
              </a:lnSpc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ص × ص</a:t>
            </a:r>
          </a:p>
          <a:p>
            <a:pPr algn="r" rtl="1">
              <a:lnSpc>
                <a:spcPct val="200000"/>
              </a:lnSpc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4ل × 4ل</a:t>
            </a:r>
          </a:p>
          <a:p>
            <a:pPr algn="r" rtl="1">
              <a:lnSpc>
                <a:spcPct val="200000"/>
              </a:lnSpc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6 تربيع</a:t>
            </a:r>
          </a:p>
          <a:p>
            <a:pPr algn="r" rtl="1">
              <a:lnSpc>
                <a:spcPct val="200000"/>
              </a:lnSpc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5) مربع الحدّ 5س</a:t>
            </a:r>
          </a:p>
          <a:p>
            <a:pPr algn="r" rtl="1">
              <a:lnSpc>
                <a:spcPct val="200000"/>
              </a:lnSpc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6) مربع العدد 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869010" y="65381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987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289" y="271978"/>
            <a:ext cx="455968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أوجد الناتج في كل مما يأتي: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17340611-51D4-435A-B1EF-FF3E23F7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431" y="978242"/>
            <a:ext cx="81574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س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6A935586-9319-46D9-B448-F5E0F8AC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7" y="937175"/>
            <a:ext cx="7808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1 + 1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1E696C2B-5C09-446C-B1AB-1AF6BC3D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00" y="944895"/>
            <a:ext cx="4253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BAC4A8-59BE-4967-8606-DFDE0BC318B3}"/>
              </a:ext>
            </a:extLst>
          </p:cNvPr>
          <p:cNvSpPr txBox="1"/>
          <p:nvPr/>
        </p:nvSpPr>
        <p:spPr>
          <a:xfrm>
            <a:off x="1981201" y="1120879"/>
            <a:ext cx="3813134" cy="1569660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لا يظهر أس الـمُتغيّر أو معامله، يمكن افتراض أن كليهما يساوي 1 ؛ أي أن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DFF58A-BC6D-409B-BFEB-D8927C72EF21}"/>
              </a:ext>
            </a:extLst>
          </p:cNvPr>
          <p:cNvSpPr txBox="1"/>
          <p:nvPr/>
        </p:nvSpPr>
        <p:spPr>
          <a:xfrm>
            <a:off x="1680307" y="1102766"/>
            <a:ext cx="4117935" cy="1077218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لضرب قوتين لهما الأساس نفسه،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اجمع أُسَّيهما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E034B287-08D7-4B60-B8F5-8ECF8E94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431" y="1846895"/>
            <a:ext cx="81574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ص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C5748F45-2C7F-4E87-A5BA-B0D4FBAF3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865" y="1805828"/>
            <a:ext cx="7808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1 + 1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EA83C87D-2CD8-4F3F-B63E-668302B1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468" y="1813548"/>
            <a:ext cx="4253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D83D6C32-3F3E-490F-B20F-681547FB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08" y="2852496"/>
            <a:ext cx="21466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4 × 4 × ل × ل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DA71AB38-9118-4C3E-AB5F-4CA31EF2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13" y="2748928"/>
            <a:ext cx="7808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1 + 1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0D1E2827-A4EA-42BF-99D8-2CF4AB15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416" y="2756648"/>
            <a:ext cx="4253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EDBBA5D6-CD37-4B08-9F21-5BDFDFBE7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696" y="2844225"/>
            <a:ext cx="114580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16 ل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9F674FD4-294B-4379-91D0-67683662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742" y="3862161"/>
            <a:ext cx="6924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6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1215FAD1-812E-4188-8318-90E538871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019" y="3655820"/>
            <a:ext cx="4253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48FB7222-3B81-43B1-87EC-D70669DDC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26" y="3856493"/>
            <a:ext cx="110511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6 × 6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93F56E30-1FFB-4A1F-BA88-D61E31F9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308" y="3861461"/>
            <a:ext cx="76912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36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4045A652-7182-4BD8-B961-AE81B32B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542" y="4848939"/>
            <a:ext cx="13052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(5س)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5C86E71C-752A-4F95-B1C6-2F0A801A8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727" y="4683816"/>
            <a:ext cx="4253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45059A17-F7FB-412D-9752-95C52CEF4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210" y="4850151"/>
            <a:ext cx="172447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5س × 5س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A3C5777D-A2AD-4DD7-8E69-2081FB08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654" y="4846635"/>
            <a:ext cx="13052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25 س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  <a:endParaRPr lang="en-US" altLang="en-US" baseline="30000" dirty="0">
              <a:solidFill>
                <a:srgbClr val="FF0000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11A87D61-3561-460F-B81B-1188EFA2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340" y="5760616"/>
            <a:ext cx="6924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9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39E00201-0D5B-4A5B-B5F0-26B2F236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617" y="5554275"/>
            <a:ext cx="4253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C91C23D5-C830-47ED-BDD0-B54453D9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524" y="5760595"/>
            <a:ext cx="110511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9 × 9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6C595201-75F6-478A-8E60-FF891AB7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359" y="5759246"/>
            <a:ext cx="76912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= 81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5" grpId="1"/>
      <p:bldP spid="22" grpId="0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0" grpId="1"/>
      <p:bldP spid="31" grpId="0"/>
      <p:bldP spid="32" grpId="0"/>
      <p:bldP spid="32" grpId="1"/>
      <p:bldP spid="33" grpId="0"/>
      <p:bldP spid="33" grpId="1"/>
      <p:bldP spid="34" grpId="0"/>
      <p:bldP spid="35" grpId="0"/>
      <p:bldP spid="36" grpId="0"/>
      <p:bldP spid="36" grpId="1"/>
      <p:bldP spid="38" grpId="0"/>
      <p:bldP spid="38" grpId="1"/>
      <p:bldP spid="40" grpId="0"/>
      <p:bldP spid="40" grpId="1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CEC24-06E5-414F-ADA0-B83178FEBFE6}"/>
              </a:ext>
            </a:extLst>
          </p:cNvPr>
          <p:cNvSpPr/>
          <p:nvPr/>
        </p:nvSpPr>
        <p:spPr>
          <a:xfrm>
            <a:off x="5026842" y="274960"/>
            <a:ext cx="47692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كل مما يأتي:</a:t>
            </a:r>
            <a:endParaRPr lang="en-US" altLang="en-US" sz="36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3A5328-0A10-497E-B3C8-20CFF8994776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C087CD-9627-4063-8DC4-4DFFAB67A1C3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F588363-0589-4FD6-AB6D-90DC8A01F16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37E159D-D8DB-4CC6-8BE2-ABC21ECD6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4A6DAC9-59A6-44B5-95E6-C664A7C6F55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39">
              <a:extLst>
                <a:ext uri="{FF2B5EF4-FFF2-40B4-BE49-F238E27FC236}">
                  <a16:creationId xmlns:a16="http://schemas.microsoft.com/office/drawing/2014/main" id="{204888FC-8E9D-46AC-89AD-18F0959C5128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C508799-BE56-4F78-9998-5FFC0692924F}"/>
              </a:ext>
            </a:extLst>
          </p:cNvPr>
          <p:cNvSpPr/>
          <p:nvPr/>
        </p:nvSpPr>
        <p:spPr>
          <a:xfrm>
            <a:off x="4935383" y="502112"/>
            <a:ext cx="4769275" cy="54245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(ب + ٦) (ب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٦)</a:t>
            </a:r>
          </a:p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(4ل + ٥ن) (٤ل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٥ن)</a:t>
            </a:r>
          </a:p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(٧جـ + ٩هـ) (7جـ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٩هـ)</a:t>
            </a:r>
          </a:p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(٤د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7) (4د + 7)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C7D708-43FB-4E18-8187-4E9277070EF4}"/>
              </a:ext>
            </a:extLst>
          </p:cNvPr>
          <p:cNvSpPr/>
          <p:nvPr/>
        </p:nvSpPr>
        <p:spPr>
          <a:xfrm>
            <a:off x="8460558" y="1040294"/>
            <a:ext cx="32516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A2086678-F061-40A3-8E02-4A0ED8D1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070" y="113693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B1ADC7A9-0268-42D9-BBEA-3A5DC766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847" y="1136935"/>
            <a:ext cx="740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ب</a:t>
            </a:r>
            <a:r>
              <a:rPr lang="ar-BH" sz="3600" baseline="30000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4F1A18-198D-4A99-835F-7F3FF447FD44}"/>
              </a:ext>
            </a:extLst>
          </p:cNvPr>
          <p:cNvSpPr/>
          <p:nvPr/>
        </p:nvSpPr>
        <p:spPr>
          <a:xfrm>
            <a:off x="7926555" y="1040294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1C52F2AD-863E-4E3D-8644-3C526A33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05" y="113693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18B2EA1-8553-4CB8-9C6E-11159A218816}"/>
              </a:ext>
            </a:extLst>
          </p:cNvPr>
          <p:cNvSpPr/>
          <p:nvPr/>
        </p:nvSpPr>
        <p:spPr>
          <a:xfrm>
            <a:off x="7336088" y="1040294"/>
            <a:ext cx="32516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586907-F04C-4F15-B707-704C9CB6EE7F}"/>
              </a:ext>
            </a:extLst>
          </p:cNvPr>
          <p:cNvSpPr/>
          <p:nvPr/>
        </p:nvSpPr>
        <p:spPr>
          <a:xfrm>
            <a:off x="6804062" y="1040294"/>
            <a:ext cx="266169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6C1B705F-2E7D-4325-830F-B076B1C1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665" y="1136935"/>
            <a:ext cx="63374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36</a:t>
            </a:r>
            <a:endParaRPr lang="ar-BH" sz="3600" baseline="300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9A9114-A837-4653-BF30-296CD1C47CD4}"/>
              </a:ext>
            </a:extLst>
          </p:cNvPr>
          <p:cNvSpPr/>
          <p:nvPr/>
        </p:nvSpPr>
        <p:spPr>
          <a:xfrm>
            <a:off x="8327676" y="2444672"/>
            <a:ext cx="42099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AC8450B3-9601-4559-85C8-70E19204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322" y="250699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62D67DB1-AD6C-4C01-9AA9-E70B1BCF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351" y="2506996"/>
            <a:ext cx="9202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16ل</a:t>
            </a:r>
            <a:r>
              <a:rPr lang="ar-BH" sz="3600" baseline="30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50F6285-918D-4435-8F64-B5BB28805BE9}"/>
              </a:ext>
            </a:extLst>
          </p:cNvPr>
          <p:cNvSpPr/>
          <p:nvPr/>
        </p:nvSpPr>
        <p:spPr>
          <a:xfrm>
            <a:off x="7600358" y="2410355"/>
            <a:ext cx="42099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4AC6EAB1-8E97-4351-9B68-AA78C2C1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58" y="250699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276743D-FF6B-4390-9EE8-90E62205539F}"/>
              </a:ext>
            </a:extLst>
          </p:cNvPr>
          <p:cNvSpPr/>
          <p:nvPr/>
        </p:nvSpPr>
        <p:spPr>
          <a:xfrm>
            <a:off x="6898270" y="2410355"/>
            <a:ext cx="42099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213AA-0127-4079-8D69-53FDD8CEDDF7}"/>
              </a:ext>
            </a:extLst>
          </p:cNvPr>
          <p:cNvSpPr/>
          <p:nvPr/>
        </p:nvSpPr>
        <p:spPr>
          <a:xfrm>
            <a:off x="6092208" y="2410355"/>
            <a:ext cx="41703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14D05385-25E1-4739-9B38-CC7167F7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573" y="2506996"/>
            <a:ext cx="9990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25ن</a:t>
            </a:r>
            <a:r>
              <a:rPr lang="ar-BH" sz="3600" baseline="30000" dirty="0"/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0441A7-EF37-4292-8CE5-11BFA15B8D82}"/>
              </a:ext>
            </a:extLst>
          </p:cNvPr>
          <p:cNvSpPr/>
          <p:nvPr/>
        </p:nvSpPr>
        <p:spPr>
          <a:xfrm>
            <a:off x="8271718" y="3828620"/>
            <a:ext cx="47695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FBA87EBB-64AA-45B7-88F2-E20D5D61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364" y="389094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74389352-8358-45EA-ACB5-C6A1664BA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641" y="3890944"/>
            <a:ext cx="9990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49جـ</a:t>
            </a:r>
            <a:r>
              <a:rPr lang="ar-BH" sz="3600" baseline="30000" dirty="0"/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9207BF-6BA9-44DF-B896-487D2A005924}"/>
              </a:ext>
            </a:extLst>
          </p:cNvPr>
          <p:cNvSpPr/>
          <p:nvPr/>
        </p:nvSpPr>
        <p:spPr>
          <a:xfrm>
            <a:off x="7544400" y="3794303"/>
            <a:ext cx="42099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4D81F5D5-7C84-47DF-9CC6-D9444E5F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014" y="389094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D91EDA-BAB3-4A10-ADE3-63081D3035E3}"/>
              </a:ext>
            </a:extLst>
          </p:cNvPr>
          <p:cNvSpPr/>
          <p:nvPr/>
        </p:nvSpPr>
        <p:spPr>
          <a:xfrm>
            <a:off x="6842312" y="3794303"/>
            <a:ext cx="47695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5C4A628-8F58-44DA-9135-88335212BC92}"/>
              </a:ext>
            </a:extLst>
          </p:cNvPr>
          <p:cNvSpPr/>
          <p:nvPr/>
        </p:nvSpPr>
        <p:spPr>
          <a:xfrm>
            <a:off x="6036250" y="3794303"/>
            <a:ext cx="41703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AF99C1F7-59B8-4D4C-B41A-9860DA39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629" y="3890944"/>
            <a:ext cx="9990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81ه</a:t>
            </a:r>
            <a:r>
              <a:rPr lang="ar-BH" sz="3600" baseline="30000" dirty="0"/>
              <a:t>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3B700F-0499-48E9-9E30-76C9710324D2}"/>
              </a:ext>
            </a:extLst>
          </p:cNvPr>
          <p:cNvSpPr/>
          <p:nvPr/>
        </p:nvSpPr>
        <p:spPr>
          <a:xfrm>
            <a:off x="8370457" y="5174628"/>
            <a:ext cx="373850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765A2D1A-8AED-414A-A2A5-6F8EEC00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822" y="523695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43E8E513-9B5C-4EE3-BB91-0DAB1327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99" y="5236952"/>
            <a:ext cx="9990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16د</a:t>
            </a:r>
            <a:r>
              <a:rPr lang="ar-BH" sz="3600" baseline="30000" dirty="0"/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FE08A27-7A9C-4813-909E-C823D0E07F82}"/>
              </a:ext>
            </a:extLst>
          </p:cNvPr>
          <p:cNvSpPr/>
          <p:nvPr/>
        </p:nvSpPr>
        <p:spPr>
          <a:xfrm>
            <a:off x="7798624" y="5140311"/>
            <a:ext cx="246386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6DE86993-0DC5-448F-B8A8-C7393964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472" y="523695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C2A5D91-F977-4DCB-AC0C-8D8814AAF541}"/>
              </a:ext>
            </a:extLst>
          </p:cNvPr>
          <p:cNvSpPr/>
          <p:nvPr/>
        </p:nvSpPr>
        <p:spPr>
          <a:xfrm>
            <a:off x="7136991" y="5140311"/>
            <a:ext cx="37385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782ACCD-A384-4971-9D5D-C15B3FA795EE}"/>
              </a:ext>
            </a:extLst>
          </p:cNvPr>
          <p:cNvSpPr/>
          <p:nvPr/>
        </p:nvSpPr>
        <p:spPr>
          <a:xfrm>
            <a:off x="6652722" y="5140311"/>
            <a:ext cx="24406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0" name="Text Box 87">
            <a:extLst>
              <a:ext uri="{FF2B5EF4-FFF2-40B4-BE49-F238E27FC236}">
                <a16:creationId xmlns:a16="http://schemas.microsoft.com/office/drawing/2014/main" id="{284271C4-AF5E-45DB-B605-D0069BB09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567" y="5236952"/>
            <a:ext cx="7635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49</a:t>
            </a:r>
            <a:endParaRPr lang="ar-BH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28991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/>
      <p:bldP spid="64" grpId="0" animBg="1"/>
      <p:bldP spid="64" grpId="1" animBg="1"/>
      <p:bldP spid="66" grpId="0" animBg="1"/>
      <p:bldP spid="66" grpId="1" animBg="1"/>
      <p:bldP spid="67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  <p:bldP spid="82" grpId="0" animBg="1"/>
      <p:bldP spid="82" grpId="1" animBg="1"/>
      <p:bldP spid="83" grpId="0" animBg="1"/>
      <p:bldP spid="83" grpId="1" animBg="1"/>
      <p:bldP spid="84" grpId="0"/>
      <p:bldP spid="85" grpId="0" animBg="1"/>
      <p:bldP spid="85" grpId="1" animBg="1"/>
      <p:bldP spid="86" grpId="0"/>
      <p:bldP spid="87" grpId="0"/>
      <p:bldP spid="88" grpId="0" animBg="1"/>
      <p:bldP spid="88" grpId="1" animBg="1"/>
      <p:bldP spid="89" grpId="0"/>
      <p:bldP spid="90" grpId="0" animBg="1"/>
      <p:bldP spid="90" grpId="1" animBg="1"/>
      <p:bldP spid="91" grpId="0" animBg="1"/>
      <p:bldP spid="91" grpId="1" animBg="1"/>
      <p:bldP spid="92" grpId="0"/>
      <p:bldP spid="93" grpId="0" animBg="1"/>
      <p:bldP spid="93" grpId="1" animBg="1"/>
      <p:bldP spid="94" grpId="0"/>
      <p:bldP spid="95" grpId="0"/>
      <p:bldP spid="96" grpId="0" animBg="1"/>
      <p:bldP spid="96" grpId="1" animBg="1"/>
      <p:bldP spid="97" grpId="0"/>
      <p:bldP spid="98" grpId="0" animBg="1"/>
      <p:bldP spid="98" grpId="1" animBg="1"/>
      <p:bldP spid="99" grpId="0" animBg="1"/>
      <p:bldP spid="99" grpId="1" animBg="1"/>
      <p:bldP spid="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CEC24-06E5-414F-ADA0-B83178FEBFE6}"/>
              </a:ext>
            </a:extLst>
          </p:cNvPr>
          <p:cNvSpPr/>
          <p:nvPr/>
        </p:nvSpPr>
        <p:spPr>
          <a:xfrm>
            <a:off x="4802905" y="246967"/>
            <a:ext cx="47692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كل مما يأتي:</a:t>
            </a:r>
            <a:endParaRPr lang="en-US" altLang="en-US" sz="36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508799-BE56-4F78-9998-5FFC0692924F}"/>
              </a:ext>
            </a:extLst>
          </p:cNvPr>
          <p:cNvSpPr/>
          <p:nvPr/>
        </p:nvSpPr>
        <p:spPr>
          <a:xfrm>
            <a:off x="4935383" y="502112"/>
            <a:ext cx="4769275" cy="54245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(ك + 6ص) (ك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6ص)</a:t>
            </a:r>
          </a:p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(8ه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3د) (8ه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3د)</a:t>
            </a:r>
          </a:p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(5م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٩ف) (5م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٩ف)</a:t>
            </a:r>
          </a:p>
          <a:p>
            <a:pPr marL="742950" indent="-742950" algn="r" rtl="1">
              <a:lnSpc>
                <a:spcPct val="250000"/>
              </a:lnSpc>
              <a:buAutoNum type="arabicParenR"/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(2س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3) (2س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+ 3)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C7D708-43FB-4E18-8187-4E9277070EF4}"/>
              </a:ext>
            </a:extLst>
          </p:cNvPr>
          <p:cNvSpPr/>
          <p:nvPr/>
        </p:nvSpPr>
        <p:spPr>
          <a:xfrm>
            <a:off x="8503323" y="1026407"/>
            <a:ext cx="26557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A2086678-F061-40A3-8E02-4A0ED8D1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292" y="113693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B1ADC7A9-0268-42D9-BBEA-3A5DC766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69" y="1136935"/>
            <a:ext cx="740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ك</a:t>
            </a:r>
            <a:r>
              <a:rPr lang="ar-BH" sz="3600" baseline="30000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4F1A18-198D-4A99-835F-7F3FF447FD44}"/>
              </a:ext>
            </a:extLst>
          </p:cNvPr>
          <p:cNvSpPr/>
          <p:nvPr/>
        </p:nvSpPr>
        <p:spPr>
          <a:xfrm>
            <a:off x="7542233" y="1026407"/>
            <a:ext cx="59887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1C52F2AD-863E-4E3D-8644-3C526A33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27" y="1136935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18B2EA1-8553-4CB8-9C6E-11159A218816}"/>
              </a:ext>
            </a:extLst>
          </p:cNvPr>
          <p:cNvSpPr/>
          <p:nvPr/>
        </p:nvSpPr>
        <p:spPr>
          <a:xfrm>
            <a:off x="6977631" y="1026407"/>
            <a:ext cx="26557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586907-F04C-4F15-B707-704C9CB6EE7F}"/>
              </a:ext>
            </a:extLst>
          </p:cNvPr>
          <p:cNvSpPr/>
          <p:nvPr/>
        </p:nvSpPr>
        <p:spPr>
          <a:xfrm>
            <a:off x="5974970" y="1026407"/>
            <a:ext cx="59323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6C1B705F-2E7D-4325-830F-B076B1C1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755" y="1136935"/>
            <a:ext cx="117888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36ص</a:t>
            </a:r>
            <a:r>
              <a:rPr lang="ar-BH" sz="3600" baseline="30000" dirty="0"/>
              <a:t>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9A9114-A837-4653-BF30-296CD1C47CD4}"/>
              </a:ext>
            </a:extLst>
          </p:cNvPr>
          <p:cNvSpPr/>
          <p:nvPr/>
        </p:nvSpPr>
        <p:spPr>
          <a:xfrm>
            <a:off x="8354649" y="2427513"/>
            <a:ext cx="42099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AC8450B3-9601-4559-85C8-70E19204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322" y="250699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62D67DB1-AD6C-4C01-9AA9-E70B1BCF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351" y="2506996"/>
            <a:ext cx="9202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64ه</a:t>
            </a:r>
            <a:r>
              <a:rPr lang="ar-BH" sz="3600" baseline="30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50F6285-918D-4435-8F64-B5BB28805BE9}"/>
              </a:ext>
            </a:extLst>
          </p:cNvPr>
          <p:cNvSpPr/>
          <p:nvPr/>
        </p:nvSpPr>
        <p:spPr>
          <a:xfrm>
            <a:off x="7634019" y="2393196"/>
            <a:ext cx="358320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4AC6EAB1-8E97-4351-9B68-AA78C2C1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58" y="2506996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276743D-FF6B-4390-9EE8-90E62205539F}"/>
              </a:ext>
            </a:extLst>
          </p:cNvPr>
          <p:cNvSpPr/>
          <p:nvPr/>
        </p:nvSpPr>
        <p:spPr>
          <a:xfrm>
            <a:off x="6925243" y="2393196"/>
            <a:ext cx="42099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213AA-0127-4079-8D69-53FDD8CEDDF7}"/>
              </a:ext>
            </a:extLst>
          </p:cNvPr>
          <p:cNvSpPr/>
          <p:nvPr/>
        </p:nvSpPr>
        <p:spPr>
          <a:xfrm>
            <a:off x="6274573" y="2393196"/>
            <a:ext cx="35494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14D05385-25E1-4739-9B38-CC7167F7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415" y="2506996"/>
            <a:ext cx="89418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9د</a:t>
            </a:r>
            <a:r>
              <a:rPr lang="ar-BH" sz="3600" baseline="30000" dirty="0"/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0441A7-EF37-4292-8CE5-11BFA15B8D82}"/>
              </a:ext>
            </a:extLst>
          </p:cNvPr>
          <p:cNvSpPr/>
          <p:nvPr/>
        </p:nvSpPr>
        <p:spPr>
          <a:xfrm>
            <a:off x="8266922" y="3756150"/>
            <a:ext cx="46985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FBA87EBB-64AA-45B7-88F2-E20D5D61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790" y="389094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74389352-8358-45EA-ACB5-C6A1664BA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067" y="3890944"/>
            <a:ext cx="9990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25م</a:t>
            </a:r>
            <a:r>
              <a:rPr lang="ar-BH" sz="3600" baseline="30000" dirty="0"/>
              <a:t>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9207BF-6BA9-44DF-B896-487D2A005924}"/>
              </a:ext>
            </a:extLst>
          </p:cNvPr>
          <p:cNvSpPr/>
          <p:nvPr/>
        </p:nvSpPr>
        <p:spPr>
          <a:xfrm>
            <a:off x="7427194" y="3721833"/>
            <a:ext cx="48898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4D81F5D5-7C84-47DF-9CC6-D9444E5F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440" y="389094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D91EDA-BAB3-4A10-ADE3-63081D3035E3}"/>
              </a:ext>
            </a:extLst>
          </p:cNvPr>
          <p:cNvSpPr/>
          <p:nvPr/>
        </p:nvSpPr>
        <p:spPr>
          <a:xfrm>
            <a:off x="6669560" y="3721833"/>
            <a:ext cx="46985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5C4A628-8F58-44DA-9135-88335212BC92}"/>
              </a:ext>
            </a:extLst>
          </p:cNvPr>
          <p:cNvSpPr/>
          <p:nvPr/>
        </p:nvSpPr>
        <p:spPr>
          <a:xfrm>
            <a:off x="5751727" y="3721833"/>
            <a:ext cx="484380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AF99C1F7-59B8-4D4C-B41A-9860DA39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181" y="3890944"/>
            <a:ext cx="110290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81ف</a:t>
            </a:r>
            <a:r>
              <a:rPr lang="ar-BH" sz="3600" baseline="30000" dirty="0"/>
              <a:t>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3B700F-0499-48E9-9E30-76C9710324D2}"/>
              </a:ext>
            </a:extLst>
          </p:cNvPr>
          <p:cNvSpPr/>
          <p:nvPr/>
        </p:nvSpPr>
        <p:spPr>
          <a:xfrm>
            <a:off x="8141107" y="5161091"/>
            <a:ext cx="61495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765A2D1A-8AED-414A-A2A5-6F8EEC00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708" y="523695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43E8E513-9B5C-4EE3-BB91-0DAB1327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85" y="5236952"/>
            <a:ext cx="9990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4س</a:t>
            </a:r>
            <a:r>
              <a:rPr lang="ar-BH" sz="3600" baseline="30000" dirty="0"/>
              <a:t>4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FE08A27-7A9C-4813-909E-C823D0E07F82}"/>
              </a:ext>
            </a:extLst>
          </p:cNvPr>
          <p:cNvSpPr/>
          <p:nvPr/>
        </p:nvSpPr>
        <p:spPr>
          <a:xfrm>
            <a:off x="7502463" y="5126774"/>
            <a:ext cx="246386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6DE86993-0DC5-448F-B8A8-C7393964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358" y="523695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C2A5D91-F977-4DCB-AC0C-8D8814AAF541}"/>
              </a:ext>
            </a:extLst>
          </p:cNvPr>
          <p:cNvSpPr/>
          <p:nvPr/>
        </p:nvSpPr>
        <p:spPr>
          <a:xfrm>
            <a:off x="6581066" y="5126774"/>
            <a:ext cx="61495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782ACCD-A384-4971-9D5D-C15B3FA795EE}"/>
              </a:ext>
            </a:extLst>
          </p:cNvPr>
          <p:cNvSpPr/>
          <p:nvPr/>
        </p:nvSpPr>
        <p:spPr>
          <a:xfrm>
            <a:off x="6020657" y="5126774"/>
            <a:ext cx="24406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0" name="Text Box 87">
            <a:extLst>
              <a:ext uri="{FF2B5EF4-FFF2-40B4-BE49-F238E27FC236}">
                <a16:creationId xmlns:a16="http://schemas.microsoft.com/office/drawing/2014/main" id="{284271C4-AF5E-45DB-B605-D0069BB09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53" y="5236952"/>
            <a:ext cx="7635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</a:t>
            </a:r>
            <a:endParaRPr lang="ar-BH" sz="3600" baseline="300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3E3900-EB3D-4319-8F1E-3F10AC3CA273}"/>
              </a:ext>
            </a:extLst>
          </p:cNvPr>
          <p:cNvGrpSpPr/>
          <p:nvPr/>
        </p:nvGrpSpPr>
        <p:grpSpPr>
          <a:xfrm>
            <a:off x="1026529" y="108942"/>
            <a:ext cx="11013767" cy="5737317"/>
            <a:chOff x="1129170" y="248907"/>
            <a:chExt cx="11013767" cy="57373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3DAE8B-D9D5-4A39-A378-5C33EAC0DF98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563D02F-C74E-4B87-81BB-7AEC85563E05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8989A28-3F7C-45B8-BF5D-DB7F57114E14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3F03CEE-451E-4926-8361-9DD084FB82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C5BF67F-F888-4486-AD73-81CC034BAE81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9FFFE5D-1154-49E9-AF15-85F179106427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76B1E10E-3CA4-4588-905A-926B6F7D4EE2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" name="Text Box 42">
                  <a:extLst>
                    <a:ext uri="{FF2B5EF4-FFF2-40B4-BE49-F238E27FC236}">
                      <a16:creationId xmlns:a16="http://schemas.microsoft.com/office/drawing/2014/main" id="{C0CFD28A-74EA-4A9E-86D3-C95316CB0EFC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44" name="سداسي 3">
              <a:extLst>
                <a:ext uri="{FF2B5EF4-FFF2-40B4-BE49-F238E27FC236}">
                  <a16:creationId xmlns:a16="http://schemas.microsoft.com/office/drawing/2014/main" id="{9293A845-1CEF-4E77-9C5F-BA2F71344F8C}"/>
                </a:ext>
              </a:extLst>
            </p:cNvPr>
            <p:cNvSpPr/>
            <p:nvPr/>
          </p:nvSpPr>
          <p:spPr>
            <a:xfrm>
              <a:off x="10889008" y="1305291"/>
              <a:ext cx="1251953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دقيقتان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/>
      <p:bldP spid="64" grpId="0" animBg="1"/>
      <p:bldP spid="64" grpId="1" animBg="1"/>
      <p:bldP spid="66" grpId="0" animBg="1"/>
      <p:bldP spid="66" grpId="1" animBg="1"/>
      <p:bldP spid="67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  <p:bldP spid="82" grpId="0" animBg="1"/>
      <p:bldP spid="82" grpId="1" animBg="1"/>
      <p:bldP spid="83" grpId="0" animBg="1"/>
      <p:bldP spid="83" grpId="1" animBg="1"/>
      <p:bldP spid="84" grpId="0"/>
      <p:bldP spid="85" grpId="0" animBg="1"/>
      <p:bldP spid="85" grpId="1" animBg="1"/>
      <p:bldP spid="86" grpId="0"/>
      <p:bldP spid="87" grpId="0"/>
      <p:bldP spid="88" grpId="0" animBg="1"/>
      <p:bldP spid="88" grpId="1" animBg="1"/>
      <p:bldP spid="89" grpId="0"/>
      <p:bldP spid="90" grpId="0" animBg="1"/>
      <p:bldP spid="90" grpId="1" animBg="1"/>
      <p:bldP spid="91" grpId="0" animBg="1"/>
      <p:bldP spid="91" grpId="1" animBg="1"/>
      <p:bldP spid="92" grpId="0"/>
      <p:bldP spid="93" grpId="0" animBg="1"/>
      <p:bldP spid="93" grpId="1" animBg="1"/>
      <p:bldP spid="94" grpId="0"/>
      <p:bldP spid="95" grpId="0"/>
      <p:bldP spid="96" grpId="0" animBg="1"/>
      <p:bldP spid="96" grpId="1" animBg="1"/>
      <p:bldP spid="97" grpId="0"/>
      <p:bldP spid="98" grpId="0" animBg="1"/>
      <p:bldP spid="98" grpId="1" animBg="1"/>
      <p:bldP spid="99" grpId="0" animBg="1"/>
      <p:bldP spid="99" grpId="1" animBg="1"/>
      <p:bldP spid="1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9CBD0-61EA-46DE-ABFD-13805466CFA7}"/>
              </a:ext>
            </a:extLst>
          </p:cNvPr>
          <p:cNvSpPr txBox="1"/>
          <p:nvPr/>
        </p:nvSpPr>
        <p:spPr>
          <a:xfrm>
            <a:off x="504967" y="579266"/>
            <a:ext cx="11195201" cy="521193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1">
              <a:defRPr sz="4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1028700" lvl="1" indent="-571500" algn="r" rtl="1">
              <a:buFont typeface="Arial" panose="020B0604020202020204" pitchFamily="34" charset="0"/>
              <a:buChar char="•"/>
              <a:defRPr sz="48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</a:lstStyle>
          <a:p>
            <a:pPr algn="ctr"/>
            <a:r>
              <a:rPr lang="ar-BH" sz="6000" dirty="0"/>
              <a:t>تذكّر</a:t>
            </a:r>
          </a:p>
          <a:p>
            <a:pPr algn="ctr"/>
            <a:r>
              <a:rPr lang="ar-BH" sz="4000" dirty="0"/>
              <a:t>عندما تُريد إيجاد ناتج: (</a:t>
            </a:r>
            <a:r>
              <a:rPr lang="ar-BH" sz="4000" dirty="0">
                <a:solidFill>
                  <a:srgbClr val="EA1F97"/>
                </a:solidFill>
              </a:rPr>
              <a:t>الحد الأول </a:t>
            </a:r>
            <a:r>
              <a:rPr lang="ar-BH" sz="4000" dirty="0">
                <a:solidFill>
                  <a:srgbClr val="00B050"/>
                </a:solidFill>
              </a:rPr>
              <a:t>+</a:t>
            </a:r>
            <a:r>
              <a:rPr lang="ar-BH" sz="4000" dirty="0">
                <a:solidFill>
                  <a:srgbClr val="EA1F97"/>
                </a:solidFill>
              </a:rPr>
              <a:t> </a:t>
            </a:r>
            <a:r>
              <a:rPr lang="ar-BH" sz="4000" dirty="0">
                <a:solidFill>
                  <a:schemeClr val="accent1"/>
                </a:solidFill>
              </a:rPr>
              <a:t>الحد الثاني</a:t>
            </a:r>
            <a:r>
              <a:rPr lang="ar-BH" sz="4000" dirty="0"/>
              <a:t>) (</a:t>
            </a:r>
            <a:r>
              <a:rPr lang="ar-BH" sz="4000" dirty="0">
                <a:solidFill>
                  <a:srgbClr val="EA1F97"/>
                </a:solidFill>
              </a:rPr>
              <a:t>الحد الأول </a:t>
            </a:r>
            <a:r>
              <a:rPr lang="ar-BH" sz="4000" dirty="0">
                <a:solidFill>
                  <a:srgbClr val="00B050"/>
                </a:solidFill>
              </a:rPr>
              <a:t>–</a:t>
            </a:r>
            <a:r>
              <a:rPr lang="ar-BH" sz="4000" dirty="0">
                <a:solidFill>
                  <a:srgbClr val="EA1F97"/>
                </a:solidFill>
              </a:rPr>
              <a:t> </a:t>
            </a:r>
            <a:r>
              <a:rPr lang="ar-BH" sz="4000" dirty="0">
                <a:solidFill>
                  <a:schemeClr val="accent1"/>
                </a:solidFill>
              </a:rPr>
              <a:t>الحد الثاني</a:t>
            </a:r>
            <a:r>
              <a:rPr lang="ar-BH" sz="4000" dirty="0"/>
              <a:t>) </a:t>
            </a:r>
          </a:p>
          <a:p>
            <a:pPr algn="ctr"/>
            <a:r>
              <a:rPr lang="ar-BH" sz="6000" dirty="0"/>
              <a:t>فهناك طريقة خاصة لذلك </a:t>
            </a:r>
          </a:p>
          <a:p>
            <a:pPr algn="ctr"/>
            <a:r>
              <a:rPr lang="ar-BH" sz="6600" dirty="0"/>
              <a:t>(</a:t>
            </a:r>
            <a:r>
              <a:rPr lang="ar-BH" sz="6600" dirty="0">
                <a:solidFill>
                  <a:srgbClr val="EA1F97"/>
                </a:solidFill>
              </a:rPr>
              <a:t>الحد الأول</a:t>
            </a:r>
            <a:r>
              <a:rPr lang="ar-BH" sz="6600" dirty="0"/>
              <a:t>)</a:t>
            </a:r>
            <a:r>
              <a:rPr lang="ar-BH" sz="6600" baseline="40000" dirty="0">
                <a:solidFill>
                  <a:srgbClr val="FF0000"/>
                </a:solidFill>
              </a:rPr>
              <a:t>2</a:t>
            </a:r>
            <a:r>
              <a:rPr lang="ar-BH" sz="6600" dirty="0"/>
              <a:t> </a:t>
            </a:r>
            <a:r>
              <a:rPr lang="ar-BH" sz="7200" dirty="0">
                <a:solidFill>
                  <a:srgbClr val="00B050"/>
                </a:solidFill>
              </a:rPr>
              <a:t>–</a:t>
            </a:r>
            <a:r>
              <a:rPr lang="ar-BH" sz="6600" dirty="0"/>
              <a:t> (</a:t>
            </a:r>
            <a:r>
              <a:rPr lang="ar-BH" sz="6600" dirty="0">
                <a:solidFill>
                  <a:schemeClr val="accent1"/>
                </a:solidFill>
              </a:rPr>
              <a:t>الحد الثاني</a:t>
            </a:r>
            <a:r>
              <a:rPr lang="ar-BH" sz="6600" dirty="0"/>
              <a:t>)</a:t>
            </a:r>
            <a:r>
              <a:rPr lang="ar-BH" sz="100" baseline="30000" dirty="0">
                <a:solidFill>
                  <a:srgbClr val="FF0000"/>
                </a:solidFill>
              </a:rPr>
              <a:t> </a:t>
            </a:r>
            <a:r>
              <a:rPr lang="ar-BH" sz="6600" baseline="40000" dirty="0">
                <a:solidFill>
                  <a:srgbClr val="FF0000"/>
                </a:solidFill>
              </a:rPr>
              <a:t>2</a:t>
            </a:r>
            <a:r>
              <a:rPr lang="ar-BH" sz="6600" dirty="0"/>
              <a:t> </a:t>
            </a:r>
          </a:p>
          <a:p>
            <a:pPr algn="ctr"/>
            <a:endParaRPr lang="ar-BH" sz="2000" dirty="0"/>
          </a:p>
          <a:p>
            <a:pPr algn="ctr"/>
            <a:r>
              <a:rPr lang="ar-BH" sz="4000" dirty="0"/>
              <a:t>إلا أنه يمكن إيجاد ناتج الضرب باستعمال الطرائق التي تعلمتها في دروس سابقة من هذا الفصل. </a:t>
            </a:r>
          </a:p>
        </p:txBody>
      </p:sp>
    </p:spTree>
    <p:extLst>
      <p:ext uri="{BB962C8B-B14F-4D97-AF65-F5344CB8AC3E}">
        <p14:creationId xmlns:p14="http://schemas.microsoft.com/office/powerpoint/2010/main" val="3723634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E7C80-EE72-44B6-805E-9DB4539532A2}"/>
              </a:ext>
            </a:extLst>
          </p:cNvPr>
          <p:cNvSpPr/>
          <p:nvPr/>
        </p:nvSpPr>
        <p:spPr>
          <a:xfrm>
            <a:off x="2043407" y="274960"/>
            <a:ext cx="775271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اكتب تعبيرًا يُمثّل مساحة مربع طول ضلعه (٣س+١٢) سم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89FD8-7C04-4BCA-9760-C979EF2BA1D2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8AC4AD-2D64-4508-BAAC-BCED2ED7082D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CAFC39C-BFB6-416F-AB9B-AFFF5985F48A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8706C0B-7042-4E3F-BA42-71876F785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D4127F2-5B81-452C-8145-75D8D6593FE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A07032B3-7E62-4FF8-87D3-F817435CDCF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03FAC2E-A657-44C7-8972-78B9338F662D}"/>
              </a:ext>
            </a:extLst>
          </p:cNvPr>
          <p:cNvSpPr/>
          <p:nvPr/>
        </p:nvSpPr>
        <p:spPr>
          <a:xfrm>
            <a:off x="886411" y="1324947"/>
            <a:ext cx="1716830" cy="171683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D8274-09B1-40F7-A2E9-21C4360750A2}"/>
              </a:ext>
            </a:extLst>
          </p:cNvPr>
          <p:cNvSpPr/>
          <p:nvPr/>
        </p:nvSpPr>
        <p:spPr>
          <a:xfrm>
            <a:off x="793105" y="3041777"/>
            <a:ext cx="181013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(٣س+١٢) سم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DAA96-95D7-4190-BF7F-86945D074907}"/>
              </a:ext>
            </a:extLst>
          </p:cNvPr>
          <p:cNvSpPr txBox="1"/>
          <p:nvPr/>
        </p:nvSpPr>
        <p:spPr>
          <a:xfrm>
            <a:off x="4446148" y="1211938"/>
            <a:ext cx="4306512" cy="584775"/>
          </a:xfrm>
          <a:prstGeom prst="wedgeRectCallout">
            <a:avLst>
              <a:gd name="adj1" fmla="val -8660"/>
              <a:gd name="adj2" fmla="val -10901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المربع = طول الضلع × نفسه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FAF42-6754-4140-8106-E05C5E6D47EA}"/>
              </a:ext>
            </a:extLst>
          </p:cNvPr>
          <p:cNvSpPr txBox="1"/>
          <p:nvPr/>
        </p:nvSpPr>
        <p:spPr>
          <a:xfrm>
            <a:off x="8130653" y="1210188"/>
            <a:ext cx="2109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المربع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C373C-D9ED-40EB-95F5-5BA1178D7E6D}"/>
              </a:ext>
            </a:extLst>
          </p:cNvPr>
          <p:cNvSpPr txBox="1"/>
          <p:nvPr/>
        </p:nvSpPr>
        <p:spPr>
          <a:xfrm>
            <a:off x="5468912" y="1210186"/>
            <a:ext cx="27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طول الضلع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نفسه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3DA34-48E4-4C08-8023-388A70EF5A35}"/>
              </a:ext>
            </a:extLst>
          </p:cNvPr>
          <p:cNvSpPr txBox="1"/>
          <p:nvPr/>
        </p:nvSpPr>
        <p:spPr>
          <a:xfrm>
            <a:off x="6955825" y="1216170"/>
            <a:ext cx="1103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 × ل</a:t>
            </a:r>
            <a:endParaRPr lang="ar-SA" sz="36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B23A8-1E83-4885-A6E1-395C96563E27}"/>
              </a:ext>
            </a:extLst>
          </p:cNvPr>
          <p:cNvSpPr txBox="1"/>
          <p:nvPr/>
        </p:nvSpPr>
        <p:spPr>
          <a:xfrm>
            <a:off x="7464955" y="1210186"/>
            <a:ext cx="596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CA689F-C7C0-43A9-A1E4-1202132574D9}"/>
              </a:ext>
            </a:extLst>
          </p:cNvPr>
          <p:cNvSpPr txBox="1"/>
          <p:nvPr/>
        </p:nvSpPr>
        <p:spPr>
          <a:xfrm>
            <a:off x="8130653" y="2142789"/>
            <a:ext cx="632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4AF9FF-E787-414F-913C-B9EB4081FC9B}"/>
              </a:ext>
            </a:extLst>
          </p:cNvPr>
          <p:cNvSpPr txBox="1"/>
          <p:nvPr/>
        </p:nvSpPr>
        <p:spPr>
          <a:xfrm>
            <a:off x="6235312" y="2138641"/>
            <a:ext cx="181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6D78CB-FD58-42CB-8884-BF72068B7093}"/>
              </a:ext>
            </a:extLst>
          </p:cNvPr>
          <p:cNvSpPr/>
          <p:nvPr/>
        </p:nvSpPr>
        <p:spPr>
          <a:xfrm>
            <a:off x="6301854" y="1975237"/>
            <a:ext cx="1828799" cy="81986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AEBA08-B9DA-4CB8-BC22-1C0F38B91BF8}"/>
              </a:ext>
            </a:extLst>
          </p:cNvPr>
          <p:cNvSpPr txBox="1"/>
          <p:nvPr/>
        </p:nvSpPr>
        <p:spPr>
          <a:xfrm>
            <a:off x="3014663" y="2169418"/>
            <a:ext cx="2618509" cy="584775"/>
          </a:xfrm>
          <a:prstGeom prst="wedgeRectCallout">
            <a:avLst>
              <a:gd name="adj1" fmla="val 72248"/>
              <a:gd name="adj2" fmla="val -1844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F82C8-8EC5-4382-B5F3-A4C3F9F90700}"/>
              </a:ext>
            </a:extLst>
          </p:cNvPr>
          <p:cNvSpPr/>
          <p:nvPr/>
        </p:nvSpPr>
        <p:spPr>
          <a:xfrm>
            <a:off x="7318546" y="2107477"/>
            <a:ext cx="528893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B0F5B918-4220-476A-A158-CA9D09EC3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653" y="2888501"/>
            <a:ext cx="3946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0EB1C9ED-7236-467C-8E08-8F2A0868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381" y="2888501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9س</a:t>
            </a:r>
            <a:r>
              <a:rPr lang="ar-BH" sz="3600" baseline="30000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D6D7D2-6793-4A4B-A61F-A5956C5D321B}"/>
              </a:ext>
            </a:extLst>
          </p:cNvPr>
          <p:cNvSpPr/>
          <p:nvPr/>
        </p:nvSpPr>
        <p:spPr>
          <a:xfrm>
            <a:off x="7081904" y="2088621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7B5D98D4-0026-4DD7-AA3C-4EEA4B25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039" y="288850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+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CA33E1-4709-4919-9B5E-7BDCA5D06030}"/>
              </a:ext>
            </a:extLst>
          </p:cNvPr>
          <p:cNvSpPr/>
          <p:nvPr/>
        </p:nvSpPr>
        <p:spPr>
          <a:xfrm>
            <a:off x="6724126" y="2082101"/>
            <a:ext cx="40192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A2E5C4AC-3BA2-4AF0-91A6-4212F94A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098" y="2888501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+ 144</a:t>
            </a:r>
            <a:endParaRPr lang="ar-BH" sz="3600" baseline="30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4AD419-E42C-4C72-8105-E8DDB6D786D2}"/>
              </a:ext>
            </a:extLst>
          </p:cNvPr>
          <p:cNvSpPr/>
          <p:nvPr/>
        </p:nvSpPr>
        <p:spPr>
          <a:xfrm>
            <a:off x="6746240" y="2100957"/>
            <a:ext cx="111598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B2572EF0-0078-4E1A-B399-76A2A1B5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717" y="2888501"/>
            <a:ext cx="18101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3س×12</a:t>
            </a:r>
            <a:endParaRPr lang="ar-BH" sz="3600" baseline="30000" dirty="0"/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C84399E4-1C4E-45E8-A18B-3930D1C2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072" y="2888501"/>
            <a:ext cx="1115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72س</a:t>
            </a:r>
            <a:endParaRPr lang="ar-BH" sz="3600" baseline="30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A4B668-2AAB-43B0-8B72-5C6A7268B011}"/>
              </a:ext>
            </a:extLst>
          </p:cNvPr>
          <p:cNvSpPr txBox="1"/>
          <p:nvPr/>
        </p:nvSpPr>
        <p:spPr>
          <a:xfrm>
            <a:off x="3014663" y="3587212"/>
            <a:ext cx="8458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الذي يُمثّل مساحة المربع : 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(9س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+ 72س + 144) سم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86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6485 -0.0009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E7C80-EE72-44B6-805E-9DB4539532A2}"/>
              </a:ext>
            </a:extLst>
          </p:cNvPr>
          <p:cNvSpPr/>
          <p:nvPr/>
        </p:nvSpPr>
        <p:spPr>
          <a:xfrm>
            <a:off x="1376983" y="274960"/>
            <a:ext cx="84191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اكتب معادلة تُمثّل مساحة سطح مكعب طول ضلعه (جـ  – 4) ملم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89FD8-7C04-4BCA-9760-C979EF2BA1D2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8AC4AD-2D64-4508-BAAC-BCED2ED7082D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CAFC39C-BFB6-416F-AB9B-AFFF5985F48A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8706C0B-7042-4E3F-BA42-71876F785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D4127F2-5B81-452C-8145-75D8D6593FE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A07032B3-7E62-4FF8-87D3-F817435CDCF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2FDAA96-95D7-4190-BF7F-86945D074907}"/>
              </a:ext>
            </a:extLst>
          </p:cNvPr>
          <p:cNvSpPr txBox="1"/>
          <p:nvPr/>
        </p:nvSpPr>
        <p:spPr>
          <a:xfrm>
            <a:off x="3703870" y="1211924"/>
            <a:ext cx="5709071" cy="584775"/>
          </a:xfrm>
          <a:prstGeom prst="wedgeRectCallout">
            <a:avLst>
              <a:gd name="adj1" fmla="val -8660"/>
              <a:gd name="adj2" fmla="val -10901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سطح المكعب = 6 × مربع طول الضلع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FAF42-6754-4140-8106-E05C5E6D47EA}"/>
              </a:ext>
            </a:extLst>
          </p:cNvPr>
          <p:cNvSpPr txBox="1"/>
          <p:nvPr/>
        </p:nvSpPr>
        <p:spPr>
          <a:xfrm>
            <a:off x="7474220" y="1190149"/>
            <a:ext cx="3204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سطح المكعب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2EEBDE-9985-4016-9CBA-B69069A10A15}"/>
              </a:ext>
            </a:extLst>
          </p:cNvPr>
          <p:cNvGrpSpPr/>
          <p:nvPr/>
        </p:nvGrpSpPr>
        <p:grpSpPr>
          <a:xfrm>
            <a:off x="147388" y="1091219"/>
            <a:ext cx="2794853" cy="2733675"/>
            <a:chOff x="523557" y="1409437"/>
            <a:chExt cx="2794853" cy="273367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A5FB411-0501-40F3-B223-8FF33F489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735" y="1409437"/>
              <a:ext cx="2733675" cy="273367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2CFC1A1-86F0-4F98-8763-F6581E4A5DBC}"/>
                </a:ext>
              </a:extLst>
            </p:cNvPr>
            <p:cNvSpPr/>
            <p:nvPr/>
          </p:nvSpPr>
          <p:spPr>
            <a:xfrm>
              <a:off x="523557" y="1922981"/>
              <a:ext cx="2151420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	   ) ملم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B91141F-760C-47D5-9889-0D6B3DC37CAB}"/>
              </a:ext>
            </a:extLst>
          </p:cNvPr>
          <p:cNvSpPr txBox="1"/>
          <p:nvPr/>
        </p:nvSpPr>
        <p:spPr>
          <a:xfrm>
            <a:off x="4990453" y="1190149"/>
            <a:ext cx="27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(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طول الضلع)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D3DBE3-D1F8-45E2-9DF8-A7DEC06C8EBB}"/>
              </a:ext>
            </a:extLst>
          </p:cNvPr>
          <p:cNvSpPr txBox="1"/>
          <p:nvPr/>
        </p:nvSpPr>
        <p:spPr>
          <a:xfrm>
            <a:off x="6611200" y="1190149"/>
            <a:ext cx="1103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36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1482C2-9A8F-4711-AED3-84566CCE244D}"/>
              </a:ext>
            </a:extLst>
          </p:cNvPr>
          <p:cNvSpPr txBox="1"/>
          <p:nvPr/>
        </p:nvSpPr>
        <p:spPr>
          <a:xfrm>
            <a:off x="7474220" y="1914378"/>
            <a:ext cx="3204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سطح المكعب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223C42-EA3C-4967-8227-8D9A27B192AD}"/>
              </a:ext>
            </a:extLst>
          </p:cNvPr>
          <p:cNvSpPr txBox="1"/>
          <p:nvPr/>
        </p:nvSpPr>
        <p:spPr>
          <a:xfrm>
            <a:off x="6979372" y="1914377"/>
            <a:ext cx="640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6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16FC57-6BEE-4AEF-B653-85369C4796D4}"/>
              </a:ext>
            </a:extLst>
          </p:cNvPr>
          <p:cNvSpPr txBox="1"/>
          <p:nvPr/>
        </p:nvSpPr>
        <p:spPr>
          <a:xfrm>
            <a:off x="6511927" y="1914376"/>
            <a:ext cx="555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36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719377-AC56-4652-9E71-26E15A35B79E}"/>
              </a:ext>
            </a:extLst>
          </p:cNvPr>
          <p:cNvSpPr txBox="1"/>
          <p:nvPr/>
        </p:nvSpPr>
        <p:spPr>
          <a:xfrm>
            <a:off x="5729455" y="1914375"/>
            <a:ext cx="1390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endParaRPr lang="ar-SA" sz="36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982D2D-3F7D-423D-BB36-1E507A025EC9}"/>
              </a:ext>
            </a:extLst>
          </p:cNvPr>
          <p:cNvSpPr/>
          <p:nvPr/>
        </p:nvSpPr>
        <p:spPr>
          <a:xfrm>
            <a:off x="5806789" y="1868754"/>
            <a:ext cx="1261095" cy="570304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BFD26A-7731-43D7-AB68-0EB243B89508}"/>
              </a:ext>
            </a:extLst>
          </p:cNvPr>
          <p:cNvSpPr txBox="1"/>
          <p:nvPr/>
        </p:nvSpPr>
        <p:spPr>
          <a:xfrm>
            <a:off x="3181248" y="2675123"/>
            <a:ext cx="2618509" cy="584775"/>
          </a:xfrm>
          <a:prstGeom prst="wedgeRectCallout">
            <a:avLst>
              <a:gd name="adj1" fmla="val 51707"/>
              <a:gd name="adj2" fmla="val -10674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الفرق بين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7B7D44-FF50-4ACC-BC67-CE1E9317B673}"/>
              </a:ext>
            </a:extLst>
          </p:cNvPr>
          <p:cNvSpPr txBox="1"/>
          <p:nvPr/>
        </p:nvSpPr>
        <p:spPr>
          <a:xfrm>
            <a:off x="7538961" y="3046602"/>
            <a:ext cx="317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سطح المكعب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4679A-700B-4FAB-97D8-3BBD5931C48B}"/>
              </a:ext>
            </a:extLst>
          </p:cNvPr>
          <p:cNvSpPr txBox="1"/>
          <p:nvPr/>
        </p:nvSpPr>
        <p:spPr>
          <a:xfrm>
            <a:off x="6948466" y="3046601"/>
            <a:ext cx="709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0B21265-A523-49F5-B8BD-6C7BF50B60C0}"/>
              </a:ext>
            </a:extLst>
          </p:cNvPr>
          <p:cNvSpPr/>
          <p:nvPr/>
        </p:nvSpPr>
        <p:spPr>
          <a:xfrm>
            <a:off x="6625533" y="1870247"/>
            <a:ext cx="334429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77BCB748-1C3A-4666-892C-8C035870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4" y="3046601"/>
            <a:ext cx="9588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chemeClr val="accent1"/>
                </a:solidFill>
              </a:rPr>
              <a:t>جـ</a:t>
            </a:r>
            <a:r>
              <a:rPr lang="ar-BH" sz="3600" baseline="30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9E853C-0DA6-4829-A8B6-0335C0B63E1C}"/>
              </a:ext>
            </a:extLst>
          </p:cNvPr>
          <p:cNvSpPr/>
          <p:nvPr/>
        </p:nvSpPr>
        <p:spPr>
          <a:xfrm>
            <a:off x="6333779" y="1852051"/>
            <a:ext cx="26869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7C851B30-8473-44D2-8CE1-54696C8A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287" y="304660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7A377D-A8E3-4FA3-88CC-0F8412EE5F65}"/>
              </a:ext>
            </a:extLst>
          </p:cNvPr>
          <p:cNvSpPr/>
          <p:nvPr/>
        </p:nvSpPr>
        <p:spPr>
          <a:xfrm>
            <a:off x="6167731" y="1844003"/>
            <a:ext cx="14450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B25342AF-A30F-4B43-A935-E3BD40E9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736" y="3046601"/>
            <a:ext cx="8542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</a:t>
            </a:r>
            <a:r>
              <a:rPr lang="ar-BH" sz="3600" dirty="0">
                <a:solidFill>
                  <a:schemeClr val="accent1"/>
                </a:solidFill>
              </a:rPr>
              <a:t>16</a:t>
            </a:r>
            <a:endParaRPr lang="ar-BH" sz="3600" baseline="30000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763C62-888D-4A91-AB08-96A9A23F2C1B}"/>
              </a:ext>
            </a:extLst>
          </p:cNvPr>
          <p:cNvSpPr/>
          <p:nvPr/>
        </p:nvSpPr>
        <p:spPr>
          <a:xfrm>
            <a:off x="6126319" y="1859574"/>
            <a:ext cx="817044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C0ECF134-1A8F-41BE-842A-05E3AF89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80" y="3046601"/>
            <a:ext cx="17874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>
                <a:solidFill>
                  <a:schemeClr val="accent1"/>
                </a:solidFill>
              </a:rPr>
              <a:t>× جـ × 4</a:t>
            </a:r>
            <a:endParaRPr lang="ar-BH" sz="3600" baseline="30000" dirty="0">
              <a:solidFill>
                <a:schemeClr val="accent1"/>
              </a:solidFill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44584FD1-D49C-4F43-A370-8D2F633D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299" y="2966918"/>
            <a:ext cx="8170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chemeClr val="accent1"/>
                </a:solidFill>
              </a:rPr>
              <a:t>8</a:t>
            </a:r>
            <a:r>
              <a:rPr lang="ar-BH" sz="3600" dirty="0"/>
              <a:t> </a:t>
            </a:r>
            <a:r>
              <a:rPr lang="ar-BH" sz="3600" dirty="0">
                <a:solidFill>
                  <a:schemeClr val="accent1"/>
                </a:solidFill>
              </a:rPr>
              <a:t>جـ</a:t>
            </a:r>
            <a:endParaRPr lang="ar-BH" sz="3600" baseline="30000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9107DC-F34E-4DBB-ADFF-69C493D0B7FF}"/>
              </a:ext>
            </a:extLst>
          </p:cNvPr>
          <p:cNvSpPr txBox="1"/>
          <p:nvPr/>
        </p:nvSpPr>
        <p:spPr>
          <a:xfrm>
            <a:off x="2298808" y="5058153"/>
            <a:ext cx="9176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التي تُمثّل مساحة سطح المكعب :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= (6جـ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48جـ  + 96) ملم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58" name="Double Bracket 57">
            <a:extLst>
              <a:ext uri="{FF2B5EF4-FFF2-40B4-BE49-F238E27FC236}">
                <a16:creationId xmlns:a16="http://schemas.microsoft.com/office/drawing/2014/main" id="{09E94FF9-368E-4BC3-80F6-A857E04D6C4C}"/>
              </a:ext>
            </a:extLst>
          </p:cNvPr>
          <p:cNvSpPr/>
          <p:nvPr/>
        </p:nvSpPr>
        <p:spPr>
          <a:xfrm>
            <a:off x="4153751" y="3046600"/>
            <a:ext cx="2922849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ED137FCB-DC33-428F-B691-F7D72B407E86}"/>
              </a:ext>
            </a:extLst>
          </p:cNvPr>
          <p:cNvSpPr/>
          <p:nvPr/>
        </p:nvSpPr>
        <p:spPr>
          <a:xfrm>
            <a:off x="6823089" y="2965698"/>
            <a:ext cx="642285" cy="661523"/>
          </a:xfrm>
          <a:prstGeom prst="arc">
            <a:avLst>
              <a:gd name="adj1" fmla="val 12409218"/>
              <a:gd name="adj2" fmla="val 19862053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0C91B4-BCC1-4270-B480-8E5E0720D8F9}"/>
              </a:ext>
            </a:extLst>
          </p:cNvPr>
          <p:cNvSpPr txBox="1"/>
          <p:nvPr/>
        </p:nvSpPr>
        <p:spPr>
          <a:xfrm>
            <a:off x="6823090" y="3963597"/>
            <a:ext cx="835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6جـ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endParaRPr lang="ar-BH" sz="36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F4875D-2989-4C97-AFF2-0AF70FC10765}"/>
              </a:ext>
            </a:extLst>
          </p:cNvPr>
          <p:cNvSpPr txBox="1"/>
          <p:nvPr/>
        </p:nvSpPr>
        <p:spPr>
          <a:xfrm>
            <a:off x="7586824" y="3963597"/>
            <a:ext cx="317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سطح المكعب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30E99EB7-040F-4C81-9A89-3B620FD0C091}"/>
              </a:ext>
            </a:extLst>
          </p:cNvPr>
          <p:cNvSpPr/>
          <p:nvPr/>
        </p:nvSpPr>
        <p:spPr>
          <a:xfrm>
            <a:off x="6097993" y="2777654"/>
            <a:ext cx="1408919" cy="1380051"/>
          </a:xfrm>
          <a:prstGeom prst="arc">
            <a:avLst>
              <a:gd name="adj1" fmla="val 12937867"/>
              <a:gd name="adj2" fmla="val 19862053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F90BF-76DD-4D3F-B8AD-4AAF5EB3F91F}"/>
              </a:ext>
            </a:extLst>
          </p:cNvPr>
          <p:cNvSpPr txBox="1"/>
          <p:nvPr/>
        </p:nvSpPr>
        <p:spPr>
          <a:xfrm>
            <a:off x="5756244" y="3963597"/>
            <a:ext cx="1251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b="1" dirty="0">
                <a:solidFill>
                  <a:srgbClr val="FF0000"/>
                </a:solidFill>
              </a:rPr>
              <a:t> 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48جـ</a:t>
            </a: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B547DA54-C338-4168-A2F0-40B13A460E0C}"/>
              </a:ext>
            </a:extLst>
          </p:cNvPr>
          <p:cNvSpPr/>
          <p:nvPr/>
        </p:nvSpPr>
        <p:spPr>
          <a:xfrm>
            <a:off x="5065786" y="2552757"/>
            <a:ext cx="2512765" cy="2271975"/>
          </a:xfrm>
          <a:prstGeom prst="arc">
            <a:avLst>
              <a:gd name="adj1" fmla="val 12601262"/>
              <a:gd name="adj2" fmla="val 19862053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BDF34-FBE8-42DB-B7A6-35A0D738F2AD}"/>
              </a:ext>
            </a:extLst>
          </p:cNvPr>
          <p:cNvSpPr txBox="1"/>
          <p:nvPr/>
        </p:nvSpPr>
        <p:spPr>
          <a:xfrm>
            <a:off x="4751473" y="3963597"/>
            <a:ext cx="1075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b="1" dirty="0">
                <a:solidFill>
                  <a:srgbClr val="FF0000"/>
                </a:solidFill>
              </a:rPr>
              <a:t> 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42516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3841 -0.0043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35" grpId="0"/>
      <p:bldP spid="35" grpId="1"/>
      <p:bldP spid="36" grpId="0"/>
      <p:bldP spid="38" grpId="0"/>
      <p:bldP spid="39" grpId="0"/>
      <p:bldP spid="40" grpId="0"/>
      <p:bldP spid="40" grpId="1"/>
      <p:bldP spid="41" grpId="0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7" grpId="0" animBg="1"/>
      <p:bldP spid="47" grpId="1" animBg="1"/>
      <p:bldP spid="49" grpId="0"/>
      <p:bldP spid="50" grpId="0" animBg="1"/>
      <p:bldP spid="50" grpId="1" animBg="1"/>
      <p:bldP spid="51" grpId="0"/>
      <p:bldP spid="52" grpId="0" animBg="1"/>
      <p:bldP spid="52" grpId="1" animBg="1"/>
      <p:bldP spid="53" grpId="0"/>
      <p:bldP spid="53" grpId="1"/>
      <p:bldP spid="54" grpId="0" animBg="1"/>
      <p:bldP spid="54" grpId="1" animBg="1"/>
      <p:bldP spid="55" grpId="0"/>
      <p:bldP spid="55" grpId="1"/>
      <p:bldP spid="56" grpId="0"/>
      <p:bldP spid="57" grpId="0"/>
      <p:bldP spid="58" grpId="0" animBg="1"/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/>
      <p:bldP spid="64" grpId="0" animBg="1"/>
      <p:bldP spid="64" grpId="1" animBg="1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E7C80-EE72-44B6-805E-9DB4539532A2}"/>
              </a:ext>
            </a:extLst>
          </p:cNvPr>
          <p:cNvSpPr/>
          <p:nvPr/>
        </p:nvSpPr>
        <p:spPr>
          <a:xfrm>
            <a:off x="821095" y="274960"/>
            <a:ext cx="8975024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لدى عماد حديقة، كل من طولها وعرضها يساوي 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مترًا، ويُريد إضافة 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أمتار إلى كل من الطول والعرض.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اكتب تعبيرًا يُمثّل مساحة سطح الحديقة الجديدة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89FD8-7C04-4BCA-9760-C979EF2BA1D2}"/>
              </a:ext>
            </a:extLst>
          </p:cNvPr>
          <p:cNvGrpSpPr/>
          <p:nvPr/>
        </p:nvGrpSpPr>
        <p:grpSpPr>
          <a:xfrm>
            <a:off x="968588" y="126004"/>
            <a:ext cx="11008710" cy="5773960"/>
            <a:chOff x="0" y="-10130"/>
            <a:chExt cx="5468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8AC4AD-2D64-4508-BAAC-BCED2ED7082D}"/>
                </a:ext>
              </a:extLst>
            </p:cNvPr>
            <p:cNvGrpSpPr/>
            <p:nvPr/>
          </p:nvGrpSpPr>
          <p:grpSpPr>
            <a:xfrm>
              <a:off x="0" y="50334"/>
              <a:ext cx="5468870" cy="3094807"/>
              <a:chOff x="0" y="0"/>
              <a:chExt cx="5468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CAFC39C-BFB6-416F-AB9B-AFFF5985F48A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8706C0B-7042-4E3F-BA42-71876F785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138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D4127F2-5B81-452C-8145-75D8D6593FE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A07032B3-7E62-4FF8-87D3-F817435CDCF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E42735-CB92-47B5-AF6F-8BC769C07000}"/>
              </a:ext>
            </a:extLst>
          </p:cNvPr>
          <p:cNvSpPr/>
          <p:nvPr/>
        </p:nvSpPr>
        <p:spPr>
          <a:xfrm>
            <a:off x="3545633" y="2183363"/>
            <a:ext cx="1080000" cy="108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5DA7AC-67D9-4F12-9B6D-7E82AEDFFE6C}"/>
              </a:ext>
            </a:extLst>
          </p:cNvPr>
          <p:cNvSpPr/>
          <p:nvPr/>
        </p:nvSpPr>
        <p:spPr>
          <a:xfrm>
            <a:off x="3545633" y="2183363"/>
            <a:ext cx="1080000" cy="1080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FE289D0-935E-4D49-B20F-AD860AEC552C}"/>
              </a:ext>
            </a:extLst>
          </p:cNvPr>
          <p:cNvSpPr/>
          <p:nvPr/>
        </p:nvSpPr>
        <p:spPr>
          <a:xfrm>
            <a:off x="3705625" y="3219062"/>
            <a:ext cx="48866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419460A-14C0-4D2B-A240-A7F1DECFAF84}"/>
              </a:ext>
            </a:extLst>
          </p:cNvPr>
          <p:cNvSpPr/>
          <p:nvPr/>
        </p:nvSpPr>
        <p:spPr>
          <a:xfrm>
            <a:off x="4485673" y="2461753"/>
            <a:ext cx="48866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71A4DEE-70F5-4378-B7AD-2E8A6CEB3AC5}"/>
              </a:ext>
            </a:extLst>
          </p:cNvPr>
          <p:cNvSpPr/>
          <p:nvPr/>
        </p:nvSpPr>
        <p:spPr>
          <a:xfrm>
            <a:off x="2418419" y="251817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D817C9-DD71-46D9-8105-F52D3F82BBEB}"/>
              </a:ext>
            </a:extLst>
          </p:cNvPr>
          <p:cNvSpPr/>
          <p:nvPr/>
        </p:nvSpPr>
        <p:spPr>
          <a:xfrm>
            <a:off x="218187" y="2183363"/>
            <a:ext cx="1420184" cy="14201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D4BAF3-E7CD-4997-8390-A25905C88202}"/>
              </a:ext>
            </a:extLst>
          </p:cNvPr>
          <p:cNvSpPr/>
          <p:nvPr/>
        </p:nvSpPr>
        <p:spPr>
          <a:xfrm>
            <a:off x="218187" y="2183363"/>
            <a:ext cx="1420184" cy="142018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CBEAC-0C52-47B7-9050-4B4AC7303058}"/>
              </a:ext>
            </a:extLst>
          </p:cNvPr>
          <p:cNvSpPr/>
          <p:nvPr/>
        </p:nvSpPr>
        <p:spPr>
          <a:xfrm>
            <a:off x="320898" y="3603547"/>
            <a:ext cx="99455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 +3)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0D6925-4D42-4DC3-A2B0-E3A57B088C3B}"/>
              </a:ext>
            </a:extLst>
          </p:cNvPr>
          <p:cNvSpPr/>
          <p:nvPr/>
        </p:nvSpPr>
        <p:spPr>
          <a:xfrm>
            <a:off x="1532811" y="2695842"/>
            <a:ext cx="91652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 +3)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A6E012-3912-4FF2-A9D7-FC4004D336E8}"/>
              </a:ext>
            </a:extLst>
          </p:cNvPr>
          <p:cNvSpPr/>
          <p:nvPr/>
        </p:nvSpPr>
        <p:spPr>
          <a:xfrm>
            <a:off x="402102" y="2487836"/>
            <a:ext cx="101922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الحديقة الجديدة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A27623-2F66-4F71-A1D7-B8BD1C81F145}"/>
              </a:ext>
            </a:extLst>
          </p:cNvPr>
          <p:cNvSpPr/>
          <p:nvPr/>
        </p:nvSpPr>
        <p:spPr>
          <a:xfrm>
            <a:off x="3396827" y="347297"/>
            <a:ext cx="4003736" cy="45513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21A35-48ED-452D-911D-D1F29071A184}"/>
              </a:ext>
            </a:extLst>
          </p:cNvPr>
          <p:cNvSpPr txBox="1"/>
          <p:nvPr/>
        </p:nvSpPr>
        <p:spPr>
          <a:xfrm>
            <a:off x="747239" y="1116232"/>
            <a:ext cx="4746856" cy="584775"/>
          </a:xfrm>
          <a:prstGeom prst="wedgeRectCallout">
            <a:avLst>
              <a:gd name="adj1" fmla="val 36965"/>
              <a:gd name="adj2" fmla="val -10355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يعني أن سطح الحديقة  مربع الشكل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2014E-2544-4F97-AAC4-E23E445CAC36}"/>
              </a:ext>
            </a:extLst>
          </p:cNvPr>
          <p:cNvSpPr txBox="1"/>
          <p:nvPr/>
        </p:nvSpPr>
        <p:spPr>
          <a:xfrm>
            <a:off x="6692887" y="2029286"/>
            <a:ext cx="4932218" cy="1077218"/>
          </a:xfrm>
          <a:prstGeom prst="wedgeRectCallout">
            <a:avLst>
              <a:gd name="adj1" fmla="val 9409"/>
              <a:gd name="adj2" fmla="val -12096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وبعد إضافة </a:t>
            </a:r>
            <a:r>
              <a:rPr lang="ar-BH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أمتار إلى كل من الطول والعرض يبقى سطح الحديقة  مربع الشكل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F3E3F3-3441-42CD-B4FF-2BF30A005A3E}"/>
              </a:ext>
            </a:extLst>
          </p:cNvPr>
          <p:cNvSpPr txBox="1"/>
          <p:nvPr/>
        </p:nvSpPr>
        <p:spPr>
          <a:xfrm>
            <a:off x="6181758" y="2344837"/>
            <a:ext cx="4306512" cy="584775"/>
          </a:xfrm>
          <a:prstGeom prst="wedgeRectCallout">
            <a:avLst>
              <a:gd name="adj1" fmla="val -9310"/>
              <a:gd name="adj2" fmla="val -3402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المربع = طول الضلع × نفسه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AFFDA-79EC-45F9-AC46-495B4023A6C9}"/>
              </a:ext>
            </a:extLst>
          </p:cNvPr>
          <p:cNvSpPr txBox="1"/>
          <p:nvPr/>
        </p:nvSpPr>
        <p:spPr>
          <a:xfrm>
            <a:off x="8345369" y="2343087"/>
            <a:ext cx="2109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المربع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C13DA2-88F0-4C20-8D23-A568377A1A60}"/>
              </a:ext>
            </a:extLst>
          </p:cNvPr>
          <p:cNvSpPr txBox="1"/>
          <p:nvPr/>
        </p:nvSpPr>
        <p:spPr>
          <a:xfrm>
            <a:off x="5683628" y="2343085"/>
            <a:ext cx="27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طول الضلع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نفسه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5C5934-3FAA-428F-A3CD-44D43E17123C}"/>
              </a:ext>
            </a:extLst>
          </p:cNvPr>
          <p:cNvSpPr txBox="1"/>
          <p:nvPr/>
        </p:nvSpPr>
        <p:spPr>
          <a:xfrm>
            <a:off x="7170541" y="2349069"/>
            <a:ext cx="1103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 × ل</a:t>
            </a:r>
            <a:endParaRPr lang="ar-SA" sz="36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62741E-595D-42D4-8729-44695ACAB411}"/>
              </a:ext>
            </a:extLst>
          </p:cNvPr>
          <p:cNvSpPr txBox="1"/>
          <p:nvPr/>
        </p:nvSpPr>
        <p:spPr>
          <a:xfrm>
            <a:off x="7679671" y="2343085"/>
            <a:ext cx="596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36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D3583C-7AE4-4818-B77E-35DE6F9D2205}"/>
              </a:ext>
            </a:extLst>
          </p:cNvPr>
          <p:cNvSpPr txBox="1"/>
          <p:nvPr/>
        </p:nvSpPr>
        <p:spPr>
          <a:xfrm>
            <a:off x="8345369" y="3275688"/>
            <a:ext cx="632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 =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C9E7B9-CA3E-4AF4-997C-F6AF730A425A}"/>
              </a:ext>
            </a:extLst>
          </p:cNvPr>
          <p:cNvSpPr txBox="1"/>
          <p:nvPr/>
        </p:nvSpPr>
        <p:spPr>
          <a:xfrm>
            <a:off x="7026576" y="3271540"/>
            <a:ext cx="1233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6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A14F66-125B-4049-925B-CC349DD1DDAF}"/>
              </a:ext>
            </a:extLst>
          </p:cNvPr>
          <p:cNvSpPr/>
          <p:nvPr/>
        </p:nvSpPr>
        <p:spPr>
          <a:xfrm>
            <a:off x="7069751" y="3240812"/>
            <a:ext cx="1275618" cy="55984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D848F-A34C-4A53-9E5B-E0D457B32E6D}"/>
              </a:ext>
            </a:extLst>
          </p:cNvPr>
          <p:cNvSpPr txBox="1"/>
          <p:nvPr/>
        </p:nvSpPr>
        <p:spPr>
          <a:xfrm>
            <a:off x="3806674" y="3349994"/>
            <a:ext cx="2618509" cy="584775"/>
          </a:xfrm>
          <a:prstGeom prst="wedgeRectCallout">
            <a:avLst>
              <a:gd name="adj1" fmla="val 72248"/>
              <a:gd name="adj2" fmla="val -1844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16588-CB69-4E81-897F-3CEF9F5B710C}"/>
              </a:ext>
            </a:extLst>
          </p:cNvPr>
          <p:cNvSpPr/>
          <p:nvPr/>
        </p:nvSpPr>
        <p:spPr>
          <a:xfrm>
            <a:off x="7859448" y="3195941"/>
            <a:ext cx="174199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02C702B9-4679-47F5-95F2-CA8730962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369" y="4021400"/>
            <a:ext cx="3946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9BDC71A9-C9D8-4802-B750-BBE514D64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489" y="4021400"/>
            <a:ext cx="62459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ل</a:t>
            </a:r>
            <a:r>
              <a:rPr lang="ar-BH" sz="3600" baseline="30000" dirty="0"/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1625F8-02D6-40A6-A326-70016B8E4474}"/>
              </a:ext>
            </a:extLst>
          </p:cNvPr>
          <p:cNvSpPr/>
          <p:nvPr/>
        </p:nvSpPr>
        <p:spPr>
          <a:xfrm>
            <a:off x="7651678" y="3218769"/>
            <a:ext cx="191586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6AABABA5-9A83-43A1-8476-822A9806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965" y="4021400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b="1" dirty="0">
                <a:solidFill>
                  <a:srgbClr val="FF0000"/>
                </a:solidFill>
              </a:rPr>
              <a:t>+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EB2E52-FA88-4D5B-BBD2-450285AA2949}"/>
              </a:ext>
            </a:extLst>
          </p:cNvPr>
          <p:cNvSpPr/>
          <p:nvPr/>
        </p:nvSpPr>
        <p:spPr>
          <a:xfrm>
            <a:off x="7457917" y="3216140"/>
            <a:ext cx="186077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2796497-C6F6-4539-9701-46C39516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614" y="4021400"/>
            <a:ext cx="7086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+ 9</a:t>
            </a:r>
            <a:endParaRPr lang="ar-BH" sz="3600" baseline="30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F99104-8DC2-4A3F-9C52-66A18CB34678}"/>
              </a:ext>
            </a:extLst>
          </p:cNvPr>
          <p:cNvSpPr/>
          <p:nvPr/>
        </p:nvSpPr>
        <p:spPr>
          <a:xfrm>
            <a:off x="7457917" y="3226114"/>
            <a:ext cx="585352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C43DEA7B-D04F-43AC-BF97-35C73857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351" y="4021400"/>
            <a:ext cx="13981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2</a:t>
            </a:r>
            <a:r>
              <a:rPr lang="ar-BH" sz="3600" dirty="0"/>
              <a:t>× ل × 3</a:t>
            </a:r>
            <a:endParaRPr lang="ar-BH" sz="3600" baseline="30000" dirty="0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3EF41B06-48B2-4E5F-AC96-CBBFE5B0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389" y="4021400"/>
            <a:ext cx="7802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6ل</a:t>
            </a:r>
            <a:endParaRPr lang="ar-BH" sz="3600" baseline="30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0864DF-438E-4B8E-854E-77BE77FBADDC}"/>
              </a:ext>
            </a:extLst>
          </p:cNvPr>
          <p:cNvSpPr txBox="1"/>
          <p:nvPr/>
        </p:nvSpPr>
        <p:spPr>
          <a:xfrm>
            <a:off x="1959430" y="4720111"/>
            <a:ext cx="9728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الذي يُمثّل مساحة الحديقة الجديدة :  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</a:t>
            </a:r>
            <a:r>
              <a:rPr lang="ar-BH" sz="36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+ 6ل + 9) وحدة مربعة</a:t>
            </a:r>
            <a:endParaRPr lang="ar-BH" sz="3600" baseline="300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79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6485 -0.0009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8" grpId="0" animBg="1"/>
      <p:bldP spid="69" grpId="0"/>
      <p:bldP spid="70" grpId="0"/>
      <p:bldP spid="9" grpId="0" animBg="1"/>
      <p:bldP spid="14" grpId="0" animBg="1"/>
      <p:bldP spid="15" grpId="0" animBg="1"/>
      <p:bldP spid="17" grpId="0"/>
      <p:bldP spid="18" grpId="0"/>
      <p:bldP spid="19" grpId="0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 animBg="1"/>
      <p:bldP spid="36" grpId="1" animBg="1"/>
      <p:bldP spid="37" grpId="0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/>
      <p:bldP spid="41" grpId="1"/>
      <p:bldP spid="42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6B9CB3-5FCA-41BC-AE63-4BCCC4840F62}"/>
              </a:ext>
            </a:extLst>
          </p:cNvPr>
          <p:cNvSpPr/>
          <p:nvPr/>
        </p:nvSpPr>
        <p:spPr>
          <a:xfrm>
            <a:off x="161034" y="246967"/>
            <a:ext cx="9543451" cy="57400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 مما يأتي يُمثّل مساحة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دائرة نصف قطرها (س + ٤) سم بالسنتيمترات المربعة؟</a:t>
            </a:r>
          </a:p>
          <a:p>
            <a:pPr algn="r" rtl="1"/>
            <a:endParaRPr lang="ar-BH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)</a:t>
            </a: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(س + ٤)</a:t>
            </a:r>
            <a:r>
              <a:rPr lang="ar-BH" sz="3600" baseline="40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  <a:p>
            <a:pPr algn="r" rtl="1">
              <a:lnSpc>
                <a:spcPct val="20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ب)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ط(س + 4)</a:t>
            </a:r>
          </a:p>
          <a:p>
            <a:pPr algn="r" rtl="1">
              <a:lnSpc>
                <a:spcPct val="20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جـ)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 س</a:t>
            </a:r>
            <a:r>
              <a:rPr lang="ar-BH" sz="3600" baseline="30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+ 8ط س + 16ط</a:t>
            </a:r>
          </a:p>
          <a:p>
            <a:pPr algn="r" rtl="1">
              <a:lnSpc>
                <a:spcPct val="20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 )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 س</a:t>
            </a:r>
            <a:r>
              <a:rPr lang="ar-BH" sz="3600" baseline="30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+ 16ط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041BF9-D1A9-4655-B66C-83FFEF91C095}"/>
              </a:ext>
            </a:extLst>
          </p:cNvPr>
          <p:cNvGrpSpPr/>
          <p:nvPr/>
        </p:nvGrpSpPr>
        <p:grpSpPr>
          <a:xfrm>
            <a:off x="1017198" y="118273"/>
            <a:ext cx="11013767" cy="5737317"/>
            <a:chOff x="1129170" y="248907"/>
            <a:chExt cx="11013767" cy="57373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95982D-7BC4-47E5-B0E1-F03F12C0A0C9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26C7A1-3338-43B9-8FA7-69DC82335A4A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BDF7634-D307-42EE-8CC7-1128DD3DB82A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3C6E4E2-A29A-4B67-8034-7FAC795B2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F5C92FA-0ECD-4D22-9E62-C849CADAC9C1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14F724A-1BE8-4717-AF86-99EA881B90D8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70DB617-42E5-424E-8CAF-EF219668431F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" name="Text Box 42">
                  <a:extLst>
                    <a:ext uri="{FF2B5EF4-FFF2-40B4-BE49-F238E27FC236}">
                      <a16:creationId xmlns:a16="http://schemas.microsoft.com/office/drawing/2014/main" id="{3D3F7B8E-32A0-4AF1-9F50-5CEF664E8E79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" name="سداسي 3">
              <a:extLst>
                <a:ext uri="{FF2B5EF4-FFF2-40B4-BE49-F238E27FC236}">
                  <a16:creationId xmlns:a16="http://schemas.microsoft.com/office/drawing/2014/main" id="{BDB69DF8-A309-4113-98F4-19753BEB2BEE}"/>
                </a:ext>
              </a:extLst>
            </p:cNvPr>
            <p:cNvSpPr/>
            <p:nvPr/>
          </p:nvSpPr>
          <p:spPr>
            <a:xfrm>
              <a:off x="10889008" y="1305291"/>
              <a:ext cx="1251953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دقيقتان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1CABEF7-1FCF-4375-892F-471EFFEA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" y="1054629"/>
            <a:ext cx="2046408" cy="2185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38A359-2D38-48E9-8B15-560CCDD4BDB2}"/>
              </a:ext>
            </a:extLst>
          </p:cNvPr>
          <p:cNvSpPr txBox="1"/>
          <p:nvPr/>
        </p:nvSpPr>
        <p:spPr>
          <a:xfrm>
            <a:off x="1761832" y="1165256"/>
            <a:ext cx="3629596" cy="954107"/>
          </a:xfrm>
          <a:prstGeom prst="wedgeRectCallout">
            <a:avLst>
              <a:gd name="adj1" fmla="val -63999"/>
              <a:gd name="adj2" fmla="val -66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الدائرة = ط × مربع نصف قطرها</a:t>
            </a:r>
          </a:p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	  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 = ط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r>
              <a:rPr lang="ar-BH" sz="32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24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F55B0B-4C72-4348-813F-CC80BF748A4A}"/>
              </a:ext>
            </a:extLst>
          </p:cNvPr>
          <p:cNvGrpSpPr/>
          <p:nvPr/>
        </p:nvGrpSpPr>
        <p:grpSpPr>
          <a:xfrm>
            <a:off x="316726" y="3350425"/>
            <a:ext cx="2015928" cy="2004002"/>
            <a:chOff x="316726" y="3350425"/>
            <a:chExt cx="2015928" cy="20040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014864-B5C8-4126-8BD1-A06F69CB8A95}"/>
                </a:ext>
              </a:extLst>
            </p:cNvPr>
            <p:cNvSpPr/>
            <p:nvPr/>
          </p:nvSpPr>
          <p:spPr>
            <a:xfrm>
              <a:off x="316726" y="3350425"/>
              <a:ext cx="2004002" cy="200400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E98813-2097-431F-BD44-2A4FED57A4C5}"/>
                </a:ext>
              </a:extLst>
            </p:cNvPr>
            <p:cNvCxnSpPr/>
            <p:nvPr/>
          </p:nvCxnSpPr>
          <p:spPr>
            <a:xfrm flipH="1">
              <a:off x="1318727" y="4352426"/>
              <a:ext cx="1013927" cy="0"/>
            </a:xfrm>
            <a:prstGeom prst="line">
              <a:avLst/>
            </a:prstGeom>
            <a:ln w="2857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0308C-6684-4E57-8722-9CFF483B68E3}"/>
                </a:ext>
              </a:extLst>
            </p:cNvPr>
            <p:cNvSpPr txBox="1"/>
            <p:nvPr/>
          </p:nvSpPr>
          <p:spPr>
            <a:xfrm>
              <a:off x="1290912" y="3800228"/>
              <a:ext cx="72813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نق</a:t>
              </a:r>
              <a:endParaRPr lang="ar-BH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4F4075ED-9985-4105-A0CE-DC101CB50B2F}"/>
              </a:ext>
            </a:extLst>
          </p:cNvPr>
          <p:cNvSpPr/>
          <p:nvPr/>
        </p:nvSpPr>
        <p:spPr>
          <a:xfrm>
            <a:off x="9209318" y="4217436"/>
            <a:ext cx="540000" cy="541174"/>
          </a:xfrm>
          <a:prstGeom prst="ellipse">
            <a:avLst/>
          </a:prstGeom>
          <a:noFill/>
          <a:ln w="28575"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718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6B9CB3-5FCA-41BC-AE63-4BCCC4840F62}"/>
              </a:ext>
            </a:extLst>
          </p:cNvPr>
          <p:cNvSpPr/>
          <p:nvPr/>
        </p:nvSpPr>
        <p:spPr>
          <a:xfrm>
            <a:off x="4802905" y="246967"/>
            <a:ext cx="47692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كل مما يأتي:</a:t>
            </a:r>
            <a:endParaRPr lang="en-US" altLang="en-US" sz="36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041BF9-D1A9-4655-B66C-83FFEF91C095}"/>
              </a:ext>
            </a:extLst>
          </p:cNvPr>
          <p:cNvGrpSpPr/>
          <p:nvPr/>
        </p:nvGrpSpPr>
        <p:grpSpPr>
          <a:xfrm>
            <a:off x="1026529" y="108942"/>
            <a:ext cx="11013767" cy="5737317"/>
            <a:chOff x="1129170" y="248907"/>
            <a:chExt cx="11013767" cy="57373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95982D-7BC4-47E5-B0E1-F03F12C0A0C9}"/>
                </a:ext>
              </a:extLst>
            </p:cNvPr>
            <p:cNvGrpSpPr/>
            <p:nvPr/>
          </p:nvGrpSpPr>
          <p:grpSpPr>
            <a:xfrm>
              <a:off x="1129170" y="248907"/>
              <a:ext cx="11013767" cy="5737317"/>
              <a:chOff x="914565" y="248907"/>
              <a:chExt cx="11013767" cy="573731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26C7A1-3338-43B9-8FA7-69DC82335A4A}"/>
                  </a:ext>
                </a:extLst>
              </p:cNvPr>
              <p:cNvGrpSpPr/>
              <p:nvPr/>
            </p:nvGrpSpPr>
            <p:grpSpPr>
              <a:xfrm>
                <a:off x="914565" y="279272"/>
                <a:ext cx="11013767" cy="5706952"/>
                <a:chOff x="0" y="-1"/>
                <a:chExt cx="5471381" cy="3118653"/>
              </a:xfrm>
              <a:solidFill>
                <a:srgbClr val="00B0F0"/>
              </a:solidFill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BDF7634-D307-42EE-8CC7-1128DD3DB82A}"/>
                    </a:ext>
                  </a:extLst>
                </p:cNvPr>
                <p:cNvCxnSpPr/>
                <p:nvPr/>
              </p:nvCxnSpPr>
              <p:spPr>
                <a:xfrm flipH="1">
                  <a:off x="0" y="0"/>
                  <a:ext cx="4496499" cy="0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3C6E4E2-A29A-4B67-8034-7FAC795B2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1381" y="419349"/>
                  <a:ext cx="0" cy="2699303"/>
                </a:xfrm>
                <a:prstGeom prst="line">
                  <a:avLst/>
                </a:prstGeom>
                <a:grpFill/>
                <a:ln w="38100"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4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F5C92FA-0ECD-4D22-9E62-C849CADAC9C1}"/>
                    </a:ext>
                  </a:extLst>
                </p:cNvPr>
                <p:cNvSpPr/>
                <p:nvPr/>
              </p:nvSpPr>
              <p:spPr>
                <a:xfrm>
                  <a:off x="4224250" y="-1"/>
                  <a:ext cx="1244619" cy="555547"/>
                </a:xfrm>
                <a:custGeom>
                  <a:avLst/>
                  <a:gdLst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2180 w 1082180"/>
                    <a:gd name="connsiteY0" fmla="*/ 3825380 h 3825380"/>
                    <a:gd name="connsiteX1" fmla="*/ 1082180 w 1082180"/>
                    <a:gd name="connsiteY1" fmla="*/ 83890 h 3825380"/>
                    <a:gd name="connsiteX2" fmla="*/ 989901 w 1082180"/>
                    <a:gd name="connsiteY2" fmla="*/ 0 h 3825380"/>
                    <a:gd name="connsiteX3" fmla="*/ 0 w 1082180"/>
                    <a:gd name="connsiteY3" fmla="*/ 0 h 3825380"/>
                    <a:gd name="connsiteX4" fmla="*/ 109057 w 1082180"/>
                    <a:gd name="connsiteY4" fmla="*/ 167780 h 3825380"/>
                    <a:gd name="connsiteX5" fmla="*/ 192947 w 1082180"/>
                    <a:gd name="connsiteY5" fmla="*/ 302004 h 3825380"/>
                    <a:gd name="connsiteX6" fmla="*/ 1006679 w 1082180"/>
                    <a:gd name="connsiteY6" fmla="*/ 318782 h 3825380"/>
                    <a:gd name="connsiteX7" fmla="*/ 1082180 w 1082180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908 w 1083908"/>
                    <a:gd name="connsiteY0" fmla="*/ 3825380 h 3825380"/>
                    <a:gd name="connsiteX1" fmla="*/ 1083908 w 1083908"/>
                    <a:gd name="connsiteY1" fmla="*/ 83890 h 3825380"/>
                    <a:gd name="connsiteX2" fmla="*/ 991629 w 1083908"/>
                    <a:gd name="connsiteY2" fmla="*/ 0 h 3825380"/>
                    <a:gd name="connsiteX3" fmla="*/ 1728 w 1083908"/>
                    <a:gd name="connsiteY3" fmla="*/ 0 h 3825380"/>
                    <a:gd name="connsiteX4" fmla="*/ 110785 w 1083908"/>
                    <a:gd name="connsiteY4" fmla="*/ 167780 h 3825380"/>
                    <a:gd name="connsiteX5" fmla="*/ 194675 w 1083908"/>
                    <a:gd name="connsiteY5" fmla="*/ 302004 h 3825380"/>
                    <a:gd name="connsiteX6" fmla="*/ 1008407 w 1083908"/>
                    <a:gd name="connsiteY6" fmla="*/ 318782 h 3825380"/>
                    <a:gd name="connsiteX7" fmla="*/ 1083908 w 1083908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4"/>
                    <a:gd name="connsiteY0" fmla="*/ 3825380 h 3825380"/>
                    <a:gd name="connsiteX1" fmla="*/ 1083554 w 1083554"/>
                    <a:gd name="connsiteY1" fmla="*/ 83890 h 3825380"/>
                    <a:gd name="connsiteX2" fmla="*/ 991275 w 1083554"/>
                    <a:gd name="connsiteY2" fmla="*/ 0 h 3825380"/>
                    <a:gd name="connsiteX3" fmla="*/ 1374 w 1083554"/>
                    <a:gd name="connsiteY3" fmla="*/ 0 h 3825380"/>
                    <a:gd name="connsiteX4" fmla="*/ 110431 w 1083554"/>
                    <a:gd name="connsiteY4" fmla="*/ 167780 h 3825380"/>
                    <a:gd name="connsiteX5" fmla="*/ 194321 w 1083554"/>
                    <a:gd name="connsiteY5" fmla="*/ 302004 h 3825380"/>
                    <a:gd name="connsiteX6" fmla="*/ 1008053 w 1083554"/>
                    <a:gd name="connsiteY6" fmla="*/ 318782 h 3825380"/>
                    <a:gd name="connsiteX7" fmla="*/ 1083554 w 1083554"/>
                    <a:gd name="connsiteY7" fmla="*/ 385894 h 3825380"/>
                    <a:gd name="connsiteX0" fmla="*/ 1083554 w 1083557"/>
                    <a:gd name="connsiteY0" fmla="*/ 3825380 h 3825380"/>
                    <a:gd name="connsiteX1" fmla="*/ 1083554 w 1083557"/>
                    <a:gd name="connsiteY1" fmla="*/ 83890 h 3825380"/>
                    <a:gd name="connsiteX2" fmla="*/ 991275 w 1083557"/>
                    <a:gd name="connsiteY2" fmla="*/ 0 h 3825380"/>
                    <a:gd name="connsiteX3" fmla="*/ 1374 w 1083557"/>
                    <a:gd name="connsiteY3" fmla="*/ 0 h 3825380"/>
                    <a:gd name="connsiteX4" fmla="*/ 110431 w 1083557"/>
                    <a:gd name="connsiteY4" fmla="*/ 167780 h 3825380"/>
                    <a:gd name="connsiteX5" fmla="*/ 194321 w 1083557"/>
                    <a:gd name="connsiteY5" fmla="*/ 302004 h 3825380"/>
                    <a:gd name="connsiteX6" fmla="*/ 1008053 w 1083557"/>
                    <a:gd name="connsiteY6" fmla="*/ 318782 h 3825380"/>
                    <a:gd name="connsiteX7" fmla="*/ 1083554 w 1083557"/>
                    <a:gd name="connsiteY7" fmla="*/ 385894 h 3825380"/>
                    <a:gd name="connsiteX0" fmla="*/ 1083554 w 1083557"/>
                    <a:gd name="connsiteY0" fmla="*/ 83890 h 385894"/>
                    <a:gd name="connsiteX1" fmla="*/ 991275 w 1083557"/>
                    <a:gd name="connsiteY1" fmla="*/ 0 h 385894"/>
                    <a:gd name="connsiteX2" fmla="*/ 1374 w 1083557"/>
                    <a:gd name="connsiteY2" fmla="*/ 0 h 385894"/>
                    <a:gd name="connsiteX3" fmla="*/ 110431 w 1083557"/>
                    <a:gd name="connsiteY3" fmla="*/ 167780 h 385894"/>
                    <a:gd name="connsiteX4" fmla="*/ 194321 w 1083557"/>
                    <a:gd name="connsiteY4" fmla="*/ 302004 h 385894"/>
                    <a:gd name="connsiteX5" fmla="*/ 1008053 w 1083557"/>
                    <a:gd name="connsiteY5" fmla="*/ 318782 h 385894"/>
                    <a:gd name="connsiteX6" fmla="*/ 1083554 w 1083557"/>
                    <a:gd name="connsiteY6" fmla="*/ 385894 h 385894"/>
                    <a:gd name="connsiteX0" fmla="*/ 1083554 w 1083560"/>
                    <a:gd name="connsiteY0" fmla="*/ 83890 h 385894"/>
                    <a:gd name="connsiteX1" fmla="*/ 991275 w 1083560"/>
                    <a:gd name="connsiteY1" fmla="*/ 0 h 385894"/>
                    <a:gd name="connsiteX2" fmla="*/ 1374 w 1083560"/>
                    <a:gd name="connsiteY2" fmla="*/ 0 h 385894"/>
                    <a:gd name="connsiteX3" fmla="*/ 110431 w 1083560"/>
                    <a:gd name="connsiteY3" fmla="*/ 167780 h 385894"/>
                    <a:gd name="connsiteX4" fmla="*/ 194321 w 1083560"/>
                    <a:gd name="connsiteY4" fmla="*/ 302004 h 385894"/>
                    <a:gd name="connsiteX5" fmla="*/ 1008053 w 1083560"/>
                    <a:gd name="connsiteY5" fmla="*/ 318782 h 385894"/>
                    <a:gd name="connsiteX6" fmla="*/ 1083557 w 1083560"/>
                    <a:gd name="connsiteY6" fmla="*/ 385894 h 385894"/>
                    <a:gd name="connsiteX0" fmla="*/ 1083554 w 1083563"/>
                    <a:gd name="connsiteY0" fmla="*/ 83890 h 323317"/>
                    <a:gd name="connsiteX1" fmla="*/ 991275 w 1083563"/>
                    <a:gd name="connsiteY1" fmla="*/ 0 h 323317"/>
                    <a:gd name="connsiteX2" fmla="*/ 1374 w 1083563"/>
                    <a:gd name="connsiteY2" fmla="*/ 0 h 323317"/>
                    <a:gd name="connsiteX3" fmla="*/ 110431 w 1083563"/>
                    <a:gd name="connsiteY3" fmla="*/ 167780 h 323317"/>
                    <a:gd name="connsiteX4" fmla="*/ 194321 w 1083563"/>
                    <a:gd name="connsiteY4" fmla="*/ 302004 h 323317"/>
                    <a:gd name="connsiteX5" fmla="*/ 1008053 w 1083563"/>
                    <a:gd name="connsiteY5" fmla="*/ 318782 h 323317"/>
                    <a:gd name="connsiteX6" fmla="*/ 1083560 w 1083563"/>
                    <a:gd name="connsiteY6" fmla="*/ 88432 h 323317"/>
                    <a:gd name="connsiteX0" fmla="*/ 1083554 w 1083560"/>
                    <a:gd name="connsiteY0" fmla="*/ 83890 h 318782"/>
                    <a:gd name="connsiteX1" fmla="*/ 991275 w 1083560"/>
                    <a:gd name="connsiteY1" fmla="*/ 0 h 318782"/>
                    <a:gd name="connsiteX2" fmla="*/ 1374 w 1083560"/>
                    <a:gd name="connsiteY2" fmla="*/ 0 h 318782"/>
                    <a:gd name="connsiteX3" fmla="*/ 110431 w 1083560"/>
                    <a:gd name="connsiteY3" fmla="*/ 167780 h 318782"/>
                    <a:gd name="connsiteX4" fmla="*/ 194321 w 1083560"/>
                    <a:gd name="connsiteY4" fmla="*/ 302004 h 318782"/>
                    <a:gd name="connsiteX5" fmla="*/ 1008053 w 1083560"/>
                    <a:gd name="connsiteY5" fmla="*/ 318782 h 318782"/>
                    <a:gd name="connsiteX6" fmla="*/ 1052712 w 1083560"/>
                    <a:gd name="connsiteY6" fmla="*/ 220275 h 318782"/>
                    <a:gd name="connsiteX7" fmla="*/ 1083560 w 1083560"/>
                    <a:gd name="connsiteY7" fmla="*/ 88432 h 318782"/>
                    <a:gd name="connsiteX0" fmla="*/ 1083554 w 1085764"/>
                    <a:gd name="connsiteY0" fmla="*/ 83890 h 413929"/>
                    <a:gd name="connsiteX1" fmla="*/ 991275 w 1085764"/>
                    <a:gd name="connsiteY1" fmla="*/ 0 h 413929"/>
                    <a:gd name="connsiteX2" fmla="*/ 1374 w 1085764"/>
                    <a:gd name="connsiteY2" fmla="*/ 0 h 413929"/>
                    <a:gd name="connsiteX3" fmla="*/ 110431 w 1085764"/>
                    <a:gd name="connsiteY3" fmla="*/ 167780 h 413929"/>
                    <a:gd name="connsiteX4" fmla="*/ 194321 w 1085764"/>
                    <a:gd name="connsiteY4" fmla="*/ 302004 h 413929"/>
                    <a:gd name="connsiteX5" fmla="*/ 1008053 w 1085764"/>
                    <a:gd name="connsiteY5" fmla="*/ 318782 h 413929"/>
                    <a:gd name="connsiteX6" fmla="*/ 1062960 w 1085764"/>
                    <a:gd name="connsiteY6" fmla="*/ 407260 h 413929"/>
                    <a:gd name="connsiteX7" fmla="*/ 1083560 w 1085764"/>
                    <a:gd name="connsiteY7" fmla="*/ 88432 h 413929"/>
                    <a:gd name="connsiteX0" fmla="*/ 1083554 w 1091947"/>
                    <a:gd name="connsiteY0" fmla="*/ 83890 h 413929"/>
                    <a:gd name="connsiteX1" fmla="*/ 991275 w 1091947"/>
                    <a:gd name="connsiteY1" fmla="*/ 0 h 413929"/>
                    <a:gd name="connsiteX2" fmla="*/ 1374 w 1091947"/>
                    <a:gd name="connsiteY2" fmla="*/ 0 h 413929"/>
                    <a:gd name="connsiteX3" fmla="*/ 110431 w 1091947"/>
                    <a:gd name="connsiteY3" fmla="*/ 167780 h 413929"/>
                    <a:gd name="connsiteX4" fmla="*/ 194321 w 1091947"/>
                    <a:gd name="connsiteY4" fmla="*/ 302004 h 413929"/>
                    <a:gd name="connsiteX5" fmla="*/ 1008053 w 1091947"/>
                    <a:gd name="connsiteY5" fmla="*/ 318782 h 413929"/>
                    <a:gd name="connsiteX6" fmla="*/ 1062960 w 1091947"/>
                    <a:gd name="connsiteY6" fmla="*/ 407260 h 413929"/>
                    <a:gd name="connsiteX7" fmla="*/ 1083560 w 1091947"/>
                    <a:gd name="connsiteY7" fmla="*/ 88432 h 413929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62960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112820"/>
                    <a:gd name="connsiteY0" fmla="*/ 83890 h 407260"/>
                    <a:gd name="connsiteX1" fmla="*/ 991275 w 1112820"/>
                    <a:gd name="connsiteY1" fmla="*/ 0 h 407260"/>
                    <a:gd name="connsiteX2" fmla="*/ 1374 w 1112820"/>
                    <a:gd name="connsiteY2" fmla="*/ 0 h 407260"/>
                    <a:gd name="connsiteX3" fmla="*/ 110431 w 1112820"/>
                    <a:gd name="connsiteY3" fmla="*/ 167780 h 407260"/>
                    <a:gd name="connsiteX4" fmla="*/ 194321 w 1112820"/>
                    <a:gd name="connsiteY4" fmla="*/ 302004 h 407260"/>
                    <a:gd name="connsiteX5" fmla="*/ 1008053 w 1112820"/>
                    <a:gd name="connsiteY5" fmla="*/ 318782 h 407260"/>
                    <a:gd name="connsiteX6" fmla="*/ 1091947 w 1112820"/>
                    <a:gd name="connsiteY6" fmla="*/ 407260 h 407260"/>
                    <a:gd name="connsiteX7" fmla="*/ 1083560 w 1112820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91947"/>
                    <a:gd name="connsiteY0" fmla="*/ 83890 h 407260"/>
                    <a:gd name="connsiteX1" fmla="*/ 991275 w 1091947"/>
                    <a:gd name="connsiteY1" fmla="*/ 0 h 407260"/>
                    <a:gd name="connsiteX2" fmla="*/ 1374 w 1091947"/>
                    <a:gd name="connsiteY2" fmla="*/ 0 h 407260"/>
                    <a:gd name="connsiteX3" fmla="*/ 110431 w 1091947"/>
                    <a:gd name="connsiteY3" fmla="*/ 167780 h 407260"/>
                    <a:gd name="connsiteX4" fmla="*/ 194321 w 1091947"/>
                    <a:gd name="connsiteY4" fmla="*/ 302004 h 407260"/>
                    <a:gd name="connsiteX5" fmla="*/ 1008053 w 1091947"/>
                    <a:gd name="connsiteY5" fmla="*/ 318782 h 407260"/>
                    <a:gd name="connsiteX6" fmla="*/ 1091947 w 1091947"/>
                    <a:gd name="connsiteY6" fmla="*/ 407260 h 407260"/>
                    <a:gd name="connsiteX7" fmla="*/ 1083560 w 1091947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76574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88432 h 407260"/>
                    <a:gd name="connsiteX0" fmla="*/ 1083554 w 1083560"/>
                    <a:gd name="connsiteY0" fmla="*/ 83890 h 407260"/>
                    <a:gd name="connsiteX1" fmla="*/ 991275 w 1083560"/>
                    <a:gd name="connsiteY1" fmla="*/ 0 h 407260"/>
                    <a:gd name="connsiteX2" fmla="*/ 1374 w 1083560"/>
                    <a:gd name="connsiteY2" fmla="*/ 0 h 407260"/>
                    <a:gd name="connsiteX3" fmla="*/ 110431 w 1083560"/>
                    <a:gd name="connsiteY3" fmla="*/ 167780 h 407260"/>
                    <a:gd name="connsiteX4" fmla="*/ 194321 w 1083560"/>
                    <a:gd name="connsiteY4" fmla="*/ 302004 h 407260"/>
                    <a:gd name="connsiteX5" fmla="*/ 1008053 w 1083560"/>
                    <a:gd name="connsiteY5" fmla="*/ 318782 h 407260"/>
                    <a:gd name="connsiteX6" fmla="*/ 1083560 w 1083560"/>
                    <a:gd name="connsiteY6" fmla="*/ 407260 h 407260"/>
                    <a:gd name="connsiteX7" fmla="*/ 1083560 w 1083560"/>
                    <a:gd name="connsiteY7" fmla="*/ 78181 h 40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560" h="407260">
                      <a:moveTo>
                        <a:pt x="1083554" y="83890"/>
                      </a:moveTo>
                      <a:cubicBezTo>
                        <a:pt x="1050232" y="14945"/>
                        <a:pt x="1032282" y="12594"/>
                        <a:pt x="991275" y="0"/>
                      </a:cubicBezTo>
                      <a:lnTo>
                        <a:pt x="1374" y="0"/>
                      </a:lnTo>
                      <a:cubicBezTo>
                        <a:pt x="-13508" y="7260"/>
                        <a:pt x="97145" y="-850"/>
                        <a:pt x="110431" y="167780"/>
                      </a:cubicBezTo>
                      <a:cubicBezTo>
                        <a:pt x="123024" y="286802"/>
                        <a:pt x="186870" y="300808"/>
                        <a:pt x="194321" y="302004"/>
                      </a:cubicBezTo>
                      <a:lnTo>
                        <a:pt x="1008053" y="318782"/>
                      </a:lnTo>
                      <a:cubicBezTo>
                        <a:pt x="1038379" y="328225"/>
                        <a:pt x="1070978" y="350785"/>
                        <a:pt x="1083560" y="407260"/>
                      </a:cubicBezTo>
                      <a:cubicBezTo>
                        <a:pt x="1083343" y="297118"/>
                        <a:pt x="1078419" y="100155"/>
                        <a:pt x="1083560" y="78181"/>
                      </a:cubicBezTo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14F724A-1BE8-4717-AF86-99EA881B90D8}"/>
                  </a:ext>
                </a:extLst>
              </p:cNvPr>
              <p:cNvGrpSpPr/>
              <p:nvPr/>
            </p:nvGrpSpPr>
            <p:grpSpPr>
              <a:xfrm>
                <a:off x="9726618" y="248907"/>
                <a:ext cx="2084116" cy="777558"/>
                <a:chOff x="-22393" y="62059"/>
                <a:chExt cx="1145856" cy="427838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70DB617-42E5-424E-8CAF-EF219668431F}"/>
                    </a:ext>
                  </a:extLst>
                </p:cNvPr>
                <p:cNvSpPr/>
                <p:nvPr/>
              </p:nvSpPr>
              <p:spPr>
                <a:xfrm>
                  <a:off x="819150" y="133350"/>
                  <a:ext cx="189544" cy="20133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" name="Text Box 42">
                  <a:extLst>
                    <a:ext uri="{FF2B5EF4-FFF2-40B4-BE49-F238E27FC236}">
                      <a16:creationId xmlns:a16="http://schemas.microsoft.com/office/drawing/2014/main" id="{3D3F7B8E-32A0-4AF1-9F50-5CEF664E8E79}"/>
                    </a:ext>
                  </a:extLst>
                </p:cNvPr>
                <p:cNvSpPr txBox="1"/>
                <p:nvPr/>
              </p:nvSpPr>
              <p:spPr>
                <a:xfrm>
                  <a:off x="-22393" y="62059"/>
                  <a:ext cx="1145856" cy="4278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 rtl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  <a:sym typeface="Wingdings 2" panose="05020102010507070707" pitchFamily="18" charset="2"/>
                    </a:rPr>
                    <a:t></a:t>
                  </a:r>
                  <a:r>
                    <a:rPr lang="ar-SA" sz="4400" dirty="0"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   </a:t>
                  </a:r>
                  <a:r>
                    <a:rPr lang="ar-BH" sz="4400" dirty="0">
                      <a:ln w="10160" cap="flat" cmpd="sng" algn="ctr">
                        <a:noFill/>
                        <a:prstDash val="solid"/>
                        <a:round/>
                      </a:ln>
                      <a:solidFill>
                        <a:schemeClr val="bg1"/>
                      </a:solidFill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تدريب</a:t>
                  </a:r>
                  <a:endParaRPr lang="en-US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sp>
          <p:nvSpPr>
            <p:cNvPr id="5" name="سداسي 3">
              <a:extLst>
                <a:ext uri="{FF2B5EF4-FFF2-40B4-BE49-F238E27FC236}">
                  <a16:creationId xmlns:a16="http://schemas.microsoft.com/office/drawing/2014/main" id="{BDB69DF8-A309-4113-98F4-19753BEB2BEE}"/>
                </a:ext>
              </a:extLst>
            </p:cNvPr>
            <p:cNvSpPr/>
            <p:nvPr/>
          </p:nvSpPr>
          <p:spPr>
            <a:xfrm>
              <a:off x="10889008" y="1305291"/>
              <a:ext cx="1251953" cy="714380"/>
            </a:xfrm>
            <a:prstGeom prst="flowChartManualInput">
              <a:avLst/>
            </a:prstGeom>
            <a:solidFill>
              <a:srgbClr val="00B0F0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دقيقتان</a:t>
              </a:r>
              <a:endPara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7543F-B688-484A-8465-721B570D2EEA}"/>
              </a:ext>
            </a:extLst>
          </p:cNvPr>
          <p:cNvSpPr/>
          <p:nvPr/>
        </p:nvSpPr>
        <p:spPr>
          <a:xfrm>
            <a:off x="4955058" y="1879706"/>
            <a:ext cx="24362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(7س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3ص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600" baseline="4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3600" b="1" baseline="4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7E168-80CE-4ACA-8CAB-1B3D3186CF96}"/>
              </a:ext>
            </a:extLst>
          </p:cNvPr>
          <p:cNvSpPr/>
          <p:nvPr/>
        </p:nvSpPr>
        <p:spPr>
          <a:xfrm>
            <a:off x="8472196" y="1879706"/>
            <a:ext cx="24362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(7س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+ 3ص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600" baseline="4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="1" baseline="4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="1" baseline="4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7154DF-6BD8-4407-A781-830DCA0BD685}"/>
              </a:ext>
            </a:extLst>
          </p:cNvPr>
          <p:cNvSpPr/>
          <p:nvPr/>
        </p:nvSpPr>
        <p:spPr>
          <a:xfrm>
            <a:off x="0" y="1879706"/>
            <a:ext cx="43780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(7س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+ 3ص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(7س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3ص</a:t>
            </a:r>
            <a:r>
              <a:rPr lang="ar-BH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b="1" baseline="4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EBD040-7937-4316-9292-A892BD35C48F}"/>
              </a:ext>
            </a:extLst>
          </p:cNvPr>
          <p:cNvCxnSpPr/>
          <p:nvPr/>
        </p:nvCxnSpPr>
        <p:spPr>
          <a:xfrm>
            <a:off x="8052316" y="2090057"/>
            <a:ext cx="0" cy="326571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561B5F-D8A0-45B9-A0DA-D3A7F8AA353C}"/>
              </a:ext>
            </a:extLst>
          </p:cNvPr>
          <p:cNvCxnSpPr/>
          <p:nvPr/>
        </p:nvCxnSpPr>
        <p:spPr>
          <a:xfrm>
            <a:off x="4390507" y="2034625"/>
            <a:ext cx="0" cy="326571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3D0536-2425-4F40-A7ED-7AECBDD77C62}"/>
              </a:ext>
            </a:extLst>
          </p:cNvPr>
          <p:cNvSpPr txBox="1"/>
          <p:nvPr/>
        </p:nvSpPr>
        <p:spPr>
          <a:xfrm>
            <a:off x="8216796" y="4827320"/>
            <a:ext cx="34505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49س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42س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+ 9ص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355C85-37AB-4D88-A85A-E48589AE83AE}"/>
              </a:ext>
            </a:extLst>
          </p:cNvPr>
          <p:cNvSpPr txBox="1"/>
          <p:nvPr/>
        </p:nvSpPr>
        <p:spPr>
          <a:xfrm>
            <a:off x="4474031" y="4827320"/>
            <a:ext cx="34505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49س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42س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+ 9ص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984931-B9C8-437E-93F6-78C3669051BE}"/>
              </a:ext>
            </a:extLst>
          </p:cNvPr>
          <p:cNvSpPr txBox="1"/>
          <p:nvPr/>
        </p:nvSpPr>
        <p:spPr>
          <a:xfrm>
            <a:off x="498451" y="4831367"/>
            <a:ext cx="19741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49س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9ص</a:t>
            </a:r>
            <a:r>
              <a:rPr lang="ar-BH" sz="3000" baseline="300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21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20FB5E-F0F5-49BC-92C5-023B328C83FA}"/>
              </a:ext>
            </a:extLst>
          </p:cNvPr>
          <p:cNvSpPr txBox="1"/>
          <p:nvPr/>
        </p:nvSpPr>
        <p:spPr>
          <a:xfrm>
            <a:off x="4498601" y="1434708"/>
            <a:ext cx="397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كم نمط ضرب تعلمت في هذا الدرس؟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D5171-B319-4F21-9C22-A42BAC6C585F}"/>
              </a:ext>
            </a:extLst>
          </p:cNvPr>
          <p:cNvSpPr txBox="1"/>
          <p:nvPr/>
        </p:nvSpPr>
        <p:spPr>
          <a:xfrm>
            <a:off x="3200401" y="2204869"/>
            <a:ext cx="52763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 عدد الحدود الناتجة من مربع مجموع حدين؟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F2C48BA-4925-4158-8AB4-886349DD4BA9}"/>
              </a:ext>
            </a:extLst>
          </p:cNvPr>
          <p:cNvSpPr/>
          <p:nvPr/>
        </p:nvSpPr>
        <p:spPr>
          <a:xfrm>
            <a:off x="-13855" y="678840"/>
            <a:ext cx="11513128" cy="5532553"/>
          </a:xfrm>
          <a:custGeom>
            <a:avLst/>
            <a:gdLst>
              <a:gd name="connsiteX0" fmla="*/ 10931237 w 11194952"/>
              <a:gd name="connsiteY0" fmla="*/ 5431015 h 5431015"/>
              <a:gd name="connsiteX1" fmla="*/ 10958946 w 11194952"/>
              <a:gd name="connsiteY1" fmla="*/ 4918396 h 5431015"/>
              <a:gd name="connsiteX2" fmla="*/ 10668000 w 11194952"/>
              <a:gd name="connsiteY2" fmla="*/ 4308796 h 5431015"/>
              <a:gd name="connsiteX3" fmla="*/ 11194473 w 11194952"/>
              <a:gd name="connsiteY3" fmla="*/ 3726905 h 5431015"/>
              <a:gd name="connsiteX4" fmla="*/ 10764982 w 11194952"/>
              <a:gd name="connsiteY4" fmla="*/ 3200433 h 5431015"/>
              <a:gd name="connsiteX5" fmla="*/ 10903528 w 11194952"/>
              <a:gd name="connsiteY5" fmla="*/ 2576978 h 5431015"/>
              <a:gd name="connsiteX6" fmla="*/ 11097491 w 11194952"/>
              <a:gd name="connsiteY6" fmla="*/ 2105924 h 5431015"/>
              <a:gd name="connsiteX7" fmla="*/ 10321637 w 11194952"/>
              <a:gd name="connsiteY7" fmla="*/ 1537887 h 5431015"/>
              <a:gd name="connsiteX8" fmla="*/ 11028219 w 11194952"/>
              <a:gd name="connsiteY8" fmla="*/ 374105 h 5431015"/>
              <a:gd name="connsiteX9" fmla="*/ 9850582 w 11194952"/>
              <a:gd name="connsiteY9" fmla="*/ 41596 h 5431015"/>
              <a:gd name="connsiteX10" fmla="*/ 9698182 w 11194952"/>
              <a:gd name="connsiteY10" fmla="*/ 374105 h 5431015"/>
              <a:gd name="connsiteX11" fmla="*/ 9421091 w 11194952"/>
              <a:gd name="connsiteY11" fmla="*/ 595778 h 5431015"/>
              <a:gd name="connsiteX12" fmla="*/ 9088582 w 11194952"/>
              <a:gd name="connsiteY12" fmla="*/ 374105 h 5431015"/>
              <a:gd name="connsiteX13" fmla="*/ 8728364 w 11194952"/>
              <a:gd name="connsiteY13" fmla="*/ 193996 h 5431015"/>
              <a:gd name="connsiteX14" fmla="*/ 7883237 w 11194952"/>
              <a:gd name="connsiteY14" fmla="*/ 498796 h 5431015"/>
              <a:gd name="connsiteX15" fmla="*/ 7093528 w 11194952"/>
              <a:gd name="connsiteY15" fmla="*/ 152433 h 5431015"/>
              <a:gd name="connsiteX16" fmla="*/ 6192982 w 11194952"/>
              <a:gd name="connsiteY16" fmla="*/ 484942 h 5431015"/>
              <a:gd name="connsiteX17" fmla="*/ 5209310 w 11194952"/>
              <a:gd name="connsiteY17" fmla="*/ 263269 h 5431015"/>
              <a:gd name="connsiteX18" fmla="*/ 4308764 w 11194952"/>
              <a:gd name="connsiteY18" fmla="*/ 387960 h 5431015"/>
              <a:gd name="connsiteX19" fmla="*/ 3685310 w 11194952"/>
              <a:gd name="connsiteY19" fmla="*/ 69305 h 5431015"/>
              <a:gd name="connsiteX20" fmla="*/ 2770910 w 11194952"/>
              <a:gd name="connsiteY20" fmla="*/ 484942 h 5431015"/>
              <a:gd name="connsiteX21" fmla="*/ 2036619 w 11194952"/>
              <a:gd name="connsiteY21" fmla="*/ 33 h 5431015"/>
              <a:gd name="connsiteX22" fmla="*/ 1316182 w 11194952"/>
              <a:gd name="connsiteY22" fmla="*/ 512651 h 5431015"/>
              <a:gd name="connsiteX23" fmla="*/ 762000 w 11194952"/>
              <a:gd name="connsiteY23" fmla="*/ 124724 h 5431015"/>
              <a:gd name="connsiteX24" fmla="*/ 0 w 11194952"/>
              <a:gd name="connsiteY24" fmla="*/ 526505 h 543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94952" h="5431015">
                <a:moveTo>
                  <a:pt x="10931237" y="5431015"/>
                </a:moveTo>
                <a:cubicBezTo>
                  <a:pt x="10967028" y="5268223"/>
                  <a:pt x="11002819" y="5105432"/>
                  <a:pt x="10958946" y="4918396"/>
                </a:cubicBezTo>
                <a:cubicBezTo>
                  <a:pt x="10915073" y="4731359"/>
                  <a:pt x="10628746" y="4507378"/>
                  <a:pt x="10668000" y="4308796"/>
                </a:cubicBezTo>
                <a:cubicBezTo>
                  <a:pt x="10707254" y="4110214"/>
                  <a:pt x="11178309" y="3911632"/>
                  <a:pt x="11194473" y="3726905"/>
                </a:cubicBezTo>
                <a:cubicBezTo>
                  <a:pt x="11210637" y="3542178"/>
                  <a:pt x="10813473" y="3392087"/>
                  <a:pt x="10764982" y="3200433"/>
                </a:cubicBezTo>
                <a:cubicBezTo>
                  <a:pt x="10716491" y="3008779"/>
                  <a:pt x="10848110" y="2759396"/>
                  <a:pt x="10903528" y="2576978"/>
                </a:cubicBezTo>
                <a:cubicBezTo>
                  <a:pt x="10958946" y="2394560"/>
                  <a:pt x="11194473" y="2279106"/>
                  <a:pt x="11097491" y="2105924"/>
                </a:cubicBezTo>
                <a:cubicBezTo>
                  <a:pt x="11000509" y="1932742"/>
                  <a:pt x="10333182" y="1826523"/>
                  <a:pt x="10321637" y="1537887"/>
                </a:cubicBezTo>
                <a:cubicBezTo>
                  <a:pt x="10310092" y="1249250"/>
                  <a:pt x="11106728" y="623487"/>
                  <a:pt x="11028219" y="374105"/>
                </a:cubicBezTo>
                <a:cubicBezTo>
                  <a:pt x="10949710" y="124723"/>
                  <a:pt x="10072255" y="41596"/>
                  <a:pt x="9850582" y="41596"/>
                </a:cubicBezTo>
                <a:cubicBezTo>
                  <a:pt x="9628909" y="41596"/>
                  <a:pt x="9769764" y="281741"/>
                  <a:pt x="9698182" y="374105"/>
                </a:cubicBezTo>
                <a:cubicBezTo>
                  <a:pt x="9626600" y="466469"/>
                  <a:pt x="9522691" y="595778"/>
                  <a:pt x="9421091" y="595778"/>
                </a:cubicBezTo>
                <a:cubicBezTo>
                  <a:pt x="9319491" y="595778"/>
                  <a:pt x="9204036" y="441069"/>
                  <a:pt x="9088582" y="374105"/>
                </a:cubicBezTo>
                <a:cubicBezTo>
                  <a:pt x="8973128" y="307141"/>
                  <a:pt x="8929255" y="173214"/>
                  <a:pt x="8728364" y="193996"/>
                </a:cubicBezTo>
                <a:cubicBezTo>
                  <a:pt x="8527473" y="214778"/>
                  <a:pt x="8155710" y="505723"/>
                  <a:pt x="7883237" y="498796"/>
                </a:cubicBezTo>
                <a:cubicBezTo>
                  <a:pt x="7610764" y="491869"/>
                  <a:pt x="7375237" y="154742"/>
                  <a:pt x="7093528" y="152433"/>
                </a:cubicBezTo>
                <a:cubicBezTo>
                  <a:pt x="6811819" y="150124"/>
                  <a:pt x="6507018" y="466469"/>
                  <a:pt x="6192982" y="484942"/>
                </a:cubicBezTo>
                <a:cubicBezTo>
                  <a:pt x="5878946" y="503415"/>
                  <a:pt x="5523346" y="279433"/>
                  <a:pt x="5209310" y="263269"/>
                </a:cubicBezTo>
                <a:cubicBezTo>
                  <a:pt x="4895274" y="247105"/>
                  <a:pt x="4562764" y="420287"/>
                  <a:pt x="4308764" y="387960"/>
                </a:cubicBezTo>
                <a:cubicBezTo>
                  <a:pt x="4054764" y="355633"/>
                  <a:pt x="3941619" y="53141"/>
                  <a:pt x="3685310" y="69305"/>
                </a:cubicBezTo>
                <a:cubicBezTo>
                  <a:pt x="3429001" y="85469"/>
                  <a:pt x="3045692" y="496487"/>
                  <a:pt x="2770910" y="484942"/>
                </a:cubicBezTo>
                <a:cubicBezTo>
                  <a:pt x="2496128" y="473397"/>
                  <a:pt x="2279074" y="-4585"/>
                  <a:pt x="2036619" y="33"/>
                </a:cubicBezTo>
                <a:cubicBezTo>
                  <a:pt x="1794164" y="4651"/>
                  <a:pt x="1528618" y="491869"/>
                  <a:pt x="1316182" y="512651"/>
                </a:cubicBezTo>
                <a:cubicBezTo>
                  <a:pt x="1103746" y="533433"/>
                  <a:pt x="981364" y="122415"/>
                  <a:pt x="762000" y="124724"/>
                </a:cubicBezTo>
                <a:cubicBezTo>
                  <a:pt x="542636" y="127033"/>
                  <a:pt x="271318" y="326769"/>
                  <a:pt x="0" y="526505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9A9A1-196A-4216-9F46-949D78BE0375}"/>
              </a:ext>
            </a:extLst>
          </p:cNvPr>
          <p:cNvSpPr txBox="1"/>
          <p:nvPr/>
        </p:nvSpPr>
        <p:spPr>
          <a:xfrm>
            <a:off x="4498602" y="646607"/>
            <a:ext cx="4260273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تعلمت في هذا الدرس؟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0EE59-43EC-4390-A879-81F64FBE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257" y="0"/>
            <a:ext cx="3183743" cy="2908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BE6BB-676E-418B-BB62-30C6CE1F82D6}"/>
              </a:ext>
            </a:extLst>
          </p:cNvPr>
          <p:cNvSpPr txBox="1"/>
          <p:nvPr/>
        </p:nvSpPr>
        <p:spPr>
          <a:xfrm>
            <a:off x="3183744" y="2975030"/>
            <a:ext cx="52930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كم عدد الحدود الناتجة من مربع الفرق بين حدين؟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DD931-7E70-4947-9419-3D9E20B87E94}"/>
              </a:ext>
            </a:extLst>
          </p:cNvPr>
          <p:cNvSpPr txBox="1"/>
          <p:nvPr/>
        </p:nvSpPr>
        <p:spPr>
          <a:xfrm>
            <a:off x="3183744" y="3745191"/>
            <a:ext cx="52930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كم عدد الحدود الناتجة من ضرب مجموع حدين في الفرق بينهما؟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C4356-0BB5-4E2F-8BB3-8F7599BD4C29}"/>
              </a:ext>
            </a:extLst>
          </p:cNvPr>
          <p:cNvSpPr txBox="1"/>
          <p:nvPr/>
        </p:nvSpPr>
        <p:spPr>
          <a:xfrm>
            <a:off x="3183744" y="4946238"/>
            <a:ext cx="52930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الفرق بين ناتج مربع مجموع حدين وناتج مربع الفرق بين حدين؟</a:t>
            </a:r>
          </a:p>
        </p:txBody>
      </p:sp>
    </p:spTree>
    <p:extLst>
      <p:ext uri="{BB962C8B-B14F-4D97-AF65-F5344CB8AC3E}">
        <p14:creationId xmlns:p14="http://schemas.microsoft.com/office/powerpoint/2010/main" val="23920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الثاني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46</a:t>
            </a:r>
            <a:r>
              <a:rPr lang="ar-BH" sz="4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47، 48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008807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603915" y="920022"/>
            <a:ext cx="6000289" cy="51448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بعض ثنائيات الحد تتبع أنماطًا معينة في حاصل ضربها، ومن هذه الأنماط: </a:t>
            </a:r>
          </a:p>
          <a:p>
            <a:pPr marL="1028700" lvl="1" indent="-571500" algn="r" rtl="1">
              <a:buFont typeface="Arial" panose="020B0604020202020204" pitchFamily="34" charset="0"/>
              <a:buChar char="•"/>
            </a:pP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 </a:t>
            </a:r>
          </a:p>
          <a:p>
            <a:pPr marL="1028700" lvl="1" indent="-571500" algn="r" rtl="1">
              <a:buFont typeface="Arial" panose="020B0604020202020204" pitchFamily="34" charset="0"/>
              <a:buChar char="•"/>
            </a:pPr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فرق بين حدين</a:t>
            </a:r>
          </a:p>
          <a:p>
            <a:pPr marL="1028700" lvl="1" indent="-571500" algn="r" rtl="1">
              <a:buFont typeface="Arial" panose="020B0604020202020204" pitchFamily="34" charset="0"/>
              <a:buChar char="•"/>
            </a:pPr>
            <a:r>
              <a:rPr lang="ar-BH" sz="48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 ضرب مجموع حدين في الفرق بينهما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60357"/>
            <a:ext cx="3740363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 rtl="1"/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حالات ضرب خاصة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2F2BAD1C-BCED-401D-B52D-062345A60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30" y="2976981"/>
            <a:ext cx="481593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800" dirty="0"/>
              <a:t>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+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</a:t>
            </a:r>
            <a:r>
              <a:rPr lang="ar-BH" sz="4800" baseline="50000" dirty="0"/>
              <a:t>2  </a:t>
            </a:r>
            <a:r>
              <a:rPr lang="ar-BH" sz="4800" dirty="0"/>
              <a:t>أو 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+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 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+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 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86B06947-1B43-4A89-962F-074D94DA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56" y="3905236"/>
            <a:ext cx="4924169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800" dirty="0"/>
              <a:t>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</a:t>
            </a:r>
            <a:r>
              <a:rPr lang="ar-BH" sz="4800" b="1" dirty="0"/>
              <a:t>–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</a:t>
            </a:r>
            <a:r>
              <a:rPr lang="ar-BH" sz="4800" baseline="50000" dirty="0"/>
              <a:t>2  </a:t>
            </a:r>
            <a:r>
              <a:rPr lang="ar-BH" sz="4800" dirty="0"/>
              <a:t>أو 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</a:t>
            </a:r>
            <a:r>
              <a:rPr lang="ar-BH" sz="4800" b="1" dirty="0"/>
              <a:t>–</a:t>
            </a:r>
            <a:r>
              <a:rPr lang="ar-BH" sz="4800" dirty="0"/>
              <a:t>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 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</a:t>
            </a:r>
            <a:r>
              <a:rPr lang="ar-BH" sz="4800" b="1" dirty="0"/>
              <a:t>–</a:t>
            </a:r>
            <a:r>
              <a:rPr lang="ar-BH" sz="4800" dirty="0"/>
              <a:t>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 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819552FA-9C9A-4A54-BDFA-597153F8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91" y="4886891"/>
            <a:ext cx="2997088" cy="83099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800" dirty="0"/>
              <a:t>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</a:t>
            </a:r>
            <a:r>
              <a:rPr lang="ar-BH" sz="4800" b="1" dirty="0"/>
              <a:t>+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</a:t>
            </a:r>
            <a:r>
              <a:rPr lang="ar-BH" sz="4800" baseline="50000" dirty="0"/>
              <a:t> </a:t>
            </a:r>
            <a:r>
              <a:rPr lang="ar-BH" sz="4800" dirty="0"/>
              <a:t>(</a:t>
            </a:r>
            <a:r>
              <a:rPr lang="ar-BH" sz="4800" dirty="0">
                <a:solidFill>
                  <a:srgbClr val="FF0000"/>
                </a:solidFill>
              </a:rPr>
              <a:t>أ</a:t>
            </a:r>
            <a:r>
              <a:rPr lang="ar-BH" sz="4800" dirty="0"/>
              <a:t> </a:t>
            </a:r>
            <a:r>
              <a:rPr lang="ar-BH" sz="4800" b="1" dirty="0"/>
              <a:t>–</a:t>
            </a:r>
            <a:r>
              <a:rPr lang="ar-BH" sz="4800" dirty="0"/>
              <a:t> </a:t>
            </a:r>
            <a:r>
              <a:rPr lang="ar-BH" sz="4800" dirty="0">
                <a:solidFill>
                  <a:srgbClr val="0070C0"/>
                </a:solidFill>
              </a:rPr>
              <a:t>ب</a:t>
            </a:r>
            <a:r>
              <a:rPr lang="ar-BH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F2C48BA-4925-4158-8AB4-886349DD4BA9}"/>
              </a:ext>
            </a:extLst>
          </p:cNvPr>
          <p:cNvSpPr/>
          <p:nvPr/>
        </p:nvSpPr>
        <p:spPr>
          <a:xfrm>
            <a:off x="-13855" y="678840"/>
            <a:ext cx="11513128" cy="5532553"/>
          </a:xfrm>
          <a:custGeom>
            <a:avLst/>
            <a:gdLst>
              <a:gd name="connsiteX0" fmla="*/ 10931237 w 11194952"/>
              <a:gd name="connsiteY0" fmla="*/ 5431015 h 5431015"/>
              <a:gd name="connsiteX1" fmla="*/ 10958946 w 11194952"/>
              <a:gd name="connsiteY1" fmla="*/ 4918396 h 5431015"/>
              <a:gd name="connsiteX2" fmla="*/ 10668000 w 11194952"/>
              <a:gd name="connsiteY2" fmla="*/ 4308796 h 5431015"/>
              <a:gd name="connsiteX3" fmla="*/ 11194473 w 11194952"/>
              <a:gd name="connsiteY3" fmla="*/ 3726905 h 5431015"/>
              <a:gd name="connsiteX4" fmla="*/ 10764982 w 11194952"/>
              <a:gd name="connsiteY4" fmla="*/ 3200433 h 5431015"/>
              <a:gd name="connsiteX5" fmla="*/ 10903528 w 11194952"/>
              <a:gd name="connsiteY5" fmla="*/ 2576978 h 5431015"/>
              <a:gd name="connsiteX6" fmla="*/ 11097491 w 11194952"/>
              <a:gd name="connsiteY6" fmla="*/ 2105924 h 5431015"/>
              <a:gd name="connsiteX7" fmla="*/ 10321637 w 11194952"/>
              <a:gd name="connsiteY7" fmla="*/ 1537887 h 5431015"/>
              <a:gd name="connsiteX8" fmla="*/ 11028219 w 11194952"/>
              <a:gd name="connsiteY8" fmla="*/ 374105 h 5431015"/>
              <a:gd name="connsiteX9" fmla="*/ 9850582 w 11194952"/>
              <a:gd name="connsiteY9" fmla="*/ 41596 h 5431015"/>
              <a:gd name="connsiteX10" fmla="*/ 9698182 w 11194952"/>
              <a:gd name="connsiteY10" fmla="*/ 374105 h 5431015"/>
              <a:gd name="connsiteX11" fmla="*/ 9421091 w 11194952"/>
              <a:gd name="connsiteY11" fmla="*/ 595778 h 5431015"/>
              <a:gd name="connsiteX12" fmla="*/ 9088582 w 11194952"/>
              <a:gd name="connsiteY12" fmla="*/ 374105 h 5431015"/>
              <a:gd name="connsiteX13" fmla="*/ 8728364 w 11194952"/>
              <a:gd name="connsiteY13" fmla="*/ 193996 h 5431015"/>
              <a:gd name="connsiteX14" fmla="*/ 7883237 w 11194952"/>
              <a:gd name="connsiteY14" fmla="*/ 498796 h 5431015"/>
              <a:gd name="connsiteX15" fmla="*/ 7093528 w 11194952"/>
              <a:gd name="connsiteY15" fmla="*/ 152433 h 5431015"/>
              <a:gd name="connsiteX16" fmla="*/ 6192982 w 11194952"/>
              <a:gd name="connsiteY16" fmla="*/ 484942 h 5431015"/>
              <a:gd name="connsiteX17" fmla="*/ 5209310 w 11194952"/>
              <a:gd name="connsiteY17" fmla="*/ 263269 h 5431015"/>
              <a:gd name="connsiteX18" fmla="*/ 4308764 w 11194952"/>
              <a:gd name="connsiteY18" fmla="*/ 387960 h 5431015"/>
              <a:gd name="connsiteX19" fmla="*/ 3685310 w 11194952"/>
              <a:gd name="connsiteY19" fmla="*/ 69305 h 5431015"/>
              <a:gd name="connsiteX20" fmla="*/ 2770910 w 11194952"/>
              <a:gd name="connsiteY20" fmla="*/ 484942 h 5431015"/>
              <a:gd name="connsiteX21" fmla="*/ 2036619 w 11194952"/>
              <a:gd name="connsiteY21" fmla="*/ 33 h 5431015"/>
              <a:gd name="connsiteX22" fmla="*/ 1316182 w 11194952"/>
              <a:gd name="connsiteY22" fmla="*/ 512651 h 5431015"/>
              <a:gd name="connsiteX23" fmla="*/ 762000 w 11194952"/>
              <a:gd name="connsiteY23" fmla="*/ 124724 h 5431015"/>
              <a:gd name="connsiteX24" fmla="*/ 0 w 11194952"/>
              <a:gd name="connsiteY24" fmla="*/ 526505 h 543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94952" h="5431015">
                <a:moveTo>
                  <a:pt x="10931237" y="5431015"/>
                </a:moveTo>
                <a:cubicBezTo>
                  <a:pt x="10967028" y="5268223"/>
                  <a:pt x="11002819" y="5105432"/>
                  <a:pt x="10958946" y="4918396"/>
                </a:cubicBezTo>
                <a:cubicBezTo>
                  <a:pt x="10915073" y="4731359"/>
                  <a:pt x="10628746" y="4507378"/>
                  <a:pt x="10668000" y="4308796"/>
                </a:cubicBezTo>
                <a:cubicBezTo>
                  <a:pt x="10707254" y="4110214"/>
                  <a:pt x="11178309" y="3911632"/>
                  <a:pt x="11194473" y="3726905"/>
                </a:cubicBezTo>
                <a:cubicBezTo>
                  <a:pt x="11210637" y="3542178"/>
                  <a:pt x="10813473" y="3392087"/>
                  <a:pt x="10764982" y="3200433"/>
                </a:cubicBezTo>
                <a:cubicBezTo>
                  <a:pt x="10716491" y="3008779"/>
                  <a:pt x="10848110" y="2759396"/>
                  <a:pt x="10903528" y="2576978"/>
                </a:cubicBezTo>
                <a:cubicBezTo>
                  <a:pt x="10958946" y="2394560"/>
                  <a:pt x="11194473" y="2279106"/>
                  <a:pt x="11097491" y="2105924"/>
                </a:cubicBezTo>
                <a:cubicBezTo>
                  <a:pt x="11000509" y="1932742"/>
                  <a:pt x="10333182" y="1826523"/>
                  <a:pt x="10321637" y="1537887"/>
                </a:cubicBezTo>
                <a:cubicBezTo>
                  <a:pt x="10310092" y="1249250"/>
                  <a:pt x="11106728" y="623487"/>
                  <a:pt x="11028219" y="374105"/>
                </a:cubicBezTo>
                <a:cubicBezTo>
                  <a:pt x="10949710" y="124723"/>
                  <a:pt x="10072255" y="41596"/>
                  <a:pt x="9850582" y="41596"/>
                </a:cubicBezTo>
                <a:cubicBezTo>
                  <a:pt x="9628909" y="41596"/>
                  <a:pt x="9769764" y="281741"/>
                  <a:pt x="9698182" y="374105"/>
                </a:cubicBezTo>
                <a:cubicBezTo>
                  <a:pt x="9626600" y="466469"/>
                  <a:pt x="9522691" y="595778"/>
                  <a:pt x="9421091" y="595778"/>
                </a:cubicBezTo>
                <a:cubicBezTo>
                  <a:pt x="9319491" y="595778"/>
                  <a:pt x="9204036" y="441069"/>
                  <a:pt x="9088582" y="374105"/>
                </a:cubicBezTo>
                <a:cubicBezTo>
                  <a:pt x="8973128" y="307141"/>
                  <a:pt x="8929255" y="173214"/>
                  <a:pt x="8728364" y="193996"/>
                </a:cubicBezTo>
                <a:cubicBezTo>
                  <a:pt x="8527473" y="214778"/>
                  <a:pt x="8155710" y="505723"/>
                  <a:pt x="7883237" y="498796"/>
                </a:cubicBezTo>
                <a:cubicBezTo>
                  <a:pt x="7610764" y="491869"/>
                  <a:pt x="7375237" y="154742"/>
                  <a:pt x="7093528" y="152433"/>
                </a:cubicBezTo>
                <a:cubicBezTo>
                  <a:pt x="6811819" y="150124"/>
                  <a:pt x="6507018" y="466469"/>
                  <a:pt x="6192982" y="484942"/>
                </a:cubicBezTo>
                <a:cubicBezTo>
                  <a:pt x="5878946" y="503415"/>
                  <a:pt x="5523346" y="279433"/>
                  <a:pt x="5209310" y="263269"/>
                </a:cubicBezTo>
                <a:cubicBezTo>
                  <a:pt x="4895274" y="247105"/>
                  <a:pt x="4562764" y="420287"/>
                  <a:pt x="4308764" y="387960"/>
                </a:cubicBezTo>
                <a:cubicBezTo>
                  <a:pt x="4054764" y="355633"/>
                  <a:pt x="3941619" y="53141"/>
                  <a:pt x="3685310" y="69305"/>
                </a:cubicBezTo>
                <a:cubicBezTo>
                  <a:pt x="3429001" y="85469"/>
                  <a:pt x="3045692" y="496487"/>
                  <a:pt x="2770910" y="484942"/>
                </a:cubicBezTo>
                <a:cubicBezTo>
                  <a:pt x="2496128" y="473397"/>
                  <a:pt x="2279074" y="-4585"/>
                  <a:pt x="2036619" y="33"/>
                </a:cubicBezTo>
                <a:cubicBezTo>
                  <a:pt x="1794164" y="4651"/>
                  <a:pt x="1528618" y="491869"/>
                  <a:pt x="1316182" y="512651"/>
                </a:cubicBezTo>
                <a:cubicBezTo>
                  <a:pt x="1103746" y="533433"/>
                  <a:pt x="981364" y="122415"/>
                  <a:pt x="762000" y="124724"/>
                </a:cubicBezTo>
                <a:cubicBezTo>
                  <a:pt x="542636" y="127033"/>
                  <a:pt x="271318" y="326769"/>
                  <a:pt x="0" y="526505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9A9A1-196A-4216-9F46-949D78BE0375}"/>
              </a:ext>
            </a:extLst>
          </p:cNvPr>
          <p:cNvSpPr txBox="1"/>
          <p:nvPr/>
        </p:nvSpPr>
        <p:spPr>
          <a:xfrm>
            <a:off x="5888182" y="646607"/>
            <a:ext cx="2870693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قيّم فهمك للدرس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C98E15-FD7E-43FE-89C1-19DD7FA7641C}"/>
              </a:ext>
            </a:extLst>
          </p:cNvPr>
          <p:cNvGrpSpPr/>
          <p:nvPr/>
        </p:nvGrpSpPr>
        <p:grpSpPr>
          <a:xfrm>
            <a:off x="7354667" y="2095875"/>
            <a:ext cx="1154002" cy="2673686"/>
            <a:chOff x="5306292" y="3861995"/>
            <a:chExt cx="743142" cy="17217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E45CA6-F6C2-4DC3-90D9-319A6D40D9BF}"/>
                </a:ext>
              </a:extLst>
            </p:cNvPr>
            <p:cNvGrpSpPr/>
            <p:nvPr/>
          </p:nvGrpSpPr>
          <p:grpSpPr>
            <a:xfrm>
              <a:off x="5306292" y="3861995"/>
              <a:ext cx="743142" cy="1721772"/>
              <a:chOff x="5306292" y="3517900"/>
              <a:chExt cx="743142" cy="206586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12822B8-4F37-4439-A0BF-2A036DA3A9F3}"/>
                  </a:ext>
                </a:extLst>
              </p:cNvPr>
              <p:cNvSpPr/>
              <p:nvPr/>
            </p:nvSpPr>
            <p:spPr>
              <a:xfrm>
                <a:off x="5306292" y="3632200"/>
                <a:ext cx="743142" cy="1951567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9CFD88B-5FF9-429F-B5DB-729DEF159C1D}"/>
                  </a:ext>
                </a:extLst>
              </p:cNvPr>
              <p:cNvSpPr/>
              <p:nvPr/>
            </p:nvSpPr>
            <p:spPr>
              <a:xfrm>
                <a:off x="5507567" y="3517900"/>
                <a:ext cx="332509" cy="114300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AF24038-3997-4C2A-A256-811F54D50DD6}"/>
                </a:ext>
              </a:extLst>
            </p:cNvPr>
            <p:cNvSpPr/>
            <p:nvPr/>
          </p:nvSpPr>
          <p:spPr>
            <a:xfrm>
              <a:off x="5359400" y="4089861"/>
              <a:ext cx="642697" cy="29164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EF86F7-75B7-45A2-AE77-EB3F9237DEC4}"/>
                </a:ext>
              </a:extLst>
            </p:cNvPr>
            <p:cNvSpPr/>
            <p:nvPr/>
          </p:nvSpPr>
          <p:spPr>
            <a:xfrm>
              <a:off x="5359400" y="4458162"/>
              <a:ext cx="642697" cy="29164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3366DE6-4A96-43C3-8223-725C87DCA3C7}"/>
                </a:ext>
              </a:extLst>
            </p:cNvPr>
            <p:cNvSpPr/>
            <p:nvPr/>
          </p:nvSpPr>
          <p:spPr>
            <a:xfrm>
              <a:off x="5359400" y="4826463"/>
              <a:ext cx="642697" cy="29164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8CE7E78-953E-46CE-AD75-824E9F34110B}"/>
                </a:ext>
              </a:extLst>
            </p:cNvPr>
            <p:cNvSpPr/>
            <p:nvPr/>
          </p:nvSpPr>
          <p:spPr>
            <a:xfrm>
              <a:off x="5359400" y="5194764"/>
              <a:ext cx="642697" cy="29164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2798C-E85A-49E3-B029-3BD891A0E72D}"/>
              </a:ext>
            </a:extLst>
          </p:cNvPr>
          <p:cNvGrpSpPr/>
          <p:nvPr/>
        </p:nvGrpSpPr>
        <p:grpSpPr>
          <a:xfrm>
            <a:off x="5328930" y="2094253"/>
            <a:ext cx="1154002" cy="2669493"/>
            <a:chOff x="4315693" y="3864695"/>
            <a:chExt cx="743142" cy="171907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C027AD9-1083-4256-8787-F0606739E78D}"/>
                </a:ext>
              </a:extLst>
            </p:cNvPr>
            <p:cNvSpPr/>
            <p:nvPr/>
          </p:nvSpPr>
          <p:spPr>
            <a:xfrm>
              <a:off x="4366860" y="4826463"/>
              <a:ext cx="642697" cy="29164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CADB58-3AB8-4461-86EB-8D2C0BE913E9}"/>
                </a:ext>
              </a:extLst>
            </p:cNvPr>
            <p:cNvSpPr/>
            <p:nvPr/>
          </p:nvSpPr>
          <p:spPr>
            <a:xfrm>
              <a:off x="4366860" y="5194764"/>
              <a:ext cx="642697" cy="29164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58AF51-D528-4EF2-9740-63D6362B24BD}"/>
                </a:ext>
              </a:extLst>
            </p:cNvPr>
            <p:cNvGrpSpPr/>
            <p:nvPr/>
          </p:nvGrpSpPr>
          <p:grpSpPr>
            <a:xfrm>
              <a:off x="4315693" y="3864695"/>
              <a:ext cx="743142" cy="1719072"/>
              <a:chOff x="5306292" y="3517900"/>
              <a:chExt cx="743142" cy="206586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5BBD298-1EC9-4FD7-9163-9B31420F3A20}"/>
                  </a:ext>
                </a:extLst>
              </p:cNvPr>
              <p:cNvSpPr/>
              <p:nvPr/>
            </p:nvSpPr>
            <p:spPr>
              <a:xfrm>
                <a:off x="5306292" y="3632200"/>
                <a:ext cx="743142" cy="1951567"/>
              </a:xfrm>
              <a:prstGeom prst="round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315552B-8E78-46B5-9E4B-0C38308C110E}"/>
                  </a:ext>
                </a:extLst>
              </p:cNvPr>
              <p:cNvSpPr/>
              <p:nvPr/>
            </p:nvSpPr>
            <p:spPr>
              <a:xfrm>
                <a:off x="5507567" y="3517900"/>
                <a:ext cx="332509" cy="114300"/>
              </a:xfrm>
              <a:prstGeom prst="round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569619-BC2B-475F-8043-C3456F875624}"/>
                </a:ext>
              </a:extLst>
            </p:cNvPr>
            <p:cNvSpPr/>
            <p:nvPr/>
          </p:nvSpPr>
          <p:spPr>
            <a:xfrm>
              <a:off x="4377598" y="4458162"/>
              <a:ext cx="642697" cy="29164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CD0C45-506C-45AE-B636-31332A21E73F}"/>
              </a:ext>
            </a:extLst>
          </p:cNvPr>
          <p:cNvGrpSpPr/>
          <p:nvPr/>
        </p:nvGrpSpPr>
        <p:grpSpPr>
          <a:xfrm>
            <a:off x="3303192" y="2094253"/>
            <a:ext cx="1154002" cy="2669493"/>
            <a:chOff x="3325094" y="3864695"/>
            <a:chExt cx="743142" cy="171907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449B8CE-5B03-4432-B623-A3E5B76B6EB8}"/>
                </a:ext>
              </a:extLst>
            </p:cNvPr>
            <p:cNvSpPr/>
            <p:nvPr/>
          </p:nvSpPr>
          <p:spPr>
            <a:xfrm>
              <a:off x="3376261" y="5203230"/>
              <a:ext cx="642697" cy="291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C45023-2780-40FA-8E41-E9E998E2E458}"/>
                </a:ext>
              </a:extLst>
            </p:cNvPr>
            <p:cNvGrpSpPr/>
            <p:nvPr/>
          </p:nvGrpSpPr>
          <p:grpSpPr>
            <a:xfrm>
              <a:off x="3325094" y="3864695"/>
              <a:ext cx="743142" cy="1719072"/>
              <a:chOff x="5306292" y="3517900"/>
              <a:chExt cx="743142" cy="206586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59D647-B125-4009-B189-F8775E3DA192}"/>
                  </a:ext>
                </a:extLst>
              </p:cNvPr>
              <p:cNvSpPr/>
              <p:nvPr/>
            </p:nvSpPr>
            <p:spPr>
              <a:xfrm>
                <a:off x="5306292" y="3632200"/>
                <a:ext cx="743142" cy="1951567"/>
              </a:xfrm>
              <a:prstGeom prst="roundRect">
                <a:avLst/>
              </a:prstGeom>
              <a:noFill/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DDD154B-6203-4819-8B11-00B8674B1709}"/>
                  </a:ext>
                </a:extLst>
              </p:cNvPr>
              <p:cNvSpPr/>
              <p:nvPr/>
            </p:nvSpPr>
            <p:spPr>
              <a:xfrm>
                <a:off x="5507567" y="3517900"/>
                <a:ext cx="332509" cy="114300"/>
              </a:xfrm>
              <a:prstGeom prst="roundRect">
                <a:avLst/>
              </a:prstGeom>
              <a:noFill/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EA41BA2-11FD-4F4F-B0DF-C87D6621B00E}"/>
                </a:ext>
              </a:extLst>
            </p:cNvPr>
            <p:cNvSpPr/>
            <p:nvPr/>
          </p:nvSpPr>
          <p:spPr>
            <a:xfrm>
              <a:off x="3375316" y="4813378"/>
              <a:ext cx="642697" cy="291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86F921-1D2B-47D0-AD32-C39DAD66E699}"/>
              </a:ext>
            </a:extLst>
          </p:cNvPr>
          <p:cNvGrpSpPr/>
          <p:nvPr/>
        </p:nvGrpSpPr>
        <p:grpSpPr>
          <a:xfrm>
            <a:off x="1277454" y="2094253"/>
            <a:ext cx="1154002" cy="2669493"/>
            <a:chOff x="2334495" y="3864695"/>
            <a:chExt cx="743142" cy="171907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40D311-CCC9-4CAF-97A1-06E27B384AF0}"/>
                </a:ext>
              </a:extLst>
            </p:cNvPr>
            <p:cNvGrpSpPr/>
            <p:nvPr/>
          </p:nvGrpSpPr>
          <p:grpSpPr>
            <a:xfrm>
              <a:off x="2334495" y="3864695"/>
              <a:ext cx="743142" cy="1719072"/>
              <a:chOff x="5306292" y="3517900"/>
              <a:chExt cx="743142" cy="2065867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673F0E2-349A-41A8-8605-30CE665A2E08}"/>
                  </a:ext>
                </a:extLst>
              </p:cNvPr>
              <p:cNvSpPr/>
              <p:nvPr/>
            </p:nvSpPr>
            <p:spPr>
              <a:xfrm>
                <a:off x="5306292" y="3632200"/>
                <a:ext cx="743142" cy="1951567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A4899C2-330A-44AE-826A-A122EE7EB6B2}"/>
                  </a:ext>
                </a:extLst>
              </p:cNvPr>
              <p:cNvSpPr/>
              <p:nvPr/>
            </p:nvSpPr>
            <p:spPr>
              <a:xfrm>
                <a:off x="5507567" y="3517900"/>
                <a:ext cx="332509" cy="114300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00F5B9-BDA1-453A-B16E-CF18CC865620}"/>
                </a:ext>
              </a:extLst>
            </p:cNvPr>
            <p:cNvSpPr/>
            <p:nvPr/>
          </p:nvSpPr>
          <p:spPr>
            <a:xfrm>
              <a:off x="2383801" y="5203230"/>
              <a:ext cx="642697" cy="2916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A86A7A-EAF9-40C3-B3F3-50DB944D85E5}"/>
              </a:ext>
            </a:extLst>
          </p:cNvPr>
          <p:cNvSpPr txBox="1"/>
          <p:nvPr/>
        </p:nvSpPr>
        <p:spPr>
          <a:xfrm>
            <a:off x="7342117" y="1611997"/>
            <a:ext cx="99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100 ٪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B39989-167A-4A84-8D04-4996B22351AD}"/>
              </a:ext>
            </a:extLst>
          </p:cNvPr>
          <p:cNvSpPr txBox="1"/>
          <p:nvPr/>
        </p:nvSpPr>
        <p:spPr>
          <a:xfrm>
            <a:off x="5408386" y="1583326"/>
            <a:ext cx="749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75 ٪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4D74E1-0905-4B8F-982B-D9C7307AAC6C}"/>
              </a:ext>
            </a:extLst>
          </p:cNvPr>
          <p:cNvSpPr txBox="1"/>
          <p:nvPr/>
        </p:nvSpPr>
        <p:spPr>
          <a:xfrm>
            <a:off x="3474655" y="1554655"/>
            <a:ext cx="749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 ٪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3FFC0D-D16C-4E70-8B0A-EBDBAAFA4F45}"/>
              </a:ext>
            </a:extLst>
          </p:cNvPr>
          <p:cNvSpPr txBox="1"/>
          <p:nvPr/>
        </p:nvSpPr>
        <p:spPr>
          <a:xfrm>
            <a:off x="1540924" y="1525984"/>
            <a:ext cx="749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25 ٪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80D377-B8E7-4EC8-9333-F9CF38582280}"/>
              </a:ext>
            </a:extLst>
          </p:cNvPr>
          <p:cNvSpPr txBox="1"/>
          <p:nvPr/>
        </p:nvSpPr>
        <p:spPr>
          <a:xfrm>
            <a:off x="4944288" y="4837595"/>
            <a:ext cx="19257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فهمتُ ولكن احتاج بعض الأمثلة والتدريبات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64C4F5-2589-4BD1-9D76-895FEB811C13}"/>
              </a:ext>
            </a:extLst>
          </p:cNvPr>
          <p:cNvSpPr txBox="1"/>
          <p:nvPr/>
        </p:nvSpPr>
        <p:spPr>
          <a:xfrm>
            <a:off x="2905482" y="4837595"/>
            <a:ext cx="18877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أفهم جيدًا واحتاج إعادة شرح الدرس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A792D9-BB3F-4ADE-9D2B-E4E6864BAF23}"/>
              </a:ext>
            </a:extLst>
          </p:cNvPr>
          <p:cNvSpPr txBox="1"/>
          <p:nvPr/>
        </p:nvSpPr>
        <p:spPr>
          <a:xfrm>
            <a:off x="866675" y="4837595"/>
            <a:ext cx="18877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أفهم واحتاج مساعدة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46FA4F9-ACA8-480F-88DC-DF1DA049E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6540" y="182414"/>
            <a:ext cx="2700345" cy="2267307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2A8F605-3E20-4D8B-BC99-DE3EEE0C9559}"/>
              </a:ext>
            </a:extLst>
          </p:cNvPr>
          <p:cNvSpPr txBox="1"/>
          <p:nvPr/>
        </p:nvSpPr>
        <p:spPr>
          <a:xfrm>
            <a:off x="6981499" y="4837595"/>
            <a:ext cx="18877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فهمتُ واستطيع حل التمارين المتعلقة به</a:t>
            </a:r>
          </a:p>
        </p:txBody>
      </p:sp>
    </p:spTree>
    <p:extLst>
      <p:ext uri="{BB962C8B-B14F-4D97-AF65-F5344CB8AC3E}">
        <p14:creationId xmlns:p14="http://schemas.microsoft.com/office/powerpoint/2010/main" val="3120556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266B224-D968-4E86-B597-D6FE9FC9CFE3}"/>
              </a:ext>
            </a:extLst>
          </p:cNvPr>
          <p:cNvSpPr/>
          <p:nvPr/>
        </p:nvSpPr>
        <p:spPr>
          <a:xfrm>
            <a:off x="3284220" y="298558"/>
            <a:ext cx="5623560" cy="56235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11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702B1A-9321-4FDE-A21A-320CC7F17729}"/>
              </a:ext>
            </a:extLst>
          </p:cNvPr>
          <p:cNvGrpSpPr/>
          <p:nvPr/>
        </p:nvGrpSpPr>
        <p:grpSpPr>
          <a:xfrm>
            <a:off x="3211209" y="1919616"/>
            <a:ext cx="5721927" cy="2123658"/>
            <a:chOff x="3155789" y="1919616"/>
            <a:chExt cx="5721927" cy="21236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357FF1-F53B-4F26-BF19-A9E1A34FEAE6}"/>
                </a:ext>
              </a:extLst>
            </p:cNvPr>
            <p:cNvSpPr/>
            <p:nvPr/>
          </p:nvSpPr>
          <p:spPr>
            <a:xfrm>
              <a:off x="3155789" y="2515366"/>
              <a:ext cx="5721927" cy="12349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endParaRPr lang="en-US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FC1528-885E-48AA-B37A-B5946F6DC6BC}"/>
                </a:ext>
              </a:extLst>
            </p:cNvPr>
            <p:cNvSpPr/>
            <p:nvPr/>
          </p:nvSpPr>
          <p:spPr>
            <a:xfrm>
              <a:off x="3432880" y="1919616"/>
              <a:ext cx="453028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9FB16-AE6C-49A6-ABFB-A792BF4CA694}"/>
              </a:ext>
            </a:extLst>
          </p:cNvPr>
          <p:cNvSpPr txBox="1"/>
          <p:nvPr/>
        </p:nvSpPr>
        <p:spPr>
          <a:xfrm>
            <a:off x="1945481" y="399721"/>
            <a:ext cx="830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حالات ضرب خاصة لكثيرات حدود</a:t>
            </a:r>
            <a:endParaRPr lang="ar-BH" sz="6000" dirty="0">
              <a:solidFill>
                <a:srgbClr val="FF0000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80E95B7-D301-406E-BCF4-BA3A5A54FFF4}"/>
              </a:ext>
            </a:extLst>
          </p:cNvPr>
          <p:cNvSpPr/>
          <p:nvPr/>
        </p:nvSpPr>
        <p:spPr>
          <a:xfrm rot="16200000">
            <a:off x="5498730" y="-2704204"/>
            <a:ext cx="1194539" cy="9254839"/>
          </a:xfrm>
          <a:prstGeom prst="rightBrace">
            <a:avLst>
              <a:gd name="adj1" fmla="val 93000"/>
              <a:gd name="adj2" fmla="val 50000"/>
            </a:avLst>
          </a:prstGeom>
          <a:noFill/>
          <a:ln w="76200">
            <a:solidFill>
              <a:schemeClr val="accent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BH" sz="6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49DB2-A026-4C6F-A24D-1D28664DBCBF}"/>
              </a:ext>
            </a:extLst>
          </p:cNvPr>
          <p:cNvCxnSpPr>
            <a:cxnSpLocks/>
          </p:cNvCxnSpPr>
          <p:nvPr/>
        </p:nvCxnSpPr>
        <p:spPr>
          <a:xfrm>
            <a:off x="6096000" y="1325946"/>
            <a:ext cx="0" cy="904636"/>
          </a:xfrm>
          <a:prstGeom prst="line">
            <a:avLst/>
          </a:prstGeom>
          <a:noFill/>
          <a:ln w="76200">
            <a:solidFill>
              <a:schemeClr val="accent4"/>
            </a:solidFill>
          </a:ln>
        </p:spPr>
      </p:cxnSp>
      <p:sp>
        <p:nvSpPr>
          <p:cNvPr id="8" name="Text Box 61">
            <a:extLst>
              <a:ext uri="{FF2B5EF4-FFF2-40B4-BE49-F238E27FC236}">
                <a16:creationId xmlns:a16="http://schemas.microsoft.com/office/drawing/2014/main" id="{498FCD20-C78A-46A2-977E-562E700D2E4E}"/>
              </a:ext>
            </a:extLst>
          </p:cNvPr>
          <p:cNvSpPr txBox="1"/>
          <p:nvPr/>
        </p:nvSpPr>
        <p:spPr>
          <a:xfrm>
            <a:off x="4982901" y="2653274"/>
            <a:ext cx="2560320" cy="24688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r" rtl="1"/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</a:t>
            </a:r>
          </a:p>
          <a:p>
            <a:pPr lvl="1" algn="r" rtl="1"/>
            <a:r>
              <a:rPr lang="ar-BH" sz="4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فرق بين حدين</a:t>
            </a:r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904F761B-133B-430C-8D52-D75E20261B12}"/>
              </a:ext>
            </a:extLst>
          </p:cNvPr>
          <p:cNvSpPr txBox="1"/>
          <p:nvPr/>
        </p:nvSpPr>
        <p:spPr>
          <a:xfrm>
            <a:off x="306030" y="2653274"/>
            <a:ext cx="3047518" cy="246888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r" rtl="1"/>
            <a:r>
              <a:rPr lang="ar-BH" sz="48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 ضرب مجموع حدين في الفرق بينهما </a:t>
            </a:r>
          </a:p>
        </p:txBody>
      </p:sp>
      <p:sp>
        <p:nvSpPr>
          <p:cNvPr id="7" name="Text Box 61">
            <a:extLst>
              <a:ext uri="{FF2B5EF4-FFF2-40B4-BE49-F238E27FC236}">
                <a16:creationId xmlns:a16="http://schemas.microsoft.com/office/drawing/2014/main" id="{1BE03456-65B6-4720-B693-54255CB1612F}"/>
              </a:ext>
            </a:extLst>
          </p:cNvPr>
          <p:cNvSpPr txBox="1"/>
          <p:nvPr/>
        </p:nvSpPr>
        <p:spPr>
          <a:xfrm>
            <a:off x="9172575" y="2653274"/>
            <a:ext cx="2468880" cy="24688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r" rtl="1"/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 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CC271827-BB89-4256-A218-48AC989EB02F}"/>
              </a:ext>
            </a:extLst>
          </p:cNvPr>
          <p:cNvSpPr/>
          <p:nvPr/>
        </p:nvSpPr>
        <p:spPr>
          <a:xfrm>
            <a:off x="1" y="2545977"/>
            <a:ext cx="12223102" cy="4321743"/>
          </a:xfrm>
          <a:custGeom>
            <a:avLst/>
            <a:gdLst>
              <a:gd name="connsiteX0" fmla="*/ 0 w 8469630"/>
              <a:gd name="connsiteY0" fmla="*/ 4297680 h 4297680"/>
              <a:gd name="connsiteX1" fmla="*/ 0 w 8469630"/>
              <a:gd name="connsiteY1" fmla="*/ 0 h 4297680"/>
              <a:gd name="connsiteX2" fmla="*/ 8469630 w 8469630"/>
              <a:gd name="connsiteY2" fmla="*/ 0 h 4297680"/>
              <a:gd name="connsiteX3" fmla="*/ 8469630 w 8469630"/>
              <a:gd name="connsiteY3" fmla="*/ 4297680 h 4297680"/>
              <a:gd name="connsiteX4" fmla="*/ 0 w 8469630"/>
              <a:gd name="connsiteY4" fmla="*/ 4297680 h 4297680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469630 w 9648725"/>
              <a:gd name="connsiteY3" fmla="*/ 4321743 h 4321743"/>
              <a:gd name="connsiteX4" fmla="*/ 0 w 9648725"/>
              <a:gd name="connsiteY4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891337 w 9648725"/>
              <a:gd name="connsiteY3" fmla="*/ 2784012 h 4321743"/>
              <a:gd name="connsiteX4" fmla="*/ 8469630 w 9648725"/>
              <a:gd name="connsiteY4" fmla="*/ 4321743 h 4321743"/>
              <a:gd name="connsiteX5" fmla="*/ 0 w 9648725"/>
              <a:gd name="connsiteY5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361948 w 9648725"/>
              <a:gd name="connsiteY3" fmla="*/ 2771980 h 4321743"/>
              <a:gd name="connsiteX4" fmla="*/ 8469630 w 9648725"/>
              <a:gd name="connsiteY4" fmla="*/ 4321743 h 4321743"/>
              <a:gd name="connsiteX5" fmla="*/ 0 w 9648725"/>
              <a:gd name="connsiteY5" fmla="*/ 4321743 h 4321743"/>
              <a:gd name="connsiteX0" fmla="*/ 0 w 9648725"/>
              <a:gd name="connsiteY0" fmla="*/ 4321743 h 4321743"/>
              <a:gd name="connsiteX1" fmla="*/ 0 w 9648725"/>
              <a:gd name="connsiteY1" fmla="*/ 24063 h 4321743"/>
              <a:gd name="connsiteX2" fmla="*/ 9648725 w 9648725"/>
              <a:gd name="connsiteY2" fmla="*/ 0 h 4321743"/>
              <a:gd name="connsiteX3" fmla="*/ 8361948 w 9648725"/>
              <a:gd name="connsiteY3" fmla="*/ 2771980 h 4321743"/>
              <a:gd name="connsiteX4" fmla="*/ 8410074 w 9648725"/>
              <a:gd name="connsiteY4" fmla="*/ 3529970 h 4321743"/>
              <a:gd name="connsiteX5" fmla="*/ 8469630 w 9648725"/>
              <a:gd name="connsiteY5" fmla="*/ 4321743 h 4321743"/>
              <a:gd name="connsiteX6" fmla="*/ 0 w 9648725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9648725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8469630 w 12224084"/>
              <a:gd name="connsiteY5" fmla="*/ 4321743 h 4321743"/>
              <a:gd name="connsiteX6" fmla="*/ 0 w 12224084"/>
              <a:gd name="connsiteY6" fmla="*/ 4321743 h 4321743"/>
              <a:gd name="connsiteX0" fmla="*/ 0 w 12224084"/>
              <a:gd name="connsiteY0" fmla="*/ 4321743 h 4321743"/>
              <a:gd name="connsiteX1" fmla="*/ 0 w 12224084"/>
              <a:gd name="connsiteY1" fmla="*/ 24063 h 4321743"/>
              <a:gd name="connsiteX2" fmla="*/ 9648725 w 12224084"/>
              <a:gd name="connsiteY2" fmla="*/ 0 h 4321743"/>
              <a:gd name="connsiteX3" fmla="*/ 8361948 w 12224084"/>
              <a:gd name="connsiteY3" fmla="*/ 2771980 h 4321743"/>
              <a:gd name="connsiteX4" fmla="*/ 12224084 w 12224084"/>
              <a:gd name="connsiteY4" fmla="*/ 2771981 h 4321743"/>
              <a:gd name="connsiteX5" fmla="*/ 12199420 w 12224084"/>
              <a:gd name="connsiteY5" fmla="*/ 4321743 h 4321743"/>
              <a:gd name="connsiteX6" fmla="*/ 0 w 12224084"/>
              <a:gd name="connsiteY6" fmla="*/ 4321743 h 4321743"/>
              <a:gd name="connsiteX0" fmla="*/ 0 w 12205423"/>
              <a:gd name="connsiteY0" fmla="*/ 4321743 h 4321743"/>
              <a:gd name="connsiteX1" fmla="*/ 0 w 12205423"/>
              <a:gd name="connsiteY1" fmla="*/ 24063 h 4321743"/>
              <a:gd name="connsiteX2" fmla="*/ 9648725 w 12205423"/>
              <a:gd name="connsiteY2" fmla="*/ 0 h 4321743"/>
              <a:gd name="connsiteX3" fmla="*/ 8361948 w 12205423"/>
              <a:gd name="connsiteY3" fmla="*/ 2771980 h 4321743"/>
              <a:gd name="connsiteX4" fmla="*/ 12205423 w 12205423"/>
              <a:gd name="connsiteY4" fmla="*/ 38111 h 4321743"/>
              <a:gd name="connsiteX5" fmla="*/ 12199420 w 12205423"/>
              <a:gd name="connsiteY5" fmla="*/ 4321743 h 4321743"/>
              <a:gd name="connsiteX6" fmla="*/ 0 w 12205423"/>
              <a:gd name="connsiteY6" fmla="*/ 4321743 h 4321743"/>
              <a:gd name="connsiteX0" fmla="*/ 0 w 12205423"/>
              <a:gd name="connsiteY0" fmla="*/ 4321743 h 4321743"/>
              <a:gd name="connsiteX1" fmla="*/ 0 w 12205423"/>
              <a:gd name="connsiteY1" fmla="*/ 24063 h 4321743"/>
              <a:gd name="connsiteX2" fmla="*/ 9648725 w 12205423"/>
              <a:gd name="connsiteY2" fmla="*/ 0 h 4321743"/>
              <a:gd name="connsiteX3" fmla="*/ 8361948 w 12205423"/>
              <a:gd name="connsiteY3" fmla="*/ 2771980 h 4321743"/>
              <a:gd name="connsiteX4" fmla="*/ 11318033 w 12205423"/>
              <a:gd name="connsiteY4" fmla="*/ 654423 h 4321743"/>
              <a:gd name="connsiteX5" fmla="*/ 12205423 w 12205423"/>
              <a:gd name="connsiteY5" fmla="*/ 38111 h 4321743"/>
              <a:gd name="connsiteX6" fmla="*/ 12199420 w 12205423"/>
              <a:gd name="connsiteY6" fmla="*/ 4321743 h 4321743"/>
              <a:gd name="connsiteX7" fmla="*/ 0 w 12205423"/>
              <a:gd name="connsiteY7" fmla="*/ 4321743 h 4321743"/>
              <a:gd name="connsiteX0" fmla="*/ 0 w 12213771"/>
              <a:gd name="connsiteY0" fmla="*/ 4321743 h 4321743"/>
              <a:gd name="connsiteX1" fmla="*/ 0 w 12213771"/>
              <a:gd name="connsiteY1" fmla="*/ 24063 h 4321743"/>
              <a:gd name="connsiteX2" fmla="*/ 9648725 w 12213771"/>
              <a:gd name="connsiteY2" fmla="*/ 0 h 4321743"/>
              <a:gd name="connsiteX3" fmla="*/ 8361948 w 12213771"/>
              <a:gd name="connsiteY3" fmla="*/ 2771980 h 4321743"/>
              <a:gd name="connsiteX4" fmla="*/ 12213771 w 12213771"/>
              <a:gd name="connsiteY4" fmla="*/ 2259288 h 4321743"/>
              <a:gd name="connsiteX5" fmla="*/ 12205423 w 12213771"/>
              <a:gd name="connsiteY5" fmla="*/ 38111 h 4321743"/>
              <a:gd name="connsiteX6" fmla="*/ 12199420 w 12213771"/>
              <a:gd name="connsiteY6" fmla="*/ 4321743 h 4321743"/>
              <a:gd name="connsiteX7" fmla="*/ 0 w 12213771"/>
              <a:gd name="connsiteY7" fmla="*/ 4321743 h 4321743"/>
              <a:gd name="connsiteX0" fmla="*/ 0 w 12213771"/>
              <a:gd name="connsiteY0" fmla="*/ 4321743 h 4321743"/>
              <a:gd name="connsiteX1" fmla="*/ 0 w 12213771"/>
              <a:gd name="connsiteY1" fmla="*/ 24063 h 4321743"/>
              <a:gd name="connsiteX2" fmla="*/ 9648725 w 12213771"/>
              <a:gd name="connsiteY2" fmla="*/ 0 h 4321743"/>
              <a:gd name="connsiteX3" fmla="*/ 8361948 w 12213771"/>
              <a:gd name="connsiteY3" fmla="*/ 2771980 h 4321743"/>
              <a:gd name="connsiteX4" fmla="*/ 10786188 w 12213771"/>
              <a:gd name="connsiteY4" fmla="*/ 2455231 h 4321743"/>
              <a:gd name="connsiteX5" fmla="*/ 12213771 w 12213771"/>
              <a:gd name="connsiteY5" fmla="*/ 2259288 h 4321743"/>
              <a:gd name="connsiteX6" fmla="*/ 12205423 w 12213771"/>
              <a:gd name="connsiteY6" fmla="*/ 38111 h 4321743"/>
              <a:gd name="connsiteX7" fmla="*/ 12199420 w 12213771"/>
              <a:gd name="connsiteY7" fmla="*/ 4321743 h 4321743"/>
              <a:gd name="connsiteX8" fmla="*/ 0 w 12213771"/>
              <a:gd name="connsiteY8" fmla="*/ 4321743 h 4321743"/>
              <a:gd name="connsiteX0" fmla="*/ 0 w 12213771"/>
              <a:gd name="connsiteY0" fmla="*/ 4321743 h 4321743"/>
              <a:gd name="connsiteX1" fmla="*/ 0 w 12213771"/>
              <a:gd name="connsiteY1" fmla="*/ 24063 h 4321743"/>
              <a:gd name="connsiteX2" fmla="*/ 9648725 w 12213771"/>
              <a:gd name="connsiteY2" fmla="*/ 0 h 4321743"/>
              <a:gd name="connsiteX3" fmla="*/ 8361948 w 12213771"/>
              <a:gd name="connsiteY3" fmla="*/ 2771980 h 4321743"/>
              <a:gd name="connsiteX4" fmla="*/ 11215396 w 12213771"/>
              <a:gd name="connsiteY4" fmla="*/ 19941 h 4321743"/>
              <a:gd name="connsiteX5" fmla="*/ 12213771 w 12213771"/>
              <a:gd name="connsiteY5" fmla="*/ 2259288 h 4321743"/>
              <a:gd name="connsiteX6" fmla="*/ 12205423 w 12213771"/>
              <a:gd name="connsiteY6" fmla="*/ 38111 h 4321743"/>
              <a:gd name="connsiteX7" fmla="*/ 12199420 w 12213771"/>
              <a:gd name="connsiteY7" fmla="*/ 4321743 h 4321743"/>
              <a:gd name="connsiteX8" fmla="*/ 0 w 12213771"/>
              <a:gd name="connsiteY8" fmla="*/ 4321743 h 4321743"/>
              <a:gd name="connsiteX0" fmla="*/ 0 w 12213771"/>
              <a:gd name="connsiteY0" fmla="*/ 4321743 h 4321743"/>
              <a:gd name="connsiteX1" fmla="*/ 0 w 12213771"/>
              <a:gd name="connsiteY1" fmla="*/ 24063 h 4321743"/>
              <a:gd name="connsiteX2" fmla="*/ 9648725 w 12213771"/>
              <a:gd name="connsiteY2" fmla="*/ 0 h 4321743"/>
              <a:gd name="connsiteX3" fmla="*/ 8361948 w 12213771"/>
              <a:gd name="connsiteY3" fmla="*/ 2771980 h 4321743"/>
              <a:gd name="connsiteX4" fmla="*/ 11215396 w 12213771"/>
              <a:gd name="connsiteY4" fmla="*/ 19941 h 4321743"/>
              <a:gd name="connsiteX5" fmla="*/ 11672596 w 12213771"/>
              <a:gd name="connsiteY5" fmla="*/ 1027647 h 4321743"/>
              <a:gd name="connsiteX6" fmla="*/ 12213771 w 12213771"/>
              <a:gd name="connsiteY6" fmla="*/ 2259288 h 4321743"/>
              <a:gd name="connsiteX7" fmla="*/ 12205423 w 12213771"/>
              <a:gd name="connsiteY7" fmla="*/ 38111 h 4321743"/>
              <a:gd name="connsiteX8" fmla="*/ 12199420 w 12213771"/>
              <a:gd name="connsiteY8" fmla="*/ 4321743 h 4321743"/>
              <a:gd name="connsiteX9" fmla="*/ 0 w 12213771"/>
              <a:gd name="connsiteY9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1215396 w 12223102"/>
              <a:gd name="connsiteY4" fmla="*/ 19941 h 4321743"/>
              <a:gd name="connsiteX5" fmla="*/ 12223102 w 12223102"/>
              <a:gd name="connsiteY5" fmla="*/ 47933 h 4321743"/>
              <a:gd name="connsiteX6" fmla="*/ 12213771 w 12223102"/>
              <a:gd name="connsiteY6" fmla="*/ 2259288 h 4321743"/>
              <a:gd name="connsiteX7" fmla="*/ 12205423 w 12223102"/>
              <a:gd name="connsiteY7" fmla="*/ 38111 h 4321743"/>
              <a:gd name="connsiteX8" fmla="*/ 12199420 w 12223102"/>
              <a:gd name="connsiteY8" fmla="*/ 4321743 h 4321743"/>
              <a:gd name="connsiteX9" fmla="*/ 0 w 12223102"/>
              <a:gd name="connsiteY9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0664889 w 12223102"/>
              <a:gd name="connsiteY4" fmla="*/ 533125 h 4321743"/>
              <a:gd name="connsiteX5" fmla="*/ 11215396 w 12223102"/>
              <a:gd name="connsiteY5" fmla="*/ 19941 h 4321743"/>
              <a:gd name="connsiteX6" fmla="*/ 12223102 w 12223102"/>
              <a:gd name="connsiteY6" fmla="*/ 47933 h 4321743"/>
              <a:gd name="connsiteX7" fmla="*/ 12213771 w 12223102"/>
              <a:gd name="connsiteY7" fmla="*/ 2259288 h 4321743"/>
              <a:gd name="connsiteX8" fmla="*/ 12205423 w 12223102"/>
              <a:gd name="connsiteY8" fmla="*/ 38111 h 4321743"/>
              <a:gd name="connsiteX9" fmla="*/ 12199420 w 12223102"/>
              <a:gd name="connsiteY9" fmla="*/ 4321743 h 4321743"/>
              <a:gd name="connsiteX10" fmla="*/ 0 w 12223102"/>
              <a:gd name="connsiteY10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2223101 w 12223102"/>
              <a:gd name="connsiteY4" fmla="*/ 2268619 h 4321743"/>
              <a:gd name="connsiteX5" fmla="*/ 11215396 w 12223102"/>
              <a:gd name="connsiteY5" fmla="*/ 19941 h 4321743"/>
              <a:gd name="connsiteX6" fmla="*/ 12223102 w 12223102"/>
              <a:gd name="connsiteY6" fmla="*/ 47933 h 4321743"/>
              <a:gd name="connsiteX7" fmla="*/ 12213771 w 12223102"/>
              <a:gd name="connsiteY7" fmla="*/ 2259288 h 4321743"/>
              <a:gd name="connsiteX8" fmla="*/ 12205423 w 12223102"/>
              <a:gd name="connsiteY8" fmla="*/ 38111 h 4321743"/>
              <a:gd name="connsiteX9" fmla="*/ 12199420 w 12223102"/>
              <a:gd name="connsiteY9" fmla="*/ 4321743 h 4321743"/>
              <a:gd name="connsiteX10" fmla="*/ 0 w 12223102"/>
              <a:gd name="connsiteY10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1737909 w 12223102"/>
              <a:gd name="connsiteY4" fmla="*/ 2333933 h 4321743"/>
              <a:gd name="connsiteX5" fmla="*/ 12223101 w 12223102"/>
              <a:gd name="connsiteY5" fmla="*/ 2268619 h 4321743"/>
              <a:gd name="connsiteX6" fmla="*/ 11215396 w 12223102"/>
              <a:gd name="connsiteY6" fmla="*/ 19941 h 4321743"/>
              <a:gd name="connsiteX7" fmla="*/ 12223102 w 12223102"/>
              <a:gd name="connsiteY7" fmla="*/ 47933 h 4321743"/>
              <a:gd name="connsiteX8" fmla="*/ 12213771 w 12223102"/>
              <a:gd name="connsiteY8" fmla="*/ 2259288 h 4321743"/>
              <a:gd name="connsiteX9" fmla="*/ 12205423 w 12223102"/>
              <a:gd name="connsiteY9" fmla="*/ 38111 h 4321743"/>
              <a:gd name="connsiteX10" fmla="*/ 12199420 w 12223102"/>
              <a:gd name="connsiteY10" fmla="*/ 4321743 h 4321743"/>
              <a:gd name="connsiteX11" fmla="*/ 0 w 12223102"/>
              <a:gd name="connsiteY11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2213770 w 12223102"/>
              <a:gd name="connsiteY4" fmla="*/ 2809795 h 4321743"/>
              <a:gd name="connsiteX5" fmla="*/ 12223101 w 12223102"/>
              <a:gd name="connsiteY5" fmla="*/ 2268619 h 4321743"/>
              <a:gd name="connsiteX6" fmla="*/ 11215396 w 12223102"/>
              <a:gd name="connsiteY6" fmla="*/ 19941 h 4321743"/>
              <a:gd name="connsiteX7" fmla="*/ 12223102 w 12223102"/>
              <a:gd name="connsiteY7" fmla="*/ 47933 h 4321743"/>
              <a:gd name="connsiteX8" fmla="*/ 12213771 w 12223102"/>
              <a:gd name="connsiteY8" fmla="*/ 2259288 h 4321743"/>
              <a:gd name="connsiteX9" fmla="*/ 12205423 w 12223102"/>
              <a:gd name="connsiteY9" fmla="*/ 38111 h 4321743"/>
              <a:gd name="connsiteX10" fmla="*/ 12199420 w 12223102"/>
              <a:gd name="connsiteY10" fmla="*/ 4321743 h 4321743"/>
              <a:gd name="connsiteX11" fmla="*/ 0 w 12223102"/>
              <a:gd name="connsiteY11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2213770 w 12223102"/>
              <a:gd name="connsiteY4" fmla="*/ 2809795 h 4321743"/>
              <a:gd name="connsiteX5" fmla="*/ 12223101 w 12223102"/>
              <a:gd name="connsiteY5" fmla="*/ 2268619 h 4321743"/>
              <a:gd name="connsiteX6" fmla="*/ 11215396 w 12223102"/>
              <a:gd name="connsiteY6" fmla="*/ 19941 h 4321743"/>
              <a:gd name="connsiteX7" fmla="*/ 12223102 w 12223102"/>
              <a:gd name="connsiteY7" fmla="*/ 47933 h 4321743"/>
              <a:gd name="connsiteX8" fmla="*/ 12213771 w 12223102"/>
              <a:gd name="connsiteY8" fmla="*/ 2361924 h 4321743"/>
              <a:gd name="connsiteX9" fmla="*/ 12205423 w 12223102"/>
              <a:gd name="connsiteY9" fmla="*/ 38111 h 4321743"/>
              <a:gd name="connsiteX10" fmla="*/ 12199420 w 12223102"/>
              <a:gd name="connsiteY10" fmla="*/ 4321743 h 4321743"/>
              <a:gd name="connsiteX11" fmla="*/ 0 w 12223102"/>
              <a:gd name="connsiteY11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2213770 w 12223102"/>
              <a:gd name="connsiteY4" fmla="*/ 2809795 h 4321743"/>
              <a:gd name="connsiteX5" fmla="*/ 12213770 w 12223102"/>
              <a:gd name="connsiteY5" fmla="*/ 2268619 h 4321743"/>
              <a:gd name="connsiteX6" fmla="*/ 11215396 w 12223102"/>
              <a:gd name="connsiteY6" fmla="*/ 19941 h 4321743"/>
              <a:gd name="connsiteX7" fmla="*/ 12223102 w 12223102"/>
              <a:gd name="connsiteY7" fmla="*/ 47933 h 4321743"/>
              <a:gd name="connsiteX8" fmla="*/ 12213771 w 12223102"/>
              <a:gd name="connsiteY8" fmla="*/ 2361924 h 4321743"/>
              <a:gd name="connsiteX9" fmla="*/ 12205423 w 12223102"/>
              <a:gd name="connsiteY9" fmla="*/ 38111 h 4321743"/>
              <a:gd name="connsiteX10" fmla="*/ 12199420 w 12223102"/>
              <a:gd name="connsiteY10" fmla="*/ 4321743 h 4321743"/>
              <a:gd name="connsiteX11" fmla="*/ 0 w 12223102"/>
              <a:gd name="connsiteY11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2213770 w 12223102"/>
              <a:gd name="connsiteY4" fmla="*/ 2809795 h 4321743"/>
              <a:gd name="connsiteX5" fmla="*/ 12213770 w 12223102"/>
              <a:gd name="connsiteY5" fmla="*/ 2268619 h 4321743"/>
              <a:gd name="connsiteX6" fmla="*/ 11147217 w 12223102"/>
              <a:gd name="connsiteY6" fmla="*/ 27962 h 4321743"/>
              <a:gd name="connsiteX7" fmla="*/ 12223102 w 12223102"/>
              <a:gd name="connsiteY7" fmla="*/ 47933 h 4321743"/>
              <a:gd name="connsiteX8" fmla="*/ 12213771 w 12223102"/>
              <a:gd name="connsiteY8" fmla="*/ 2361924 h 4321743"/>
              <a:gd name="connsiteX9" fmla="*/ 12205423 w 12223102"/>
              <a:gd name="connsiteY9" fmla="*/ 38111 h 4321743"/>
              <a:gd name="connsiteX10" fmla="*/ 12199420 w 12223102"/>
              <a:gd name="connsiteY10" fmla="*/ 4321743 h 4321743"/>
              <a:gd name="connsiteX11" fmla="*/ 0 w 12223102"/>
              <a:gd name="connsiteY11" fmla="*/ 4321743 h 4321743"/>
              <a:gd name="connsiteX0" fmla="*/ 0 w 12223102"/>
              <a:gd name="connsiteY0" fmla="*/ 4321743 h 4321743"/>
              <a:gd name="connsiteX1" fmla="*/ 0 w 12223102"/>
              <a:gd name="connsiteY1" fmla="*/ 24063 h 4321743"/>
              <a:gd name="connsiteX2" fmla="*/ 9648725 w 12223102"/>
              <a:gd name="connsiteY2" fmla="*/ 0 h 4321743"/>
              <a:gd name="connsiteX3" fmla="*/ 8361948 w 12223102"/>
              <a:gd name="connsiteY3" fmla="*/ 2771980 h 4321743"/>
              <a:gd name="connsiteX4" fmla="*/ 12213770 w 12223102"/>
              <a:gd name="connsiteY4" fmla="*/ 2809795 h 4321743"/>
              <a:gd name="connsiteX5" fmla="*/ 12197728 w 12223102"/>
              <a:gd name="connsiteY5" fmla="*/ 2276640 h 4321743"/>
              <a:gd name="connsiteX6" fmla="*/ 11147217 w 12223102"/>
              <a:gd name="connsiteY6" fmla="*/ 27962 h 4321743"/>
              <a:gd name="connsiteX7" fmla="*/ 12223102 w 12223102"/>
              <a:gd name="connsiteY7" fmla="*/ 47933 h 4321743"/>
              <a:gd name="connsiteX8" fmla="*/ 12213771 w 12223102"/>
              <a:gd name="connsiteY8" fmla="*/ 2361924 h 4321743"/>
              <a:gd name="connsiteX9" fmla="*/ 12205423 w 12223102"/>
              <a:gd name="connsiteY9" fmla="*/ 38111 h 4321743"/>
              <a:gd name="connsiteX10" fmla="*/ 12199420 w 12223102"/>
              <a:gd name="connsiteY10" fmla="*/ 4321743 h 4321743"/>
              <a:gd name="connsiteX11" fmla="*/ 0 w 12223102"/>
              <a:gd name="connsiteY11" fmla="*/ 4321743 h 432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23102" h="4321743">
                <a:moveTo>
                  <a:pt x="0" y="4321743"/>
                </a:moveTo>
                <a:lnTo>
                  <a:pt x="0" y="24063"/>
                </a:lnTo>
                <a:lnTo>
                  <a:pt x="9648725" y="0"/>
                </a:lnTo>
                <a:lnTo>
                  <a:pt x="8361948" y="2771980"/>
                </a:lnTo>
                <a:lnTo>
                  <a:pt x="12213770" y="2809795"/>
                </a:lnTo>
                <a:lnTo>
                  <a:pt x="12197728" y="2276640"/>
                </a:lnTo>
                <a:lnTo>
                  <a:pt x="11147217" y="27962"/>
                </a:lnTo>
                <a:lnTo>
                  <a:pt x="12223102" y="47933"/>
                </a:lnTo>
                <a:cubicBezTo>
                  <a:pt x="12219992" y="785051"/>
                  <a:pt x="12216881" y="1624806"/>
                  <a:pt x="12213771" y="2361924"/>
                </a:cubicBezTo>
                <a:cubicBezTo>
                  <a:pt x="12210988" y="1621532"/>
                  <a:pt x="12208206" y="778503"/>
                  <a:pt x="12205423" y="38111"/>
                </a:cubicBezTo>
                <a:lnTo>
                  <a:pt x="12199420" y="4321743"/>
                </a:lnTo>
                <a:lnTo>
                  <a:pt x="0" y="432174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AAD262D2-B3E4-45EF-BD20-251CD199A4DA}"/>
              </a:ext>
            </a:extLst>
          </p:cNvPr>
          <p:cNvSpPr/>
          <p:nvPr/>
        </p:nvSpPr>
        <p:spPr>
          <a:xfrm>
            <a:off x="8362049" y="2153748"/>
            <a:ext cx="4059381" cy="3193281"/>
          </a:xfrm>
          <a:prstGeom prst="trapezoid">
            <a:avLst>
              <a:gd name="adj" fmla="val 46471"/>
            </a:avLst>
          </a:prstGeom>
          <a:gradFill>
            <a:gsLst>
              <a:gs pos="0">
                <a:srgbClr val="FFFF00"/>
              </a:gs>
              <a:gs pos="37000">
                <a:srgbClr val="FFFF00">
                  <a:alpha val="40000"/>
                </a:srgbClr>
              </a:gs>
              <a:gs pos="72000">
                <a:srgbClr val="FFFF00">
                  <a:alpha val="2000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E6E8C-D25E-462C-ADB6-89852B75D21F}"/>
              </a:ext>
            </a:extLst>
          </p:cNvPr>
          <p:cNvGrpSpPr/>
          <p:nvPr/>
        </p:nvGrpSpPr>
        <p:grpSpPr>
          <a:xfrm>
            <a:off x="9741140" y="876884"/>
            <a:ext cx="1319241" cy="1596905"/>
            <a:chOff x="9995478" y="1767700"/>
            <a:chExt cx="1319241" cy="159690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1305F3-26FC-4BCF-AC92-829CC32CB1ED}"/>
                </a:ext>
              </a:extLst>
            </p:cNvPr>
            <p:cNvSpPr/>
            <p:nvPr/>
          </p:nvSpPr>
          <p:spPr>
            <a:xfrm>
              <a:off x="10608355" y="1767700"/>
              <a:ext cx="45719" cy="617366"/>
            </a:xfrm>
            <a:custGeom>
              <a:avLst/>
              <a:gdLst>
                <a:gd name="connsiteX0" fmla="*/ 4160 w 30830"/>
                <a:gd name="connsiteY0" fmla="*/ 880110 h 880110"/>
                <a:gd name="connsiteX1" fmla="*/ 4160 w 30830"/>
                <a:gd name="connsiteY1" fmla="*/ 880110 h 880110"/>
                <a:gd name="connsiteX2" fmla="*/ 7970 w 30830"/>
                <a:gd name="connsiteY2" fmla="*/ 674370 h 880110"/>
                <a:gd name="connsiteX3" fmla="*/ 15590 w 30830"/>
                <a:gd name="connsiteY3" fmla="*/ 636270 h 880110"/>
                <a:gd name="connsiteX4" fmla="*/ 19400 w 30830"/>
                <a:gd name="connsiteY4" fmla="*/ 617220 h 880110"/>
                <a:gd name="connsiteX5" fmla="*/ 27020 w 30830"/>
                <a:gd name="connsiteY5" fmla="*/ 586740 h 880110"/>
                <a:gd name="connsiteX6" fmla="*/ 30830 w 30830"/>
                <a:gd name="connsiteY6" fmla="*/ 560070 h 880110"/>
                <a:gd name="connsiteX7" fmla="*/ 27020 w 30830"/>
                <a:gd name="connsiteY7" fmla="*/ 373380 h 880110"/>
                <a:gd name="connsiteX8" fmla="*/ 23210 w 30830"/>
                <a:gd name="connsiteY8" fmla="*/ 358140 h 880110"/>
                <a:gd name="connsiteX9" fmla="*/ 19400 w 30830"/>
                <a:gd name="connsiteY9" fmla="*/ 335280 h 880110"/>
                <a:gd name="connsiteX10" fmla="*/ 23210 w 30830"/>
                <a:gd name="connsiteY10" fmla="*/ 236220 h 880110"/>
                <a:gd name="connsiteX11" fmla="*/ 27020 w 30830"/>
                <a:gd name="connsiteY11" fmla="*/ 167640 h 880110"/>
                <a:gd name="connsiteX12" fmla="*/ 23210 w 30830"/>
                <a:gd name="connsiteY12" fmla="*/ 87630 h 880110"/>
                <a:gd name="connsiteX13" fmla="*/ 19400 w 30830"/>
                <a:gd name="connsiteY13" fmla="*/ 72390 h 880110"/>
                <a:gd name="connsiteX14" fmla="*/ 4160 w 30830"/>
                <a:gd name="connsiteY14" fmla="*/ 30480 h 880110"/>
                <a:gd name="connsiteX15" fmla="*/ 350 w 30830"/>
                <a:gd name="connsiteY15" fmla="*/ 19050 h 880110"/>
                <a:gd name="connsiteX16" fmla="*/ 350 w 30830"/>
                <a:gd name="connsiteY16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30" h="880110">
                  <a:moveTo>
                    <a:pt x="4160" y="880110"/>
                  </a:moveTo>
                  <a:lnTo>
                    <a:pt x="4160" y="880110"/>
                  </a:lnTo>
                  <a:cubicBezTo>
                    <a:pt x="5430" y="811530"/>
                    <a:pt x="4758" y="742887"/>
                    <a:pt x="7970" y="674370"/>
                  </a:cubicBezTo>
                  <a:cubicBezTo>
                    <a:pt x="8576" y="661433"/>
                    <a:pt x="13050" y="648970"/>
                    <a:pt x="15590" y="636270"/>
                  </a:cubicBezTo>
                  <a:cubicBezTo>
                    <a:pt x="16860" y="629920"/>
                    <a:pt x="17829" y="623502"/>
                    <a:pt x="19400" y="617220"/>
                  </a:cubicBezTo>
                  <a:cubicBezTo>
                    <a:pt x="21940" y="607060"/>
                    <a:pt x="24966" y="597009"/>
                    <a:pt x="27020" y="586740"/>
                  </a:cubicBezTo>
                  <a:cubicBezTo>
                    <a:pt x="28781" y="577934"/>
                    <a:pt x="29560" y="568960"/>
                    <a:pt x="30830" y="560070"/>
                  </a:cubicBezTo>
                  <a:cubicBezTo>
                    <a:pt x="29560" y="497840"/>
                    <a:pt x="29367" y="435579"/>
                    <a:pt x="27020" y="373380"/>
                  </a:cubicBezTo>
                  <a:cubicBezTo>
                    <a:pt x="26823" y="368147"/>
                    <a:pt x="24237" y="363275"/>
                    <a:pt x="23210" y="358140"/>
                  </a:cubicBezTo>
                  <a:cubicBezTo>
                    <a:pt x="21695" y="350565"/>
                    <a:pt x="20670" y="342900"/>
                    <a:pt x="19400" y="335280"/>
                  </a:cubicBezTo>
                  <a:cubicBezTo>
                    <a:pt x="20670" y="302260"/>
                    <a:pt x="21710" y="269230"/>
                    <a:pt x="23210" y="236220"/>
                  </a:cubicBezTo>
                  <a:cubicBezTo>
                    <a:pt x="24250" y="213348"/>
                    <a:pt x="27020" y="190535"/>
                    <a:pt x="27020" y="167640"/>
                  </a:cubicBezTo>
                  <a:cubicBezTo>
                    <a:pt x="27020" y="140940"/>
                    <a:pt x="25339" y="114245"/>
                    <a:pt x="23210" y="87630"/>
                  </a:cubicBezTo>
                  <a:cubicBezTo>
                    <a:pt x="22792" y="82410"/>
                    <a:pt x="20905" y="77406"/>
                    <a:pt x="19400" y="72390"/>
                  </a:cubicBezTo>
                  <a:cubicBezTo>
                    <a:pt x="11395" y="45708"/>
                    <a:pt x="13249" y="54717"/>
                    <a:pt x="4160" y="30480"/>
                  </a:cubicBezTo>
                  <a:cubicBezTo>
                    <a:pt x="2750" y="26720"/>
                    <a:pt x="848" y="23035"/>
                    <a:pt x="350" y="19050"/>
                  </a:cubicBezTo>
                  <a:cubicBezTo>
                    <a:pt x="-438" y="12749"/>
                    <a:pt x="350" y="6350"/>
                    <a:pt x="350" y="0"/>
                  </a:cubicBezTo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08EBDA-1E77-4AAE-AD46-AC95F0A5B372}"/>
                </a:ext>
              </a:extLst>
            </p:cNvPr>
            <p:cNvSpPr/>
            <p:nvPr/>
          </p:nvSpPr>
          <p:spPr>
            <a:xfrm>
              <a:off x="10306395" y="2724525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8D39C5-6ACA-4800-AD8A-2EE42C3B9234}"/>
                </a:ext>
              </a:extLst>
            </p:cNvPr>
            <p:cNvGrpSpPr/>
            <p:nvPr/>
          </p:nvGrpSpPr>
          <p:grpSpPr>
            <a:xfrm>
              <a:off x="9995478" y="2353195"/>
              <a:ext cx="1319241" cy="704850"/>
              <a:chOff x="1710690" y="2945130"/>
              <a:chExt cx="1319241" cy="70485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C1AD3C-E97A-4E13-866E-627E28E59CDA}"/>
                  </a:ext>
                </a:extLst>
              </p:cNvPr>
              <p:cNvSpPr/>
              <p:nvPr/>
            </p:nvSpPr>
            <p:spPr>
              <a:xfrm>
                <a:off x="2519391" y="2948042"/>
                <a:ext cx="510540" cy="694944"/>
              </a:xfrm>
              <a:custGeom>
                <a:avLst/>
                <a:gdLst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41910 w 510540"/>
                  <a:gd name="connsiteY2" fmla="*/ 323850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  <a:gd name="connsiteX0" fmla="*/ 510540 w 510540"/>
                  <a:gd name="connsiteY0" fmla="*/ 701040 h 701040"/>
                  <a:gd name="connsiteX1" fmla="*/ 308610 w 510540"/>
                  <a:gd name="connsiteY1" fmla="*/ 701040 h 701040"/>
                  <a:gd name="connsiteX2" fmla="*/ 34624 w 510540"/>
                  <a:gd name="connsiteY2" fmla="*/ 327493 h 701040"/>
                  <a:gd name="connsiteX3" fmla="*/ 0 w 510540"/>
                  <a:gd name="connsiteY3" fmla="*/ 0 h 701040"/>
                  <a:gd name="connsiteX4" fmla="*/ 64770 w 510540"/>
                  <a:gd name="connsiteY4" fmla="*/ 0 h 701040"/>
                  <a:gd name="connsiteX5" fmla="*/ 110490 w 510540"/>
                  <a:gd name="connsiteY5" fmla="*/ 304800 h 701040"/>
                  <a:gd name="connsiteX6" fmla="*/ 510540 w 510540"/>
                  <a:gd name="connsiteY6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540" h="701040">
                    <a:moveTo>
                      <a:pt x="510540" y="701040"/>
                    </a:moveTo>
                    <a:lnTo>
                      <a:pt x="308610" y="701040"/>
                    </a:lnTo>
                    <a:lnTo>
                      <a:pt x="34624" y="327493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110490" y="304800"/>
                    </a:lnTo>
                    <a:lnTo>
                      <a:pt x="510540" y="701040"/>
                    </a:lnTo>
                    <a:close/>
                  </a:path>
                </a:pathLst>
              </a:custGeom>
              <a:solidFill>
                <a:srgbClr val="EB6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48B324-6792-4364-99FF-F7FFF2C024B1}"/>
                  </a:ext>
                </a:extLst>
              </p:cNvPr>
              <p:cNvSpPr/>
              <p:nvPr/>
            </p:nvSpPr>
            <p:spPr>
              <a:xfrm>
                <a:off x="1710690" y="2945130"/>
                <a:ext cx="1135380" cy="704850"/>
              </a:xfrm>
              <a:custGeom>
                <a:avLst/>
                <a:gdLst>
                  <a:gd name="connsiteX0" fmla="*/ 1135380 w 1135380"/>
                  <a:gd name="connsiteY0" fmla="*/ 697230 h 704850"/>
                  <a:gd name="connsiteX1" fmla="*/ 0 w 1135380"/>
                  <a:gd name="connsiteY1" fmla="*/ 704850 h 704850"/>
                  <a:gd name="connsiteX2" fmla="*/ 346710 w 1135380"/>
                  <a:gd name="connsiteY2" fmla="*/ 361950 h 704850"/>
                  <a:gd name="connsiteX3" fmla="*/ 388620 w 1135380"/>
                  <a:gd name="connsiteY3" fmla="*/ 11430 h 704850"/>
                  <a:gd name="connsiteX4" fmla="*/ 826770 w 1135380"/>
                  <a:gd name="connsiteY4" fmla="*/ 0 h 704850"/>
                  <a:gd name="connsiteX5" fmla="*/ 861060 w 1135380"/>
                  <a:gd name="connsiteY5" fmla="*/ 327660 h 704850"/>
                  <a:gd name="connsiteX6" fmla="*/ 1135380 w 1135380"/>
                  <a:gd name="connsiteY6" fmla="*/ 69723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380" h="704850">
                    <a:moveTo>
                      <a:pt x="1135380" y="697230"/>
                    </a:moveTo>
                    <a:lnTo>
                      <a:pt x="0" y="704850"/>
                    </a:lnTo>
                    <a:lnTo>
                      <a:pt x="346710" y="361950"/>
                    </a:lnTo>
                    <a:lnTo>
                      <a:pt x="388620" y="11430"/>
                    </a:lnTo>
                    <a:lnTo>
                      <a:pt x="826770" y="0"/>
                    </a:lnTo>
                    <a:lnTo>
                      <a:pt x="861060" y="327660"/>
                    </a:lnTo>
                    <a:lnTo>
                      <a:pt x="1135380" y="697230"/>
                    </a:lnTo>
                    <a:close/>
                  </a:path>
                </a:pathLst>
              </a:custGeom>
              <a:solidFill>
                <a:srgbClr val="D74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9E5747-20A1-4D75-850F-6CEA77E8D36F}"/>
              </a:ext>
            </a:extLst>
          </p:cNvPr>
          <p:cNvSpPr/>
          <p:nvPr/>
        </p:nvSpPr>
        <p:spPr>
          <a:xfrm flipH="1">
            <a:off x="9683387" y="1470378"/>
            <a:ext cx="510540" cy="694944"/>
          </a:xfrm>
          <a:custGeom>
            <a:avLst/>
            <a:gdLst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41910 w 510540"/>
              <a:gd name="connsiteY2" fmla="*/ 323850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  <a:gd name="connsiteX0" fmla="*/ 510540 w 510540"/>
              <a:gd name="connsiteY0" fmla="*/ 701040 h 701040"/>
              <a:gd name="connsiteX1" fmla="*/ 308610 w 510540"/>
              <a:gd name="connsiteY1" fmla="*/ 701040 h 701040"/>
              <a:gd name="connsiteX2" fmla="*/ 34624 w 510540"/>
              <a:gd name="connsiteY2" fmla="*/ 327493 h 701040"/>
              <a:gd name="connsiteX3" fmla="*/ 0 w 510540"/>
              <a:gd name="connsiteY3" fmla="*/ 0 h 701040"/>
              <a:gd name="connsiteX4" fmla="*/ 64770 w 510540"/>
              <a:gd name="connsiteY4" fmla="*/ 0 h 701040"/>
              <a:gd name="connsiteX5" fmla="*/ 110490 w 510540"/>
              <a:gd name="connsiteY5" fmla="*/ 304800 h 701040"/>
              <a:gd name="connsiteX6" fmla="*/ 510540 w 510540"/>
              <a:gd name="connsiteY6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40" h="701040">
                <a:moveTo>
                  <a:pt x="510540" y="701040"/>
                </a:moveTo>
                <a:lnTo>
                  <a:pt x="308610" y="701040"/>
                </a:lnTo>
                <a:lnTo>
                  <a:pt x="34624" y="327493"/>
                </a:lnTo>
                <a:lnTo>
                  <a:pt x="0" y="0"/>
                </a:lnTo>
                <a:lnTo>
                  <a:pt x="64770" y="0"/>
                </a:lnTo>
                <a:lnTo>
                  <a:pt x="110490" y="304800"/>
                </a:lnTo>
                <a:lnTo>
                  <a:pt x="510540" y="701040"/>
                </a:lnTo>
                <a:close/>
              </a:path>
            </a:pathLst>
          </a:custGeom>
          <a:solidFill>
            <a:srgbClr val="EB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2D21F20A-DF9F-41C0-BA41-B79625AFAE9D}"/>
              </a:ext>
            </a:extLst>
          </p:cNvPr>
          <p:cNvSpPr/>
          <p:nvPr/>
        </p:nvSpPr>
        <p:spPr>
          <a:xfrm>
            <a:off x="8301789" y="2551416"/>
            <a:ext cx="4142135" cy="2816323"/>
          </a:xfrm>
          <a:custGeom>
            <a:avLst/>
            <a:gdLst>
              <a:gd name="connsiteX0" fmla="*/ 0 w 3855552"/>
              <a:gd name="connsiteY0" fmla="*/ 4297680 h 4297680"/>
              <a:gd name="connsiteX1" fmla="*/ 0 w 3855552"/>
              <a:gd name="connsiteY1" fmla="*/ 0 h 4297680"/>
              <a:gd name="connsiteX2" fmla="*/ 3855552 w 3855552"/>
              <a:gd name="connsiteY2" fmla="*/ 0 h 4297680"/>
              <a:gd name="connsiteX3" fmla="*/ 3855552 w 3855552"/>
              <a:gd name="connsiteY3" fmla="*/ 4297680 h 4297680"/>
              <a:gd name="connsiteX4" fmla="*/ 0 w 3855552"/>
              <a:gd name="connsiteY4" fmla="*/ 4297680 h 4297680"/>
              <a:gd name="connsiteX0" fmla="*/ 0 w 3855552"/>
              <a:gd name="connsiteY0" fmla="*/ 4321743 h 4321743"/>
              <a:gd name="connsiteX1" fmla="*/ 1323474 w 3855552"/>
              <a:gd name="connsiteY1" fmla="*/ 0 h 4321743"/>
              <a:gd name="connsiteX2" fmla="*/ 3855552 w 3855552"/>
              <a:gd name="connsiteY2" fmla="*/ 24063 h 4321743"/>
              <a:gd name="connsiteX3" fmla="*/ 3855552 w 3855552"/>
              <a:gd name="connsiteY3" fmla="*/ 4321743 h 4321743"/>
              <a:gd name="connsiteX4" fmla="*/ 0 w 3855552"/>
              <a:gd name="connsiteY4" fmla="*/ 4321743 h 4321743"/>
              <a:gd name="connsiteX0" fmla="*/ 0 w 3855552"/>
              <a:gd name="connsiteY0" fmla="*/ 4321743 h 4321743"/>
              <a:gd name="connsiteX1" fmla="*/ 458636 w 3855552"/>
              <a:gd name="connsiteY1" fmla="*/ 2766542 h 4321743"/>
              <a:gd name="connsiteX2" fmla="*/ 1323474 w 3855552"/>
              <a:gd name="connsiteY2" fmla="*/ 0 h 4321743"/>
              <a:gd name="connsiteX3" fmla="*/ 3855552 w 3855552"/>
              <a:gd name="connsiteY3" fmla="*/ 24063 h 4321743"/>
              <a:gd name="connsiteX4" fmla="*/ 3855552 w 3855552"/>
              <a:gd name="connsiteY4" fmla="*/ 4321743 h 4321743"/>
              <a:gd name="connsiteX5" fmla="*/ 0 w 3855552"/>
              <a:gd name="connsiteY5" fmla="*/ 4321743 h 4321743"/>
              <a:gd name="connsiteX0" fmla="*/ 0 w 3855552"/>
              <a:gd name="connsiteY0" fmla="*/ 4321743 h 4321743"/>
              <a:gd name="connsiteX1" fmla="*/ 13468 w 3855552"/>
              <a:gd name="connsiteY1" fmla="*/ 2742479 h 4321743"/>
              <a:gd name="connsiteX2" fmla="*/ 1323474 w 3855552"/>
              <a:gd name="connsiteY2" fmla="*/ 0 h 4321743"/>
              <a:gd name="connsiteX3" fmla="*/ 3855552 w 3855552"/>
              <a:gd name="connsiteY3" fmla="*/ 24063 h 4321743"/>
              <a:gd name="connsiteX4" fmla="*/ 3855552 w 3855552"/>
              <a:gd name="connsiteY4" fmla="*/ 4321743 h 4321743"/>
              <a:gd name="connsiteX5" fmla="*/ 0 w 3855552"/>
              <a:gd name="connsiteY5" fmla="*/ 4321743 h 4321743"/>
              <a:gd name="connsiteX0" fmla="*/ 3842084 w 3842084"/>
              <a:gd name="connsiteY0" fmla="*/ 4321743 h 4321743"/>
              <a:gd name="connsiteX1" fmla="*/ 0 w 3842084"/>
              <a:gd name="connsiteY1" fmla="*/ 2742479 h 4321743"/>
              <a:gd name="connsiteX2" fmla="*/ 1310006 w 3842084"/>
              <a:gd name="connsiteY2" fmla="*/ 0 h 4321743"/>
              <a:gd name="connsiteX3" fmla="*/ 3842084 w 3842084"/>
              <a:gd name="connsiteY3" fmla="*/ 24063 h 4321743"/>
              <a:gd name="connsiteX4" fmla="*/ 3842084 w 3842084"/>
              <a:gd name="connsiteY4" fmla="*/ 4321743 h 4321743"/>
              <a:gd name="connsiteX0" fmla="*/ 3830052 w 3842084"/>
              <a:gd name="connsiteY0" fmla="*/ 2757638 h 2757638"/>
              <a:gd name="connsiteX1" fmla="*/ 0 w 3842084"/>
              <a:gd name="connsiteY1" fmla="*/ 2742479 h 2757638"/>
              <a:gd name="connsiteX2" fmla="*/ 1310006 w 3842084"/>
              <a:gd name="connsiteY2" fmla="*/ 0 h 2757638"/>
              <a:gd name="connsiteX3" fmla="*/ 3842084 w 3842084"/>
              <a:gd name="connsiteY3" fmla="*/ 24063 h 2757638"/>
              <a:gd name="connsiteX4" fmla="*/ 3830052 w 3842084"/>
              <a:gd name="connsiteY4" fmla="*/ 2757638 h 2757638"/>
              <a:gd name="connsiteX0" fmla="*/ 3830052 w 3842084"/>
              <a:gd name="connsiteY0" fmla="*/ 2757638 h 2766542"/>
              <a:gd name="connsiteX1" fmla="*/ 0 w 3842084"/>
              <a:gd name="connsiteY1" fmla="*/ 2766542 h 2766542"/>
              <a:gd name="connsiteX2" fmla="*/ 1310006 w 3842084"/>
              <a:gd name="connsiteY2" fmla="*/ 0 h 2766542"/>
              <a:gd name="connsiteX3" fmla="*/ 3842084 w 3842084"/>
              <a:gd name="connsiteY3" fmla="*/ 24063 h 2766542"/>
              <a:gd name="connsiteX4" fmla="*/ 3830052 w 3842084"/>
              <a:gd name="connsiteY4" fmla="*/ 2757638 h 2766542"/>
              <a:gd name="connsiteX0" fmla="*/ 3878178 w 3890210"/>
              <a:gd name="connsiteY0" fmla="*/ 2757638 h 2766542"/>
              <a:gd name="connsiteX1" fmla="*/ 0 w 3890210"/>
              <a:gd name="connsiteY1" fmla="*/ 2766542 h 2766542"/>
              <a:gd name="connsiteX2" fmla="*/ 1358132 w 3890210"/>
              <a:gd name="connsiteY2" fmla="*/ 0 h 2766542"/>
              <a:gd name="connsiteX3" fmla="*/ 3890210 w 3890210"/>
              <a:gd name="connsiteY3" fmla="*/ 24063 h 2766542"/>
              <a:gd name="connsiteX4" fmla="*/ 3878178 w 3890210"/>
              <a:gd name="connsiteY4" fmla="*/ 2757638 h 2766542"/>
              <a:gd name="connsiteX0" fmla="*/ 3878178 w 3890210"/>
              <a:gd name="connsiteY0" fmla="*/ 2757638 h 2778574"/>
              <a:gd name="connsiteX1" fmla="*/ 0 w 3890210"/>
              <a:gd name="connsiteY1" fmla="*/ 2778574 h 2778574"/>
              <a:gd name="connsiteX2" fmla="*/ 1358132 w 3890210"/>
              <a:gd name="connsiteY2" fmla="*/ 0 h 2778574"/>
              <a:gd name="connsiteX3" fmla="*/ 3890210 w 3890210"/>
              <a:gd name="connsiteY3" fmla="*/ 24063 h 2778574"/>
              <a:gd name="connsiteX4" fmla="*/ 3878178 w 3890210"/>
              <a:gd name="connsiteY4" fmla="*/ 2757638 h 2778574"/>
              <a:gd name="connsiteX0" fmla="*/ 3878178 w 3890210"/>
              <a:gd name="connsiteY0" fmla="*/ 2769670 h 2778574"/>
              <a:gd name="connsiteX1" fmla="*/ 0 w 3890210"/>
              <a:gd name="connsiteY1" fmla="*/ 2778574 h 2778574"/>
              <a:gd name="connsiteX2" fmla="*/ 1358132 w 3890210"/>
              <a:gd name="connsiteY2" fmla="*/ 0 h 2778574"/>
              <a:gd name="connsiteX3" fmla="*/ 3890210 w 3890210"/>
              <a:gd name="connsiteY3" fmla="*/ 24063 h 2778574"/>
              <a:gd name="connsiteX4" fmla="*/ 3878178 w 3890210"/>
              <a:gd name="connsiteY4" fmla="*/ 2769670 h 2778574"/>
              <a:gd name="connsiteX0" fmla="*/ 3890209 w 3891366"/>
              <a:gd name="connsiteY0" fmla="*/ 2769670 h 2778574"/>
              <a:gd name="connsiteX1" fmla="*/ 0 w 3891366"/>
              <a:gd name="connsiteY1" fmla="*/ 2778574 h 2778574"/>
              <a:gd name="connsiteX2" fmla="*/ 1358132 w 3891366"/>
              <a:gd name="connsiteY2" fmla="*/ 0 h 2778574"/>
              <a:gd name="connsiteX3" fmla="*/ 3890210 w 3891366"/>
              <a:gd name="connsiteY3" fmla="*/ 24063 h 2778574"/>
              <a:gd name="connsiteX4" fmla="*/ 3890209 w 3891366"/>
              <a:gd name="connsiteY4" fmla="*/ 2769670 h 2778574"/>
              <a:gd name="connsiteX0" fmla="*/ 3890209 w 3891366"/>
              <a:gd name="connsiteY0" fmla="*/ 2769670 h 2778574"/>
              <a:gd name="connsiteX1" fmla="*/ 0 w 3891366"/>
              <a:gd name="connsiteY1" fmla="*/ 2778574 h 2778574"/>
              <a:gd name="connsiteX2" fmla="*/ 1334069 w 3891366"/>
              <a:gd name="connsiteY2" fmla="*/ 0 h 2778574"/>
              <a:gd name="connsiteX3" fmla="*/ 3890210 w 3891366"/>
              <a:gd name="connsiteY3" fmla="*/ 24063 h 2778574"/>
              <a:gd name="connsiteX4" fmla="*/ 3890209 w 3891366"/>
              <a:gd name="connsiteY4" fmla="*/ 2769670 h 2778574"/>
              <a:gd name="connsiteX0" fmla="*/ 3890209 w 3890221"/>
              <a:gd name="connsiteY0" fmla="*/ 2781702 h 2790606"/>
              <a:gd name="connsiteX1" fmla="*/ 0 w 3890221"/>
              <a:gd name="connsiteY1" fmla="*/ 2790606 h 2790606"/>
              <a:gd name="connsiteX2" fmla="*/ 1334069 w 3890221"/>
              <a:gd name="connsiteY2" fmla="*/ 12032 h 2790606"/>
              <a:gd name="connsiteX3" fmla="*/ 2915653 w 3890221"/>
              <a:gd name="connsiteY3" fmla="*/ 0 h 2790606"/>
              <a:gd name="connsiteX4" fmla="*/ 3890209 w 3890221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3890209 w 3890209"/>
              <a:gd name="connsiteY0" fmla="*/ 2781702 h 2790606"/>
              <a:gd name="connsiteX1" fmla="*/ 0 w 3890209"/>
              <a:gd name="connsiteY1" fmla="*/ 2790606 h 2790606"/>
              <a:gd name="connsiteX2" fmla="*/ 1334069 w 3890209"/>
              <a:gd name="connsiteY2" fmla="*/ 12032 h 2790606"/>
              <a:gd name="connsiteX3" fmla="*/ 2915653 w 3890209"/>
              <a:gd name="connsiteY3" fmla="*/ 0 h 2790606"/>
              <a:gd name="connsiteX4" fmla="*/ 3890209 w 3890209"/>
              <a:gd name="connsiteY4" fmla="*/ 2781702 h 2790606"/>
              <a:gd name="connsiteX0" fmla="*/ 4142135 w 4142135"/>
              <a:gd name="connsiteY0" fmla="*/ 2828355 h 2828355"/>
              <a:gd name="connsiteX1" fmla="*/ 0 w 4142135"/>
              <a:gd name="connsiteY1" fmla="*/ 2790606 h 2828355"/>
              <a:gd name="connsiteX2" fmla="*/ 1334069 w 4142135"/>
              <a:gd name="connsiteY2" fmla="*/ 12032 h 2828355"/>
              <a:gd name="connsiteX3" fmla="*/ 2915653 w 4142135"/>
              <a:gd name="connsiteY3" fmla="*/ 0 h 2828355"/>
              <a:gd name="connsiteX4" fmla="*/ 4142135 w 4142135"/>
              <a:gd name="connsiteY4" fmla="*/ 2828355 h 2828355"/>
              <a:gd name="connsiteX0" fmla="*/ 4142135 w 4142135"/>
              <a:gd name="connsiteY0" fmla="*/ 2816323 h 2816323"/>
              <a:gd name="connsiteX1" fmla="*/ 0 w 4142135"/>
              <a:gd name="connsiteY1" fmla="*/ 2778574 h 2816323"/>
              <a:gd name="connsiteX2" fmla="*/ 1334069 w 4142135"/>
              <a:gd name="connsiteY2" fmla="*/ 0 h 2816323"/>
              <a:gd name="connsiteX3" fmla="*/ 2906322 w 4142135"/>
              <a:gd name="connsiteY3" fmla="*/ 15960 h 2816323"/>
              <a:gd name="connsiteX4" fmla="*/ 4142135 w 4142135"/>
              <a:gd name="connsiteY4" fmla="*/ 2816323 h 2816323"/>
              <a:gd name="connsiteX0" fmla="*/ 4142135 w 4142135"/>
              <a:gd name="connsiteY0" fmla="*/ 2816323 h 2816323"/>
              <a:gd name="connsiteX1" fmla="*/ 0 w 4142135"/>
              <a:gd name="connsiteY1" fmla="*/ 2778574 h 2816323"/>
              <a:gd name="connsiteX2" fmla="*/ 1334069 w 4142135"/>
              <a:gd name="connsiteY2" fmla="*/ 0 h 2816323"/>
              <a:gd name="connsiteX3" fmla="*/ 2906322 w 4142135"/>
              <a:gd name="connsiteY3" fmla="*/ 15960 h 2816323"/>
              <a:gd name="connsiteX4" fmla="*/ 4142135 w 4142135"/>
              <a:gd name="connsiteY4" fmla="*/ 2816323 h 2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135" h="2816323">
                <a:moveTo>
                  <a:pt x="4142135" y="2816323"/>
                </a:moveTo>
                <a:lnTo>
                  <a:pt x="0" y="2778574"/>
                </a:lnTo>
                <a:lnTo>
                  <a:pt x="1334069" y="0"/>
                </a:lnTo>
                <a:lnTo>
                  <a:pt x="2906322" y="15960"/>
                </a:lnTo>
                <a:lnTo>
                  <a:pt x="4142135" y="281632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87">
            <a:extLst>
              <a:ext uri="{FF2B5EF4-FFF2-40B4-BE49-F238E27FC236}">
                <a16:creationId xmlns:a16="http://schemas.microsoft.com/office/drawing/2014/main" id="{B20FD07A-00F4-4E52-B652-32DA69A0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133" y="5778615"/>
            <a:ext cx="161256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>
                <a:solidFill>
                  <a:srgbClr val="FF0000"/>
                </a:solidFill>
              </a:rPr>
              <a:t>أ</a:t>
            </a:r>
            <a:r>
              <a:rPr lang="ar-BH" sz="6000" dirty="0"/>
              <a:t> + </a:t>
            </a:r>
            <a:r>
              <a:rPr lang="ar-BH" sz="6000" dirty="0">
                <a:solidFill>
                  <a:srgbClr val="0070C0"/>
                </a:solidFill>
              </a:rPr>
              <a:t>ب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32BEF-AC3A-4785-B65F-FEC9F5328DDE}"/>
              </a:ext>
            </a:extLst>
          </p:cNvPr>
          <p:cNvSpPr/>
          <p:nvPr/>
        </p:nvSpPr>
        <p:spPr>
          <a:xfrm>
            <a:off x="8808939" y="1874011"/>
            <a:ext cx="2743200" cy="55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BCF9C-D85E-4914-AE5D-C3182397B1C4}"/>
              </a:ext>
            </a:extLst>
          </p:cNvPr>
          <p:cNvSpPr/>
          <p:nvPr/>
        </p:nvSpPr>
        <p:spPr>
          <a:xfrm>
            <a:off x="7889142" y="1874011"/>
            <a:ext cx="914400" cy="554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38E4C-4BD5-46A9-9C83-FD4B2C020C9A}"/>
              </a:ext>
            </a:extLst>
          </p:cNvPr>
          <p:cNvSpPr/>
          <p:nvPr/>
        </p:nvSpPr>
        <p:spPr>
          <a:xfrm>
            <a:off x="8796256" y="1928336"/>
            <a:ext cx="2725183" cy="27563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CF4591-8470-4994-8FAE-6F907C37F982}"/>
              </a:ext>
            </a:extLst>
          </p:cNvPr>
          <p:cNvSpPr/>
          <p:nvPr/>
        </p:nvSpPr>
        <p:spPr>
          <a:xfrm>
            <a:off x="7889142" y="1928336"/>
            <a:ext cx="905131" cy="2756371"/>
          </a:xfrm>
          <a:prstGeom prst="rect">
            <a:avLst/>
          </a:prstGeom>
          <a:gradFill>
            <a:gsLst>
              <a:gs pos="74000">
                <a:schemeClr val="accent4">
                  <a:lumMod val="40000"/>
                  <a:lumOff val="60000"/>
                </a:schemeClr>
              </a:gs>
              <a:gs pos="98000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8EA2B321-9386-47FD-9A24-1FBF1286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740" y="1316945"/>
            <a:ext cx="4275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أ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203AB191-7D1F-4BD1-80A0-E5599D864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543" y="1316944"/>
            <a:ext cx="4275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0070C0"/>
                </a:solidFill>
              </a:rPr>
              <a:t>ب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B1E8EC5C-4AA4-4231-B3C8-71D8D87B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081" y="369069"/>
            <a:ext cx="9197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أ</a:t>
            </a:r>
            <a:r>
              <a:rPr lang="ar-BH" sz="3600" dirty="0"/>
              <a:t> + </a:t>
            </a:r>
            <a:r>
              <a:rPr lang="ar-BH" sz="3600" dirty="0">
                <a:solidFill>
                  <a:srgbClr val="0070C0"/>
                </a:solidFill>
              </a:rPr>
              <a:t>ب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BB3BD2-396D-48B5-AC89-798E95F2A18A}"/>
              </a:ext>
            </a:extLst>
          </p:cNvPr>
          <p:cNvGrpSpPr/>
          <p:nvPr/>
        </p:nvGrpSpPr>
        <p:grpSpPr>
          <a:xfrm>
            <a:off x="7880427" y="1872918"/>
            <a:ext cx="7343423" cy="56511"/>
            <a:chOff x="4422515" y="3021021"/>
            <a:chExt cx="7343423" cy="565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F7F577-BAE1-4822-B211-1730B2AAEF79}"/>
                </a:ext>
              </a:extLst>
            </p:cNvPr>
            <p:cNvGrpSpPr/>
            <p:nvPr/>
          </p:nvGrpSpPr>
          <p:grpSpPr>
            <a:xfrm>
              <a:off x="8163101" y="3021021"/>
              <a:ext cx="3602837" cy="55418"/>
              <a:chOff x="8163101" y="3021021"/>
              <a:chExt cx="3602837" cy="5541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0D1F55-1944-45A2-BE91-4DADA33FFEE7}"/>
                  </a:ext>
                </a:extLst>
              </p:cNvPr>
              <p:cNvSpPr/>
              <p:nvPr/>
            </p:nvSpPr>
            <p:spPr>
              <a:xfrm>
                <a:off x="9022738" y="3021021"/>
                <a:ext cx="2743200" cy="554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80AF5A-83FE-4B57-B06D-2146BECE8D58}"/>
                  </a:ext>
                </a:extLst>
              </p:cNvPr>
              <p:cNvSpPr/>
              <p:nvPr/>
            </p:nvSpPr>
            <p:spPr>
              <a:xfrm>
                <a:off x="8163101" y="3021021"/>
                <a:ext cx="914400" cy="554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FB7D22-8A08-4135-8A25-A5C1248697A7}"/>
                </a:ext>
              </a:extLst>
            </p:cNvPr>
            <p:cNvGrpSpPr/>
            <p:nvPr/>
          </p:nvGrpSpPr>
          <p:grpSpPr>
            <a:xfrm>
              <a:off x="4422515" y="3022114"/>
              <a:ext cx="3662997" cy="55418"/>
              <a:chOff x="8102941" y="3021021"/>
              <a:chExt cx="3662997" cy="5541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415AB4-9E7E-4920-9108-B6FF74F01E82}"/>
                  </a:ext>
                </a:extLst>
              </p:cNvPr>
              <p:cNvSpPr/>
              <p:nvPr/>
            </p:nvSpPr>
            <p:spPr>
              <a:xfrm>
                <a:off x="9022738" y="3021021"/>
                <a:ext cx="2743200" cy="5541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F98512D-3E93-4AF8-967B-B32FB66F8C0D}"/>
                  </a:ext>
                </a:extLst>
              </p:cNvPr>
              <p:cNvSpPr/>
              <p:nvPr/>
            </p:nvSpPr>
            <p:spPr>
              <a:xfrm>
                <a:off x="8102941" y="3021021"/>
                <a:ext cx="914400" cy="554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1681C11-33EF-4665-A6F4-CD5929E82EA6}"/>
              </a:ext>
            </a:extLst>
          </p:cNvPr>
          <p:cNvSpPr/>
          <p:nvPr/>
        </p:nvSpPr>
        <p:spPr>
          <a:xfrm rot="16200000">
            <a:off x="9483673" y="-709959"/>
            <a:ext cx="473938" cy="3662998"/>
          </a:xfrm>
          <a:prstGeom prst="rightBrace">
            <a:avLst>
              <a:gd name="adj1" fmla="val 4459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FDB6C685-6B5F-4B8D-BEDE-F648575B4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475" y="1049620"/>
            <a:ext cx="9197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أ</a:t>
            </a:r>
            <a:r>
              <a:rPr lang="ar-BH" sz="3600" dirty="0"/>
              <a:t> + </a:t>
            </a:r>
            <a:r>
              <a:rPr lang="ar-BH" sz="3600" dirty="0">
                <a:solidFill>
                  <a:srgbClr val="0070C0"/>
                </a:solidFill>
              </a:rPr>
              <a:t>ب</a:t>
            </a:r>
          </a:p>
        </p:txBody>
      </p:sp>
      <p:sp>
        <p:nvSpPr>
          <p:cNvPr id="24" name="Double Bracket 23">
            <a:extLst>
              <a:ext uri="{FF2B5EF4-FFF2-40B4-BE49-F238E27FC236}">
                <a16:creationId xmlns:a16="http://schemas.microsoft.com/office/drawing/2014/main" id="{EF054ADD-3669-4B71-9DD3-4855DA7B3BE1}"/>
              </a:ext>
            </a:extLst>
          </p:cNvPr>
          <p:cNvSpPr/>
          <p:nvPr/>
        </p:nvSpPr>
        <p:spPr>
          <a:xfrm>
            <a:off x="5062805" y="1211131"/>
            <a:ext cx="919798" cy="305338"/>
          </a:xfrm>
          <a:prstGeom prst="bracketPair">
            <a:avLst>
              <a:gd name="adj" fmla="val 27836"/>
            </a:avLst>
          </a:prstGeom>
          <a:ln w="19050">
            <a:solidFill>
              <a:srgbClr val="EA1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9FC0B641-408E-4357-BA83-EF24453B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22" y="961553"/>
            <a:ext cx="4275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FB874D3-C726-48AF-AB1B-96008AF75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523" y="1128003"/>
            <a:ext cx="9197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 ؟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E318A37C-4A58-4D1B-906D-BF241A4B3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7131" y="2865010"/>
            <a:ext cx="4275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أ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A1656EE8-9E80-49C1-B78E-9F8D168B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7291" y="4725390"/>
            <a:ext cx="4275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0070C0"/>
                </a:solidFill>
              </a:rPr>
              <a:t>ب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CB21AA-727C-4BB4-9BC4-188E4ECF8D4D}"/>
              </a:ext>
            </a:extLst>
          </p:cNvPr>
          <p:cNvSpPr/>
          <p:nvPr/>
        </p:nvSpPr>
        <p:spPr>
          <a:xfrm>
            <a:off x="9966740" y="1358509"/>
            <a:ext cx="427598" cy="473938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8AD1F9-82C2-452C-A364-42ED46D3205A}"/>
              </a:ext>
            </a:extLst>
          </p:cNvPr>
          <p:cNvSpPr/>
          <p:nvPr/>
        </p:nvSpPr>
        <p:spPr>
          <a:xfrm>
            <a:off x="11509702" y="2879960"/>
            <a:ext cx="427598" cy="473938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6BAACFD-2D57-4B3D-99F3-33F529DEAAA1}"/>
              </a:ext>
            </a:extLst>
          </p:cNvPr>
          <p:cNvSpPr/>
          <p:nvPr/>
        </p:nvSpPr>
        <p:spPr>
          <a:xfrm>
            <a:off x="8123828" y="1468251"/>
            <a:ext cx="427598" cy="364196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2F598A3-7AFF-499F-AD9B-3D6BCC47C950}"/>
              </a:ext>
            </a:extLst>
          </p:cNvPr>
          <p:cNvSpPr/>
          <p:nvPr/>
        </p:nvSpPr>
        <p:spPr>
          <a:xfrm>
            <a:off x="11511917" y="2913275"/>
            <a:ext cx="427598" cy="362880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5EA465-49AA-41F6-9886-FC31404D7506}"/>
              </a:ext>
            </a:extLst>
          </p:cNvPr>
          <p:cNvSpPr/>
          <p:nvPr/>
        </p:nvSpPr>
        <p:spPr>
          <a:xfrm>
            <a:off x="11584351" y="4865801"/>
            <a:ext cx="427598" cy="397876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1D1C45-989C-4D26-B2FE-E67E35545677}"/>
              </a:ext>
            </a:extLst>
          </p:cNvPr>
          <p:cNvSpPr/>
          <p:nvPr/>
        </p:nvSpPr>
        <p:spPr>
          <a:xfrm>
            <a:off x="9978241" y="1385619"/>
            <a:ext cx="427598" cy="364196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FCCF6F-050D-424D-8EFA-F476B128BAD7}"/>
              </a:ext>
            </a:extLst>
          </p:cNvPr>
          <p:cNvSpPr/>
          <p:nvPr/>
        </p:nvSpPr>
        <p:spPr>
          <a:xfrm>
            <a:off x="8799965" y="4684707"/>
            <a:ext cx="2724912" cy="914400"/>
          </a:xfrm>
          <a:prstGeom prst="rect">
            <a:avLst/>
          </a:prstGeom>
          <a:gradFill flip="none" rotWithShape="1">
            <a:gsLst>
              <a:gs pos="74000">
                <a:schemeClr val="accent4">
                  <a:lumMod val="40000"/>
                  <a:lumOff val="60000"/>
                </a:schemeClr>
              </a:gs>
              <a:gs pos="98000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EDDB2DC-7343-4529-83F6-7FC7F182FF46}"/>
              </a:ext>
            </a:extLst>
          </p:cNvPr>
          <p:cNvSpPr/>
          <p:nvPr/>
        </p:nvSpPr>
        <p:spPr>
          <a:xfrm>
            <a:off x="8132535" y="1463895"/>
            <a:ext cx="427598" cy="364196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7058DD-6984-4090-86F6-9D38A4EC8D86}"/>
              </a:ext>
            </a:extLst>
          </p:cNvPr>
          <p:cNvSpPr/>
          <p:nvPr/>
        </p:nvSpPr>
        <p:spPr>
          <a:xfrm>
            <a:off x="11593058" y="4861445"/>
            <a:ext cx="427598" cy="397876"/>
          </a:xfrm>
          <a:prstGeom prst="ellipse">
            <a:avLst/>
          </a:prstGeom>
          <a:noFill/>
          <a:ln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ABA6B0-508A-44D2-8B88-CEBF326021D3}"/>
              </a:ext>
            </a:extLst>
          </p:cNvPr>
          <p:cNvSpPr/>
          <p:nvPr/>
        </p:nvSpPr>
        <p:spPr>
          <a:xfrm>
            <a:off x="7880427" y="4684706"/>
            <a:ext cx="923115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619B618B-D108-4E40-9152-B6809391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080" y="2793763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أ</a:t>
            </a:r>
            <a:r>
              <a:rPr lang="ar-BH" sz="6000" baseline="50000" dirty="0"/>
              <a:t>2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B0D498CA-83D1-45C4-8DF4-2B4748D5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42" y="2768323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أب</a:t>
            </a:r>
            <a:endParaRPr lang="ar-BH" sz="6000" baseline="50000" dirty="0"/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A33FEB36-C4ED-4ECE-A1F4-117F2D71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591" y="4634074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أب</a:t>
            </a:r>
            <a:endParaRPr lang="ar-BH" sz="6000" baseline="50000" dirty="0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F5B821F2-626B-4069-8FB2-B5AD941E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011" y="4684705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>
                <a:solidFill>
                  <a:schemeClr val="bg1"/>
                </a:solidFill>
              </a:rPr>
              <a:t>ب</a:t>
            </a:r>
            <a:r>
              <a:rPr lang="ar-BH" sz="6000" baseline="2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E16383-A0C9-4451-8DD2-FC2425A04D67}"/>
              </a:ext>
            </a:extLst>
          </p:cNvPr>
          <p:cNvSpPr/>
          <p:nvPr/>
        </p:nvSpPr>
        <p:spPr>
          <a:xfrm>
            <a:off x="7874660" y="1886203"/>
            <a:ext cx="3668764" cy="3712903"/>
          </a:xfrm>
          <a:prstGeom prst="rect">
            <a:avLst/>
          </a:prstGeom>
          <a:noFill/>
          <a:ln w="76200"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Double Bracket 44">
            <a:extLst>
              <a:ext uri="{FF2B5EF4-FFF2-40B4-BE49-F238E27FC236}">
                <a16:creationId xmlns:a16="http://schemas.microsoft.com/office/drawing/2014/main" id="{9D5E0C99-F174-4C83-A20C-A0A23BDBDA66}"/>
              </a:ext>
            </a:extLst>
          </p:cNvPr>
          <p:cNvSpPr/>
          <p:nvPr/>
        </p:nvSpPr>
        <p:spPr>
          <a:xfrm>
            <a:off x="8657344" y="5948327"/>
            <a:ext cx="1515358" cy="545187"/>
          </a:xfrm>
          <a:prstGeom prst="bracketPair">
            <a:avLst>
              <a:gd name="adj" fmla="val 27836"/>
            </a:avLst>
          </a:prstGeom>
          <a:ln w="38100">
            <a:solidFill>
              <a:srgbClr val="EA1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/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9D05E6EF-4BD3-4F26-BABE-E2E6C8C9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561" y="5698750"/>
            <a:ext cx="4275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</a:t>
            </a:r>
          </a:p>
        </p:txBody>
      </p:sp>
      <p:sp>
        <p:nvSpPr>
          <p:cNvPr id="47" name="Equals 46">
            <a:extLst>
              <a:ext uri="{FF2B5EF4-FFF2-40B4-BE49-F238E27FC236}">
                <a16:creationId xmlns:a16="http://schemas.microsoft.com/office/drawing/2014/main" id="{E8EDF9EA-3A0D-4230-BE2F-03A8A92D9DF5}"/>
              </a:ext>
            </a:extLst>
          </p:cNvPr>
          <p:cNvSpPr/>
          <p:nvPr/>
        </p:nvSpPr>
        <p:spPr>
          <a:xfrm>
            <a:off x="6818810" y="4007458"/>
            <a:ext cx="661973" cy="621251"/>
          </a:xfrm>
          <a:prstGeom prst="mathEqual">
            <a:avLst>
              <a:gd name="adj1" fmla="val 9234"/>
              <a:gd name="adj2" fmla="val 289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8" name="Equals 47">
            <a:extLst>
              <a:ext uri="{FF2B5EF4-FFF2-40B4-BE49-F238E27FC236}">
                <a16:creationId xmlns:a16="http://schemas.microsoft.com/office/drawing/2014/main" id="{5A4AADCA-08C7-4452-A4A7-4BB6C9514767}"/>
              </a:ext>
            </a:extLst>
          </p:cNvPr>
          <p:cNvSpPr/>
          <p:nvPr/>
        </p:nvSpPr>
        <p:spPr>
          <a:xfrm>
            <a:off x="6818809" y="5827405"/>
            <a:ext cx="661973" cy="621251"/>
          </a:xfrm>
          <a:prstGeom prst="mathEqual">
            <a:avLst>
              <a:gd name="adj1" fmla="val 9234"/>
              <a:gd name="adj2" fmla="val 289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E23410-2DFC-4B67-832E-589AAED88239}"/>
              </a:ext>
            </a:extLst>
          </p:cNvPr>
          <p:cNvSpPr/>
          <p:nvPr/>
        </p:nvSpPr>
        <p:spPr>
          <a:xfrm>
            <a:off x="5234454" y="3668195"/>
            <a:ext cx="1473835" cy="1490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F7FFB368-DD1E-42D4-AAE1-1F864152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823" y="5717032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أ</a:t>
            </a:r>
            <a:r>
              <a:rPr lang="ar-BH" sz="6000" baseline="50000" dirty="0"/>
              <a:t>2</a:t>
            </a:r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60821F9E-2195-4EB9-B63F-76E6A67DD60D}"/>
              </a:ext>
            </a:extLst>
          </p:cNvPr>
          <p:cNvSpPr/>
          <p:nvPr/>
        </p:nvSpPr>
        <p:spPr>
          <a:xfrm>
            <a:off x="4716332" y="4213072"/>
            <a:ext cx="442880" cy="415636"/>
          </a:xfrm>
          <a:prstGeom prst="mathPlus">
            <a:avLst>
              <a:gd name="adj1" fmla="val 131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52" name="Plus Sign 51">
            <a:extLst>
              <a:ext uri="{FF2B5EF4-FFF2-40B4-BE49-F238E27FC236}">
                <a16:creationId xmlns:a16="http://schemas.microsoft.com/office/drawing/2014/main" id="{3F886C30-A1EA-4905-B2F4-AE5FB1656E9D}"/>
              </a:ext>
            </a:extLst>
          </p:cNvPr>
          <p:cNvSpPr/>
          <p:nvPr/>
        </p:nvSpPr>
        <p:spPr>
          <a:xfrm>
            <a:off x="4715878" y="6033019"/>
            <a:ext cx="442880" cy="415636"/>
          </a:xfrm>
          <a:prstGeom prst="mathPlus">
            <a:avLst>
              <a:gd name="adj1" fmla="val 1151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5DFA98-6442-4225-889E-3356337A3AD5}"/>
              </a:ext>
            </a:extLst>
          </p:cNvPr>
          <p:cNvSpPr/>
          <p:nvPr/>
        </p:nvSpPr>
        <p:spPr>
          <a:xfrm>
            <a:off x="4167966" y="3635368"/>
            <a:ext cx="501328" cy="1526681"/>
          </a:xfrm>
          <a:prstGeom prst="rect">
            <a:avLst/>
          </a:prstGeom>
          <a:gradFill>
            <a:gsLst>
              <a:gs pos="74000">
                <a:schemeClr val="accent4">
                  <a:lumMod val="40000"/>
                  <a:lumOff val="60000"/>
                </a:schemeClr>
              </a:gs>
              <a:gs pos="98000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E88D8221-65B9-4302-A8D7-EEA84286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739" y="5649737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أب</a:t>
            </a:r>
            <a:endParaRPr lang="ar-BH" sz="6000" baseline="50000" dirty="0"/>
          </a:p>
        </p:txBody>
      </p:sp>
      <p:sp>
        <p:nvSpPr>
          <p:cNvPr id="55" name="Plus Sign 54">
            <a:extLst>
              <a:ext uri="{FF2B5EF4-FFF2-40B4-BE49-F238E27FC236}">
                <a16:creationId xmlns:a16="http://schemas.microsoft.com/office/drawing/2014/main" id="{B1CBACC8-BDC4-4D0B-8C0E-CC106B9D1734}"/>
              </a:ext>
            </a:extLst>
          </p:cNvPr>
          <p:cNvSpPr/>
          <p:nvPr/>
        </p:nvSpPr>
        <p:spPr>
          <a:xfrm>
            <a:off x="3560807" y="4245899"/>
            <a:ext cx="442880" cy="415636"/>
          </a:xfrm>
          <a:prstGeom prst="mathPlus">
            <a:avLst>
              <a:gd name="adj1" fmla="val 131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56" name="Plus Sign 55">
            <a:extLst>
              <a:ext uri="{FF2B5EF4-FFF2-40B4-BE49-F238E27FC236}">
                <a16:creationId xmlns:a16="http://schemas.microsoft.com/office/drawing/2014/main" id="{2FFF6DCF-2FEB-4F87-9378-061FAB5F5426}"/>
              </a:ext>
            </a:extLst>
          </p:cNvPr>
          <p:cNvSpPr/>
          <p:nvPr/>
        </p:nvSpPr>
        <p:spPr>
          <a:xfrm>
            <a:off x="3114231" y="6065846"/>
            <a:ext cx="442880" cy="415636"/>
          </a:xfrm>
          <a:prstGeom prst="mathPlus">
            <a:avLst>
              <a:gd name="adj1" fmla="val 1151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AE075CF-4C23-460E-9085-4CE9AB0C3420}"/>
              </a:ext>
            </a:extLst>
          </p:cNvPr>
          <p:cNvSpPr/>
          <p:nvPr/>
        </p:nvSpPr>
        <p:spPr>
          <a:xfrm rot="5400000">
            <a:off x="2427564" y="3635368"/>
            <a:ext cx="501328" cy="1526681"/>
          </a:xfrm>
          <a:prstGeom prst="rect">
            <a:avLst/>
          </a:prstGeom>
          <a:gradFill>
            <a:gsLst>
              <a:gs pos="74000">
                <a:schemeClr val="accent4">
                  <a:lumMod val="40000"/>
                  <a:lumOff val="60000"/>
                </a:schemeClr>
              </a:gs>
              <a:gs pos="98000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95D79753-BF1F-495D-B0E0-BAEE007D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080" y="5682564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أب</a:t>
            </a:r>
            <a:endParaRPr lang="ar-BH" sz="6000" baseline="50000" dirty="0"/>
          </a:p>
        </p:txBody>
      </p:sp>
      <p:sp>
        <p:nvSpPr>
          <p:cNvPr id="59" name="Plus Sign 58">
            <a:extLst>
              <a:ext uri="{FF2B5EF4-FFF2-40B4-BE49-F238E27FC236}">
                <a16:creationId xmlns:a16="http://schemas.microsoft.com/office/drawing/2014/main" id="{63F56A11-79B2-40CE-99F7-CF238D5FC06E}"/>
              </a:ext>
            </a:extLst>
          </p:cNvPr>
          <p:cNvSpPr/>
          <p:nvPr/>
        </p:nvSpPr>
        <p:spPr>
          <a:xfrm>
            <a:off x="1321446" y="4257931"/>
            <a:ext cx="442880" cy="415636"/>
          </a:xfrm>
          <a:prstGeom prst="mathPlus">
            <a:avLst>
              <a:gd name="adj1" fmla="val 131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60" name="Plus Sign 59">
            <a:extLst>
              <a:ext uri="{FF2B5EF4-FFF2-40B4-BE49-F238E27FC236}">
                <a16:creationId xmlns:a16="http://schemas.microsoft.com/office/drawing/2014/main" id="{15C412FE-A8E7-4B0B-A046-A28BC0B6B61D}"/>
              </a:ext>
            </a:extLst>
          </p:cNvPr>
          <p:cNvSpPr/>
          <p:nvPr/>
        </p:nvSpPr>
        <p:spPr>
          <a:xfrm>
            <a:off x="1304739" y="6077878"/>
            <a:ext cx="442880" cy="415636"/>
          </a:xfrm>
          <a:prstGeom prst="mathPlus">
            <a:avLst>
              <a:gd name="adj1" fmla="val 1151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79D11C-D7A9-4C45-838D-AC68ACA5CD83}"/>
              </a:ext>
            </a:extLst>
          </p:cNvPr>
          <p:cNvSpPr/>
          <p:nvPr/>
        </p:nvSpPr>
        <p:spPr>
          <a:xfrm>
            <a:off x="560981" y="4102296"/>
            <a:ext cx="531429" cy="5264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B3AEEBAF-AE23-4552-935F-090F7FE6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69" y="5698750"/>
            <a:ext cx="9197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ب</a:t>
            </a:r>
            <a:r>
              <a:rPr lang="ar-BH" sz="6000" baseline="20000" dirty="0"/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E76279-D1B6-43A2-AF56-7216AA0E3659}"/>
              </a:ext>
            </a:extLst>
          </p:cNvPr>
          <p:cNvSpPr/>
          <p:nvPr/>
        </p:nvSpPr>
        <p:spPr>
          <a:xfrm>
            <a:off x="1815080" y="5685525"/>
            <a:ext cx="2773715" cy="979875"/>
          </a:xfrm>
          <a:prstGeom prst="rect">
            <a:avLst/>
          </a:prstGeom>
          <a:noFill/>
          <a:ln w="76200">
            <a:solidFill>
              <a:srgbClr val="EA1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227E44C7-38A9-44F8-9EC3-1E72AC4E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537" y="4788445"/>
            <a:ext cx="147383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6000" dirty="0"/>
              <a:t>2أب</a:t>
            </a:r>
            <a:endParaRPr lang="ar-BH" sz="6000" baseline="500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6669FCD-A302-4B3A-B307-35334152793B}"/>
              </a:ext>
            </a:extLst>
          </p:cNvPr>
          <p:cNvSpPr/>
          <p:nvPr/>
        </p:nvSpPr>
        <p:spPr>
          <a:xfrm>
            <a:off x="102719" y="70343"/>
            <a:ext cx="11737303" cy="901828"/>
          </a:xfrm>
          <a:custGeom>
            <a:avLst/>
            <a:gdLst>
              <a:gd name="connsiteX0" fmla="*/ 10931237 w 11194952"/>
              <a:gd name="connsiteY0" fmla="*/ 5431015 h 5431015"/>
              <a:gd name="connsiteX1" fmla="*/ 10958946 w 11194952"/>
              <a:gd name="connsiteY1" fmla="*/ 4918396 h 5431015"/>
              <a:gd name="connsiteX2" fmla="*/ 10668000 w 11194952"/>
              <a:gd name="connsiteY2" fmla="*/ 4308796 h 5431015"/>
              <a:gd name="connsiteX3" fmla="*/ 11194473 w 11194952"/>
              <a:gd name="connsiteY3" fmla="*/ 3726905 h 5431015"/>
              <a:gd name="connsiteX4" fmla="*/ 10764982 w 11194952"/>
              <a:gd name="connsiteY4" fmla="*/ 3200433 h 5431015"/>
              <a:gd name="connsiteX5" fmla="*/ 10903528 w 11194952"/>
              <a:gd name="connsiteY5" fmla="*/ 2576978 h 5431015"/>
              <a:gd name="connsiteX6" fmla="*/ 11097491 w 11194952"/>
              <a:gd name="connsiteY6" fmla="*/ 2105924 h 5431015"/>
              <a:gd name="connsiteX7" fmla="*/ 10321637 w 11194952"/>
              <a:gd name="connsiteY7" fmla="*/ 1537887 h 5431015"/>
              <a:gd name="connsiteX8" fmla="*/ 11028219 w 11194952"/>
              <a:gd name="connsiteY8" fmla="*/ 374105 h 5431015"/>
              <a:gd name="connsiteX9" fmla="*/ 9850582 w 11194952"/>
              <a:gd name="connsiteY9" fmla="*/ 41596 h 5431015"/>
              <a:gd name="connsiteX10" fmla="*/ 9698182 w 11194952"/>
              <a:gd name="connsiteY10" fmla="*/ 374105 h 5431015"/>
              <a:gd name="connsiteX11" fmla="*/ 9421091 w 11194952"/>
              <a:gd name="connsiteY11" fmla="*/ 595778 h 5431015"/>
              <a:gd name="connsiteX12" fmla="*/ 9088582 w 11194952"/>
              <a:gd name="connsiteY12" fmla="*/ 374105 h 5431015"/>
              <a:gd name="connsiteX13" fmla="*/ 8728364 w 11194952"/>
              <a:gd name="connsiteY13" fmla="*/ 193996 h 5431015"/>
              <a:gd name="connsiteX14" fmla="*/ 7883237 w 11194952"/>
              <a:gd name="connsiteY14" fmla="*/ 498796 h 5431015"/>
              <a:gd name="connsiteX15" fmla="*/ 7093528 w 11194952"/>
              <a:gd name="connsiteY15" fmla="*/ 152433 h 5431015"/>
              <a:gd name="connsiteX16" fmla="*/ 6192982 w 11194952"/>
              <a:gd name="connsiteY16" fmla="*/ 484942 h 5431015"/>
              <a:gd name="connsiteX17" fmla="*/ 5209310 w 11194952"/>
              <a:gd name="connsiteY17" fmla="*/ 263269 h 5431015"/>
              <a:gd name="connsiteX18" fmla="*/ 4308764 w 11194952"/>
              <a:gd name="connsiteY18" fmla="*/ 387960 h 5431015"/>
              <a:gd name="connsiteX19" fmla="*/ 3685310 w 11194952"/>
              <a:gd name="connsiteY19" fmla="*/ 69305 h 5431015"/>
              <a:gd name="connsiteX20" fmla="*/ 2770910 w 11194952"/>
              <a:gd name="connsiteY20" fmla="*/ 484942 h 5431015"/>
              <a:gd name="connsiteX21" fmla="*/ 2036619 w 11194952"/>
              <a:gd name="connsiteY21" fmla="*/ 33 h 5431015"/>
              <a:gd name="connsiteX22" fmla="*/ 1316182 w 11194952"/>
              <a:gd name="connsiteY22" fmla="*/ 512651 h 5431015"/>
              <a:gd name="connsiteX23" fmla="*/ 762000 w 11194952"/>
              <a:gd name="connsiteY23" fmla="*/ 124724 h 5431015"/>
              <a:gd name="connsiteX24" fmla="*/ 0 w 11194952"/>
              <a:gd name="connsiteY24" fmla="*/ 526505 h 5431015"/>
              <a:gd name="connsiteX0" fmla="*/ 10958946 w 11194952"/>
              <a:gd name="connsiteY0" fmla="*/ 4918396 h 4918396"/>
              <a:gd name="connsiteX1" fmla="*/ 10668000 w 11194952"/>
              <a:gd name="connsiteY1" fmla="*/ 4308796 h 4918396"/>
              <a:gd name="connsiteX2" fmla="*/ 11194473 w 11194952"/>
              <a:gd name="connsiteY2" fmla="*/ 3726905 h 4918396"/>
              <a:gd name="connsiteX3" fmla="*/ 10764982 w 11194952"/>
              <a:gd name="connsiteY3" fmla="*/ 3200433 h 4918396"/>
              <a:gd name="connsiteX4" fmla="*/ 10903528 w 11194952"/>
              <a:gd name="connsiteY4" fmla="*/ 2576978 h 4918396"/>
              <a:gd name="connsiteX5" fmla="*/ 11097491 w 11194952"/>
              <a:gd name="connsiteY5" fmla="*/ 2105924 h 4918396"/>
              <a:gd name="connsiteX6" fmla="*/ 10321637 w 11194952"/>
              <a:gd name="connsiteY6" fmla="*/ 1537887 h 4918396"/>
              <a:gd name="connsiteX7" fmla="*/ 11028219 w 11194952"/>
              <a:gd name="connsiteY7" fmla="*/ 374105 h 4918396"/>
              <a:gd name="connsiteX8" fmla="*/ 9850582 w 11194952"/>
              <a:gd name="connsiteY8" fmla="*/ 41596 h 4918396"/>
              <a:gd name="connsiteX9" fmla="*/ 9698182 w 11194952"/>
              <a:gd name="connsiteY9" fmla="*/ 374105 h 4918396"/>
              <a:gd name="connsiteX10" fmla="*/ 9421091 w 11194952"/>
              <a:gd name="connsiteY10" fmla="*/ 595778 h 4918396"/>
              <a:gd name="connsiteX11" fmla="*/ 9088582 w 11194952"/>
              <a:gd name="connsiteY11" fmla="*/ 374105 h 4918396"/>
              <a:gd name="connsiteX12" fmla="*/ 8728364 w 11194952"/>
              <a:gd name="connsiteY12" fmla="*/ 193996 h 4918396"/>
              <a:gd name="connsiteX13" fmla="*/ 7883237 w 11194952"/>
              <a:gd name="connsiteY13" fmla="*/ 498796 h 4918396"/>
              <a:gd name="connsiteX14" fmla="*/ 7093528 w 11194952"/>
              <a:gd name="connsiteY14" fmla="*/ 152433 h 4918396"/>
              <a:gd name="connsiteX15" fmla="*/ 6192982 w 11194952"/>
              <a:gd name="connsiteY15" fmla="*/ 484942 h 4918396"/>
              <a:gd name="connsiteX16" fmla="*/ 5209310 w 11194952"/>
              <a:gd name="connsiteY16" fmla="*/ 263269 h 4918396"/>
              <a:gd name="connsiteX17" fmla="*/ 4308764 w 11194952"/>
              <a:gd name="connsiteY17" fmla="*/ 387960 h 4918396"/>
              <a:gd name="connsiteX18" fmla="*/ 3685310 w 11194952"/>
              <a:gd name="connsiteY18" fmla="*/ 69305 h 4918396"/>
              <a:gd name="connsiteX19" fmla="*/ 2770910 w 11194952"/>
              <a:gd name="connsiteY19" fmla="*/ 484942 h 4918396"/>
              <a:gd name="connsiteX20" fmla="*/ 2036619 w 11194952"/>
              <a:gd name="connsiteY20" fmla="*/ 33 h 4918396"/>
              <a:gd name="connsiteX21" fmla="*/ 1316182 w 11194952"/>
              <a:gd name="connsiteY21" fmla="*/ 512651 h 4918396"/>
              <a:gd name="connsiteX22" fmla="*/ 762000 w 11194952"/>
              <a:gd name="connsiteY22" fmla="*/ 124724 h 4918396"/>
              <a:gd name="connsiteX23" fmla="*/ 0 w 11194952"/>
              <a:gd name="connsiteY23" fmla="*/ 526505 h 4918396"/>
              <a:gd name="connsiteX0" fmla="*/ 10668000 w 11194952"/>
              <a:gd name="connsiteY0" fmla="*/ 4308796 h 4308796"/>
              <a:gd name="connsiteX1" fmla="*/ 11194473 w 11194952"/>
              <a:gd name="connsiteY1" fmla="*/ 3726905 h 4308796"/>
              <a:gd name="connsiteX2" fmla="*/ 10764982 w 11194952"/>
              <a:gd name="connsiteY2" fmla="*/ 3200433 h 4308796"/>
              <a:gd name="connsiteX3" fmla="*/ 10903528 w 11194952"/>
              <a:gd name="connsiteY3" fmla="*/ 2576978 h 4308796"/>
              <a:gd name="connsiteX4" fmla="*/ 11097491 w 11194952"/>
              <a:gd name="connsiteY4" fmla="*/ 2105924 h 4308796"/>
              <a:gd name="connsiteX5" fmla="*/ 10321637 w 11194952"/>
              <a:gd name="connsiteY5" fmla="*/ 1537887 h 4308796"/>
              <a:gd name="connsiteX6" fmla="*/ 11028219 w 11194952"/>
              <a:gd name="connsiteY6" fmla="*/ 374105 h 4308796"/>
              <a:gd name="connsiteX7" fmla="*/ 9850582 w 11194952"/>
              <a:gd name="connsiteY7" fmla="*/ 41596 h 4308796"/>
              <a:gd name="connsiteX8" fmla="*/ 9698182 w 11194952"/>
              <a:gd name="connsiteY8" fmla="*/ 374105 h 4308796"/>
              <a:gd name="connsiteX9" fmla="*/ 9421091 w 11194952"/>
              <a:gd name="connsiteY9" fmla="*/ 595778 h 4308796"/>
              <a:gd name="connsiteX10" fmla="*/ 9088582 w 11194952"/>
              <a:gd name="connsiteY10" fmla="*/ 374105 h 4308796"/>
              <a:gd name="connsiteX11" fmla="*/ 8728364 w 11194952"/>
              <a:gd name="connsiteY11" fmla="*/ 193996 h 4308796"/>
              <a:gd name="connsiteX12" fmla="*/ 7883237 w 11194952"/>
              <a:gd name="connsiteY12" fmla="*/ 498796 h 4308796"/>
              <a:gd name="connsiteX13" fmla="*/ 7093528 w 11194952"/>
              <a:gd name="connsiteY13" fmla="*/ 152433 h 4308796"/>
              <a:gd name="connsiteX14" fmla="*/ 6192982 w 11194952"/>
              <a:gd name="connsiteY14" fmla="*/ 484942 h 4308796"/>
              <a:gd name="connsiteX15" fmla="*/ 5209310 w 11194952"/>
              <a:gd name="connsiteY15" fmla="*/ 263269 h 4308796"/>
              <a:gd name="connsiteX16" fmla="*/ 4308764 w 11194952"/>
              <a:gd name="connsiteY16" fmla="*/ 387960 h 4308796"/>
              <a:gd name="connsiteX17" fmla="*/ 3685310 w 11194952"/>
              <a:gd name="connsiteY17" fmla="*/ 69305 h 4308796"/>
              <a:gd name="connsiteX18" fmla="*/ 2770910 w 11194952"/>
              <a:gd name="connsiteY18" fmla="*/ 484942 h 4308796"/>
              <a:gd name="connsiteX19" fmla="*/ 2036619 w 11194952"/>
              <a:gd name="connsiteY19" fmla="*/ 33 h 4308796"/>
              <a:gd name="connsiteX20" fmla="*/ 1316182 w 11194952"/>
              <a:gd name="connsiteY20" fmla="*/ 512651 h 4308796"/>
              <a:gd name="connsiteX21" fmla="*/ 762000 w 11194952"/>
              <a:gd name="connsiteY21" fmla="*/ 124724 h 4308796"/>
              <a:gd name="connsiteX22" fmla="*/ 0 w 11194952"/>
              <a:gd name="connsiteY22" fmla="*/ 526505 h 4308796"/>
              <a:gd name="connsiteX0" fmla="*/ 11194473 w 11194952"/>
              <a:gd name="connsiteY0" fmla="*/ 3726905 h 3726905"/>
              <a:gd name="connsiteX1" fmla="*/ 10764982 w 11194952"/>
              <a:gd name="connsiteY1" fmla="*/ 3200433 h 3726905"/>
              <a:gd name="connsiteX2" fmla="*/ 10903528 w 11194952"/>
              <a:gd name="connsiteY2" fmla="*/ 2576978 h 3726905"/>
              <a:gd name="connsiteX3" fmla="*/ 11097491 w 11194952"/>
              <a:gd name="connsiteY3" fmla="*/ 2105924 h 3726905"/>
              <a:gd name="connsiteX4" fmla="*/ 10321637 w 11194952"/>
              <a:gd name="connsiteY4" fmla="*/ 1537887 h 3726905"/>
              <a:gd name="connsiteX5" fmla="*/ 11028219 w 11194952"/>
              <a:gd name="connsiteY5" fmla="*/ 374105 h 3726905"/>
              <a:gd name="connsiteX6" fmla="*/ 9850582 w 11194952"/>
              <a:gd name="connsiteY6" fmla="*/ 41596 h 3726905"/>
              <a:gd name="connsiteX7" fmla="*/ 9698182 w 11194952"/>
              <a:gd name="connsiteY7" fmla="*/ 374105 h 3726905"/>
              <a:gd name="connsiteX8" fmla="*/ 9421091 w 11194952"/>
              <a:gd name="connsiteY8" fmla="*/ 595778 h 3726905"/>
              <a:gd name="connsiteX9" fmla="*/ 9088582 w 11194952"/>
              <a:gd name="connsiteY9" fmla="*/ 374105 h 3726905"/>
              <a:gd name="connsiteX10" fmla="*/ 8728364 w 11194952"/>
              <a:gd name="connsiteY10" fmla="*/ 193996 h 3726905"/>
              <a:gd name="connsiteX11" fmla="*/ 7883237 w 11194952"/>
              <a:gd name="connsiteY11" fmla="*/ 498796 h 3726905"/>
              <a:gd name="connsiteX12" fmla="*/ 7093528 w 11194952"/>
              <a:gd name="connsiteY12" fmla="*/ 152433 h 3726905"/>
              <a:gd name="connsiteX13" fmla="*/ 6192982 w 11194952"/>
              <a:gd name="connsiteY13" fmla="*/ 484942 h 3726905"/>
              <a:gd name="connsiteX14" fmla="*/ 5209310 w 11194952"/>
              <a:gd name="connsiteY14" fmla="*/ 263269 h 3726905"/>
              <a:gd name="connsiteX15" fmla="*/ 4308764 w 11194952"/>
              <a:gd name="connsiteY15" fmla="*/ 387960 h 3726905"/>
              <a:gd name="connsiteX16" fmla="*/ 3685310 w 11194952"/>
              <a:gd name="connsiteY16" fmla="*/ 69305 h 3726905"/>
              <a:gd name="connsiteX17" fmla="*/ 2770910 w 11194952"/>
              <a:gd name="connsiteY17" fmla="*/ 484942 h 3726905"/>
              <a:gd name="connsiteX18" fmla="*/ 2036619 w 11194952"/>
              <a:gd name="connsiteY18" fmla="*/ 33 h 3726905"/>
              <a:gd name="connsiteX19" fmla="*/ 1316182 w 11194952"/>
              <a:gd name="connsiteY19" fmla="*/ 512651 h 3726905"/>
              <a:gd name="connsiteX20" fmla="*/ 762000 w 11194952"/>
              <a:gd name="connsiteY20" fmla="*/ 124724 h 3726905"/>
              <a:gd name="connsiteX21" fmla="*/ 0 w 11194952"/>
              <a:gd name="connsiteY21" fmla="*/ 526505 h 3726905"/>
              <a:gd name="connsiteX0" fmla="*/ 10764982 w 11120646"/>
              <a:gd name="connsiteY0" fmla="*/ 3200433 h 3200433"/>
              <a:gd name="connsiteX1" fmla="*/ 10903528 w 11120646"/>
              <a:gd name="connsiteY1" fmla="*/ 2576978 h 3200433"/>
              <a:gd name="connsiteX2" fmla="*/ 11097491 w 11120646"/>
              <a:gd name="connsiteY2" fmla="*/ 2105924 h 3200433"/>
              <a:gd name="connsiteX3" fmla="*/ 10321637 w 11120646"/>
              <a:gd name="connsiteY3" fmla="*/ 1537887 h 3200433"/>
              <a:gd name="connsiteX4" fmla="*/ 11028219 w 11120646"/>
              <a:gd name="connsiteY4" fmla="*/ 374105 h 3200433"/>
              <a:gd name="connsiteX5" fmla="*/ 9850582 w 11120646"/>
              <a:gd name="connsiteY5" fmla="*/ 41596 h 3200433"/>
              <a:gd name="connsiteX6" fmla="*/ 9698182 w 11120646"/>
              <a:gd name="connsiteY6" fmla="*/ 374105 h 3200433"/>
              <a:gd name="connsiteX7" fmla="*/ 9421091 w 11120646"/>
              <a:gd name="connsiteY7" fmla="*/ 595778 h 3200433"/>
              <a:gd name="connsiteX8" fmla="*/ 9088582 w 11120646"/>
              <a:gd name="connsiteY8" fmla="*/ 374105 h 3200433"/>
              <a:gd name="connsiteX9" fmla="*/ 8728364 w 11120646"/>
              <a:gd name="connsiteY9" fmla="*/ 193996 h 3200433"/>
              <a:gd name="connsiteX10" fmla="*/ 7883237 w 11120646"/>
              <a:gd name="connsiteY10" fmla="*/ 498796 h 3200433"/>
              <a:gd name="connsiteX11" fmla="*/ 7093528 w 11120646"/>
              <a:gd name="connsiteY11" fmla="*/ 152433 h 3200433"/>
              <a:gd name="connsiteX12" fmla="*/ 6192982 w 11120646"/>
              <a:gd name="connsiteY12" fmla="*/ 484942 h 3200433"/>
              <a:gd name="connsiteX13" fmla="*/ 5209310 w 11120646"/>
              <a:gd name="connsiteY13" fmla="*/ 263269 h 3200433"/>
              <a:gd name="connsiteX14" fmla="*/ 4308764 w 11120646"/>
              <a:gd name="connsiteY14" fmla="*/ 387960 h 3200433"/>
              <a:gd name="connsiteX15" fmla="*/ 3685310 w 11120646"/>
              <a:gd name="connsiteY15" fmla="*/ 69305 h 3200433"/>
              <a:gd name="connsiteX16" fmla="*/ 2770910 w 11120646"/>
              <a:gd name="connsiteY16" fmla="*/ 484942 h 3200433"/>
              <a:gd name="connsiteX17" fmla="*/ 2036619 w 11120646"/>
              <a:gd name="connsiteY17" fmla="*/ 33 h 3200433"/>
              <a:gd name="connsiteX18" fmla="*/ 1316182 w 11120646"/>
              <a:gd name="connsiteY18" fmla="*/ 512651 h 3200433"/>
              <a:gd name="connsiteX19" fmla="*/ 762000 w 11120646"/>
              <a:gd name="connsiteY19" fmla="*/ 124724 h 3200433"/>
              <a:gd name="connsiteX20" fmla="*/ 0 w 11120646"/>
              <a:gd name="connsiteY20" fmla="*/ 526505 h 3200433"/>
              <a:gd name="connsiteX0" fmla="*/ 10903528 w 11120646"/>
              <a:gd name="connsiteY0" fmla="*/ 2576978 h 2576978"/>
              <a:gd name="connsiteX1" fmla="*/ 11097491 w 11120646"/>
              <a:gd name="connsiteY1" fmla="*/ 2105924 h 2576978"/>
              <a:gd name="connsiteX2" fmla="*/ 10321637 w 11120646"/>
              <a:gd name="connsiteY2" fmla="*/ 1537887 h 2576978"/>
              <a:gd name="connsiteX3" fmla="*/ 11028219 w 11120646"/>
              <a:gd name="connsiteY3" fmla="*/ 374105 h 2576978"/>
              <a:gd name="connsiteX4" fmla="*/ 9850582 w 11120646"/>
              <a:gd name="connsiteY4" fmla="*/ 41596 h 2576978"/>
              <a:gd name="connsiteX5" fmla="*/ 9698182 w 11120646"/>
              <a:gd name="connsiteY5" fmla="*/ 374105 h 2576978"/>
              <a:gd name="connsiteX6" fmla="*/ 9421091 w 11120646"/>
              <a:gd name="connsiteY6" fmla="*/ 595778 h 2576978"/>
              <a:gd name="connsiteX7" fmla="*/ 9088582 w 11120646"/>
              <a:gd name="connsiteY7" fmla="*/ 374105 h 2576978"/>
              <a:gd name="connsiteX8" fmla="*/ 8728364 w 11120646"/>
              <a:gd name="connsiteY8" fmla="*/ 193996 h 2576978"/>
              <a:gd name="connsiteX9" fmla="*/ 7883237 w 11120646"/>
              <a:gd name="connsiteY9" fmla="*/ 498796 h 2576978"/>
              <a:gd name="connsiteX10" fmla="*/ 7093528 w 11120646"/>
              <a:gd name="connsiteY10" fmla="*/ 152433 h 2576978"/>
              <a:gd name="connsiteX11" fmla="*/ 6192982 w 11120646"/>
              <a:gd name="connsiteY11" fmla="*/ 484942 h 2576978"/>
              <a:gd name="connsiteX12" fmla="*/ 5209310 w 11120646"/>
              <a:gd name="connsiteY12" fmla="*/ 263269 h 2576978"/>
              <a:gd name="connsiteX13" fmla="*/ 4308764 w 11120646"/>
              <a:gd name="connsiteY13" fmla="*/ 387960 h 2576978"/>
              <a:gd name="connsiteX14" fmla="*/ 3685310 w 11120646"/>
              <a:gd name="connsiteY14" fmla="*/ 69305 h 2576978"/>
              <a:gd name="connsiteX15" fmla="*/ 2770910 w 11120646"/>
              <a:gd name="connsiteY15" fmla="*/ 484942 h 2576978"/>
              <a:gd name="connsiteX16" fmla="*/ 2036619 w 11120646"/>
              <a:gd name="connsiteY16" fmla="*/ 33 h 2576978"/>
              <a:gd name="connsiteX17" fmla="*/ 1316182 w 11120646"/>
              <a:gd name="connsiteY17" fmla="*/ 512651 h 2576978"/>
              <a:gd name="connsiteX18" fmla="*/ 762000 w 11120646"/>
              <a:gd name="connsiteY18" fmla="*/ 124724 h 2576978"/>
              <a:gd name="connsiteX19" fmla="*/ 0 w 11120646"/>
              <a:gd name="connsiteY19" fmla="*/ 526505 h 2576978"/>
              <a:gd name="connsiteX0" fmla="*/ 11097491 w 11097491"/>
              <a:gd name="connsiteY0" fmla="*/ 2105924 h 2105924"/>
              <a:gd name="connsiteX1" fmla="*/ 10321637 w 11097491"/>
              <a:gd name="connsiteY1" fmla="*/ 1537887 h 2105924"/>
              <a:gd name="connsiteX2" fmla="*/ 11028219 w 11097491"/>
              <a:gd name="connsiteY2" fmla="*/ 374105 h 2105924"/>
              <a:gd name="connsiteX3" fmla="*/ 9850582 w 11097491"/>
              <a:gd name="connsiteY3" fmla="*/ 41596 h 2105924"/>
              <a:gd name="connsiteX4" fmla="*/ 9698182 w 11097491"/>
              <a:gd name="connsiteY4" fmla="*/ 374105 h 2105924"/>
              <a:gd name="connsiteX5" fmla="*/ 9421091 w 11097491"/>
              <a:gd name="connsiteY5" fmla="*/ 595778 h 2105924"/>
              <a:gd name="connsiteX6" fmla="*/ 9088582 w 11097491"/>
              <a:gd name="connsiteY6" fmla="*/ 374105 h 2105924"/>
              <a:gd name="connsiteX7" fmla="*/ 8728364 w 11097491"/>
              <a:gd name="connsiteY7" fmla="*/ 193996 h 2105924"/>
              <a:gd name="connsiteX8" fmla="*/ 7883237 w 11097491"/>
              <a:gd name="connsiteY8" fmla="*/ 498796 h 2105924"/>
              <a:gd name="connsiteX9" fmla="*/ 7093528 w 11097491"/>
              <a:gd name="connsiteY9" fmla="*/ 152433 h 2105924"/>
              <a:gd name="connsiteX10" fmla="*/ 6192982 w 11097491"/>
              <a:gd name="connsiteY10" fmla="*/ 484942 h 2105924"/>
              <a:gd name="connsiteX11" fmla="*/ 5209310 w 11097491"/>
              <a:gd name="connsiteY11" fmla="*/ 263269 h 2105924"/>
              <a:gd name="connsiteX12" fmla="*/ 4308764 w 11097491"/>
              <a:gd name="connsiteY12" fmla="*/ 387960 h 2105924"/>
              <a:gd name="connsiteX13" fmla="*/ 3685310 w 11097491"/>
              <a:gd name="connsiteY13" fmla="*/ 69305 h 2105924"/>
              <a:gd name="connsiteX14" fmla="*/ 2770910 w 11097491"/>
              <a:gd name="connsiteY14" fmla="*/ 484942 h 2105924"/>
              <a:gd name="connsiteX15" fmla="*/ 2036619 w 11097491"/>
              <a:gd name="connsiteY15" fmla="*/ 33 h 2105924"/>
              <a:gd name="connsiteX16" fmla="*/ 1316182 w 11097491"/>
              <a:gd name="connsiteY16" fmla="*/ 512651 h 2105924"/>
              <a:gd name="connsiteX17" fmla="*/ 762000 w 11097491"/>
              <a:gd name="connsiteY17" fmla="*/ 124724 h 2105924"/>
              <a:gd name="connsiteX18" fmla="*/ 0 w 11097491"/>
              <a:gd name="connsiteY18" fmla="*/ 526505 h 2105924"/>
              <a:gd name="connsiteX0" fmla="*/ 10321637 w 11033663"/>
              <a:gd name="connsiteY0" fmla="*/ 1537887 h 1537887"/>
              <a:gd name="connsiteX1" fmla="*/ 11028219 w 11033663"/>
              <a:gd name="connsiteY1" fmla="*/ 374105 h 1537887"/>
              <a:gd name="connsiteX2" fmla="*/ 9850582 w 11033663"/>
              <a:gd name="connsiteY2" fmla="*/ 41596 h 1537887"/>
              <a:gd name="connsiteX3" fmla="*/ 9698182 w 11033663"/>
              <a:gd name="connsiteY3" fmla="*/ 374105 h 1537887"/>
              <a:gd name="connsiteX4" fmla="*/ 9421091 w 11033663"/>
              <a:gd name="connsiteY4" fmla="*/ 595778 h 1537887"/>
              <a:gd name="connsiteX5" fmla="*/ 9088582 w 11033663"/>
              <a:gd name="connsiteY5" fmla="*/ 374105 h 1537887"/>
              <a:gd name="connsiteX6" fmla="*/ 8728364 w 11033663"/>
              <a:gd name="connsiteY6" fmla="*/ 193996 h 1537887"/>
              <a:gd name="connsiteX7" fmla="*/ 7883237 w 11033663"/>
              <a:gd name="connsiteY7" fmla="*/ 498796 h 1537887"/>
              <a:gd name="connsiteX8" fmla="*/ 7093528 w 11033663"/>
              <a:gd name="connsiteY8" fmla="*/ 152433 h 1537887"/>
              <a:gd name="connsiteX9" fmla="*/ 6192982 w 11033663"/>
              <a:gd name="connsiteY9" fmla="*/ 484942 h 1537887"/>
              <a:gd name="connsiteX10" fmla="*/ 5209310 w 11033663"/>
              <a:gd name="connsiteY10" fmla="*/ 263269 h 1537887"/>
              <a:gd name="connsiteX11" fmla="*/ 4308764 w 11033663"/>
              <a:gd name="connsiteY11" fmla="*/ 387960 h 1537887"/>
              <a:gd name="connsiteX12" fmla="*/ 3685310 w 11033663"/>
              <a:gd name="connsiteY12" fmla="*/ 69305 h 1537887"/>
              <a:gd name="connsiteX13" fmla="*/ 2770910 w 11033663"/>
              <a:gd name="connsiteY13" fmla="*/ 484942 h 1537887"/>
              <a:gd name="connsiteX14" fmla="*/ 2036619 w 11033663"/>
              <a:gd name="connsiteY14" fmla="*/ 33 h 1537887"/>
              <a:gd name="connsiteX15" fmla="*/ 1316182 w 11033663"/>
              <a:gd name="connsiteY15" fmla="*/ 512651 h 1537887"/>
              <a:gd name="connsiteX16" fmla="*/ 762000 w 11033663"/>
              <a:gd name="connsiteY16" fmla="*/ 124724 h 1537887"/>
              <a:gd name="connsiteX17" fmla="*/ 0 w 11033663"/>
              <a:gd name="connsiteY17" fmla="*/ 526505 h 1537887"/>
              <a:gd name="connsiteX0" fmla="*/ 11028219 w 11028219"/>
              <a:gd name="connsiteY0" fmla="*/ 374105 h 595778"/>
              <a:gd name="connsiteX1" fmla="*/ 9850582 w 11028219"/>
              <a:gd name="connsiteY1" fmla="*/ 41596 h 595778"/>
              <a:gd name="connsiteX2" fmla="*/ 9698182 w 11028219"/>
              <a:gd name="connsiteY2" fmla="*/ 374105 h 595778"/>
              <a:gd name="connsiteX3" fmla="*/ 9421091 w 11028219"/>
              <a:gd name="connsiteY3" fmla="*/ 595778 h 595778"/>
              <a:gd name="connsiteX4" fmla="*/ 9088582 w 11028219"/>
              <a:gd name="connsiteY4" fmla="*/ 374105 h 595778"/>
              <a:gd name="connsiteX5" fmla="*/ 8728364 w 11028219"/>
              <a:gd name="connsiteY5" fmla="*/ 193996 h 595778"/>
              <a:gd name="connsiteX6" fmla="*/ 7883237 w 11028219"/>
              <a:gd name="connsiteY6" fmla="*/ 498796 h 595778"/>
              <a:gd name="connsiteX7" fmla="*/ 7093528 w 11028219"/>
              <a:gd name="connsiteY7" fmla="*/ 152433 h 595778"/>
              <a:gd name="connsiteX8" fmla="*/ 6192982 w 11028219"/>
              <a:gd name="connsiteY8" fmla="*/ 484942 h 595778"/>
              <a:gd name="connsiteX9" fmla="*/ 5209310 w 11028219"/>
              <a:gd name="connsiteY9" fmla="*/ 263269 h 595778"/>
              <a:gd name="connsiteX10" fmla="*/ 4308764 w 11028219"/>
              <a:gd name="connsiteY10" fmla="*/ 387960 h 595778"/>
              <a:gd name="connsiteX11" fmla="*/ 3685310 w 11028219"/>
              <a:gd name="connsiteY11" fmla="*/ 69305 h 595778"/>
              <a:gd name="connsiteX12" fmla="*/ 2770910 w 11028219"/>
              <a:gd name="connsiteY12" fmla="*/ 484942 h 595778"/>
              <a:gd name="connsiteX13" fmla="*/ 2036619 w 11028219"/>
              <a:gd name="connsiteY13" fmla="*/ 33 h 595778"/>
              <a:gd name="connsiteX14" fmla="*/ 1316182 w 11028219"/>
              <a:gd name="connsiteY14" fmla="*/ 512651 h 595778"/>
              <a:gd name="connsiteX15" fmla="*/ 762000 w 11028219"/>
              <a:gd name="connsiteY15" fmla="*/ 124724 h 595778"/>
              <a:gd name="connsiteX16" fmla="*/ 0 w 11028219"/>
              <a:gd name="connsiteY16" fmla="*/ 526505 h 595778"/>
              <a:gd name="connsiteX0" fmla="*/ 9850582 w 9850582"/>
              <a:gd name="connsiteY0" fmla="*/ 41596 h 595778"/>
              <a:gd name="connsiteX1" fmla="*/ 9698182 w 9850582"/>
              <a:gd name="connsiteY1" fmla="*/ 374105 h 595778"/>
              <a:gd name="connsiteX2" fmla="*/ 9421091 w 9850582"/>
              <a:gd name="connsiteY2" fmla="*/ 595778 h 595778"/>
              <a:gd name="connsiteX3" fmla="*/ 9088582 w 9850582"/>
              <a:gd name="connsiteY3" fmla="*/ 374105 h 595778"/>
              <a:gd name="connsiteX4" fmla="*/ 8728364 w 9850582"/>
              <a:gd name="connsiteY4" fmla="*/ 193996 h 595778"/>
              <a:gd name="connsiteX5" fmla="*/ 7883237 w 9850582"/>
              <a:gd name="connsiteY5" fmla="*/ 498796 h 595778"/>
              <a:gd name="connsiteX6" fmla="*/ 7093528 w 9850582"/>
              <a:gd name="connsiteY6" fmla="*/ 152433 h 595778"/>
              <a:gd name="connsiteX7" fmla="*/ 6192982 w 9850582"/>
              <a:gd name="connsiteY7" fmla="*/ 484942 h 595778"/>
              <a:gd name="connsiteX8" fmla="*/ 5209310 w 9850582"/>
              <a:gd name="connsiteY8" fmla="*/ 263269 h 595778"/>
              <a:gd name="connsiteX9" fmla="*/ 4308764 w 9850582"/>
              <a:gd name="connsiteY9" fmla="*/ 387960 h 595778"/>
              <a:gd name="connsiteX10" fmla="*/ 3685310 w 9850582"/>
              <a:gd name="connsiteY10" fmla="*/ 69305 h 595778"/>
              <a:gd name="connsiteX11" fmla="*/ 2770910 w 9850582"/>
              <a:gd name="connsiteY11" fmla="*/ 484942 h 595778"/>
              <a:gd name="connsiteX12" fmla="*/ 2036619 w 9850582"/>
              <a:gd name="connsiteY12" fmla="*/ 33 h 595778"/>
              <a:gd name="connsiteX13" fmla="*/ 1316182 w 9850582"/>
              <a:gd name="connsiteY13" fmla="*/ 512651 h 595778"/>
              <a:gd name="connsiteX14" fmla="*/ 762000 w 9850582"/>
              <a:gd name="connsiteY14" fmla="*/ 124724 h 595778"/>
              <a:gd name="connsiteX15" fmla="*/ 0 w 9850582"/>
              <a:gd name="connsiteY15" fmla="*/ 526505 h 595778"/>
              <a:gd name="connsiteX0" fmla="*/ 9698182 w 9698182"/>
              <a:gd name="connsiteY0" fmla="*/ 374105 h 595778"/>
              <a:gd name="connsiteX1" fmla="*/ 9421091 w 9698182"/>
              <a:gd name="connsiteY1" fmla="*/ 595778 h 595778"/>
              <a:gd name="connsiteX2" fmla="*/ 9088582 w 9698182"/>
              <a:gd name="connsiteY2" fmla="*/ 374105 h 595778"/>
              <a:gd name="connsiteX3" fmla="*/ 8728364 w 9698182"/>
              <a:gd name="connsiteY3" fmla="*/ 193996 h 595778"/>
              <a:gd name="connsiteX4" fmla="*/ 7883237 w 9698182"/>
              <a:gd name="connsiteY4" fmla="*/ 498796 h 595778"/>
              <a:gd name="connsiteX5" fmla="*/ 7093528 w 9698182"/>
              <a:gd name="connsiteY5" fmla="*/ 152433 h 595778"/>
              <a:gd name="connsiteX6" fmla="*/ 6192982 w 9698182"/>
              <a:gd name="connsiteY6" fmla="*/ 484942 h 595778"/>
              <a:gd name="connsiteX7" fmla="*/ 5209310 w 9698182"/>
              <a:gd name="connsiteY7" fmla="*/ 263269 h 595778"/>
              <a:gd name="connsiteX8" fmla="*/ 4308764 w 9698182"/>
              <a:gd name="connsiteY8" fmla="*/ 387960 h 595778"/>
              <a:gd name="connsiteX9" fmla="*/ 3685310 w 9698182"/>
              <a:gd name="connsiteY9" fmla="*/ 69305 h 595778"/>
              <a:gd name="connsiteX10" fmla="*/ 2770910 w 9698182"/>
              <a:gd name="connsiteY10" fmla="*/ 484942 h 595778"/>
              <a:gd name="connsiteX11" fmla="*/ 2036619 w 9698182"/>
              <a:gd name="connsiteY11" fmla="*/ 33 h 595778"/>
              <a:gd name="connsiteX12" fmla="*/ 1316182 w 9698182"/>
              <a:gd name="connsiteY12" fmla="*/ 512651 h 595778"/>
              <a:gd name="connsiteX13" fmla="*/ 762000 w 9698182"/>
              <a:gd name="connsiteY13" fmla="*/ 124724 h 595778"/>
              <a:gd name="connsiteX14" fmla="*/ 0 w 9698182"/>
              <a:gd name="connsiteY14" fmla="*/ 526505 h 595778"/>
              <a:gd name="connsiteX0" fmla="*/ 11394786 w 11394786"/>
              <a:gd name="connsiteY0" fmla="*/ 0 h 1004569"/>
              <a:gd name="connsiteX1" fmla="*/ 9421091 w 11394786"/>
              <a:gd name="connsiteY1" fmla="*/ 972741 h 1004569"/>
              <a:gd name="connsiteX2" fmla="*/ 9088582 w 11394786"/>
              <a:gd name="connsiteY2" fmla="*/ 751068 h 1004569"/>
              <a:gd name="connsiteX3" fmla="*/ 8728364 w 11394786"/>
              <a:gd name="connsiteY3" fmla="*/ 570959 h 1004569"/>
              <a:gd name="connsiteX4" fmla="*/ 7883237 w 11394786"/>
              <a:gd name="connsiteY4" fmla="*/ 875759 h 1004569"/>
              <a:gd name="connsiteX5" fmla="*/ 7093528 w 11394786"/>
              <a:gd name="connsiteY5" fmla="*/ 529396 h 1004569"/>
              <a:gd name="connsiteX6" fmla="*/ 6192982 w 11394786"/>
              <a:gd name="connsiteY6" fmla="*/ 861905 h 1004569"/>
              <a:gd name="connsiteX7" fmla="*/ 5209310 w 11394786"/>
              <a:gd name="connsiteY7" fmla="*/ 640232 h 1004569"/>
              <a:gd name="connsiteX8" fmla="*/ 4308764 w 11394786"/>
              <a:gd name="connsiteY8" fmla="*/ 764923 h 1004569"/>
              <a:gd name="connsiteX9" fmla="*/ 3685310 w 11394786"/>
              <a:gd name="connsiteY9" fmla="*/ 446268 h 1004569"/>
              <a:gd name="connsiteX10" fmla="*/ 2770910 w 11394786"/>
              <a:gd name="connsiteY10" fmla="*/ 861905 h 1004569"/>
              <a:gd name="connsiteX11" fmla="*/ 2036619 w 11394786"/>
              <a:gd name="connsiteY11" fmla="*/ 376996 h 1004569"/>
              <a:gd name="connsiteX12" fmla="*/ 1316182 w 11394786"/>
              <a:gd name="connsiteY12" fmla="*/ 889614 h 1004569"/>
              <a:gd name="connsiteX13" fmla="*/ 762000 w 11394786"/>
              <a:gd name="connsiteY13" fmla="*/ 501687 h 1004569"/>
              <a:gd name="connsiteX14" fmla="*/ 0 w 11394786"/>
              <a:gd name="connsiteY14" fmla="*/ 903468 h 1004569"/>
              <a:gd name="connsiteX0" fmla="*/ 11394786 w 11394786"/>
              <a:gd name="connsiteY0" fmla="*/ 0 h 903468"/>
              <a:gd name="connsiteX1" fmla="*/ 10319293 w 11394786"/>
              <a:gd name="connsiteY1" fmla="*/ 102602 h 903468"/>
              <a:gd name="connsiteX2" fmla="*/ 9088582 w 11394786"/>
              <a:gd name="connsiteY2" fmla="*/ 751068 h 903468"/>
              <a:gd name="connsiteX3" fmla="*/ 8728364 w 11394786"/>
              <a:gd name="connsiteY3" fmla="*/ 570959 h 903468"/>
              <a:gd name="connsiteX4" fmla="*/ 7883237 w 11394786"/>
              <a:gd name="connsiteY4" fmla="*/ 875759 h 903468"/>
              <a:gd name="connsiteX5" fmla="*/ 7093528 w 11394786"/>
              <a:gd name="connsiteY5" fmla="*/ 529396 h 903468"/>
              <a:gd name="connsiteX6" fmla="*/ 6192982 w 11394786"/>
              <a:gd name="connsiteY6" fmla="*/ 861905 h 903468"/>
              <a:gd name="connsiteX7" fmla="*/ 5209310 w 11394786"/>
              <a:gd name="connsiteY7" fmla="*/ 640232 h 903468"/>
              <a:gd name="connsiteX8" fmla="*/ 4308764 w 11394786"/>
              <a:gd name="connsiteY8" fmla="*/ 764923 h 903468"/>
              <a:gd name="connsiteX9" fmla="*/ 3685310 w 11394786"/>
              <a:gd name="connsiteY9" fmla="*/ 446268 h 903468"/>
              <a:gd name="connsiteX10" fmla="*/ 2770910 w 11394786"/>
              <a:gd name="connsiteY10" fmla="*/ 861905 h 903468"/>
              <a:gd name="connsiteX11" fmla="*/ 2036619 w 11394786"/>
              <a:gd name="connsiteY11" fmla="*/ 376996 h 903468"/>
              <a:gd name="connsiteX12" fmla="*/ 1316182 w 11394786"/>
              <a:gd name="connsiteY12" fmla="*/ 889614 h 903468"/>
              <a:gd name="connsiteX13" fmla="*/ 762000 w 11394786"/>
              <a:gd name="connsiteY13" fmla="*/ 501687 h 903468"/>
              <a:gd name="connsiteX14" fmla="*/ 0 w 11394786"/>
              <a:gd name="connsiteY14" fmla="*/ 903468 h 903468"/>
              <a:gd name="connsiteX0" fmla="*/ 11412931 w 11412931"/>
              <a:gd name="connsiteY0" fmla="*/ 101177 h 821458"/>
              <a:gd name="connsiteX1" fmla="*/ 10319293 w 11412931"/>
              <a:gd name="connsiteY1" fmla="*/ 20592 h 821458"/>
              <a:gd name="connsiteX2" fmla="*/ 9088582 w 11412931"/>
              <a:gd name="connsiteY2" fmla="*/ 669058 h 821458"/>
              <a:gd name="connsiteX3" fmla="*/ 8728364 w 11412931"/>
              <a:gd name="connsiteY3" fmla="*/ 488949 h 821458"/>
              <a:gd name="connsiteX4" fmla="*/ 7883237 w 11412931"/>
              <a:gd name="connsiteY4" fmla="*/ 793749 h 821458"/>
              <a:gd name="connsiteX5" fmla="*/ 7093528 w 11412931"/>
              <a:gd name="connsiteY5" fmla="*/ 447386 h 821458"/>
              <a:gd name="connsiteX6" fmla="*/ 6192982 w 11412931"/>
              <a:gd name="connsiteY6" fmla="*/ 779895 h 821458"/>
              <a:gd name="connsiteX7" fmla="*/ 5209310 w 11412931"/>
              <a:gd name="connsiteY7" fmla="*/ 558222 h 821458"/>
              <a:gd name="connsiteX8" fmla="*/ 4308764 w 11412931"/>
              <a:gd name="connsiteY8" fmla="*/ 682913 h 821458"/>
              <a:gd name="connsiteX9" fmla="*/ 3685310 w 11412931"/>
              <a:gd name="connsiteY9" fmla="*/ 364258 h 821458"/>
              <a:gd name="connsiteX10" fmla="*/ 2770910 w 11412931"/>
              <a:gd name="connsiteY10" fmla="*/ 779895 h 821458"/>
              <a:gd name="connsiteX11" fmla="*/ 2036619 w 11412931"/>
              <a:gd name="connsiteY11" fmla="*/ 294986 h 821458"/>
              <a:gd name="connsiteX12" fmla="*/ 1316182 w 11412931"/>
              <a:gd name="connsiteY12" fmla="*/ 807604 h 821458"/>
              <a:gd name="connsiteX13" fmla="*/ 762000 w 11412931"/>
              <a:gd name="connsiteY13" fmla="*/ 419677 h 821458"/>
              <a:gd name="connsiteX14" fmla="*/ 0 w 11412931"/>
              <a:gd name="connsiteY14" fmla="*/ 821458 h 821458"/>
              <a:gd name="connsiteX0" fmla="*/ 11412931 w 11412931"/>
              <a:gd name="connsiteY0" fmla="*/ 188880 h 909161"/>
              <a:gd name="connsiteX1" fmla="*/ 10319293 w 11412931"/>
              <a:gd name="connsiteY1" fmla="*/ 108295 h 909161"/>
              <a:gd name="connsiteX2" fmla="*/ 9515002 w 11412931"/>
              <a:gd name="connsiteY2" fmla="*/ 24013 h 909161"/>
              <a:gd name="connsiteX3" fmla="*/ 8728364 w 11412931"/>
              <a:gd name="connsiteY3" fmla="*/ 576652 h 909161"/>
              <a:gd name="connsiteX4" fmla="*/ 7883237 w 11412931"/>
              <a:gd name="connsiteY4" fmla="*/ 881452 h 909161"/>
              <a:gd name="connsiteX5" fmla="*/ 7093528 w 11412931"/>
              <a:gd name="connsiteY5" fmla="*/ 535089 h 909161"/>
              <a:gd name="connsiteX6" fmla="*/ 6192982 w 11412931"/>
              <a:gd name="connsiteY6" fmla="*/ 867598 h 909161"/>
              <a:gd name="connsiteX7" fmla="*/ 5209310 w 11412931"/>
              <a:gd name="connsiteY7" fmla="*/ 645925 h 909161"/>
              <a:gd name="connsiteX8" fmla="*/ 4308764 w 11412931"/>
              <a:gd name="connsiteY8" fmla="*/ 770616 h 909161"/>
              <a:gd name="connsiteX9" fmla="*/ 3685310 w 11412931"/>
              <a:gd name="connsiteY9" fmla="*/ 451961 h 909161"/>
              <a:gd name="connsiteX10" fmla="*/ 2770910 w 11412931"/>
              <a:gd name="connsiteY10" fmla="*/ 867598 h 909161"/>
              <a:gd name="connsiteX11" fmla="*/ 2036619 w 11412931"/>
              <a:gd name="connsiteY11" fmla="*/ 382689 h 909161"/>
              <a:gd name="connsiteX12" fmla="*/ 1316182 w 11412931"/>
              <a:gd name="connsiteY12" fmla="*/ 895307 h 909161"/>
              <a:gd name="connsiteX13" fmla="*/ 762000 w 11412931"/>
              <a:gd name="connsiteY13" fmla="*/ 507380 h 909161"/>
              <a:gd name="connsiteX14" fmla="*/ 0 w 11412931"/>
              <a:gd name="connsiteY14" fmla="*/ 909161 h 909161"/>
              <a:gd name="connsiteX0" fmla="*/ 11412931 w 11412931"/>
              <a:gd name="connsiteY0" fmla="*/ 168307 h 888588"/>
              <a:gd name="connsiteX1" fmla="*/ 10319293 w 11412931"/>
              <a:gd name="connsiteY1" fmla="*/ 87722 h 888588"/>
              <a:gd name="connsiteX2" fmla="*/ 9515002 w 11412931"/>
              <a:gd name="connsiteY2" fmla="*/ 3440 h 888588"/>
              <a:gd name="connsiteX3" fmla="*/ 8438036 w 11412931"/>
              <a:gd name="connsiteY3" fmla="*/ 107271 h 888588"/>
              <a:gd name="connsiteX4" fmla="*/ 7883237 w 11412931"/>
              <a:gd name="connsiteY4" fmla="*/ 860879 h 888588"/>
              <a:gd name="connsiteX5" fmla="*/ 7093528 w 11412931"/>
              <a:gd name="connsiteY5" fmla="*/ 514516 h 888588"/>
              <a:gd name="connsiteX6" fmla="*/ 6192982 w 11412931"/>
              <a:gd name="connsiteY6" fmla="*/ 847025 h 888588"/>
              <a:gd name="connsiteX7" fmla="*/ 5209310 w 11412931"/>
              <a:gd name="connsiteY7" fmla="*/ 625352 h 888588"/>
              <a:gd name="connsiteX8" fmla="*/ 4308764 w 11412931"/>
              <a:gd name="connsiteY8" fmla="*/ 750043 h 888588"/>
              <a:gd name="connsiteX9" fmla="*/ 3685310 w 11412931"/>
              <a:gd name="connsiteY9" fmla="*/ 431388 h 888588"/>
              <a:gd name="connsiteX10" fmla="*/ 2770910 w 11412931"/>
              <a:gd name="connsiteY10" fmla="*/ 847025 h 888588"/>
              <a:gd name="connsiteX11" fmla="*/ 2036619 w 11412931"/>
              <a:gd name="connsiteY11" fmla="*/ 362116 h 888588"/>
              <a:gd name="connsiteX12" fmla="*/ 1316182 w 11412931"/>
              <a:gd name="connsiteY12" fmla="*/ 874734 h 888588"/>
              <a:gd name="connsiteX13" fmla="*/ 762000 w 11412931"/>
              <a:gd name="connsiteY13" fmla="*/ 486807 h 888588"/>
              <a:gd name="connsiteX14" fmla="*/ 0 w 11412931"/>
              <a:gd name="connsiteY14" fmla="*/ 888588 h 888588"/>
              <a:gd name="connsiteX0" fmla="*/ 11412931 w 11412931"/>
              <a:gd name="connsiteY0" fmla="*/ 168307 h 888588"/>
              <a:gd name="connsiteX1" fmla="*/ 10319293 w 11412931"/>
              <a:gd name="connsiteY1" fmla="*/ 87722 h 888588"/>
              <a:gd name="connsiteX2" fmla="*/ 9515002 w 11412931"/>
              <a:gd name="connsiteY2" fmla="*/ 3440 h 888588"/>
              <a:gd name="connsiteX3" fmla="*/ 8438036 w 11412931"/>
              <a:gd name="connsiteY3" fmla="*/ 107271 h 888588"/>
              <a:gd name="connsiteX4" fmla="*/ 7883237 w 11412931"/>
              <a:gd name="connsiteY4" fmla="*/ 860879 h 888588"/>
              <a:gd name="connsiteX5" fmla="*/ 7552931 w 11412931"/>
              <a:gd name="connsiteY5" fmla="*/ 43761 h 888588"/>
              <a:gd name="connsiteX6" fmla="*/ 7093528 w 11412931"/>
              <a:gd name="connsiteY6" fmla="*/ 514516 h 888588"/>
              <a:gd name="connsiteX7" fmla="*/ 6192982 w 11412931"/>
              <a:gd name="connsiteY7" fmla="*/ 847025 h 888588"/>
              <a:gd name="connsiteX8" fmla="*/ 5209310 w 11412931"/>
              <a:gd name="connsiteY8" fmla="*/ 625352 h 888588"/>
              <a:gd name="connsiteX9" fmla="*/ 4308764 w 11412931"/>
              <a:gd name="connsiteY9" fmla="*/ 750043 h 888588"/>
              <a:gd name="connsiteX10" fmla="*/ 3685310 w 11412931"/>
              <a:gd name="connsiteY10" fmla="*/ 431388 h 888588"/>
              <a:gd name="connsiteX11" fmla="*/ 2770910 w 11412931"/>
              <a:gd name="connsiteY11" fmla="*/ 847025 h 888588"/>
              <a:gd name="connsiteX12" fmla="*/ 2036619 w 11412931"/>
              <a:gd name="connsiteY12" fmla="*/ 362116 h 888588"/>
              <a:gd name="connsiteX13" fmla="*/ 1316182 w 11412931"/>
              <a:gd name="connsiteY13" fmla="*/ 874734 h 888588"/>
              <a:gd name="connsiteX14" fmla="*/ 762000 w 11412931"/>
              <a:gd name="connsiteY14" fmla="*/ 486807 h 888588"/>
              <a:gd name="connsiteX15" fmla="*/ 0 w 11412931"/>
              <a:gd name="connsiteY15" fmla="*/ 888588 h 888588"/>
              <a:gd name="connsiteX0" fmla="*/ 11412931 w 11412931"/>
              <a:gd name="connsiteY0" fmla="*/ 164995 h 885276"/>
              <a:gd name="connsiteX1" fmla="*/ 10319293 w 11412931"/>
              <a:gd name="connsiteY1" fmla="*/ 84410 h 885276"/>
              <a:gd name="connsiteX2" fmla="*/ 9515002 w 11412931"/>
              <a:gd name="connsiteY2" fmla="*/ 128 h 885276"/>
              <a:gd name="connsiteX3" fmla="*/ 8438036 w 11412931"/>
              <a:gd name="connsiteY3" fmla="*/ 103959 h 885276"/>
              <a:gd name="connsiteX4" fmla="*/ 7552931 w 11412931"/>
              <a:gd name="connsiteY4" fmla="*/ 40449 h 885276"/>
              <a:gd name="connsiteX5" fmla="*/ 7093528 w 11412931"/>
              <a:gd name="connsiteY5" fmla="*/ 511204 h 885276"/>
              <a:gd name="connsiteX6" fmla="*/ 6192982 w 11412931"/>
              <a:gd name="connsiteY6" fmla="*/ 843713 h 885276"/>
              <a:gd name="connsiteX7" fmla="*/ 5209310 w 11412931"/>
              <a:gd name="connsiteY7" fmla="*/ 622040 h 885276"/>
              <a:gd name="connsiteX8" fmla="*/ 4308764 w 11412931"/>
              <a:gd name="connsiteY8" fmla="*/ 746731 h 885276"/>
              <a:gd name="connsiteX9" fmla="*/ 3685310 w 11412931"/>
              <a:gd name="connsiteY9" fmla="*/ 428076 h 885276"/>
              <a:gd name="connsiteX10" fmla="*/ 2770910 w 11412931"/>
              <a:gd name="connsiteY10" fmla="*/ 843713 h 885276"/>
              <a:gd name="connsiteX11" fmla="*/ 2036619 w 11412931"/>
              <a:gd name="connsiteY11" fmla="*/ 358804 h 885276"/>
              <a:gd name="connsiteX12" fmla="*/ 1316182 w 11412931"/>
              <a:gd name="connsiteY12" fmla="*/ 871422 h 885276"/>
              <a:gd name="connsiteX13" fmla="*/ 762000 w 11412931"/>
              <a:gd name="connsiteY13" fmla="*/ 483495 h 885276"/>
              <a:gd name="connsiteX14" fmla="*/ 0 w 11412931"/>
              <a:gd name="connsiteY14" fmla="*/ 885276 h 885276"/>
              <a:gd name="connsiteX0" fmla="*/ 11412931 w 11412931"/>
              <a:gd name="connsiteY0" fmla="*/ 164995 h 885276"/>
              <a:gd name="connsiteX1" fmla="*/ 10319293 w 11412931"/>
              <a:gd name="connsiteY1" fmla="*/ 84410 h 885276"/>
              <a:gd name="connsiteX2" fmla="*/ 9515002 w 11412931"/>
              <a:gd name="connsiteY2" fmla="*/ 128 h 885276"/>
              <a:gd name="connsiteX3" fmla="*/ 8438036 w 11412931"/>
              <a:gd name="connsiteY3" fmla="*/ 103959 h 885276"/>
              <a:gd name="connsiteX4" fmla="*/ 7552931 w 11412931"/>
              <a:gd name="connsiteY4" fmla="*/ 40449 h 885276"/>
              <a:gd name="connsiteX5" fmla="*/ 7093528 w 11412931"/>
              <a:gd name="connsiteY5" fmla="*/ 511204 h 885276"/>
              <a:gd name="connsiteX6" fmla="*/ 5209310 w 11412931"/>
              <a:gd name="connsiteY6" fmla="*/ 622040 h 885276"/>
              <a:gd name="connsiteX7" fmla="*/ 4308764 w 11412931"/>
              <a:gd name="connsiteY7" fmla="*/ 746731 h 885276"/>
              <a:gd name="connsiteX8" fmla="*/ 3685310 w 11412931"/>
              <a:gd name="connsiteY8" fmla="*/ 428076 h 885276"/>
              <a:gd name="connsiteX9" fmla="*/ 2770910 w 11412931"/>
              <a:gd name="connsiteY9" fmla="*/ 843713 h 885276"/>
              <a:gd name="connsiteX10" fmla="*/ 2036619 w 11412931"/>
              <a:gd name="connsiteY10" fmla="*/ 358804 h 885276"/>
              <a:gd name="connsiteX11" fmla="*/ 1316182 w 11412931"/>
              <a:gd name="connsiteY11" fmla="*/ 871422 h 885276"/>
              <a:gd name="connsiteX12" fmla="*/ 762000 w 11412931"/>
              <a:gd name="connsiteY12" fmla="*/ 483495 h 885276"/>
              <a:gd name="connsiteX13" fmla="*/ 0 w 11412931"/>
              <a:gd name="connsiteY13" fmla="*/ 885276 h 885276"/>
              <a:gd name="connsiteX0" fmla="*/ 11412931 w 11412931"/>
              <a:gd name="connsiteY0" fmla="*/ 164995 h 885276"/>
              <a:gd name="connsiteX1" fmla="*/ 10319293 w 11412931"/>
              <a:gd name="connsiteY1" fmla="*/ 84410 h 885276"/>
              <a:gd name="connsiteX2" fmla="*/ 9515002 w 11412931"/>
              <a:gd name="connsiteY2" fmla="*/ 128 h 885276"/>
              <a:gd name="connsiteX3" fmla="*/ 8438036 w 11412931"/>
              <a:gd name="connsiteY3" fmla="*/ 103959 h 885276"/>
              <a:gd name="connsiteX4" fmla="*/ 7552931 w 11412931"/>
              <a:gd name="connsiteY4" fmla="*/ 40449 h 885276"/>
              <a:gd name="connsiteX5" fmla="*/ 5209310 w 11412931"/>
              <a:gd name="connsiteY5" fmla="*/ 622040 h 885276"/>
              <a:gd name="connsiteX6" fmla="*/ 4308764 w 11412931"/>
              <a:gd name="connsiteY6" fmla="*/ 746731 h 885276"/>
              <a:gd name="connsiteX7" fmla="*/ 3685310 w 11412931"/>
              <a:gd name="connsiteY7" fmla="*/ 428076 h 885276"/>
              <a:gd name="connsiteX8" fmla="*/ 2770910 w 11412931"/>
              <a:gd name="connsiteY8" fmla="*/ 843713 h 885276"/>
              <a:gd name="connsiteX9" fmla="*/ 2036619 w 11412931"/>
              <a:gd name="connsiteY9" fmla="*/ 358804 h 885276"/>
              <a:gd name="connsiteX10" fmla="*/ 1316182 w 11412931"/>
              <a:gd name="connsiteY10" fmla="*/ 871422 h 885276"/>
              <a:gd name="connsiteX11" fmla="*/ 762000 w 11412931"/>
              <a:gd name="connsiteY11" fmla="*/ 483495 h 885276"/>
              <a:gd name="connsiteX12" fmla="*/ 0 w 11412931"/>
              <a:gd name="connsiteY12" fmla="*/ 885276 h 885276"/>
              <a:gd name="connsiteX0" fmla="*/ 11412931 w 11412931"/>
              <a:gd name="connsiteY0" fmla="*/ 164995 h 885276"/>
              <a:gd name="connsiteX1" fmla="*/ 10319293 w 11412931"/>
              <a:gd name="connsiteY1" fmla="*/ 84410 h 885276"/>
              <a:gd name="connsiteX2" fmla="*/ 9515002 w 11412931"/>
              <a:gd name="connsiteY2" fmla="*/ 128 h 885276"/>
              <a:gd name="connsiteX3" fmla="*/ 8438036 w 11412931"/>
              <a:gd name="connsiteY3" fmla="*/ 103959 h 885276"/>
              <a:gd name="connsiteX4" fmla="*/ 7552931 w 11412931"/>
              <a:gd name="connsiteY4" fmla="*/ 40449 h 885276"/>
              <a:gd name="connsiteX5" fmla="*/ 5209310 w 11412931"/>
              <a:gd name="connsiteY5" fmla="*/ 622040 h 885276"/>
              <a:gd name="connsiteX6" fmla="*/ 3685310 w 11412931"/>
              <a:gd name="connsiteY6" fmla="*/ 428076 h 885276"/>
              <a:gd name="connsiteX7" fmla="*/ 2770910 w 11412931"/>
              <a:gd name="connsiteY7" fmla="*/ 843713 h 885276"/>
              <a:gd name="connsiteX8" fmla="*/ 2036619 w 11412931"/>
              <a:gd name="connsiteY8" fmla="*/ 358804 h 885276"/>
              <a:gd name="connsiteX9" fmla="*/ 1316182 w 11412931"/>
              <a:gd name="connsiteY9" fmla="*/ 871422 h 885276"/>
              <a:gd name="connsiteX10" fmla="*/ 762000 w 11412931"/>
              <a:gd name="connsiteY10" fmla="*/ 483495 h 885276"/>
              <a:gd name="connsiteX11" fmla="*/ 0 w 11412931"/>
              <a:gd name="connsiteY11" fmla="*/ 885276 h 88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2931" h="885276">
                <a:moveTo>
                  <a:pt x="11412931" y="164995"/>
                </a:moveTo>
                <a:cubicBezTo>
                  <a:pt x="11341349" y="257359"/>
                  <a:pt x="10635615" y="111888"/>
                  <a:pt x="10319293" y="84410"/>
                </a:cubicBezTo>
                <a:cubicBezTo>
                  <a:pt x="10002971" y="56932"/>
                  <a:pt x="9828545" y="-3130"/>
                  <a:pt x="9515002" y="128"/>
                </a:cubicBezTo>
                <a:cubicBezTo>
                  <a:pt x="9201459" y="3386"/>
                  <a:pt x="8765048" y="97239"/>
                  <a:pt x="8438036" y="103959"/>
                </a:cubicBezTo>
                <a:cubicBezTo>
                  <a:pt x="8111024" y="110679"/>
                  <a:pt x="8091052" y="-45898"/>
                  <a:pt x="7552931" y="40449"/>
                </a:cubicBezTo>
                <a:cubicBezTo>
                  <a:pt x="7014810" y="126796"/>
                  <a:pt x="5853913" y="557436"/>
                  <a:pt x="5209310" y="622040"/>
                </a:cubicBezTo>
                <a:cubicBezTo>
                  <a:pt x="4564707" y="686644"/>
                  <a:pt x="4091710" y="391131"/>
                  <a:pt x="3685310" y="428076"/>
                </a:cubicBezTo>
                <a:cubicBezTo>
                  <a:pt x="3278910" y="465021"/>
                  <a:pt x="3045692" y="855258"/>
                  <a:pt x="2770910" y="843713"/>
                </a:cubicBezTo>
                <a:cubicBezTo>
                  <a:pt x="2496128" y="832168"/>
                  <a:pt x="2279074" y="354186"/>
                  <a:pt x="2036619" y="358804"/>
                </a:cubicBezTo>
                <a:cubicBezTo>
                  <a:pt x="1794164" y="363422"/>
                  <a:pt x="1528618" y="850640"/>
                  <a:pt x="1316182" y="871422"/>
                </a:cubicBezTo>
                <a:cubicBezTo>
                  <a:pt x="1103746" y="892204"/>
                  <a:pt x="981364" y="481186"/>
                  <a:pt x="762000" y="483495"/>
                </a:cubicBezTo>
                <a:cubicBezTo>
                  <a:pt x="542636" y="485804"/>
                  <a:pt x="271318" y="685540"/>
                  <a:pt x="0" y="885276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5" name="Text Box 39">
            <a:extLst>
              <a:ext uri="{FF2B5EF4-FFF2-40B4-BE49-F238E27FC236}">
                <a16:creationId xmlns:a16="http://schemas.microsoft.com/office/drawing/2014/main" id="{E341346A-2F7E-4E19-9713-546D0F3231E0}"/>
              </a:ext>
            </a:extLst>
          </p:cNvPr>
          <p:cNvSpPr txBox="1"/>
          <p:nvPr/>
        </p:nvSpPr>
        <p:spPr>
          <a:xfrm>
            <a:off x="4077523" y="74164"/>
            <a:ext cx="3282720" cy="7522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توضيح بصري</a:t>
            </a:r>
            <a:endParaRPr lang="en-US" sz="4400" dirty="0"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11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2.22222E-6 L -0.00234 0.14283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 animBg="1"/>
      <p:bldP spid="3" grpId="0" animBg="1"/>
      <p:bldP spid="7" grpId="0" animBg="1"/>
      <p:bldP spid="8" grpId="0" animBg="1"/>
      <p:bldP spid="9" grpId="0"/>
      <p:bldP spid="10" grpId="0"/>
      <p:bldP spid="12" grpId="0"/>
      <p:bldP spid="11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29" grpId="2" animBg="1"/>
      <p:bldP spid="30" grpId="0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40" grpId="0"/>
      <p:bldP spid="41" grpId="0"/>
      <p:bldP spid="42" grpId="0"/>
      <p:bldP spid="43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4" grpId="1"/>
      <p:bldP spid="55" grpId="0" animBg="1"/>
      <p:bldP spid="56" grpId="0" animBg="1"/>
      <p:bldP spid="56" grpId="1" animBg="1"/>
      <p:bldP spid="57" grpId="0" animBg="1"/>
      <p:bldP spid="58" grpId="0"/>
      <p:bldP spid="58" grpId="1"/>
      <p:bldP spid="59" grpId="0" animBg="1"/>
      <p:bldP spid="60" grpId="0" animBg="1"/>
      <p:bldP spid="61" grpId="0" animBg="1"/>
      <p:bldP spid="62" grpId="0"/>
      <p:bldP spid="63" grpId="0" animBg="1"/>
      <p:bldP spid="63" grpId="1" animBg="1"/>
      <p:bldP spid="64" grpId="0"/>
      <p:bldP spid="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66C0E-F28D-4599-8F1B-6EA3F543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28812"/>
            <a:ext cx="121158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6403818" y="347297"/>
            <a:ext cx="3389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٣س + ٥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19780-06EB-4998-8417-13B2947BCFE9}"/>
              </a:ext>
            </a:extLst>
          </p:cNvPr>
          <p:cNvSpPr txBox="1"/>
          <p:nvPr/>
        </p:nvSpPr>
        <p:spPr>
          <a:xfrm>
            <a:off x="5803290" y="1600928"/>
            <a:ext cx="194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 زائد حدّ</a:t>
            </a:r>
            <a:endParaRPr lang="ar-BH" sz="3600" baseline="30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E5E6C9-0062-49CA-8F77-834FBCB8D634}"/>
              </a:ext>
            </a:extLst>
          </p:cNvPr>
          <p:cNvSpPr/>
          <p:nvPr/>
        </p:nvSpPr>
        <p:spPr>
          <a:xfrm>
            <a:off x="7148946" y="787947"/>
            <a:ext cx="748144" cy="845127"/>
          </a:xfrm>
          <a:custGeom>
            <a:avLst/>
            <a:gdLst>
              <a:gd name="connsiteX0" fmla="*/ 554182 w 748146"/>
              <a:gd name="connsiteY0" fmla="*/ 0 h 748145"/>
              <a:gd name="connsiteX1" fmla="*/ 748146 w 748146"/>
              <a:gd name="connsiteY1" fmla="*/ 748145 h 748145"/>
              <a:gd name="connsiteX2" fmla="*/ 0 w 748146"/>
              <a:gd name="connsiteY2" fmla="*/ 96982 h 748145"/>
              <a:gd name="connsiteX0" fmla="*/ 651163 w 748146"/>
              <a:gd name="connsiteY0" fmla="*/ 0 h 803564"/>
              <a:gd name="connsiteX1" fmla="*/ 748146 w 748146"/>
              <a:gd name="connsiteY1" fmla="*/ 803564 h 803564"/>
              <a:gd name="connsiteX2" fmla="*/ 0 w 748146"/>
              <a:gd name="connsiteY2" fmla="*/ 152401 h 803564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720435 w 720435"/>
              <a:gd name="connsiteY0" fmla="*/ 13854 h 720436"/>
              <a:gd name="connsiteX1" fmla="*/ 0 w 720435"/>
              <a:gd name="connsiteY1" fmla="*/ 720436 h 720436"/>
              <a:gd name="connsiteX2" fmla="*/ 96981 w 720435"/>
              <a:gd name="connsiteY2" fmla="*/ 0 h 720436"/>
              <a:gd name="connsiteX0" fmla="*/ 720435 w 720435"/>
              <a:gd name="connsiteY0" fmla="*/ 138545 h 845127"/>
              <a:gd name="connsiteX1" fmla="*/ 0 w 720435"/>
              <a:gd name="connsiteY1" fmla="*/ 845127 h 845127"/>
              <a:gd name="connsiteX2" fmla="*/ 13854 w 720435"/>
              <a:gd name="connsiteY2" fmla="*/ 0 h 845127"/>
              <a:gd name="connsiteX0" fmla="*/ 748144 w 748144"/>
              <a:gd name="connsiteY0" fmla="*/ 55418 h 845127"/>
              <a:gd name="connsiteX1" fmla="*/ 0 w 748144"/>
              <a:gd name="connsiteY1" fmla="*/ 845127 h 845127"/>
              <a:gd name="connsiteX2" fmla="*/ 13854 w 748144"/>
              <a:gd name="connsiteY2" fmla="*/ 0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4" h="845127">
                <a:moveTo>
                  <a:pt x="748144" y="55418"/>
                </a:moveTo>
                <a:lnTo>
                  <a:pt x="0" y="845127"/>
                </a:lnTo>
                <a:lnTo>
                  <a:pt x="13854" y="0"/>
                </a:lnTo>
              </a:path>
            </a:pathLst>
          </a:custGeom>
          <a:ln w="28575">
            <a:solidFill>
              <a:srgbClr val="EA1F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CA1EE3-2F65-4934-ABC5-DCB73DCDBF37}"/>
              </a:ext>
            </a:extLst>
          </p:cNvPr>
          <p:cNvCxnSpPr>
            <a:cxnSpLocks/>
          </p:cNvCxnSpPr>
          <p:nvPr/>
        </p:nvCxnSpPr>
        <p:spPr>
          <a:xfrm>
            <a:off x="5676566" y="550133"/>
            <a:ext cx="109981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485F3F-9D3A-4349-B24A-D3C2A88E89CB}"/>
              </a:ext>
            </a:extLst>
          </p:cNvPr>
          <p:cNvSpPr txBox="1"/>
          <p:nvPr/>
        </p:nvSpPr>
        <p:spPr>
          <a:xfrm>
            <a:off x="4387904" y="249937"/>
            <a:ext cx="1415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تربيع</a:t>
            </a:r>
            <a:endParaRPr lang="ar-BH" sz="3600" baseline="30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3BE3DD-506D-4C59-B728-A355138BF540}"/>
              </a:ext>
            </a:extLst>
          </p:cNvPr>
          <p:cNvSpPr/>
          <p:nvPr/>
        </p:nvSpPr>
        <p:spPr>
          <a:xfrm>
            <a:off x="6553201" y="173763"/>
            <a:ext cx="1828799" cy="81986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0EA3A-5D9E-473C-A260-BA498BC0E364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1DC80-FC25-4C84-9362-3796CD489EF5}"/>
              </a:ext>
            </a:extLst>
          </p:cNvPr>
          <p:cNvSpPr txBox="1"/>
          <p:nvPr/>
        </p:nvSpPr>
        <p:spPr>
          <a:xfrm>
            <a:off x="2759510" y="1107130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DB5B27-AD23-4B98-9119-9350B2B410CC}"/>
              </a:ext>
            </a:extLst>
          </p:cNvPr>
          <p:cNvSpPr/>
          <p:nvPr/>
        </p:nvSpPr>
        <p:spPr>
          <a:xfrm>
            <a:off x="7477023" y="347296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٣س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DBE67-2B28-41FD-9551-C4E7A2A21310}"/>
              </a:ext>
            </a:extLst>
          </p:cNvPr>
          <p:cNvSpPr txBox="1"/>
          <p:nvPr/>
        </p:nvSpPr>
        <p:spPr>
          <a:xfrm>
            <a:off x="2733913" y="1107129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033E75-7A79-45BB-AA64-54176C7B275D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EFB7F-90BA-4796-BDDC-9EB00FDAC621}"/>
              </a:ext>
            </a:extLst>
          </p:cNvPr>
          <p:cNvCxnSpPr>
            <a:cxnSpLocks/>
          </p:cNvCxnSpPr>
          <p:nvPr/>
        </p:nvCxnSpPr>
        <p:spPr>
          <a:xfrm flipH="1">
            <a:off x="7325958" y="2976465"/>
            <a:ext cx="1652018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0F5E25-D25F-4B90-9E3C-93EB34AB2F4E}"/>
              </a:ext>
            </a:extLst>
          </p:cNvPr>
          <p:cNvCxnSpPr/>
          <p:nvPr/>
        </p:nvCxnSpPr>
        <p:spPr>
          <a:xfrm flipH="1">
            <a:off x="594489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64853677-52EC-47D1-985F-C725D6D282B0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E2036C2-201D-48C4-BCC8-AFB6F15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B1DA02-365C-4590-AFFA-2D3BA6C328B0}"/>
              </a:ext>
            </a:extLst>
          </p:cNvPr>
          <p:cNvSpPr/>
          <p:nvPr/>
        </p:nvSpPr>
        <p:spPr>
          <a:xfrm>
            <a:off x="6925765" y="359443"/>
            <a:ext cx="4986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5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2847C78-100F-424B-9516-5EE984E9E222}"/>
              </a:ext>
            </a:extLst>
          </p:cNvPr>
          <p:cNvSpPr/>
          <p:nvPr/>
        </p:nvSpPr>
        <p:spPr>
          <a:xfrm>
            <a:off x="6132225" y="2497883"/>
            <a:ext cx="709636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0B45BF8F-CBA3-480E-AE3B-55311170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122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6343A-252E-41E6-8D1F-6EAC0E021D6D}"/>
              </a:ext>
            </a:extLst>
          </p:cNvPr>
          <p:cNvSpPr txBox="1"/>
          <p:nvPr/>
        </p:nvSpPr>
        <p:spPr>
          <a:xfrm>
            <a:off x="2614594" y="115725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294E6-02F5-4452-98CD-18B4C333B2A7}"/>
              </a:ext>
            </a:extLst>
          </p:cNvPr>
          <p:cNvSpPr txBox="1"/>
          <p:nvPr/>
        </p:nvSpPr>
        <p:spPr>
          <a:xfrm>
            <a:off x="2431509" y="1120879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7294C3-7BEB-4735-8155-59E872E79A8F}"/>
              </a:ext>
            </a:extLst>
          </p:cNvPr>
          <p:cNvSpPr/>
          <p:nvPr/>
        </p:nvSpPr>
        <p:spPr>
          <a:xfrm>
            <a:off x="6831138" y="347291"/>
            <a:ext cx="14750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3س × 5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BD01B37E-3E4F-41E4-9034-5AC8072F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528213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1E0DB9E2-5F92-4B8F-A577-692F19BA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60950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4788305-E457-46AA-8098-6317255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10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96B2AFE-66A6-46A3-B9C2-DFE64231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A4B682D6-C320-46A4-BE25-F2F5C623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66EA9-83C7-411F-A4F2-DB9B93CC270E}"/>
              </a:ext>
            </a:extLst>
          </p:cNvPr>
          <p:cNvSpPr/>
          <p:nvPr/>
        </p:nvSpPr>
        <p:spPr>
          <a:xfrm>
            <a:off x="9266938" y="233441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96F2761-4F86-4B70-B5AA-C6F45206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84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9س</a:t>
            </a:r>
            <a:r>
              <a:rPr lang="ar-BH" sz="3600" baseline="30000" dirty="0"/>
              <a:t>2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F4167250-A8B0-43BE-91C1-77E0C1BA9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4D55BB-2258-4A35-8C84-4DE799B06D27}"/>
              </a:ext>
            </a:extLst>
          </p:cNvPr>
          <p:cNvSpPr/>
          <p:nvPr/>
        </p:nvSpPr>
        <p:spPr>
          <a:xfrm>
            <a:off x="7325958" y="2334410"/>
            <a:ext cx="169764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94410B52-FAD8-42AC-A451-4C12ECB8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95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30س</a:t>
            </a:r>
            <a:endParaRPr lang="ar-BH" sz="3600" baseline="30000" dirty="0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B6B7D2B-F1EB-497A-A185-647F8FE0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DC4D6-CD09-4CA7-A22B-2E2F048C6E0F}"/>
              </a:ext>
            </a:extLst>
          </p:cNvPr>
          <p:cNvSpPr/>
          <p:nvPr/>
        </p:nvSpPr>
        <p:spPr>
          <a:xfrm>
            <a:off x="5913126" y="2334410"/>
            <a:ext cx="113069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583C3D0C-EEBE-46F3-9C02-0E350DAB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133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25</a:t>
            </a:r>
            <a:endParaRPr lang="ar-BH" sz="3600" baseline="30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CF1432-3DD5-4D1E-B200-53A3609B1E19}"/>
              </a:ext>
            </a:extLst>
          </p:cNvPr>
          <p:cNvGrpSpPr/>
          <p:nvPr/>
        </p:nvGrpSpPr>
        <p:grpSpPr>
          <a:xfrm>
            <a:off x="203694" y="2320515"/>
            <a:ext cx="5256193" cy="3609023"/>
            <a:chOff x="203694" y="2320515"/>
            <a:chExt cx="5256193" cy="360902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2B789F-5FC8-4045-9726-C56884D02F50}"/>
                </a:ext>
              </a:extLst>
            </p:cNvPr>
            <p:cNvSpPr txBox="1"/>
            <p:nvPr/>
          </p:nvSpPr>
          <p:spPr>
            <a:xfrm>
              <a:off x="203694" y="2320515"/>
              <a:ext cx="5256193" cy="3609023"/>
            </a:xfrm>
            <a:prstGeom prst="star16">
              <a:avLst>
                <a:gd name="adj" fmla="val 3824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EC3682-833B-4FD3-BBA5-8844391423EA}"/>
                </a:ext>
              </a:extLst>
            </p:cNvPr>
            <p:cNvSpPr txBox="1"/>
            <p:nvPr/>
          </p:nvSpPr>
          <p:spPr>
            <a:xfrm>
              <a:off x="702241" y="2491840"/>
              <a:ext cx="4160295" cy="30469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تَذكّر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تُعد هذه طريقة ضرب لحالة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خاصة ويمكن إيجاد الناتج بطرق تعلمتها سابقًا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(3س + 5)</a:t>
              </a:r>
              <a:r>
                <a:rPr lang="ar-BH" sz="3200" baseline="30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= (3س + 5) (3س + 5) </a:t>
              </a:r>
              <a:endPara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endParaRPr lang="ar-BH" sz="3200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39D43AE-2B69-4CC1-AB04-15549920B074}"/>
              </a:ext>
            </a:extLst>
          </p:cNvPr>
          <p:cNvSpPr/>
          <p:nvPr/>
        </p:nvSpPr>
        <p:spPr>
          <a:xfrm>
            <a:off x="9032101" y="2334410"/>
            <a:ext cx="228016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7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15964 0.306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1530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5547 0.30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154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02995 0.313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567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3" grpId="0"/>
      <p:bldP spid="13" grpId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22" grpId="0" animBg="1"/>
      <p:bldP spid="23" grpId="0"/>
      <p:bldP spid="24" grpId="0"/>
      <p:bldP spid="24" grpId="1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1" grpId="0"/>
      <p:bldP spid="34" grpId="0"/>
      <p:bldP spid="35" grpId="0"/>
      <p:bldP spid="36" grpId="0"/>
      <p:bldP spid="37" grpId="0"/>
      <p:bldP spid="33" grpId="0" animBg="1"/>
      <p:bldP spid="33" grpId="1" animBg="1"/>
      <p:bldP spid="39" grpId="0"/>
      <p:bldP spid="40" grpId="0"/>
      <p:bldP spid="41" grpId="0" animBg="1"/>
      <p:bldP spid="41" grpId="1" animBg="1"/>
      <p:bldP spid="42" grpId="0"/>
      <p:bldP spid="43" grpId="0"/>
      <p:bldP spid="44" grpId="0" animBg="1"/>
      <p:bldP spid="44" grpId="1" animBg="1"/>
      <p:bldP spid="45" grpId="0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6403818" y="347297"/>
            <a:ext cx="3389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( 7س + 2 )</a:t>
            </a:r>
            <a:r>
              <a:rPr lang="ar-BH" sz="4000" b="1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19780-06EB-4998-8417-13B2947BCFE9}"/>
              </a:ext>
            </a:extLst>
          </p:cNvPr>
          <p:cNvSpPr txBox="1"/>
          <p:nvPr/>
        </p:nvSpPr>
        <p:spPr>
          <a:xfrm>
            <a:off x="5803290" y="1600928"/>
            <a:ext cx="194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 زائد حدّ</a:t>
            </a:r>
            <a:endParaRPr lang="ar-BH" sz="3600" baseline="30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E5E6C9-0062-49CA-8F77-834FBCB8D634}"/>
              </a:ext>
            </a:extLst>
          </p:cNvPr>
          <p:cNvSpPr/>
          <p:nvPr/>
        </p:nvSpPr>
        <p:spPr>
          <a:xfrm>
            <a:off x="7148946" y="787947"/>
            <a:ext cx="748144" cy="845127"/>
          </a:xfrm>
          <a:custGeom>
            <a:avLst/>
            <a:gdLst>
              <a:gd name="connsiteX0" fmla="*/ 554182 w 748146"/>
              <a:gd name="connsiteY0" fmla="*/ 0 h 748145"/>
              <a:gd name="connsiteX1" fmla="*/ 748146 w 748146"/>
              <a:gd name="connsiteY1" fmla="*/ 748145 h 748145"/>
              <a:gd name="connsiteX2" fmla="*/ 0 w 748146"/>
              <a:gd name="connsiteY2" fmla="*/ 96982 h 748145"/>
              <a:gd name="connsiteX0" fmla="*/ 651163 w 748146"/>
              <a:gd name="connsiteY0" fmla="*/ 0 h 803564"/>
              <a:gd name="connsiteX1" fmla="*/ 748146 w 748146"/>
              <a:gd name="connsiteY1" fmla="*/ 803564 h 803564"/>
              <a:gd name="connsiteX2" fmla="*/ 0 w 748146"/>
              <a:gd name="connsiteY2" fmla="*/ 152401 h 803564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623454 w 720437"/>
              <a:gd name="connsiteY0" fmla="*/ 13854 h 817418"/>
              <a:gd name="connsiteX1" fmla="*/ 720437 w 720437"/>
              <a:gd name="connsiteY1" fmla="*/ 817418 h 817418"/>
              <a:gd name="connsiteX2" fmla="*/ 0 w 720437"/>
              <a:gd name="connsiteY2" fmla="*/ 0 h 817418"/>
              <a:gd name="connsiteX0" fmla="*/ 720435 w 720435"/>
              <a:gd name="connsiteY0" fmla="*/ 13854 h 720436"/>
              <a:gd name="connsiteX1" fmla="*/ 0 w 720435"/>
              <a:gd name="connsiteY1" fmla="*/ 720436 h 720436"/>
              <a:gd name="connsiteX2" fmla="*/ 96981 w 720435"/>
              <a:gd name="connsiteY2" fmla="*/ 0 h 720436"/>
              <a:gd name="connsiteX0" fmla="*/ 720435 w 720435"/>
              <a:gd name="connsiteY0" fmla="*/ 138545 h 845127"/>
              <a:gd name="connsiteX1" fmla="*/ 0 w 720435"/>
              <a:gd name="connsiteY1" fmla="*/ 845127 h 845127"/>
              <a:gd name="connsiteX2" fmla="*/ 13854 w 720435"/>
              <a:gd name="connsiteY2" fmla="*/ 0 h 845127"/>
              <a:gd name="connsiteX0" fmla="*/ 748144 w 748144"/>
              <a:gd name="connsiteY0" fmla="*/ 55418 h 845127"/>
              <a:gd name="connsiteX1" fmla="*/ 0 w 748144"/>
              <a:gd name="connsiteY1" fmla="*/ 845127 h 845127"/>
              <a:gd name="connsiteX2" fmla="*/ 13854 w 748144"/>
              <a:gd name="connsiteY2" fmla="*/ 0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4" h="845127">
                <a:moveTo>
                  <a:pt x="748144" y="55418"/>
                </a:moveTo>
                <a:lnTo>
                  <a:pt x="0" y="845127"/>
                </a:lnTo>
                <a:lnTo>
                  <a:pt x="13854" y="0"/>
                </a:lnTo>
              </a:path>
            </a:pathLst>
          </a:custGeom>
          <a:ln w="28575">
            <a:solidFill>
              <a:srgbClr val="EA1F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CA1EE3-2F65-4934-ABC5-DCB73DCDBF37}"/>
              </a:ext>
            </a:extLst>
          </p:cNvPr>
          <p:cNvCxnSpPr>
            <a:cxnSpLocks/>
          </p:cNvCxnSpPr>
          <p:nvPr/>
        </p:nvCxnSpPr>
        <p:spPr>
          <a:xfrm>
            <a:off x="5676566" y="550133"/>
            <a:ext cx="109981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485F3F-9D3A-4349-B24A-D3C2A88E89CB}"/>
              </a:ext>
            </a:extLst>
          </p:cNvPr>
          <p:cNvSpPr txBox="1"/>
          <p:nvPr/>
        </p:nvSpPr>
        <p:spPr>
          <a:xfrm>
            <a:off x="4387904" y="249937"/>
            <a:ext cx="1415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تربيع</a:t>
            </a:r>
            <a:endParaRPr lang="ar-BH" sz="3600" baseline="30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3BE3DD-506D-4C59-B728-A355138BF540}"/>
              </a:ext>
            </a:extLst>
          </p:cNvPr>
          <p:cNvSpPr/>
          <p:nvPr/>
        </p:nvSpPr>
        <p:spPr>
          <a:xfrm>
            <a:off x="6553201" y="173763"/>
            <a:ext cx="1828799" cy="81986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0EA3A-5D9E-473C-A260-BA498BC0E364}"/>
              </a:ext>
            </a:extLst>
          </p:cNvPr>
          <p:cNvSpPr txBox="1"/>
          <p:nvPr/>
        </p:nvSpPr>
        <p:spPr>
          <a:xfrm>
            <a:off x="4043135" y="1144804"/>
            <a:ext cx="2618509" cy="584775"/>
          </a:xfrm>
          <a:prstGeom prst="wedgeRectCallout">
            <a:avLst>
              <a:gd name="adj1" fmla="val 45544"/>
              <a:gd name="adj2" fmla="val -126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مجموع حدين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1DC80-FC25-4C84-9362-3796CD489EF5}"/>
              </a:ext>
            </a:extLst>
          </p:cNvPr>
          <p:cNvSpPr txBox="1"/>
          <p:nvPr/>
        </p:nvSpPr>
        <p:spPr>
          <a:xfrm>
            <a:off x="2759510" y="1107130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سيكون الناتج 3 حدود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DB5B27-AD23-4B98-9119-9350B2B410CC}"/>
              </a:ext>
            </a:extLst>
          </p:cNvPr>
          <p:cNvSpPr/>
          <p:nvPr/>
        </p:nvSpPr>
        <p:spPr>
          <a:xfrm>
            <a:off x="7477023" y="335581"/>
            <a:ext cx="8177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7س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DBE67-2B28-41FD-9551-C4E7A2A21310}"/>
              </a:ext>
            </a:extLst>
          </p:cNvPr>
          <p:cNvSpPr txBox="1"/>
          <p:nvPr/>
        </p:nvSpPr>
        <p:spPr>
          <a:xfrm>
            <a:off x="2733913" y="1107129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الأول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033E75-7A79-45BB-AA64-54176C7B275D}"/>
              </a:ext>
            </a:extLst>
          </p:cNvPr>
          <p:cNvCxnSpPr/>
          <p:nvPr/>
        </p:nvCxnSpPr>
        <p:spPr>
          <a:xfrm flipH="1">
            <a:off x="9353512" y="2976465"/>
            <a:ext cx="10921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EFB7F-90BA-4796-BDDC-9EB00FDAC621}"/>
              </a:ext>
            </a:extLst>
          </p:cNvPr>
          <p:cNvCxnSpPr>
            <a:cxnSpLocks/>
          </p:cNvCxnSpPr>
          <p:nvPr/>
        </p:nvCxnSpPr>
        <p:spPr>
          <a:xfrm flipH="1">
            <a:off x="7325958" y="2976465"/>
            <a:ext cx="1652018" cy="0"/>
          </a:xfrm>
          <a:prstGeom prst="line">
            <a:avLst/>
          </a:prstGeom>
          <a:ln>
            <a:solidFill>
              <a:srgbClr val="EA1F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0F5E25-D25F-4B90-9E3C-93EB34AB2F4E}"/>
              </a:ext>
            </a:extLst>
          </p:cNvPr>
          <p:cNvCxnSpPr/>
          <p:nvPr/>
        </p:nvCxnSpPr>
        <p:spPr>
          <a:xfrm flipH="1">
            <a:off x="5944895" y="2976465"/>
            <a:ext cx="10921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64853677-52EC-47D1-985F-C725D6D282B0}"/>
              </a:ext>
            </a:extLst>
          </p:cNvPr>
          <p:cNvSpPr/>
          <p:nvPr/>
        </p:nvSpPr>
        <p:spPr>
          <a:xfrm>
            <a:off x="9445774" y="2498857"/>
            <a:ext cx="859983" cy="545187"/>
          </a:xfrm>
          <a:prstGeom prst="bracketPair">
            <a:avLst>
              <a:gd name="adj" fmla="val 278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E2036C2-201D-48C4-BCC8-AFB6F15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071" y="2231204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B1DA02-365C-4590-AFFA-2D3BA6C328B0}"/>
              </a:ext>
            </a:extLst>
          </p:cNvPr>
          <p:cNvSpPr/>
          <p:nvPr/>
        </p:nvSpPr>
        <p:spPr>
          <a:xfrm>
            <a:off x="6948589" y="347296"/>
            <a:ext cx="4976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2847C78-100F-424B-9516-5EE984E9E222}"/>
              </a:ext>
            </a:extLst>
          </p:cNvPr>
          <p:cNvSpPr/>
          <p:nvPr/>
        </p:nvSpPr>
        <p:spPr>
          <a:xfrm>
            <a:off x="6132225" y="2497883"/>
            <a:ext cx="709636" cy="545187"/>
          </a:xfrm>
          <a:prstGeom prst="bracketPair">
            <a:avLst>
              <a:gd name="adj" fmla="val 278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240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0B45BF8F-CBA3-480E-AE3B-55311170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122" y="2230230"/>
            <a:ext cx="2672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6343A-252E-41E6-8D1F-6EAC0E021D6D}"/>
              </a:ext>
            </a:extLst>
          </p:cNvPr>
          <p:cNvSpPr txBox="1"/>
          <p:nvPr/>
        </p:nvSpPr>
        <p:spPr>
          <a:xfrm>
            <a:off x="2614594" y="1157253"/>
            <a:ext cx="3069410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مربع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4294E6-02F5-4452-98CD-18B4C333B2A7}"/>
              </a:ext>
            </a:extLst>
          </p:cNvPr>
          <p:cNvSpPr txBox="1"/>
          <p:nvPr/>
        </p:nvSpPr>
        <p:spPr>
          <a:xfrm>
            <a:off x="2431509" y="1120879"/>
            <a:ext cx="3362825" cy="584775"/>
          </a:xfrm>
          <a:prstGeom prst="wedgeRectCallout">
            <a:avLst>
              <a:gd name="adj1" fmla="val 25233"/>
              <a:gd name="adj2" fmla="val -45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الحد الأول × الحد الثاني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7294C3-7BEB-4735-8155-59E872E79A8F}"/>
              </a:ext>
            </a:extLst>
          </p:cNvPr>
          <p:cNvSpPr/>
          <p:nvPr/>
        </p:nvSpPr>
        <p:spPr>
          <a:xfrm>
            <a:off x="6816815" y="338908"/>
            <a:ext cx="14750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7س × 2</a:t>
            </a:r>
            <a:endParaRPr lang="en-US" altLang="en-US" sz="4000" b="1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BD01B37E-3E4F-41E4-9034-5AC8072F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723" y="2528213"/>
            <a:ext cx="903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EA1F97"/>
                </a:solidFill>
              </a:rPr>
              <a:t>2 ×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1E0DB9E2-5F92-4B8F-A577-692F19BA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79" y="260950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4788305-E457-46AA-8098-6317255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10" y="2609502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96B2AFE-66A6-46A3-B9C2-DFE64231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506" y="2613543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A4B682D6-C320-46A4-BE25-F2F5C623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241" y="3605151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66EA9-83C7-411F-A4F2-DB9B93CC270E}"/>
              </a:ext>
            </a:extLst>
          </p:cNvPr>
          <p:cNvSpPr/>
          <p:nvPr/>
        </p:nvSpPr>
        <p:spPr>
          <a:xfrm>
            <a:off x="9266938" y="2334410"/>
            <a:ext cx="1303568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96F2761-4F86-4B70-B5AA-C6F45206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84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49س</a:t>
            </a:r>
            <a:r>
              <a:rPr lang="ar-BH" sz="3600" baseline="30000" dirty="0"/>
              <a:t>2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F4167250-A8B0-43BE-91C1-77E0C1BA9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65" y="3642677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4D55BB-2258-4A35-8C84-4DE799B06D27}"/>
              </a:ext>
            </a:extLst>
          </p:cNvPr>
          <p:cNvSpPr/>
          <p:nvPr/>
        </p:nvSpPr>
        <p:spPr>
          <a:xfrm>
            <a:off x="7325958" y="2334410"/>
            <a:ext cx="169764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94410B52-FAD8-42AC-A451-4C12ECB8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95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28س</a:t>
            </a:r>
            <a:endParaRPr lang="ar-BH" sz="3600" baseline="30000" dirty="0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B6B7D2B-F1EB-497A-A185-647F8FE0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521" y="3578764"/>
            <a:ext cx="497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+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DC4D6-CD09-4CA7-A22B-2E2F048C6E0F}"/>
              </a:ext>
            </a:extLst>
          </p:cNvPr>
          <p:cNvSpPr/>
          <p:nvPr/>
        </p:nvSpPr>
        <p:spPr>
          <a:xfrm>
            <a:off x="5913126" y="2334410"/>
            <a:ext cx="1130691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583C3D0C-EEBE-46F3-9C02-0E350DAB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133" y="3578764"/>
            <a:ext cx="1058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4</a:t>
            </a:r>
            <a:endParaRPr lang="ar-BH" sz="3600" baseline="30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CF1432-3DD5-4D1E-B200-53A3609B1E19}"/>
              </a:ext>
            </a:extLst>
          </p:cNvPr>
          <p:cNvGrpSpPr/>
          <p:nvPr/>
        </p:nvGrpSpPr>
        <p:grpSpPr>
          <a:xfrm>
            <a:off x="203694" y="2320515"/>
            <a:ext cx="5256193" cy="3609023"/>
            <a:chOff x="203694" y="2320515"/>
            <a:chExt cx="5256193" cy="360902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2B789F-5FC8-4045-9726-C56884D02F50}"/>
                </a:ext>
              </a:extLst>
            </p:cNvPr>
            <p:cNvSpPr txBox="1"/>
            <p:nvPr/>
          </p:nvSpPr>
          <p:spPr>
            <a:xfrm>
              <a:off x="203694" y="2320515"/>
              <a:ext cx="5256193" cy="3609023"/>
            </a:xfrm>
            <a:prstGeom prst="star16">
              <a:avLst>
                <a:gd name="adj" fmla="val 3824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EC3682-833B-4FD3-BBA5-8844391423EA}"/>
                </a:ext>
              </a:extLst>
            </p:cNvPr>
            <p:cNvSpPr txBox="1"/>
            <p:nvPr/>
          </p:nvSpPr>
          <p:spPr>
            <a:xfrm>
              <a:off x="702241" y="2491840"/>
              <a:ext cx="4160295" cy="30469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تَذكّر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تُعد هذه طريقة ضرب لحالة 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خاصة ويمكن إيجاد الناتج بطرق تعلمتها سابقًا</a:t>
              </a:r>
            </a:p>
            <a:p>
              <a:pPr algn="ctr" rtl="1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(7س + 2)</a:t>
              </a:r>
              <a:r>
                <a:rPr lang="ar-BH" sz="3200" baseline="30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= (7س + 2) (7س + 2) </a:t>
              </a:r>
              <a:endPara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endParaRPr lang="ar-BH" sz="3200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E5C13BF-5552-46AC-A554-8C169140B1B4}"/>
              </a:ext>
            </a:extLst>
          </p:cNvPr>
          <p:cNvSpPr/>
          <p:nvPr/>
        </p:nvSpPr>
        <p:spPr>
          <a:xfrm>
            <a:off x="9027401" y="2342778"/>
            <a:ext cx="243339" cy="70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753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5964 0.306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1530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06054 0.311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1557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2995 0.3136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567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3" grpId="0"/>
      <p:bldP spid="13" grpId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22" grpId="0" animBg="1"/>
      <p:bldP spid="23" grpId="0"/>
      <p:bldP spid="24" grpId="0"/>
      <p:bldP spid="24" grpId="1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1" grpId="0"/>
      <p:bldP spid="34" grpId="0"/>
      <p:bldP spid="35" grpId="0"/>
      <p:bldP spid="36" grpId="0"/>
      <p:bldP spid="37" grpId="0"/>
      <p:bldP spid="33" grpId="0" animBg="1"/>
      <p:bldP spid="33" grpId="1" animBg="1"/>
      <p:bldP spid="39" grpId="0"/>
      <p:bldP spid="40" grpId="0"/>
      <p:bldP spid="41" grpId="0" animBg="1"/>
      <p:bldP spid="41" grpId="1" animBg="1"/>
      <p:bldP spid="42" grpId="0"/>
      <p:bldP spid="43" grpId="0"/>
      <p:bldP spid="44" grpId="0" animBg="1"/>
      <p:bldP spid="44" grpId="1" animBg="1"/>
      <p:bldP spid="45" grpId="0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48127</TotalTime>
  <Words>2393</Words>
  <Application>Microsoft Office PowerPoint</Application>
  <PresentationFormat>Widescreen</PresentationFormat>
  <Paragraphs>661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Sakkal Majalla</vt:lpstr>
      <vt:lpstr>Times New Roman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Mueen Abdulla Naji Saleh</cp:lastModifiedBy>
  <cp:revision>1764</cp:revision>
  <dcterms:created xsi:type="dcterms:W3CDTF">2020-03-03T05:43:55Z</dcterms:created>
  <dcterms:modified xsi:type="dcterms:W3CDTF">2021-12-27T17:08:56Z</dcterms:modified>
</cp:coreProperties>
</file>