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9" r:id="rId3"/>
    <p:sldId id="319" r:id="rId4"/>
    <p:sldId id="547" r:id="rId5"/>
    <p:sldId id="281" r:id="rId6"/>
    <p:sldId id="550" r:id="rId7"/>
    <p:sldId id="549" r:id="rId8"/>
    <p:sldId id="546" r:id="rId9"/>
    <p:sldId id="551" r:id="rId10"/>
    <p:sldId id="552" r:id="rId11"/>
    <p:sldId id="553" r:id="rId12"/>
    <p:sldId id="555" r:id="rId13"/>
    <p:sldId id="556" r:id="rId14"/>
    <p:sldId id="554" r:id="rId15"/>
    <p:sldId id="557" r:id="rId16"/>
    <p:sldId id="520" r:id="rId17"/>
    <p:sldId id="558" r:id="rId18"/>
    <p:sldId id="330" r:id="rId19"/>
    <p:sldId id="4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F97"/>
    <a:srgbClr val="444549"/>
    <a:srgbClr val="EEF9FE"/>
    <a:srgbClr val="F36EBA"/>
    <a:srgbClr val="E4F1F6"/>
    <a:srgbClr val="211C12"/>
    <a:srgbClr val="EBEBEB"/>
    <a:srgbClr val="F1F1F1"/>
    <a:srgbClr val="FBFB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1FF5F0AB-2FF9-4FE3-9E5C-EE08EA9EF78B}"/>
              </a:ext>
            </a:extLst>
          </p:cNvPr>
          <p:cNvSpPr txBox="1">
            <a:spLocks/>
          </p:cNvSpPr>
          <p:nvPr userDrawn="1"/>
        </p:nvSpPr>
        <p:spPr>
          <a:xfrm>
            <a:off x="1233376" y="6473313"/>
            <a:ext cx="2805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DA638A-2CF8-4793-8DD4-E9F46817BABC}"/>
              </a:ext>
            </a:extLst>
          </p:cNvPr>
          <p:cNvSpPr/>
          <p:nvPr userDrawn="1"/>
        </p:nvSpPr>
        <p:spPr>
          <a:xfrm>
            <a:off x="1233376" y="6408179"/>
            <a:ext cx="5354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المثلثات المتطابقة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800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8F8F8"/>
            </a:gs>
            <a:gs pos="0">
              <a:srgbClr val="E1E1E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491201" y="1805478"/>
            <a:ext cx="9209599" cy="324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المثلثات المتطابقة</a:t>
            </a: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(182)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57"/>
            <a:ext cx="12192000" cy="757451"/>
          </a:xfrm>
          <a:prstGeom prst="rect">
            <a:avLst/>
          </a:prstGeom>
          <a:gradFill flip="none" rotWithShape="1">
            <a:gsLst>
              <a:gs pos="50000">
                <a:srgbClr val="F8F8F8"/>
              </a:gs>
              <a:gs pos="0">
                <a:srgbClr val="E1E1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3526971" y="274232"/>
            <a:ext cx="651591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المجاور، إذا كان △ </a:t>
            </a:r>
            <a:r>
              <a:rPr lang="ar-BH" sz="36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</a:t>
            </a:r>
            <a:r>
              <a:rPr lang="ar-BH" sz="36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9194BC-6A43-4A5E-801A-34C273B9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40" y="222801"/>
            <a:ext cx="2519561" cy="351923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88A331C-3493-4D6B-A2E3-87499C9B49AE}"/>
              </a:ext>
            </a:extLst>
          </p:cNvPr>
          <p:cNvSpPr/>
          <p:nvPr/>
        </p:nvSpPr>
        <p:spPr>
          <a:xfrm>
            <a:off x="3834882" y="186612"/>
            <a:ext cx="2883159" cy="793552"/>
          </a:xfrm>
          <a:custGeom>
            <a:avLst/>
            <a:gdLst>
              <a:gd name="connsiteX0" fmla="*/ 2883159 w 2883159"/>
              <a:gd name="connsiteY0" fmla="*/ 326572 h 793552"/>
              <a:gd name="connsiteX1" fmla="*/ 2883159 w 2883159"/>
              <a:gd name="connsiteY1" fmla="*/ 326572 h 793552"/>
              <a:gd name="connsiteX2" fmla="*/ 2817845 w 2883159"/>
              <a:gd name="connsiteY2" fmla="*/ 270588 h 793552"/>
              <a:gd name="connsiteX3" fmla="*/ 2799183 w 2883159"/>
              <a:gd name="connsiteY3" fmla="*/ 251927 h 793552"/>
              <a:gd name="connsiteX4" fmla="*/ 2771191 w 2883159"/>
              <a:gd name="connsiteY4" fmla="*/ 242596 h 793552"/>
              <a:gd name="connsiteX5" fmla="*/ 2687216 w 2883159"/>
              <a:gd name="connsiteY5" fmla="*/ 177282 h 793552"/>
              <a:gd name="connsiteX6" fmla="*/ 2659224 w 2883159"/>
              <a:gd name="connsiteY6" fmla="*/ 158621 h 793552"/>
              <a:gd name="connsiteX7" fmla="*/ 2640563 w 2883159"/>
              <a:gd name="connsiteY7" fmla="*/ 139959 h 793552"/>
              <a:gd name="connsiteX8" fmla="*/ 2612571 w 2883159"/>
              <a:gd name="connsiteY8" fmla="*/ 130629 h 793552"/>
              <a:gd name="connsiteX9" fmla="*/ 2584579 w 2883159"/>
              <a:gd name="connsiteY9" fmla="*/ 111968 h 793552"/>
              <a:gd name="connsiteX10" fmla="*/ 2528596 w 2883159"/>
              <a:gd name="connsiteY10" fmla="*/ 93306 h 793552"/>
              <a:gd name="connsiteX11" fmla="*/ 2500604 w 2883159"/>
              <a:gd name="connsiteY11" fmla="*/ 74645 h 793552"/>
              <a:gd name="connsiteX12" fmla="*/ 2435289 w 2883159"/>
              <a:gd name="connsiteY12" fmla="*/ 55984 h 793552"/>
              <a:gd name="connsiteX13" fmla="*/ 2397967 w 2883159"/>
              <a:gd name="connsiteY13" fmla="*/ 37323 h 793552"/>
              <a:gd name="connsiteX14" fmla="*/ 2304661 w 2883159"/>
              <a:gd name="connsiteY14" fmla="*/ 18661 h 793552"/>
              <a:gd name="connsiteX15" fmla="*/ 2276669 w 2883159"/>
              <a:gd name="connsiteY15" fmla="*/ 9331 h 793552"/>
              <a:gd name="connsiteX16" fmla="*/ 2183363 w 2883159"/>
              <a:gd name="connsiteY16" fmla="*/ 0 h 793552"/>
              <a:gd name="connsiteX17" fmla="*/ 1390261 w 2883159"/>
              <a:gd name="connsiteY17" fmla="*/ 9331 h 793552"/>
              <a:gd name="connsiteX18" fmla="*/ 1231640 w 2883159"/>
              <a:gd name="connsiteY18" fmla="*/ 18661 h 793552"/>
              <a:gd name="connsiteX19" fmla="*/ 1203649 w 2883159"/>
              <a:gd name="connsiteY19" fmla="*/ 27992 h 793552"/>
              <a:gd name="connsiteX20" fmla="*/ 793102 w 2883159"/>
              <a:gd name="connsiteY20" fmla="*/ 37323 h 793552"/>
              <a:gd name="connsiteX21" fmla="*/ 727787 w 2883159"/>
              <a:gd name="connsiteY21" fmla="*/ 55984 h 793552"/>
              <a:gd name="connsiteX22" fmla="*/ 671804 w 2883159"/>
              <a:gd name="connsiteY22" fmla="*/ 65315 h 793552"/>
              <a:gd name="connsiteX23" fmla="*/ 643812 w 2883159"/>
              <a:gd name="connsiteY23" fmla="*/ 74645 h 793552"/>
              <a:gd name="connsiteX24" fmla="*/ 569167 w 2883159"/>
              <a:gd name="connsiteY24" fmla="*/ 83976 h 793552"/>
              <a:gd name="connsiteX25" fmla="*/ 475861 w 2883159"/>
              <a:gd name="connsiteY25" fmla="*/ 102637 h 793552"/>
              <a:gd name="connsiteX26" fmla="*/ 438538 w 2883159"/>
              <a:gd name="connsiteY26" fmla="*/ 111968 h 793552"/>
              <a:gd name="connsiteX27" fmla="*/ 363894 w 2883159"/>
              <a:gd name="connsiteY27" fmla="*/ 121298 h 793552"/>
              <a:gd name="connsiteX28" fmla="*/ 307910 w 2883159"/>
              <a:gd name="connsiteY28" fmla="*/ 130629 h 793552"/>
              <a:gd name="connsiteX29" fmla="*/ 223934 w 2883159"/>
              <a:gd name="connsiteY29" fmla="*/ 167951 h 793552"/>
              <a:gd name="connsiteX30" fmla="*/ 195942 w 2883159"/>
              <a:gd name="connsiteY30" fmla="*/ 177282 h 793552"/>
              <a:gd name="connsiteX31" fmla="*/ 167951 w 2883159"/>
              <a:gd name="connsiteY31" fmla="*/ 195943 h 793552"/>
              <a:gd name="connsiteX32" fmla="*/ 111967 w 2883159"/>
              <a:gd name="connsiteY32" fmla="*/ 214604 h 793552"/>
              <a:gd name="connsiteX33" fmla="*/ 55983 w 2883159"/>
              <a:gd name="connsiteY33" fmla="*/ 251927 h 793552"/>
              <a:gd name="connsiteX34" fmla="*/ 27991 w 2883159"/>
              <a:gd name="connsiteY34" fmla="*/ 270588 h 793552"/>
              <a:gd name="connsiteX35" fmla="*/ 9330 w 2883159"/>
              <a:gd name="connsiteY35" fmla="*/ 326572 h 793552"/>
              <a:gd name="connsiteX36" fmla="*/ 0 w 2883159"/>
              <a:gd name="connsiteY36" fmla="*/ 354564 h 793552"/>
              <a:gd name="connsiteX37" fmla="*/ 9330 w 2883159"/>
              <a:gd name="connsiteY37" fmla="*/ 457200 h 793552"/>
              <a:gd name="connsiteX38" fmla="*/ 37322 w 2883159"/>
              <a:gd name="connsiteY38" fmla="*/ 550506 h 793552"/>
              <a:gd name="connsiteX39" fmla="*/ 46653 w 2883159"/>
              <a:gd name="connsiteY39" fmla="*/ 578498 h 793552"/>
              <a:gd name="connsiteX40" fmla="*/ 55983 w 2883159"/>
              <a:gd name="connsiteY40" fmla="*/ 606490 h 793552"/>
              <a:gd name="connsiteX41" fmla="*/ 74645 w 2883159"/>
              <a:gd name="connsiteY41" fmla="*/ 625151 h 793552"/>
              <a:gd name="connsiteX42" fmla="*/ 93306 w 2883159"/>
              <a:gd name="connsiteY42" fmla="*/ 653143 h 793552"/>
              <a:gd name="connsiteX43" fmla="*/ 121298 w 2883159"/>
              <a:gd name="connsiteY43" fmla="*/ 671804 h 793552"/>
              <a:gd name="connsiteX44" fmla="*/ 223934 w 2883159"/>
              <a:gd name="connsiteY44" fmla="*/ 699796 h 793552"/>
              <a:gd name="connsiteX45" fmla="*/ 298579 w 2883159"/>
              <a:gd name="connsiteY45" fmla="*/ 709127 h 793552"/>
              <a:gd name="connsiteX46" fmla="*/ 391885 w 2883159"/>
              <a:gd name="connsiteY46" fmla="*/ 727788 h 793552"/>
              <a:gd name="connsiteX47" fmla="*/ 429208 w 2883159"/>
              <a:gd name="connsiteY47" fmla="*/ 737119 h 793552"/>
              <a:gd name="connsiteX48" fmla="*/ 578498 w 2883159"/>
              <a:gd name="connsiteY48" fmla="*/ 746449 h 793552"/>
              <a:gd name="connsiteX49" fmla="*/ 662473 w 2883159"/>
              <a:gd name="connsiteY49" fmla="*/ 755780 h 793552"/>
              <a:gd name="connsiteX50" fmla="*/ 1483567 w 2883159"/>
              <a:gd name="connsiteY50" fmla="*/ 774441 h 793552"/>
              <a:gd name="connsiteX51" fmla="*/ 1828800 w 2883159"/>
              <a:gd name="connsiteY51" fmla="*/ 765110 h 793552"/>
              <a:gd name="connsiteX52" fmla="*/ 1912775 w 2883159"/>
              <a:gd name="connsiteY52" fmla="*/ 755780 h 793552"/>
              <a:gd name="connsiteX53" fmla="*/ 2043404 w 2883159"/>
              <a:gd name="connsiteY53" fmla="*/ 737119 h 793552"/>
              <a:gd name="connsiteX54" fmla="*/ 2341983 w 2883159"/>
              <a:gd name="connsiteY54" fmla="*/ 727788 h 793552"/>
              <a:gd name="connsiteX55" fmla="*/ 2472612 w 2883159"/>
              <a:gd name="connsiteY55" fmla="*/ 709127 h 793552"/>
              <a:gd name="connsiteX56" fmla="*/ 2556587 w 2883159"/>
              <a:gd name="connsiteY56" fmla="*/ 690466 h 793552"/>
              <a:gd name="connsiteX57" fmla="*/ 2631232 w 2883159"/>
              <a:gd name="connsiteY57" fmla="*/ 681135 h 793552"/>
              <a:gd name="connsiteX58" fmla="*/ 2752530 w 2883159"/>
              <a:gd name="connsiteY58" fmla="*/ 653143 h 793552"/>
              <a:gd name="connsiteX59" fmla="*/ 2808514 w 2883159"/>
              <a:gd name="connsiteY59" fmla="*/ 634482 h 793552"/>
              <a:gd name="connsiteX60" fmla="*/ 2855167 w 2883159"/>
              <a:gd name="connsiteY60" fmla="*/ 587829 h 793552"/>
              <a:gd name="connsiteX61" fmla="*/ 2873828 w 2883159"/>
              <a:gd name="connsiteY61" fmla="*/ 531845 h 793552"/>
              <a:gd name="connsiteX62" fmla="*/ 2845836 w 2883159"/>
              <a:gd name="connsiteY62" fmla="*/ 401217 h 793552"/>
              <a:gd name="connsiteX63" fmla="*/ 2827175 w 2883159"/>
              <a:gd name="connsiteY63" fmla="*/ 345233 h 793552"/>
              <a:gd name="connsiteX64" fmla="*/ 2808514 w 2883159"/>
              <a:gd name="connsiteY64" fmla="*/ 317241 h 793552"/>
              <a:gd name="connsiteX65" fmla="*/ 2789853 w 2883159"/>
              <a:gd name="connsiteY65" fmla="*/ 261257 h 793552"/>
              <a:gd name="connsiteX66" fmla="*/ 2780522 w 2883159"/>
              <a:gd name="connsiteY66" fmla="*/ 233266 h 793552"/>
              <a:gd name="connsiteX67" fmla="*/ 2771191 w 2883159"/>
              <a:gd name="connsiteY67" fmla="*/ 205274 h 793552"/>
              <a:gd name="connsiteX68" fmla="*/ 2752530 w 2883159"/>
              <a:gd name="connsiteY68" fmla="*/ 186612 h 793552"/>
              <a:gd name="connsiteX69" fmla="*/ 2724538 w 2883159"/>
              <a:gd name="connsiteY69" fmla="*/ 121298 h 793552"/>
              <a:gd name="connsiteX70" fmla="*/ 2724538 w 2883159"/>
              <a:gd name="connsiteY70" fmla="*/ 121298 h 7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883159" h="793552">
                <a:moveTo>
                  <a:pt x="2883159" y="326572"/>
                </a:moveTo>
                <a:lnTo>
                  <a:pt x="2883159" y="326572"/>
                </a:lnTo>
                <a:cubicBezTo>
                  <a:pt x="2861388" y="307911"/>
                  <a:pt x="2839277" y="289638"/>
                  <a:pt x="2817845" y="270588"/>
                </a:cubicBezTo>
                <a:cubicBezTo>
                  <a:pt x="2811270" y="264744"/>
                  <a:pt x="2806726" y="256453"/>
                  <a:pt x="2799183" y="251927"/>
                </a:cubicBezTo>
                <a:cubicBezTo>
                  <a:pt x="2790749" y="246867"/>
                  <a:pt x="2780522" y="245706"/>
                  <a:pt x="2771191" y="242596"/>
                </a:cubicBezTo>
                <a:cubicBezTo>
                  <a:pt x="2699685" y="171090"/>
                  <a:pt x="2753707" y="215276"/>
                  <a:pt x="2687216" y="177282"/>
                </a:cubicBezTo>
                <a:cubicBezTo>
                  <a:pt x="2677479" y="171718"/>
                  <a:pt x="2667981" y="165626"/>
                  <a:pt x="2659224" y="158621"/>
                </a:cubicBezTo>
                <a:cubicBezTo>
                  <a:pt x="2652355" y="153125"/>
                  <a:pt x="2648106" y="144485"/>
                  <a:pt x="2640563" y="139959"/>
                </a:cubicBezTo>
                <a:cubicBezTo>
                  <a:pt x="2632129" y="134899"/>
                  <a:pt x="2621902" y="133739"/>
                  <a:pt x="2612571" y="130629"/>
                </a:cubicBezTo>
                <a:cubicBezTo>
                  <a:pt x="2603240" y="124409"/>
                  <a:pt x="2594826" y="116523"/>
                  <a:pt x="2584579" y="111968"/>
                </a:cubicBezTo>
                <a:cubicBezTo>
                  <a:pt x="2566604" y="103979"/>
                  <a:pt x="2544963" y="104217"/>
                  <a:pt x="2528596" y="93306"/>
                </a:cubicBezTo>
                <a:cubicBezTo>
                  <a:pt x="2519265" y="87086"/>
                  <a:pt x="2510634" y="79660"/>
                  <a:pt x="2500604" y="74645"/>
                </a:cubicBezTo>
                <a:cubicBezTo>
                  <a:pt x="2478053" y="63370"/>
                  <a:pt x="2459196" y="64949"/>
                  <a:pt x="2435289" y="55984"/>
                </a:cubicBezTo>
                <a:cubicBezTo>
                  <a:pt x="2422266" y="51100"/>
                  <a:pt x="2410990" y="42207"/>
                  <a:pt x="2397967" y="37323"/>
                </a:cubicBezTo>
                <a:cubicBezTo>
                  <a:pt x="2370926" y="27182"/>
                  <a:pt x="2331049" y="24525"/>
                  <a:pt x="2304661" y="18661"/>
                </a:cubicBezTo>
                <a:cubicBezTo>
                  <a:pt x="2295060" y="16527"/>
                  <a:pt x="2286390" y="10827"/>
                  <a:pt x="2276669" y="9331"/>
                </a:cubicBezTo>
                <a:cubicBezTo>
                  <a:pt x="2245775" y="4578"/>
                  <a:pt x="2214465" y="3110"/>
                  <a:pt x="2183363" y="0"/>
                </a:cubicBezTo>
                <a:lnTo>
                  <a:pt x="1390261" y="9331"/>
                </a:lnTo>
                <a:cubicBezTo>
                  <a:pt x="1337306" y="10369"/>
                  <a:pt x="1284342" y="13391"/>
                  <a:pt x="1231640" y="18661"/>
                </a:cubicBezTo>
                <a:cubicBezTo>
                  <a:pt x="1221854" y="19640"/>
                  <a:pt x="1213475" y="27574"/>
                  <a:pt x="1203649" y="27992"/>
                </a:cubicBezTo>
                <a:cubicBezTo>
                  <a:pt x="1066888" y="33812"/>
                  <a:pt x="929951" y="34213"/>
                  <a:pt x="793102" y="37323"/>
                </a:cubicBezTo>
                <a:cubicBezTo>
                  <a:pt x="766425" y="46215"/>
                  <a:pt x="757074" y="50126"/>
                  <a:pt x="727787" y="55984"/>
                </a:cubicBezTo>
                <a:cubicBezTo>
                  <a:pt x="709236" y="59694"/>
                  <a:pt x="690272" y="61211"/>
                  <a:pt x="671804" y="65315"/>
                </a:cubicBezTo>
                <a:cubicBezTo>
                  <a:pt x="662203" y="67449"/>
                  <a:pt x="653489" y="72886"/>
                  <a:pt x="643812" y="74645"/>
                </a:cubicBezTo>
                <a:cubicBezTo>
                  <a:pt x="619141" y="79131"/>
                  <a:pt x="594049" y="80866"/>
                  <a:pt x="569167" y="83976"/>
                </a:cubicBezTo>
                <a:cubicBezTo>
                  <a:pt x="511679" y="103137"/>
                  <a:pt x="570214" y="85481"/>
                  <a:pt x="475861" y="102637"/>
                </a:cubicBezTo>
                <a:cubicBezTo>
                  <a:pt x="463244" y="104931"/>
                  <a:pt x="451187" y="109860"/>
                  <a:pt x="438538" y="111968"/>
                </a:cubicBezTo>
                <a:cubicBezTo>
                  <a:pt x="413804" y="116090"/>
                  <a:pt x="388717" y="117752"/>
                  <a:pt x="363894" y="121298"/>
                </a:cubicBezTo>
                <a:cubicBezTo>
                  <a:pt x="345165" y="123973"/>
                  <a:pt x="326571" y="127519"/>
                  <a:pt x="307910" y="130629"/>
                </a:cubicBezTo>
                <a:cubicBezTo>
                  <a:pt x="263550" y="160202"/>
                  <a:pt x="290558" y="145743"/>
                  <a:pt x="223934" y="167951"/>
                </a:cubicBezTo>
                <a:cubicBezTo>
                  <a:pt x="214603" y="171061"/>
                  <a:pt x="204126" y="171826"/>
                  <a:pt x="195942" y="177282"/>
                </a:cubicBezTo>
                <a:cubicBezTo>
                  <a:pt x="186612" y="183502"/>
                  <a:pt x="178198" y="191389"/>
                  <a:pt x="167951" y="195943"/>
                </a:cubicBezTo>
                <a:cubicBezTo>
                  <a:pt x="149976" y="203932"/>
                  <a:pt x="111967" y="214604"/>
                  <a:pt x="111967" y="214604"/>
                </a:cubicBezTo>
                <a:lnTo>
                  <a:pt x="55983" y="251927"/>
                </a:lnTo>
                <a:lnTo>
                  <a:pt x="27991" y="270588"/>
                </a:lnTo>
                <a:lnTo>
                  <a:pt x="9330" y="326572"/>
                </a:lnTo>
                <a:lnTo>
                  <a:pt x="0" y="354564"/>
                </a:lnTo>
                <a:cubicBezTo>
                  <a:pt x="3110" y="388776"/>
                  <a:pt x="4790" y="423148"/>
                  <a:pt x="9330" y="457200"/>
                </a:cubicBezTo>
                <a:cubicBezTo>
                  <a:pt x="12463" y="480700"/>
                  <a:pt x="31430" y="532831"/>
                  <a:pt x="37322" y="550506"/>
                </a:cubicBezTo>
                <a:lnTo>
                  <a:pt x="46653" y="578498"/>
                </a:lnTo>
                <a:cubicBezTo>
                  <a:pt x="49763" y="587829"/>
                  <a:pt x="49028" y="599536"/>
                  <a:pt x="55983" y="606490"/>
                </a:cubicBezTo>
                <a:cubicBezTo>
                  <a:pt x="62204" y="612710"/>
                  <a:pt x="69149" y="618282"/>
                  <a:pt x="74645" y="625151"/>
                </a:cubicBezTo>
                <a:cubicBezTo>
                  <a:pt x="81650" y="633908"/>
                  <a:pt x="85377" y="645214"/>
                  <a:pt x="93306" y="653143"/>
                </a:cubicBezTo>
                <a:cubicBezTo>
                  <a:pt x="101235" y="661072"/>
                  <a:pt x="111051" y="667249"/>
                  <a:pt x="121298" y="671804"/>
                </a:cubicBezTo>
                <a:cubicBezTo>
                  <a:pt x="152185" y="685532"/>
                  <a:pt x="190355" y="694630"/>
                  <a:pt x="223934" y="699796"/>
                </a:cubicBezTo>
                <a:cubicBezTo>
                  <a:pt x="248718" y="703609"/>
                  <a:pt x="273845" y="705005"/>
                  <a:pt x="298579" y="709127"/>
                </a:cubicBezTo>
                <a:cubicBezTo>
                  <a:pt x="329865" y="714341"/>
                  <a:pt x="361114" y="720095"/>
                  <a:pt x="391885" y="727788"/>
                </a:cubicBezTo>
                <a:cubicBezTo>
                  <a:pt x="404326" y="730898"/>
                  <a:pt x="416448" y="735843"/>
                  <a:pt x="429208" y="737119"/>
                </a:cubicBezTo>
                <a:cubicBezTo>
                  <a:pt x="478821" y="742080"/>
                  <a:pt x="528796" y="742473"/>
                  <a:pt x="578498" y="746449"/>
                </a:cubicBezTo>
                <a:cubicBezTo>
                  <a:pt x="606572" y="748695"/>
                  <a:pt x="634481" y="752670"/>
                  <a:pt x="662473" y="755780"/>
                </a:cubicBezTo>
                <a:cubicBezTo>
                  <a:pt x="951410" y="828008"/>
                  <a:pt x="724911" y="774441"/>
                  <a:pt x="1483567" y="774441"/>
                </a:cubicBezTo>
                <a:cubicBezTo>
                  <a:pt x="1598687" y="774441"/>
                  <a:pt x="1713722" y="768220"/>
                  <a:pt x="1828800" y="765110"/>
                </a:cubicBezTo>
                <a:lnTo>
                  <a:pt x="1912775" y="755780"/>
                </a:lnTo>
                <a:cubicBezTo>
                  <a:pt x="1956391" y="750091"/>
                  <a:pt x="1999440" y="738493"/>
                  <a:pt x="2043404" y="737119"/>
                </a:cubicBezTo>
                <a:lnTo>
                  <a:pt x="2341983" y="727788"/>
                </a:lnTo>
                <a:cubicBezTo>
                  <a:pt x="2385526" y="721568"/>
                  <a:pt x="2429940" y="719795"/>
                  <a:pt x="2472612" y="709127"/>
                </a:cubicBezTo>
                <a:cubicBezTo>
                  <a:pt x="2502341" y="701694"/>
                  <a:pt x="2525777" y="695206"/>
                  <a:pt x="2556587" y="690466"/>
                </a:cubicBezTo>
                <a:cubicBezTo>
                  <a:pt x="2581371" y="686653"/>
                  <a:pt x="2606350" y="684245"/>
                  <a:pt x="2631232" y="681135"/>
                </a:cubicBezTo>
                <a:cubicBezTo>
                  <a:pt x="2708080" y="655520"/>
                  <a:pt x="2667743" y="665256"/>
                  <a:pt x="2752530" y="653143"/>
                </a:cubicBezTo>
                <a:cubicBezTo>
                  <a:pt x="2771191" y="646923"/>
                  <a:pt x="2797603" y="650849"/>
                  <a:pt x="2808514" y="634482"/>
                </a:cubicBezTo>
                <a:cubicBezTo>
                  <a:pt x="2833395" y="597159"/>
                  <a:pt x="2817844" y="612710"/>
                  <a:pt x="2855167" y="587829"/>
                </a:cubicBezTo>
                <a:cubicBezTo>
                  <a:pt x="2861387" y="569168"/>
                  <a:pt x="2876268" y="551364"/>
                  <a:pt x="2873828" y="531845"/>
                </a:cubicBezTo>
                <a:cubicBezTo>
                  <a:pt x="2862057" y="437675"/>
                  <a:pt x="2872429" y="480994"/>
                  <a:pt x="2845836" y="401217"/>
                </a:cubicBezTo>
                <a:cubicBezTo>
                  <a:pt x="2845834" y="401212"/>
                  <a:pt x="2827178" y="345237"/>
                  <a:pt x="2827175" y="345233"/>
                </a:cubicBezTo>
                <a:cubicBezTo>
                  <a:pt x="2820955" y="335902"/>
                  <a:pt x="2813068" y="327489"/>
                  <a:pt x="2808514" y="317241"/>
                </a:cubicBezTo>
                <a:cubicBezTo>
                  <a:pt x="2800525" y="299266"/>
                  <a:pt x="2796074" y="279918"/>
                  <a:pt x="2789853" y="261257"/>
                </a:cubicBezTo>
                <a:lnTo>
                  <a:pt x="2780522" y="233266"/>
                </a:lnTo>
                <a:cubicBezTo>
                  <a:pt x="2777412" y="223935"/>
                  <a:pt x="2778146" y="212229"/>
                  <a:pt x="2771191" y="205274"/>
                </a:cubicBezTo>
                <a:lnTo>
                  <a:pt x="2752530" y="186612"/>
                </a:lnTo>
                <a:cubicBezTo>
                  <a:pt x="2732478" y="126456"/>
                  <a:pt x="2747778" y="144538"/>
                  <a:pt x="2724538" y="121298"/>
                </a:cubicBezTo>
                <a:lnTo>
                  <a:pt x="2724538" y="121298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56446DA-D1C2-43CB-8A68-82D18A421ECC}"/>
              </a:ext>
            </a:extLst>
          </p:cNvPr>
          <p:cNvSpPr/>
          <p:nvPr/>
        </p:nvSpPr>
        <p:spPr>
          <a:xfrm>
            <a:off x="1887744" y="980454"/>
            <a:ext cx="337767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المضلعان متطابقان 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لذا فإن جميع العناصر المتناظرة للمضلعين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متطابقة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C788C08-DB42-4B14-B0DF-86C104FF7510}"/>
              </a:ext>
            </a:extLst>
          </p:cNvPr>
          <p:cNvSpPr/>
          <p:nvPr/>
        </p:nvSpPr>
        <p:spPr>
          <a:xfrm>
            <a:off x="9946509" y="1494781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DD1E09-AFF6-49E0-8D2F-C8505E88C72A}"/>
              </a:ext>
            </a:extLst>
          </p:cNvPr>
          <p:cNvSpPr/>
          <p:nvPr/>
        </p:nvSpPr>
        <p:spPr>
          <a:xfrm>
            <a:off x="6420871" y="1556336"/>
            <a:ext cx="274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المتناظرة متطابقة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3558DF8-27FD-4279-BD93-B28ABB9422B5}"/>
              </a:ext>
            </a:extLst>
          </p:cNvPr>
          <p:cNvSpPr/>
          <p:nvPr/>
        </p:nvSpPr>
        <p:spPr>
          <a:xfrm>
            <a:off x="9349277" y="2094112"/>
            <a:ext cx="25443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1560A0D-D284-456B-AA85-C0BF4382320C}"/>
              </a:ext>
            </a:extLst>
          </p:cNvPr>
          <p:cNvSpPr/>
          <p:nvPr/>
        </p:nvSpPr>
        <p:spPr>
          <a:xfrm>
            <a:off x="6828497" y="2155566"/>
            <a:ext cx="233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تطابق الزوايا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CEE02CE7-25E8-4BC1-B8E9-5B2AAE478EA5}"/>
              </a:ext>
            </a:extLst>
          </p:cNvPr>
          <p:cNvSpPr/>
          <p:nvPr/>
        </p:nvSpPr>
        <p:spPr>
          <a:xfrm>
            <a:off x="9036047" y="2754998"/>
            <a:ext cx="25443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8ص – 5 =  99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4CE5898F-40AF-4BC9-9CB6-8A888C87FE03}"/>
              </a:ext>
            </a:extLst>
          </p:cNvPr>
          <p:cNvSpPr/>
          <p:nvPr/>
        </p:nvSpPr>
        <p:spPr>
          <a:xfrm>
            <a:off x="6828497" y="2751554"/>
            <a:ext cx="233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8F40140-0B6E-490C-B002-6AE785417FAD}"/>
              </a:ext>
            </a:extLst>
          </p:cNvPr>
          <p:cNvSpPr/>
          <p:nvPr/>
        </p:nvSpPr>
        <p:spPr>
          <a:xfrm>
            <a:off x="9109360" y="3298438"/>
            <a:ext cx="2908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8ص –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99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7693880-6793-477C-8850-523C94AEA85D}"/>
              </a:ext>
            </a:extLst>
          </p:cNvPr>
          <p:cNvSpPr/>
          <p:nvPr/>
        </p:nvSpPr>
        <p:spPr>
          <a:xfrm>
            <a:off x="7160629" y="329134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الطرفين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BA1E9615-19B4-4E1C-B928-B9EDA357337B}"/>
              </a:ext>
            </a:extLst>
          </p:cNvPr>
          <p:cNvCxnSpPr>
            <a:cxnSpLocks/>
          </p:cNvCxnSpPr>
          <p:nvPr/>
        </p:nvCxnSpPr>
        <p:spPr>
          <a:xfrm flipH="1">
            <a:off x="10373095" y="3499566"/>
            <a:ext cx="889532" cy="1306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225CC65A-7685-4475-97A8-B171CC591906}"/>
              </a:ext>
            </a:extLst>
          </p:cNvPr>
          <p:cNvSpPr/>
          <p:nvPr/>
        </p:nvSpPr>
        <p:spPr>
          <a:xfrm>
            <a:off x="9245007" y="3334441"/>
            <a:ext cx="931665" cy="436329"/>
          </a:xfrm>
          <a:prstGeom prst="roundRect">
            <a:avLst>
              <a:gd name="adj" fmla="val 260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63ADE133-3679-44DA-9B12-D479D8EF67E1}"/>
              </a:ext>
            </a:extLst>
          </p:cNvPr>
          <p:cNvSpPr/>
          <p:nvPr/>
        </p:nvSpPr>
        <p:spPr>
          <a:xfrm>
            <a:off x="10552797" y="382751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42764A9-DB97-4E7D-AB67-1F5F71E4474C}"/>
              </a:ext>
            </a:extLst>
          </p:cNvPr>
          <p:cNvSpPr/>
          <p:nvPr/>
        </p:nvSpPr>
        <p:spPr>
          <a:xfrm>
            <a:off x="9497946" y="3870086"/>
            <a:ext cx="93166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104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9ED18358-872D-4E69-A065-DC2DF9F06053}"/>
              </a:ext>
            </a:extLst>
          </p:cNvPr>
          <p:cNvSpPr/>
          <p:nvPr/>
        </p:nvSpPr>
        <p:spPr>
          <a:xfrm>
            <a:off x="8135256" y="3884275"/>
            <a:ext cx="102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43BC7CF9-4B50-4DDC-8875-AAD78301B40C}"/>
              </a:ext>
            </a:extLst>
          </p:cNvPr>
          <p:cNvSpPr/>
          <p:nvPr/>
        </p:nvSpPr>
        <p:spPr>
          <a:xfrm>
            <a:off x="6582686" y="4512222"/>
            <a:ext cx="257881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الطرفين على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8F8FF748-507A-426C-AE84-D348A3E4E947}"/>
              </a:ext>
            </a:extLst>
          </p:cNvPr>
          <p:cNvSpPr/>
          <p:nvPr/>
        </p:nvSpPr>
        <p:spPr>
          <a:xfrm>
            <a:off x="9175456" y="4405731"/>
            <a:ext cx="191651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ص = 104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3DC4B0D3-C67F-4013-8A30-ED08FEAEFAAA}"/>
              </a:ext>
            </a:extLst>
          </p:cNvPr>
          <p:cNvCxnSpPr>
            <a:cxnSpLocks/>
          </p:cNvCxnSpPr>
          <p:nvPr/>
        </p:nvCxnSpPr>
        <p:spPr>
          <a:xfrm flipH="1">
            <a:off x="10795889" y="4558548"/>
            <a:ext cx="230252" cy="1659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E8C53790-BD8B-4065-9AD7-CE51D9F54B3E}"/>
              </a:ext>
            </a:extLst>
          </p:cNvPr>
          <p:cNvGrpSpPr/>
          <p:nvPr/>
        </p:nvGrpSpPr>
        <p:grpSpPr>
          <a:xfrm>
            <a:off x="10601961" y="4735839"/>
            <a:ext cx="691708" cy="584775"/>
            <a:chOff x="1941929" y="1453662"/>
            <a:chExt cx="691708" cy="584775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0F521304-48F6-40C3-A293-B46B5B96C716}"/>
                </a:ext>
              </a:extLst>
            </p:cNvPr>
            <p:cNvSpPr/>
            <p:nvPr/>
          </p:nvSpPr>
          <p:spPr>
            <a:xfrm>
              <a:off x="1941929" y="1453662"/>
              <a:ext cx="69170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160B7EC-53A4-452B-9A14-59C581DF3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2480" y="1557334"/>
              <a:ext cx="30863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20422BED-915E-48CC-8AB8-066EAAC056FC}"/>
              </a:ext>
            </a:extLst>
          </p:cNvPr>
          <p:cNvGrpSpPr/>
          <p:nvPr/>
        </p:nvGrpSpPr>
        <p:grpSpPr>
          <a:xfrm>
            <a:off x="9572001" y="4732477"/>
            <a:ext cx="637813" cy="584775"/>
            <a:chOff x="1491523" y="1463187"/>
            <a:chExt cx="637813" cy="584775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1D7ED1D2-AACC-4E22-A042-5BE35DDEC9E1}"/>
                </a:ext>
              </a:extLst>
            </p:cNvPr>
            <p:cNvSpPr/>
            <p:nvPr/>
          </p:nvSpPr>
          <p:spPr>
            <a:xfrm>
              <a:off x="1491523" y="1463187"/>
              <a:ext cx="63781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60ADA109-ABA5-4656-BE73-51A56B84F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9838" y="1557334"/>
              <a:ext cx="54675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B920B10A-A7B1-4E7B-9B8E-8E7E60759699}"/>
              </a:ext>
            </a:extLst>
          </p:cNvPr>
          <p:cNvCxnSpPr>
            <a:cxnSpLocks/>
          </p:cNvCxnSpPr>
          <p:nvPr/>
        </p:nvCxnSpPr>
        <p:spPr>
          <a:xfrm flipH="1">
            <a:off x="10808547" y="4896981"/>
            <a:ext cx="249483" cy="1566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3CFCD68-4D5E-4767-B2D6-4FC019866B88}"/>
              </a:ext>
            </a:extLst>
          </p:cNvPr>
          <p:cNvSpPr/>
          <p:nvPr/>
        </p:nvSpPr>
        <p:spPr>
          <a:xfrm>
            <a:off x="10332241" y="5202489"/>
            <a:ext cx="69170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162BD52-1707-4DAB-99B6-6D1B3A1D3306}"/>
              </a:ext>
            </a:extLst>
          </p:cNvPr>
          <p:cNvSpPr/>
          <p:nvPr/>
        </p:nvSpPr>
        <p:spPr>
          <a:xfrm>
            <a:off x="7508764" y="5306491"/>
            <a:ext cx="165273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14C45B40-DBF3-4350-BD3F-0E78D36741BE}"/>
              </a:ext>
            </a:extLst>
          </p:cNvPr>
          <p:cNvSpPr/>
          <p:nvPr/>
        </p:nvSpPr>
        <p:spPr>
          <a:xfrm>
            <a:off x="9322885" y="5276068"/>
            <a:ext cx="11423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13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A40F7C0B-9F16-49BE-A6B2-152CDBE53DA6}"/>
              </a:ext>
            </a:extLst>
          </p:cNvPr>
          <p:cNvSpPr/>
          <p:nvPr/>
        </p:nvSpPr>
        <p:spPr>
          <a:xfrm>
            <a:off x="9552829" y="4425479"/>
            <a:ext cx="614742" cy="708070"/>
          </a:xfrm>
          <a:prstGeom prst="roundRect">
            <a:avLst>
              <a:gd name="adj" fmla="val 2604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32E71C3-CC22-4D64-A6B5-BE3DD0A3AFEA}"/>
              </a:ext>
            </a:extLst>
          </p:cNvPr>
          <p:cNvCxnSpPr>
            <a:cxnSpLocks/>
          </p:cNvCxnSpPr>
          <p:nvPr/>
        </p:nvCxnSpPr>
        <p:spPr>
          <a:xfrm>
            <a:off x="6974081" y="1794298"/>
            <a:ext cx="0" cy="40665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0B04AAD-AECD-4900-8C39-37E72CFCB4E5}"/>
              </a:ext>
            </a:extLst>
          </p:cNvPr>
          <p:cNvGrpSpPr/>
          <p:nvPr/>
        </p:nvGrpSpPr>
        <p:grpSpPr>
          <a:xfrm>
            <a:off x="5075148" y="1765284"/>
            <a:ext cx="1696589" cy="584775"/>
            <a:chOff x="7559741" y="5607576"/>
            <a:chExt cx="1696589" cy="584775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9EE936E-A290-44E9-8836-72696E9785E3}"/>
                </a:ext>
              </a:extLst>
            </p:cNvPr>
            <p:cNvSpPr/>
            <p:nvPr/>
          </p:nvSpPr>
          <p:spPr>
            <a:xfrm>
              <a:off x="7559741" y="5607576"/>
              <a:ext cx="169658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3200" dirty="0">
                  <a:solidFill>
                    <a:schemeClr val="accent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0CDBB7E-EF2D-4A8A-B580-795A11B3F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3917" y="5650608"/>
              <a:ext cx="5624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F93AB9D7-A9C3-48E4-8F6F-B0164955BC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7550" y="5627826"/>
              <a:ext cx="5624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A192CBC-F1B4-4B17-BCE4-78EA6A1B2718}"/>
              </a:ext>
            </a:extLst>
          </p:cNvPr>
          <p:cNvSpPr/>
          <p:nvPr/>
        </p:nvSpPr>
        <p:spPr>
          <a:xfrm>
            <a:off x="2111745" y="1878024"/>
            <a:ext cx="274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المتناظرة متطابقة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CF03CF2-B770-40E3-AEDA-2EDC06CBD4AA}"/>
              </a:ext>
            </a:extLst>
          </p:cNvPr>
          <p:cNvSpPr/>
          <p:nvPr/>
        </p:nvSpPr>
        <p:spPr>
          <a:xfrm>
            <a:off x="4949538" y="2295307"/>
            <a:ext cx="190814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=   </a:t>
            </a:r>
            <a:r>
              <a:rPr lang="ar-BH" sz="32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C538CB47-7D81-4E47-9A49-A4D628F04B14}"/>
              </a:ext>
            </a:extLst>
          </p:cNvPr>
          <p:cNvSpPr/>
          <p:nvPr/>
        </p:nvSpPr>
        <p:spPr>
          <a:xfrm>
            <a:off x="2519371" y="2365014"/>
            <a:ext cx="233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تطابق الأضلاع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634A6D3B-FDD4-4234-A098-BC4B4CB3A6E1}"/>
              </a:ext>
            </a:extLst>
          </p:cNvPr>
          <p:cNvSpPr/>
          <p:nvPr/>
        </p:nvSpPr>
        <p:spPr>
          <a:xfrm>
            <a:off x="3964489" y="2826679"/>
            <a:ext cx="24879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س  = 38.4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0A5166A-58B7-4E78-8F65-EE056A493AAF}"/>
              </a:ext>
            </a:extLst>
          </p:cNvPr>
          <p:cNvSpPr/>
          <p:nvPr/>
        </p:nvSpPr>
        <p:spPr>
          <a:xfrm>
            <a:off x="1174671" y="2886605"/>
            <a:ext cx="233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7A480E7-EEF6-4E69-AD94-023B39843F44}"/>
              </a:ext>
            </a:extLst>
          </p:cNvPr>
          <p:cNvSpPr/>
          <p:nvPr/>
        </p:nvSpPr>
        <p:spPr>
          <a:xfrm>
            <a:off x="3737773" y="3423058"/>
            <a:ext cx="286061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س  = 38.4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F210E824-7638-4E58-921B-482AE13C01B9}"/>
              </a:ext>
            </a:extLst>
          </p:cNvPr>
          <p:cNvSpPr/>
          <p:nvPr/>
        </p:nvSpPr>
        <p:spPr>
          <a:xfrm>
            <a:off x="1174671" y="3474008"/>
            <a:ext cx="233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</a:t>
            </a:r>
            <a:r>
              <a:rPr lang="ar-BH" altLang="en-US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4E5E1154-5350-4D4B-8A70-2EB6D84E9CB7}"/>
              </a:ext>
            </a:extLst>
          </p:cNvPr>
          <p:cNvSpPr/>
          <p:nvPr/>
        </p:nvSpPr>
        <p:spPr>
          <a:xfrm>
            <a:off x="5708906" y="3447176"/>
            <a:ext cx="771369" cy="436329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B300BEF7-77DC-455E-864C-10484D1CA146}"/>
              </a:ext>
            </a:extLst>
          </p:cNvPr>
          <p:cNvSpPr/>
          <p:nvPr/>
        </p:nvSpPr>
        <p:spPr>
          <a:xfrm>
            <a:off x="5024905" y="3954120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س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6924DFB6-5B1C-4E24-9DED-A55B97916EE3}"/>
              </a:ext>
            </a:extLst>
          </p:cNvPr>
          <p:cNvSpPr/>
          <p:nvPr/>
        </p:nvSpPr>
        <p:spPr>
          <a:xfrm>
            <a:off x="3789383" y="3991761"/>
            <a:ext cx="130676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38.4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1E1BBCD9-D7D6-423F-825C-428E15B3295F}"/>
              </a:ext>
            </a:extLst>
          </p:cNvPr>
          <p:cNvSpPr/>
          <p:nvPr/>
        </p:nvSpPr>
        <p:spPr>
          <a:xfrm>
            <a:off x="1854938" y="4010668"/>
            <a:ext cx="165273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613D4057-DDBE-4CCC-871A-D85F84977086}"/>
              </a:ext>
            </a:extLst>
          </p:cNvPr>
          <p:cNvSpPr/>
          <p:nvPr/>
        </p:nvSpPr>
        <p:spPr>
          <a:xfrm>
            <a:off x="3368784" y="4559194"/>
            <a:ext cx="34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س = 38.4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6A05D9F1-DEF5-4389-B614-82E1CC0792D7}"/>
              </a:ext>
            </a:extLst>
          </p:cNvPr>
          <p:cNvSpPr/>
          <p:nvPr/>
        </p:nvSpPr>
        <p:spPr>
          <a:xfrm>
            <a:off x="1505201" y="4561435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altLang="en-US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7D94F4C8-78A4-4759-9D01-FA696F199CB9}"/>
              </a:ext>
            </a:extLst>
          </p:cNvPr>
          <p:cNvCxnSpPr>
            <a:cxnSpLocks/>
          </p:cNvCxnSpPr>
          <p:nvPr/>
        </p:nvCxnSpPr>
        <p:spPr>
          <a:xfrm flipH="1">
            <a:off x="5789657" y="4637503"/>
            <a:ext cx="863507" cy="25443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ABE3218E-F9F1-4963-9B67-AA0A9CF81A9B}"/>
              </a:ext>
            </a:extLst>
          </p:cNvPr>
          <p:cNvSpPr/>
          <p:nvPr/>
        </p:nvSpPr>
        <p:spPr>
          <a:xfrm>
            <a:off x="3553235" y="4592723"/>
            <a:ext cx="1294178" cy="436329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0D75ECEE-B467-49A9-A382-8105D796B1BF}"/>
              </a:ext>
            </a:extLst>
          </p:cNvPr>
          <p:cNvSpPr/>
          <p:nvPr/>
        </p:nvSpPr>
        <p:spPr>
          <a:xfrm>
            <a:off x="5048126" y="5238047"/>
            <a:ext cx="500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39E336A9-7B37-45D1-9F7E-845879FA7F33}"/>
              </a:ext>
            </a:extLst>
          </p:cNvPr>
          <p:cNvSpPr/>
          <p:nvPr/>
        </p:nvSpPr>
        <p:spPr>
          <a:xfrm>
            <a:off x="4104542" y="5289469"/>
            <a:ext cx="101822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12.4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5D575AA2-C808-4815-B00D-5E9F0AB30A36}"/>
              </a:ext>
            </a:extLst>
          </p:cNvPr>
          <p:cNvSpPr/>
          <p:nvPr/>
        </p:nvSpPr>
        <p:spPr>
          <a:xfrm>
            <a:off x="2481430" y="5303658"/>
            <a:ext cx="102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69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  <p:bldP spid="49" grpId="1" animBg="1"/>
      <p:bldP spid="50" grpId="0"/>
      <p:bldP spid="18" grpId="0"/>
      <p:bldP spid="52" grpId="0"/>
      <p:bldP spid="56" grpId="0"/>
      <p:bldP spid="58" grpId="0"/>
      <p:bldP spid="59" grpId="0"/>
      <p:bldP spid="60" grpId="0"/>
      <p:bldP spid="61" grpId="0"/>
      <p:bldP spid="63" grpId="0" animBg="1"/>
      <p:bldP spid="64" grpId="0"/>
      <p:bldP spid="65" grpId="0"/>
      <p:bldP spid="66" grpId="0"/>
      <p:bldP spid="67" grpId="0"/>
      <p:bldP spid="68" grpId="0"/>
      <p:bldP spid="77" grpId="0"/>
      <p:bldP spid="78" grpId="0"/>
      <p:bldP spid="79" grpId="0"/>
      <p:bldP spid="80" grpId="0" animBg="1"/>
      <p:bldP spid="54" grpId="0"/>
      <p:bldP spid="55" grpId="0"/>
      <p:bldP spid="57" grpId="0"/>
      <p:bldP spid="81" grpId="0"/>
      <p:bldP spid="82" grpId="0"/>
      <p:bldP spid="83" grpId="0"/>
      <p:bldP spid="84" grpId="0"/>
      <p:bldP spid="85" grpId="0" animBg="1"/>
      <p:bldP spid="86" grpId="0"/>
      <p:bldP spid="88" grpId="0"/>
      <p:bldP spid="89" grpId="0"/>
      <p:bldP spid="90" grpId="0"/>
      <p:bldP spid="91" grpId="0"/>
      <p:bldP spid="93" grpId="0" animBg="1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83A993-6D7C-477B-9FED-EB3D5E23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20" y="1608503"/>
            <a:ext cx="4700544" cy="12136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9D0F3DD-DD0B-41F6-85F1-C89F11D00891}"/>
              </a:ext>
            </a:extLst>
          </p:cNvPr>
          <p:cNvSpPr/>
          <p:nvPr/>
        </p:nvSpPr>
        <p:spPr>
          <a:xfrm>
            <a:off x="2836506" y="283563"/>
            <a:ext cx="691713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الشكل المجاور، إذا كان △ </a:t>
            </a:r>
            <a:r>
              <a:rPr lang="ar-BH" sz="36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</a:t>
            </a:r>
            <a:r>
              <a:rPr lang="ar-BH" sz="36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5478D-5007-4062-8561-6A30C4BB2ABE}"/>
              </a:ext>
            </a:extLst>
          </p:cNvPr>
          <p:cNvSpPr/>
          <p:nvPr/>
        </p:nvSpPr>
        <p:spPr>
          <a:xfrm>
            <a:off x="7992726" y="5411300"/>
            <a:ext cx="155248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12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CE4069E-DD0D-49D1-B278-0D1AE4DBD6D3}"/>
              </a:ext>
            </a:extLst>
          </p:cNvPr>
          <p:cNvSpPr/>
          <p:nvPr/>
        </p:nvSpPr>
        <p:spPr>
          <a:xfrm>
            <a:off x="5489845" y="5411300"/>
            <a:ext cx="145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= 12.5</a:t>
            </a:r>
          </a:p>
        </p:txBody>
      </p:sp>
    </p:spTree>
    <p:extLst>
      <p:ext uri="{BB962C8B-B14F-4D97-AF65-F5344CB8AC3E}">
        <p14:creationId xmlns:p14="http://schemas.microsoft.com/office/powerpoint/2010/main" val="2038410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A679B7F-D907-41CF-946E-596E95549511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D4A490B-5AA6-4C8D-A77B-14ED92B55F7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50A14C2C-5610-4DAE-BDAB-7029998D5916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CDF77179-4FCE-43A0-BA9F-B184B849E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C95A7593-B97B-4FD8-953D-D96B1422EFD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897B34C2-4F79-4E12-868F-195C8BDEEC95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7F11080-285D-41CF-8AEC-EDC9221E57AB}"/>
              </a:ext>
            </a:extLst>
          </p:cNvPr>
          <p:cNvSpPr/>
          <p:nvPr/>
        </p:nvSpPr>
        <p:spPr>
          <a:xfrm>
            <a:off x="3126731" y="274232"/>
            <a:ext cx="691615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قرّر المخططون لحفلة مدرسيّة أن يطووا مناديل الطعام على صورة جيب مُثلّثي؛ حتى يتمكَّنوا من وضع هدية بسيطة فيه. إذا كانت </a:t>
            </a:r>
            <a:r>
              <a:rPr 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 د و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                  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فأوجد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 ب جـ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03CE9F-CCE1-4B53-8A45-23E233BA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9" y="335809"/>
            <a:ext cx="3388458" cy="21851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3F788AF-3762-4886-8AFA-F5CD29B76389}"/>
              </a:ext>
            </a:extLst>
          </p:cNvPr>
          <p:cNvGrpSpPr/>
          <p:nvPr/>
        </p:nvGrpSpPr>
        <p:grpSpPr>
          <a:xfrm>
            <a:off x="1376127" y="1094913"/>
            <a:ext cx="1127377" cy="1102061"/>
            <a:chOff x="1376127" y="1094913"/>
            <a:chExt cx="1127377" cy="1102061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50A6597-F7B5-4D16-843A-C6FFB6036E85}"/>
                </a:ext>
              </a:extLst>
            </p:cNvPr>
            <p:cNvSpPr/>
            <p:nvPr/>
          </p:nvSpPr>
          <p:spPr>
            <a:xfrm>
              <a:off x="1380443" y="1094913"/>
              <a:ext cx="1123061" cy="1101646"/>
            </a:xfrm>
            <a:custGeom>
              <a:avLst/>
              <a:gdLst>
                <a:gd name="connsiteX0" fmla="*/ 1139301 w 1139301"/>
                <a:gd name="connsiteY0" fmla="*/ 0 h 1103790"/>
                <a:gd name="connsiteX1" fmla="*/ 1136342 w 1139301"/>
                <a:gd name="connsiteY1" fmla="*/ 1100831 h 1103790"/>
                <a:gd name="connsiteX2" fmla="*/ 0 w 1139301"/>
                <a:gd name="connsiteY2" fmla="*/ 1103790 h 1103790"/>
                <a:gd name="connsiteX3" fmla="*/ 1139301 w 1139301"/>
                <a:gd name="connsiteY3" fmla="*/ 0 h 1103790"/>
                <a:gd name="connsiteX0" fmla="*/ 1047861 w 1047861"/>
                <a:gd name="connsiteY0" fmla="*/ 0 h 1195230"/>
                <a:gd name="connsiteX1" fmla="*/ 1044902 w 1047861"/>
                <a:gd name="connsiteY1" fmla="*/ 1100831 h 1195230"/>
                <a:gd name="connsiteX2" fmla="*/ 0 w 1047861"/>
                <a:gd name="connsiteY2" fmla="*/ 1195230 h 1195230"/>
                <a:gd name="connsiteX0" fmla="*/ 1141167 w 1141167"/>
                <a:gd name="connsiteY0" fmla="*/ 0 h 1100831"/>
                <a:gd name="connsiteX1" fmla="*/ 1138208 w 1141167"/>
                <a:gd name="connsiteY1" fmla="*/ 1100831 h 1100831"/>
                <a:gd name="connsiteX2" fmla="*/ 0 w 1141167"/>
                <a:gd name="connsiteY2" fmla="*/ 1092593 h 1100831"/>
                <a:gd name="connsiteX0" fmla="*/ 1126078 w 1126078"/>
                <a:gd name="connsiteY0" fmla="*/ 0 h 1100831"/>
                <a:gd name="connsiteX1" fmla="*/ 1123119 w 1126078"/>
                <a:gd name="connsiteY1" fmla="*/ 1100831 h 1100831"/>
                <a:gd name="connsiteX2" fmla="*/ 0 w 1126078"/>
                <a:gd name="connsiteY2" fmla="*/ 1089575 h 1100831"/>
                <a:gd name="connsiteX0" fmla="*/ 1114007 w 1114007"/>
                <a:gd name="connsiteY0" fmla="*/ 0 h 1100831"/>
                <a:gd name="connsiteX1" fmla="*/ 1111048 w 1114007"/>
                <a:gd name="connsiteY1" fmla="*/ 1100831 h 1100831"/>
                <a:gd name="connsiteX2" fmla="*/ 0 w 1114007"/>
                <a:gd name="connsiteY2" fmla="*/ 1098628 h 1100831"/>
                <a:gd name="connsiteX0" fmla="*/ 1129096 w 1129096"/>
                <a:gd name="connsiteY0" fmla="*/ 0 h 1100831"/>
                <a:gd name="connsiteX1" fmla="*/ 1126137 w 1129096"/>
                <a:gd name="connsiteY1" fmla="*/ 1100831 h 1100831"/>
                <a:gd name="connsiteX2" fmla="*/ 0 w 1129096"/>
                <a:gd name="connsiteY2" fmla="*/ 1098628 h 1100831"/>
                <a:gd name="connsiteX0" fmla="*/ 1123061 w 1123061"/>
                <a:gd name="connsiteY0" fmla="*/ 0 h 1101646"/>
                <a:gd name="connsiteX1" fmla="*/ 1120102 w 1123061"/>
                <a:gd name="connsiteY1" fmla="*/ 1100831 h 1101646"/>
                <a:gd name="connsiteX2" fmla="*/ 0 w 1123061"/>
                <a:gd name="connsiteY2" fmla="*/ 1101646 h 11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061" h="1101646">
                  <a:moveTo>
                    <a:pt x="1123061" y="0"/>
                  </a:moveTo>
                  <a:cubicBezTo>
                    <a:pt x="1122075" y="366944"/>
                    <a:pt x="1121088" y="733887"/>
                    <a:pt x="1120102" y="1100831"/>
                  </a:cubicBezTo>
                  <a:lnTo>
                    <a:pt x="0" y="1101646"/>
                  </a:lnTo>
                </a:path>
              </a:pathLst>
            </a:custGeom>
            <a:solidFill>
              <a:srgbClr val="E4F1F6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64765A4E-B249-43D0-8FE7-C50D08ED68BB}"/>
                </a:ext>
              </a:extLst>
            </p:cNvPr>
            <p:cNvCxnSpPr>
              <a:endCxn id="14" idx="0"/>
            </p:cNvCxnSpPr>
            <p:nvPr/>
          </p:nvCxnSpPr>
          <p:spPr>
            <a:xfrm flipV="1">
              <a:off x="1376127" y="1094913"/>
              <a:ext cx="1127377" cy="1102061"/>
            </a:xfrm>
            <a:prstGeom prst="line">
              <a:avLst/>
            </a:prstGeom>
            <a:ln w="12700">
              <a:solidFill>
                <a:srgbClr val="EA1F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4429A9A-ACD6-42A1-BFF2-8A96B524096D}"/>
                </a:ext>
              </a:extLst>
            </p:cNvPr>
            <p:cNvSpPr/>
            <p:nvPr/>
          </p:nvSpPr>
          <p:spPr>
            <a:xfrm>
              <a:off x="2391266" y="2070756"/>
              <a:ext cx="106837" cy="125690"/>
            </a:xfrm>
            <a:custGeom>
              <a:avLst/>
              <a:gdLst>
                <a:gd name="connsiteX0" fmla="*/ 106837 w 106837"/>
                <a:gd name="connsiteY0" fmla="*/ 0 h 128833"/>
                <a:gd name="connsiteX1" fmla="*/ 0 w 106837"/>
                <a:gd name="connsiteY1" fmla="*/ 3143 h 128833"/>
                <a:gd name="connsiteX2" fmla="*/ 0 w 106837"/>
                <a:gd name="connsiteY2" fmla="*/ 128833 h 128833"/>
                <a:gd name="connsiteX0" fmla="*/ 106837 w 106837"/>
                <a:gd name="connsiteY0" fmla="*/ 0 h 125690"/>
                <a:gd name="connsiteX1" fmla="*/ 0 w 106837"/>
                <a:gd name="connsiteY1" fmla="*/ 0 h 125690"/>
                <a:gd name="connsiteX2" fmla="*/ 0 w 106837"/>
                <a:gd name="connsiteY2" fmla="*/ 125690 h 12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37" h="125690">
                  <a:moveTo>
                    <a:pt x="106837" y="0"/>
                  </a:moveTo>
                  <a:lnTo>
                    <a:pt x="0" y="0"/>
                  </a:lnTo>
                  <a:lnTo>
                    <a:pt x="0" y="125690"/>
                  </a:lnTo>
                </a:path>
              </a:pathLst>
            </a:cu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156CEEA-15F4-449A-ACE9-50DA21C03363}"/>
              </a:ext>
            </a:extLst>
          </p:cNvPr>
          <p:cNvGrpSpPr/>
          <p:nvPr/>
        </p:nvGrpSpPr>
        <p:grpSpPr>
          <a:xfrm flipH="1">
            <a:off x="1118651" y="1094385"/>
            <a:ext cx="1127377" cy="1102061"/>
            <a:chOff x="1376127" y="1094913"/>
            <a:chExt cx="1127377" cy="1102061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EF545D64-ADED-42CE-BB9C-C778AF6D4B43}"/>
                </a:ext>
              </a:extLst>
            </p:cNvPr>
            <p:cNvSpPr/>
            <p:nvPr/>
          </p:nvSpPr>
          <p:spPr>
            <a:xfrm>
              <a:off x="1380443" y="1094913"/>
              <a:ext cx="1123061" cy="1101646"/>
            </a:xfrm>
            <a:custGeom>
              <a:avLst/>
              <a:gdLst>
                <a:gd name="connsiteX0" fmla="*/ 1139301 w 1139301"/>
                <a:gd name="connsiteY0" fmla="*/ 0 h 1103790"/>
                <a:gd name="connsiteX1" fmla="*/ 1136342 w 1139301"/>
                <a:gd name="connsiteY1" fmla="*/ 1100831 h 1103790"/>
                <a:gd name="connsiteX2" fmla="*/ 0 w 1139301"/>
                <a:gd name="connsiteY2" fmla="*/ 1103790 h 1103790"/>
                <a:gd name="connsiteX3" fmla="*/ 1139301 w 1139301"/>
                <a:gd name="connsiteY3" fmla="*/ 0 h 1103790"/>
                <a:gd name="connsiteX0" fmla="*/ 1047861 w 1047861"/>
                <a:gd name="connsiteY0" fmla="*/ 0 h 1195230"/>
                <a:gd name="connsiteX1" fmla="*/ 1044902 w 1047861"/>
                <a:gd name="connsiteY1" fmla="*/ 1100831 h 1195230"/>
                <a:gd name="connsiteX2" fmla="*/ 0 w 1047861"/>
                <a:gd name="connsiteY2" fmla="*/ 1195230 h 1195230"/>
                <a:gd name="connsiteX0" fmla="*/ 1141167 w 1141167"/>
                <a:gd name="connsiteY0" fmla="*/ 0 h 1100831"/>
                <a:gd name="connsiteX1" fmla="*/ 1138208 w 1141167"/>
                <a:gd name="connsiteY1" fmla="*/ 1100831 h 1100831"/>
                <a:gd name="connsiteX2" fmla="*/ 0 w 1141167"/>
                <a:gd name="connsiteY2" fmla="*/ 1092593 h 1100831"/>
                <a:gd name="connsiteX0" fmla="*/ 1126078 w 1126078"/>
                <a:gd name="connsiteY0" fmla="*/ 0 h 1100831"/>
                <a:gd name="connsiteX1" fmla="*/ 1123119 w 1126078"/>
                <a:gd name="connsiteY1" fmla="*/ 1100831 h 1100831"/>
                <a:gd name="connsiteX2" fmla="*/ 0 w 1126078"/>
                <a:gd name="connsiteY2" fmla="*/ 1089575 h 1100831"/>
                <a:gd name="connsiteX0" fmla="*/ 1114007 w 1114007"/>
                <a:gd name="connsiteY0" fmla="*/ 0 h 1100831"/>
                <a:gd name="connsiteX1" fmla="*/ 1111048 w 1114007"/>
                <a:gd name="connsiteY1" fmla="*/ 1100831 h 1100831"/>
                <a:gd name="connsiteX2" fmla="*/ 0 w 1114007"/>
                <a:gd name="connsiteY2" fmla="*/ 1098628 h 1100831"/>
                <a:gd name="connsiteX0" fmla="*/ 1129096 w 1129096"/>
                <a:gd name="connsiteY0" fmla="*/ 0 h 1100831"/>
                <a:gd name="connsiteX1" fmla="*/ 1126137 w 1129096"/>
                <a:gd name="connsiteY1" fmla="*/ 1100831 h 1100831"/>
                <a:gd name="connsiteX2" fmla="*/ 0 w 1129096"/>
                <a:gd name="connsiteY2" fmla="*/ 1098628 h 1100831"/>
                <a:gd name="connsiteX0" fmla="*/ 1123061 w 1123061"/>
                <a:gd name="connsiteY0" fmla="*/ 0 h 1101646"/>
                <a:gd name="connsiteX1" fmla="*/ 1120102 w 1123061"/>
                <a:gd name="connsiteY1" fmla="*/ 1100831 h 1101646"/>
                <a:gd name="connsiteX2" fmla="*/ 0 w 1123061"/>
                <a:gd name="connsiteY2" fmla="*/ 1101646 h 110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061" h="1101646">
                  <a:moveTo>
                    <a:pt x="1123061" y="0"/>
                  </a:moveTo>
                  <a:cubicBezTo>
                    <a:pt x="1122075" y="366944"/>
                    <a:pt x="1121088" y="733887"/>
                    <a:pt x="1120102" y="1100831"/>
                  </a:cubicBezTo>
                  <a:lnTo>
                    <a:pt x="0" y="1101646"/>
                  </a:lnTo>
                </a:path>
              </a:pathLst>
            </a:custGeom>
            <a:solidFill>
              <a:srgbClr val="E4F1F6"/>
            </a:solidFill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9D442EB-7EBC-41BC-B219-4A89145146A9}"/>
                </a:ext>
              </a:extLst>
            </p:cNvPr>
            <p:cNvCxnSpPr>
              <a:endCxn id="22" idx="0"/>
            </p:cNvCxnSpPr>
            <p:nvPr/>
          </p:nvCxnSpPr>
          <p:spPr>
            <a:xfrm flipV="1">
              <a:off x="1376127" y="1094913"/>
              <a:ext cx="1127377" cy="1102061"/>
            </a:xfrm>
            <a:prstGeom prst="line">
              <a:avLst/>
            </a:prstGeom>
            <a:ln w="12700">
              <a:solidFill>
                <a:srgbClr val="EA1F9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203EE2-F879-4311-B21B-9F552CF75BAD}"/>
                </a:ext>
              </a:extLst>
            </p:cNvPr>
            <p:cNvSpPr/>
            <p:nvPr/>
          </p:nvSpPr>
          <p:spPr>
            <a:xfrm>
              <a:off x="2391266" y="2070756"/>
              <a:ext cx="106837" cy="125690"/>
            </a:xfrm>
            <a:custGeom>
              <a:avLst/>
              <a:gdLst>
                <a:gd name="connsiteX0" fmla="*/ 106837 w 106837"/>
                <a:gd name="connsiteY0" fmla="*/ 0 h 128833"/>
                <a:gd name="connsiteX1" fmla="*/ 0 w 106837"/>
                <a:gd name="connsiteY1" fmla="*/ 3143 h 128833"/>
                <a:gd name="connsiteX2" fmla="*/ 0 w 106837"/>
                <a:gd name="connsiteY2" fmla="*/ 128833 h 128833"/>
                <a:gd name="connsiteX0" fmla="*/ 106837 w 106837"/>
                <a:gd name="connsiteY0" fmla="*/ 0 h 125690"/>
                <a:gd name="connsiteX1" fmla="*/ 0 w 106837"/>
                <a:gd name="connsiteY1" fmla="*/ 0 h 125690"/>
                <a:gd name="connsiteX2" fmla="*/ 0 w 106837"/>
                <a:gd name="connsiteY2" fmla="*/ 125690 h 12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37" h="125690">
                  <a:moveTo>
                    <a:pt x="106837" y="0"/>
                  </a:moveTo>
                  <a:lnTo>
                    <a:pt x="0" y="0"/>
                  </a:lnTo>
                  <a:lnTo>
                    <a:pt x="0" y="125690"/>
                  </a:lnTo>
                </a:path>
              </a:pathLst>
            </a:custGeom>
            <a:noFill/>
            <a:ln>
              <a:solidFill>
                <a:srgbClr val="EA1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64C1F72-2F95-4BD3-84FE-A31E4139E9EB}"/>
              </a:ext>
            </a:extLst>
          </p:cNvPr>
          <p:cNvGrpSpPr/>
          <p:nvPr/>
        </p:nvGrpSpPr>
        <p:grpSpPr>
          <a:xfrm>
            <a:off x="1851515" y="2416651"/>
            <a:ext cx="1670922" cy="1641065"/>
            <a:chOff x="1851515" y="2416651"/>
            <a:chExt cx="1670922" cy="1641065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AC17A4F3-84BB-42D3-B6DD-64B6349D2FCA}"/>
                </a:ext>
              </a:extLst>
            </p:cNvPr>
            <p:cNvSpPr/>
            <p:nvPr/>
          </p:nvSpPr>
          <p:spPr>
            <a:xfrm>
              <a:off x="3047693" y="2416651"/>
              <a:ext cx="3433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sz="20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E026581-8E3B-4568-8073-93F218487665}"/>
                </a:ext>
              </a:extLst>
            </p:cNvPr>
            <p:cNvSpPr/>
            <p:nvPr/>
          </p:nvSpPr>
          <p:spPr>
            <a:xfrm>
              <a:off x="3196707" y="365760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endParaRPr lang="en-US" sz="2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3BC2836C-79BF-4740-8D8B-9D1887D021C9}"/>
                </a:ext>
              </a:extLst>
            </p:cNvPr>
            <p:cNvSpPr/>
            <p:nvPr/>
          </p:nvSpPr>
          <p:spPr>
            <a:xfrm>
              <a:off x="1851515" y="3657606"/>
              <a:ext cx="3032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</a:t>
              </a:r>
              <a:endParaRPr lang="en-US" sz="2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9C240B0-E98C-411D-9672-070FD84DE0A3}"/>
              </a:ext>
            </a:extLst>
          </p:cNvPr>
          <p:cNvGrpSpPr/>
          <p:nvPr/>
        </p:nvGrpSpPr>
        <p:grpSpPr>
          <a:xfrm flipH="1">
            <a:off x="401140" y="2969790"/>
            <a:ext cx="1569024" cy="1641065"/>
            <a:chOff x="1878765" y="2416651"/>
            <a:chExt cx="1569024" cy="1641065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26F83D2-1493-4D94-9803-FFF874AD665B}"/>
                </a:ext>
              </a:extLst>
            </p:cNvPr>
            <p:cNvSpPr/>
            <p:nvPr/>
          </p:nvSpPr>
          <p:spPr>
            <a:xfrm>
              <a:off x="3119829" y="2416651"/>
              <a:ext cx="2712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ز</a:t>
              </a:r>
              <a:endParaRPr lang="en-US" sz="2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4F678EA-11F7-45F3-9BCF-B8F0FDA74F34}"/>
                </a:ext>
              </a:extLst>
            </p:cNvPr>
            <p:cNvSpPr/>
            <p:nvPr/>
          </p:nvSpPr>
          <p:spPr>
            <a:xfrm>
              <a:off x="3170149" y="3657606"/>
              <a:ext cx="2776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endParaRPr lang="en-US" sz="2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B9DD94AB-DF2F-45A3-8046-6063F6E19659}"/>
                </a:ext>
              </a:extLst>
            </p:cNvPr>
            <p:cNvSpPr/>
            <p:nvPr/>
          </p:nvSpPr>
          <p:spPr>
            <a:xfrm>
              <a:off x="1878765" y="3657606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endParaRPr lang="en-US" sz="20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5130F5D-DD0E-40D3-9A2E-E90493FC3ABC}"/>
              </a:ext>
            </a:extLst>
          </p:cNvPr>
          <p:cNvSpPr/>
          <p:nvPr/>
        </p:nvSpPr>
        <p:spPr>
          <a:xfrm>
            <a:off x="1294736" y="410897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2C1CF31-3578-4DC5-A575-7C767CB50457}"/>
              </a:ext>
            </a:extLst>
          </p:cNvPr>
          <p:cNvSpPr/>
          <p:nvPr/>
        </p:nvSpPr>
        <p:spPr>
          <a:xfrm>
            <a:off x="2180610" y="354563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C0AAD9FD-9A5F-412C-92F9-46791C623232}"/>
              </a:ext>
            </a:extLst>
          </p:cNvPr>
          <p:cNvSpPr/>
          <p:nvPr/>
        </p:nvSpPr>
        <p:spPr>
          <a:xfrm>
            <a:off x="3631269" y="1427584"/>
            <a:ext cx="2921245" cy="541175"/>
          </a:xfrm>
          <a:custGeom>
            <a:avLst/>
            <a:gdLst>
              <a:gd name="connsiteX0" fmla="*/ 2883159 w 2883159"/>
              <a:gd name="connsiteY0" fmla="*/ 326572 h 793552"/>
              <a:gd name="connsiteX1" fmla="*/ 2883159 w 2883159"/>
              <a:gd name="connsiteY1" fmla="*/ 326572 h 793552"/>
              <a:gd name="connsiteX2" fmla="*/ 2817845 w 2883159"/>
              <a:gd name="connsiteY2" fmla="*/ 270588 h 793552"/>
              <a:gd name="connsiteX3" fmla="*/ 2799183 w 2883159"/>
              <a:gd name="connsiteY3" fmla="*/ 251927 h 793552"/>
              <a:gd name="connsiteX4" fmla="*/ 2771191 w 2883159"/>
              <a:gd name="connsiteY4" fmla="*/ 242596 h 793552"/>
              <a:gd name="connsiteX5" fmla="*/ 2687216 w 2883159"/>
              <a:gd name="connsiteY5" fmla="*/ 177282 h 793552"/>
              <a:gd name="connsiteX6" fmla="*/ 2659224 w 2883159"/>
              <a:gd name="connsiteY6" fmla="*/ 158621 h 793552"/>
              <a:gd name="connsiteX7" fmla="*/ 2640563 w 2883159"/>
              <a:gd name="connsiteY7" fmla="*/ 139959 h 793552"/>
              <a:gd name="connsiteX8" fmla="*/ 2612571 w 2883159"/>
              <a:gd name="connsiteY8" fmla="*/ 130629 h 793552"/>
              <a:gd name="connsiteX9" fmla="*/ 2584579 w 2883159"/>
              <a:gd name="connsiteY9" fmla="*/ 111968 h 793552"/>
              <a:gd name="connsiteX10" fmla="*/ 2528596 w 2883159"/>
              <a:gd name="connsiteY10" fmla="*/ 93306 h 793552"/>
              <a:gd name="connsiteX11" fmla="*/ 2500604 w 2883159"/>
              <a:gd name="connsiteY11" fmla="*/ 74645 h 793552"/>
              <a:gd name="connsiteX12" fmla="*/ 2435289 w 2883159"/>
              <a:gd name="connsiteY12" fmla="*/ 55984 h 793552"/>
              <a:gd name="connsiteX13" fmla="*/ 2397967 w 2883159"/>
              <a:gd name="connsiteY13" fmla="*/ 37323 h 793552"/>
              <a:gd name="connsiteX14" fmla="*/ 2304661 w 2883159"/>
              <a:gd name="connsiteY14" fmla="*/ 18661 h 793552"/>
              <a:gd name="connsiteX15" fmla="*/ 2276669 w 2883159"/>
              <a:gd name="connsiteY15" fmla="*/ 9331 h 793552"/>
              <a:gd name="connsiteX16" fmla="*/ 2183363 w 2883159"/>
              <a:gd name="connsiteY16" fmla="*/ 0 h 793552"/>
              <a:gd name="connsiteX17" fmla="*/ 1390261 w 2883159"/>
              <a:gd name="connsiteY17" fmla="*/ 9331 h 793552"/>
              <a:gd name="connsiteX18" fmla="*/ 1231640 w 2883159"/>
              <a:gd name="connsiteY18" fmla="*/ 18661 h 793552"/>
              <a:gd name="connsiteX19" fmla="*/ 1203649 w 2883159"/>
              <a:gd name="connsiteY19" fmla="*/ 27992 h 793552"/>
              <a:gd name="connsiteX20" fmla="*/ 793102 w 2883159"/>
              <a:gd name="connsiteY20" fmla="*/ 37323 h 793552"/>
              <a:gd name="connsiteX21" fmla="*/ 727787 w 2883159"/>
              <a:gd name="connsiteY21" fmla="*/ 55984 h 793552"/>
              <a:gd name="connsiteX22" fmla="*/ 671804 w 2883159"/>
              <a:gd name="connsiteY22" fmla="*/ 65315 h 793552"/>
              <a:gd name="connsiteX23" fmla="*/ 643812 w 2883159"/>
              <a:gd name="connsiteY23" fmla="*/ 74645 h 793552"/>
              <a:gd name="connsiteX24" fmla="*/ 569167 w 2883159"/>
              <a:gd name="connsiteY24" fmla="*/ 83976 h 793552"/>
              <a:gd name="connsiteX25" fmla="*/ 475861 w 2883159"/>
              <a:gd name="connsiteY25" fmla="*/ 102637 h 793552"/>
              <a:gd name="connsiteX26" fmla="*/ 438538 w 2883159"/>
              <a:gd name="connsiteY26" fmla="*/ 111968 h 793552"/>
              <a:gd name="connsiteX27" fmla="*/ 363894 w 2883159"/>
              <a:gd name="connsiteY27" fmla="*/ 121298 h 793552"/>
              <a:gd name="connsiteX28" fmla="*/ 307910 w 2883159"/>
              <a:gd name="connsiteY28" fmla="*/ 130629 h 793552"/>
              <a:gd name="connsiteX29" fmla="*/ 223934 w 2883159"/>
              <a:gd name="connsiteY29" fmla="*/ 167951 h 793552"/>
              <a:gd name="connsiteX30" fmla="*/ 195942 w 2883159"/>
              <a:gd name="connsiteY30" fmla="*/ 177282 h 793552"/>
              <a:gd name="connsiteX31" fmla="*/ 167951 w 2883159"/>
              <a:gd name="connsiteY31" fmla="*/ 195943 h 793552"/>
              <a:gd name="connsiteX32" fmla="*/ 111967 w 2883159"/>
              <a:gd name="connsiteY32" fmla="*/ 214604 h 793552"/>
              <a:gd name="connsiteX33" fmla="*/ 55983 w 2883159"/>
              <a:gd name="connsiteY33" fmla="*/ 251927 h 793552"/>
              <a:gd name="connsiteX34" fmla="*/ 27991 w 2883159"/>
              <a:gd name="connsiteY34" fmla="*/ 270588 h 793552"/>
              <a:gd name="connsiteX35" fmla="*/ 9330 w 2883159"/>
              <a:gd name="connsiteY35" fmla="*/ 326572 h 793552"/>
              <a:gd name="connsiteX36" fmla="*/ 0 w 2883159"/>
              <a:gd name="connsiteY36" fmla="*/ 354564 h 793552"/>
              <a:gd name="connsiteX37" fmla="*/ 9330 w 2883159"/>
              <a:gd name="connsiteY37" fmla="*/ 457200 h 793552"/>
              <a:gd name="connsiteX38" fmla="*/ 37322 w 2883159"/>
              <a:gd name="connsiteY38" fmla="*/ 550506 h 793552"/>
              <a:gd name="connsiteX39" fmla="*/ 46653 w 2883159"/>
              <a:gd name="connsiteY39" fmla="*/ 578498 h 793552"/>
              <a:gd name="connsiteX40" fmla="*/ 55983 w 2883159"/>
              <a:gd name="connsiteY40" fmla="*/ 606490 h 793552"/>
              <a:gd name="connsiteX41" fmla="*/ 74645 w 2883159"/>
              <a:gd name="connsiteY41" fmla="*/ 625151 h 793552"/>
              <a:gd name="connsiteX42" fmla="*/ 93306 w 2883159"/>
              <a:gd name="connsiteY42" fmla="*/ 653143 h 793552"/>
              <a:gd name="connsiteX43" fmla="*/ 121298 w 2883159"/>
              <a:gd name="connsiteY43" fmla="*/ 671804 h 793552"/>
              <a:gd name="connsiteX44" fmla="*/ 223934 w 2883159"/>
              <a:gd name="connsiteY44" fmla="*/ 699796 h 793552"/>
              <a:gd name="connsiteX45" fmla="*/ 298579 w 2883159"/>
              <a:gd name="connsiteY45" fmla="*/ 709127 h 793552"/>
              <a:gd name="connsiteX46" fmla="*/ 391885 w 2883159"/>
              <a:gd name="connsiteY46" fmla="*/ 727788 h 793552"/>
              <a:gd name="connsiteX47" fmla="*/ 429208 w 2883159"/>
              <a:gd name="connsiteY47" fmla="*/ 737119 h 793552"/>
              <a:gd name="connsiteX48" fmla="*/ 578498 w 2883159"/>
              <a:gd name="connsiteY48" fmla="*/ 746449 h 793552"/>
              <a:gd name="connsiteX49" fmla="*/ 662473 w 2883159"/>
              <a:gd name="connsiteY49" fmla="*/ 755780 h 793552"/>
              <a:gd name="connsiteX50" fmla="*/ 1483567 w 2883159"/>
              <a:gd name="connsiteY50" fmla="*/ 774441 h 793552"/>
              <a:gd name="connsiteX51" fmla="*/ 1828800 w 2883159"/>
              <a:gd name="connsiteY51" fmla="*/ 765110 h 793552"/>
              <a:gd name="connsiteX52" fmla="*/ 1912775 w 2883159"/>
              <a:gd name="connsiteY52" fmla="*/ 755780 h 793552"/>
              <a:gd name="connsiteX53" fmla="*/ 2043404 w 2883159"/>
              <a:gd name="connsiteY53" fmla="*/ 737119 h 793552"/>
              <a:gd name="connsiteX54" fmla="*/ 2341983 w 2883159"/>
              <a:gd name="connsiteY54" fmla="*/ 727788 h 793552"/>
              <a:gd name="connsiteX55" fmla="*/ 2472612 w 2883159"/>
              <a:gd name="connsiteY55" fmla="*/ 709127 h 793552"/>
              <a:gd name="connsiteX56" fmla="*/ 2556587 w 2883159"/>
              <a:gd name="connsiteY56" fmla="*/ 690466 h 793552"/>
              <a:gd name="connsiteX57" fmla="*/ 2631232 w 2883159"/>
              <a:gd name="connsiteY57" fmla="*/ 681135 h 793552"/>
              <a:gd name="connsiteX58" fmla="*/ 2752530 w 2883159"/>
              <a:gd name="connsiteY58" fmla="*/ 653143 h 793552"/>
              <a:gd name="connsiteX59" fmla="*/ 2808514 w 2883159"/>
              <a:gd name="connsiteY59" fmla="*/ 634482 h 793552"/>
              <a:gd name="connsiteX60" fmla="*/ 2855167 w 2883159"/>
              <a:gd name="connsiteY60" fmla="*/ 587829 h 793552"/>
              <a:gd name="connsiteX61" fmla="*/ 2873828 w 2883159"/>
              <a:gd name="connsiteY61" fmla="*/ 531845 h 793552"/>
              <a:gd name="connsiteX62" fmla="*/ 2845836 w 2883159"/>
              <a:gd name="connsiteY62" fmla="*/ 401217 h 793552"/>
              <a:gd name="connsiteX63" fmla="*/ 2827175 w 2883159"/>
              <a:gd name="connsiteY63" fmla="*/ 345233 h 793552"/>
              <a:gd name="connsiteX64" fmla="*/ 2808514 w 2883159"/>
              <a:gd name="connsiteY64" fmla="*/ 317241 h 793552"/>
              <a:gd name="connsiteX65" fmla="*/ 2789853 w 2883159"/>
              <a:gd name="connsiteY65" fmla="*/ 261257 h 793552"/>
              <a:gd name="connsiteX66" fmla="*/ 2780522 w 2883159"/>
              <a:gd name="connsiteY66" fmla="*/ 233266 h 793552"/>
              <a:gd name="connsiteX67" fmla="*/ 2771191 w 2883159"/>
              <a:gd name="connsiteY67" fmla="*/ 205274 h 793552"/>
              <a:gd name="connsiteX68" fmla="*/ 2752530 w 2883159"/>
              <a:gd name="connsiteY68" fmla="*/ 186612 h 793552"/>
              <a:gd name="connsiteX69" fmla="*/ 2724538 w 2883159"/>
              <a:gd name="connsiteY69" fmla="*/ 121298 h 793552"/>
              <a:gd name="connsiteX70" fmla="*/ 2724538 w 2883159"/>
              <a:gd name="connsiteY70" fmla="*/ 121298 h 7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883159" h="793552">
                <a:moveTo>
                  <a:pt x="2883159" y="326572"/>
                </a:moveTo>
                <a:lnTo>
                  <a:pt x="2883159" y="326572"/>
                </a:lnTo>
                <a:cubicBezTo>
                  <a:pt x="2861388" y="307911"/>
                  <a:pt x="2839277" y="289638"/>
                  <a:pt x="2817845" y="270588"/>
                </a:cubicBezTo>
                <a:cubicBezTo>
                  <a:pt x="2811270" y="264744"/>
                  <a:pt x="2806726" y="256453"/>
                  <a:pt x="2799183" y="251927"/>
                </a:cubicBezTo>
                <a:cubicBezTo>
                  <a:pt x="2790749" y="246867"/>
                  <a:pt x="2780522" y="245706"/>
                  <a:pt x="2771191" y="242596"/>
                </a:cubicBezTo>
                <a:cubicBezTo>
                  <a:pt x="2699685" y="171090"/>
                  <a:pt x="2753707" y="215276"/>
                  <a:pt x="2687216" y="177282"/>
                </a:cubicBezTo>
                <a:cubicBezTo>
                  <a:pt x="2677479" y="171718"/>
                  <a:pt x="2667981" y="165626"/>
                  <a:pt x="2659224" y="158621"/>
                </a:cubicBezTo>
                <a:cubicBezTo>
                  <a:pt x="2652355" y="153125"/>
                  <a:pt x="2648106" y="144485"/>
                  <a:pt x="2640563" y="139959"/>
                </a:cubicBezTo>
                <a:cubicBezTo>
                  <a:pt x="2632129" y="134899"/>
                  <a:pt x="2621902" y="133739"/>
                  <a:pt x="2612571" y="130629"/>
                </a:cubicBezTo>
                <a:cubicBezTo>
                  <a:pt x="2603240" y="124409"/>
                  <a:pt x="2594826" y="116523"/>
                  <a:pt x="2584579" y="111968"/>
                </a:cubicBezTo>
                <a:cubicBezTo>
                  <a:pt x="2566604" y="103979"/>
                  <a:pt x="2544963" y="104217"/>
                  <a:pt x="2528596" y="93306"/>
                </a:cubicBezTo>
                <a:cubicBezTo>
                  <a:pt x="2519265" y="87086"/>
                  <a:pt x="2510634" y="79660"/>
                  <a:pt x="2500604" y="74645"/>
                </a:cubicBezTo>
                <a:cubicBezTo>
                  <a:pt x="2478053" y="63370"/>
                  <a:pt x="2459196" y="64949"/>
                  <a:pt x="2435289" y="55984"/>
                </a:cubicBezTo>
                <a:cubicBezTo>
                  <a:pt x="2422266" y="51100"/>
                  <a:pt x="2410990" y="42207"/>
                  <a:pt x="2397967" y="37323"/>
                </a:cubicBezTo>
                <a:cubicBezTo>
                  <a:pt x="2370926" y="27182"/>
                  <a:pt x="2331049" y="24525"/>
                  <a:pt x="2304661" y="18661"/>
                </a:cubicBezTo>
                <a:cubicBezTo>
                  <a:pt x="2295060" y="16527"/>
                  <a:pt x="2286390" y="10827"/>
                  <a:pt x="2276669" y="9331"/>
                </a:cubicBezTo>
                <a:cubicBezTo>
                  <a:pt x="2245775" y="4578"/>
                  <a:pt x="2214465" y="3110"/>
                  <a:pt x="2183363" y="0"/>
                </a:cubicBezTo>
                <a:lnTo>
                  <a:pt x="1390261" y="9331"/>
                </a:lnTo>
                <a:cubicBezTo>
                  <a:pt x="1337306" y="10369"/>
                  <a:pt x="1284342" y="13391"/>
                  <a:pt x="1231640" y="18661"/>
                </a:cubicBezTo>
                <a:cubicBezTo>
                  <a:pt x="1221854" y="19640"/>
                  <a:pt x="1213475" y="27574"/>
                  <a:pt x="1203649" y="27992"/>
                </a:cubicBezTo>
                <a:cubicBezTo>
                  <a:pt x="1066888" y="33812"/>
                  <a:pt x="929951" y="34213"/>
                  <a:pt x="793102" y="37323"/>
                </a:cubicBezTo>
                <a:cubicBezTo>
                  <a:pt x="766425" y="46215"/>
                  <a:pt x="757074" y="50126"/>
                  <a:pt x="727787" y="55984"/>
                </a:cubicBezTo>
                <a:cubicBezTo>
                  <a:pt x="709236" y="59694"/>
                  <a:pt x="690272" y="61211"/>
                  <a:pt x="671804" y="65315"/>
                </a:cubicBezTo>
                <a:cubicBezTo>
                  <a:pt x="662203" y="67449"/>
                  <a:pt x="653489" y="72886"/>
                  <a:pt x="643812" y="74645"/>
                </a:cubicBezTo>
                <a:cubicBezTo>
                  <a:pt x="619141" y="79131"/>
                  <a:pt x="594049" y="80866"/>
                  <a:pt x="569167" y="83976"/>
                </a:cubicBezTo>
                <a:cubicBezTo>
                  <a:pt x="511679" y="103137"/>
                  <a:pt x="570214" y="85481"/>
                  <a:pt x="475861" y="102637"/>
                </a:cubicBezTo>
                <a:cubicBezTo>
                  <a:pt x="463244" y="104931"/>
                  <a:pt x="451187" y="109860"/>
                  <a:pt x="438538" y="111968"/>
                </a:cubicBezTo>
                <a:cubicBezTo>
                  <a:pt x="413804" y="116090"/>
                  <a:pt x="388717" y="117752"/>
                  <a:pt x="363894" y="121298"/>
                </a:cubicBezTo>
                <a:cubicBezTo>
                  <a:pt x="345165" y="123973"/>
                  <a:pt x="326571" y="127519"/>
                  <a:pt x="307910" y="130629"/>
                </a:cubicBezTo>
                <a:cubicBezTo>
                  <a:pt x="263550" y="160202"/>
                  <a:pt x="290558" y="145743"/>
                  <a:pt x="223934" y="167951"/>
                </a:cubicBezTo>
                <a:cubicBezTo>
                  <a:pt x="214603" y="171061"/>
                  <a:pt x="204126" y="171826"/>
                  <a:pt x="195942" y="177282"/>
                </a:cubicBezTo>
                <a:cubicBezTo>
                  <a:pt x="186612" y="183502"/>
                  <a:pt x="178198" y="191389"/>
                  <a:pt x="167951" y="195943"/>
                </a:cubicBezTo>
                <a:cubicBezTo>
                  <a:pt x="149976" y="203932"/>
                  <a:pt x="111967" y="214604"/>
                  <a:pt x="111967" y="214604"/>
                </a:cubicBezTo>
                <a:lnTo>
                  <a:pt x="55983" y="251927"/>
                </a:lnTo>
                <a:lnTo>
                  <a:pt x="27991" y="270588"/>
                </a:lnTo>
                <a:lnTo>
                  <a:pt x="9330" y="326572"/>
                </a:lnTo>
                <a:lnTo>
                  <a:pt x="0" y="354564"/>
                </a:lnTo>
                <a:cubicBezTo>
                  <a:pt x="3110" y="388776"/>
                  <a:pt x="4790" y="423148"/>
                  <a:pt x="9330" y="457200"/>
                </a:cubicBezTo>
                <a:cubicBezTo>
                  <a:pt x="12463" y="480700"/>
                  <a:pt x="31430" y="532831"/>
                  <a:pt x="37322" y="550506"/>
                </a:cubicBezTo>
                <a:lnTo>
                  <a:pt x="46653" y="578498"/>
                </a:lnTo>
                <a:cubicBezTo>
                  <a:pt x="49763" y="587829"/>
                  <a:pt x="49028" y="599536"/>
                  <a:pt x="55983" y="606490"/>
                </a:cubicBezTo>
                <a:cubicBezTo>
                  <a:pt x="62204" y="612710"/>
                  <a:pt x="69149" y="618282"/>
                  <a:pt x="74645" y="625151"/>
                </a:cubicBezTo>
                <a:cubicBezTo>
                  <a:pt x="81650" y="633908"/>
                  <a:pt x="85377" y="645214"/>
                  <a:pt x="93306" y="653143"/>
                </a:cubicBezTo>
                <a:cubicBezTo>
                  <a:pt x="101235" y="661072"/>
                  <a:pt x="111051" y="667249"/>
                  <a:pt x="121298" y="671804"/>
                </a:cubicBezTo>
                <a:cubicBezTo>
                  <a:pt x="152185" y="685532"/>
                  <a:pt x="190355" y="694630"/>
                  <a:pt x="223934" y="699796"/>
                </a:cubicBezTo>
                <a:cubicBezTo>
                  <a:pt x="248718" y="703609"/>
                  <a:pt x="273845" y="705005"/>
                  <a:pt x="298579" y="709127"/>
                </a:cubicBezTo>
                <a:cubicBezTo>
                  <a:pt x="329865" y="714341"/>
                  <a:pt x="361114" y="720095"/>
                  <a:pt x="391885" y="727788"/>
                </a:cubicBezTo>
                <a:cubicBezTo>
                  <a:pt x="404326" y="730898"/>
                  <a:pt x="416448" y="735843"/>
                  <a:pt x="429208" y="737119"/>
                </a:cubicBezTo>
                <a:cubicBezTo>
                  <a:pt x="478821" y="742080"/>
                  <a:pt x="528796" y="742473"/>
                  <a:pt x="578498" y="746449"/>
                </a:cubicBezTo>
                <a:cubicBezTo>
                  <a:pt x="606572" y="748695"/>
                  <a:pt x="634481" y="752670"/>
                  <a:pt x="662473" y="755780"/>
                </a:cubicBezTo>
                <a:cubicBezTo>
                  <a:pt x="951410" y="828008"/>
                  <a:pt x="724911" y="774441"/>
                  <a:pt x="1483567" y="774441"/>
                </a:cubicBezTo>
                <a:cubicBezTo>
                  <a:pt x="1598687" y="774441"/>
                  <a:pt x="1713722" y="768220"/>
                  <a:pt x="1828800" y="765110"/>
                </a:cubicBezTo>
                <a:lnTo>
                  <a:pt x="1912775" y="755780"/>
                </a:lnTo>
                <a:cubicBezTo>
                  <a:pt x="1956391" y="750091"/>
                  <a:pt x="1999440" y="738493"/>
                  <a:pt x="2043404" y="737119"/>
                </a:cubicBezTo>
                <a:lnTo>
                  <a:pt x="2341983" y="727788"/>
                </a:lnTo>
                <a:cubicBezTo>
                  <a:pt x="2385526" y="721568"/>
                  <a:pt x="2429940" y="719795"/>
                  <a:pt x="2472612" y="709127"/>
                </a:cubicBezTo>
                <a:cubicBezTo>
                  <a:pt x="2502341" y="701694"/>
                  <a:pt x="2525777" y="695206"/>
                  <a:pt x="2556587" y="690466"/>
                </a:cubicBezTo>
                <a:cubicBezTo>
                  <a:pt x="2581371" y="686653"/>
                  <a:pt x="2606350" y="684245"/>
                  <a:pt x="2631232" y="681135"/>
                </a:cubicBezTo>
                <a:cubicBezTo>
                  <a:pt x="2708080" y="655520"/>
                  <a:pt x="2667743" y="665256"/>
                  <a:pt x="2752530" y="653143"/>
                </a:cubicBezTo>
                <a:cubicBezTo>
                  <a:pt x="2771191" y="646923"/>
                  <a:pt x="2797603" y="650849"/>
                  <a:pt x="2808514" y="634482"/>
                </a:cubicBezTo>
                <a:cubicBezTo>
                  <a:pt x="2833395" y="597159"/>
                  <a:pt x="2817844" y="612710"/>
                  <a:pt x="2855167" y="587829"/>
                </a:cubicBezTo>
                <a:cubicBezTo>
                  <a:pt x="2861387" y="569168"/>
                  <a:pt x="2876268" y="551364"/>
                  <a:pt x="2873828" y="531845"/>
                </a:cubicBezTo>
                <a:cubicBezTo>
                  <a:pt x="2862057" y="437675"/>
                  <a:pt x="2872429" y="480994"/>
                  <a:pt x="2845836" y="401217"/>
                </a:cubicBezTo>
                <a:cubicBezTo>
                  <a:pt x="2845834" y="401212"/>
                  <a:pt x="2827178" y="345237"/>
                  <a:pt x="2827175" y="345233"/>
                </a:cubicBezTo>
                <a:cubicBezTo>
                  <a:pt x="2820955" y="335902"/>
                  <a:pt x="2813068" y="327489"/>
                  <a:pt x="2808514" y="317241"/>
                </a:cubicBezTo>
                <a:cubicBezTo>
                  <a:pt x="2800525" y="299266"/>
                  <a:pt x="2796074" y="279918"/>
                  <a:pt x="2789853" y="261257"/>
                </a:cubicBezTo>
                <a:lnTo>
                  <a:pt x="2780522" y="233266"/>
                </a:lnTo>
                <a:cubicBezTo>
                  <a:pt x="2777412" y="223935"/>
                  <a:pt x="2778146" y="212229"/>
                  <a:pt x="2771191" y="205274"/>
                </a:cubicBezTo>
                <a:lnTo>
                  <a:pt x="2752530" y="186612"/>
                </a:lnTo>
                <a:cubicBezTo>
                  <a:pt x="2732478" y="126456"/>
                  <a:pt x="2747778" y="144538"/>
                  <a:pt x="2724538" y="121298"/>
                </a:cubicBezTo>
                <a:lnTo>
                  <a:pt x="2724538" y="121298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57D9E17-8525-4255-B8C1-A9D6FE20DB61}"/>
              </a:ext>
            </a:extLst>
          </p:cNvPr>
          <p:cNvSpPr/>
          <p:nvPr/>
        </p:nvSpPr>
        <p:spPr>
          <a:xfrm>
            <a:off x="8669566" y="2526830"/>
            <a:ext cx="291904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 د 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DF2F4F98-A1C5-44B0-8D2F-C4D6F840AF41}"/>
              </a:ext>
            </a:extLst>
          </p:cNvPr>
          <p:cNvSpPr/>
          <p:nvPr/>
        </p:nvSpPr>
        <p:spPr>
          <a:xfrm>
            <a:off x="5895951" y="2681691"/>
            <a:ext cx="975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مُعطى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0309941-29D8-4BE1-8F1D-8288FB3B2D12}"/>
              </a:ext>
            </a:extLst>
          </p:cNvPr>
          <p:cNvSpPr/>
          <p:nvPr/>
        </p:nvSpPr>
        <p:spPr>
          <a:xfrm>
            <a:off x="8397552" y="3117772"/>
            <a:ext cx="346799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 د 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4ED668B-27FB-4681-A98A-4EAFC16D721E}"/>
              </a:ext>
            </a:extLst>
          </p:cNvPr>
          <p:cNvSpPr/>
          <p:nvPr/>
        </p:nvSpPr>
        <p:spPr>
          <a:xfrm>
            <a:off x="4822273" y="3272633"/>
            <a:ext cx="204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تطابق الزوايا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75C78D0-8A8F-4854-B816-35ED4DCB1E4D}"/>
              </a:ext>
            </a:extLst>
          </p:cNvPr>
          <p:cNvSpPr/>
          <p:nvPr/>
        </p:nvSpPr>
        <p:spPr>
          <a:xfrm>
            <a:off x="8705660" y="3678572"/>
            <a:ext cx="25004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=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EACD079-BD30-4D4E-A098-B38D52482645}"/>
              </a:ext>
            </a:extLst>
          </p:cNvPr>
          <p:cNvSpPr/>
          <p:nvPr/>
        </p:nvSpPr>
        <p:spPr>
          <a:xfrm>
            <a:off x="3978181" y="3758312"/>
            <a:ext cx="2893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 د و 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B768099-D570-4AF3-9449-D031BEDA138A}"/>
              </a:ext>
            </a:extLst>
          </p:cNvPr>
          <p:cNvSpPr/>
          <p:nvPr/>
        </p:nvSpPr>
        <p:spPr>
          <a:xfrm>
            <a:off x="7979950" y="4295098"/>
            <a:ext cx="408765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ب 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9٠°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FAAE73-7D41-4AFB-9198-41442AA4BA4D}"/>
              </a:ext>
            </a:extLst>
          </p:cNvPr>
          <p:cNvSpPr/>
          <p:nvPr/>
        </p:nvSpPr>
        <p:spPr>
          <a:xfrm>
            <a:off x="2449808" y="4328138"/>
            <a:ext cx="4421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الزاويتان الحادّتان في المثلث القائم الزاوية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متتامّتان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8872FD9-53FC-4A32-8EA7-98363357B4E9}"/>
              </a:ext>
            </a:extLst>
          </p:cNvPr>
          <p:cNvSpPr/>
          <p:nvPr/>
        </p:nvSpPr>
        <p:spPr>
          <a:xfrm>
            <a:off x="3721921" y="4835154"/>
            <a:ext cx="3149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ه جـ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٤٠°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FD3F8C6-9728-4C89-AE0C-8DEECC705447}"/>
              </a:ext>
            </a:extLst>
          </p:cNvPr>
          <p:cNvSpPr/>
          <p:nvPr/>
        </p:nvSpPr>
        <p:spPr>
          <a:xfrm>
            <a:off x="7653621" y="4814610"/>
            <a:ext cx="34625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ب 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٤٠° = 9٠°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459C615-1658-4035-B760-F7FDD9CBC011}"/>
              </a:ext>
            </a:extLst>
          </p:cNvPr>
          <p:cNvSpPr/>
          <p:nvPr/>
        </p:nvSpPr>
        <p:spPr>
          <a:xfrm>
            <a:off x="7072612" y="5270761"/>
            <a:ext cx="487142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ب 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٤٠°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9٠°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EE68F01-43A2-4E24-AB4A-A481540825F7}"/>
              </a:ext>
            </a:extLst>
          </p:cNvPr>
          <p:cNvSpPr/>
          <p:nvPr/>
        </p:nvSpPr>
        <p:spPr>
          <a:xfrm>
            <a:off x="4788742" y="5270761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بطرح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٤٠°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الطرفين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7B61C2AF-4515-4759-8F7C-E188BD0F6ED1}"/>
              </a:ext>
            </a:extLst>
          </p:cNvPr>
          <p:cNvCxnSpPr>
            <a:cxnSpLocks/>
          </p:cNvCxnSpPr>
          <p:nvPr/>
        </p:nvCxnSpPr>
        <p:spPr>
          <a:xfrm flipH="1">
            <a:off x="9036702" y="5437757"/>
            <a:ext cx="863507" cy="25443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476AEBE6-A813-446C-A80A-9B77891CE7CA}"/>
              </a:ext>
            </a:extLst>
          </p:cNvPr>
          <p:cNvSpPr/>
          <p:nvPr/>
        </p:nvSpPr>
        <p:spPr>
          <a:xfrm>
            <a:off x="7274601" y="5302049"/>
            <a:ext cx="1294178" cy="436329"/>
          </a:xfrm>
          <a:prstGeom prst="roundRect">
            <a:avLst>
              <a:gd name="adj" fmla="val 2604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C0C63CFC-41B2-4722-9D40-06D2FE925402}"/>
              </a:ext>
            </a:extLst>
          </p:cNvPr>
          <p:cNvSpPr/>
          <p:nvPr/>
        </p:nvSpPr>
        <p:spPr>
          <a:xfrm>
            <a:off x="8934426" y="5782779"/>
            <a:ext cx="164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ب جـ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4223A1B-2160-4231-8290-10A8B88047F5}"/>
              </a:ext>
            </a:extLst>
          </p:cNvPr>
          <p:cNvSpPr/>
          <p:nvPr/>
        </p:nvSpPr>
        <p:spPr>
          <a:xfrm>
            <a:off x="8066508" y="5829449"/>
            <a:ext cx="86594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50°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691FA104-3B68-420F-B843-FD8F7D1FE687}"/>
              </a:ext>
            </a:extLst>
          </p:cNvPr>
          <p:cNvSpPr/>
          <p:nvPr/>
        </p:nvSpPr>
        <p:spPr>
          <a:xfrm>
            <a:off x="5845121" y="5877971"/>
            <a:ext cx="102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71E195-6834-422A-A92B-F7A171BE1EEC}"/>
              </a:ext>
            </a:extLst>
          </p:cNvPr>
          <p:cNvSpPr/>
          <p:nvPr/>
        </p:nvSpPr>
        <p:spPr>
          <a:xfrm>
            <a:off x="7549389" y="1872752"/>
            <a:ext cx="2470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 د و= ٤٠°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5EE299C2-A2AE-40F5-8265-3C3ECECDD509}"/>
              </a:ext>
            </a:extLst>
          </p:cNvPr>
          <p:cNvSpPr/>
          <p:nvPr/>
        </p:nvSpPr>
        <p:spPr>
          <a:xfrm>
            <a:off x="2200274" y="2818381"/>
            <a:ext cx="969375" cy="2478437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712529 w 2021998"/>
              <a:gd name="connsiteY0" fmla="*/ 0 h 3075040"/>
              <a:gd name="connsiteX1" fmla="*/ 2021998 w 2021998"/>
              <a:gd name="connsiteY1" fmla="*/ 3075040 h 3075040"/>
              <a:gd name="connsiteX2" fmla="*/ 0 w 2021998"/>
              <a:gd name="connsiteY2" fmla="*/ 2763178 h 3075040"/>
              <a:gd name="connsiteX0" fmla="*/ 271466 w 1580935"/>
              <a:gd name="connsiteY0" fmla="*/ 0 h 3075040"/>
              <a:gd name="connsiteX1" fmla="*/ 1580935 w 1580935"/>
              <a:gd name="connsiteY1" fmla="*/ 3075040 h 3075040"/>
              <a:gd name="connsiteX2" fmla="*/ 0 w 1580935"/>
              <a:gd name="connsiteY2" fmla="*/ 1515291 h 3075040"/>
              <a:gd name="connsiteX0" fmla="*/ 2154054 w 3463523"/>
              <a:gd name="connsiteY0" fmla="*/ 0 h 3075040"/>
              <a:gd name="connsiteX1" fmla="*/ 3463523 w 3463523"/>
              <a:gd name="connsiteY1" fmla="*/ 3075040 h 3075040"/>
              <a:gd name="connsiteX2" fmla="*/ 0 w 3463523"/>
              <a:gd name="connsiteY2" fmla="*/ 1601352 h 3075040"/>
              <a:gd name="connsiteX0" fmla="*/ 271465 w 3463523"/>
              <a:gd name="connsiteY0" fmla="*/ 0 h 3698984"/>
              <a:gd name="connsiteX1" fmla="*/ 3463523 w 3463523"/>
              <a:gd name="connsiteY1" fmla="*/ 3698984 h 3698984"/>
              <a:gd name="connsiteX2" fmla="*/ 0 w 3463523"/>
              <a:gd name="connsiteY2" fmla="*/ 2225296 h 3698984"/>
              <a:gd name="connsiteX0" fmla="*/ 271465 w 3463523"/>
              <a:gd name="connsiteY0" fmla="*/ 0 h 3698984"/>
              <a:gd name="connsiteX1" fmla="*/ 3463523 w 3463523"/>
              <a:gd name="connsiteY1" fmla="*/ 3698984 h 3698984"/>
              <a:gd name="connsiteX2" fmla="*/ 0 w 3463523"/>
              <a:gd name="connsiteY2" fmla="*/ 2225296 h 3698984"/>
              <a:gd name="connsiteX0" fmla="*/ 1521768 w 3463523"/>
              <a:gd name="connsiteY0" fmla="*/ 0 h 3269776"/>
              <a:gd name="connsiteX1" fmla="*/ 3463523 w 3463523"/>
              <a:gd name="connsiteY1" fmla="*/ 3269776 h 3269776"/>
              <a:gd name="connsiteX2" fmla="*/ 0 w 3463523"/>
              <a:gd name="connsiteY2" fmla="*/ 1796088 h 3269776"/>
              <a:gd name="connsiteX0" fmla="*/ 1549760 w 3463523"/>
              <a:gd name="connsiteY0" fmla="*/ 0 h 3204462"/>
              <a:gd name="connsiteX1" fmla="*/ 3463523 w 3463523"/>
              <a:gd name="connsiteY1" fmla="*/ 3204462 h 3204462"/>
              <a:gd name="connsiteX2" fmla="*/ 0 w 3463523"/>
              <a:gd name="connsiteY2" fmla="*/ 1730774 h 3204462"/>
              <a:gd name="connsiteX0" fmla="*/ 1596413 w 3463523"/>
              <a:gd name="connsiteY0" fmla="*/ 0 h 3157809"/>
              <a:gd name="connsiteX1" fmla="*/ 3463523 w 3463523"/>
              <a:gd name="connsiteY1" fmla="*/ 3157809 h 3157809"/>
              <a:gd name="connsiteX2" fmla="*/ 0 w 3463523"/>
              <a:gd name="connsiteY2" fmla="*/ 1684121 h 3157809"/>
              <a:gd name="connsiteX0" fmla="*/ 1540430 w 3463523"/>
              <a:gd name="connsiteY0" fmla="*/ 0 h 3195131"/>
              <a:gd name="connsiteX1" fmla="*/ 3463523 w 3463523"/>
              <a:gd name="connsiteY1" fmla="*/ 3195131 h 3195131"/>
              <a:gd name="connsiteX2" fmla="*/ 0 w 3463523"/>
              <a:gd name="connsiteY2" fmla="*/ 1721443 h 3195131"/>
              <a:gd name="connsiteX0" fmla="*/ 1540430 w 3463523"/>
              <a:gd name="connsiteY0" fmla="*/ 0 h 3195131"/>
              <a:gd name="connsiteX1" fmla="*/ 3463523 w 3463523"/>
              <a:gd name="connsiteY1" fmla="*/ 3195131 h 3195131"/>
              <a:gd name="connsiteX2" fmla="*/ 0 w 3463523"/>
              <a:gd name="connsiteY2" fmla="*/ 1721443 h 3195131"/>
              <a:gd name="connsiteX0" fmla="*/ 1353817 w 3276910"/>
              <a:gd name="connsiteY0" fmla="*/ 0 h 3195131"/>
              <a:gd name="connsiteX1" fmla="*/ 3276910 w 3276910"/>
              <a:gd name="connsiteY1" fmla="*/ 3195131 h 3195131"/>
              <a:gd name="connsiteX2" fmla="*/ 0 w 3276910"/>
              <a:gd name="connsiteY2" fmla="*/ 1964039 h 3195131"/>
              <a:gd name="connsiteX0" fmla="*/ 1353817 w 3276910"/>
              <a:gd name="connsiteY0" fmla="*/ 0 h 3195131"/>
              <a:gd name="connsiteX1" fmla="*/ 3276910 w 3276910"/>
              <a:gd name="connsiteY1" fmla="*/ 3195131 h 3195131"/>
              <a:gd name="connsiteX2" fmla="*/ 0 w 3276910"/>
              <a:gd name="connsiteY2" fmla="*/ 1964039 h 3195131"/>
              <a:gd name="connsiteX0" fmla="*/ 4236866 w 4236866"/>
              <a:gd name="connsiteY0" fmla="*/ 0 h 2818613"/>
              <a:gd name="connsiteX1" fmla="*/ 3276910 w 4236866"/>
              <a:gd name="connsiteY1" fmla="*/ 2818613 h 2818613"/>
              <a:gd name="connsiteX2" fmla="*/ 0 w 4236866"/>
              <a:gd name="connsiteY2" fmla="*/ 1587521 h 2818613"/>
              <a:gd name="connsiteX0" fmla="*/ 4236866 w 4363432"/>
              <a:gd name="connsiteY0" fmla="*/ 0 h 2549672"/>
              <a:gd name="connsiteX1" fmla="*/ 4363432 w 4363432"/>
              <a:gd name="connsiteY1" fmla="*/ 2549672 h 2549672"/>
              <a:gd name="connsiteX2" fmla="*/ 0 w 4363432"/>
              <a:gd name="connsiteY2" fmla="*/ 1587521 h 2549672"/>
              <a:gd name="connsiteX0" fmla="*/ 4236866 w 4363432"/>
              <a:gd name="connsiteY0" fmla="*/ 0 h 2549672"/>
              <a:gd name="connsiteX1" fmla="*/ 4363432 w 4363432"/>
              <a:gd name="connsiteY1" fmla="*/ 2549672 h 2549672"/>
              <a:gd name="connsiteX2" fmla="*/ 0 w 4363432"/>
              <a:gd name="connsiteY2" fmla="*/ 1587521 h 2549672"/>
              <a:gd name="connsiteX0" fmla="*/ 697600 w 824166"/>
              <a:gd name="connsiteY0" fmla="*/ 0 h 2549672"/>
              <a:gd name="connsiteX1" fmla="*/ 824166 w 824166"/>
              <a:gd name="connsiteY1" fmla="*/ 2549672 h 2549672"/>
              <a:gd name="connsiteX2" fmla="*/ 0 w 824166"/>
              <a:gd name="connsiteY2" fmla="*/ 1071154 h 2549672"/>
              <a:gd name="connsiteX0" fmla="*/ 686842 w 824166"/>
              <a:gd name="connsiteY0" fmla="*/ 0 h 2377549"/>
              <a:gd name="connsiteX1" fmla="*/ 824166 w 824166"/>
              <a:gd name="connsiteY1" fmla="*/ 2377549 h 2377549"/>
              <a:gd name="connsiteX2" fmla="*/ 0 w 824166"/>
              <a:gd name="connsiteY2" fmla="*/ 899031 h 2377549"/>
              <a:gd name="connsiteX0" fmla="*/ 945025 w 1082349"/>
              <a:gd name="connsiteY0" fmla="*/ 0 h 2377549"/>
              <a:gd name="connsiteX1" fmla="*/ 1082349 w 1082349"/>
              <a:gd name="connsiteY1" fmla="*/ 2377549 h 2377549"/>
              <a:gd name="connsiteX2" fmla="*/ 0 w 1082349"/>
              <a:gd name="connsiteY2" fmla="*/ 909789 h 2377549"/>
              <a:gd name="connsiteX0" fmla="*/ 858964 w 1082349"/>
              <a:gd name="connsiteY0" fmla="*/ 0 h 2474368"/>
              <a:gd name="connsiteX1" fmla="*/ 1082349 w 1082349"/>
              <a:gd name="connsiteY1" fmla="*/ 2474368 h 2474368"/>
              <a:gd name="connsiteX2" fmla="*/ 0 w 1082349"/>
              <a:gd name="connsiteY2" fmla="*/ 1006608 h 2474368"/>
              <a:gd name="connsiteX0" fmla="*/ 1593565 w 1593565"/>
              <a:gd name="connsiteY0" fmla="*/ 0 h 2518087"/>
              <a:gd name="connsiteX1" fmla="*/ 1082349 w 1593565"/>
              <a:gd name="connsiteY1" fmla="*/ 2518087 h 2518087"/>
              <a:gd name="connsiteX2" fmla="*/ 0 w 1593565"/>
              <a:gd name="connsiteY2" fmla="*/ 1050327 h 2518087"/>
              <a:gd name="connsiteX0" fmla="*/ 1593565 w 1593565"/>
              <a:gd name="connsiteY0" fmla="*/ 0 h 2518087"/>
              <a:gd name="connsiteX1" fmla="*/ 1082349 w 1593565"/>
              <a:gd name="connsiteY1" fmla="*/ 2518087 h 2518087"/>
              <a:gd name="connsiteX2" fmla="*/ 0 w 1593565"/>
              <a:gd name="connsiteY2" fmla="*/ 1006607 h 2518087"/>
              <a:gd name="connsiteX0" fmla="*/ 1488622 w 1488622"/>
              <a:gd name="connsiteY0" fmla="*/ 0 h 2518087"/>
              <a:gd name="connsiteX1" fmla="*/ 1082349 w 1488622"/>
              <a:gd name="connsiteY1" fmla="*/ 2518087 h 2518087"/>
              <a:gd name="connsiteX2" fmla="*/ 0 w 1488622"/>
              <a:gd name="connsiteY2" fmla="*/ 1006607 h 2518087"/>
              <a:gd name="connsiteX0" fmla="*/ 1576074 w 1576074"/>
              <a:gd name="connsiteY0" fmla="*/ 0 h 2518087"/>
              <a:gd name="connsiteX1" fmla="*/ 1169801 w 1576074"/>
              <a:gd name="connsiteY1" fmla="*/ 2518087 h 2518087"/>
              <a:gd name="connsiteX2" fmla="*/ 0 w 1576074"/>
              <a:gd name="connsiteY2" fmla="*/ 995677 h 251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074" h="2518087">
                <a:moveTo>
                  <a:pt x="1576074" y="0"/>
                </a:moveTo>
                <a:lnTo>
                  <a:pt x="1169801" y="2518087"/>
                </a:lnTo>
                <a:lnTo>
                  <a:pt x="0" y="995677"/>
                </a:ln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201D4E9-515A-454A-9EAC-0F035C76A24E}"/>
              </a:ext>
            </a:extLst>
          </p:cNvPr>
          <p:cNvSpPr/>
          <p:nvPr/>
        </p:nvSpPr>
        <p:spPr>
          <a:xfrm>
            <a:off x="1912880" y="5262418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زاويتان حادّتان في مثلث قائم الزاوية 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915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5808 0.2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1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4075 0.318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/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52" grpId="0" animBg="1"/>
      <p:bldP spid="53" grpId="0"/>
      <p:bldP spid="54" grpId="0"/>
      <p:bldP spid="55" grpId="0"/>
      <p:bldP spid="48" grpId="0" animBg="1"/>
      <p:bldP spid="48" grpId="1" animBg="1"/>
      <p:bldP spid="56" grpId="0"/>
      <p:bldP spid="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5478D-5007-4062-8561-6A30C4BB2ABE}"/>
              </a:ext>
            </a:extLst>
          </p:cNvPr>
          <p:cNvSpPr/>
          <p:nvPr/>
        </p:nvSpPr>
        <p:spPr>
          <a:xfrm>
            <a:off x="7231228" y="5411300"/>
            <a:ext cx="231398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 </a:t>
            </a:r>
            <a:r>
              <a: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 أ ب = 86 °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28FD173-88F6-49E6-A21F-C4A23FDE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79706"/>
            <a:ext cx="3080416" cy="19865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FBB6DFE-1981-4C7E-81E5-6ECD705F8AB0}"/>
              </a:ext>
            </a:extLst>
          </p:cNvPr>
          <p:cNvGrpSpPr/>
          <p:nvPr/>
        </p:nvGrpSpPr>
        <p:grpSpPr>
          <a:xfrm>
            <a:off x="923732" y="311556"/>
            <a:ext cx="8985372" cy="1754326"/>
            <a:chOff x="1453308" y="283563"/>
            <a:chExt cx="8300328" cy="1754326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9D0F3DD-DD0B-41F6-85F1-C89F11D00891}"/>
                </a:ext>
              </a:extLst>
            </p:cNvPr>
            <p:cNvSpPr/>
            <p:nvPr/>
          </p:nvSpPr>
          <p:spPr>
            <a:xfrm>
              <a:off x="1453308" y="283563"/>
              <a:ext cx="8300328" cy="17543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الشكل الآتي، إذا كانت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 ز س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 ب س، وكان  أ س منصفًا لـِ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ز س ب، ق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أ ز س = ٨٨ °،  ق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ز س أ = ٤٩ °،  </a:t>
              </a:r>
            </a:p>
            <a:p>
              <a:pPr algn="r" rtl="1"/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فأوجد ق </a:t>
              </a:r>
              <a:r>
                <a:rPr 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⦣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ز أ ب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 ووضّح إجابتك.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E64B3F76-4EEA-4B8C-9162-092514C7D703}"/>
                </a:ext>
              </a:extLst>
            </p:cNvPr>
            <p:cNvCxnSpPr/>
            <p:nvPr/>
          </p:nvCxnSpPr>
          <p:spPr>
            <a:xfrm flipH="1">
              <a:off x="2774103" y="350479"/>
              <a:ext cx="5351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43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84462F-06E0-4C8F-A222-D5ABAB1E9DE9}"/>
              </a:ext>
            </a:extLst>
          </p:cNvPr>
          <p:cNvGrpSpPr/>
          <p:nvPr/>
        </p:nvGrpSpPr>
        <p:grpSpPr>
          <a:xfrm>
            <a:off x="0" y="1765850"/>
            <a:ext cx="12192000" cy="3091827"/>
            <a:chOff x="0" y="3282678"/>
            <a:chExt cx="12192000" cy="309182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CCA09BB-C6FC-4A0C-B1E2-BE160C70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82678"/>
              <a:ext cx="12192000" cy="309182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E3B6CFF-5BB8-4FD2-B4B3-30F96B81FCB4}"/>
                </a:ext>
              </a:extLst>
            </p:cNvPr>
            <p:cNvSpPr/>
            <p:nvPr/>
          </p:nvSpPr>
          <p:spPr>
            <a:xfrm>
              <a:off x="9172347" y="3313458"/>
              <a:ext cx="28454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نظرية 5 – 3 </a:t>
              </a:r>
              <a:endParaRPr lang="en-US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D91AA5-BB45-4DA4-969D-AE164D7F3382}"/>
                </a:ext>
              </a:extLst>
            </p:cNvPr>
            <p:cNvSpPr/>
            <p:nvPr/>
          </p:nvSpPr>
          <p:spPr>
            <a:xfrm>
              <a:off x="4277398" y="3535931"/>
              <a:ext cx="4487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نظرية الزاوية الثالثة</a:t>
              </a:r>
              <a:endParaRPr lang="en-US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33DDCF-5880-4E87-8F82-CDD9C3271245}"/>
              </a:ext>
            </a:extLst>
          </p:cNvPr>
          <p:cNvSpPr/>
          <p:nvPr/>
        </p:nvSpPr>
        <p:spPr>
          <a:xfrm>
            <a:off x="4954555" y="2531041"/>
            <a:ext cx="7128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تطابقت زاويتان في مثلث مع زاويتين في مثلث آخر، فإن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الثالثة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المثلث الأول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تطابق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الثالثة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المثلث الثاني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F112FA-222D-4C7D-80A5-95DBB602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78" y="4216417"/>
            <a:ext cx="6737542" cy="504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3BFA04-8DBD-4C2F-A193-5C3E25571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8" y="2856574"/>
            <a:ext cx="3864387" cy="18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3890CE2-097E-44BF-9877-8BC00111DA8B}"/>
              </a:ext>
            </a:extLst>
          </p:cNvPr>
          <p:cNvGrpSpPr/>
          <p:nvPr/>
        </p:nvGrpSpPr>
        <p:grpSpPr>
          <a:xfrm>
            <a:off x="0" y="1164885"/>
            <a:ext cx="12192000" cy="4528230"/>
            <a:chOff x="0" y="1164885"/>
            <a:chExt cx="12192000" cy="452823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F740ED1-4663-458D-8233-4CC29940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64885"/>
              <a:ext cx="12192000" cy="452823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E3B6CFF-5BB8-4FD2-B4B3-30F96B81FCB4}"/>
                </a:ext>
              </a:extLst>
            </p:cNvPr>
            <p:cNvSpPr/>
            <p:nvPr/>
          </p:nvSpPr>
          <p:spPr>
            <a:xfrm>
              <a:off x="9346519" y="1237752"/>
              <a:ext cx="28454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نظرية 5 – 4 </a:t>
              </a:r>
              <a:endParaRPr lang="en-US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D91AA5-BB45-4DA4-969D-AE164D7F3382}"/>
                </a:ext>
              </a:extLst>
            </p:cNvPr>
            <p:cNvSpPr/>
            <p:nvPr/>
          </p:nvSpPr>
          <p:spPr>
            <a:xfrm>
              <a:off x="4226093" y="1427978"/>
              <a:ext cx="4487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خواص تطابق المثلثات</a:t>
              </a:r>
              <a:endParaRPr lang="en-US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33DDCF-5880-4E87-8F82-CDD9C3271245}"/>
              </a:ext>
            </a:extLst>
          </p:cNvPr>
          <p:cNvSpPr/>
          <p:nvPr/>
        </p:nvSpPr>
        <p:spPr>
          <a:xfrm>
            <a:off x="296562" y="2068459"/>
            <a:ext cx="117865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الانعكاس</a:t>
            </a: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أ ب جـ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أ ب جـ </a:t>
            </a:r>
          </a:p>
          <a:p>
            <a:pPr algn="r" rtl="1"/>
            <a:r>
              <a:rPr lang="ar-BH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التماثل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△ أ ب جـ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ه و 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فإن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ه و ل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أ ب جـ </a:t>
            </a:r>
          </a:p>
          <a:p>
            <a:pPr algn="r" rtl="1"/>
            <a:r>
              <a:rPr lang="ar-BH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التعدّي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△ أ ب جـ </a:t>
            </a:r>
            <a:r>
              <a:rPr 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ه و ل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وكان </a:t>
            </a:r>
            <a:r>
              <a:rPr lang="ar-BH" sz="3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ه و ل </a:t>
            </a:r>
            <a:r>
              <a:rPr 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س ص ع 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فإن △ أ ب جـ </a:t>
            </a:r>
            <a:r>
              <a:rPr 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△ س ص ع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650099B-BE3D-496E-9678-D368FF1F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" y="2068459"/>
            <a:ext cx="2835836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3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1104640" y="12888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79" name="Table 38">
            <a:extLst>
              <a:ext uri="{FF2B5EF4-FFF2-40B4-BE49-F238E27FC236}">
                <a16:creationId xmlns="" xmlns:a16="http://schemas.microsoft.com/office/drawing/2014/main" id="{3FF31659-9236-416A-A064-88B733779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98344"/>
              </p:ext>
            </p:extLst>
          </p:nvPr>
        </p:nvGraphicFramePr>
        <p:xfrm>
          <a:off x="2531758" y="2194715"/>
          <a:ext cx="9238588" cy="404996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77403">
                  <a:extLst>
                    <a:ext uri="{9D8B030D-6E8A-4147-A177-3AD203B41FA5}">
                      <a16:colId xmlns="" xmlns:a16="http://schemas.microsoft.com/office/drawing/2014/main" val="3451681525"/>
                    </a:ext>
                  </a:extLst>
                </a:gridCol>
                <a:gridCol w="4761185">
                  <a:extLst>
                    <a:ext uri="{9D8B030D-6E8A-4147-A177-3AD203B41FA5}">
                      <a16:colId xmlns="" xmlns:a16="http://schemas.microsoft.com/office/drawing/2014/main" val="1952958365"/>
                    </a:ext>
                  </a:extLst>
                </a:gridCol>
              </a:tblGrid>
              <a:tr h="672424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العبارات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المبررات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6249593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6793146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91561142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04541712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7228150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1270103"/>
                  </a:ext>
                </a:extLst>
              </a:tr>
            </a:tbl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5FB037F-C04E-40A8-9BF8-5238372F5108}"/>
              </a:ext>
            </a:extLst>
          </p:cNvPr>
          <p:cNvSpPr/>
          <p:nvPr/>
        </p:nvSpPr>
        <p:spPr>
          <a:xfrm>
            <a:off x="8177563" y="4220197"/>
            <a:ext cx="3615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⦣ جـ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⦣ أ، </a:t>
            </a:r>
            <a:r>
              <a:rPr lang="ar-BH" sz="32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1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2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7D10E356-E0BA-4FA0-8A38-80AE7B1B0A4B}"/>
              </a:ext>
            </a:extLst>
          </p:cNvPr>
          <p:cNvSpPr/>
          <p:nvPr/>
        </p:nvSpPr>
        <p:spPr>
          <a:xfrm>
            <a:off x="5817569" y="2923932"/>
            <a:ext cx="1492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معطيات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D8348A94-52E4-4D01-B028-EF4BD3085E38}"/>
              </a:ext>
            </a:extLst>
          </p:cNvPr>
          <p:cNvSpPr/>
          <p:nvPr/>
        </p:nvSpPr>
        <p:spPr>
          <a:xfrm>
            <a:off x="3860312" y="3590362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خاصية الانعكاس للتطابق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56FA9C3A-35B1-47A3-821A-DE554BC669E8}"/>
              </a:ext>
            </a:extLst>
          </p:cNvPr>
          <p:cNvSpPr/>
          <p:nvPr/>
        </p:nvSpPr>
        <p:spPr>
          <a:xfrm>
            <a:off x="5828260" y="4227606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معطيات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6E9D14E3-512D-4122-B386-9FCEF6833F0E}"/>
              </a:ext>
            </a:extLst>
          </p:cNvPr>
          <p:cNvSpPr/>
          <p:nvPr/>
        </p:nvSpPr>
        <p:spPr>
          <a:xfrm>
            <a:off x="4513981" y="4903646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نظرية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الزاوية الثالثة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573A1E6-4BC0-43F4-AAD6-F8A675238356}"/>
              </a:ext>
            </a:extLst>
          </p:cNvPr>
          <p:cNvSpPr/>
          <p:nvPr/>
        </p:nvSpPr>
        <p:spPr>
          <a:xfrm>
            <a:off x="9743829" y="4910746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3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F2258D65-51E2-4D51-A34B-8BD65CEED8B3}"/>
              </a:ext>
            </a:extLst>
          </p:cNvPr>
          <p:cNvSpPr/>
          <p:nvPr/>
        </p:nvSpPr>
        <p:spPr>
          <a:xfrm>
            <a:off x="3743328" y="5580779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تعريف المضلعات المتطابقة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3EF0C6E6-9644-4369-BEC2-12C511B62579}"/>
              </a:ext>
            </a:extLst>
          </p:cNvPr>
          <p:cNvSpPr/>
          <p:nvPr/>
        </p:nvSpPr>
        <p:spPr>
          <a:xfrm>
            <a:off x="8648846" y="5587879"/>
            <a:ext cx="3143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△ جـ د ب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أ د ب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70F4732-529E-4C74-B87A-07988EA45E03}"/>
              </a:ext>
            </a:extLst>
          </p:cNvPr>
          <p:cNvGrpSpPr/>
          <p:nvPr/>
        </p:nvGrpSpPr>
        <p:grpSpPr>
          <a:xfrm>
            <a:off x="-15553" y="291967"/>
            <a:ext cx="3274712" cy="1964828"/>
            <a:chOff x="-15553" y="291967"/>
            <a:chExt cx="3274712" cy="1964828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7BA887A-4114-4FFE-997F-2CD16E4B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553" y="291967"/>
              <a:ext cx="3274712" cy="19648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A44D35D-BB86-47FB-91F9-264EFC328461}"/>
                </a:ext>
              </a:extLst>
            </p:cNvPr>
            <p:cNvSpPr/>
            <p:nvPr/>
          </p:nvSpPr>
          <p:spPr>
            <a:xfrm>
              <a:off x="1894910" y="1168108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solidFill>
                    <a:srgbClr val="EA1F9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3200" dirty="0">
                <a:solidFill>
                  <a:srgbClr val="EA1F97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6AEE1AC3-3884-434C-AB9E-FF770C19909B}"/>
                </a:ext>
              </a:extLst>
            </p:cNvPr>
            <p:cNvSpPr/>
            <p:nvPr/>
          </p:nvSpPr>
          <p:spPr>
            <a:xfrm>
              <a:off x="1519976" y="1274381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solidFill>
                    <a:srgbClr val="EA1F9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3200" dirty="0">
                <a:solidFill>
                  <a:srgbClr val="EA1F97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8D8E003E-69E2-40BE-A020-506DC7AACEEB}"/>
                </a:ext>
              </a:extLst>
            </p:cNvPr>
            <p:cNvSpPr/>
            <p:nvPr/>
          </p:nvSpPr>
          <p:spPr>
            <a:xfrm>
              <a:off x="1572450" y="427432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01DC39A-037E-4AEE-8669-81D6E8BA6667}"/>
                </a:ext>
              </a:extLst>
            </p:cNvPr>
            <p:cNvSpPr/>
            <p:nvPr/>
          </p:nvSpPr>
          <p:spPr>
            <a:xfrm>
              <a:off x="1281111" y="518434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449D6DD-32FC-4F3A-9CC7-D6A23A435772}"/>
              </a:ext>
            </a:extLst>
          </p:cNvPr>
          <p:cNvGrpSpPr/>
          <p:nvPr/>
        </p:nvGrpSpPr>
        <p:grpSpPr>
          <a:xfrm>
            <a:off x="2764718" y="274232"/>
            <a:ext cx="7414034" cy="1569660"/>
            <a:chOff x="2764718" y="274232"/>
            <a:chExt cx="7414034" cy="156966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E4656E7D-0B27-41A0-9945-180AA9622526}"/>
                </a:ext>
              </a:extLst>
            </p:cNvPr>
            <p:cNvSpPr/>
            <p:nvPr/>
          </p:nvSpPr>
          <p:spPr>
            <a:xfrm>
              <a:off x="2764718" y="274232"/>
              <a:ext cx="7414034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اكتب برهانًا ذا عمودين </a:t>
              </a:r>
            </a:p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المعطيات: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 د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 د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</a:t>
              </a:r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 ب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 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 ⦣ جـ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⦣ أ، </a:t>
              </a:r>
              <a:r>
                <a:rPr lang="ar-BH" sz="3200" dirty="0">
                  <a:solidFill>
                    <a:srgbClr val="EA1F9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⦣ 1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EA1F9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⦣ 2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المطلوب: أثبات أن △ جـ د ب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△ أ د ب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B5D8869-2B5F-4DB9-8671-DC0F0161EA51}"/>
                </a:ext>
              </a:extLst>
            </p:cNvPr>
            <p:cNvCxnSpPr/>
            <p:nvPr/>
          </p:nvCxnSpPr>
          <p:spPr>
            <a:xfrm flipH="1">
              <a:off x="8423986" y="881101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14A713C-DEDB-489E-8A08-25A526F79314}"/>
                </a:ext>
              </a:extLst>
            </p:cNvPr>
            <p:cNvCxnSpPr/>
            <p:nvPr/>
          </p:nvCxnSpPr>
          <p:spPr>
            <a:xfrm flipH="1">
              <a:off x="7554409" y="859585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B86AB30-2DFA-4D7F-9B01-2589FF0A0BBE}"/>
                </a:ext>
              </a:extLst>
            </p:cNvPr>
            <p:cNvCxnSpPr/>
            <p:nvPr/>
          </p:nvCxnSpPr>
          <p:spPr>
            <a:xfrm flipH="1">
              <a:off x="6965577" y="859587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7C57657F-93DF-46E1-8DF4-F5F5ED82B84B}"/>
                </a:ext>
              </a:extLst>
            </p:cNvPr>
            <p:cNvCxnSpPr/>
            <p:nvPr/>
          </p:nvCxnSpPr>
          <p:spPr>
            <a:xfrm flipH="1">
              <a:off x="6096000" y="838071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422C61C-8F55-46CE-BEB4-E3F935EB3BEA}"/>
              </a:ext>
            </a:extLst>
          </p:cNvPr>
          <p:cNvGrpSpPr/>
          <p:nvPr/>
        </p:nvGrpSpPr>
        <p:grpSpPr>
          <a:xfrm>
            <a:off x="8204161" y="2865101"/>
            <a:ext cx="3546164" cy="584775"/>
            <a:chOff x="8204161" y="2865101"/>
            <a:chExt cx="3546164" cy="584775"/>
          </a:xfrm>
        </p:grpSpPr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B7AFA218-E3BB-45B5-86CB-E9E688CB664B}"/>
                </a:ext>
              </a:extLst>
            </p:cNvPr>
            <p:cNvSpPr/>
            <p:nvPr/>
          </p:nvSpPr>
          <p:spPr>
            <a:xfrm>
              <a:off x="8204161" y="2865101"/>
              <a:ext cx="35461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1)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 د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 د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،  </a:t>
              </a:r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 ب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 ب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9F3DE85-5E30-45A2-9B7F-B8A27541B2F6}"/>
                </a:ext>
              </a:extLst>
            </p:cNvPr>
            <p:cNvCxnSpPr/>
            <p:nvPr/>
          </p:nvCxnSpPr>
          <p:spPr>
            <a:xfrm flipH="1">
              <a:off x="10865972" y="2976694"/>
              <a:ext cx="4080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5FE38CB-324B-4E9A-8F14-3F86D0B8253B}"/>
                </a:ext>
              </a:extLst>
            </p:cNvPr>
            <p:cNvCxnSpPr/>
            <p:nvPr/>
          </p:nvCxnSpPr>
          <p:spPr>
            <a:xfrm flipH="1">
              <a:off x="9996395" y="2955178"/>
              <a:ext cx="40804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25635D3-CD6A-44CC-AB0D-21B2ED7D9AB2}"/>
                </a:ext>
              </a:extLst>
            </p:cNvPr>
            <p:cNvCxnSpPr/>
            <p:nvPr/>
          </p:nvCxnSpPr>
          <p:spPr>
            <a:xfrm flipH="1">
              <a:off x="9224680" y="2955180"/>
              <a:ext cx="40804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8E4BBF9-EDD5-435C-85DA-30E23A344C9B}"/>
                </a:ext>
              </a:extLst>
            </p:cNvPr>
            <p:cNvCxnSpPr/>
            <p:nvPr/>
          </p:nvCxnSpPr>
          <p:spPr>
            <a:xfrm flipH="1">
              <a:off x="8322829" y="2933664"/>
              <a:ext cx="40804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A58BD76-5CF7-4190-9026-9A099D3B0372}"/>
              </a:ext>
            </a:extLst>
          </p:cNvPr>
          <p:cNvGrpSpPr/>
          <p:nvPr/>
        </p:nvGrpSpPr>
        <p:grpSpPr>
          <a:xfrm>
            <a:off x="9833597" y="3553060"/>
            <a:ext cx="1936749" cy="584775"/>
            <a:chOff x="9833597" y="3553060"/>
            <a:chExt cx="1936749" cy="584775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6CF94068-76DA-4AA6-BC49-B966CE90C927}"/>
                </a:ext>
              </a:extLst>
            </p:cNvPr>
            <p:cNvSpPr/>
            <p:nvPr/>
          </p:nvSpPr>
          <p:spPr>
            <a:xfrm>
              <a:off x="9833597" y="3553060"/>
              <a:ext cx="19367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2)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 ب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 ب</a:t>
              </a:r>
              <a:endPara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397ACF9F-B9F3-4B2E-A2C2-D87CF9AE008F}"/>
                </a:ext>
              </a:extLst>
            </p:cNvPr>
            <p:cNvCxnSpPr/>
            <p:nvPr/>
          </p:nvCxnSpPr>
          <p:spPr>
            <a:xfrm flipH="1">
              <a:off x="10876730" y="3721120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9FBC78F-BEC9-4B1A-9908-6C5D38A00985}"/>
                </a:ext>
              </a:extLst>
            </p:cNvPr>
            <p:cNvCxnSpPr/>
            <p:nvPr/>
          </p:nvCxnSpPr>
          <p:spPr>
            <a:xfrm flipH="1">
              <a:off x="9964121" y="3699604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77FFE7F-B2DB-4E13-8229-3560BFAD6D9E}"/>
              </a:ext>
            </a:extLst>
          </p:cNvPr>
          <p:cNvSpPr/>
          <p:nvPr/>
        </p:nvSpPr>
        <p:spPr>
          <a:xfrm>
            <a:off x="134824" y="2257836"/>
            <a:ext cx="2252700" cy="304698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مثلثان متطابقين إذا كانت جميع الأزواج الستّة من</a:t>
            </a:r>
          </a:p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عناصرهما المتناظرة متطابقة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53084DD-F255-4C17-BB76-93679D7C4009}"/>
              </a:ext>
            </a:extLst>
          </p:cNvPr>
          <p:cNvSpPr/>
          <p:nvPr/>
        </p:nvSpPr>
        <p:spPr>
          <a:xfrm>
            <a:off x="94662" y="2220182"/>
            <a:ext cx="2252700" cy="304698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ويمكن إثبات أن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مثلثين متطابقان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عددٍ أقّل من الأزواج. </a:t>
            </a:r>
            <a:r>
              <a:rPr lang="ar-BH" sz="3200" dirty="0">
                <a:highlight>
                  <a:srgbClr val="00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وهذا ما سندرسه في دروس لاحقة</a:t>
            </a:r>
            <a:endParaRPr lang="en-US" sz="3200" dirty="0">
              <a:highlight>
                <a:srgbClr val="00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82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4" grpId="0"/>
      <p:bldP spid="86" grpId="0"/>
      <p:bldP spid="87" grpId="0"/>
      <p:bldP spid="88" grpId="0"/>
      <p:bldP spid="89" grpId="0"/>
      <p:bldP spid="90" grpId="0"/>
      <p:bldP spid="20" grpId="0" animBg="1"/>
      <p:bldP spid="20" grpId="1" animBg="1"/>
      <p:bldP spid="46" grpId="0" animBg="1"/>
      <p:bldP spid="4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E5D6F1-3E81-4B52-9437-6062337E23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403367">
            <a:off x="-226232" y="688516"/>
            <a:ext cx="4187757" cy="17520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C401D92-1E91-45E3-BCF6-334413C0D8A6}"/>
              </a:ext>
            </a:extLst>
          </p:cNvPr>
          <p:cNvGrpSpPr/>
          <p:nvPr/>
        </p:nvGrpSpPr>
        <p:grpSpPr>
          <a:xfrm>
            <a:off x="2388197" y="274232"/>
            <a:ext cx="7414034" cy="2062103"/>
            <a:chOff x="2764718" y="274232"/>
            <a:chExt cx="7414034" cy="2062103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D59CC76-D704-4EBD-A26A-5290F32F7673}"/>
                </a:ext>
              </a:extLst>
            </p:cNvPr>
            <p:cNvSpPr/>
            <p:nvPr/>
          </p:nvSpPr>
          <p:spPr>
            <a:xfrm>
              <a:off x="2764718" y="274232"/>
              <a:ext cx="7414034" cy="206210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اكتب برهانًا ذا عمودين </a:t>
              </a:r>
            </a:p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المعطيات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⦣ جـ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⦣ ب ،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 ك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 م</a:t>
              </a:r>
            </a:p>
            <a:p>
              <a:pPr algn="r" rtl="1"/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جـ ل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 ل ، ل ينصف ك م</a:t>
              </a:r>
            </a:p>
            <a:p>
              <a:pPr algn="r" rtl="1"/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المطلوب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: أثبات أن △ جـ ل ك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△ ب ل م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22CC932A-D331-463B-AFEB-EA70CDA76D87}"/>
                </a:ext>
              </a:extLst>
            </p:cNvPr>
            <p:cNvCxnSpPr/>
            <p:nvPr/>
          </p:nvCxnSpPr>
          <p:spPr>
            <a:xfrm flipH="1">
              <a:off x="6524510" y="859587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6438143-0FFC-4D9D-92CB-B404E5153675}"/>
                </a:ext>
              </a:extLst>
            </p:cNvPr>
            <p:cNvCxnSpPr/>
            <p:nvPr/>
          </p:nvCxnSpPr>
          <p:spPr>
            <a:xfrm flipH="1">
              <a:off x="5654933" y="838071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CC20D7E-56D0-4EF0-B769-76E751BAA5C0}"/>
                </a:ext>
              </a:extLst>
            </p:cNvPr>
            <p:cNvCxnSpPr/>
            <p:nvPr/>
          </p:nvCxnSpPr>
          <p:spPr>
            <a:xfrm flipH="1">
              <a:off x="8453518" y="1386711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E3AD19B-6447-4FAC-BF9C-40CDEDBE9B07}"/>
                </a:ext>
              </a:extLst>
            </p:cNvPr>
            <p:cNvCxnSpPr/>
            <p:nvPr/>
          </p:nvCxnSpPr>
          <p:spPr>
            <a:xfrm flipH="1">
              <a:off x="7508635" y="1365195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2C66D1F-EA51-4FA9-8D52-837273271D80}"/>
                </a:ext>
              </a:extLst>
            </p:cNvPr>
            <p:cNvCxnSpPr/>
            <p:nvPr/>
          </p:nvCxnSpPr>
          <p:spPr>
            <a:xfrm flipH="1">
              <a:off x="5633417" y="1348653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38">
            <a:extLst>
              <a:ext uri="{FF2B5EF4-FFF2-40B4-BE49-F238E27FC236}">
                <a16:creationId xmlns="" xmlns:a16="http://schemas.microsoft.com/office/drawing/2014/main" id="{E7F0055C-8185-43AC-8BD6-CD3619E1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28454"/>
              </p:ext>
            </p:extLst>
          </p:nvPr>
        </p:nvGraphicFramePr>
        <p:xfrm>
          <a:off x="1731775" y="2313053"/>
          <a:ext cx="10038571" cy="397084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541982">
                  <a:extLst>
                    <a:ext uri="{9D8B030D-6E8A-4147-A177-3AD203B41FA5}">
                      <a16:colId xmlns="" xmlns:a16="http://schemas.microsoft.com/office/drawing/2014/main" val="3451681525"/>
                    </a:ext>
                  </a:extLst>
                </a:gridCol>
                <a:gridCol w="3496589">
                  <a:extLst>
                    <a:ext uri="{9D8B030D-6E8A-4147-A177-3AD203B41FA5}">
                      <a16:colId xmlns="" xmlns:a16="http://schemas.microsoft.com/office/drawing/2014/main" val="1952958365"/>
                    </a:ext>
                  </a:extLst>
                </a:gridCol>
              </a:tblGrid>
              <a:tr h="659286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العبارات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المبررات</a:t>
                      </a:r>
                      <a:endParaRPr lang="en-US" sz="3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6249593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6793146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91561142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04541712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7228150"/>
                  </a:ext>
                </a:extLst>
              </a:tr>
              <a:tr h="662311">
                <a:tc>
                  <a:txBody>
                    <a:bodyPr/>
                    <a:lstStyle/>
                    <a:p>
                      <a:pPr algn="r"/>
                      <a:endParaRPr lang="ar-BH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1270103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D155C10-627A-4832-9ED3-E0ABD3A1ED1A}"/>
              </a:ext>
            </a:extLst>
          </p:cNvPr>
          <p:cNvSpPr/>
          <p:nvPr/>
        </p:nvSpPr>
        <p:spPr>
          <a:xfrm>
            <a:off x="9828656" y="4383951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⦣ </a:t>
            </a:r>
            <a:r>
              <a:rPr lang="ar-BH" sz="32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⦣ </a:t>
            </a:r>
            <a:r>
              <a:rPr lang="ar-BH" sz="32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000" dirty="0">
              <a:solidFill>
                <a:srgbClr val="EA1F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DF4ECA6-48F7-4406-A3E0-98FF7A3BB026}"/>
              </a:ext>
            </a:extLst>
          </p:cNvPr>
          <p:cNvSpPr/>
          <p:nvPr/>
        </p:nvSpPr>
        <p:spPr>
          <a:xfrm>
            <a:off x="3805873" y="3042270"/>
            <a:ext cx="1492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معطيات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6D65F2C-F761-45A6-8CB1-279B02AA93E1}"/>
              </a:ext>
            </a:extLst>
          </p:cNvPr>
          <p:cNvSpPr/>
          <p:nvPr/>
        </p:nvSpPr>
        <p:spPr>
          <a:xfrm>
            <a:off x="1624195" y="3708700"/>
            <a:ext cx="3700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تنصيف قطعة مستقيمة</a:t>
            </a:r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8BACACF-340C-4B93-B42A-E1B16C2CB800}"/>
              </a:ext>
            </a:extLst>
          </p:cNvPr>
          <p:cNvSpPr/>
          <p:nvPr/>
        </p:nvSpPr>
        <p:spPr>
          <a:xfrm>
            <a:off x="1928226" y="4345944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نظرية الزوايا المتقابلة بالرأس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CF2FFAD-4460-4A68-84F1-4773BC8C0FF2}"/>
              </a:ext>
            </a:extLst>
          </p:cNvPr>
          <p:cNvSpPr/>
          <p:nvPr/>
        </p:nvSpPr>
        <p:spPr>
          <a:xfrm>
            <a:off x="2502285" y="5021984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نظرية الزاوية الثالثة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5616798-F1E1-46C5-9F56-A4D49885532F}"/>
              </a:ext>
            </a:extLst>
          </p:cNvPr>
          <p:cNvSpPr/>
          <p:nvPr/>
        </p:nvSpPr>
        <p:spPr>
          <a:xfrm>
            <a:off x="9743829" y="5029084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4)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3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⦣ 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820447F-7A1C-40F0-9BE8-12902D3F657D}"/>
              </a:ext>
            </a:extLst>
          </p:cNvPr>
          <p:cNvSpPr/>
          <p:nvPr/>
        </p:nvSpPr>
        <p:spPr>
          <a:xfrm>
            <a:off x="1731632" y="5699117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تعريف المضلعات المتطابقة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BA0420E-4091-45C0-90BE-C8C9E89B863E}"/>
              </a:ext>
            </a:extLst>
          </p:cNvPr>
          <p:cNvSpPr/>
          <p:nvPr/>
        </p:nvSpPr>
        <p:spPr>
          <a:xfrm>
            <a:off x="8432440" y="5706217"/>
            <a:ext cx="336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5) △ جـ ل ك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ب ل م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2AB03F-976E-4344-A585-9BFBD662CD6D}"/>
              </a:ext>
            </a:extLst>
          </p:cNvPr>
          <p:cNvGrpSpPr/>
          <p:nvPr/>
        </p:nvGrpSpPr>
        <p:grpSpPr>
          <a:xfrm>
            <a:off x="5278413" y="3016973"/>
            <a:ext cx="6514244" cy="584775"/>
            <a:chOff x="5236083" y="2865101"/>
            <a:chExt cx="6514244" cy="584775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C63911-A4E0-45EF-9C3D-0FB512902BBF}"/>
                </a:ext>
              </a:extLst>
            </p:cNvPr>
            <p:cNvSpPr/>
            <p:nvPr/>
          </p:nvSpPr>
          <p:spPr>
            <a:xfrm>
              <a:off x="5236083" y="2865101"/>
              <a:ext cx="65142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1) 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⦣ جـ </a:t>
              </a:r>
              <a:r>
                <a: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⦣ ب </a:t>
              </a:r>
              <a:r>
                <a:rPr lang="ar-BH" sz="28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جـ ك </a:t>
              </a:r>
              <a:r>
                <a: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 م ، جـ ل </a:t>
              </a:r>
              <a:r>
                <a: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 ل ، ل ينصف ك م  </a:t>
              </a:r>
              <a:endParaRPr lang="ar-BH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D3E426E2-FC1C-43A3-8532-620743DD2194}"/>
                </a:ext>
              </a:extLst>
            </p:cNvPr>
            <p:cNvCxnSpPr/>
            <p:nvPr/>
          </p:nvCxnSpPr>
          <p:spPr>
            <a:xfrm flipH="1">
              <a:off x="9230796" y="2976694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7B6E551C-E7AF-4A7B-93BF-8D22385E8602}"/>
                </a:ext>
              </a:extLst>
            </p:cNvPr>
            <p:cNvCxnSpPr/>
            <p:nvPr/>
          </p:nvCxnSpPr>
          <p:spPr>
            <a:xfrm flipH="1">
              <a:off x="8361219" y="2955178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000DBD8A-AA60-4D73-8017-E4C01E109EA5}"/>
                </a:ext>
              </a:extLst>
            </p:cNvPr>
            <p:cNvCxnSpPr/>
            <p:nvPr/>
          </p:nvCxnSpPr>
          <p:spPr>
            <a:xfrm flipH="1">
              <a:off x="7793904" y="2955180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02D01315-5F24-4DAB-A9A0-63C09A714679}"/>
                </a:ext>
              </a:extLst>
            </p:cNvPr>
            <p:cNvCxnSpPr/>
            <p:nvPr/>
          </p:nvCxnSpPr>
          <p:spPr>
            <a:xfrm flipH="1">
              <a:off x="6924327" y="2933664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0566C059-9A85-4DD4-BA88-4748B66DFAC9}"/>
                </a:ext>
              </a:extLst>
            </p:cNvPr>
            <p:cNvCxnSpPr/>
            <p:nvPr/>
          </p:nvCxnSpPr>
          <p:spPr>
            <a:xfrm flipH="1">
              <a:off x="5310681" y="2953269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E56EC48-5A53-44CC-BA46-60A512C191F7}"/>
              </a:ext>
            </a:extLst>
          </p:cNvPr>
          <p:cNvGrpSpPr/>
          <p:nvPr/>
        </p:nvGrpSpPr>
        <p:grpSpPr>
          <a:xfrm>
            <a:off x="9756653" y="3671398"/>
            <a:ext cx="2013693" cy="584775"/>
            <a:chOff x="9756653" y="3553060"/>
            <a:chExt cx="2013693" cy="584775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B34814C7-E396-49CC-9594-A153CED23B68}"/>
                </a:ext>
              </a:extLst>
            </p:cNvPr>
            <p:cNvSpPr/>
            <p:nvPr/>
          </p:nvSpPr>
          <p:spPr>
            <a:xfrm>
              <a:off x="9756653" y="3553060"/>
              <a:ext cx="20136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2)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 ك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 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 م 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82421DD0-47F2-4B2B-96B0-8BDAE78AD741}"/>
                </a:ext>
              </a:extLst>
            </p:cNvPr>
            <p:cNvCxnSpPr/>
            <p:nvPr/>
          </p:nvCxnSpPr>
          <p:spPr>
            <a:xfrm flipH="1">
              <a:off x="9953364" y="3656572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768FA3FA-067B-4495-80D5-2BB47397D7EF}"/>
                </a:ext>
              </a:extLst>
            </p:cNvPr>
            <p:cNvCxnSpPr/>
            <p:nvPr/>
          </p:nvCxnSpPr>
          <p:spPr>
            <a:xfrm flipH="1">
              <a:off x="10929818" y="3667329"/>
              <a:ext cx="4080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F8EF99D-0F50-474D-A45C-88B213AF0391}"/>
              </a:ext>
            </a:extLst>
          </p:cNvPr>
          <p:cNvSpPr/>
          <p:nvPr/>
        </p:nvSpPr>
        <p:spPr>
          <a:xfrm>
            <a:off x="1917507" y="1012021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>
              <a:solidFill>
                <a:srgbClr val="EA1F97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CEF89421-6823-4DB7-8DBF-D3D3EE8C6B30}"/>
              </a:ext>
            </a:extLst>
          </p:cNvPr>
          <p:cNvSpPr/>
          <p:nvPr/>
        </p:nvSpPr>
        <p:spPr>
          <a:xfrm>
            <a:off x="1488095" y="1575280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rgbClr val="EA1F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400" dirty="0">
              <a:solidFill>
                <a:srgbClr val="EA1F97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D311034-FE57-4484-8BBC-B3E224AD2150}"/>
              </a:ext>
            </a:extLst>
          </p:cNvPr>
          <p:cNvSpPr/>
          <p:nvPr/>
        </p:nvSpPr>
        <p:spPr>
          <a:xfrm>
            <a:off x="2211231" y="422037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10401CE3-3533-40F0-ADF0-B38D67EE55A1}"/>
              </a:ext>
            </a:extLst>
          </p:cNvPr>
          <p:cNvSpPr/>
          <p:nvPr/>
        </p:nvSpPr>
        <p:spPr>
          <a:xfrm>
            <a:off x="1192671" y="2163294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185، 186، 187، 188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300984" y="877824"/>
            <a:ext cx="5138928" cy="5102352"/>
            <a:chOff x="3776472" y="321165"/>
            <a:chExt cx="5138928" cy="5102352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080670" y="1662973"/>
              <a:ext cx="4238661" cy="195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1158949" y="2767280"/>
            <a:ext cx="10103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تسمية العناصر المتناظرة في المضلعات المتطابقة واستعمالها.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إثبات تطابق مثلثين باستعمال تعريف التطابق.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44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168469-AAE3-4612-9086-BFCCFE827C0C}"/>
              </a:ext>
            </a:extLst>
          </p:cNvPr>
          <p:cNvSpPr txBox="1"/>
          <p:nvPr/>
        </p:nvSpPr>
        <p:spPr>
          <a:xfrm>
            <a:off x="8825024" y="6536217"/>
            <a:ext cx="2208028" cy="307777"/>
          </a:xfrm>
          <a:prstGeom prst="rect">
            <a:avLst/>
          </a:prstGeom>
          <a:gradFill flip="none" rotWithShape="1">
            <a:gsLst>
              <a:gs pos="0">
                <a:srgbClr val="E5E5E5"/>
              </a:gs>
              <a:gs pos="100000">
                <a:srgbClr val="F4F4F4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58949" y="6321694"/>
            <a:ext cx="11033051" cy="177947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=""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=""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569" y="445720"/>
            <a:ext cx="5816451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just"/>
            <a:r>
              <a:rPr lang="ar-BH" dirty="0"/>
              <a:t>تقوم عدّة مصانع بصنع مسجّلات سيارات بواجهات متحركة لحمايتها من السرقة. علمًا بأن شكل هذه الواجهات وأبعادها </a:t>
            </a:r>
            <a:r>
              <a:rPr lang="ar-BH" dirty="0">
                <a:solidFill>
                  <a:srgbClr val="FF0000"/>
                </a:solidFill>
              </a:rPr>
              <a:t>تطابق</a:t>
            </a:r>
            <a:r>
              <a:rPr lang="ar-BH" dirty="0"/>
              <a:t> تمامًا شكل المكان الذي ستُثبّت فيه وأبعاده، وذلك لتثبيتها في لوحة أجهزة السيارة بدقة.</a:t>
            </a:r>
          </a:p>
        </p:txBody>
      </p:sp>
      <p:sp>
        <p:nvSpPr>
          <p:cNvPr id="53" name="Text Box 87">
            <a:extLst>
              <a:ext uri="{FF2B5EF4-FFF2-40B4-BE49-F238E27FC236}">
                <a16:creationId xmlns="" xmlns:a16="http://schemas.microsoft.com/office/drawing/2014/main" id="{A0BF861E-71AF-4F20-8E69-B86FF97F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" y="3761736"/>
            <a:ext cx="569858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إذا لم تكن مطابقة للمكان فإن الواجهة لن تثبُّت تمامًا، تاركةً فجوات صغيرة أو لن تثبُّت بتاتًا.</a:t>
            </a:r>
            <a:endParaRPr lang="ar-SA" dirty="0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5F85FF-5228-4D1B-BF22-6D14FB9A29D6}"/>
              </a:ext>
            </a:extLst>
          </p:cNvPr>
          <p:cNvSpPr/>
          <p:nvPr/>
        </p:nvSpPr>
        <p:spPr>
          <a:xfrm>
            <a:off x="5269994" y="3761736"/>
            <a:ext cx="6278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يجب أن يكون شكل وحجم الواجهة الأماميّة مطابقة تمامًا للمكان الذي ستُثبّت فيه؟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25F629-2F43-4058-B243-3476275AA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4" y="490166"/>
            <a:ext cx="3758125" cy="29084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70418AA-6E81-457E-A5F6-4BD20FA55ABA}"/>
              </a:ext>
            </a:extLst>
          </p:cNvPr>
          <p:cNvSpPr/>
          <p:nvPr/>
        </p:nvSpPr>
        <p:spPr>
          <a:xfrm rot="20557283">
            <a:off x="2380101" y="2873628"/>
            <a:ext cx="182880" cy="1828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A10997D-EC54-48FB-BA9A-53E04D940D0A}"/>
              </a:ext>
            </a:extLst>
          </p:cNvPr>
          <p:cNvSpPr/>
          <p:nvPr/>
        </p:nvSpPr>
        <p:spPr>
          <a:xfrm>
            <a:off x="507123" y="4757796"/>
            <a:ext cx="11177751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هناك عبارات تطابق أخرى للمثلثين أعلاه. وسوف تتم كتابة عبارة تطابق المضلعات بحيث تظهر الرؤوس المتناظرة بالترتيب نفسه.</a:t>
            </a:r>
            <a:endParaRPr lang="en-US" sz="3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214D37D-211E-494E-A77B-4F40DB02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000" y="5304835"/>
            <a:ext cx="2565550" cy="11222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AE93D85-F64E-438E-B83B-568A6FD9553D}"/>
              </a:ext>
            </a:extLst>
          </p:cNvPr>
          <p:cNvGrpSpPr/>
          <p:nvPr/>
        </p:nvGrpSpPr>
        <p:grpSpPr>
          <a:xfrm>
            <a:off x="38827" y="0"/>
            <a:ext cx="12114344" cy="4757796"/>
            <a:chOff x="38827" y="0"/>
            <a:chExt cx="12114344" cy="4757796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51E7D931-80EF-4383-9DCF-8E549F955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7"/>
            <a:stretch/>
          </p:blipFill>
          <p:spPr>
            <a:xfrm>
              <a:off x="38827" y="0"/>
              <a:ext cx="12114344" cy="475779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B317143A-4361-4C50-B586-FEEC6D26D662}"/>
                </a:ext>
              </a:extLst>
            </p:cNvPr>
            <p:cNvSpPr/>
            <p:nvPr/>
          </p:nvSpPr>
          <p:spPr>
            <a:xfrm>
              <a:off x="9950147" y="3853654"/>
              <a:ext cx="780983" cy="584775"/>
            </a:xfrm>
            <a:prstGeom prst="rect">
              <a:avLst/>
            </a:prstGeom>
            <a:solidFill>
              <a:srgbClr val="EEF9FE"/>
            </a:solidFill>
          </p:spPr>
          <p:txBody>
            <a:bodyPr wrap="none">
              <a:spAutoFit/>
            </a:bodyPr>
            <a:lstStyle/>
            <a:p>
              <a:r>
                <a:rPr lang="ar-BH" sz="3200" dirty="0">
                  <a:solidFill>
                    <a:srgbClr val="444549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عبارة</a:t>
              </a:r>
              <a:endParaRPr lang="en-US" sz="3200" dirty="0">
                <a:solidFill>
                  <a:srgbClr val="4445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7682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=""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696" y="140066"/>
            <a:ext cx="6120574" cy="6134610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=""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33697" y="920022"/>
            <a:ext cx="6070508" cy="53546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  △</a:t>
            </a:r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≅  △</a:t>
            </a:r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</a:t>
            </a:r>
          </a:p>
          <a:p>
            <a:pPr marR="0" algn="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فهذا  يعني أن:</a:t>
            </a: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≅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≅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≅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</a:p>
          <a:p>
            <a:pPr lvl="1" algn="r" rtl="1">
              <a:buClr>
                <a:schemeClr val="tx1"/>
              </a:buClr>
            </a:pP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≅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28700" lvl="1" indent="-571500"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algn="r" rtl="1">
              <a:spcBef>
                <a:spcPts val="0"/>
              </a:spcBef>
              <a:spcAft>
                <a:spcPts val="0"/>
              </a:spcAft>
            </a:pP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97402" y="140066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=""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83" y="260357"/>
            <a:ext cx="3505680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التطابق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="" xmlns:a16="http://schemas.microsoft.com/office/drawing/2014/main" id="{4D0B15D5-E637-40B9-9F50-43DB85DDFBFD}"/>
              </a:ext>
            </a:extLst>
          </p:cNvPr>
          <p:cNvSpPr/>
          <p:nvPr/>
        </p:nvSpPr>
        <p:spPr>
          <a:xfrm>
            <a:off x="8053314" y="2553102"/>
            <a:ext cx="617720" cy="1419808"/>
          </a:xfrm>
          <a:prstGeom prst="leftBrace">
            <a:avLst>
              <a:gd name="adj1" fmla="val 22287"/>
              <a:gd name="adj2" fmla="val 50000"/>
            </a:avLst>
          </a:prstGeom>
          <a:ln w="28575">
            <a:solidFill>
              <a:srgbClr val="211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="" xmlns:a16="http://schemas.microsoft.com/office/drawing/2014/main" id="{E9E7AB6C-CAC1-45F4-AD69-A55BD99BF8DB}"/>
              </a:ext>
            </a:extLst>
          </p:cNvPr>
          <p:cNvSpPr/>
          <p:nvPr/>
        </p:nvSpPr>
        <p:spPr>
          <a:xfrm>
            <a:off x="8053314" y="4752866"/>
            <a:ext cx="617720" cy="1419808"/>
          </a:xfrm>
          <a:prstGeom prst="leftBrace">
            <a:avLst>
              <a:gd name="adj1" fmla="val 22287"/>
              <a:gd name="adj2" fmla="val 50000"/>
            </a:avLst>
          </a:prstGeom>
          <a:ln w="28575">
            <a:solidFill>
              <a:srgbClr val="211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929">
            <a:extLst>
              <a:ext uri="{FF2B5EF4-FFF2-40B4-BE49-F238E27FC236}">
                <a16:creationId xmlns="" xmlns:a16="http://schemas.microsoft.com/office/drawing/2014/main" id="{F2564D10-BFBD-4928-96AA-8E45DE295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714" y="2629845"/>
            <a:ext cx="2222938" cy="12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المتناظرة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Box 3929">
            <a:extLst>
              <a:ext uri="{FF2B5EF4-FFF2-40B4-BE49-F238E27FC236}">
                <a16:creationId xmlns="" xmlns:a16="http://schemas.microsoft.com/office/drawing/2014/main" id="{BF348CD8-DE4C-403E-9083-FD72EDC9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714" y="4800160"/>
            <a:ext cx="2222938" cy="128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المتناظرة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متطابقة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AutoShape 72">
            <a:extLst>
              <a:ext uri="{FF2B5EF4-FFF2-40B4-BE49-F238E27FC236}">
                <a16:creationId xmlns="" xmlns:a16="http://schemas.microsoft.com/office/drawing/2014/main" id="{3BF0490A-899C-44C7-9A6B-2E9B9CAB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546" y="188228"/>
            <a:ext cx="2769168" cy="576263"/>
          </a:xfrm>
          <a:prstGeom prst="wedgeRoundRectCallout">
            <a:avLst>
              <a:gd name="adj1" fmla="val 82767"/>
              <a:gd name="adj2" fmla="val 4413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الحروف مهم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E53248-C851-4F8B-8FC3-E0D2B0337DED}"/>
              </a:ext>
            </a:extLst>
          </p:cNvPr>
          <p:cNvGrpSpPr/>
          <p:nvPr/>
        </p:nvGrpSpPr>
        <p:grpSpPr>
          <a:xfrm>
            <a:off x="2850916" y="884006"/>
            <a:ext cx="2541273" cy="2069004"/>
            <a:chOff x="2826561" y="884006"/>
            <a:chExt cx="2541273" cy="2069004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F750B08A-3A30-48D7-865B-E3E2DA6EE4AB}"/>
                </a:ext>
              </a:extLst>
            </p:cNvPr>
            <p:cNvCxnSpPr/>
            <p:nvPr/>
          </p:nvCxnSpPr>
          <p:spPr>
            <a:xfrm flipH="1">
              <a:off x="3200400" y="1371600"/>
              <a:ext cx="1259633" cy="106369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BCAE5098-5035-4AA2-A32A-FAE7FCC258B3}"/>
                </a:ext>
              </a:extLst>
            </p:cNvPr>
            <p:cNvCxnSpPr/>
            <p:nvPr/>
          </p:nvCxnSpPr>
          <p:spPr>
            <a:xfrm>
              <a:off x="4460033" y="1380931"/>
              <a:ext cx="475861" cy="1172171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7B625610-0CCB-48C0-836B-C731D21E3570}"/>
                </a:ext>
              </a:extLst>
            </p:cNvPr>
            <p:cNvCxnSpPr/>
            <p:nvPr/>
          </p:nvCxnSpPr>
          <p:spPr>
            <a:xfrm flipH="1" flipV="1">
              <a:off x="3200400" y="2435290"/>
              <a:ext cx="1735494" cy="117812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A5C2052-6C08-46C0-8C79-32E6650AE82D}"/>
                </a:ext>
              </a:extLst>
            </p:cNvPr>
            <p:cNvSpPr/>
            <p:nvPr/>
          </p:nvSpPr>
          <p:spPr>
            <a:xfrm>
              <a:off x="4271293" y="884006"/>
              <a:ext cx="2808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endParaRPr lang="en-US" sz="3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AE28F32-BCB5-4194-8098-573099D6FDC1}"/>
                </a:ext>
              </a:extLst>
            </p:cNvPr>
            <p:cNvSpPr/>
            <p:nvPr/>
          </p:nvSpPr>
          <p:spPr>
            <a:xfrm>
              <a:off x="4897834" y="2306679"/>
              <a:ext cx="4700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3A59C9-114E-45E5-8105-C9F0C263B5D5}"/>
                </a:ext>
              </a:extLst>
            </p:cNvPr>
            <p:cNvSpPr/>
            <p:nvPr/>
          </p:nvSpPr>
          <p:spPr>
            <a:xfrm>
              <a:off x="2826561" y="2169642"/>
              <a:ext cx="4395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A1DBB87-1824-43DE-BABC-0C14A2F07B2F}"/>
              </a:ext>
            </a:extLst>
          </p:cNvPr>
          <p:cNvGrpSpPr/>
          <p:nvPr/>
        </p:nvGrpSpPr>
        <p:grpSpPr>
          <a:xfrm flipH="1">
            <a:off x="240086" y="1039924"/>
            <a:ext cx="2486771" cy="2167447"/>
            <a:chOff x="2881063" y="785563"/>
            <a:chExt cx="2486771" cy="216744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6B2A62FB-33E8-4D2B-8A0C-B958059F9414}"/>
                </a:ext>
              </a:extLst>
            </p:cNvPr>
            <p:cNvCxnSpPr/>
            <p:nvPr/>
          </p:nvCxnSpPr>
          <p:spPr>
            <a:xfrm flipH="1">
              <a:off x="3200400" y="1371600"/>
              <a:ext cx="1259633" cy="106369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6AC489F-4FE1-49F3-805E-8DB11EF32549}"/>
                </a:ext>
              </a:extLst>
            </p:cNvPr>
            <p:cNvCxnSpPr/>
            <p:nvPr/>
          </p:nvCxnSpPr>
          <p:spPr>
            <a:xfrm>
              <a:off x="4460033" y="1380931"/>
              <a:ext cx="475861" cy="1172171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483552D-E50C-43B0-A5F4-2CFC0B5E52CE}"/>
                </a:ext>
              </a:extLst>
            </p:cNvPr>
            <p:cNvCxnSpPr/>
            <p:nvPr/>
          </p:nvCxnSpPr>
          <p:spPr>
            <a:xfrm flipH="1" flipV="1">
              <a:off x="3200400" y="2435290"/>
              <a:ext cx="1735494" cy="117812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6F5A158-2E24-4A1B-8FB6-18D5979DB8C3}"/>
                </a:ext>
              </a:extLst>
            </p:cNvPr>
            <p:cNvSpPr/>
            <p:nvPr/>
          </p:nvSpPr>
          <p:spPr>
            <a:xfrm>
              <a:off x="4142905" y="785563"/>
              <a:ext cx="5405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</a:t>
              </a:r>
              <a:endParaRPr lang="en-US" sz="3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91C891F-0324-4EB7-8716-55F482FB16CF}"/>
                </a:ext>
              </a:extLst>
            </p:cNvPr>
            <p:cNvSpPr/>
            <p:nvPr/>
          </p:nvSpPr>
          <p:spPr>
            <a:xfrm>
              <a:off x="4763181" y="2306679"/>
              <a:ext cx="6046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1A1AA3A-7D0C-4FC3-8775-00A5A4E0E417}"/>
                </a:ext>
              </a:extLst>
            </p:cNvPr>
            <p:cNvSpPr/>
            <p:nvPr/>
          </p:nvSpPr>
          <p:spPr>
            <a:xfrm>
              <a:off x="2881063" y="2169642"/>
              <a:ext cx="3850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C1D4CA8-ACC4-4371-931D-2A627C5576E2}"/>
              </a:ext>
            </a:extLst>
          </p:cNvPr>
          <p:cNvCxnSpPr>
            <a:cxnSpLocks/>
          </p:cNvCxnSpPr>
          <p:nvPr/>
        </p:nvCxnSpPr>
        <p:spPr>
          <a:xfrm flipH="1">
            <a:off x="9991737" y="2344003"/>
            <a:ext cx="45990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ADBFE06-FF9C-460C-B045-CF5A11DDAD8F}"/>
              </a:ext>
            </a:extLst>
          </p:cNvPr>
          <p:cNvCxnSpPr>
            <a:cxnSpLocks/>
          </p:cNvCxnSpPr>
          <p:nvPr/>
        </p:nvCxnSpPr>
        <p:spPr>
          <a:xfrm flipH="1">
            <a:off x="8821322" y="2379368"/>
            <a:ext cx="67335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0343383A-66EE-4576-82B6-8F79775301FF}"/>
              </a:ext>
            </a:extLst>
          </p:cNvPr>
          <p:cNvCxnSpPr>
            <a:cxnSpLocks/>
          </p:cNvCxnSpPr>
          <p:nvPr/>
        </p:nvCxnSpPr>
        <p:spPr>
          <a:xfrm flipH="1">
            <a:off x="9982406" y="2876894"/>
            <a:ext cx="4599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54F7EFC-3600-4E37-9545-C04ED7663ABD}"/>
              </a:ext>
            </a:extLst>
          </p:cNvPr>
          <p:cNvCxnSpPr>
            <a:cxnSpLocks/>
          </p:cNvCxnSpPr>
          <p:nvPr/>
        </p:nvCxnSpPr>
        <p:spPr>
          <a:xfrm flipH="1">
            <a:off x="8877308" y="2912259"/>
            <a:ext cx="6733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2708DFD-4000-4698-9FCE-93F22F31D8CE}"/>
              </a:ext>
            </a:extLst>
          </p:cNvPr>
          <p:cNvCxnSpPr>
            <a:cxnSpLocks/>
          </p:cNvCxnSpPr>
          <p:nvPr/>
        </p:nvCxnSpPr>
        <p:spPr>
          <a:xfrm flipH="1">
            <a:off x="9884762" y="3511375"/>
            <a:ext cx="505898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AB1830F-2970-44F7-B3C5-AC520B08597E}"/>
              </a:ext>
            </a:extLst>
          </p:cNvPr>
          <p:cNvCxnSpPr>
            <a:cxnSpLocks/>
          </p:cNvCxnSpPr>
          <p:nvPr/>
        </p:nvCxnSpPr>
        <p:spPr>
          <a:xfrm flipH="1">
            <a:off x="8681358" y="3546740"/>
            <a:ext cx="67335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B7C994-4D32-4CAB-BEEB-482673E4BA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48" y="578544"/>
            <a:ext cx="2694977" cy="1778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5E6F2A-1E69-463F-ABA1-FA9D7B1C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00" y="2488735"/>
            <a:ext cx="2795354" cy="17733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869325" y="274232"/>
            <a:ext cx="717356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بيّن أن المضلعين المجاورين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بتعيين جميع العناصر المتناظرة المتطابقة. ثمّ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عبارة تطابق</a:t>
            </a:r>
            <a:r>
              <a:rPr lang="ar-BH" b="1" dirty="0"/>
              <a:t>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36D9BC4-DAE4-4361-BFD8-E9D96EE0915F}"/>
              </a:ext>
            </a:extLst>
          </p:cNvPr>
          <p:cNvSpPr/>
          <p:nvPr/>
        </p:nvSpPr>
        <p:spPr>
          <a:xfrm>
            <a:off x="9384345" y="1668053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2C5FC5-F3C0-40AE-815A-3E15EE49E87A}"/>
              </a:ext>
            </a:extLst>
          </p:cNvPr>
          <p:cNvSpPr/>
          <p:nvPr/>
        </p:nvSpPr>
        <p:spPr>
          <a:xfrm>
            <a:off x="9768534" y="2276082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B2F3FE8-6206-4937-B524-09D0E9D11CB0}"/>
              </a:ext>
            </a:extLst>
          </p:cNvPr>
          <p:cNvSpPr/>
          <p:nvPr/>
        </p:nvSpPr>
        <p:spPr>
          <a:xfrm>
            <a:off x="4834543" y="1607240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FE8ABBB-DB57-4BAC-A477-C61DD4769DC9}"/>
              </a:ext>
            </a:extLst>
          </p:cNvPr>
          <p:cNvCxnSpPr>
            <a:cxnSpLocks/>
          </p:cNvCxnSpPr>
          <p:nvPr/>
        </p:nvCxnSpPr>
        <p:spPr>
          <a:xfrm>
            <a:off x="8280362" y="1991217"/>
            <a:ext cx="0" cy="2270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ECB266-B8F7-4013-A69E-522D43CDD4EC}"/>
              </a:ext>
            </a:extLst>
          </p:cNvPr>
          <p:cNvSpPr/>
          <p:nvPr/>
        </p:nvSpPr>
        <p:spPr>
          <a:xfrm>
            <a:off x="9796117" y="5103895"/>
            <a:ext cx="1834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التطابق 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30514B9-03E1-4FC7-971D-5CA354BCB65E}"/>
              </a:ext>
            </a:extLst>
          </p:cNvPr>
          <p:cNvSpPr/>
          <p:nvPr/>
        </p:nvSpPr>
        <p:spPr>
          <a:xfrm>
            <a:off x="942392" y="1996750"/>
            <a:ext cx="3340359" cy="3191070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0 w 2621902"/>
              <a:gd name="connsiteY0" fmla="*/ 0 h 4301412"/>
              <a:gd name="connsiteX1" fmla="*/ 2621902 w 2621902"/>
              <a:gd name="connsiteY1" fmla="*/ 4301412 h 4301412"/>
              <a:gd name="connsiteX2" fmla="*/ 699796 w 2621902"/>
              <a:gd name="connsiteY2" fmla="*/ 3088433 h 4301412"/>
              <a:gd name="connsiteX0" fmla="*/ 0 w 2621902"/>
              <a:gd name="connsiteY0" fmla="*/ 0 h 4301412"/>
              <a:gd name="connsiteX1" fmla="*/ 2621902 w 2621902"/>
              <a:gd name="connsiteY1" fmla="*/ 4301412 h 4301412"/>
              <a:gd name="connsiteX2" fmla="*/ 699796 w 2621902"/>
              <a:gd name="connsiteY2" fmla="*/ 3088433 h 4301412"/>
              <a:gd name="connsiteX0" fmla="*/ 0 w 3340359"/>
              <a:gd name="connsiteY0" fmla="*/ 0 h 3191070"/>
              <a:gd name="connsiteX1" fmla="*/ 3340359 w 3340359"/>
              <a:gd name="connsiteY1" fmla="*/ 3191070 h 3191070"/>
              <a:gd name="connsiteX2" fmla="*/ 1418253 w 3340359"/>
              <a:gd name="connsiteY2" fmla="*/ 1978091 h 319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359" h="3191070">
                <a:moveTo>
                  <a:pt x="0" y="0"/>
                </a:moveTo>
                <a:lnTo>
                  <a:pt x="3340359" y="3191070"/>
                </a:lnTo>
                <a:lnTo>
                  <a:pt x="1418253" y="1978091"/>
                </a:ln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891BD4B-8C16-4F87-BE72-F7146B1BD9D6}"/>
              </a:ext>
            </a:extLst>
          </p:cNvPr>
          <p:cNvSpPr/>
          <p:nvPr/>
        </p:nvSpPr>
        <p:spPr>
          <a:xfrm>
            <a:off x="3945704" y="483582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7A87101-1E16-4240-9C49-734C1E49E25A}"/>
              </a:ext>
            </a:extLst>
          </p:cNvPr>
          <p:cNvSpPr/>
          <p:nvPr/>
        </p:nvSpPr>
        <p:spPr>
          <a:xfrm>
            <a:off x="1439660" y="1269246"/>
            <a:ext cx="2843092" cy="3906562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1361501 w 2843092"/>
              <a:gd name="connsiteY0" fmla="*/ 0 h 4419746"/>
              <a:gd name="connsiteX1" fmla="*/ 2843092 w 2843092"/>
              <a:gd name="connsiteY1" fmla="*/ 4419746 h 4419746"/>
              <a:gd name="connsiteX2" fmla="*/ 0 w 2843092"/>
              <a:gd name="connsiteY2" fmla="*/ 2419043 h 4419746"/>
              <a:gd name="connsiteX0" fmla="*/ 1361501 w 2843092"/>
              <a:gd name="connsiteY0" fmla="*/ 0 h 4419746"/>
              <a:gd name="connsiteX1" fmla="*/ 2843092 w 2843092"/>
              <a:gd name="connsiteY1" fmla="*/ 4419746 h 4419746"/>
              <a:gd name="connsiteX2" fmla="*/ 0 w 2843092"/>
              <a:gd name="connsiteY2" fmla="*/ 2419043 h 4419746"/>
              <a:gd name="connsiteX0" fmla="*/ 409779 w 2843092"/>
              <a:gd name="connsiteY0" fmla="*/ 0 h 3906562"/>
              <a:gd name="connsiteX1" fmla="*/ 2843092 w 2843092"/>
              <a:gd name="connsiteY1" fmla="*/ 3906562 h 3906562"/>
              <a:gd name="connsiteX2" fmla="*/ 0 w 2843092"/>
              <a:gd name="connsiteY2" fmla="*/ 1905859 h 390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092" h="3906562">
                <a:moveTo>
                  <a:pt x="409779" y="0"/>
                </a:moveTo>
                <a:lnTo>
                  <a:pt x="2843092" y="3906562"/>
                </a:lnTo>
                <a:lnTo>
                  <a:pt x="0" y="1905859"/>
                </a:ln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DB4202E-2669-4357-8C0C-4AF3365DD6BB}"/>
              </a:ext>
            </a:extLst>
          </p:cNvPr>
          <p:cNvSpPr/>
          <p:nvPr/>
        </p:nvSpPr>
        <p:spPr>
          <a:xfrm>
            <a:off x="394574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B92F2F-5890-44A3-B2B2-E0AB90428F19}"/>
              </a:ext>
            </a:extLst>
          </p:cNvPr>
          <p:cNvSpPr/>
          <p:nvPr/>
        </p:nvSpPr>
        <p:spPr>
          <a:xfrm>
            <a:off x="9768534" y="2855618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A86DEC0-F5A3-4A93-8986-65BCB6FCACE1}"/>
              </a:ext>
            </a:extLst>
          </p:cNvPr>
          <p:cNvSpPr/>
          <p:nvPr/>
        </p:nvSpPr>
        <p:spPr>
          <a:xfrm>
            <a:off x="393221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DFD60C9-87D0-4765-8C81-DDE401EDCD7D}"/>
              </a:ext>
            </a:extLst>
          </p:cNvPr>
          <p:cNvSpPr/>
          <p:nvPr/>
        </p:nvSpPr>
        <p:spPr>
          <a:xfrm>
            <a:off x="9768534" y="3435154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8AF563A-9DDF-4284-A2F7-95E22AE22CC7}"/>
              </a:ext>
            </a:extLst>
          </p:cNvPr>
          <p:cNvSpPr/>
          <p:nvPr/>
        </p:nvSpPr>
        <p:spPr>
          <a:xfrm>
            <a:off x="1004583" y="1980677"/>
            <a:ext cx="3276910" cy="3195131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712529 w 2021998"/>
              <a:gd name="connsiteY0" fmla="*/ 0 h 3075040"/>
              <a:gd name="connsiteX1" fmla="*/ 2021998 w 2021998"/>
              <a:gd name="connsiteY1" fmla="*/ 3075040 h 3075040"/>
              <a:gd name="connsiteX2" fmla="*/ 0 w 2021998"/>
              <a:gd name="connsiteY2" fmla="*/ 2763178 h 3075040"/>
              <a:gd name="connsiteX0" fmla="*/ 271466 w 1580935"/>
              <a:gd name="connsiteY0" fmla="*/ 0 h 3075040"/>
              <a:gd name="connsiteX1" fmla="*/ 1580935 w 1580935"/>
              <a:gd name="connsiteY1" fmla="*/ 3075040 h 3075040"/>
              <a:gd name="connsiteX2" fmla="*/ 0 w 1580935"/>
              <a:gd name="connsiteY2" fmla="*/ 1515291 h 3075040"/>
              <a:gd name="connsiteX0" fmla="*/ 2154054 w 3463523"/>
              <a:gd name="connsiteY0" fmla="*/ 0 h 3075040"/>
              <a:gd name="connsiteX1" fmla="*/ 3463523 w 3463523"/>
              <a:gd name="connsiteY1" fmla="*/ 3075040 h 3075040"/>
              <a:gd name="connsiteX2" fmla="*/ 0 w 3463523"/>
              <a:gd name="connsiteY2" fmla="*/ 1601352 h 3075040"/>
              <a:gd name="connsiteX0" fmla="*/ 271465 w 3463523"/>
              <a:gd name="connsiteY0" fmla="*/ 0 h 3698984"/>
              <a:gd name="connsiteX1" fmla="*/ 3463523 w 3463523"/>
              <a:gd name="connsiteY1" fmla="*/ 3698984 h 3698984"/>
              <a:gd name="connsiteX2" fmla="*/ 0 w 3463523"/>
              <a:gd name="connsiteY2" fmla="*/ 2225296 h 3698984"/>
              <a:gd name="connsiteX0" fmla="*/ 271465 w 3463523"/>
              <a:gd name="connsiteY0" fmla="*/ 0 h 3698984"/>
              <a:gd name="connsiteX1" fmla="*/ 3463523 w 3463523"/>
              <a:gd name="connsiteY1" fmla="*/ 3698984 h 3698984"/>
              <a:gd name="connsiteX2" fmla="*/ 0 w 3463523"/>
              <a:gd name="connsiteY2" fmla="*/ 2225296 h 3698984"/>
              <a:gd name="connsiteX0" fmla="*/ 1521768 w 3463523"/>
              <a:gd name="connsiteY0" fmla="*/ 0 h 3269776"/>
              <a:gd name="connsiteX1" fmla="*/ 3463523 w 3463523"/>
              <a:gd name="connsiteY1" fmla="*/ 3269776 h 3269776"/>
              <a:gd name="connsiteX2" fmla="*/ 0 w 3463523"/>
              <a:gd name="connsiteY2" fmla="*/ 1796088 h 3269776"/>
              <a:gd name="connsiteX0" fmla="*/ 1549760 w 3463523"/>
              <a:gd name="connsiteY0" fmla="*/ 0 h 3204462"/>
              <a:gd name="connsiteX1" fmla="*/ 3463523 w 3463523"/>
              <a:gd name="connsiteY1" fmla="*/ 3204462 h 3204462"/>
              <a:gd name="connsiteX2" fmla="*/ 0 w 3463523"/>
              <a:gd name="connsiteY2" fmla="*/ 1730774 h 3204462"/>
              <a:gd name="connsiteX0" fmla="*/ 1596413 w 3463523"/>
              <a:gd name="connsiteY0" fmla="*/ 0 h 3157809"/>
              <a:gd name="connsiteX1" fmla="*/ 3463523 w 3463523"/>
              <a:gd name="connsiteY1" fmla="*/ 3157809 h 3157809"/>
              <a:gd name="connsiteX2" fmla="*/ 0 w 3463523"/>
              <a:gd name="connsiteY2" fmla="*/ 1684121 h 3157809"/>
              <a:gd name="connsiteX0" fmla="*/ 1540430 w 3463523"/>
              <a:gd name="connsiteY0" fmla="*/ 0 h 3195131"/>
              <a:gd name="connsiteX1" fmla="*/ 3463523 w 3463523"/>
              <a:gd name="connsiteY1" fmla="*/ 3195131 h 3195131"/>
              <a:gd name="connsiteX2" fmla="*/ 0 w 3463523"/>
              <a:gd name="connsiteY2" fmla="*/ 1721443 h 3195131"/>
              <a:gd name="connsiteX0" fmla="*/ 1540430 w 3463523"/>
              <a:gd name="connsiteY0" fmla="*/ 0 h 3195131"/>
              <a:gd name="connsiteX1" fmla="*/ 3463523 w 3463523"/>
              <a:gd name="connsiteY1" fmla="*/ 3195131 h 3195131"/>
              <a:gd name="connsiteX2" fmla="*/ 0 w 3463523"/>
              <a:gd name="connsiteY2" fmla="*/ 1721443 h 3195131"/>
              <a:gd name="connsiteX0" fmla="*/ 1353817 w 3276910"/>
              <a:gd name="connsiteY0" fmla="*/ 0 h 3195131"/>
              <a:gd name="connsiteX1" fmla="*/ 3276910 w 3276910"/>
              <a:gd name="connsiteY1" fmla="*/ 3195131 h 3195131"/>
              <a:gd name="connsiteX2" fmla="*/ 0 w 3276910"/>
              <a:gd name="connsiteY2" fmla="*/ 1964039 h 31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910" h="3195131">
                <a:moveTo>
                  <a:pt x="1353817" y="0"/>
                </a:moveTo>
                <a:lnTo>
                  <a:pt x="3276910" y="3195131"/>
                </a:lnTo>
                <a:lnTo>
                  <a:pt x="0" y="1964039"/>
                </a:ln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58596CA-B8A3-4936-BBE3-64E54B64B1BB}"/>
              </a:ext>
            </a:extLst>
          </p:cNvPr>
          <p:cNvSpPr/>
          <p:nvPr/>
        </p:nvSpPr>
        <p:spPr>
          <a:xfrm>
            <a:off x="394448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5A06C1C-2F8E-44D9-830E-9C37C61D6F1B}"/>
              </a:ext>
            </a:extLst>
          </p:cNvPr>
          <p:cNvGrpSpPr/>
          <p:nvPr/>
        </p:nvGrpSpPr>
        <p:grpSpPr>
          <a:xfrm>
            <a:off x="6773078" y="2276082"/>
            <a:ext cx="1124827" cy="584775"/>
            <a:chOff x="8131503" y="5607576"/>
            <a:chExt cx="1124827" cy="584775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D69BB7B-FEDE-4D67-807A-B450A62718DC}"/>
                </a:ext>
              </a:extLst>
            </p:cNvPr>
            <p:cNvSpPr/>
            <p:nvPr/>
          </p:nvSpPr>
          <p:spPr>
            <a:xfrm>
              <a:off x="8131503" y="5607576"/>
              <a:ext cx="112482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24D8ABF-837E-4BB4-B31D-5664AC29E3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3917" y="5650608"/>
              <a:ext cx="5624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2DE734C-AB5C-4571-98A1-B8CC2A3D3807}"/>
              </a:ext>
            </a:extLst>
          </p:cNvPr>
          <p:cNvSpPr/>
          <p:nvPr/>
        </p:nvSpPr>
        <p:spPr>
          <a:xfrm>
            <a:off x="9841887" y="2305558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C4E7BE3-53B8-4BAA-9410-D7DE70563C3B}"/>
              </a:ext>
            </a:extLst>
          </p:cNvPr>
          <p:cNvCxnSpPr>
            <a:cxnSpLocks/>
          </p:cNvCxnSpPr>
          <p:nvPr/>
        </p:nvCxnSpPr>
        <p:spPr>
          <a:xfrm flipH="1">
            <a:off x="6410565" y="2292614"/>
            <a:ext cx="4648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9D94F67-8877-49DF-BED1-2AD11C4643D0}"/>
              </a:ext>
            </a:extLst>
          </p:cNvPr>
          <p:cNvSpPr/>
          <p:nvPr/>
        </p:nvSpPr>
        <p:spPr>
          <a:xfrm>
            <a:off x="9566325" y="2870697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A21CD90-2B74-4F31-8B9E-24DE70EC6F93}"/>
              </a:ext>
            </a:extLst>
          </p:cNvPr>
          <p:cNvGrpSpPr/>
          <p:nvPr/>
        </p:nvGrpSpPr>
        <p:grpSpPr>
          <a:xfrm>
            <a:off x="6857311" y="2850379"/>
            <a:ext cx="1201489" cy="584775"/>
            <a:chOff x="8131503" y="5607576"/>
            <a:chExt cx="1201489" cy="584775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016EC839-4CC8-4432-8AB1-1CFE2D2FA128}"/>
                </a:ext>
              </a:extLst>
            </p:cNvPr>
            <p:cNvSpPr/>
            <p:nvPr/>
          </p:nvSpPr>
          <p:spPr>
            <a:xfrm>
              <a:off x="8131503" y="5607576"/>
              <a:ext cx="120148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C58A996-D988-4DEE-94B9-DA52EFA71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714" y="5650608"/>
              <a:ext cx="4648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CB06FC3-0235-4F41-91DB-90451B22F2F3}"/>
              </a:ext>
            </a:extLst>
          </p:cNvPr>
          <p:cNvSpPr/>
          <p:nvPr/>
        </p:nvSpPr>
        <p:spPr>
          <a:xfrm>
            <a:off x="9571703" y="2877554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3E035A9-0C49-4FAE-91EC-9DD5D4E3BB03}"/>
              </a:ext>
            </a:extLst>
          </p:cNvPr>
          <p:cNvSpPr/>
          <p:nvPr/>
        </p:nvSpPr>
        <p:spPr>
          <a:xfrm>
            <a:off x="9586770" y="3466352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E351D11-5BA8-4160-8D00-F499A9AC4A86}"/>
              </a:ext>
            </a:extLst>
          </p:cNvPr>
          <p:cNvGrpSpPr/>
          <p:nvPr/>
        </p:nvGrpSpPr>
        <p:grpSpPr>
          <a:xfrm>
            <a:off x="6862942" y="3469921"/>
            <a:ext cx="1124827" cy="584775"/>
            <a:chOff x="8131503" y="5607576"/>
            <a:chExt cx="1124827" cy="584775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BE78F6D-1E97-4B49-86D8-7CA046EF1AAD}"/>
                </a:ext>
              </a:extLst>
            </p:cNvPr>
            <p:cNvSpPr/>
            <p:nvPr/>
          </p:nvSpPr>
          <p:spPr>
            <a:xfrm>
              <a:off x="8131503" y="5607576"/>
              <a:ext cx="112482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E3AB2B41-2F6F-43CA-909D-FCAA10D499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714" y="5650608"/>
              <a:ext cx="4648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759ADA7-F1E8-47AB-9A82-A7C935DBBCC8}"/>
              </a:ext>
            </a:extLst>
          </p:cNvPr>
          <p:cNvSpPr/>
          <p:nvPr/>
        </p:nvSpPr>
        <p:spPr>
          <a:xfrm>
            <a:off x="9588054" y="3464879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81A1006-31EB-40A2-BA42-7835A5944B6C}"/>
              </a:ext>
            </a:extLst>
          </p:cNvPr>
          <p:cNvSpPr/>
          <p:nvPr/>
        </p:nvSpPr>
        <p:spPr>
          <a:xfrm>
            <a:off x="9854611" y="2296040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429D24D-A3EB-4CF1-A60B-C3DCDB1558FD}"/>
              </a:ext>
            </a:extLst>
          </p:cNvPr>
          <p:cNvCxnSpPr>
            <a:cxnSpLocks/>
          </p:cNvCxnSpPr>
          <p:nvPr/>
        </p:nvCxnSpPr>
        <p:spPr>
          <a:xfrm flipH="1">
            <a:off x="6334776" y="2879574"/>
            <a:ext cx="4648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8C339F61-DE02-47DD-B065-CEF2BE4F933D}"/>
              </a:ext>
            </a:extLst>
          </p:cNvPr>
          <p:cNvCxnSpPr>
            <a:cxnSpLocks/>
          </p:cNvCxnSpPr>
          <p:nvPr/>
        </p:nvCxnSpPr>
        <p:spPr>
          <a:xfrm flipH="1">
            <a:off x="6362769" y="3473170"/>
            <a:ext cx="4648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535C0853-41E8-41E1-9E89-A5A5C27C0047}"/>
              </a:ext>
            </a:extLst>
          </p:cNvPr>
          <p:cNvSpPr/>
          <p:nvPr/>
        </p:nvSpPr>
        <p:spPr>
          <a:xfrm>
            <a:off x="6516147" y="5093285"/>
            <a:ext cx="342989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2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5BAD4A-9715-441E-BEB1-8159E2258321}"/>
              </a:ext>
            </a:extLst>
          </p:cNvPr>
          <p:cNvSpPr/>
          <p:nvPr/>
        </p:nvSpPr>
        <p:spPr>
          <a:xfrm>
            <a:off x="3587088" y="4275513"/>
            <a:ext cx="837495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العناصر المتناظرة للمضلعين متطابقة لذلك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فإنَّ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المضلعين متطابقان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96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2819 -0.0932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467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28633 -0.003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9115 -0.0995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497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26771 -0.0136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6407 -0.0030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16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3095 0.1699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12" grpId="0"/>
      <p:bldP spid="15" grpId="0"/>
      <p:bldP spid="14" grpId="0" animBg="1"/>
      <p:bldP spid="14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/>
      <p:bldP spid="24" grpId="0"/>
      <p:bldP spid="24" grpId="1"/>
      <p:bldP spid="25" grpId="0"/>
      <p:bldP spid="26" grpId="0" animBg="1"/>
      <p:bldP spid="26" grpId="1" animBg="1"/>
      <p:bldP spid="27" grpId="0"/>
      <p:bldP spid="27" grpId="1"/>
      <p:bldP spid="35" grpId="0"/>
      <p:bldP spid="35" grpId="1"/>
      <p:bldP spid="37" grpId="0"/>
      <p:bldP spid="37" grpId="1"/>
      <p:bldP spid="41" grpId="0"/>
      <p:bldP spid="41" grpId="1"/>
      <p:bldP spid="42" grpId="0"/>
      <p:bldP spid="42" grpId="1"/>
      <p:bldP spid="46" grpId="0"/>
      <p:bldP spid="46" grpId="1"/>
      <p:bldP spid="53" grpId="0"/>
      <p:bldP spid="53" grpId="1"/>
      <p:bldP spid="5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8924E5-1075-4015-9AD2-4D0002D339A4}"/>
              </a:ext>
            </a:extLst>
          </p:cNvPr>
          <p:cNvGrpSpPr/>
          <p:nvPr/>
        </p:nvGrpSpPr>
        <p:grpSpPr>
          <a:xfrm>
            <a:off x="968588" y="126004"/>
            <a:ext cx="11014749" cy="5773960"/>
            <a:chOff x="0" y="-10130"/>
            <a:chExt cx="5471870" cy="315527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76BB9B-A995-4602-B191-8962BE1D96DF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6FB601D9-E617-477A-84A3-135A9C198D90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B3D418DF-22CF-4E83-A18C-62002DFC5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61D0F383-0CFD-4579-A648-9CE4E8E0250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39">
              <a:extLst>
                <a:ext uri="{FF2B5EF4-FFF2-40B4-BE49-F238E27FC236}">
                  <a16:creationId xmlns="" xmlns:a16="http://schemas.microsoft.com/office/drawing/2014/main" id="{01E55F3D-0B5B-49C6-99F8-C7DCEDB9FCD4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E811272-30F5-4545-8A3C-AAB5D63E214B}"/>
              </a:ext>
            </a:extLst>
          </p:cNvPr>
          <p:cNvSpPr/>
          <p:nvPr/>
        </p:nvSpPr>
        <p:spPr>
          <a:xfrm>
            <a:off x="2869325" y="274232"/>
            <a:ext cx="717356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بيّن أن المضلعين المجاورين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بتعيين جميع العناصر المتناظرة المتطابقة. ثمّ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عبارة تطابق</a:t>
            </a:r>
            <a:r>
              <a:rPr lang="ar-BH" b="1" dirty="0"/>
              <a:t>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36D9BC4-DAE4-4361-BFD8-E9D96EE0915F}"/>
              </a:ext>
            </a:extLst>
          </p:cNvPr>
          <p:cNvSpPr/>
          <p:nvPr/>
        </p:nvSpPr>
        <p:spPr>
          <a:xfrm>
            <a:off x="9384345" y="1668053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E3E709-4E3B-4558-AB26-0BE8A5D4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191" y="236650"/>
            <a:ext cx="3248895" cy="5152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2C5FC5-F3C0-40AE-815A-3E15EE49E87A}"/>
              </a:ext>
            </a:extLst>
          </p:cNvPr>
          <p:cNvSpPr/>
          <p:nvPr/>
        </p:nvSpPr>
        <p:spPr>
          <a:xfrm>
            <a:off x="9768534" y="2276082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B2F3FE8-6206-4937-B524-09D0E9D11CB0}"/>
              </a:ext>
            </a:extLst>
          </p:cNvPr>
          <p:cNvSpPr/>
          <p:nvPr/>
        </p:nvSpPr>
        <p:spPr>
          <a:xfrm>
            <a:off x="4834543" y="1607240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FE8ABBB-DB57-4BAC-A477-C61DD4769DC9}"/>
              </a:ext>
            </a:extLst>
          </p:cNvPr>
          <p:cNvCxnSpPr/>
          <p:nvPr/>
        </p:nvCxnSpPr>
        <p:spPr>
          <a:xfrm>
            <a:off x="8280362" y="1991217"/>
            <a:ext cx="0" cy="2839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AECB266-B8F7-4013-A69E-522D43CDD4EC}"/>
              </a:ext>
            </a:extLst>
          </p:cNvPr>
          <p:cNvSpPr/>
          <p:nvPr/>
        </p:nvSpPr>
        <p:spPr>
          <a:xfrm>
            <a:off x="9796117" y="5620816"/>
            <a:ext cx="1834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التطابق 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30514B9-03E1-4FC7-971D-5CA354BCB65E}"/>
              </a:ext>
            </a:extLst>
          </p:cNvPr>
          <p:cNvSpPr/>
          <p:nvPr/>
        </p:nvSpPr>
        <p:spPr>
          <a:xfrm>
            <a:off x="1184988" y="886408"/>
            <a:ext cx="3097763" cy="4301412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7763" h="4301412">
                <a:moveTo>
                  <a:pt x="475861" y="0"/>
                </a:moveTo>
                <a:lnTo>
                  <a:pt x="3097763" y="4301412"/>
                </a:lnTo>
                <a:lnTo>
                  <a:pt x="0" y="3526972"/>
                </a:ln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891BD4B-8C16-4F87-BE72-F7146B1BD9D6}"/>
              </a:ext>
            </a:extLst>
          </p:cNvPr>
          <p:cNvSpPr/>
          <p:nvPr/>
        </p:nvSpPr>
        <p:spPr>
          <a:xfrm>
            <a:off x="3945704" y="483582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7A87101-1E16-4240-9C49-734C1E49E25A}"/>
              </a:ext>
            </a:extLst>
          </p:cNvPr>
          <p:cNvSpPr/>
          <p:nvPr/>
        </p:nvSpPr>
        <p:spPr>
          <a:xfrm>
            <a:off x="2260754" y="756062"/>
            <a:ext cx="2021998" cy="4419746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998" h="4419746">
                <a:moveTo>
                  <a:pt x="540407" y="0"/>
                </a:moveTo>
                <a:lnTo>
                  <a:pt x="2021998" y="4419746"/>
                </a:lnTo>
                <a:lnTo>
                  <a:pt x="0" y="4107884"/>
                </a:ln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DB4202E-2669-4357-8C0C-4AF3365DD6BB}"/>
              </a:ext>
            </a:extLst>
          </p:cNvPr>
          <p:cNvSpPr/>
          <p:nvPr/>
        </p:nvSpPr>
        <p:spPr>
          <a:xfrm>
            <a:off x="394574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B92F2F-5890-44A3-B2B2-E0AB90428F19}"/>
              </a:ext>
            </a:extLst>
          </p:cNvPr>
          <p:cNvSpPr/>
          <p:nvPr/>
        </p:nvSpPr>
        <p:spPr>
          <a:xfrm>
            <a:off x="9768534" y="2855618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C8902E4-7BE3-48EF-AC1F-BE4C6851CD4B}"/>
              </a:ext>
            </a:extLst>
          </p:cNvPr>
          <p:cNvSpPr/>
          <p:nvPr/>
        </p:nvSpPr>
        <p:spPr>
          <a:xfrm>
            <a:off x="2688287" y="2100768"/>
            <a:ext cx="1580935" cy="3075040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712529 w 2021998"/>
              <a:gd name="connsiteY0" fmla="*/ 0 h 3075040"/>
              <a:gd name="connsiteX1" fmla="*/ 2021998 w 2021998"/>
              <a:gd name="connsiteY1" fmla="*/ 3075040 h 3075040"/>
              <a:gd name="connsiteX2" fmla="*/ 0 w 2021998"/>
              <a:gd name="connsiteY2" fmla="*/ 2763178 h 3075040"/>
              <a:gd name="connsiteX0" fmla="*/ 271466 w 1580935"/>
              <a:gd name="connsiteY0" fmla="*/ 0 h 3075040"/>
              <a:gd name="connsiteX1" fmla="*/ 1580935 w 1580935"/>
              <a:gd name="connsiteY1" fmla="*/ 3075040 h 3075040"/>
              <a:gd name="connsiteX2" fmla="*/ 0 w 1580935"/>
              <a:gd name="connsiteY2" fmla="*/ 1515291 h 30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935" h="3075040">
                <a:moveTo>
                  <a:pt x="271466" y="0"/>
                </a:moveTo>
                <a:lnTo>
                  <a:pt x="1580935" y="3075040"/>
                </a:lnTo>
                <a:lnTo>
                  <a:pt x="0" y="1515291"/>
                </a:ln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A86DEC0-F5A3-4A93-8986-65BCB6FCACE1}"/>
              </a:ext>
            </a:extLst>
          </p:cNvPr>
          <p:cNvSpPr/>
          <p:nvPr/>
        </p:nvSpPr>
        <p:spPr>
          <a:xfrm>
            <a:off x="393221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DFD60C9-87D0-4765-8C81-DDE401EDCD7D}"/>
              </a:ext>
            </a:extLst>
          </p:cNvPr>
          <p:cNvSpPr/>
          <p:nvPr/>
        </p:nvSpPr>
        <p:spPr>
          <a:xfrm>
            <a:off x="9768534" y="3435154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8AF563A-9DDF-4284-A2F7-95E22AE22CC7}"/>
              </a:ext>
            </a:extLst>
          </p:cNvPr>
          <p:cNvSpPr/>
          <p:nvPr/>
        </p:nvSpPr>
        <p:spPr>
          <a:xfrm>
            <a:off x="817969" y="1476824"/>
            <a:ext cx="3463523" cy="3698984"/>
          </a:xfrm>
          <a:custGeom>
            <a:avLst/>
            <a:gdLst>
              <a:gd name="connsiteX0" fmla="*/ 475861 w 3097763"/>
              <a:gd name="connsiteY0" fmla="*/ 0 h 4301412"/>
              <a:gd name="connsiteX1" fmla="*/ 3097763 w 3097763"/>
              <a:gd name="connsiteY1" fmla="*/ 4301412 h 4301412"/>
              <a:gd name="connsiteX2" fmla="*/ 0 w 3097763"/>
              <a:gd name="connsiteY2" fmla="*/ 3526972 h 4301412"/>
              <a:gd name="connsiteX0" fmla="*/ 1616172 w 3097763"/>
              <a:gd name="connsiteY0" fmla="*/ 0 h 4419746"/>
              <a:gd name="connsiteX1" fmla="*/ 3097763 w 3097763"/>
              <a:gd name="connsiteY1" fmla="*/ 4419746 h 4419746"/>
              <a:gd name="connsiteX2" fmla="*/ 0 w 3097763"/>
              <a:gd name="connsiteY2" fmla="*/ 3645306 h 4419746"/>
              <a:gd name="connsiteX0" fmla="*/ 540407 w 2021998"/>
              <a:gd name="connsiteY0" fmla="*/ 0 h 4419746"/>
              <a:gd name="connsiteX1" fmla="*/ 2021998 w 2021998"/>
              <a:gd name="connsiteY1" fmla="*/ 4419746 h 4419746"/>
              <a:gd name="connsiteX2" fmla="*/ 0 w 2021998"/>
              <a:gd name="connsiteY2" fmla="*/ 4107884 h 4419746"/>
              <a:gd name="connsiteX0" fmla="*/ 712529 w 2021998"/>
              <a:gd name="connsiteY0" fmla="*/ 0 h 3075040"/>
              <a:gd name="connsiteX1" fmla="*/ 2021998 w 2021998"/>
              <a:gd name="connsiteY1" fmla="*/ 3075040 h 3075040"/>
              <a:gd name="connsiteX2" fmla="*/ 0 w 2021998"/>
              <a:gd name="connsiteY2" fmla="*/ 2763178 h 3075040"/>
              <a:gd name="connsiteX0" fmla="*/ 271466 w 1580935"/>
              <a:gd name="connsiteY0" fmla="*/ 0 h 3075040"/>
              <a:gd name="connsiteX1" fmla="*/ 1580935 w 1580935"/>
              <a:gd name="connsiteY1" fmla="*/ 3075040 h 3075040"/>
              <a:gd name="connsiteX2" fmla="*/ 0 w 1580935"/>
              <a:gd name="connsiteY2" fmla="*/ 1515291 h 3075040"/>
              <a:gd name="connsiteX0" fmla="*/ 2154054 w 3463523"/>
              <a:gd name="connsiteY0" fmla="*/ 0 h 3075040"/>
              <a:gd name="connsiteX1" fmla="*/ 3463523 w 3463523"/>
              <a:gd name="connsiteY1" fmla="*/ 3075040 h 3075040"/>
              <a:gd name="connsiteX2" fmla="*/ 0 w 3463523"/>
              <a:gd name="connsiteY2" fmla="*/ 1601352 h 3075040"/>
              <a:gd name="connsiteX0" fmla="*/ 271465 w 3463523"/>
              <a:gd name="connsiteY0" fmla="*/ 0 h 3698984"/>
              <a:gd name="connsiteX1" fmla="*/ 3463523 w 3463523"/>
              <a:gd name="connsiteY1" fmla="*/ 3698984 h 3698984"/>
              <a:gd name="connsiteX2" fmla="*/ 0 w 3463523"/>
              <a:gd name="connsiteY2" fmla="*/ 2225296 h 36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3523" h="3698984">
                <a:moveTo>
                  <a:pt x="271465" y="0"/>
                </a:moveTo>
                <a:lnTo>
                  <a:pt x="3463523" y="3698984"/>
                </a:lnTo>
                <a:lnTo>
                  <a:pt x="0" y="2225296"/>
                </a:ln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58596CA-B8A3-4936-BBE3-64E54B64B1BB}"/>
              </a:ext>
            </a:extLst>
          </p:cNvPr>
          <p:cNvSpPr/>
          <p:nvPr/>
        </p:nvSpPr>
        <p:spPr>
          <a:xfrm>
            <a:off x="3944484" y="4833504"/>
            <a:ext cx="22465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لهما نفس الرمز فهما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متطابقتان</a:t>
            </a:r>
            <a:endParaRPr 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97C110A-AEAD-435A-A0C2-FF58964D2723}"/>
              </a:ext>
            </a:extLst>
          </p:cNvPr>
          <p:cNvSpPr/>
          <p:nvPr/>
        </p:nvSpPr>
        <p:spPr>
          <a:xfrm>
            <a:off x="9768534" y="4014689"/>
            <a:ext cx="19471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 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endParaRPr lang="en-US" sz="36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5A06C1C-2F8E-44D9-830E-9C37C61D6F1B}"/>
              </a:ext>
            </a:extLst>
          </p:cNvPr>
          <p:cNvGrpSpPr/>
          <p:nvPr/>
        </p:nvGrpSpPr>
        <p:grpSpPr>
          <a:xfrm>
            <a:off x="6773078" y="2276082"/>
            <a:ext cx="1124827" cy="584775"/>
            <a:chOff x="8131503" y="5607576"/>
            <a:chExt cx="1124827" cy="584775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D69BB7B-FEDE-4D67-807A-B450A62718DC}"/>
                </a:ext>
              </a:extLst>
            </p:cNvPr>
            <p:cNvSpPr/>
            <p:nvPr/>
          </p:nvSpPr>
          <p:spPr>
            <a:xfrm>
              <a:off x="8131503" y="5607576"/>
              <a:ext cx="112482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24D8ABF-837E-4BB4-B31D-5664AC29E3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3917" y="5650608"/>
              <a:ext cx="5624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2DE734C-AB5C-4571-98A1-B8CC2A3D3807}"/>
              </a:ext>
            </a:extLst>
          </p:cNvPr>
          <p:cNvSpPr/>
          <p:nvPr/>
        </p:nvSpPr>
        <p:spPr>
          <a:xfrm>
            <a:off x="9692306" y="2299860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endParaRPr lang="en-US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C4E7BE3-53B8-4BAA-9410-D7DE70563C3B}"/>
              </a:ext>
            </a:extLst>
          </p:cNvPr>
          <p:cNvCxnSpPr>
            <a:cxnSpLocks/>
          </p:cNvCxnSpPr>
          <p:nvPr/>
        </p:nvCxnSpPr>
        <p:spPr>
          <a:xfrm flipH="1">
            <a:off x="6286455" y="2292614"/>
            <a:ext cx="5624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9D94F67-8877-49DF-BED1-2AD11C4643D0}"/>
              </a:ext>
            </a:extLst>
          </p:cNvPr>
          <p:cNvSpPr/>
          <p:nvPr/>
        </p:nvSpPr>
        <p:spPr>
          <a:xfrm>
            <a:off x="9733841" y="2870155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2A21CD90-2B74-4F31-8B9E-24DE70EC6F93}"/>
              </a:ext>
            </a:extLst>
          </p:cNvPr>
          <p:cNvGrpSpPr/>
          <p:nvPr/>
        </p:nvGrpSpPr>
        <p:grpSpPr>
          <a:xfrm>
            <a:off x="6707761" y="2860857"/>
            <a:ext cx="1124827" cy="584775"/>
            <a:chOff x="8131503" y="5607576"/>
            <a:chExt cx="1124827" cy="584775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016EC839-4CC8-4432-8AB1-1CFE2D2FA128}"/>
                </a:ext>
              </a:extLst>
            </p:cNvPr>
            <p:cNvSpPr/>
            <p:nvPr/>
          </p:nvSpPr>
          <p:spPr>
            <a:xfrm>
              <a:off x="8131503" y="5607576"/>
              <a:ext cx="112482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C58A996-D988-4DEE-94B9-DA52EFA71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714" y="5650608"/>
              <a:ext cx="4648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CB06FC3-0235-4F41-91DB-90451B22F2F3}"/>
              </a:ext>
            </a:extLst>
          </p:cNvPr>
          <p:cNvSpPr/>
          <p:nvPr/>
        </p:nvSpPr>
        <p:spPr>
          <a:xfrm>
            <a:off x="9692306" y="2877389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3E035A9-0C49-4FAE-91EC-9DD5D4E3BB03}"/>
              </a:ext>
            </a:extLst>
          </p:cNvPr>
          <p:cNvSpPr/>
          <p:nvPr/>
        </p:nvSpPr>
        <p:spPr>
          <a:xfrm>
            <a:off x="9733841" y="3454930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E351D11-5BA8-4160-8D00-F499A9AC4A86}"/>
              </a:ext>
            </a:extLst>
          </p:cNvPr>
          <p:cNvGrpSpPr/>
          <p:nvPr/>
        </p:nvGrpSpPr>
        <p:grpSpPr>
          <a:xfrm>
            <a:off x="6862942" y="3469921"/>
            <a:ext cx="1124827" cy="584775"/>
            <a:chOff x="8131503" y="5607576"/>
            <a:chExt cx="1124827" cy="584775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BE78F6D-1E97-4B49-86D8-7CA046EF1AAD}"/>
                </a:ext>
              </a:extLst>
            </p:cNvPr>
            <p:cNvSpPr/>
            <p:nvPr/>
          </p:nvSpPr>
          <p:spPr>
            <a:xfrm>
              <a:off x="8131503" y="5607576"/>
              <a:ext cx="112482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جـ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E3AB2B41-2F6F-43CA-909D-FCAA10D499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714" y="5650608"/>
              <a:ext cx="4648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759ADA7-F1E8-47AB-9A82-A7C935DBBCC8}"/>
              </a:ext>
            </a:extLst>
          </p:cNvPr>
          <p:cNvSpPr/>
          <p:nvPr/>
        </p:nvSpPr>
        <p:spPr>
          <a:xfrm>
            <a:off x="9679530" y="3486453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2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4E04073-DEBB-4D1B-BAF2-C8A1E7363A22}"/>
              </a:ext>
            </a:extLst>
          </p:cNvPr>
          <p:cNvSpPr/>
          <p:nvPr/>
        </p:nvSpPr>
        <p:spPr>
          <a:xfrm>
            <a:off x="9590433" y="4045332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en-US" sz="32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2DAE067-7977-4ADA-AE30-DD2269ECEE61}"/>
              </a:ext>
            </a:extLst>
          </p:cNvPr>
          <p:cNvGrpSpPr/>
          <p:nvPr/>
        </p:nvGrpSpPr>
        <p:grpSpPr>
          <a:xfrm>
            <a:off x="6956253" y="4065172"/>
            <a:ext cx="1160722" cy="584775"/>
            <a:chOff x="8095609" y="5607576"/>
            <a:chExt cx="1160722" cy="584775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F35EB912-4DDB-46DE-957D-9074F851F773}"/>
                </a:ext>
              </a:extLst>
            </p:cNvPr>
            <p:cNvSpPr/>
            <p:nvPr/>
          </p:nvSpPr>
          <p:spPr>
            <a:xfrm>
              <a:off x="8095609" y="5607576"/>
              <a:ext cx="116072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ـ</a:t>
              </a:r>
              <a:r>
                <a:rPr lang="ar-BH" sz="3200" dirty="0">
                  <a:solidFill>
                    <a:srgbClr val="7030A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dirty="0">
                  <a:solidFill>
                    <a:schemeClr val="accent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≅</a:t>
              </a:r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BDCFD0A9-5C5B-465A-BFA0-BABB3B72D7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0714" y="5650608"/>
              <a:ext cx="4648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B2470D9-ED1F-4B29-B791-74CC8E61D55C}"/>
              </a:ext>
            </a:extLst>
          </p:cNvPr>
          <p:cNvSpPr/>
          <p:nvPr/>
        </p:nvSpPr>
        <p:spPr>
          <a:xfrm>
            <a:off x="9594128" y="4044380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en-US" sz="32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81A1006-31EB-40A2-BA42-7835A5944B6C}"/>
              </a:ext>
            </a:extLst>
          </p:cNvPr>
          <p:cNvSpPr/>
          <p:nvPr/>
        </p:nvSpPr>
        <p:spPr>
          <a:xfrm>
            <a:off x="9688861" y="2296207"/>
            <a:ext cx="5624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endParaRPr lang="en-US" sz="32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429D24D-A3EB-4CF1-A60B-C3DCDB1558FD}"/>
              </a:ext>
            </a:extLst>
          </p:cNvPr>
          <p:cNvCxnSpPr>
            <a:cxnSpLocks/>
          </p:cNvCxnSpPr>
          <p:nvPr/>
        </p:nvCxnSpPr>
        <p:spPr>
          <a:xfrm flipH="1">
            <a:off x="6210666" y="2879574"/>
            <a:ext cx="5624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8C339F61-DE02-47DD-B065-CEF2BE4F933D}"/>
              </a:ext>
            </a:extLst>
          </p:cNvPr>
          <p:cNvCxnSpPr>
            <a:cxnSpLocks/>
          </p:cNvCxnSpPr>
          <p:nvPr/>
        </p:nvCxnSpPr>
        <p:spPr>
          <a:xfrm flipH="1">
            <a:off x="6210666" y="3473170"/>
            <a:ext cx="5624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63D32E22-C071-4317-B7BF-BCF6749A0D9D}"/>
              </a:ext>
            </a:extLst>
          </p:cNvPr>
          <p:cNvCxnSpPr>
            <a:cxnSpLocks/>
          </p:cNvCxnSpPr>
          <p:nvPr/>
        </p:nvCxnSpPr>
        <p:spPr>
          <a:xfrm flipH="1">
            <a:off x="6210666" y="4057721"/>
            <a:ext cx="5624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535C0853-41E8-41E1-9E89-A5A5C27C0047}"/>
              </a:ext>
            </a:extLst>
          </p:cNvPr>
          <p:cNvSpPr/>
          <p:nvPr/>
        </p:nvSpPr>
        <p:spPr>
          <a:xfrm>
            <a:off x="5719132" y="5610206"/>
            <a:ext cx="42269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المضلع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جـ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المضلع </a:t>
            </a:r>
            <a:r>
              <a:rPr lang="ar-BH" sz="32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en-US" sz="32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5BAD4A-9715-441E-BEB1-8159E2258321}"/>
              </a:ext>
            </a:extLst>
          </p:cNvPr>
          <p:cNvSpPr/>
          <p:nvPr/>
        </p:nvSpPr>
        <p:spPr>
          <a:xfrm>
            <a:off x="3594853" y="4835312"/>
            <a:ext cx="83749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العناصر المتناظرة للمضلعين متطابقة لذلك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المضلعين متطابقين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508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585 -0.0986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493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2793 -0.0143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85 -0.098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9" y="-493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793 -0.0143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29935 -0.095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-479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793 -0.014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0208 0.24144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206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793 -0.0143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/>
      <p:bldP spid="12" grpId="0"/>
      <p:bldP spid="15" grpId="0"/>
      <p:bldP spid="14" grpId="0" animBg="1"/>
      <p:bldP spid="14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/>
      <p:bldP spid="23" grpId="0" animBg="1"/>
      <p:bldP spid="23" grpId="1" animBg="1"/>
      <p:bldP spid="24" grpId="0"/>
      <p:bldP spid="24" grpId="1"/>
      <p:bldP spid="25" grpId="0"/>
      <p:bldP spid="26" grpId="0" animBg="1"/>
      <p:bldP spid="26" grpId="1" animBg="1"/>
      <p:bldP spid="27" grpId="0"/>
      <p:bldP spid="27" grpId="1"/>
      <p:bldP spid="28" grpId="0"/>
      <p:bldP spid="35" grpId="0"/>
      <p:bldP spid="35" grpId="1"/>
      <p:bldP spid="37" grpId="0"/>
      <p:bldP spid="37" grpId="1"/>
      <p:bldP spid="41" grpId="0"/>
      <p:bldP spid="41" grpId="1"/>
      <p:bldP spid="42" grpId="0"/>
      <p:bldP spid="42" grpId="1"/>
      <p:bldP spid="46" grpId="0"/>
      <p:bldP spid="46" grpId="1"/>
      <p:bldP spid="48" grpId="0"/>
      <p:bldP spid="48" grpId="1"/>
      <p:bldP spid="52" grpId="0"/>
      <p:bldP spid="52" grpId="1"/>
      <p:bldP spid="53" grpId="0"/>
      <p:bldP spid="53" grpId="1"/>
      <p:bldP spid="5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77C05F3-7FC5-4A65-B617-071B5C516D54}"/>
              </a:ext>
            </a:extLst>
          </p:cNvPr>
          <p:cNvSpPr/>
          <p:nvPr/>
        </p:nvSpPr>
        <p:spPr>
          <a:xfrm>
            <a:off x="2533423" y="274232"/>
            <a:ext cx="717356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بيّن أن المضلعين المجاورين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بتعيين جميع العناصر المتناظرة المتطابقة. ثمّ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عبارة تطابق</a:t>
            </a:r>
            <a:r>
              <a:rPr lang="ar-BH" b="1" dirty="0"/>
              <a:t>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133130-4072-4DE1-A4DA-B70D4AF7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494" y="2979509"/>
            <a:ext cx="193357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68EFD7-A2DA-44D6-B058-060B3FDAF4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082" y="1461340"/>
            <a:ext cx="2438400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6DE5382-FEE0-42C4-81AE-FBEBA4D9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1688" y="2536895"/>
            <a:ext cx="1953799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21BC86-941D-4329-B4D1-005E5BD6B5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4305" y="2539692"/>
            <a:ext cx="2051146" cy="2211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B1DCEA-8F0D-48A5-B4EA-D31B765848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974" y="5563070"/>
            <a:ext cx="4700544" cy="5946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B02B8BA-A0F4-4458-BCDF-469570613D40}"/>
              </a:ext>
            </a:extLst>
          </p:cNvPr>
          <p:cNvSpPr/>
          <p:nvPr/>
        </p:nvSpPr>
        <p:spPr>
          <a:xfrm>
            <a:off x="9363773" y="1998374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CDC428E-CE65-4D7B-A5E3-13B83EA8DBB2}"/>
              </a:ext>
            </a:extLst>
          </p:cNvPr>
          <p:cNvSpPr/>
          <p:nvPr/>
        </p:nvSpPr>
        <p:spPr>
          <a:xfrm>
            <a:off x="4813971" y="1937561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560B7979-ED61-4D72-80C8-0302ECF3DE99}"/>
              </a:ext>
            </a:extLst>
          </p:cNvPr>
          <p:cNvSpPr/>
          <p:nvPr/>
        </p:nvSpPr>
        <p:spPr>
          <a:xfrm>
            <a:off x="9811840" y="5579466"/>
            <a:ext cx="1834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التطابق 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A55293D-1707-46F9-A959-21FC66A9BC73}"/>
              </a:ext>
            </a:extLst>
          </p:cNvPr>
          <p:cNvSpPr/>
          <p:nvPr/>
        </p:nvSpPr>
        <p:spPr>
          <a:xfrm>
            <a:off x="3566516" y="4978295"/>
            <a:ext cx="837495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العناصر المتناظرة للمضلعين متطابقة لذلك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فإنَّ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المضلعين </a:t>
            </a:r>
            <a:r>
              <a:rPr lang="ar-BH" sz="3200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متطابقاني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336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4F8188D-6CED-46EC-A950-25F9D788C465}"/>
              </a:ext>
            </a:extLst>
          </p:cNvPr>
          <p:cNvGrpSpPr/>
          <p:nvPr/>
        </p:nvGrpSpPr>
        <p:grpSpPr>
          <a:xfrm>
            <a:off x="1129170" y="248907"/>
            <a:ext cx="11013767" cy="5737317"/>
            <a:chOff x="914565" y="248907"/>
            <a:chExt cx="11013767" cy="573731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9C0E7620-2A7E-46B4-9A17-3D195E0BF36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EF8CB334-61B2-4B14-B98C-A1473E8DF52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735DF5B-6B0D-4031-8062-8C4F552CC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E1A3698-929D-4D54-B5DB-D26117A10CB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57713DC-A20E-467F-A1BD-68F8056D57D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9C98D3A1-4F7A-4C65-845E-2CB5C88ACD7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="" xmlns:a16="http://schemas.microsoft.com/office/drawing/2014/main" id="{5026FFD6-3D54-477B-9A3A-27DFCD39B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0" name="سداسي 3">
            <a:extLst>
              <a:ext uri="{FF2B5EF4-FFF2-40B4-BE49-F238E27FC236}">
                <a16:creationId xmlns="" xmlns:a16="http://schemas.microsoft.com/office/drawing/2014/main" id="{ACC7EB42-A84D-4D4F-8962-984A54C0B95B}"/>
              </a:ext>
            </a:extLst>
          </p:cNvPr>
          <p:cNvSpPr/>
          <p:nvPr/>
        </p:nvSpPr>
        <p:spPr>
          <a:xfrm>
            <a:off x="10627588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77C05F3-7FC5-4A65-B617-071B5C516D54}"/>
              </a:ext>
            </a:extLst>
          </p:cNvPr>
          <p:cNvSpPr/>
          <p:nvPr/>
        </p:nvSpPr>
        <p:spPr>
          <a:xfrm>
            <a:off x="2533423" y="274232"/>
            <a:ext cx="717356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بيّن أن المضلعين المجاورين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بتعيين جميع العناصر المتناظرة المتطابقة. ثمّ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عبارة تطابق</a:t>
            </a:r>
            <a:r>
              <a:rPr lang="ar-BH" b="1" dirty="0"/>
              <a:t>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1F0AFA-9A73-473B-A248-B6E36A3D66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74" y="378472"/>
            <a:ext cx="2473208" cy="2480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781A3C-8357-4E32-8922-46B02790CB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820" y="3144417"/>
            <a:ext cx="3144944" cy="24274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0D8FA5D-858A-4019-8C89-4671167DEE05}"/>
              </a:ext>
            </a:extLst>
          </p:cNvPr>
          <p:cNvGrpSpPr/>
          <p:nvPr/>
        </p:nvGrpSpPr>
        <p:grpSpPr>
          <a:xfrm>
            <a:off x="9712410" y="2598322"/>
            <a:ext cx="1775219" cy="1957203"/>
            <a:chOff x="9712410" y="2598322"/>
            <a:chExt cx="1775219" cy="195720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4DAB7C8-2D98-492F-9AEA-807FD6DD7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7" r="3037" b="4615"/>
            <a:stretch/>
          </p:blipFill>
          <p:spPr>
            <a:xfrm>
              <a:off x="9812510" y="2598322"/>
              <a:ext cx="1675119" cy="5828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B30DE44-C6BF-4C2B-BB36-358336D61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22" t="1" r="1666" b="2945"/>
            <a:stretch/>
          </p:blipFill>
          <p:spPr>
            <a:xfrm>
              <a:off x="9712410" y="3220419"/>
              <a:ext cx="1705233" cy="634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12C96DB8-58F2-449D-B937-1FC923F19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74" t="5107" r="1915" b="3919"/>
            <a:stretch/>
          </p:blipFill>
          <p:spPr>
            <a:xfrm>
              <a:off x="9782431" y="3921211"/>
              <a:ext cx="1577547" cy="6343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52CED6-3E74-4FCA-AEB4-3BB763359706}"/>
              </a:ext>
            </a:extLst>
          </p:cNvPr>
          <p:cNvSpPr/>
          <p:nvPr/>
        </p:nvSpPr>
        <p:spPr>
          <a:xfrm>
            <a:off x="9363773" y="1998374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504617-986E-476E-A48F-E25413BAEAA4}"/>
              </a:ext>
            </a:extLst>
          </p:cNvPr>
          <p:cNvSpPr/>
          <p:nvPr/>
        </p:nvSpPr>
        <p:spPr>
          <a:xfrm>
            <a:off x="4813971" y="1937561"/>
            <a:ext cx="2246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الأضلاع </a:t>
            </a:r>
            <a:r>
              <a:rPr lang="ar-BH" sz="36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المتناظرة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E5BA79C-A3E8-4986-8B5A-F7D1920A0D61}"/>
              </a:ext>
            </a:extLst>
          </p:cNvPr>
          <p:cNvSpPr/>
          <p:nvPr/>
        </p:nvSpPr>
        <p:spPr>
          <a:xfrm>
            <a:off x="9811840" y="5579466"/>
            <a:ext cx="18348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عبارة التطابق </a:t>
            </a:r>
            <a:endParaRPr lang="en-US" sz="36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CF36AC4-963C-4F89-8F9B-3DF559FEC63F}"/>
              </a:ext>
            </a:extLst>
          </p:cNvPr>
          <p:cNvSpPr/>
          <p:nvPr/>
        </p:nvSpPr>
        <p:spPr>
          <a:xfrm>
            <a:off x="3566516" y="4978295"/>
            <a:ext cx="837495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العناصر المتناظرة للمضلعين متطابقة لذلك </a:t>
            </a:r>
            <a:r>
              <a:rPr lang="ar-BH" sz="32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فإنَّ</a:t>
            </a:r>
            <a:r>
              <a:rPr lang="ar-BH" sz="3200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المضلعين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متطابقاني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5FA4655-4778-4776-B9AD-B2C24B0EE254}"/>
              </a:ext>
            </a:extLst>
          </p:cNvPr>
          <p:cNvGrpSpPr/>
          <p:nvPr/>
        </p:nvGrpSpPr>
        <p:grpSpPr>
          <a:xfrm>
            <a:off x="4995046" y="2545970"/>
            <a:ext cx="2054794" cy="2157228"/>
            <a:chOff x="4995046" y="2545970"/>
            <a:chExt cx="2054794" cy="2157228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3242021-0DE6-4E41-B0BD-C2640820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012" y="2545970"/>
              <a:ext cx="1964828" cy="68079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0EB3963-33BB-45EF-962C-12A08CE2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5046" y="3200165"/>
              <a:ext cx="1964828" cy="7798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3EAE1C3-8A62-440E-AFB7-CE89EF8FC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9305" y="3953461"/>
              <a:ext cx="1895886" cy="749737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E33FE5B-5E04-4BE4-ABBD-A5DD35CD1B6C}"/>
              </a:ext>
            </a:extLst>
          </p:cNvPr>
          <p:cNvSpPr/>
          <p:nvPr/>
        </p:nvSpPr>
        <p:spPr>
          <a:xfrm>
            <a:off x="6511327" y="5547571"/>
            <a:ext cx="342989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ك ل م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≅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△ ط ش 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307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42870</TotalTime>
  <Words>1321</Words>
  <Application>Microsoft Office PowerPoint</Application>
  <PresentationFormat>Widescreen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Times New Roman</vt:lpstr>
      <vt:lpstr>Wingdings 2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Mohamed Salameh Mfadi Alsalimeh</cp:lastModifiedBy>
  <cp:revision>1473</cp:revision>
  <dcterms:created xsi:type="dcterms:W3CDTF">2020-03-03T05:43:55Z</dcterms:created>
  <dcterms:modified xsi:type="dcterms:W3CDTF">2020-09-13T06:56:28Z</dcterms:modified>
</cp:coreProperties>
</file>