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9" r:id="rId3"/>
    <p:sldId id="319" r:id="rId4"/>
    <p:sldId id="281" r:id="rId5"/>
    <p:sldId id="460" r:id="rId6"/>
    <p:sldId id="451" r:id="rId7"/>
    <p:sldId id="452" r:id="rId8"/>
    <p:sldId id="450" r:id="rId9"/>
    <p:sldId id="453" r:id="rId10"/>
    <p:sldId id="428" r:id="rId11"/>
    <p:sldId id="454" r:id="rId12"/>
    <p:sldId id="456" r:id="rId13"/>
    <p:sldId id="273" r:id="rId14"/>
    <p:sldId id="458" r:id="rId15"/>
    <p:sldId id="459" r:id="rId16"/>
    <p:sldId id="461" r:id="rId17"/>
    <p:sldId id="462" r:id="rId18"/>
    <p:sldId id="463" r:id="rId19"/>
    <p:sldId id="330" r:id="rId20"/>
    <p:sldId id="4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E5E5E5"/>
    <a:srgbClr val="F4F4F4"/>
    <a:srgbClr val="E2E2E2"/>
    <a:srgbClr val="F5F5F5"/>
    <a:srgbClr val="FFFFFF"/>
    <a:srgbClr val="FCFCFC"/>
    <a:srgbClr val="0072BC"/>
    <a:srgbClr val="00A54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69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41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07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63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7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78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1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29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3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6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F5F0AB-2FF9-4FE3-9E5C-EE08EA9EF78B}"/>
              </a:ext>
            </a:extLst>
          </p:cNvPr>
          <p:cNvSpPr txBox="1">
            <a:spLocks/>
          </p:cNvSpPr>
          <p:nvPr userDrawn="1"/>
        </p:nvSpPr>
        <p:spPr>
          <a:xfrm>
            <a:off x="1233376" y="6473313"/>
            <a:ext cx="2805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 userDrawn="1"/>
        </p:nvSpPr>
        <p:spPr>
          <a:xfrm>
            <a:off x="1233377" y="6437207"/>
            <a:ext cx="5135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احتمال الأحداث المستقلة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800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الثالث إعدادي</a:t>
            </a:r>
            <a:endParaRPr lang="en-US" sz="2800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72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8F8F8"/>
            </a:gs>
            <a:gs pos="0">
              <a:srgbClr val="E1E1E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790178-84E1-4C30-947C-219519E53224}"/>
              </a:ext>
            </a:extLst>
          </p:cNvPr>
          <p:cNvSpPr/>
          <p:nvPr/>
        </p:nvSpPr>
        <p:spPr>
          <a:xfrm>
            <a:off x="1491201" y="2498650"/>
            <a:ext cx="9209599" cy="324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الأول</a:t>
            </a:r>
          </a:p>
          <a:p>
            <a:pPr algn="ctr" rtl="1"/>
            <a:endParaRPr lang="ar-BH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احتمال الأحداث المستقلة</a:t>
            </a:r>
          </a:p>
          <a:p>
            <a:pPr algn="r" rtl="1"/>
            <a:endParaRPr lang="ar-BH" sz="11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(110)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57"/>
            <a:ext cx="12192000" cy="757451"/>
          </a:xfrm>
          <a:prstGeom prst="rect">
            <a:avLst/>
          </a:prstGeom>
          <a:gradFill flip="none" rotWithShape="1">
            <a:gsLst>
              <a:gs pos="50000">
                <a:srgbClr val="F8F8F8"/>
              </a:gs>
              <a:gs pos="0">
                <a:srgbClr val="E1E1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16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076AFD8-5526-4546-97BD-7957FC485AF0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063EC8B-81BA-48F6-B236-795C33EA8721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52E23B2-6369-41D9-8EF8-7322BE3B27EE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B65B50C4-E25D-4B89-8C5E-4A2A6ED84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2AF82FB-AB3A-4EC7-AB02-28039DABC91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F77988B-DC7E-48D7-8A16-0DF005CCB9C4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CAC11BD2-DF5B-4933-B71B-57FBA2E1BFBC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" name="Text Box 42">
                <a:extLst>
                  <a:ext uri="{FF2B5EF4-FFF2-40B4-BE49-F238E27FC236}">
                    <a16:creationId xmlns:a16="http://schemas.microsoft.com/office/drawing/2014/main" id="{A1F65D7E-B4A1-46EC-B44A-A4BF33C0F4E6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B6CCE286-8816-4C68-9CF4-9B0CE9AB7947}"/>
              </a:ext>
            </a:extLst>
          </p:cNvPr>
          <p:cNvSpPr/>
          <p:nvPr/>
        </p:nvSpPr>
        <p:spPr>
          <a:xfrm>
            <a:off x="1596187" y="352150"/>
            <a:ext cx="7968568" cy="51937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رُمي مكعب أرقام مرة واحدة، وسُحبت بطاقة من كيس فيه  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 بطاقات حمراء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 </a:t>
            </a:r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 زرقاء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3600" dirty="0">
                <a:solidFill>
                  <a:srgbClr val="00A5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 خضراء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وكانت البطاقات من كل لون مرقّمة من  1 إلى 10 . أوجد كلًا مما يأتي:</a:t>
            </a:r>
          </a:p>
          <a:p>
            <a:pPr algn="just" rtl="1"/>
            <a:endParaRPr lang="ar-BH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ل (العدد 6 وبطاقة تحمل رقم 10)</a:t>
            </a:r>
          </a:p>
          <a:p>
            <a:pPr algn="just" rtl="1">
              <a:lnSpc>
                <a:spcPct val="150000"/>
              </a:lnSpc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ل (عدد أولي و</a:t>
            </a:r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بطاقة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زرقاء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just" rtl="1">
              <a:lnSpc>
                <a:spcPct val="150000"/>
              </a:lnSpc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ل (عدد أقل من 3 و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بطاقة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just" rtl="1">
              <a:lnSpc>
                <a:spcPct val="150000"/>
              </a:lnSpc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4) ل (عدد أكبر من 1 وبطاقة ليست </a:t>
            </a:r>
            <a:r>
              <a:rPr lang="ar-BH" sz="3600" dirty="0">
                <a:solidFill>
                  <a:srgbClr val="00A5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خضراء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مجموعة 140">
            <a:extLst>
              <a:ext uri="{FF2B5EF4-FFF2-40B4-BE49-F238E27FC236}">
                <a16:creationId xmlns:a16="http://schemas.microsoft.com/office/drawing/2014/main" id="{D1F3345D-7E1A-4678-83C5-C65EBECF92E5}"/>
              </a:ext>
            </a:extLst>
          </p:cNvPr>
          <p:cNvGrpSpPr/>
          <p:nvPr/>
        </p:nvGrpSpPr>
        <p:grpSpPr>
          <a:xfrm>
            <a:off x="3541923" y="2320107"/>
            <a:ext cx="1185402" cy="913851"/>
            <a:chOff x="6476034" y="4927356"/>
            <a:chExt cx="1185402" cy="913851"/>
          </a:xfrm>
        </p:grpSpPr>
        <p:sp>
          <p:nvSpPr>
            <p:cNvPr id="16" name="مربع نص 141">
              <a:extLst>
                <a:ext uri="{FF2B5EF4-FFF2-40B4-BE49-F238E27FC236}">
                  <a16:creationId xmlns:a16="http://schemas.microsoft.com/office/drawing/2014/main" id="{BF24292E-5342-4B16-87F3-0798053ED728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7" name="مربع نص 142">
              <a:extLst>
                <a:ext uri="{FF2B5EF4-FFF2-40B4-BE49-F238E27FC236}">
                  <a16:creationId xmlns:a16="http://schemas.microsoft.com/office/drawing/2014/main" id="{90FED440-D56C-4450-8411-802150E89285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180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8" name="رابط مستقيم 143">
              <a:extLst>
                <a:ext uri="{FF2B5EF4-FFF2-40B4-BE49-F238E27FC236}">
                  <a16:creationId xmlns:a16="http://schemas.microsoft.com/office/drawing/2014/main" id="{E9CBABB8-4535-45FF-AF8F-34F260BEA6AD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مربع نص 141">
              <a:extLst>
                <a:ext uri="{FF2B5EF4-FFF2-40B4-BE49-F238E27FC236}">
                  <a16:creationId xmlns:a16="http://schemas.microsoft.com/office/drawing/2014/main" id="{27A06C63-4BF2-4E61-B7A7-82F0F086DBA9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0" name="مجموعة 140">
            <a:extLst>
              <a:ext uri="{FF2B5EF4-FFF2-40B4-BE49-F238E27FC236}">
                <a16:creationId xmlns:a16="http://schemas.microsoft.com/office/drawing/2014/main" id="{BD01B8F7-5DBD-47C1-A8D9-6AB44DADD14B}"/>
              </a:ext>
            </a:extLst>
          </p:cNvPr>
          <p:cNvGrpSpPr/>
          <p:nvPr/>
        </p:nvGrpSpPr>
        <p:grpSpPr>
          <a:xfrm>
            <a:off x="2402440" y="2320107"/>
            <a:ext cx="1185402" cy="913851"/>
            <a:chOff x="6476034" y="4927356"/>
            <a:chExt cx="1185402" cy="913851"/>
          </a:xfrm>
        </p:grpSpPr>
        <p:sp>
          <p:nvSpPr>
            <p:cNvPr id="21" name="مربع نص 141">
              <a:extLst>
                <a:ext uri="{FF2B5EF4-FFF2-40B4-BE49-F238E27FC236}">
                  <a16:creationId xmlns:a16="http://schemas.microsoft.com/office/drawing/2014/main" id="{246EBE8C-ACF7-4572-B95D-6FD7FEFB5A70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مربع نص 142">
              <a:extLst>
                <a:ext uri="{FF2B5EF4-FFF2-40B4-BE49-F238E27FC236}">
                  <a16:creationId xmlns:a16="http://schemas.microsoft.com/office/drawing/2014/main" id="{58CCD44E-C25B-40EE-A5B7-0DF843AE5E71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3" name="رابط مستقيم 143">
              <a:extLst>
                <a:ext uri="{FF2B5EF4-FFF2-40B4-BE49-F238E27FC236}">
                  <a16:creationId xmlns:a16="http://schemas.microsoft.com/office/drawing/2014/main" id="{276DE269-3DA2-4783-99B2-B292E50C6097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مربع نص 141">
              <a:extLst>
                <a:ext uri="{FF2B5EF4-FFF2-40B4-BE49-F238E27FC236}">
                  <a16:creationId xmlns:a16="http://schemas.microsoft.com/office/drawing/2014/main" id="{98333F53-BE39-48FC-8AEE-FC496AC051B1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5" name="مجموعة 140">
            <a:extLst>
              <a:ext uri="{FF2B5EF4-FFF2-40B4-BE49-F238E27FC236}">
                <a16:creationId xmlns:a16="http://schemas.microsoft.com/office/drawing/2014/main" id="{BE805ED3-913D-494A-ACB8-2BB9A4C7F4F2}"/>
              </a:ext>
            </a:extLst>
          </p:cNvPr>
          <p:cNvGrpSpPr/>
          <p:nvPr/>
        </p:nvGrpSpPr>
        <p:grpSpPr>
          <a:xfrm>
            <a:off x="4462137" y="3077392"/>
            <a:ext cx="1185402" cy="913851"/>
            <a:chOff x="6476034" y="4927356"/>
            <a:chExt cx="1185402" cy="913851"/>
          </a:xfrm>
        </p:grpSpPr>
        <p:sp>
          <p:nvSpPr>
            <p:cNvPr id="26" name="مربع نص 141">
              <a:extLst>
                <a:ext uri="{FF2B5EF4-FFF2-40B4-BE49-F238E27FC236}">
                  <a16:creationId xmlns:a16="http://schemas.microsoft.com/office/drawing/2014/main" id="{C5C50C6A-6594-482A-B09D-B531F7F7D51A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مربع نص 142">
              <a:extLst>
                <a:ext uri="{FF2B5EF4-FFF2-40B4-BE49-F238E27FC236}">
                  <a16:creationId xmlns:a16="http://schemas.microsoft.com/office/drawing/2014/main" id="{2A4BF030-8C96-4F08-A284-8A1996391C37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180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8" name="رابط مستقيم 143">
              <a:extLst>
                <a:ext uri="{FF2B5EF4-FFF2-40B4-BE49-F238E27FC236}">
                  <a16:creationId xmlns:a16="http://schemas.microsoft.com/office/drawing/2014/main" id="{25AE6CDF-4C94-4282-A6F5-DC1AD916CA7F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مربع نص 141">
              <a:extLst>
                <a:ext uri="{FF2B5EF4-FFF2-40B4-BE49-F238E27FC236}">
                  <a16:creationId xmlns:a16="http://schemas.microsoft.com/office/drawing/2014/main" id="{27852CD2-7BD6-4276-A19D-1B06B9B3B65D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" name="مجموعة 140">
            <a:extLst>
              <a:ext uri="{FF2B5EF4-FFF2-40B4-BE49-F238E27FC236}">
                <a16:creationId xmlns:a16="http://schemas.microsoft.com/office/drawing/2014/main" id="{04D4DF3F-B25D-4729-AF3C-6F628A48640A}"/>
              </a:ext>
            </a:extLst>
          </p:cNvPr>
          <p:cNvGrpSpPr/>
          <p:nvPr/>
        </p:nvGrpSpPr>
        <p:grpSpPr>
          <a:xfrm>
            <a:off x="3322654" y="3077392"/>
            <a:ext cx="1185402" cy="913851"/>
            <a:chOff x="6476034" y="4927356"/>
            <a:chExt cx="1185402" cy="913851"/>
          </a:xfrm>
        </p:grpSpPr>
        <p:sp>
          <p:nvSpPr>
            <p:cNvPr id="31" name="مربع نص 141">
              <a:extLst>
                <a:ext uri="{FF2B5EF4-FFF2-40B4-BE49-F238E27FC236}">
                  <a16:creationId xmlns:a16="http://schemas.microsoft.com/office/drawing/2014/main" id="{75E4291F-AC34-4EF5-B991-58D4CB71FFBD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" name="مربع نص 142">
              <a:extLst>
                <a:ext uri="{FF2B5EF4-FFF2-40B4-BE49-F238E27FC236}">
                  <a16:creationId xmlns:a16="http://schemas.microsoft.com/office/drawing/2014/main" id="{4A15274B-643A-4C16-AFAA-33CC59D3BCC6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33" name="رابط مستقيم 143">
              <a:extLst>
                <a:ext uri="{FF2B5EF4-FFF2-40B4-BE49-F238E27FC236}">
                  <a16:creationId xmlns:a16="http://schemas.microsoft.com/office/drawing/2014/main" id="{6525CE4D-F84B-4D61-B4EA-321D2D0EC1EA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مربع نص 141">
              <a:extLst>
                <a:ext uri="{FF2B5EF4-FFF2-40B4-BE49-F238E27FC236}">
                  <a16:creationId xmlns:a16="http://schemas.microsoft.com/office/drawing/2014/main" id="{2DE570C5-4F37-48AE-8823-06EC87DCAB12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5" name="مجموعة 140">
            <a:extLst>
              <a:ext uri="{FF2B5EF4-FFF2-40B4-BE49-F238E27FC236}">
                <a16:creationId xmlns:a16="http://schemas.microsoft.com/office/drawing/2014/main" id="{F03B23C7-2897-495C-A529-2E5EE891724C}"/>
              </a:ext>
            </a:extLst>
          </p:cNvPr>
          <p:cNvGrpSpPr/>
          <p:nvPr/>
        </p:nvGrpSpPr>
        <p:grpSpPr>
          <a:xfrm>
            <a:off x="3658898" y="3909918"/>
            <a:ext cx="1185402" cy="913851"/>
            <a:chOff x="6476034" y="4927356"/>
            <a:chExt cx="1185402" cy="913851"/>
          </a:xfrm>
        </p:grpSpPr>
        <p:sp>
          <p:nvSpPr>
            <p:cNvPr id="36" name="مربع نص 141">
              <a:extLst>
                <a:ext uri="{FF2B5EF4-FFF2-40B4-BE49-F238E27FC236}">
                  <a16:creationId xmlns:a16="http://schemas.microsoft.com/office/drawing/2014/main" id="{F6699A83-166B-4CEA-B3EC-915B8EB64A2A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مربع نص 142">
              <a:extLst>
                <a:ext uri="{FF2B5EF4-FFF2-40B4-BE49-F238E27FC236}">
                  <a16:creationId xmlns:a16="http://schemas.microsoft.com/office/drawing/2014/main" id="{CE111CB6-EA23-4CDD-84FD-B9863FB4DEF0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180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38" name="رابط مستقيم 143">
              <a:extLst>
                <a:ext uri="{FF2B5EF4-FFF2-40B4-BE49-F238E27FC236}">
                  <a16:creationId xmlns:a16="http://schemas.microsoft.com/office/drawing/2014/main" id="{3F57E206-4BD4-4B97-A052-7A772109BC6E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مربع نص 141">
              <a:extLst>
                <a:ext uri="{FF2B5EF4-FFF2-40B4-BE49-F238E27FC236}">
                  <a16:creationId xmlns:a16="http://schemas.microsoft.com/office/drawing/2014/main" id="{3911E7FA-7AB4-4704-BC4A-93A7D062055D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0" name="مجموعة 140">
            <a:extLst>
              <a:ext uri="{FF2B5EF4-FFF2-40B4-BE49-F238E27FC236}">
                <a16:creationId xmlns:a16="http://schemas.microsoft.com/office/drawing/2014/main" id="{1A21B334-2795-40F3-A6DB-C6A1B445A291}"/>
              </a:ext>
            </a:extLst>
          </p:cNvPr>
          <p:cNvGrpSpPr/>
          <p:nvPr/>
        </p:nvGrpSpPr>
        <p:grpSpPr>
          <a:xfrm>
            <a:off x="2519415" y="3909918"/>
            <a:ext cx="1185402" cy="913851"/>
            <a:chOff x="6476034" y="4927356"/>
            <a:chExt cx="1185402" cy="913851"/>
          </a:xfrm>
        </p:grpSpPr>
        <p:sp>
          <p:nvSpPr>
            <p:cNvPr id="41" name="مربع نص 141">
              <a:extLst>
                <a:ext uri="{FF2B5EF4-FFF2-40B4-BE49-F238E27FC236}">
                  <a16:creationId xmlns:a16="http://schemas.microsoft.com/office/drawing/2014/main" id="{81794713-A9AA-4B31-8266-EBB746C5881E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2" name="مربع نص 142">
              <a:extLst>
                <a:ext uri="{FF2B5EF4-FFF2-40B4-BE49-F238E27FC236}">
                  <a16:creationId xmlns:a16="http://schemas.microsoft.com/office/drawing/2014/main" id="{8E39E8D7-6E8F-4B19-B423-D740C409D663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3" name="رابط مستقيم 143">
              <a:extLst>
                <a:ext uri="{FF2B5EF4-FFF2-40B4-BE49-F238E27FC236}">
                  <a16:creationId xmlns:a16="http://schemas.microsoft.com/office/drawing/2014/main" id="{57B5A496-285D-49B7-B8E6-1D2F6929E0D5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مربع نص 141">
              <a:extLst>
                <a:ext uri="{FF2B5EF4-FFF2-40B4-BE49-F238E27FC236}">
                  <a16:creationId xmlns:a16="http://schemas.microsoft.com/office/drawing/2014/main" id="{341CCEE8-08F4-46D2-AAC6-19AFDFE221C8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5" name="مجموعة 140">
            <a:extLst>
              <a:ext uri="{FF2B5EF4-FFF2-40B4-BE49-F238E27FC236}">
                <a16:creationId xmlns:a16="http://schemas.microsoft.com/office/drawing/2014/main" id="{8F96CC9D-8411-45DB-8DFF-57EE7FB3A414}"/>
              </a:ext>
            </a:extLst>
          </p:cNvPr>
          <p:cNvGrpSpPr/>
          <p:nvPr/>
        </p:nvGrpSpPr>
        <p:grpSpPr>
          <a:xfrm>
            <a:off x="2579741" y="4716980"/>
            <a:ext cx="1186988" cy="913851"/>
            <a:chOff x="6474448" y="4927356"/>
            <a:chExt cx="1186988" cy="913851"/>
          </a:xfrm>
        </p:grpSpPr>
        <p:sp>
          <p:nvSpPr>
            <p:cNvPr id="46" name="مربع نص 141">
              <a:extLst>
                <a:ext uri="{FF2B5EF4-FFF2-40B4-BE49-F238E27FC236}">
                  <a16:creationId xmlns:a16="http://schemas.microsoft.com/office/drawing/2014/main" id="{1C76446A-80EC-42C4-BDD9-C905E52F226B}"/>
                </a:ext>
              </a:extLst>
            </p:cNvPr>
            <p:cNvSpPr txBox="1"/>
            <p:nvPr/>
          </p:nvSpPr>
          <p:spPr>
            <a:xfrm>
              <a:off x="6474448" y="4927356"/>
              <a:ext cx="711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7" name="مربع نص 142">
              <a:extLst>
                <a:ext uri="{FF2B5EF4-FFF2-40B4-BE49-F238E27FC236}">
                  <a16:creationId xmlns:a16="http://schemas.microsoft.com/office/drawing/2014/main" id="{E44C875A-7910-4920-A537-3987A2BFDEC3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180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8" name="رابط مستقيم 143">
              <a:extLst>
                <a:ext uri="{FF2B5EF4-FFF2-40B4-BE49-F238E27FC236}">
                  <a16:creationId xmlns:a16="http://schemas.microsoft.com/office/drawing/2014/main" id="{3A7B83AE-6450-47B8-9387-C99ECA96D0F4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مربع نص 141">
              <a:extLst>
                <a:ext uri="{FF2B5EF4-FFF2-40B4-BE49-F238E27FC236}">
                  <a16:creationId xmlns:a16="http://schemas.microsoft.com/office/drawing/2014/main" id="{733A3A40-D513-4594-B445-13CFF818B008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0" name="مجموعة 140">
            <a:extLst>
              <a:ext uri="{FF2B5EF4-FFF2-40B4-BE49-F238E27FC236}">
                <a16:creationId xmlns:a16="http://schemas.microsoft.com/office/drawing/2014/main" id="{56D97D44-9514-400E-A11E-FD2AA42801EC}"/>
              </a:ext>
            </a:extLst>
          </p:cNvPr>
          <p:cNvGrpSpPr/>
          <p:nvPr/>
        </p:nvGrpSpPr>
        <p:grpSpPr>
          <a:xfrm>
            <a:off x="1441844" y="4716980"/>
            <a:ext cx="1185402" cy="913851"/>
            <a:chOff x="6476034" y="4927356"/>
            <a:chExt cx="1185402" cy="913851"/>
          </a:xfrm>
        </p:grpSpPr>
        <p:sp>
          <p:nvSpPr>
            <p:cNvPr id="51" name="مربع نص 141">
              <a:extLst>
                <a:ext uri="{FF2B5EF4-FFF2-40B4-BE49-F238E27FC236}">
                  <a16:creationId xmlns:a16="http://schemas.microsoft.com/office/drawing/2014/main" id="{604FB53F-ED56-409E-8CC5-8F771BDF0A7D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2" name="مربع نص 142">
              <a:extLst>
                <a:ext uri="{FF2B5EF4-FFF2-40B4-BE49-F238E27FC236}">
                  <a16:creationId xmlns:a16="http://schemas.microsoft.com/office/drawing/2014/main" id="{D053C2BB-BD7B-4B89-8692-EE899B8D3D1B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3" name="رابط مستقيم 143">
              <a:extLst>
                <a:ext uri="{FF2B5EF4-FFF2-40B4-BE49-F238E27FC236}">
                  <a16:creationId xmlns:a16="http://schemas.microsoft.com/office/drawing/2014/main" id="{B5B02B8A-CCEA-4EA2-B5D7-0F894E4DAA30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مربع نص 141">
              <a:extLst>
                <a:ext uri="{FF2B5EF4-FFF2-40B4-BE49-F238E27FC236}">
                  <a16:creationId xmlns:a16="http://schemas.microsoft.com/office/drawing/2014/main" id="{200DA59E-4AC6-4E4B-91BC-55BA69CD4C48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5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>
            <a:off x="10409902" y="1295890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421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78530-DDDD-456B-B0B5-B9999D336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304"/>
            <a:ext cx="12192000" cy="30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4139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0" y="284742"/>
            <a:ext cx="9672296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يوجد في صندوق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١٠بطاقات حمراء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3600" dirty="0">
                <a:solidFill>
                  <a:srgbClr val="00A5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١٠خضراء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 </a:t>
            </a:r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١٠زرقاء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 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١٠بنية.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وبطاقات كل مجموعة مرقّمة بالأرقام من ١ إلى ١٠ . فإذا سحب عبد الكريم ثلاث بطاقات عشوائيًا من الصندوق واحدة تلو الأخرى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دون إرجاع.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فأوجد: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827BE5-A2E5-46B8-BCC7-0CF6517870E6}"/>
              </a:ext>
            </a:extLst>
          </p:cNvPr>
          <p:cNvSpPr/>
          <p:nvPr/>
        </p:nvSpPr>
        <p:spPr>
          <a:xfrm>
            <a:off x="8004174" y="2504650"/>
            <a:ext cx="3659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ل (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بنية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7A54A7B-3F2E-46F9-8D40-A0FC8B262447}"/>
              </a:ext>
            </a:extLst>
          </p:cNvPr>
          <p:cNvSpPr/>
          <p:nvPr/>
        </p:nvSpPr>
        <p:spPr>
          <a:xfrm>
            <a:off x="285913" y="4640332"/>
            <a:ext cx="1147919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حدث سحب البطاقة الأولى عشوائيًّا من الصندوق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دون إرجاعها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يُؤثر في حدث سحب البطاقة الثانية، وحدث سحب البطاقة الثانية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دون إرجاعها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يُؤثر في حدث سحب البطاقة الثالثة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EEDB3DE-39A0-4A73-9B5A-A999F146C08F}"/>
              </a:ext>
            </a:extLst>
          </p:cNvPr>
          <p:cNvSpPr/>
          <p:nvPr/>
        </p:nvSpPr>
        <p:spPr>
          <a:xfrm>
            <a:off x="8627930" y="5806451"/>
            <a:ext cx="3036221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لذا الأحداث غير مستقلة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1437686-C1D7-45CE-8863-D055A97EF352}"/>
              </a:ext>
            </a:extLst>
          </p:cNvPr>
          <p:cNvSpPr/>
          <p:nvPr/>
        </p:nvSpPr>
        <p:spPr>
          <a:xfrm>
            <a:off x="6864380" y="3994001"/>
            <a:ext cx="479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ل (أربعة ، أربعة ، ليس تسعة)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CB21BC7-3E4E-40BE-9611-04A9601A6072}"/>
              </a:ext>
            </a:extLst>
          </p:cNvPr>
          <p:cNvSpPr/>
          <p:nvPr/>
        </p:nvSpPr>
        <p:spPr>
          <a:xfrm>
            <a:off x="6864380" y="3249325"/>
            <a:ext cx="479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ل (أربعة ، أربعة ، تسعة)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178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9720" y="935280"/>
            <a:ext cx="3628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ل (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بنية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76199" y="642757"/>
            <a:ext cx="62865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6199" y="1200452"/>
            <a:ext cx="62865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76199" y="1758147"/>
            <a:ext cx="62865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76199" y="2315842"/>
            <a:ext cx="62865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6199" y="2873537"/>
            <a:ext cx="62865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76199" y="3431232"/>
            <a:ext cx="62865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76199" y="3988927"/>
            <a:ext cx="62865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76199" y="4546622"/>
            <a:ext cx="62865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76199" y="5104317"/>
            <a:ext cx="62865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76199" y="5662015"/>
            <a:ext cx="62865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67193" y="642757"/>
            <a:ext cx="62865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67193" y="1200452"/>
            <a:ext cx="62865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67193" y="1758147"/>
            <a:ext cx="62865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67193" y="2315842"/>
            <a:ext cx="62865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67193" y="2873537"/>
            <a:ext cx="62865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67193" y="3431232"/>
            <a:ext cx="62865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67193" y="3988927"/>
            <a:ext cx="62865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67193" y="4546622"/>
            <a:ext cx="62865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67193" y="5104317"/>
            <a:ext cx="62865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67193" y="5662015"/>
            <a:ext cx="62865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91743" y="642757"/>
            <a:ext cx="62865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91743" y="1200452"/>
            <a:ext cx="62865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91743" y="1758147"/>
            <a:ext cx="62865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91743" y="2315842"/>
            <a:ext cx="62865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91743" y="2873537"/>
            <a:ext cx="62865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91743" y="3431232"/>
            <a:ext cx="62865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691743" y="3988927"/>
            <a:ext cx="62865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91743" y="4546622"/>
            <a:ext cx="62865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91743" y="5104317"/>
            <a:ext cx="62865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691743" y="5662015"/>
            <a:ext cx="62865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4377" y="642757"/>
            <a:ext cx="62865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4377" y="1200452"/>
            <a:ext cx="62865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4377" y="1758147"/>
            <a:ext cx="62865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74377" y="2315842"/>
            <a:ext cx="62865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74377" y="2873537"/>
            <a:ext cx="62865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4377" y="3431232"/>
            <a:ext cx="62865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4377" y="3988927"/>
            <a:ext cx="62865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74377" y="4546622"/>
            <a:ext cx="62865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74377" y="5104317"/>
            <a:ext cx="62865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74377" y="5662015"/>
            <a:ext cx="62865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03294C-4086-432F-9405-A3D2DCD431D1}"/>
              </a:ext>
            </a:extLst>
          </p:cNvPr>
          <p:cNvSpPr/>
          <p:nvPr/>
        </p:nvSpPr>
        <p:spPr>
          <a:xfrm>
            <a:off x="138929" y="490566"/>
            <a:ext cx="4963452" cy="58689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7584EC-E7FF-462B-8AC4-2AD47B2EB697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075D311-3890-43D3-ACFB-3505F01C815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CF45DD0-2A9A-418D-8106-1557FB23821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334D383-9DE3-4B0C-840B-B9574400F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4064D23-2096-4DB0-A4E3-155AC3FEF1D3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9">
              <a:extLst>
                <a:ext uri="{FF2B5EF4-FFF2-40B4-BE49-F238E27FC236}">
                  <a16:creationId xmlns:a16="http://schemas.microsoft.com/office/drawing/2014/main" id="{1A0D59DD-11BC-4E81-A863-F23FC69C319F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تابع المثال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13D15FA-3631-41F1-BE41-74D7A47743B6}"/>
              </a:ext>
            </a:extLst>
          </p:cNvPr>
          <p:cNvGrpSpPr/>
          <p:nvPr/>
        </p:nvGrpSpPr>
        <p:grpSpPr>
          <a:xfrm rot="16200000">
            <a:off x="6247955" y="-866177"/>
            <a:ext cx="573917" cy="2869567"/>
            <a:chOff x="1227150" y="1301090"/>
            <a:chExt cx="573917" cy="2869567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7452A5A3-E40D-428B-B874-FF00375F4916}"/>
                </a:ext>
              </a:extLst>
            </p:cNvPr>
            <p:cNvSpPr/>
            <p:nvPr/>
          </p:nvSpPr>
          <p:spPr>
            <a:xfrm rot="16200000">
              <a:off x="143136" y="2385104"/>
              <a:ext cx="2741945" cy="573917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4CA4864-7513-481B-B540-D8BD49566BD5}"/>
                </a:ext>
              </a:extLst>
            </p:cNvPr>
            <p:cNvSpPr/>
            <p:nvPr/>
          </p:nvSpPr>
          <p:spPr>
            <a:xfrm rot="5380925">
              <a:off x="70359" y="2467306"/>
              <a:ext cx="286809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8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 بطاقة داخل الصندوق</a:t>
              </a:r>
              <a:endParaRPr lang="en-US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8D9F26CE-6C58-45FF-AF9A-559E3FC4E5AE}"/>
              </a:ext>
            </a:extLst>
          </p:cNvPr>
          <p:cNvSpPr/>
          <p:nvPr/>
        </p:nvSpPr>
        <p:spPr>
          <a:xfrm>
            <a:off x="5081499" y="1762130"/>
            <a:ext cx="65517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 (</a:t>
            </a:r>
            <a:r>
              <a:rPr lang="ar-BH" sz="3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0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بنية</a:t>
            </a:r>
            <a:r>
              <a:rPr lang="ar-BH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 = ل (</a:t>
            </a:r>
            <a:r>
              <a:rPr lang="ar-BH" sz="3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× ل (</a:t>
            </a:r>
            <a:r>
              <a:rPr lang="ar-BH" sz="30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بنية</a:t>
            </a:r>
            <a:r>
              <a:rPr lang="ar-BH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× ل (</a:t>
            </a:r>
            <a:r>
              <a:rPr lang="ar-BH" sz="3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9" name="مجموعة 140">
            <a:extLst>
              <a:ext uri="{FF2B5EF4-FFF2-40B4-BE49-F238E27FC236}">
                <a16:creationId xmlns:a16="http://schemas.microsoft.com/office/drawing/2014/main" id="{03C6AD44-D0F8-4457-A537-C387A7664DAC}"/>
              </a:ext>
            </a:extLst>
          </p:cNvPr>
          <p:cNvGrpSpPr/>
          <p:nvPr/>
        </p:nvGrpSpPr>
        <p:grpSpPr>
          <a:xfrm>
            <a:off x="8129648" y="2417788"/>
            <a:ext cx="966347" cy="913851"/>
            <a:chOff x="6695089" y="4927356"/>
            <a:chExt cx="966347" cy="913851"/>
          </a:xfrm>
        </p:grpSpPr>
        <p:sp>
          <p:nvSpPr>
            <p:cNvPr id="70" name="مربع نص 141">
              <a:extLst>
                <a:ext uri="{FF2B5EF4-FFF2-40B4-BE49-F238E27FC236}">
                  <a16:creationId xmlns:a16="http://schemas.microsoft.com/office/drawing/2014/main" id="{BD0E6708-B14B-4A94-8A29-928E19F0A41E}"/>
                </a:ext>
              </a:extLst>
            </p:cNvPr>
            <p:cNvSpPr txBox="1"/>
            <p:nvPr/>
          </p:nvSpPr>
          <p:spPr>
            <a:xfrm>
              <a:off x="6695089" y="4927356"/>
              <a:ext cx="57673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مربع نص 142">
              <a:extLst>
                <a:ext uri="{FF2B5EF4-FFF2-40B4-BE49-F238E27FC236}">
                  <a16:creationId xmlns:a16="http://schemas.microsoft.com/office/drawing/2014/main" id="{86CE0538-4872-4844-B81A-D9E9135E6FF2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2" name="رابط مستقيم 143">
              <a:extLst>
                <a:ext uri="{FF2B5EF4-FFF2-40B4-BE49-F238E27FC236}">
                  <a16:creationId xmlns:a16="http://schemas.microsoft.com/office/drawing/2014/main" id="{0CBA7A86-AB66-4012-82BE-43B3CC0683C1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مربع نص 141">
              <a:extLst>
                <a:ext uri="{FF2B5EF4-FFF2-40B4-BE49-F238E27FC236}">
                  <a16:creationId xmlns:a16="http://schemas.microsoft.com/office/drawing/2014/main" id="{947B983C-4B7F-4A28-A896-7CA01A3D3C8B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4" name="مربع نص 141">
            <a:extLst>
              <a:ext uri="{FF2B5EF4-FFF2-40B4-BE49-F238E27FC236}">
                <a16:creationId xmlns:a16="http://schemas.microsoft.com/office/drawing/2014/main" id="{28DAD88C-4983-4ED2-B8C8-F2DA5AC41007}"/>
              </a:ext>
            </a:extLst>
          </p:cNvPr>
          <p:cNvSpPr txBox="1"/>
          <p:nvPr/>
        </p:nvSpPr>
        <p:spPr>
          <a:xfrm>
            <a:off x="7355150" y="2472811"/>
            <a:ext cx="428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5" name="مجموعة 140">
            <a:extLst>
              <a:ext uri="{FF2B5EF4-FFF2-40B4-BE49-F238E27FC236}">
                <a16:creationId xmlns:a16="http://schemas.microsoft.com/office/drawing/2014/main" id="{0586DDD6-B663-48E3-8DEC-7732062570F9}"/>
              </a:ext>
            </a:extLst>
          </p:cNvPr>
          <p:cNvGrpSpPr/>
          <p:nvPr/>
        </p:nvGrpSpPr>
        <p:grpSpPr>
          <a:xfrm>
            <a:off x="6669689" y="2337612"/>
            <a:ext cx="593352" cy="913851"/>
            <a:chOff x="6708962" y="4927356"/>
            <a:chExt cx="593352" cy="913851"/>
          </a:xfrm>
        </p:grpSpPr>
        <p:sp>
          <p:nvSpPr>
            <p:cNvPr id="76" name="مربع نص 141">
              <a:extLst>
                <a:ext uri="{FF2B5EF4-FFF2-40B4-BE49-F238E27FC236}">
                  <a16:creationId xmlns:a16="http://schemas.microsoft.com/office/drawing/2014/main" id="{621E6F9D-FB91-422F-85A9-1936A7D7434C}"/>
                </a:ext>
              </a:extLst>
            </p:cNvPr>
            <p:cNvSpPr txBox="1"/>
            <p:nvPr/>
          </p:nvSpPr>
          <p:spPr>
            <a:xfrm>
              <a:off x="6708962" y="4927356"/>
              <a:ext cx="5933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chemeClr val="accent2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endParaRPr lang="ar-SA" sz="32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7" name="مربع نص 142">
              <a:extLst>
                <a:ext uri="{FF2B5EF4-FFF2-40B4-BE49-F238E27FC236}">
                  <a16:creationId xmlns:a16="http://schemas.microsoft.com/office/drawing/2014/main" id="{40C48D4A-1938-4659-A445-A1294EED7BB5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39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8" name="رابط مستقيم 143">
              <a:extLst>
                <a:ext uri="{FF2B5EF4-FFF2-40B4-BE49-F238E27FC236}">
                  <a16:creationId xmlns:a16="http://schemas.microsoft.com/office/drawing/2014/main" id="{0ABFC4CC-3202-41A7-9977-B4FA47F755DB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مربع نص 141">
            <a:extLst>
              <a:ext uri="{FF2B5EF4-FFF2-40B4-BE49-F238E27FC236}">
                <a16:creationId xmlns:a16="http://schemas.microsoft.com/office/drawing/2014/main" id="{1A39CBF0-F20E-46D4-82BE-155A307D8E69}"/>
              </a:ext>
            </a:extLst>
          </p:cNvPr>
          <p:cNvSpPr txBox="1"/>
          <p:nvPr/>
        </p:nvSpPr>
        <p:spPr>
          <a:xfrm>
            <a:off x="6187168" y="2502544"/>
            <a:ext cx="428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0" name="مجموعة 140">
            <a:extLst>
              <a:ext uri="{FF2B5EF4-FFF2-40B4-BE49-F238E27FC236}">
                <a16:creationId xmlns:a16="http://schemas.microsoft.com/office/drawing/2014/main" id="{62CF2644-5842-4F99-BFA3-75F42601CD03}"/>
              </a:ext>
            </a:extLst>
          </p:cNvPr>
          <p:cNvGrpSpPr/>
          <p:nvPr/>
        </p:nvGrpSpPr>
        <p:grpSpPr>
          <a:xfrm>
            <a:off x="5414431" y="2356775"/>
            <a:ext cx="556756" cy="913851"/>
            <a:chOff x="6745558" y="4927356"/>
            <a:chExt cx="556756" cy="913851"/>
          </a:xfrm>
        </p:grpSpPr>
        <p:sp>
          <p:nvSpPr>
            <p:cNvPr id="81" name="مربع نص 141">
              <a:extLst>
                <a:ext uri="{FF2B5EF4-FFF2-40B4-BE49-F238E27FC236}">
                  <a16:creationId xmlns:a16="http://schemas.microsoft.com/office/drawing/2014/main" id="{B8AA716F-9F20-4BD1-82C8-83991ECC0E5D}"/>
                </a:ext>
              </a:extLst>
            </p:cNvPr>
            <p:cNvSpPr txBox="1"/>
            <p:nvPr/>
          </p:nvSpPr>
          <p:spPr>
            <a:xfrm>
              <a:off x="6757082" y="4927356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2" name="مربع نص 142">
              <a:extLst>
                <a:ext uri="{FF2B5EF4-FFF2-40B4-BE49-F238E27FC236}">
                  <a16:creationId xmlns:a16="http://schemas.microsoft.com/office/drawing/2014/main" id="{4D0C7FF2-E009-4EA4-BBAD-C6632DAD4F2D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38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3" name="رابط مستقيم 143">
              <a:extLst>
                <a:ext uri="{FF2B5EF4-FFF2-40B4-BE49-F238E27FC236}">
                  <a16:creationId xmlns:a16="http://schemas.microsoft.com/office/drawing/2014/main" id="{56273F1A-7D12-4ECD-ACE7-B76B38C6B393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مجموعة 140">
            <a:extLst>
              <a:ext uri="{FF2B5EF4-FFF2-40B4-BE49-F238E27FC236}">
                <a16:creationId xmlns:a16="http://schemas.microsoft.com/office/drawing/2014/main" id="{A19985D2-8FDF-409F-A457-3AAAEFA129E4}"/>
              </a:ext>
            </a:extLst>
          </p:cNvPr>
          <p:cNvGrpSpPr/>
          <p:nvPr/>
        </p:nvGrpSpPr>
        <p:grpSpPr>
          <a:xfrm>
            <a:off x="7887152" y="3251463"/>
            <a:ext cx="1185402" cy="913851"/>
            <a:chOff x="6476034" y="4927356"/>
            <a:chExt cx="1185402" cy="913851"/>
          </a:xfrm>
        </p:grpSpPr>
        <p:sp>
          <p:nvSpPr>
            <p:cNvPr id="85" name="مربع نص 141">
              <a:extLst>
                <a:ext uri="{FF2B5EF4-FFF2-40B4-BE49-F238E27FC236}">
                  <a16:creationId xmlns:a16="http://schemas.microsoft.com/office/drawing/2014/main" id="{CA2ADD5A-5A23-49B0-98FF-E184EFBC817E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15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6" name="مربع نص 142">
              <a:extLst>
                <a:ext uri="{FF2B5EF4-FFF2-40B4-BE49-F238E27FC236}">
                  <a16:creationId xmlns:a16="http://schemas.microsoft.com/office/drawing/2014/main" id="{7081E582-093D-43D4-8C27-D5D1F3818E97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988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7" name="رابط مستقيم 143">
              <a:extLst>
                <a:ext uri="{FF2B5EF4-FFF2-40B4-BE49-F238E27FC236}">
                  <a16:creationId xmlns:a16="http://schemas.microsoft.com/office/drawing/2014/main" id="{F00DF702-54C2-43E5-9FFA-3B2C964F638C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مربع نص 141">
              <a:extLst>
                <a:ext uri="{FF2B5EF4-FFF2-40B4-BE49-F238E27FC236}">
                  <a16:creationId xmlns:a16="http://schemas.microsoft.com/office/drawing/2014/main" id="{DD93D987-6474-4824-BF76-184FCC93C1D4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235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68" grpId="0"/>
      <p:bldP spid="74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8605" y="935280"/>
            <a:ext cx="479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ل (أربعة ، أربعة ، تسعة)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7584EC-E7FF-462B-8AC4-2AD47B2EB697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075D311-3890-43D3-ACFB-3505F01C815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CF45DD0-2A9A-418D-8106-1557FB23821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334D383-9DE3-4B0C-840B-B9574400F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4064D23-2096-4DB0-A4E3-155AC3FEF1D3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9">
              <a:extLst>
                <a:ext uri="{FF2B5EF4-FFF2-40B4-BE49-F238E27FC236}">
                  <a16:creationId xmlns:a16="http://schemas.microsoft.com/office/drawing/2014/main" id="{1A0D59DD-11BC-4E81-A863-F23FC69C319F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تابع ال</a:t>
              </a: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8D9F26CE-6C58-45FF-AF9A-559E3FC4E5AE}"/>
              </a:ext>
            </a:extLst>
          </p:cNvPr>
          <p:cNvSpPr/>
          <p:nvPr/>
        </p:nvSpPr>
        <p:spPr>
          <a:xfrm>
            <a:off x="5143060" y="1762130"/>
            <a:ext cx="66095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 (أربعة ، أربعة ، تسعة)  = ل (أربعة) × ل (أربعة) × ل (تسعة)</a:t>
            </a:r>
            <a:endParaRPr lang="en-US" sz="3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9" name="مجموعة 140">
            <a:extLst>
              <a:ext uri="{FF2B5EF4-FFF2-40B4-BE49-F238E27FC236}">
                <a16:creationId xmlns:a16="http://schemas.microsoft.com/office/drawing/2014/main" id="{03C6AD44-D0F8-4457-A537-C387A7664DAC}"/>
              </a:ext>
            </a:extLst>
          </p:cNvPr>
          <p:cNvGrpSpPr/>
          <p:nvPr/>
        </p:nvGrpSpPr>
        <p:grpSpPr>
          <a:xfrm>
            <a:off x="8142798" y="2474156"/>
            <a:ext cx="966347" cy="913851"/>
            <a:chOff x="6695089" y="4927356"/>
            <a:chExt cx="966347" cy="913851"/>
          </a:xfrm>
        </p:grpSpPr>
        <p:sp>
          <p:nvSpPr>
            <p:cNvPr id="70" name="مربع نص 141">
              <a:extLst>
                <a:ext uri="{FF2B5EF4-FFF2-40B4-BE49-F238E27FC236}">
                  <a16:creationId xmlns:a16="http://schemas.microsoft.com/office/drawing/2014/main" id="{BD0E6708-B14B-4A94-8A29-928E19F0A41E}"/>
                </a:ext>
              </a:extLst>
            </p:cNvPr>
            <p:cNvSpPr txBox="1"/>
            <p:nvPr/>
          </p:nvSpPr>
          <p:spPr>
            <a:xfrm>
              <a:off x="6695089" y="4927356"/>
              <a:ext cx="57673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مربع نص 142">
              <a:extLst>
                <a:ext uri="{FF2B5EF4-FFF2-40B4-BE49-F238E27FC236}">
                  <a16:creationId xmlns:a16="http://schemas.microsoft.com/office/drawing/2014/main" id="{86CE0538-4872-4844-B81A-D9E9135E6FF2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2" name="رابط مستقيم 143">
              <a:extLst>
                <a:ext uri="{FF2B5EF4-FFF2-40B4-BE49-F238E27FC236}">
                  <a16:creationId xmlns:a16="http://schemas.microsoft.com/office/drawing/2014/main" id="{0CBA7A86-AB66-4012-82BE-43B3CC0683C1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مربع نص 141">
              <a:extLst>
                <a:ext uri="{FF2B5EF4-FFF2-40B4-BE49-F238E27FC236}">
                  <a16:creationId xmlns:a16="http://schemas.microsoft.com/office/drawing/2014/main" id="{947B983C-4B7F-4A28-A896-7CA01A3D3C8B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4" name="مربع نص 141">
            <a:extLst>
              <a:ext uri="{FF2B5EF4-FFF2-40B4-BE49-F238E27FC236}">
                <a16:creationId xmlns:a16="http://schemas.microsoft.com/office/drawing/2014/main" id="{28DAD88C-4983-4ED2-B8C8-F2DA5AC41007}"/>
              </a:ext>
            </a:extLst>
          </p:cNvPr>
          <p:cNvSpPr txBox="1"/>
          <p:nvPr/>
        </p:nvSpPr>
        <p:spPr>
          <a:xfrm>
            <a:off x="7368300" y="2529179"/>
            <a:ext cx="428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5" name="مجموعة 140">
            <a:extLst>
              <a:ext uri="{FF2B5EF4-FFF2-40B4-BE49-F238E27FC236}">
                <a16:creationId xmlns:a16="http://schemas.microsoft.com/office/drawing/2014/main" id="{0586DDD6-B663-48E3-8DEC-7732062570F9}"/>
              </a:ext>
            </a:extLst>
          </p:cNvPr>
          <p:cNvGrpSpPr/>
          <p:nvPr/>
        </p:nvGrpSpPr>
        <p:grpSpPr>
          <a:xfrm>
            <a:off x="6682839" y="2393980"/>
            <a:ext cx="593352" cy="913851"/>
            <a:chOff x="6708962" y="4927356"/>
            <a:chExt cx="593352" cy="913851"/>
          </a:xfrm>
        </p:grpSpPr>
        <p:sp>
          <p:nvSpPr>
            <p:cNvPr id="76" name="مربع نص 141">
              <a:extLst>
                <a:ext uri="{FF2B5EF4-FFF2-40B4-BE49-F238E27FC236}">
                  <a16:creationId xmlns:a16="http://schemas.microsoft.com/office/drawing/2014/main" id="{621E6F9D-FB91-422F-85A9-1936A7D7434C}"/>
                </a:ext>
              </a:extLst>
            </p:cNvPr>
            <p:cNvSpPr txBox="1"/>
            <p:nvPr/>
          </p:nvSpPr>
          <p:spPr>
            <a:xfrm>
              <a:off x="6708962" y="4927356"/>
              <a:ext cx="5933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7" name="مربع نص 142">
              <a:extLst>
                <a:ext uri="{FF2B5EF4-FFF2-40B4-BE49-F238E27FC236}">
                  <a16:creationId xmlns:a16="http://schemas.microsoft.com/office/drawing/2014/main" id="{40C48D4A-1938-4659-A445-A1294EED7BB5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39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8" name="رابط مستقيم 143">
              <a:extLst>
                <a:ext uri="{FF2B5EF4-FFF2-40B4-BE49-F238E27FC236}">
                  <a16:creationId xmlns:a16="http://schemas.microsoft.com/office/drawing/2014/main" id="{0ABFC4CC-3202-41A7-9977-B4FA47F755DB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مربع نص 141">
            <a:extLst>
              <a:ext uri="{FF2B5EF4-FFF2-40B4-BE49-F238E27FC236}">
                <a16:creationId xmlns:a16="http://schemas.microsoft.com/office/drawing/2014/main" id="{1A39CBF0-F20E-46D4-82BE-155A307D8E69}"/>
              </a:ext>
            </a:extLst>
          </p:cNvPr>
          <p:cNvSpPr txBox="1"/>
          <p:nvPr/>
        </p:nvSpPr>
        <p:spPr>
          <a:xfrm>
            <a:off x="6200318" y="2558912"/>
            <a:ext cx="428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0" name="مجموعة 140">
            <a:extLst>
              <a:ext uri="{FF2B5EF4-FFF2-40B4-BE49-F238E27FC236}">
                <a16:creationId xmlns:a16="http://schemas.microsoft.com/office/drawing/2014/main" id="{62CF2644-5842-4F99-BFA3-75F42601CD03}"/>
              </a:ext>
            </a:extLst>
          </p:cNvPr>
          <p:cNvGrpSpPr/>
          <p:nvPr/>
        </p:nvGrpSpPr>
        <p:grpSpPr>
          <a:xfrm>
            <a:off x="5396049" y="2382342"/>
            <a:ext cx="630936" cy="810561"/>
            <a:chOff x="6745558" y="4683956"/>
            <a:chExt cx="556756" cy="1157251"/>
          </a:xfrm>
        </p:grpSpPr>
        <p:sp>
          <p:nvSpPr>
            <p:cNvPr id="81" name="مربع نص 141">
              <a:extLst>
                <a:ext uri="{FF2B5EF4-FFF2-40B4-BE49-F238E27FC236}">
                  <a16:creationId xmlns:a16="http://schemas.microsoft.com/office/drawing/2014/main" id="{B8AA716F-9F20-4BD1-82C8-83991ECC0E5D}"/>
                </a:ext>
              </a:extLst>
            </p:cNvPr>
            <p:cNvSpPr txBox="1"/>
            <p:nvPr/>
          </p:nvSpPr>
          <p:spPr>
            <a:xfrm>
              <a:off x="6757082" y="4683956"/>
              <a:ext cx="428628" cy="83489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2" name="مربع نص 142">
              <a:extLst>
                <a:ext uri="{FF2B5EF4-FFF2-40B4-BE49-F238E27FC236}">
                  <a16:creationId xmlns:a16="http://schemas.microsoft.com/office/drawing/2014/main" id="{4D0C7FF2-E009-4EA4-BBAD-C6632DAD4F2D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38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3" name="رابط مستقيم 143">
              <a:extLst>
                <a:ext uri="{FF2B5EF4-FFF2-40B4-BE49-F238E27FC236}">
                  <a16:creationId xmlns:a16="http://schemas.microsoft.com/office/drawing/2014/main" id="{56273F1A-7D12-4ECD-ACE7-B76B38C6B393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مجموعة 140">
            <a:extLst>
              <a:ext uri="{FF2B5EF4-FFF2-40B4-BE49-F238E27FC236}">
                <a16:creationId xmlns:a16="http://schemas.microsoft.com/office/drawing/2014/main" id="{A19985D2-8FDF-409F-A457-3AAAEFA129E4}"/>
              </a:ext>
            </a:extLst>
          </p:cNvPr>
          <p:cNvGrpSpPr/>
          <p:nvPr/>
        </p:nvGrpSpPr>
        <p:grpSpPr>
          <a:xfrm>
            <a:off x="7796928" y="3307831"/>
            <a:ext cx="1288776" cy="913851"/>
            <a:chOff x="6372660" y="4927356"/>
            <a:chExt cx="1288776" cy="913851"/>
          </a:xfrm>
        </p:grpSpPr>
        <p:sp>
          <p:nvSpPr>
            <p:cNvPr id="85" name="مربع نص 141">
              <a:extLst>
                <a:ext uri="{FF2B5EF4-FFF2-40B4-BE49-F238E27FC236}">
                  <a16:creationId xmlns:a16="http://schemas.microsoft.com/office/drawing/2014/main" id="{CA2ADD5A-5A23-49B0-98FF-E184EFBC817E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6" name="مربع نص 142">
              <a:extLst>
                <a:ext uri="{FF2B5EF4-FFF2-40B4-BE49-F238E27FC236}">
                  <a16:creationId xmlns:a16="http://schemas.microsoft.com/office/drawing/2014/main" id="{7081E582-093D-43D4-8C27-D5D1F3818E97}"/>
                </a:ext>
              </a:extLst>
            </p:cNvPr>
            <p:cNvSpPr txBox="1"/>
            <p:nvPr/>
          </p:nvSpPr>
          <p:spPr>
            <a:xfrm>
              <a:off x="6372660" y="5256432"/>
              <a:ext cx="92965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1235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7" name="رابط مستقيم 143">
              <a:extLst>
                <a:ext uri="{FF2B5EF4-FFF2-40B4-BE49-F238E27FC236}">
                  <a16:creationId xmlns:a16="http://schemas.microsoft.com/office/drawing/2014/main" id="{F00DF702-54C2-43E5-9FFA-3B2C964F638C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مربع نص 141">
              <a:extLst>
                <a:ext uri="{FF2B5EF4-FFF2-40B4-BE49-F238E27FC236}">
                  <a16:creationId xmlns:a16="http://schemas.microsoft.com/office/drawing/2014/main" id="{DD93D987-6474-4824-BF76-184FCC93C1D4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9" name="Rounded Rectangle 2">
            <a:extLst>
              <a:ext uri="{FF2B5EF4-FFF2-40B4-BE49-F238E27FC236}">
                <a16:creationId xmlns:a16="http://schemas.microsoft.com/office/drawing/2014/main" id="{8105FC47-384E-47CB-82C0-24A32D77D62A}"/>
              </a:ext>
            </a:extLst>
          </p:cNvPr>
          <p:cNvSpPr/>
          <p:nvPr/>
        </p:nvSpPr>
        <p:spPr>
          <a:xfrm>
            <a:off x="3981259" y="563546"/>
            <a:ext cx="630936" cy="6400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Rounded Rectangle 3">
            <a:extLst>
              <a:ext uri="{FF2B5EF4-FFF2-40B4-BE49-F238E27FC236}">
                <a16:creationId xmlns:a16="http://schemas.microsoft.com/office/drawing/2014/main" id="{F5CB2AE0-AB8D-4EDE-8FFA-5CF2EA7426DD}"/>
              </a:ext>
            </a:extLst>
          </p:cNvPr>
          <p:cNvSpPr/>
          <p:nvPr/>
        </p:nvSpPr>
        <p:spPr>
          <a:xfrm>
            <a:off x="3981259" y="1121241"/>
            <a:ext cx="630936" cy="6400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Rounded Rectangle 4">
            <a:extLst>
              <a:ext uri="{FF2B5EF4-FFF2-40B4-BE49-F238E27FC236}">
                <a16:creationId xmlns:a16="http://schemas.microsoft.com/office/drawing/2014/main" id="{C2AE337C-441C-492E-8497-8CDBC3D20EAE}"/>
              </a:ext>
            </a:extLst>
          </p:cNvPr>
          <p:cNvSpPr/>
          <p:nvPr/>
        </p:nvSpPr>
        <p:spPr>
          <a:xfrm>
            <a:off x="3981259" y="1678936"/>
            <a:ext cx="630936" cy="6400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899690E7-11B9-409D-8B63-66452B0BFF37}"/>
              </a:ext>
            </a:extLst>
          </p:cNvPr>
          <p:cNvSpPr/>
          <p:nvPr/>
        </p:nvSpPr>
        <p:spPr>
          <a:xfrm>
            <a:off x="3981259" y="2236631"/>
            <a:ext cx="630936" cy="6400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Rounded Rectangle 6">
            <a:extLst>
              <a:ext uri="{FF2B5EF4-FFF2-40B4-BE49-F238E27FC236}">
                <a16:creationId xmlns:a16="http://schemas.microsoft.com/office/drawing/2014/main" id="{9C9DB104-7AD1-4DE3-BA95-93D0CFE05C04}"/>
              </a:ext>
            </a:extLst>
          </p:cNvPr>
          <p:cNvSpPr/>
          <p:nvPr/>
        </p:nvSpPr>
        <p:spPr>
          <a:xfrm>
            <a:off x="3981259" y="2794326"/>
            <a:ext cx="630936" cy="6400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Rounded Rectangle 7">
            <a:extLst>
              <a:ext uri="{FF2B5EF4-FFF2-40B4-BE49-F238E27FC236}">
                <a16:creationId xmlns:a16="http://schemas.microsoft.com/office/drawing/2014/main" id="{FA15401A-B54B-4B6A-94EF-36834E541AF3}"/>
              </a:ext>
            </a:extLst>
          </p:cNvPr>
          <p:cNvSpPr/>
          <p:nvPr/>
        </p:nvSpPr>
        <p:spPr>
          <a:xfrm>
            <a:off x="3981259" y="3352021"/>
            <a:ext cx="630936" cy="6400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Rounded Rectangle 8">
            <a:extLst>
              <a:ext uri="{FF2B5EF4-FFF2-40B4-BE49-F238E27FC236}">
                <a16:creationId xmlns:a16="http://schemas.microsoft.com/office/drawing/2014/main" id="{A5028520-B5CB-4ED5-A794-4B0269C1B8F7}"/>
              </a:ext>
            </a:extLst>
          </p:cNvPr>
          <p:cNvSpPr/>
          <p:nvPr/>
        </p:nvSpPr>
        <p:spPr>
          <a:xfrm>
            <a:off x="3981259" y="3909716"/>
            <a:ext cx="630936" cy="6400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6" name="Rounded Rectangle 9">
            <a:extLst>
              <a:ext uri="{FF2B5EF4-FFF2-40B4-BE49-F238E27FC236}">
                <a16:creationId xmlns:a16="http://schemas.microsoft.com/office/drawing/2014/main" id="{C191FD20-9363-419B-8777-927A9423B981}"/>
              </a:ext>
            </a:extLst>
          </p:cNvPr>
          <p:cNvSpPr/>
          <p:nvPr/>
        </p:nvSpPr>
        <p:spPr>
          <a:xfrm>
            <a:off x="3981259" y="4467411"/>
            <a:ext cx="630936" cy="6400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Rounded Rectangle 10">
            <a:extLst>
              <a:ext uri="{FF2B5EF4-FFF2-40B4-BE49-F238E27FC236}">
                <a16:creationId xmlns:a16="http://schemas.microsoft.com/office/drawing/2014/main" id="{22C5F71E-5DD2-4E11-AACE-132A2BB47AAF}"/>
              </a:ext>
            </a:extLst>
          </p:cNvPr>
          <p:cNvSpPr/>
          <p:nvPr/>
        </p:nvSpPr>
        <p:spPr>
          <a:xfrm>
            <a:off x="3981259" y="5025106"/>
            <a:ext cx="630936" cy="6400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Rounded Rectangle 11">
            <a:extLst>
              <a:ext uri="{FF2B5EF4-FFF2-40B4-BE49-F238E27FC236}">
                <a16:creationId xmlns:a16="http://schemas.microsoft.com/office/drawing/2014/main" id="{0EDC9D40-E874-4CCD-A16F-E5C783AE496E}"/>
              </a:ext>
            </a:extLst>
          </p:cNvPr>
          <p:cNvSpPr/>
          <p:nvPr/>
        </p:nvSpPr>
        <p:spPr>
          <a:xfrm>
            <a:off x="3981259" y="5582804"/>
            <a:ext cx="63093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Rounded Rectangle 12">
            <a:extLst>
              <a:ext uri="{FF2B5EF4-FFF2-40B4-BE49-F238E27FC236}">
                <a16:creationId xmlns:a16="http://schemas.microsoft.com/office/drawing/2014/main" id="{09789284-77E1-448B-880B-A3B2CBC28CD4}"/>
              </a:ext>
            </a:extLst>
          </p:cNvPr>
          <p:cNvSpPr/>
          <p:nvPr/>
        </p:nvSpPr>
        <p:spPr>
          <a:xfrm>
            <a:off x="2735760" y="563546"/>
            <a:ext cx="630936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Rounded Rectangle 13">
            <a:extLst>
              <a:ext uri="{FF2B5EF4-FFF2-40B4-BE49-F238E27FC236}">
                <a16:creationId xmlns:a16="http://schemas.microsoft.com/office/drawing/2014/main" id="{8A02B6FD-133D-4F91-BF97-0E571C23BFA0}"/>
              </a:ext>
            </a:extLst>
          </p:cNvPr>
          <p:cNvSpPr/>
          <p:nvPr/>
        </p:nvSpPr>
        <p:spPr>
          <a:xfrm>
            <a:off x="2735760" y="1121241"/>
            <a:ext cx="630936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Rounded Rectangle 14">
            <a:extLst>
              <a:ext uri="{FF2B5EF4-FFF2-40B4-BE49-F238E27FC236}">
                <a16:creationId xmlns:a16="http://schemas.microsoft.com/office/drawing/2014/main" id="{443EFF9E-F19F-475E-93C6-A0B40B738A4A}"/>
              </a:ext>
            </a:extLst>
          </p:cNvPr>
          <p:cNvSpPr/>
          <p:nvPr/>
        </p:nvSpPr>
        <p:spPr>
          <a:xfrm>
            <a:off x="2735760" y="1678936"/>
            <a:ext cx="630936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Rounded Rectangle 15">
            <a:extLst>
              <a:ext uri="{FF2B5EF4-FFF2-40B4-BE49-F238E27FC236}">
                <a16:creationId xmlns:a16="http://schemas.microsoft.com/office/drawing/2014/main" id="{670AED75-58A4-482D-97BE-61BF5D3CA32B}"/>
              </a:ext>
            </a:extLst>
          </p:cNvPr>
          <p:cNvSpPr/>
          <p:nvPr/>
        </p:nvSpPr>
        <p:spPr>
          <a:xfrm>
            <a:off x="2735760" y="2236631"/>
            <a:ext cx="630936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Rounded Rectangle 16">
            <a:extLst>
              <a:ext uri="{FF2B5EF4-FFF2-40B4-BE49-F238E27FC236}">
                <a16:creationId xmlns:a16="http://schemas.microsoft.com/office/drawing/2014/main" id="{3F601124-E356-41DC-B7AF-53395C499D6F}"/>
              </a:ext>
            </a:extLst>
          </p:cNvPr>
          <p:cNvSpPr/>
          <p:nvPr/>
        </p:nvSpPr>
        <p:spPr>
          <a:xfrm>
            <a:off x="2735760" y="2794326"/>
            <a:ext cx="630936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4" name="Rounded Rectangle 17">
            <a:extLst>
              <a:ext uri="{FF2B5EF4-FFF2-40B4-BE49-F238E27FC236}">
                <a16:creationId xmlns:a16="http://schemas.microsoft.com/office/drawing/2014/main" id="{68AE0616-3F06-46D7-9DC2-2A71718B3AA3}"/>
              </a:ext>
            </a:extLst>
          </p:cNvPr>
          <p:cNvSpPr/>
          <p:nvPr/>
        </p:nvSpPr>
        <p:spPr>
          <a:xfrm>
            <a:off x="2735760" y="3352021"/>
            <a:ext cx="630936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Rounded Rectangle 18">
            <a:extLst>
              <a:ext uri="{FF2B5EF4-FFF2-40B4-BE49-F238E27FC236}">
                <a16:creationId xmlns:a16="http://schemas.microsoft.com/office/drawing/2014/main" id="{E7B57362-B955-4134-AC0E-37DC5A8118EF}"/>
              </a:ext>
            </a:extLst>
          </p:cNvPr>
          <p:cNvSpPr/>
          <p:nvPr/>
        </p:nvSpPr>
        <p:spPr>
          <a:xfrm>
            <a:off x="2735760" y="3909716"/>
            <a:ext cx="630936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" name="Rounded Rectangle 19">
            <a:extLst>
              <a:ext uri="{FF2B5EF4-FFF2-40B4-BE49-F238E27FC236}">
                <a16:creationId xmlns:a16="http://schemas.microsoft.com/office/drawing/2014/main" id="{FA475105-8874-4580-AB6C-936F4C116AF6}"/>
              </a:ext>
            </a:extLst>
          </p:cNvPr>
          <p:cNvSpPr/>
          <p:nvPr/>
        </p:nvSpPr>
        <p:spPr>
          <a:xfrm>
            <a:off x="2735760" y="4467411"/>
            <a:ext cx="630936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7" name="Rounded Rectangle 20">
            <a:extLst>
              <a:ext uri="{FF2B5EF4-FFF2-40B4-BE49-F238E27FC236}">
                <a16:creationId xmlns:a16="http://schemas.microsoft.com/office/drawing/2014/main" id="{D030A08F-7C2E-4A7A-A4D0-8450A7E70ACE}"/>
              </a:ext>
            </a:extLst>
          </p:cNvPr>
          <p:cNvSpPr/>
          <p:nvPr/>
        </p:nvSpPr>
        <p:spPr>
          <a:xfrm>
            <a:off x="2735760" y="5025106"/>
            <a:ext cx="630936" cy="6400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8" name="Rounded Rectangle 21">
            <a:extLst>
              <a:ext uri="{FF2B5EF4-FFF2-40B4-BE49-F238E27FC236}">
                <a16:creationId xmlns:a16="http://schemas.microsoft.com/office/drawing/2014/main" id="{DED7A455-482B-4DEC-96A1-CF3569922C19}"/>
              </a:ext>
            </a:extLst>
          </p:cNvPr>
          <p:cNvSpPr/>
          <p:nvPr/>
        </p:nvSpPr>
        <p:spPr>
          <a:xfrm>
            <a:off x="2735760" y="5582804"/>
            <a:ext cx="63093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9" name="Rounded Rectangle 22">
            <a:extLst>
              <a:ext uri="{FF2B5EF4-FFF2-40B4-BE49-F238E27FC236}">
                <a16:creationId xmlns:a16="http://schemas.microsoft.com/office/drawing/2014/main" id="{48174DDD-FEC0-46A6-9E93-E68042091270}"/>
              </a:ext>
            </a:extLst>
          </p:cNvPr>
          <p:cNvSpPr/>
          <p:nvPr/>
        </p:nvSpPr>
        <p:spPr>
          <a:xfrm>
            <a:off x="1591187" y="563546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0" name="Rounded Rectangle 23">
            <a:extLst>
              <a:ext uri="{FF2B5EF4-FFF2-40B4-BE49-F238E27FC236}">
                <a16:creationId xmlns:a16="http://schemas.microsoft.com/office/drawing/2014/main" id="{8D26BB2F-DA40-4F54-9C97-8A27EB4C8BEC}"/>
              </a:ext>
            </a:extLst>
          </p:cNvPr>
          <p:cNvSpPr/>
          <p:nvPr/>
        </p:nvSpPr>
        <p:spPr>
          <a:xfrm>
            <a:off x="1591187" y="1121241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1" name="Rounded Rectangle 24">
            <a:extLst>
              <a:ext uri="{FF2B5EF4-FFF2-40B4-BE49-F238E27FC236}">
                <a16:creationId xmlns:a16="http://schemas.microsoft.com/office/drawing/2014/main" id="{DDDEA97C-C0B1-46FE-9D31-01F0BDE2A53F}"/>
              </a:ext>
            </a:extLst>
          </p:cNvPr>
          <p:cNvSpPr/>
          <p:nvPr/>
        </p:nvSpPr>
        <p:spPr>
          <a:xfrm>
            <a:off x="1591187" y="1678936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2" name="Rounded Rectangle 25">
            <a:extLst>
              <a:ext uri="{FF2B5EF4-FFF2-40B4-BE49-F238E27FC236}">
                <a16:creationId xmlns:a16="http://schemas.microsoft.com/office/drawing/2014/main" id="{4EFA7CD5-F3C0-4B0B-81B2-1C8B68468F82}"/>
              </a:ext>
            </a:extLst>
          </p:cNvPr>
          <p:cNvSpPr/>
          <p:nvPr/>
        </p:nvSpPr>
        <p:spPr>
          <a:xfrm>
            <a:off x="1591187" y="2236631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3" name="Rounded Rectangle 26">
            <a:extLst>
              <a:ext uri="{FF2B5EF4-FFF2-40B4-BE49-F238E27FC236}">
                <a16:creationId xmlns:a16="http://schemas.microsoft.com/office/drawing/2014/main" id="{8E50CE6B-3F40-4053-90C0-94BE290DCAA4}"/>
              </a:ext>
            </a:extLst>
          </p:cNvPr>
          <p:cNvSpPr/>
          <p:nvPr/>
        </p:nvSpPr>
        <p:spPr>
          <a:xfrm>
            <a:off x="1591187" y="2794326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4" name="Rounded Rectangle 27">
            <a:extLst>
              <a:ext uri="{FF2B5EF4-FFF2-40B4-BE49-F238E27FC236}">
                <a16:creationId xmlns:a16="http://schemas.microsoft.com/office/drawing/2014/main" id="{2BE7369C-85BF-4526-B111-9DE0AF4246FA}"/>
              </a:ext>
            </a:extLst>
          </p:cNvPr>
          <p:cNvSpPr/>
          <p:nvPr/>
        </p:nvSpPr>
        <p:spPr>
          <a:xfrm>
            <a:off x="1591187" y="3352021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ounded Rectangle 28">
            <a:extLst>
              <a:ext uri="{FF2B5EF4-FFF2-40B4-BE49-F238E27FC236}">
                <a16:creationId xmlns:a16="http://schemas.microsoft.com/office/drawing/2014/main" id="{5E3040A6-8239-4817-8CFD-B2559B1EC319}"/>
              </a:ext>
            </a:extLst>
          </p:cNvPr>
          <p:cNvSpPr/>
          <p:nvPr/>
        </p:nvSpPr>
        <p:spPr>
          <a:xfrm>
            <a:off x="1591187" y="3909716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6" name="Rounded Rectangle 29">
            <a:extLst>
              <a:ext uri="{FF2B5EF4-FFF2-40B4-BE49-F238E27FC236}">
                <a16:creationId xmlns:a16="http://schemas.microsoft.com/office/drawing/2014/main" id="{7C222560-9198-4419-8904-715085005F8A}"/>
              </a:ext>
            </a:extLst>
          </p:cNvPr>
          <p:cNvSpPr/>
          <p:nvPr/>
        </p:nvSpPr>
        <p:spPr>
          <a:xfrm>
            <a:off x="1591187" y="4467411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7" name="Rounded Rectangle 30">
            <a:extLst>
              <a:ext uri="{FF2B5EF4-FFF2-40B4-BE49-F238E27FC236}">
                <a16:creationId xmlns:a16="http://schemas.microsoft.com/office/drawing/2014/main" id="{E870F6A9-D806-46BE-AF02-3FE5CBFCC03E}"/>
              </a:ext>
            </a:extLst>
          </p:cNvPr>
          <p:cNvSpPr/>
          <p:nvPr/>
        </p:nvSpPr>
        <p:spPr>
          <a:xfrm>
            <a:off x="1591187" y="5025106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8" name="Rounded Rectangle 31">
            <a:extLst>
              <a:ext uri="{FF2B5EF4-FFF2-40B4-BE49-F238E27FC236}">
                <a16:creationId xmlns:a16="http://schemas.microsoft.com/office/drawing/2014/main" id="{F03E16A7-2669-4355-B459-11086DD1BB6C}"/>
              </a:ext>
            </a:extLst>
          </p:cNvPr>
          <p:cNvSpPr/>
          <p:nvPr/>
        </p:nvSpPr>
        <p:spPr>
          <a:xfrm>
            <a:off x="1591187" y="5582804"/>
            <a:ext cx="63093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9" name="Rounded Rectangle 32">
            <a:extLst>
              <a:ext uri="{FF2B5EF4-FFF2-40B4-BE49-F238E27FC236}">
                <a16:creationId xmlns:a16="http://schemas.microsoft.com/office/drawing/2014/main" id="{D6C66676-2F8A-4892-9E5D-0B2E16CD9A6D}"/>
              </a:ext>
            </a:extLst>
          </p:cNvPr>
          <p:cNvSpPr/>
          <p:nvPr/>
        </p:nvSpPr>
        <p:spPr>
          <a:xfrm>
            <a:off x="462327" y="562921"/>
            <a:ext cx="63093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0" name="Rounded Rectangle 33">
            <a:extLst>
              <a:ext uri="{FF2B5EF4-FFF2-40B4-BE49-F238E27FC236}">
                <a16:creationId xmlns:a16="http://schemas.microsoft.com/office/drawing/2014/main" id="{72688451-0836-4EF7-8B6F-56ADA871750E}"/>
              </a:ext>
            </a:extLst>
          </p:cNvPr>
          <p:cNvSpPr/>
          <p:nvPr/>
        </p:nvSpPr>
        <p:spPr>
          <a:xfrm>
            <a:off x="462327" y="1120616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1" name="Rounded Rectangle 34">
            <a:extLst>
              <a:ext uri="{FF2B5EF4-FFF2-40B4-BE49-F238E27FC236}">
                <a16:creationId xmlns:a16="http://schemas.microsoft.com/office/drawing/2014/main" id="{1C256331-28BF-4B45-AA29-CE0B04612459}"/>
              </a:ext>
            </a:extLst>
          </p:cNvPr>
          <p:cNvSpPr/>
          <p:nvPr/>
        </p:nvSpPr>
        <p:spPr>
          <a:xfrm>
            <a:off x="462327" y="1678311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2" name="Rounded Rectangle 35">
            <a:extLst>
              <a:ext uri="{FF2B5EF4-FFF2-40B4-BE49-F238E27FC236}">
                <a16:creationId xmlns:a16="http://schemas.microsoft.com/office/drawing/2014/main" id="{134D3AB0-8CCB-4C30-BE84-BCFEF539ACED}"/>
              </a:ext>
            </a:extLst>
          </p:cNvPr>
          <p:cNvSpPr/>
          <p:nvPr/>
        </p:nvSpPr>
        <p:spPr>
          <a:xfrm>
            <a:off x="462327" y="2236006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3" name="Rounded Rectangle 36">
            <a:extLst>
              <a:ext uri="{FF2B5EF4-FFF2-40B4-BE49-F238E27FC236}">
                <a16:creationId xmlns:a16="http://schemas.microsoft.com/office/drawing/2014/main" id="{7841D7F7-A4B5-4038-B0D0-DDE95C68FA07}"/>
              </a:ext>
            </a:extLst>
          </p:cNvPr>
          <p:cNvSpPr/>
          <p:nvPr/>
        </p:nvSpPr>
        <p:spPr>
          <a:xfrm>
            <a:off x="462327" y="2793701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4" name="Rounded Rectangle 37">
            <a:extLst>
              <a:ext uri="{FF2B5EF4-FFF2-40B4-BE49-F238E27FC236}">
                <a16:creationId xmlns:a16="http://schemas.microsoft.com/office/drawing/2014/main" id="{3A95F62B-D30F-4178-9B58-91E567F36F0E}"/>
              </a:ext>
            </a:extLst>
          </p:cNvPr>
          <p:cNvSpPr/>
          <p:nvPr/>
        </p:nvSpPr>
        <p:spPr>
          <a:xfrm>
            <a:off x="462327" y="3351396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5" name="Rounded Rectangle 38">
            <a:extLst>
              <a:ext uri="{FF2B5EF4-FFF2-40B4-BE49-F238E27FC236}">
                <a16:creationId xmlns:a16="http://schemas.microsoft.com/office/drawing/2014/main" id="{1AC5C141-6BE6-45F0-A177-0F3E34BFB869}"/>
              </a:ext>
            </a:extLst>
          </p:cNvPr>
          <p:cNvSpPr/>
          <p:nvPr/>
        </p:nvSpPr>
        <p:spPr>
          <a:xfrm>
            <a:off x="462327" y="3909091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6" name="Rounded Rectangle 39">
            <a:extLst>
              <a:ext uri="{FF2B5EF4-FFF2-40B4-BE49-F238E27FC236}">
                <a16:creationId xmlns:a16="http://schemas.microsoft.com/office/drawing/2014/main" id="{AD8ABC26-6B42-4F44-809A-23BB3D643D6B}"/>
              </a:ext>
            </a:extLst>
          </p:cNvPr>
          <p:cNvSpPr/>
          <p:nvPr/>
        </p:nvSpPr>
        <p:spPr>
          <a:xfrm>
            <a:off x="462327" y="4466786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Rounded Rectangle 40">
            <a:extLst>
              <a:ext uri="{FF2B5EF4-FFF2-40B4-BE49-F238E27FC236}">
                <a16:creationId xmlns:a16="http://schemas.microsoft.com/office/drawing/2014/main" id="{B17782CC-99B8-4741-AF38-ECAEC566566F}"/>
              </a:ext>
            </a:extLst>
          </p:cNvPr>
          <p:cNvSpPr/>
          <p:nvPr/>
        </p:nvSpPr>
        <p:spPr>
          <a:xfrm>
            <a:off x="462327" y="5024481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8" name="Rounded Rectangle 41">
            <a:extLst>
              <a:ext uri="{FF2B5EF4-FFF2-40B4-BE49-F238E27FC236}">
                <a16:creationId xmlns:a16="http://schemas.microsoft.com/office/drawing/2014/main" id="{AFD61A0D-70A9-49E5-A716-E253047844CD}"/>
              </a:ext>
            </a:extLst>
          </p:cNvPr>
          <p:cNvSpPr/>
          <p:nvPr/>
        </p:nvSpPr>
        <p:spPr>
          <a:xfrm>
            <a:off x="462327" y="5582179"/>
            <a:ext cx="63093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0AC8897-A8B5-4D64-A2E7-C5911A87A0E4}"/>
              </a:ext>
            </a:extLst>
          </p:cNvPr>
          <p:cNvSpPr/>
          <p:nvPr/>
        </p:nvSpPr>
        <p:spPr>
          <a:xfrm>
            <a:off x="138929" y="490566"/>
            <a:ext cx="4963452" cy="58689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45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4" grpId="0"/>
      <p:bldP spid="79" grpId="0"/>
      <p:bldP spid="92" grpId="0" animBg="1"/>
      <p:bldP spid="92" grpId="1" animBg="1"/>
      <p:bldP spid="92" grpId="2" animBg="1"/>
      <p:bldP spid="97" grpId="0" animBg="1"/>
      <p:bldP spid="102" grpId="0" animBg="1"/>
      <p:bldP spid="102" grpId="1" animBg="1"/>
      <p:bldP spid="107" grpId="0" animBg="1"/>
      <p:bldP spid="112" grpId="0" animBg="1"/>
      <p:bldP spid="112" grpId="1" animBg="1"/>
      <p:bldP spid="117" grpId="0" animBg="1"/>
      <p:bldP spid="117" grpId="1" animBg="1"/>
      <p:bldP spid="122" grpId="0" animBg="1"/>
      <p:bldP spid="122" grpId="1" animBg="1"/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8605" y="935280"/>
            <a:ext cx="479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ل (أربعة ، أربعة ، ليس تسعة)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7584EC-E7FF-462B-8AC4-2AD47B2EB697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075D311-3890-43D3-ACFB-3505F01C815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CF45DD0-2A9A-418D-8106-1557FB23821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334D383-9DE3-4B0C-840B-B9574400F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4064D23-2096-4DB0-A4E3-155AC3FEF1D3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9">
              <a:extLst>
                <a:ext uri="{FF2B5EF4-FFF2-40B4-BE49-F238E27FC236}">
                  <a16:creationId xmlns:a16="http://schemas.microsoft.com/office/drawing/2014/main" id="{1A0D59DD-11BC-4E81-A863-F23FC69C319F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تابع ال</a:t>
              </a: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8D9F26CE-6C58-45FF-AF9A-559E3FC4E5AE}"/>
              </a:ext>
            </a:extLst>
          </p:cNvPr>
          <p:cNvSpPr/>
          <p:nvPr/>
        </p:nvSpPr>
        <p:spPr>
          <a:xfrm>
            <a:off x="5024437" y="1762130"/>
            <a:ext cx="67281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 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(أربعة ، أربعة ، ليس تسعة)  = ل (أربعة) × ل (أربعة) × ل (ليس تسعة)</a:t>
            </a:r>
            <a:endParaRPr lang="en-US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9" name="مجموعة 140">
            <a:extLst>
              <a:ext uri="{FF2B5EF4-FFF2-40B4-BE49-F238E27FC236}">
                <a16:creationId xmlns:a16="http://schemas.microsoft.com/office/drawing/2014/main" id="{03C6AD44-D0F8-4457-A537-C387A7664DAC}"/>
              </a:ext>
            </a:extLst>
          </p:cNvPr>
          <p:cNvGrpSpPr/>
          <p:nvPr/>
        </p:nvGrpSpPr>
        <p:grpSpPr>
          <a:xfrm>
            <a:off x="8023926" y="2300420"/>
            <a:ext cx="966347" cy="886419"/>
            <a:chOff x="6695089" y="4927356"/>
            <a:chExt cx="966347" cy="886419"/>
          </a:xfrm>
        </p:grpSpPr>
        <p:sp>
          <p:nvSpPr>
            <p:cNvPr id="70" name="مربع نص 141">
              <a:extLst>
                <a:ext uri="{FF2B5EF4-FFF2-40B4-BE49-F238E27FC236}">
                  <a16:creationId xmlns:a16="http://schemas.microsoft.com/office/drawing/2014/main" id="{BD0E6708-B14B-4A94-8A29-928E19F0A41E}"/>
                </a:ext>
              </a:extLst>
            </p:cNvPr>
            <p:cNvSpPr txBox="1"/>
            <p:nvPr/>
          </p:nvSpPr>
          <p:spPr>
            <a:xfrm>
              <a:off x="6695089" y="4927356"/>
              <a:ext cx="57673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مربع نص 142">
              <a:extLst>
                <a:ext uri="{FF2B5EF4-FFF2-40B4-BE49-F238E27FC236}">
                  <a16:creationId xmlns:a16="http://schemas.microsoft.com/office/drawing/2014/main" id="{86CE0538-4872-4844-B81A-D9E9135E6FF2}"/>
                </a:ext>
              </a:extLst>
            </p:cNvPr>
            <p:cNvSpPr txBox="1"/>
            <p:nvPr/>
          </p:nvSpPr>
          <p:spPr>
            <a:xfrm>
              <a:off x="6763846" y="5229000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2" name="رابط مستقيم 143">
              <a:extLst>
                <a:ext uri="{FF2B5EF4-FFF2-40B4-BE49-F238E27FC236}">
                  <a16:creationId xmlns:a16="http://schemas.microsoft.com/office/drawing/2014/main" id="{0CBA7A86-AB66-4012-82BE-43B3CC0683C1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مربع نص 141">
              <a:extLst>
                <a:ext uri="{FF2B5EF4-FFF2-40B4-BE49-F238E27FC236}">
                  <a16:creationId xmlns:a16="http://schemas.microsoft.com/office/drawing/2014/main" id="{947B983C-4B7F-4A28-A896-7CA01A3D3C8B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4" name="مربع نص 141">
            <a:extLst>
              <a:ext uri="{FF2B5EF4-FFF2-40B4-BE49-F238E27FC236}">
                <a16:creationId xmlns:a16="http://schemas.microsoft.com/office/drawing/2014/main" id="{28DAD88C-4983-4ED2-B8C8-F2DA5AC41007}"/>
              </a:ext>
            </a:extLst>
          </p:cNvPr>
          <p:cNvSpPr txBox="1"/>
          <p:nvPr/>
        </p:nvSpPr>
        <p:spPr>
          <a:xfrm>
            <a:off x="7368300" y="2410307"/>
            <a:ext cx="428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5" name="مجموعة 140">
            <a:extLst>
              <a:ext uri="{FF2B5EF4-FFF2-40B4-BE49-F238E27FC236}">
                <a16:creationId xmlns:a16="http://schemas.microsoft.com/office/drawing/2014/main" id="{0586DDD6-B663-48E3-8DEC-7732062570F9}"/>
              </a:ext>
            </a:extLst>
          </p:cNvPr>
          <p:cNvGrpSpPr/>
          <p:nvPr/>
        </p:nvGrpSpPr>
        <p:grpSpPr>
          <a:xfrm>
            <a:off x="6682839" y="2275108"/>
            <a:ext cx="593352" cy="913851"/>
            <a:chOff x="6708962" y="4927356"/>
            <a:chExt cx="593352" cy="913851"/>
          </a:xfrm>
        </p:grpSpPr>
        <p:sp>
          <p:nvSpPr>
            <p:cNvPr id="76" name="مربع نص 141">
              <a:extLst>
                <a:ext uri="{FF2B5EF4-FFF2-40B4-BE49-F238E27FC236}">
                  <a16:creationId xmlns:a16="http://schemas.microsoft.com/office/drawing/2014/main" id="{621E6F9D-FB91-422F-85A9-1936A7D7434C}"/>
                </a:ext>
              </a:extLst>
            </p:cNvPr>
            <p:cNvSpPr txBox="1"/>
            <p:nvPr/>
          </p:nvSpPr>
          <p:spPr>
            <a:xfrm>
              <a:off x="6708962" y="4927356"/>
              <a:ext cx="5933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7" name="مربع نص 142">
              <a:extLst>
                <a:ext uri="{FF2B5EF4-FFF2-40B4-BE49-F238E27FC236}">
                  <a16:creationId xmlns:a16="http://schemas.microsoft.com/office/drawing/2014/main" id="{40C48D4A-1938-4659-A445-A1294EED7BB5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39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8" name="رابط مستقيم 143">
              <a:extLst>
                <a:ext uri="{FF2B5EF4-FFF2-40B4-BE49-F238E27FC236}">
                  <a16:creationId xmlns:a16="http://schemas.microsoft.com/office/drawing/2014/main" id="{0ABFC4CC-3202-41A7-9977-B4FA47F755DB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مربع نص 141">
            <a:extLst>
              <a:ext uri="{FF2B5EF4-FFF2-40B4-BE49-F238E27FC236}">
                <a16:creationId xmlns:a16="http://schemas.microsoft.com/office/drawing/2014/main" id="{1A39CBF0-F20E-46D4-82BE-155A307D8E69}"/>
              </a:ext>
            </a:extLst>
          </p:cNvPr>
          <p:cNvSpPr txBox="1"/>
          <p:nvPr/>
        </p:nvSpPr>
        <p:spPr>
          <a:xfrm>
            <a:off x="6261962" y="2455918"/>
            <a:ext cx="6309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0" name="مجموعة 140">
            <a:extLst>
              <a:ext uri="{FF2B5EF4-FFF2-40B4-BE49-F238E27FC236}">
                <a16:creationId xmlns:a16="http://schemas.microsoft.com/office/drawing/2014/main" id="{62CF2644-5842-4F99-BFA3-75F42601CD03}"/>
              </a:ext>
            </a:extLst>
          </p:cNvPr>
          <p:cNvGrpSpPr/>
          <p:nvPr/>
        </p:nvGrpSpPr>
        <p:grpSpPr>
          <a:xfrm>
            <a:off x="5550535" y="2307750"/>
            <a:ext cx="630936" cy="912728"/>
            <a:chOff x="6745558" y="4618272"/>
            <a:chExt cx="556756" cy="1555537"/>
          </a:xfrm>
        </p:grpSpPr>
        <p:sp>
          <p:nvSpPr>
            <p:cNvPr id="81" name="مربع نص 141">
              <a:extLst>
                <a:ext uri="{FF2B5EF4-FFF2-40B4-BE49-F238E27FC236}">
                  <a16:creationId xmlns:a16="http://schemas.microsoft.com/office/drawing/2014/main" id="{B8AA716F-9F20-4BD1-82C8-83991ECC0E5D}"/>
                </a:ext>
              </a:extLst>
            </p:cNvPr>
            <p:cNvSpPr txBox="1"/>
            <p:nvPr/>
          </p:nvSpPr>
          <p:spPr>
            <a:xfrm>
              <a:off x="6757082" y="4618272"/>
              <a:ext cx="514081" cy="99661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34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2" name="مربع نص 142">
              <a:extLst>
                <a:ext uri="{FF2B5EF4-FFF2-40B4-BE49-F238E27FC236}">
                  <a16:creationId xmlns:a16="http://schemas.microsoft.com/office/drawing/2014/main" id="{4D0C7FF2-E009-4EA4-BBAD-C6632DAD4F2D}"/>
                </a:ext>
              </a:extLst>
            </p:cNvPr>
            <p:cNvSpPr txBox="1"/>
            <p:nvPr/>
          </p:nvSpPr>
          <p:spPr>
            <a:xfrm>
              <a:off x="6745558" y="5177193"/>
              <a:ext cx="556756" cy="9966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38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3" name="رابط مستقيم 143">
              <a:extLst>
                <a:ext uri="{FF2B5EF4-FFF2-40B4-BE49-F238E27FC236}">
                  <a16:creationId xmlns:a16="http://schemas.microsoft.com/office/drawing/2014/main" id="{56273F1A-7D12-4ECD-ACE7-B76B38C6B393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مجموعة 140">
            <a:extLst>
              <a:ext uri="{FF2B5EF4-FFF2-40B4-BE49-F238E27FC236}">
                <a16:creationId xmlns:a16="http://schemas.microsoft.com/office/drawing/2014/main" id="{A19985D2-8FDF-409F-A457-3AAAEFA129E4}"/>
              </a:ext>
            </a:extLst>
          </p:cNvPr>
          <p:cNvGrpSpPr/>
          <p:nvPr/>
        </p:nvGrpSpPr>
        <p:grpSpPr>
          <a:xfrm>
            <a:off x="7705488" y="3188959"/>
            <a:ext cx="1288776" cy="913851"/>
            <a:chOff x="6372660" y="4927356"/>
            <a:chExt cx="1288776" cy="913851"/>
          </a:xfrm>
        </p:grpSpPr>
        <p:sp>
          <p:nvSpPr>
            <p:cNvPr id="85" name="مربع نص 141">
              <a:extLst>
                <a:ext uri="{FF2B5EF4-FFF2-40B4-BE49-F238E27FC236}">
                  <a16:creationId xmlns:a16="http://schemas.microsoft.com/office/drawing/2014/main" id="{CA2ADD5A-5A23-49B0-98FF-E184EFBC817E}"/>
                </a:ext>
              </a:extLst>
            </p:cNvPr>
            <p:cNvSpPr txBox="1"/>
            <p:nvPr/>
          </p:nvSpPr>
          <p:spPr>
            <a:xfrm>
              <a:off x="642046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17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6" name="مربع نص 142">
              <a:extLst>
                <a:ext uri="{FF2B5EF4-FFF2-40B4-BE49-F238E27FC236}">
                  <a16:creationId xmlns:a16="http://schemas.microsoft.com/office/drawing/2014/main" id="{7081E582-093D-43D4-8C27-D5D1F3818E97}"/>
                </a:ext>
              </a:extLst>
            </p:cNvPr>
            <p:cNvSpPr txBox="1"/>
            <p:nvPr/>
          </p:nvSpPr>
          <p:spPr>
            <a:xfrm>
              <a:off x="6372660" y="5256432"/>
              <a:ext cx="92965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2470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7" name="رابط مستقيم 143">
              <a:extLst>
                <a:ext uri="{FF2B5EF4-FFF2-40B4-BE49-F238E27FC236}">
                  <a16:creationId xmlns:a16="http://schemas.microsoft.com/office/drawing/2014/main" id="{F00DF702-54C2-43E5-9FFA-3B2C964F638C}"/>
                </a:ext>
              </a:extLst>
            </p:cNvPr>
            <p:cNvCxnSpPr/>
            <p:nvPr/>
          </p:nvCxnSpPr>
          <p:spPr>
            <a:xfrm rot="10800000">
              <a:off x="6504495" y="5328330"/>
              <a:ext cx="67908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مربع نص 141">
              <a:extLst>
                <a:ext uri="{FF2B5EF4-FFF2-40B4-BE49-F238E27FC236}">
                  <a16:creationId xmlns:a16="http://schemas.microsoft.com/office/drawing/2014/main" id="{DD93D987-6474-4824-BF76-184FCC93C1D4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0AC8897-A8B5-4D64-A2E7-C5911A87A0E4}"/>
              </a:ext>
            </a:extLst>
          </p:cNvPr>
          <p:cNvSpPr/>
          <p:nvPr/>
        </p:nvSpPr>
        <p:spPr>
          <a:xfrm>
            <a:off x="138929" y="490566"/>
            <a:ext cx="4963452" cy="58689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2">
            <a:extLst>
              <a:ext uri="{FF2B5EF4-FFF2-40B4-BE49-F238E27FC236}">
                <a16:creationId xmlns:a16="http://schemas.microsoft.com/office/drawing/2014/main" id="{2A6F123F-F65C-4BD2-828C-204F55F1B30F}"/>
              </a:ext>
            </a:extLst>
          </p:cNvPr>
          <p:cNvSpPr/>
          <p:nvPr/>
        </p:nvSpPr>
        <p:spPr>
          <a:xfrm>
            <a:off x="4097621" y="611985"/>
            <a:ext cx="630936" cy="7025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1" name="Rounded Rectangle 3">
            <a:extLst>
              <a:ext uri="{FF2B5EF4-FFF2-40B4-BE49-F238E27FC236}">
                <a16:creationId xmlns:a16="http://schemas.microsoft.com/office/drawing/2014/main" id="{C659D099-A1D7-4922-9F69-C238B67EA17E}"/>
              </a:ext>
            </a:extLst>
          </p:cNvPr>
          <p:cNvSpPr/>
          <p:nvPr/>
        </p:nvSpPr>
        <p:spPr>
          <a:xfrm>
            <a:off x="4097621" y="1169680"/>
            <a:ext cx="630936" cy="7025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2" name="Rounded Rectangle 4">
            <a:extLst>
              <a:ext uri="{FF2B5EF4-FFF2-40B4-BE49-F238E27FC236}">
                <a16:creationId xmlns:a16="http://schemas.microsoft.com/office/drawing/2014/main" id="{777C86ED-B916-4D13-9391-DA9216809941}"/>
              </a:ext>
            </a:extLst>
          </p:cNvPr>
          <p:cNvSpPr/>
          <p:nvPr/>
        </p:nvSpPr>
        <p:spPr>
          <a:xfrm>
            <a:off x="4097621" y="1727375"/>
            <a:ext cx="630936" cy="7025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3" name="Rounded Rectangle 5">
            <a:extLst>
              <a:ext uri="{FF2B5EF4-FFF2-40B4-BE49-F238E27FC236}">
                <a16:creationId xmlns:a16="http://schemas.microsoft.com/office/drawing/2014/main" id="{F0AC69CB-EF96-4146-AFFD-820E662E3AF4}"/>
              </a:ext>
            </a:extLst>
          </p:cNvPr>
          <p:cNvSpPr/>
          <p:nvPr/>
        </p:nvSpPr>
        <p:spPr>
          <a:xfrm>
            <a:off x="4097621" y="2285070"/>
            <a:ext cx="630936" cy="7025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4" name="Rounded Rectangle 6">
            <a:extLst>
              <a:ext uri="{FF2B5EF4-FFF2-40B4-BE49-F238E27FC236}">
                <a16:creationId xmlns:a16="http://schemas.microsoft.com/office/drawing/2014/main" id="{55DD96C6-B002-4B72-B889-C37D4EC61F3E}"/>
              </a:ext>
            </a:extLst>
          </p:cNvPr>
          <p:cNvSpPr/>
          <p:nvPr/>
        </p:nvSpPr>
        <p:spPr>
          <a:xfrm>
            <a:off x="4097621" y="2842765"/>
            <a:ext cx="630936" cy="7025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5" name="Rounded Rectangle 7">
            <a:extLst>
              <a:ext uri="{FF2B5EF4-FFF2-40B4-BE49-F238E27FC236}">
                <a16:creationId xmlns:a16="http://schemas.microsoft.com/office/drawing/2014/main" id="{F07D475F-ACE3-44D5-AB81-EBB0FE9DDFA8}"/>
              </a:ext>
            </a:extLst>
          </p:cNvPr>
          <p:cNvSpPr/>
          <p:nvPr/>
        </p:nvSpPr>
        <p:spPr>
          <a:xfrm>
            <a:off x="4097621" y="3400460"/>
            <a:ext cx="630936" cy="7025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6" name="Rounded Rectangle 8">
            <a:extLst>
              <a:ext uri="{FF2B5EF4-FFF2-40B4-BE49-F238E27FC236}">
                <a16:creationId xmlns:a16="http://schemas.microsoft.com/office/drawing/2014/main" id="{F5D02A85-5CE1-4944-A9C7-B1A3B27BF55A}"/>
              </a:ext>
            </a:extLst>
          </p:cNvPr>
          <p:cNvSpPr/>
          <p:nvPr/>
        </p:nvSpPr>
        <p:spPr>
          <a:xfrm>
            <a:off x="4097621" y="3958155"/>
            <a:ext cx="630936" cy="7025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CD9F003A-B8D8-49C2-AEA3-C1734CD0B646}"/>
              </a:ext>
            </a:extLst>
          </p:cNvPr>
          <p:cNvSpPr/>
          <p:nvPr/>
        </p:nvSpPr>
        <p:spPr>
          <a:xfrm>
            <a:off x="4097621" y="4515850"/>
            <a:ext cx="630936" cy="7025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8" name="Rounded Rectangle 10">
            <a:extLst>
              <a:ext uri="{FF2B5EF4-FFF2-40B4-BE49-F238E27FC236}">
                <a16:creationId xmlns:a16="http://schemas.microsoft.com/office/drawing/2014/main" id="{BBB4F48E-E406-45CE-9F71-B24CC8F027C9}"/>
              </a:ext>
            </a:extLst>
          </p:cNvPr>
          <p:cNvSpPr/>
          <p:nvPr/>
        </p:nvSpPr>
        <p:spPr>
          <a:xfrm>
            <a:off x="4097621" y="5073545"/>
            <a:ext cx="630936" cy="7025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9" name="Rounded Rectangle 11">
            <a:extLst>
              <a:ext uri="{FF2B5EF4-FFF2-40B4-BE49-F238E27FC236}">
                <a16:creationId xmlns:a16="http://schemas.microsoft.com/office/drawing/2014/main" id="{B816D10E-5CA6-46BF-8F43-7400ACC90A71}"/>
              </a:ext>
            </a:extLst>
          </p:cNvPr>
          <p:cNvSpPr/>
          <p:nvPr/>
        </p:nvSpPr>
        <p:spPr>
          <a:xfrm>
            <a:off x="4097621" y="5631243"/>
            <a:ext cx="630936" cy="6413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0" name="Rounded Rectangle 12">
            <a:extLst>
              <a:ext uri="{FF2B5EF4-FFF2-40B4-BE49-F238E27FC236}">
                <a16:creationId xmlns:a16="http://schemas.microsoft.com/office/drawing/2014/main" id="{CBC89A95-85A1-4855-BED1-D48527561DAE}"/>
              </a:ext>
            </a:extLst>
          </p:cNvPr>
          <p:cNvSpPr/>
          <p:nvPr/>
        </p:nvSpPr>
        <p:spPr>
          <a:xfrm>
            <a:off x="2863493" y="611985"/>
            <a:ext cx="630936" cy="702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1" name="Rounded Rectangle 13">
            <a:extLst>
              <a:ext uri="{FF2B5EF4-FFF2-40B4-BE49-F238E27FC236}">
                <a16:creationId xmlns:a16="http://schemas.microsoft.com/office/drawing/2014/main" id="{35723F39-BD11-49A3-8233-6500005F54D0}"/>
              </a:ext>
            </a:extLst>
          </p:cNvPr>
          <p:cNvSpPr/>
          <p:nvPr/>
        </p:nvSpPr>
        <p:spPr>
          <a:xfrm>
            <a:off x="2863493" y="1169680"/>
            <a:ext cx="630936" cy="702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2" name="Rounded Rectangle 14">
            <a:extLst>
              <a:ext uri="{FF2B5EF4-FFF2-40B4-BE49-F238E27FC236}">
                <a16:creationId xmlns:a16="http://schemas.microsoft.com/office/drawing/2014/main" id="{3EF15875-080E-4A20-BD5C-66E1B1F50DFE}"/>
              </a:ext>
            </a:extLst>
          </p:cNvPr>
          <p:cNvSpPr/>
          <p:nvPr/>
        </p:nvSpPr>
        <p:spPr>
          <a:xfrm>
            <a:off x="2863493" y="1727375"/>
            <a:ext cx="630936" cy="702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3" name="Rounded Rectangle 15">
            <a:extLst>
              <a:ext uri="{FF2B5EF4-FFF2-40B4-BE49-F238E27FC236}">
                <a16:creationId xmlns:a16="http://schemas.microsoft.com/office/drawing/2014/main" id="{F2A7E283-80B1-4B23-B587-89B075445242}"/>
              </a:ext>
            </a:extLst>
          </p:cNvPr>
          <p:cNvSpPr/>
          <p:nvPr/>
        </p:nvSpPr>
        <p:spPr>
          <a:xfrm>
            <a:off x="2863493" y="2285070"/>
            <a:ext cx="630936" cy="702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4" name="Rounded Rectangle 16">
            <a:extLst>
              <a:ext uri="{FF2B5EF4-FFF2-40B4-BE49-F238E27FC236}">
                <a16:creationId xmlns:a16="http://schemas.microsoft.com/office/drawing/2014/main" id="{6CF9C8E5-F5B2-4625-B2CE-6D5A0AE7FC97}"/>
              </a:ext>
            </a:extLst>
          </p:cNvPr>
          <p:cNvSpPr/>
          <p:nvPr/>
        </p:nvSpPr>
        <p:spPr>
          <a:xfrm>
            <a:off x="2863493" y="2842765"/>
            <a:ext cx="630936" cy="702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5" name="Rounded Rectangle 17">
            <a:extLst>
              <a:ext uri="{FF2B5EF4-FFF2-40B4-BE49-F238E27FC236}">
                <a16:creationId xmlns:a16="http://schemas.microsoft.com/office/drawing/2014/main" id="{BDEF5279-024F-407B-AB73-AF75B227B7CE}"/>
              </a:ext>
            </a:extLst>
          </p:cNvPr>
          <p:cNvSpPr/>
          <p:nvPr/>
        </p:nvSpPr>
        <p:spPr>
          <a:xfrm>
            <a:off x="2863493" y="3400460"/>
            <a:ext cx="630936" cy="702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6" name="Rounded Rectangle 18">
            <a:extLst>
              <a:ext uri="{FF2B5EF4-FFF2-40B4-BE49-F238E27FC236}">
                <a16:creationId xmlns:a16="http://schemas.microsoft.com/office/drawing/2014/main" id="{229C70CA-6871-48EF-BC68-369A552AA79B}"/>
              </a:ext>
            </a:extLst>
          </p:cNvPr>
          <p:cNvSpPr/>
          <p:nvPr/>
        </p:nvSpPr>
        <p:spPr>
          <a:xfrm>
            <a:off x="2863493" y="3958155"/>
            <a:ext cx="630936" cy="702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7" name="Rounded Rectangle 19">
            <a:extLst>
              <a:ext uri="{FF2B5EF4-FFF2-40B4-BE49-F238E27FC236}">
                <a16:creationId xmlns:a16="http://schemas.microsoft.com/office/drawing/2014/main" id="{DDA29507-F714-41DC-B86B-7C47D0C76153}"/>
              </a:ext>
            </a:extLst>
          </p:cNvPr>
          <p:cNvSpPr/>
          <p:nvPr/>
        </p:nvSpPr>
        <p:spPr>
          <a:xfrm>
            <a:off x="2863493" y="4515850"/>
            <a:ext cx="630936" cy="702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8" name="Rounded Rectangle 20">
            <a:extLst>
              <a:ext uri="{FF2B5EF4-FFF2-40B4-BE49-F238E27FC236}">
                <a16:creationId xmlns:a16="http://schemas.microsoft.com/office/drawing/2014/main" id="{D1A765E9-3908-4599-9743-D18B7DBA7955}"/>
              </a:ext>
            </a:extLst>
          </p:cNvPr>
          <p:cNvSpPr/>
          <p:nvPr/>
        </p:nvSpPr>
        <p:spPr>
          <a:xfrm>
            <a:off x="2863493" y="5073545"/>
            <a:ext cx="630936" cy="702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9" name="Rounded Rectangle 21">
            <a:extLst>
              <a:ext uri="{FF2B5EF4-FFF2-40B4-BE49-F238E27FC236}">
                <a16:creationId xmlns:a16="http://schemas.microsoft.com/office/drawing/2014/main" id="{A5A4D965-3841-4D8D-BF5A-01EF63E0496B}"/>
              </a:ext>
            </a:extLst>
          </p:cNvPr>
          <p:cNvSpPr/>
          <p:nvPr/>
        </p:nvSpPr>
        <p:spPr>
          <a:xfrm>
            <a:off x="2863493" y="5631243"/>
            <a:ext cx="630936" cy="6413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0" name="Rounded Rectangle 22">
            <a:extLst>
              <a:ext uri="{FF2B5EF4-FFF2-40B4-BE49-F238E27FC236}">
                <a16:creationId xmlns:a16="http://schemas.microsoft.com/office/drawing/2014/main" id="{60AF79EE-DA5B-4BA9-A5A9-0CB5B6F98FB5}"/>
              </a:ext>
            </a:extLst>
          </p:cNvPr>
          <p:cNvSpPr/>
          <p:nvPr/>
        </p:nvSpPr>
        <p:spPr>
          <a:xfrm>
            <a:off x="1625212" y="611985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1" name="Rounded Rectangle 23">
            <a:extLst>
              <a:ext uri="{FF2B5EF4-FFF2-40B4-BE49-F238E27FC236}">
                <a16:creationId xmlns:a16="http://schemas.microsoft.com/office/drawing/2014/main" id="{E259F387-FCF0-4874-A233-E540C9E237D6}"/>
              </a:ext>
            </a:extLst>
          </p:cNvPr>
          <p:cNvSpPr/>
          <p:nvPr/>
        </p:nvSpPr>
        <p:spPr>
          <a:xfrm>
            <a:off x="1625212" y="1169680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2" name="Rounded Rectangle 24">
            <a:extLst>
              <a:ext uri="{FF2B5EF4-FFF2-40B4-BE49-F238E27FC236}">
                <a16:creationId xmlns:a16="http://schemas.microsoft.com/office/drawing/2014/main" id="{CCCC95BF-ACEB-48FC-ABBB-43B8DCEFF2C3}"/>
              </a:ext>
            </a:extLst>
          </p:cNvPr>
          <p:cNvSpPr/>
          <p:nvPr/>
        </p:nvSpPr>
        <p:spPr>
          <a:xfrm>
            <a:off x="1625212" y="1727375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" name="Rounded Rectangle 25">
            <a:extLst>
              <a:ext uri="{FF2B5EF4-FFF2-40B4-BE49-F238E27FC236}">
                <a16:creationId xmlns:a16="http://schemas.microsoft.com/office/drawing/2014/main" id="{2CD981F5-371E-425D-A825-17D7DE74557A}"/>
              </a:ext>
            </a:extLst>
          </p:cNvPr>
          <p:cNvSpPr/>
          <p:nvPr/>
        </p:nvSpPr>
        <p:spPr>
          <a:xfrm>
            <a:off x="1625212" y="2285070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4" name="Rounded Rectangle 26">
            <a:extLst>
              <a:ext uri="{FF2B5EF4-FFF2-40B4-BE49-F238E27FC236}">
                <a16:creationId xmlns:a16="http://schemas.microsoft.com/office/drawing/2014/main" id="{6BD50884-2A87-417C-BC24-4D2668E808E2}"/>
              </a:ext>
            </a:extLst>
          </p:cNvPr>
          <p:cNvSpPr/>
          <p:nvPr/>
        </p:nvSpPr>
        <p:spPr>
          <a:xfrm>
            <a:off x="1625212" y="2842765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5" name="Rounded Rectangle 27">
            <a:extLst>
              <a:ext uri="{FF2B5EF4-FFF2-40B4-BE49-F238E27FC236}">
                <a16:creationId xmlns:a16="http://schemas.microsoft.com/office/drawing/2014/main" id="{12F8770D-C533-4C9C-8316-7E83088D6052}"/>
              </a:ext>
            </a:extLst>
          </p:cNvPr>
          <p:cNvSpPr/>
          <p:nvPr/>
        </p:nvSpPr>
        <p:spPr>
          <a:xfrm>
            <a:off x="1625212" y="3400460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6" name="Rounded Rectangle 28">
            <a:extLst>
              <a:ext uri="{FF2B5EF4-FFF2-40B4-BE49-F238E27FC236}">
                <a16:creationId xmlns:a16="http://schemas.microsoft.com/office/drawing/2014/main" id="{B797F4ED-BF35-4AB2-AEBC-BC94A3E57BCF}"/>
              </a:ext>
            </a:extLst>
          </p:cNvPr>
          <p:cNvSpPr/>
          <p:nvPr/>
        </p:nvSpPr>
        <p:spPr>
          <a:xfrm>
            <a:off x="1625212" y="3958155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7" name="Rounded Rectangle 29">
            <a:extLst>
              <a:ext uri="{FF2B5EF4-FFF2-40B4-BE49-F238E27FC236}">
                <a16:creationId xmlns:a16="http://schemas.microsoft.com/office/drawing/2014/main" id="{A6E68088-6DFB-4FD7-9D99-A662D842835C}"/>
              </a:ext>
            </a:extLst>
          </p:cNvPr>
          <p:cNvSpPr/>
          <p:nvPr/>
        </p:nvSpPr>
        <p:spPr>
          <a:xfrm>
            <a:off x="1625212" y="4515850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8" name="Rounded Rectangle 30">
            <a:extLst>
              <a:ext uri="{FF2B5EF4-FFF2-40B4-BE49-F238E27FC236}">
                <a16:creationId xmlns:a16="http://schemas.microsoft.com/office/drawing/2014/main" id="{EAC81648-C43D-4D33-8E0C-C65D8345CE7C}"/>
              </a:ext>
            </a:extLst>
          </p:cNvPr>
          <p:cNvSpPr/>
          <p:nvPr/>
        </p:nvSpPr>
        <p:spPr>
          <a:xfrm>
            <a:off x="1625212" y="5073545"/>
            <a:ext cx="630936" cy="70258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9" name="Rounded Rectangle 31">
            <a:extLst>
              <a:ext uri="{FF2B5EF4-FFF2-40B4-BE49-F238E27FC236}">
                <a16:creationId xmlns:a16="http://schemas.microsoft.com/office/drawing/2014/main" id="{38BC794A-DFBC-4DFC-AD0D-909E581210F4}"/>
              </a:ext>
            </a:extLst>
          </p:cNvPr>
          <p:cNvSpPr/>
          <p:nvPr/>
        </p:nvSpPr>
        <p:spPr>
          <a:xfrm>
            <a:off x="1625212" y="5631243"/>
            <a:ext cx="630936" cy="64133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0" name="Rounded Rectangle 32">
            <a:extLst>
              <a:ext uri="{FF2B5EF4-FFF2-40B4-BE49-F238E27FC236}">
                <a16:creationId xmlns:a16="http://schemas.microsoft.com/office/drawing/2014/main" id="{648D120B-8139-46CF-94BA-5BACCA9FE2E1}"/>
              </a:ext>
            </a:extLst>
          </p:cNvPr>
          <p:cNvSpPr/>
          <p:nvPr/>
        </p:nvSpPr>
        <p:spPr>
          <a:xfrm>
            <a:off x="386280" y="611985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1" name="Rounded Rectangle 33">
            <a:extLst>
              <a:ext uri="{FF2B5EF4-FFF2-40B4-BE49-F238E27FC236}">
                <a16:creationId xmlns:a16="http://schemas.microsoft.com/office/drawing/2014/main" id="{B239AC94-D0C4-4A8A-8BF4-C1692DFC93DD}"/>
              </a:ext>
            </a:extLst>
          </p:cNvPr>
          <p:cNvSpPr/>
          <p:nvPr/>
        </p:nvSpPr>
        <p:spPr>
          <a:xfrm>
            <a:off x="386280" y="1169680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2" name="Rounded Rectangle 34">
            <a:extLst>
              <a:ext uri="{FF2B5EF4-FFF2-40B4-BE49-F238E27FC236}">
                <a16:creationId xmlns:a16="http://schemas.microsoft.com/office/drawing/2014/main" id="{1E446466-6E51-4A13-BFFA-776CB26F67DD}"/>
              </a:ext>
            </a:extLst>
          </p:cNvPr>
          <p:cNvSpPr/>
          <p:nvPr/>
        </p:nvSpPr>
        <p:spPr>
          <a:xfrm>
            <a:off x="386280" y="1727375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3" name="Rounded Rectangle 35">
            <a:extLst>
              <a:ext uri="{FF2B5EF4-FFF2-40B4-BE49-F238E27FC236}">
                <a16:creationId xmlns:a16="http://schemas.microsoft.com/office/drawing/2014/main" id="{23946DB7-A391-4827-987C-4FE599D2DBA6}"/>
              </a:ext>
            </a:extLst>
          </p:cNvPr>
          <p:cNvSpPr/>
          <p:nvPr/>
        </p:nvSpPr>
        <p:spPr>
          <a:xfrm>
            <a:off x="386280" y="2285070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4" name="Rounded Rectangle 36">
            <a:extLst>
              <a:ext uri="{FF2B5EF4-FFF2-40B4-BE49-F238E27FC236}">
                <a16:creationId xmlns:a16="http://schemas.microsoft.com/office/drawing/2014/main" id="{BA9278B0-2380-446C-8FDD-3BCAF6D12298}"/>
              </a:ext>
            </a:extLst>
          </p:cNvPr>
          <p:cNvSpPr/>
          <p:nvPr/>
        </p:nvSpPr>
        <p:spPr>
          <a:xfrm>
            <a:off x="386280" y="2842765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5" name="Rounded Rectangle 37">
            <a:extLst>
              <a:ext uri="{FF2B5EF4-FFF2-40B4-BE49-F238E27FC236}">
                <a16:creationId xmlns:a16="http://schemas.microsoft.com/office/drawing/2014/main" id="{3B714A65-30C0-4B1B-9D27-11AAD47E5E4F}"/>
              </a:ext>
            </a:extLst>
          </p:cNvPr>
          <p:cNvSpPr/>
          <p:nvPr/>
        </p:nvSpPr>
        <p:spPr>
          <a:xfrm>
            <a:off x="386280" y="3400460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6" name="Rounded Rectangle 38">
            <a:extLst>
              <a:ext uri="{FF2B5EF4-FFF2-40B4-BE49-F238E27FC236}">
                <a16:creationId xmlns:a16="http://schemas.microsoft.com/office/drawing/2014/main" id="{5645211F-FA77-4F6F-8B9D-B439D3AAB9FD}"/>
              </a:ext>
            </a:extLst>
          </p:cNvPr>
          <p:cNvSpPr/>
          <p:nvPr/>
        </p:nvSpPr>
        <p:spPr>
          <a:xfrm>
            <a:off x="386280" y="3958155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7" name="Rounded Rectangle 39">
            <a:extLst>
              <a:ext uri="{FF2B5EF4-FFF2-40B4-BE49-F238E27FC236}">
                <a16:creationId xmlns:a16="http://schemas.microsoft.com/office/drawing/2014/main" id="{EDF16EAA-97F4-4995-A825-DBE5013A5100}"/>
              </a:ext>
            </a:extLst>
          </p:cNvPr>
          <p:cNvSpPr/>
          <p:nvPr/>
        </p:nvSpPr>
        <p:spPr>
          <a:xfrm>
            <a:off x="386280" y="4515850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8" name="Rounded Rectangle 40">
            <a:extLst>
              <a:ext uri="{FF2B5EF4-FFF2-40B4-BE49-F238E27FC236}">
                <a16:creationId xmlns:a16="http://schemas.microsoft.com/office/drawing/2014/main" id="{EAD85B02-0B12-46E6-9726-C1D18E4ED39E}"/>
              </a:ext>
            </a:extLst>
          </p:cNvPr>
          <p:cNvSpPr/>
          <p:nvPr/>
        </p:nvSpPr>
        <p:spPr>
          <a:xfrm>
            <a:off x="386280" y="5073545"/>
            <a:ext cx="630936" cy="7025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9" name="Rounded Rectangle 41">
            <a:extLst>
              <a:ext uri="{FF2B5EF4-FFF2-40B4-BE49-F238E27FC236}">
                <a16:creationId xmlns:a16="http://schemas.microsoft.com/office/drawing/2014/main" id="{92A1EFFA-8506-4A27-9DFE-146C3729AF7E}"/>
              </a:ext>
            </a:extLst>
          </p:cNvPr>
          <p:cNvSpPr/>
          <p:nvPr/>
        </p:nvSpPr>
        <p:spPr>
          <a:xfrm>
            <a:off x="386280" y="5631243"/>
            <a:ext cx="630936" cy="64133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5AF3F83-F520-4165-B51D-97F84408CD7A}"/>
              </a:ext>
            </a:extLst>
          </p:cNvPr>
          <p:cNvSpPr/>
          <p:nvPr/>
        </p:nvSpPr>
        <p:spPr>
          <a:xfrm>
            <a:off x="386280" y="5073544"/>
            <a:ext cx="4342277" cy="557695"/>
          </a:xfrm>
          <a:prstGeom prst="rect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66079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4" grpId="0"/>
      <p:bldP spid="79" grpId="0"/>
      <p:bldP spid="130" grpId="0" animBg="1"/>
      <p:bldP spid="131" grpId="0" animBg="1"/>
      <p:bldP spid="132" grpId="0" animBg="1"/>
      <p:bldP spid="133" grpId="0" animBg="1"/>
      <p:bldP spid="133" grpId="1" animBg="1"/>
      <p:bldP spid="133" grpId="2" animBg="1"/>
      <p:bldP spid="134" grpId="0" animBg="1"/>
      <p:bldP spid="135" grpId="0" animBg="1"/>
      <p:bldP spid="136" grpId="0" animBg="1"/>
      <p:bldP spid="137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3" grpId="1" animBg="1"/>
      <p:bldP spid="143" grpId="2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3" grpId="1" animBg="1"/>
      <p:bldP spid="154" grpId="0" animBg="1"/>
      <p:bldP spid="155" grpId="0" animBg="1"/>
      <p:bldP spid="156" grpId="0" animBg="1"/>
      <p:bldP spid="157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3" grpId="1" animBg="1"/>
      <p:bldP spid="163" grpId="2" animBg="1"/>
      <p:bldP spid="164" grpId="0" animBg="1"/>
      <p:bldP spid="165" grpId="0" animBg="1"/>
      <p:bldP spid="165" grpId="1" animBg="1"/>
      <p:bldP spid="166" grpId="0" animBg="1"/>
      <p:bldP spid="167" grpId="0" animBg="1"/>
      <p:bldP spid="169" grpId="0" animBg="1"/>
      <p:bldP spid="1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076AFD8-5526-4546-97BD-7957FC485AF0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063EC8B-81BA-48F6-B236-795C33EA8721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52E23B2-6369-41D9-8EF8-7322BE3B27EE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B65B50C4-E25D-4B89-8C5E-4A2A6ED84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2AF82FB-AB3A-4EC7-AB02-28039DABC91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F77988B-DC7E-48D7-8A16-0DF005CCB9C4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CAC11BD2-DF5B-4933-B71B-57FBA2E1BFBC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" name="Text Box 42">
                <a:extLst>
                  <a:ext uri="{FF2B5EF4-FFF2-40B4-BE49-F238E27FC236}">
                    <a16:creationId xmlns:a16="http://schemas.microsoft.com/office/drawing/2014/main" id="{A1F65D7E-B4A1-46EC-B44A-A4BF33C0F4E6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A7CAA1-7BD8-4A04-9C60-7257B4FA0216}"/>
              </a:ext>
            </a:extLst>
          </p:cNvPr>
          <p:cNvSpPr/>
          <p:nvPr/>
        </p:nvSpPr>
        <p:spPr>
          <a:xfrm>
            <a:off x="575186" y="284742"/>
            <a:ext cx="9097109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يوجد في صندوق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١٠بطاقات حمراء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3600" dirty="0">
                <a:solidFill>
                  <a:srgbClr val="00A5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١٠خضراء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 </a:t>
            </a:r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١٠زرقاء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 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١٠بنية.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وبطاقات كل مجموعة مرقّمة بالأرقام من ١ إلى ١٠ . فإذا سحب           عبد الكريم ثلاث بطاقات عشوائيًا من الصندوق واحدة تلو الأخرى     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دون إرجاع.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فأوجد: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 (اثنان، خمسة، ليس خمسة)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909A3F-DCDC-40C6-A21E-FD1AD6F48F8B}"/>
              </a:ext>
            </a:extLst>
          </p:cNvPr>
          <p:cNvSpPr/>
          <p:nvPr/>
        </p:nvSpPr>
        <p:spPr>
          <a:xfrm>
            <a:off x="9056940" y="5401449"/>
            <a:ext cx="220030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الاحتمال يساوي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مجموعة 140">
            <a:extLst>
              <a:ext uri="{FF2B5EF4-FFF2-40B4-BE49-F238E27FC236}">
                <a16:creationId xmlns:a16="http://schemas.microsoft.com/office/drawing/2014/main" id="{7F83564A-71B6-4F8D-8162-7F3AEA76F716}"/>
              </a:ext>
            </a:extLst>
          </p:cNvPr>
          <p:cNvGrpSpPr/>
          <p:nvPr/>
        </p:nvGrpSpPr>
        <p:grpSpPr>
          <a:xfrm>
            <a:off x="8526839" y="5303501"/>
            <a:ext cx="826280" cy="913851"/>
            <a:chOff x="6476034" y="4927356"/>
            <a:chExt cx="826280" cy="913851"/>
          </a:xfrm>
        </p:grpSpPr>
        <p:sp>
          <p:nvSpPr>
            <p:cNvPr id="22" name="مربع نص 141">
              <a:extLst>
                <a:ext uri="{FF2B5EF4-FFF2-40B4-BE49-F238E27FC236}">
                  <a16:creationId xmlns:a16="http://schemas.microsoft.com/office/drawing/2014/main" id="{454D8EC1-27AC-4654-8E13-17A71523E90E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مربع نص 142">
              <a:extLst>
                <a:ext uri="{FF2B5EF4-FFF2-40B4-BE49-F238E27FC236}">
                  <a16:creationId xmlns:a16="http://schemas.microsoft.com/office/drawing/2014/main" id="{4C7AF0AA-B0AA-4CB0-8761-29E1D881FE42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741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4" name="رابط مستقيم 143">
              <a:extLst>
                <a:ext uri="{FF2B5EF4-FFF2-40B4-BE49-F238E27FC236}">
                  <a16:creationId xmlns:a16="http://schemas.microsoft.com/office/drawing/2014/main" id="{2EDC74B3-0516-4C39-B70C-A25C39CE9BA0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سداسي 3">
            <a:extLst>
              <a:ext uri="{FF2B5EF4-FFF2-40B4-BE49-F238E27FC236}">
                <a16:creationId xmlns:a16="http://schemas.microsoft.com/office/drawing/2014/main" id="{73E5D170-F559-4711-AC41-A9C4D08E6B7F}"/>
              </a:ext>
            </a:extLst>
          </p:cNvPr>
          <p:cNvSpPr/>
          <p:nvPr/>
        </p:nvSpPr>
        <p:spPr>
          <a:xfrm>
            <a:off x="10409902" y="1295890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9062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076AFD8-5526-4546-97BD-7957FC485AF0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063EC8B-81BA-48F6-B236-795C33EA8721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52E23B2-6369-41D9-8EF8-7322BE3B27EE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B65B50C4-E25D-4B89-8C5E-4A2A6ED84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2AF82FB-AB3A-4EC7-AB02-28039DABC91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F77988B-DC7E-48D7-8A16-0DF005CCB9C4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CAC11BD2-DF5B-4933-B71B-57FBA2E1BFBC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" name="Text Box 42">
                <a:extLst>
                  <a:ext uri="{FF2B5EF4-FFF2-40B4-BE49-F238E27FC236}">
                    <a16:creationId xmlns:a16="http://schemas.microsoft.com/office/drawing/2014/main" id="{A1F65D7E-B4A1-46EC-B44A-A4BF33C0F4E6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A7CAA1-7BD8-4A04-9C60-7257B4FA0216}"/>
              </a:ext>
            </a:extLst>
          </p:cNvPr>
          <p:cNvSpPr/>
          <p:nvPr/>
        </p:nvSpPr>
        <p:spPr>
          <a:xfrm>
            <a:off x="0" y="284742"/>
            <a:ext cx="9672296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يوجد في صندوق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١٠بطاقات حمراء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3600" dirty="0">
                <a:solidFill>
                  <a:srgbClr val="00A5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١٠خضراء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 </a:t>
            </a:r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١٠زرقاء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 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١٠بنية.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وبطاقات كل مجموعة مرقّمة بالأرقام من ١ إلى ١٠ . فإذا سحب عبد الكريم ثلاث بطاقات عشوائيًا من الصندوق واحدة تلو الأخرى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دون إرجاع.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فأوجد: 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 (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</a:t>
            </a:r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 ح</a:t>
            </a:r>
            <a:r>
              <a:rPr lang="ar-BH" sz="3600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909A3F-DCDC-40C6-A21E-FD1AD6F48F8B}"/>
              </a:ext>
            </a:extLst>
          </p:cNvPr>
          <p:cNvSpPr/>
          <p:nvPr/>
        </p:nvSpPr>
        <p:spPr>
          <a:xfrm>
            <a:off x="9056940" y="5401449"/>
            <a:ext cx="220030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الاحتمال يساوي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مجموعة 140">
            <a:extLst>
              <a:ext uri="{FF2B5EF4-FFF2-40B4-BE49-F238E27FC236}">
                <a16:creationId xmlns:a16="http://schemas.microsoft.com/office/drawing/2014/main" id="{7F83564A-71B6-4F8D-8162-7F3AEA76F716}"/>
              </a:ext>
            </a:extLst>
          </p:cNvPr>
          <p:cNvGrpSpPr/>
          <p:nvPr/>
        </p:nvGrpSpPr>
        <p:grpSpPr>
          <a:xfrm>
            <a:off x="8526839" y="5303501"/>
            <a:ext cx="826280" cy="913851"/>
            <a:chOff x="6476034" y="4927356"/>
            <a:chExt cx="826280" cy="913851"/>
          </a:xfrm>
        </p:grpSpPr>
        <p:sp>
          <p:nvSpPr>
            <p:cNvPr id="22" name="مربع نص 141">
              <a:extLst>
                <a:ext uri="{FF2B5EF4-FFF2-40B4-BE49-F238E27FC236}">
                  <a16:creationId xmlns:a16="http://schemas.microsoft.com/office/drawing/2014/main" id="{454D8EC1-27AC-4654-8E13-17A71523E90E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45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مربع نص 142">
              <a:extLst>
                <a:ext uri="{FF2B5EF4-FFF2-40B4-BE49-F238E27FC236}">
                  <a16:creationId xmlns:a16="http://schemas.microsoft.com/office/drawing/2014/main" id="{4C7AF0AA-B0AA-4CB0-8761-29E1D881FE42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988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4" name="رابط مستقيم 143">
              <a:extLst>
                <a:ext uri="{FF2B5EF4-FFF2-40B4-BE49-F238E27FC236}">
                  <a16:creationId xmlns:a16="http://schemas.microsoft.com/office/drawing/2014/main" id="{2EDC74B3-0516-4C39-B70C-A25C39CE9BA0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سداسي 3">
            <a:extLst>
              <a:ext uri="{FF2B5EF4-FFF2-40B4-BE49-F238E27FC236}">
                <a16:creationId xmlns:a16="http://schemas.microsoft.com/office/drawing/2014/main" id="{B2A3D61F-61F9-49AC-B03C-D6A1ED8E1BAB}"/>
              </a:ext>
            </a:extLst>
          </p:cNvPr>
          <p:cNvSpPr/>
          <p:nvPr/>
        </p:nvSpPr>
        <p:spPr>
          <a:xfrm>
            <a:off x="10409902" y="1295890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6154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076AFD8-5526-4546-97BD-7957FC485AF0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063EC8B-81BA-48F6-B236-795C33EA8721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52E23B2-6369-41D9-8EF8-7322BE3B27EE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B65B50C4-E25D-4B89-8C5E-4A2A6ED84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2AF82FB-AB3A-4EC7-AB02-28039DABC91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F77988B-DC7E-48D7-8A16-0DF005CCB9C4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CAC11BD2-DF5B-4933-B71B-57FBA2E1BFBC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" name="Text Box 42">
                <a:extLst>
                  <a:ext uri="{FF2B5EF4-FFF2-40B4-BE49-F238E27FC236}">
                    <a16:creationId xmlns:a16="http://schemas.microsoft.com/office/drawing/2014/main" id="{A1F65D7E-B4A1-46EC-B44A-A4BF33C0F4E6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A7CAA1-7BD8-4A04-9C60-7257B4FA0216}"/>
              </a:ext>
            </a:extLst>
          </p:cNvPr>
          <p:cNvSpPr/>
          <p:nvPr/>
        </p:nvSpPr>
        <p:spPr>
          <a:xfrm>
            <a:off x="250723" y="284742"/>
            <a:ext cx="9267148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كيس يحتوي على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٦ كرات حمراء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 كرات بيضاء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</a:t>
            </a:r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كرة زرقاء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سُحبت منه كرتان على التوالي عشوائيًا من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دون ارجاع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ما احتمال أن تكون الكرة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 حمراء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بيضاء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أجاب كلٌّ من حمزة وليث عن هذا السؤال، فأيهما إجابته صحيحة؟ اشرح إجابتك.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909A3F-DCDC-40C6-A21E-FD1AD6F48F8B}"/>
              </a:ext>
            </a:extLst>
          </p:cNvPr>
          <p:cNvSpPr/>
          <p:nvPr/>
        </p:nvSpPr>
        <p:spPr>
          <a:xfrm>
            <a:off x="1207013" y="4909006"/>
            <a:ext cx="831085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ليث صحيحة. حيث أنه بعد سحب الكرة الأولى لم ترجع إلى الكيس، لذلك بقي في الكيس ٩ كرات بينما حمزة حسبها 10 كرات.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A4A8AB-F7E9-4AA0-860A-9166D28AD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56" y="2703171"/>
            <a:ext cx="7570273" cy="1890569"/>
          </a:xfrm>
          <a:prstGeom prst="rect">
            <a:avLst/>
          </a:prstGeom>
        </p:spPr>
      </p:pic>
      <p:sp>
        <p:nvSpPr>
          <p:cNvPr id="17" name="سداسي 3">
            <a:extLst>
              <a:ext uri="{FF2B5EF4-FFF2-40B4-BE49-F238E27FC236}">
                <a16:creationId xmlns:a16="http://schemas.microsoft.com/office/drawing/2014/main" id="{221E44E4-BEAD-440D-8C47-9643FE37D5CA}"/>
              </a:ext>
            </a:extLst>
          </p:cNvPr>
          <p:cNvSpPr/>
          <p:nvPr/>
        </p:nvSpPr>
        <p:spPr>
          <a:xfrm>
            <a:off x="10409902" y="1295890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389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الأول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112، 113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2786743" y="2767280"/>
            <a:ext cx="6618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احتمال حدثين مستقلين.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احتمال حدثين غير مستقلتين.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122CD4-7361-4CE1-92B2-D2918CA5CB83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68469-AAE3-4612-9086-BFCCFE827C0C}"/>
              </a:ext>
            </a:extLst>
          </p:cNvPr>
          <p:cNvSpPr txBox="1"/>
          <p:nvPr/>
        </p:nvSpPr>
        <p:spPr>
          <a:xfrm>
            <a:off x="8825024" y="6536217"/>
            <a:ext cx="2208028" cy="307777"/>
          </a:xfrm>
          <a:prstGeom prst="rect">
            <a:avLst/>
          </a:prstGeom>
          <a:gradFill flip="none" rotWithShape="1">
            <a:gsLst>
              <a:gs pos="0">
                <a:srgbClr val="E5E5E5"/>
              </a:gs>
              <a:gs pos="100000">
                <a:srgbClr val="F4F4F4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158949" y="6358270"/>
            <a:ext cx="11033051" cy="177947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3481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60CBD-3087-454E-8BE9-5A6292217604}"/>
              </a:ext>
            </a:extLst>
          </p:cNvPr>
          <p:cNvGrpSpPr/>
          <p:nvPr/>
        </p:nvGrpSpPr>
        <p:grpSpPr>
          <a:xfrm>
            <a:off x="3300984" y="877824"/>
            <a:ext cx="5138928" cy="5102352"/>
            <a:chOff x="3776472" y="321165"/>
            <a:chExt cx="5138928" cy="510235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DAF08B9-7D6A-4179-9911-663529EBCDC1}"/>
                </a:ext>
              </a:extLst>
            </p:cNvPr>
            <p:cNvSpPr/>
            <p:nvPr/>
          </p:nvSpPr>
          <p:spPr>
            <a:xfrm>
              <a:off x="3776472" y="321165"/>
              <a:ext cx="5102352" cy="510235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endParaRPr lang="en-US" sz="11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2BEF75-E4AF-4DAF-99FE-A8F6D801565E}"/>
                </a:ext>
              </a:extLst>
            </p:cNvPr>
            <p:cNvSpPr/>
            <p:nvPr/>
          </p:nvSpPr>
          <p:spPr>
            <a:xfrm>
              <a:off x="3776472" y="2415141"/>
              <a:ext cx="5138928" cy="91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080670" y="1662973"/>
              <a:ext cx="4238661" cy="1954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8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9998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22" y="445720"/>
            <a:ext cx="935669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يرغب خالد في السفر بالطائرة من البحرين إلى جدة. وتشير تقارير شركة الطيران إلى وصول الطائرات في موعدها بنسبة ٩٢ ٪ من الرحلات. كما تشير إلى فقدان الأمتعة في ١٪ من الحالات.</a:t>
            </a:r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A0BF861E-71AF-4F20-8E69-B86FF97F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559" y="2560676"/>
            <a:ext cx="128367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لا يُؤثر</a:t>
            </a:r>
            <a:endParaRPr lang="en-US" alt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5F85FF-5228-4D1B-BF22-6D14FB9A29D6}"/>
              </a:ext>
            </a:extLst>
          </p:cNvPr>
          <p:cNvSpPr/>
          <p:nvPr/>
        </p:nvSpPr>
        <p:spPr>
          <a:xfrm>
            <a:off x="6784442" y="2298843"/>
            <a:ext cx="4788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افترض أن الطائرة وصلت في موعدها .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فهل يؤثر ذلك على فقدان أمتعة خالد ؟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556F07-484E-4DDC-99A6-75C9A37454E4}"/>
              </a:ext>
            </a:extLst>
          </p:cNvPr>
          <p:cNvSpPr/>
          <p:nvPr/>
        </p:nvSpPr>
        <p:spPr>
          <a:xfrm>
            <a:off x="8461325" y="3784850"/>
            <a:ext cx="3026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معنى كلمة مستقلة ؟</a:t>
            </a: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CF48C783-8A69-4A06-BE59-65A24BBB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342" y="3736996"/>
            <a:ext cx="253671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حرة أو غير مرتبطة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499F48-AED8-458B-97B9-629630C0F474}"/>
              </a:ext>
            </a:extLst>
          </p:cNvPr>
          <p:cNvSpPr/>
          <p:nvPr/>
        </p:nvSpPr>
        <p:spPr>
          <a:xfrm>
            <a:off x="5325808" y="4682706"/>
            <a:ext cx="6271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يمكن استعمال كلمة مستقلة لوصف العلاقة بين وصول الطائرة في موعدها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وفقدان الأمتعة ؟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B3F0C8FB-8BA2-4046-83B6-17E6B56B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56" y="4570612"/>
            <a:ext cx="4817615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rgbClr val="FF0000"/>
                </a:solidFill>
              </a:rPr>
              <a:t>نعم</a:t>
            </a:r>
            <a:r>
              <a:rPr lang="ar-SA" dirty="0"/>
              <a:t> ، لأن وصول الطائرة في موعدها لا يؤثر في</a:t>
            </a:r>
            <a:r>
              <a:rPr lang="ar-BH" dirty="0"/>
              <a:t> </a:t>
            </a:r>
            <a:r>
              <a:rPr lang="ar-SA" dirty="0"/>
              <a:t>فقدان الأمتعة أو عدمه : هاتان الحادثتان</a:t>
            </a:r>
            <a:r>
              <a:rPr lang="ar-BH" dirty="0"/>
              <a:t> </a:t>
            </a:r>
            <a:r>
              <a:rPr lang="ar-SA" dirty="0"/>
              <a:t>مستقلتان بعضهما عن بعض 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59" grpId="0"/>
      <p:bldP spid="6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992" y="391873"/>
            <a:ext cx="6058216" cy="5953961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584297" y="1171830"/>
            <a:ext cx="5956846" cy="517400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just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الحدث البسيط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الحدث المكوّن من عنصر واحد من عناصر فضاء العينة. </a:t>
            </a:r>
          </a:p>
          <a:p>
            <a:pPr marL="457200" indent="-457200" algn="just" rt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يتكوّن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الحدث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حدثين بسيطين أو أكثر.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الحدثان المستقلان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هما حدثان نتيجة أحدهما  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تُؤثر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نتيجة الآخر.</a:t>
            </a:r>
          </a:p>
          <a:p>
            <a:pPr algn="just" rtl="1">
              <a:buClr>
                <a:schemeClr val="tx1"/>
              </a:buClr>
            </a:pP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الحدثان غير المستقلين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هما حدثان نتيجة أحدهما 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تُؤثر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نتيجة الآخر.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endParaRPr lang="ar-BH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34340" y="391874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206" y="556409"/>
            <a:ext cx="4495836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الأحداث المستقلة وغير المستقلة</a:t>
            </a:r>
            <a:endParaRPr lang="en-US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960FED7-91A1-4FC3-B47D-858612AF5588}"/>
              </a:ext>
            </a:extLst>
          </p:cNvPr>
          <p:cNvSpPr/>
          <p:nvPr/>
        </p:nvSpPr>
        <p:spPr>
          <a:xfrm>
            <a:off x="1938527" y="284742"/>
            <a:ext cx="776803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حدّد ما إذا كانت الأحداث فيما يأتي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مستقلة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 </a:t>
            </a:r>
            <a:r>
              <a:rPr lang="ar-BH" sz="36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مستقلة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518F2-0F80-468E-8C01-E08D64BAD377}"/>
              </a:ext>
            </a:extLst>
          </p:cNvPr>
          <p:cNvSpPr/>
          <p:nvPr/>
        </p:nvSpPr>
        <p:spPr>
          <a:xfrm>
            <a:off x="258578" y="1301788"/>
            <a:ext cx="11475716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اختار محمد قطعة شوكولاتة عشوائيًا وأكلها، ثم اختار قطعة ثانية عشوائيًا من  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صندوق يحتوي على ١٠ قطع شوكولاتة بالحليب و ٨ قطع شوكولاتة سوداء.            _ _ _ _ _ _ _ _ _ _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9D61B-F636-48ED-9F41-7E2FE0AFD844}"/>
              </a:ext>
            </a:extLst>
          </p:cNvPr>
          <p:cNvSpPr/>
          <p:nvPr/>
        </p:nvSpPr>
        <p:spPr>
          <a:xfrm>
            <a:off x="242767" y="1700942"/>
            <a:ext cx="169576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مستقلين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B52DE-FAAE-4AB8-9529-0807B24CBF25}"/>
              </a:ext>
            </a:extLst>
          </p:cNvPr>
          <p:cNvSpPr/>
          <p:nvPr/>
        </p:nvSpPr>
        <p:spPr>
          <a:xfrm>
            <a:off x="258578" y="3751093"/>
            <a:ext cx="1147571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اختيار كتاب من رف به 6 كتب مختلفة وقراءته وإرجاعه، ثم اختيار كتاب آخر</a:t>
            </a:r>
            <a:r>
              <a:rPr lang="ar-BH" dirty="0"/>
              <a:t> 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_ _ _ _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A7534-0678-41C6-8E93-D365313D397E}"/>
              </a:ext>
            </a:extLst>
          </p:cNvPr>
          <p:cNvSpPr/>
          <p:nvPr/>
        </p:nvSpPr>
        <p:spPr>
          <a:xfrm>
            <a:off x="505346" y="3659905"/>
            <a:ext cx="169576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مستقلان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A4D1D-551E-41C9-B14D-9FF48D33CFEB}"/>
              </a:ext>
            </a:extLst>
          </p:cNvPr>
          <p:cNvSpPr/>
          <p:nvPr/>
        </p:nvSpPr>
        <p:spPr>
          <a:xfrm>
            <a:off x="82944" y="2210515"/>
            <a:ext cx="1147919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قطع الشوكولاتة  الكلية أثناء اختيار قطعة الشوكولاتة الأولى = 18 قطعةً، و عدد قطع الشوكولاتة  الكلية أثناء اختيار قطعة الشوكولاتة الثانية = 17 قطعةً . إذن الحدث الأول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أثر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الحدث الثاني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16DF0-8657-4769-8F7B-602FD7638939}"/>
              </a:ext>
            </a:extLst>
          </p:cNvPr>
          <p:cNvSpPr/>
          <p:nvPr/>
        </p:nvSpPr>
        <p:spPr>
          <a:xfrm>
            <a:off x="82944" y="4258481"/>
            <a:ext cx="1147919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إرجاع الكتاب الذي تم اختياره أولًا قبل اختيار الكتاب الثاني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يمنع تأثير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الحدث الأول على الحدث الثاني فعدد الكتب الكلي في الحدثين = 6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96383E-1F98-407F-AF83-673A28E8042B}"/>
              </a:ext>
            </a:extLst>
          </p:cNvPr>
          <p:cNvSpPr/>
          <p:nvPr/>
        </p:nvSpPr>
        <p:spPr>
          <a:xfrm>
            <a:off x="3297382" y="5320034"/>
            <a:ext cx="84369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ظهور عددين مختلفين بعد رمي مكعب أرقام مرتين _ _ _ _ _ _ _ _ _ _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9BD566-974A-452A-B6BA-079CE4D92406}"/>
              </a:ext>
            </a:extLst>
          </p:cNvPr>
          <p:cNvSpPr/>
          <p:nvPr/>
        </p:nvSpPr>
        <p:spPr>
          <a:xfrm>
            <a:off x="3784255" y="5239417"/>
            <a:ext cx="169576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مستقلان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29A566-A97D-4EC2-A73C-94B80B5FF56F}"/>
              </a:ext>
            </a:extLst>
          </p:cNvPr>
          <p:cNvSpPr/>
          <p:nvPr/>
        </p:nvSpPr>
        <p:spPr>
          <a:xfrm>
            <a:off x="82944" y="5881822"/>
            <a:ext cx="1147919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ظهور عدد على المكعب بعد الرمية الأولى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يُؤثر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ظهور الرقم على المكعب في الرمية الثانية</a:t>
            </a:r>
          </a:p>
        </p:txBody>
      </p:sp>
    </p:spTree>
    <p:extLst>
      <p:ext uri="{BB962C8B-B14F-4D97-AF65-F5344CB8AC3E}">
        <p14:creationId xmlns:p14="http://schemas.microsoft.com/office/powerpoint/2010/main" val="85271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1" grpId="0" animBg="1"/>
      <p:bldP spid="11" grpId="1" animBg="1"/>
      <p:bldP spid="14" grpId="0" animBg="1"/>
      <p:bldP spid="14" grpId="1" animBg="1"/>
      <p:bldP spid="17" grpId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داسي 2">
            <a:extLst>
              <a:ext uri="{FF2B5EF4-FFF2-40B4-BE49-F238E27FC236}">
                <a16:creationId xmlns:a16="http://schemas.microsoft.com/office/drawing/2014/main" id="{77A5C7BE-3691-4607-A2D4-1C8CCA816313}"/>
              </a:ext>
            </a:extLst>
          </p:cNvPr>
          <p:cNvSpPr/>
          <p:nvPr/>
        </p:nvSpPr>
        <p:spPr>
          <a:xfrm>
            <a:off x="4988711" y="469155"/>
            <a:ext cx="2214578" cy="714380"/>
          </a:xfrm>
          <a:prstGeom prst="round2DiagRect">
            <a:avLst>
              <a:gd name="adj1" fmla="val 37312"/>
              <a:gd name="adj2" fmla="val 0"/>
            </a:avLst>
          </a:prstGeom>
          <a:solidFill>
            <a:srgbClr val="FF000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الأحداث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سداسي 3">
            <a:extLst>
              <a:ext uri="{FF2B5EF4-FFF2-40B4-BE49-F238E27FC236}">
                <a16:creationId xmlns:a16="http://schemas.microsoft.com/office/drawing/2014/main" id="{319A0592-CC96-403A-B172-2D11C36FEC5B}"/>
              </a:ext>
            </a:extLst>
          </p:cNvPr>
          <p:cNvSpPr/>
          <p:nvPr/>
        </p:nvSpPr>
        <p:spPr>
          <a:xfrm>
            <a:off x="8728994" y="2020675"/>
            <a:ext cx="2214578" cy="714380"/>
          </a:xfrm>
          <a:prstGeom prst="round2DiagRec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بسيطة</a:t>
            </a:r>
          </a:p>
        </p:txBody>
      </p:sp>
      <p:sp>
        <p:nvSpPr>
          <p:cNvPr id="4" name="سداسي 4">
            <a:extLst>
              <a:ext uri="{FF2B5EF4-FFF2-40B4-BE49-F238E27FC236}">
                <a16:creationId xmlns:a16="http://schemas.microsoft.com/office/drawing/2014/main" id="{6BB7F5B6-96A5-4987-BCD9-6826F975B36F}"/>
              </a:ext>
            </a:extLst>
          </p:cNvPr>
          <p:cNvSpPr/>
          <p:nvPr/>
        </p:nvSpPr>
        <p:spPr>
          <a:xfrm>
            <a:off x="1597866" y="2017977"/>
            <a:ext cx="2214578" cy="714380"/>
          </a:xfrm>
          <a:prstGeom prst="round2DiagRect">
            <a:avLst/>
          </a:prstGeom>
          <a:solidFill>
            <a:srgbClr val="0072BC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مركبة</a:t>
            </a:r>
          </a:p>
        </p:txBody>
      </p:sp>
      <p:sp>
        <p:nvSpPr>
          <p:cNvPr id="5" name="قوس كبير أيمن 5">
            <a:extLst>
              <a:ext uri="{FF2B5EF4-FFF2-40B4-BE49-F238E27FC236}">
                <a16:creationId xmlns:a16="http://schemas.microsoft.com/office/drawing/2014/main" id="{E36E0068-2E67-4950-94F6-476E514FEFC2}"/>
              </a:ext>
            </a:extLst>
          </p:cNvPr>
          <p:cNvSpPr/>
          <p:nvPr/>
        </p:nvSpPr>
        <p:spPr>
          <a:xfrm rot="16200000">
            <a:off x="5977387" y="-1969796"/>
            <a:ext cx="573989" cy="7143802"/>
          </a:xfrm>
          <a:prstGeom prst="rightBrace">
            <a:avLst>
              <a:gd name="adj1" fmla="val 71573"/>
              <a:gd name="adj2" fmla="val 47727"/>
            </a:avLst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قوس كبير أيمن 6">
            <a:extLst>
              <a:ext uri="{FF2B5EF4-FFF2-40B4-BE49-F238E27FC236}">
                <a16:creationId xmlns:a16="http://schemas.microsoft.com/office/drawing/2014/main" id="{091AAAF6-06BD-4D75-AA5E-33EDDF9EA85D}"/>
              </a:ext>
            </a:extLst>
          </p:cNvPr>
          <p:cNvSpPr/>
          <p:nvPr/>
        </p:nvSpPr>
        <p:spPr>
          <a:xfrm rot="16200000">
            <a:off x="3525449" y="326057"/>
            <a:ext cx="573990" cy="5598816"/>
          </a:xfrm>
          <a:prstGeom prst="rightBrace">
            <a:avLst>
              <a:gd name="adj1" fmla="val 75139"/>
              <a:gd name="adj2" fmla="val 28948"/>
            </a:avLst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مجموعة 16">
            <a:extLst>
              <a:ext uri="{FF2B5EF4-FFF2-40B4-BE49-F238E27FC236}">
                <a16:creationId xmlns:a16="http://schemas.microsoft.com/office/drawing/2014/main" id="{331B4569-BABD-4950-BE13-FCED6E469C9C}"/>
              </a:ext>
            </a:extLst>
          </p:cNvPr>
          <p:cNvGrpSpPr/>
          <p:nvPr/>
        </p:nvGrpSpPr>
        <p:grpSpPr>
          <a:xfrm>
            <a:off x="5726982" y="3631795"/>
            <a:ext cx="2592000" cy="1648095"/>
            <a:chOff x="4429124" y="4071942"/>
            <a:chExt cx="2592000" cy="1648095"/>
          </a:xfrm>
          <a:effectLst/>
        </p:grpSpPr>
        <p:sp>
          <p:nvSpPr>
            <p:cNvPr id="8" name="مخمس عادي 9">
              <a:extLst>
                <a:ext uri="{FF2B5EF4-FFF2-40B4-BE49-F238E27FC236}">
                  <a16:creationId xmlns:a16="http://schemas.microsoft.com/office/drawing/2014/main" id="{0A202DA8-CF96-426D-9109-1745CFC1D232}"/>
                </a:ext>
              </a:extLst>
            </p:cNvPr>
            <p:cNvSpPr/>
            <p:nvPr/>
          </p:nvSpPr>
          <p:spPr>
            <a:xfrm>
              <a:off x="4429124" y="4071942"/>
              <a:ext cx="2592000" cy="714380"/>
            </a:xfrm>
            <a:prstGeom prst="round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مستقلة</a:t>
              </a:r>
            </a:p>
          </p:txBody>
        </p:sp>
        <p:sp>
          <p:nvSpPr>
            <p:cNvPr id="9" name="مخمس عادي 10">
              <a:extLst>
                <a:ext uri="{FF2B5EF4-FFF2-40B4-BE49-F238E27FC236}">
                  <a16:creationId xmlns:a16="http://schemas.microsoft.com/office/drawing/2014/main" id="{493F8584-B0D9-40FE-A07B-2B1B55C26A97}"/>
                </a:ext>
              </a:extLst>
            </p:cNvPr>
            <p:cNvSpPr/>
            <p:nvPr/>
          </p:nvSpPr>
          <p:spPr>
            <a:xfrm>
              <a:off x="4429124" y="5005657"/>
              <a:ext cx="2592000" cy="714380"/>
            </a:xfrm>
            <a:prstGeom prst="round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غير</a:t>
              </a:r>
              <a:r>
                <a:rPr lang="ar-SA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مستقلة</a:t>
              </a:r>
            </a:p>
          </p:txBody>
        </p:sp>
      </p:grpSp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F49EFE80-63E1-4B17-AA40-76A1869DFD6E}"/>
              </a:ext>
            </a:extLst>
          </p:cNvPr>
          <p:cNvGrpSpPr/>
          <p:nvPr/>
        </p:nvGrpSpPr>
        <p:grpSpPr>
          <a:xfrm>
            <a:off x="269441" y="3626296"/>
            <a:ext cx="2592000" cy="1653594"/>
            <a:chOff x="271432" y="4071942"/>
            <a:chExt cx="2592000" cy="1653594"/>
          </a:xfrm>
          <a:effectLst/>
        </p:grpSpPr>
        <p:sp>
          <p:nvSpPr>
            <p:cNvPr id="12" name="مخمس عادي 11">
              <a:extLst>
                <a:ext uri="{FF2B5EF4-FFF2-40B4-BE49-F238E27FC236}">
                  <a16:creationId xmlns:a16="http://schemas.microsoft.com/office/drawing/2014/main" id="{F86519D7-34B0-409F-88EE-F0EEEF38D69C}"/>
                </a:ext>
              </a:extLst>
            </p:cNvPr>
            <p:cNvSpPr/>
            <p:nvPr/>
          </p:nvSpPr>
          <p:spPr>
            <a:xfrm>
              <a:off x="271432" y="4071942"/>
              <a:ext cx="2592000" cy="714380"/>
            </a:xfrm>
            <a:prstGeom prst="round2DiagRect">
              <a:avLst/>
            </a:prstGeom>
            <a:solidFill>
              <a:srgbClr val="5B9BD5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متنافية</a:t>
              </a:r>
            </a:p>
          </p:txBody>
        </p:sp>
        <p:sp>
          <p:nvSpPr>
            <p:cNvPr id="13" name="مخمس عادي 12">
              <a:extLst>
                <a:ext uri="{FF2B5EF4-FFF2-40B4-BE49-F238E27FC236}">
                  <a16:creationId xmlns:a16="http://schemas.microsoft.com/office/drawing/2014/main" id="{12F035BD-94C0-4063-9580-03ECA4B556B6}"/>
                </a:ext>
              </a:extLst>
            </p:cNvPr>
            <p:cNvSpPr/>
            <p:nvPr/>
          </p:nvSpPr>
          <p:spPr>
            <a:xfrm>
              <a:off x="271432" y="5011156"/>
              <a:ext cx="2592000" cy="714380"/>
            </a:xfrm>
            <a:prstGeom prst="round2DiagRect">
              <a:avLst/>
            </a:prstGeom>
            <a:solidFill>
              <a:srgbClr val="5B9BD5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غير</a:t>
              </a:r>
              <a:r>
                <a:rPr lang="ar-SA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3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متنافية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479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AE838-B167-4D6D-A42F-239A76939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128"/>
            <a:ext cx="12192000" cy="4551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FB69DD-ADCC-4DF8-A553-D9B3DDC7BC3A}"/>
                  </a:ext>
                </a:extLst>
              </p:cNvPr>
              <p:cNvSpPr/>
              <p:nvPr/>
            </p:nvSpPr>
            <p:spPr>
              <a:xfrm>
                <a:off x="2757948" y="4578130"/>
                <a:ext cx="8155858" cy="12003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ملاحظة: </a:t>
                </a:r>
                <a:r>
                  <a:rPr lang="ar-BH" sz="3600" dirty="0">
                    <a:solidFill>
                      <a:schemeClr val="accent2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rPr>
                      <m:t>∩</m:t>
                    </m:r>
                  </m:oMath>
                </a14:m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</a:t>
                </a:r>
                <a:r>
                  <a:rPr lang="ar-BH" sz="3600" dirty="0">
                    <a:solidFill>
                      <a:srgbClr val="0072BC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يقرأ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تقاطع </a:t>
                </a:r>
                <a:r>
                  <a:rPr lang="ar-BH" sz="3600" dirty="0">
                    <a:solidFill>
                      <a:srgbClr val="0072BC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ويُشير إلى تقاطع الحدثين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وَ </a:t>
                </a:r>
                <a:r>
                  <a:rPr lang="ar-BH" sz="3600" dirty="0">
                    <a:solidFill>
                      <a:srgbClr val="0072BC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</a:p>
              <a:p>
                <a:pPr algn="r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            ويعني وقوع الحدثين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وَ </a:t>
                </a:r>
                <a:r>
                  <a:rPr lang="ar-BH" sz="3600" dirty="0">
                    <a:solidFill>
                      <a:srgbClr val="0072BC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معًا.</a:t>
                </a:r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FB69DD-ADCC-4DF8-A553-D9B3DDC7B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948" y="4578130"/>
                <a:ext cx="8155858" cy="1200329"/>
              </a:xfrm>
              <a:prstGeom prst="rect">
                <a:avLst/>
              </a:prstGeom>
              <a:blipFill>
                <a:blip r:embed="rId3"/>
                <a:stretch>
                  <a:fillRect l="-746" t="-5528" r="-2239" b="-17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4734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655209" y="284742"/>
            <a:ext cx="9051350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يحتوي كيس ٦ كرات سوداء و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٩ زرقاء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 حمراء 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وكرتين خضراوين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فإذا سُحبت منه كرة عشوائيًّا </a:t>
            </a:r>
            <a:r>
              <a:rPr lang="ar-BH" sz="3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ثم أُعيدت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وسُحبت كرة ثانية، 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فأوجد:  1)  احتمال سحب كرة سوداء ثم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كرة حمراء.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FABD56-0B13-4CFE-9089-4A73BE175CFB}"/>
              </a:ext>
            </a:extLst>
          </p:cNvPr>
          <p:cNvSpPr/>
          <p:nvPr/>
        </p:nvSpPr>
        <p:spPr>
          <a:xfrm>
            <a:off x="199586" y="2113781"/>
            <a:ext cx="1147919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حدث سحب الكرة الأولى عشوائيًّا من الكيس ثم إعادتها  لا يؤثر في حدث سحب الكرة الثانية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E665A1-D052-4D8D-A9DE-53F2F90FD1A1}"/>
              </a:ext>
            </a:extLst>
          </p:cNvPr>
          <p:cNvSpPr/>
          <p:nvPr/>
        </p:nvSpPr>
        <p:spPr>
          <a:xfrm>
            <a:off x="8642560" y="2753932"/>
            <a:ext cx="3036221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لذا الحدثان مستقلان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3F598-A548-457E-AA25-53DBD44097EC}"/>
              </a:ext>
            </a:extLst>
          </p:cNvPr>
          <p:cNvSpPr/>
          <p:nvPr/>
        </p:nvSpPr>
        <p:spPr>
          <a:xfrm>
            <a:off x="4955457" y="3459596"/>
            <a:ext cx="593283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 (سوداء و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 = ل (سوداء) × ل (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حمراء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4EC4B6-06F2-4F76-BDC6-54929AC9388A}"/>
              </a:ext>
            </a:extLst>
          </p:cNvPr>
          <p:cNvSpPr/>
          <p:nvPr/>
        </p:nvSpPr>
        <p:spPr>
          <a:xfrm>
            <a:off x="1885386" y="3505495"/>
            <a:ext cx="307007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احتمال الأحداث المستقلة</a:t>
            </a:r>
            <a:endParaRPr 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3" name="مجموعة 140">
            <a:extLst>
              <a:ext uri="{FF2B5EF4-FFF2-40B4-BE49-F238E27FC236}">
                <a16:creationId xmlns:a16="http://schemas.microsoft.com/office/drawing/2014/main" id="{A4F2C60C-9B38-400E-9AF0-C970C097E623}"/>
              </a:ext>
            </a:extLst>
          </p:cNvPr>
          <p:cNvGrpSpPr/>
          <p:nvPr/>
        </p:nvGrpSpPr>
        <p:grpSpPr>
          <a:xfrm>
            <a:off x="7823736" y="4090270"/>
            <a:ext cx="915878" cy="913851"/>
            <a:chOff x="6745558" y="4927356"/>
            <a:chExt cx="915878" cy="913851"/>
          </a:xfrm>
        </p:grpSpPr>
        <p:sp>
          <p:nvSpPr>
            <p:cNvPr id="64" name="مربع نص 141">
              <a:extLst>
                <a:ext uri="{FF2B5EF4-FFF2-40B4-BE49-F238E27FC236}">
                  <a16:creationId xmlns:a16="http://schemas.microsoft.com/office/drawing/2014/main" id="{EAEE9B99-973C-4DFF-B748-90C14C7C720B}"/>
                </a:ext>
              </a:extLst>
            </p:cNvPr>
            <p:cNvSpPr txBox="1"/>
            <p:nvPr/>
          </p:nvSpPr>
          <p:spPr>
            <a:xfrm>
              <a:off x="6757082" y="4927356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65" name="مربع نص 142">
              <a:extLst>
                <a:ext uri="{FF2B5EF4-FFF2-40B4-BE49-F238E27FC236}">
                  <a16:creationId xmlns:a16="http://schemas.microsoft.com/office/drawing/2014/main" id="{D6B15F5C-9071-4D20-B0AF-DB11C72DCDC9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21</a:t>
              </a:r>
            </a:p>
          </p:txBody>
        </p:sp>
        <p:cxnSp>
          <p:nvCxnSpPr>
            <p:cNvPr id="66" name="رابط مستقيم 143">
              <a:extLst>
                <a:ext uri="{FF2B5EF4-FFF2-40B4-BE49-F238E27FC236}">
                  <a16:creationId xmlns:a16="http://schemas.microsoft.com/office/drawing/2014/main" id="{8ED30923-9354-4B08-B415-8B96CA64887C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مربع نص 141">
              <a:extLst>
                <a:ext uri="{FF2B5EF4-FFF2-40B4-BE49-F238E27FC236}">
                  <a16:creationId xmlns:a16="http://schemas.microsoft.com/office/drawing/2014/main" id="{9059BBE6-847D-4C4A-A9DB-95198E274D5E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8" name="مربع نص 141">
            <a:extLst>
              <a:ext uri="{FF2B5EF4-FFF2-40B4-BE49-F238E27FC236}">
                <a16:creationId xmlns:a16="http://schemas.microsoft.com/office/drawing/2014/main" id="{FCBF281A-F897-4909-A529-16508D1E3188}"/>
              </a:ext>
            </a:extLst>
          </p:cNvPr>
          <p:cNvSpPr txBox="1"/>
          <p:nvPr/>
        </p:nvSpPr>
        <p:spPr>
          <a:xfrm>
            <a:off x="6867295" y="4198856"/>
            <a:ext cx="428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1" name="مجموعة 140">
            <a:extLst>
              <a:ext uri="{FF2B5EF4-FFF2-40B4-BE49-F238E27FC236}">
                <a16:creationId xmlns:a16="http://schemas.microsoft.com/office/drawing/2014/main" id="{8AEDF5E1-F802-480A-9E92-89410B00B715}"/>
              </a:ext>
            </a:extLst>
          </p:cNvPr>
          <p:cNvGrpSpPr/>
          <p:nvPr/>
        </p:nvGrpSpPr>
        <p:grpSpPr>
          <a:xfrm>
            <a:off x="6083227" y="4090270"/>
            <a:ext cx="556756" cy="913851"/>
            <a:chOff x="6745558" y="4927356"/>
            <a:chExt cx="556756" cy="913851"/>
          </a:xfrm>
        </p:grpSpPr>
        <p:sp>
          <p:nvSpPr>
            <p:cNvPr id="72" name="مربع نص 141">
              <a:extLst>
                <a:ext uri="{FF2B5EF4-FFF2-40B4-BE49-F238E27FC236}">
                  <a16:creationId xmlns:a16="http://schemas.microsoft.com/office/drawing/2014/main" id="{9109CDF5-2B5A-4A0E-AE76-AF5AA8E0213C}"/>
                </a:ext>
              </a:extLst>
            </p:cNvPr>
            <p:cNvSpPr txBox="1"/>
            <p:nvPr/>
          </p:nvSpPr>
          <p:spPr>
            <a:xfrm>
              <a:off x="6757082" y="4927356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3" name="مربع نص 142">
              <a:extLst>
                <a:ext uri="{FF2B5EF4-FFF2-40B4-BE49-F238E27FC236}">
                  <a16:creationId xmlns:a16="http://schemas.microsoft.com/office/drawing/2014/main" id="{F8D7234F-B6E7-4BDE-BC67-4030749077F4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21</a:t>
              </a:r>
            </a:p>
          </p:txBody>
        </p:sp>
        <p:cxnSp>
          <p:nvCxnSpPr>
            <p:cNvPr id="74" name="رابط مستقيم 143">
              <a:extLst>
                <a:ext uri="{FF2B5EF4-FFF2-40B4-BE49-F238E27FC236}">
                  <a16:creationId xmlns:a16="http://schemas.microsoft.com/office/drawing/2014/main" id="{9EFF0B97-A97F-4F44-BE0F-5D845794B182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FBE037E6-EC43-46BB-B92A-D9472E8B80B9}"/>
              </a:ext>
            </a:extLst>
          </p:cNvPr>
          <p:cNvSpPr/>
          <p:nvPr/>
        </p:nvSpPr>
        <p:spPr>
          <a:xfrm>
            <a:off x="3598605" y="4220636"/>
            <a:ext cx="148876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</a:t>
            </a:r>
            <a:endParaRPr 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64A8834-E135-4FEE-B38F-48E43AB52325}"/>
              </a:ext>
            </a:extLst>
          </p:cNvPr>
          <p:cNvSpPr/>
          <p:nvPr/>
        </p:nvSpPr>
        <p:spPr>
          <a:xfrm>
            <a:off x="8935156" y="5764941"/>
            <a:ext cx="220030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الاحتمال يساوي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9" name="مجموعة 140">
            <a:extLst>
              <a:ext uri="{FF2B5EF4-FFF2-40B4-BE49-F238E27FC236}">
                <a16:creationId xmlns:a16="http://schemas.microsoft.com/office/drawing/2014/main" id="{5211250B-CF5F-4DB5-B43E-7D2350AFFCA9}"/>
              </a:ext>
            </a:extLst>
          </p:cNvPr>
          <p:cNvGrpSpPr/>
          <p:nvPr/>
        </p:nvGrpSpPr>
        <p:grpSpPr>
          <a:xfrm>
            <a:off x="7507090" y="4800802"/>
            <a:ext cx="1185402" cy="913851"/>
            <a:chOff x="6476034" y="4927356"/>
            <a:chExt cx="1185402" cy="913851"/>
          </a:xfrm>
        </p:grpSpPr>
        <p:sp>
          <p:nvSpPr>
            <p:cNvPr id="80" name="مربع نص 141">
              <a:extLst>
                <a:ext uri="{FF2B5EF4-FFF2-40B4-BE49-F238E27FC236}">
                  <a16:creationId xmlns:a16="http://schemas.microsoft.com/office/drawing/2014/main" id="{E075D36B-336A-4881-9587-57710125E89F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24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1" name="مربع نص 142">
              <a:extLst>
                <a:ext uri="{FF2B5EF4-FFF2-40B4-BE49-F238E27FC236}">
                  <a16:creationId xmlns:a16="http://schemas.microsoft.com/office/drawing/2014/main" id="{81AC83F0-1F16-4ED4-A6E7-830EBEE06E68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441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2" name="رابط مستقيم 143">
              <a:extLst>
                <a:ext uri="{FF2B5EF4-FFF2-40B4-BE49-F238E27FC236}">
                  <a16:creationId xmlns:a16="http://schemas.microsoft.com/office/drawing/2014/main" id="{E9834767-C0E0-4046-900F-A8D59EF642FC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مربع نص 141">
              <a:extLst>
                <a:ext uri="{FF2B5EF4-FFF2-40B4-BE49-F238E27FC236}">
                  <a16:creationId xmlns:a16="http://schemas.microsoft.com/office/drawing/2014/main" id="{3E413B22-918A-4102-9883-4414837AC5C1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CD9CF2BD-122D-41DC-81F4-6D499E7CFF0F}"/>
              </a:ext>
            </a:extLst>
          </p:cNvPr>
          <p:cNvSpPr/>
          <p:nvPr/>
        </p:nvSpPr>
        <p:spPr>
          <a:xfrm>
            <a:off x="4969731" y="4897209"/>
            <a:ext cx="188697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32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5" name="مجموعة 140">
            <a:extLst>
              <a:ext uri="{FF2B5EF4-FFF2-40B4-BE49-F238E27FC236}">
                <a16:creationId xmlns:a16="http://schemas.microsoft.com/office/drawing/2014/main" id="{82C76364-1F88-40A0-8268-4708FD8D52E2}"/>
              </a:ext>
            </a:extLst>
          </p:cNvPr>
          <p:cNvGrpSpPr/>
          <p:nvPr/>
        </p:nvGrpSpPr>
        <p:grpSpPr>
          <a:xfrm>
            <a:off x="8405000" y="5671150"/>
            <a:ext cx="826280" cy="913851"/>
            <a:chOff x="6476034" y="4927356"/>
            <a:chExt cx="826280" cy="913851"/>
          </a:xfrm>
        </p:grpSpPr>
        <p:sp>
          <p:nvSpPr>
            <p:cNvPr id="86" name="مربع نص 141">
              <a:extLst>
                <a:ext uri="{FF2B5EF4-FFF2-40B4-BE49-F238E27FC236}">
                  <a16:creationId xmlns:a16="http://schemas.microsoft.com/office/drawing/2014/main" id="{4183F446-0E68-4410-B230-03569893D688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24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7" name="مربع نص 142">
              <a:extLst>
                <a:ext uri="{FF2B5EF4-FFF2-40B4-BE49-F238E27FC236}">
                  <a16:creationId xmlns:a16="http://schemas.microsoft.com/office/drawing/2014/main" id="{B7E7BC22-F375-4A69-B313-5F61C6304B56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441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8" name="رابط مستقيم 143">
              <a:extLst>
                <a:ext uri="{FF2B5EF4-FFF2-40B4-BE49-F238E27FC236}">
                  <a16:creationId xmlns:a16="http://schemas.microsoft.com/office/drawing/2014/main" id="{1AE2C85D-3BE0-4311-A75E-6968FBF09D68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3231D83-27BF-4056-AD89-EBEF4F71C77F}"/>
              </a:ext>
            </a:extLst>
          </p:cNvPr>
          <p:cNvSpPr/>
          <p:nvPr/>
        </p:nvSpPr>
        <p:spPr>
          <a:xfrm>
            <a:off x="1002890" y="162965"/>
            <a:ext cx="7020233" cy="751435"/>
          </a:xfrm>
          <a:custGeom>
            <a:avLst/>
            <a:gdLst>
              <a:gd name="connsiteX0" fmla="*/ 7005484 w 7020233"/>
              <a:gd name="connsiteY0" fmla="*/ 205745 h 751435"/>
              <a:gd name="connsiteX1" fmla="*/ 7005484 w 7020233"/>
              <a:gd name="connsiteY1" fmla="*/ 205745 h 751435"/>
              <a:gd name="connsiteX2" fmla="*/ 6872749 w 7020233"/>
              <a:gd name="connsiteY2" fmla="*/ 146751 h 751435"/>
              <a:gd name="connsiteX3" fmla="*/ 6813755 w 7020233"/>
              <a:gd name="connsiteY3" fmla="*/ 132003 h 751435"/>
              <a:gd name="connsiteX4" fmla="*/ 6725265 w 7020233"/>
              <a:gd name="connsiteY4" fmla="*/ 102506 h 751435"/>
              <a:gd name="connsiteX5" fmla="*/ 6622026 w 7020233"/>
              <a:gd name="connsiteY5" fmla="*/ 73009 h 751435"/>
              <a:gd name="connsiteX6" fmla="*/ 5279923 w 7020233"/>
              <a:gd name="connsiteY6" fmla="*/ 28764 h 751435"/>
              <a:gd name="connsiteX7" fmla="*/ 2802194 w 7020233"/>
              <a:gd name="connsiteY7" fmla="*/ 28764 h 751435"/>
              <a:gd name="connsiteX8" fmla="*/ 1946787 w 7020233"/>
              <a:gd name="connsiteY8" fmla="*/ 43512 h 751435"/>
              <a:gd name="connsiteX9" fmla="*/ 1607575 w 7020233"/>
              <a:gd name="connsiteY9" fmla="*/ 73009 h 751435"/>
              <a:gd name="connsiteX10" fmla="*/ 1519084 w 7020233"/>
              <a:gd name="connsiteY10" fmla="*/ 87758 h 751435"/>
              <a:gd name="connsiteX11" fmla="*/ 575187 w 7020233"/>
              <a:gd name="connsiteY11" fmla="*/ 102506 h 751435"/>
              <a:gd name="connsiteX12" fmla="*/ 530942 w 7020233"/>
              <a:gd name="connsiteY12" fmla="*/ 117254 h 751435"/>
              <a:gd name="connsiteX13" fmla="*/ 339213 w 7020233"/>
              <a:gd name="connsiteY13" fmla="*/ 146751 h 751435"/>
              <a:gd name="connsiteX14" fmla="*/ 221226 w 7020233"/>
              <a:gd name="connsiteY14" fmla="*/ 176248 h 751435"/>
              <a:gd name="connsiteX15" fmla="*/ 176981 w 7020233"/>
              <a:gd name="connsiteY15" fmla="*/ 190996 h 751435"/>
              <a:gd name="connsiteX16" fmla="*/ 117987 w 7020233"/>
              <a:gd name="connsiteY16" fmla="*/ 205745 h 751435"/>
              <a:gd name="connsiteX17" fmla="*/ 73742 w 7020233"/>
              <a:gd name="connsiteY17" fmla="*/ 235241 h 751435"/>
              <a:gd name="connsiteX18" fmla="*/ 29497 w 7020233"/>
              <a:gd name="connsiteY18" fmla="*/ 249990 h 751435"/>
              <a:gd name="connsiteX19" fmla="*/ 0 w 7020233"/>
              <a:gd name="connsiteY19" fmla="*/ 294235 h 751435"/>
              <a:gd name="connsiteX20" fmla="*/ 14749 w 7020233"/>
              <a:gd name="connsiteY20" fmla="*/ 589203 h 751435"/>
              <a:gd name="connsiteX21" fmla="*/ 29497 w 7020233"/>
              <a:gd name="connsiteY21" fmla="*/ 633448 h 751435"/>
              <a:gd name="connsiteX22" fmla="*/ 162233 w 7020233"/>
              <a:gd name="connsiteY22" fmla="*/ 692441 h 751435"/>
              <a:gd name="connsiteX23" fmla="*/ 206478 w 7020233"/>
              <a:gd name="connsiteY23" fmla="*/ 707190 h 751435"/>
              <a:gd name="connsiteX24" fmla="*/ 383458 w 7020233"/>
              <a:gd name="connsiteY24" fmla="*/ 736687 h 751435"/>
              <a:gd name="connsiteX25" fmla="*/ 678426 w 7020233"/>
              <a:gd name="connsiteY25" fmla="*/ 751435 h 751435"/>
              <a:gd name="connsiteX26" fmla="*/ 1489587 w 7020233"/>
              <a:gd name="connsiteY26" fmla="*/ 736687 h 751435"/>
              <a:gd name="connsiteX27" fmla="*/ 1873045 w 7020233"/>
              <a:gd name="connsiteY27" fmla="*/ 707190 h 751435"/>
              <a:gd name="connsiteX28" fmla="*/ 2654710 w 7020233"/>
              <a:gd name="connsiteY28" fmla="*/ 721938 h 751435"/>
              <a:gd name="connsiteX29" fmla="*/ 2861187 w 7020233"/>
              <a:gd name="connsiteY29" fmla="*/ 736687 h 751435"/>
              <a:gd name="connsiteX30" fmla="*/ 4483510 w 7020233"/>
              <a:gd name="connsiteY30" fmla="*/ 721938 h 751435"/>
              <a:gd name="connsiteX31" fmla="*/ 4572000 w 7020233"/>
              <a:gd name="connsiteY31" fmla="*/ 692441 h 751435"/>
              <a:gd name="connsiteX32" fmla="*/ 4616245 w 7020233"/>
              <a:gd name="connsiteY32" fmla="*/ 677693 h 751435"/>
              <a:gd name="connsiteX33" fmla="*/ 4719484 w 7020233"/>
              <a:gd name="connsiteY33" fmla="*/ 648196 h 751435"/>
              <a:gd name="connsiteX34" fmla="*/ 5781368 w 7020233"/>
              <a:gd name="connsiteY34" fmla="*/ 662945 h 751435"/>
              <a:gd name="connsiteX35" fmla="*/ 6091084 w 7020233"/>
              <a:gd name="connsiteY35" fmla="*/ 677693 h 751435"/>
              <a:gd name="connsiteX36" fmla="*/ 6150078 w 7020233"/>
              <a:gd name="connsiteY36" fmla="*/ 692441 h 751435"/>
              <a:gd name="connsiteX37" fmla="*/ 6577781 w 7020233"/>
              <a:gd name="connsiteY37" fmla="*/ 707190 h 751435"/>
              <a:gd name="connsiteX38" fmla="*/ 6931742 w 7020233"/>
              <a:gd name="connsiteY38" fmla="*/ 692441 h 751435"/>
              <a:gd name="connsiteX39" fmla="*/ 6975987 w 7020233"/>
              <a:gd name="connsiteY39" fmla="*/ 662945 h 751435"/>
              <a:gd name="connsiteX40" fmla="*/ 6990736 w 7020233"/>
              <a:gd name="connsiteY40" fmla="*/ 618700 h 751435"/>
              <a:gd name="connsiteX41" fmla="*/ 7020233 w 7020233"/>
              <a:gd name="connsiteY41" fmla="*/ 574454 h 751435"/>
              <a:gd name="connsiteX42" fmla="*/ 7005484 w 7020233"/>
              <a:gd name="connsiteY42" fmla="*/ 220493 h 751435"/>
              <a:gd name="connsiteX43" fmla="*/ 6990736 w 7020233"/>
              <a:gd name="connsiteY43" fmla="*/ 176248 h 751435"/>
              <a:gd name="connsiteX44" fmla="*/ 6946491 w 7020233"/>
              <a:gd name="connsiteY44" fmla="*/ 146751 h 751435"/>
              <a:gd name="connsiteX45" fmla="*/ 6931742 w 7020233"/>
              <a:gd name="connsiteY45" fmla="*/ 102506 h 751435"/>
              <a:gd name="connsiteX46" fmla="*/ 6887497 w 7020233"/>
              <a:gd name="connsiteY46" fmla="*/ 73009 h 75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020233" h="751435">
                <a:moveTo>
                  <a:pt x="7005484" y="205745"/>
                </a:moveTo>
                <a:lnTo>
                  <a:pt x="7005484" y="205745"/>
                </a:lnTo>
                <a:cubicBezTo>
                  <a:pt x="6961239" y="186080"/>
                  <a:pt x="6917940" y="164132"/>
                  <a:pt x="6872749" y="146751"/>
                </a:cubicBezTo>
                <a:cubicBezTo>
                  <a:pt x="6853830" y="139475"/>
                  <a:pt x="6833170" y="137827"/>
                  <a:pt x="6813755" y="132003"/>
                </a:cubicBezTo>
                <a:cubicBezTo>
                  <a:pt x="6783974" y="123069"/>
                  <a:pt x="6754762" y="112338"/>
                  <a:pt x="6725265" y="102506"/>
                </a:cubicBezTo>
                <a:cubicBezTo>
                  <a:pt x="6694571" y="92275"/>
                  <a:pt x="6653360" y="77282"/>
                  <a:pt x="6622026" y="73009"/>
                </a:cubicBezTo>
                <a:cubicBezTo>
                  <a:pt x="6127931" y="5631"/>
                  <a:pt x="5929227" y="37658"/>
                  <a:pt x="5279923" y="28764"/>
                </a:cubicBezTo>
                <a:cubicBezTo>
                  <a:pt x="4282052" y="-23754"/>
                  <a:pt x="4984726" y="7677"/>
                  <a:pt x="2802194" y="28764"/>
                </a:cubicBezTo>
                <a:lnTo>
                  <a:pt x="1946787" y="43512"/>
                </a:lnTo>
                <a:cubicBezTo>
                  <a:pt x="1621218" y="84210"/>
                  <a:pt x="2118671" y="24333"/>
                  <a:pt x="1607575" y="73009"/>
                </a:cubicBezTo>
                <a:cubicBezTo>
                  <a:pt x="1577806" y="75844"/>
                  <a:pt x="1548976" y="86904"/>
                  <a:pt x="1519084" y="87758"/>
                </a:cubicBezTo>
                <a:cubicBezTo>
                  <a:pt x="1204542" y="96745"/>
                  <a:pt x="889819" y="97590"/>
                  <a:pt x="575187" y="102506"/>
                </a:cubicBezTo>
                <a:cubicBezTo>
                  <a:pt x="560439" y="107422"/>
                  <a:pt x="546118" y="113882"/>
                  <a:pt x="530942" y="117254"/>
                </a:cubicBezTo>
                <a:cubicBezTo>
                  <a:pt x="494093" y="125443"/>
                  <a:pt x="372162" y="142044"/>
                  <a:pt x="339213" y="146751"/>
                </a:cubicBezTo>
                <a:cubicBezTo>
                  <a:pt x="238084" y="180462"/>
                  <a:pt x="363589" y="140658"/>
                  <a:pt x="221226" y="176248"/>
                </a:cubicBezTo>
                <a:cubicBezTo>
                  <a:pt x="206144" y="180018"/>
                  <a:pt x="191929" y="186725"/>
                  <a:pt x="176981" y="190996"/>
                </a:cubicBezTo>
                <a:cubicBezTo>
                  <a:pt x="157491" y="196565"/>
                  <a:pt x="137652" y="200829"/>
                  <a:pt x="117987" y="205745"/>
                </a:cubicBezTo>
                <a:cubicBezTo>
                  <a:pt x="103239" y="215577"/>
                  <a:pt x="89596" y="227314"/>
                  <a:pt x="73742" y="235241"/>
                </a:cubicBezTo>
                <a:cubicBezTo>
                  <a:pt x="59837" y="242193"/>
                  <a:pt x="41636" y="240278"/>
                  <a:pt x="29497" y="249990"/>
                </a:cubicBezTo>
                <a:cubicBezTo>
                  <a:pt x="15656" y="261063"/>
                  <a:pt x="9832" y="279487"/>
                  <a:pt x="0" y="294235"/>
                </a:cubicBezTo>
                <a:cubicBezTo>
                  <a:pt x="4916" y="392558"/>
                  <a:pt x="6221" y="491128"/>
                  <a:pt x="14749" y="589203"/>
                </a:cubicBezTo>
                <a:cubicBezTo>
                  <a:pt x="16096" y="604691"/>
                  <a:pt x="19786" y="621309"/>
                  <a:pt x="29497" y="633448"/>
                </a:cubicBezTo>
                <a:cubicBezTo>
                  <a:pt x="54994" y="665320"/>
                  <a:pt x="135192" y="683427"/>
                  <a:pt x="162233" y="692441"/>
                </a:cubicBezTo>
                <a:cubicBezTo>
                  <a:pt x="176981" y="697357"/>
                  <a:pt x="191234" y="704141"/>
                  <a:pt x="206478" y="707190"/>
                </a:cubicBezTo>
                <a:cubicBezTo>
                  <a:pt x="263862" y="718666"/>
                  <a:pt x="325359" y="732383"/>
                  <a:pt x="383458" y="736687"/>
                </a:cubicBezTo>
                <a:cubicBezTo>
                  <a:pt x="481635" y="743959"/>
                  <a:pt x="580103" y="746519"/>
                  <a:pt x="678426" y="751435"/>
                </a:cubicBezTo>
                <a:lnTo>
                  <a:pt x="1489587" y="736687"/>
                </a:lnTo>
                <a:cubicBezTo>
                  <a:pt x="1783279" y="728958"/>
                  <a:pt x="1707914" y="740216"/>
                  <a:pt x="1873045" y="707190"/>
                </a:cubicBezTo>
                <a:lnTo>
                  <a:pt x="2654710" y="721938"/>
                </a:lnTo>
                <a:cubicBezTo>
                  <a:pt x="2723680" y="723997"/>
                  <a:pt x="2792186" y="736687"/>
                  <a:pt x="2861187" y="736687"/>
                </a:cubicBezTo>
                <a:lnTo>
                  <a:pt x="4483510" y="721938"/>
                </a:lnTo>
                <a:lnTo>
                  <a:pt x="4572000" y="692441"/>
                </a:lnTo>
                <a:cubicBezTo>
                  <a:pt x="4586748" y="687525"/>
                  <a:pt x="4601163" y="681463"/>
                  <a:pt x="4616245" y="677693"/>
                </a:cubicBezTo>
                <a:cubicBezTo>
                  <a:pt x="4690321" y="659175"/>
                  <a:pt x="4656009" y="669355"/>
                  <a:pt x="4719484" y="648196"/>
                </a:cubicBezTo>
                <a:lnTo>
                  <a:pt x="5781368" y="662945"/>
                </a:lnTo>
                <a:cubicBezTo>
                  <a:pt x="5884700" y="665167"/>
                  <a:pt x="5988057" y="669451"/>
                  <a:pt x="6091084" y="677693"/>
                </a:cubicBezTo>
                <a:cubicBezTo>
                  <a:pt x="6111289" y="679309"/>
                  <a:pt x="6129845" y="691215"/>
                  <a:pt x="6150078" y="692441"/>
                </a:cubicBezTo>
                <a:cubicBezTo>
                  <a:pt x="6292469" y="701071"/>
                  <a:pt x="6435213" y="702274"/>
                  <a:pt x="6577781" y="707190"/>
                </a:cubicBezTo>
                <a:cubicBezTo>
                  <a:pt x="6695768" y="702274"/>
                  <a:pt x="6814375" y="705482"/>
                  <a:pt x="6931742" y="692441"/>
                </a:cubicBezTo>
                <a:cubicBezTo>
                  <a:pt x="6949359" y="690484"/>
                  <a:pt x="6964914" y="676786"/>
                  <a:pt x="6975987" y="662945"/>
                </a:cubicBezTo>
                <a:cubicBezTo>
                  <a:pt x="6985699" y="650806"/>
                  <a:pt x="6983783" y="632605"/>
                  <a:pt x="6990736" y="618700"/>
                </a:cubicBezTo>
                <a:cubicBezTo>
                  <a:pt x="6998663" y="602846"/>
                  <a:pt x="7010401" y="589203"/>
                  <a:pt x="7020233" y="574454"/>
                </a:cubicBezTo>
                <a:cubicBezTo>
                  <a:pt x="7015317" y="456467"/>
                  <a:pt x="7014208" y="338260"/>
                  <a:pt x="7005484" y="220493"/>
                </a:cubicBezTo>
                <a:cubicBezTo>
                  <a:pt x="7004336" y="204989"/>
                  <a:pt x="7000447" y="188387"/>
                  <a:pt x="6990736" y="176248"/>
                </a:cubicBezTo>
                <a:cubicBezTo>
                  <a:pt x="6979663" y="162407"/>
                  <a:pt x="6961239" y="156583"/>
                  <a:pt x="6946491" y="146751"/>
                </a:cubicBezTo>
                <a:cubicBezTo>
                  <a:pt x="6941575" y="132003"/>
                  <a:pt x="6942735" y="113499"/>
                  <a:pt x="6931742" y="102506"/>
                </a:cubicBezTo>
                <a:cubicBezTo>
                  <a:pt x="6882833" y="53598"/>
                  <a:pt x="6887497" y="113615"/>
                  <a:pt x="6887497" y="7300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11DD90-8E1A-46EA-9B58-FB473F9A2D16}"/>
              </a:ext>
            </a:extLst>
          </p:cNvPr>
          <p:cNvGrpSpPr/>
          <p:nvPr/>
        </p:nvGrpSpPr>
        <p:grpSpPr>
          <a:xfrm rot="19192942">
            <a:off x="-108116" y="1456103"/>
            <a:ext cx="2616558" cy="619816"/>
            <a:chOff x="185627" y="2788650"/>
            <a:chExt cx="2616558" cy="619816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A6CB9D00-9D3C-479A-ACF4-2220825CCE79}"/>
                </a:ext>
              </a:extLst>
            </p:cNvPr>
            <p:cNvSpPr/>
            <p:nvPr/>
          </p:nvSpPr>
          <p:spPr>
            <a:xfrm>
              <a:off x="265914" y="2788650"/>
              <a:ext cx="2536271" cy="573917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45AC2D-8C3A-442D-81E7-4D996E62A220}"/>
                </a:ext>
              </a:extLst>
            </p:cNvPr>
            <p:cNvSpPr/>
            <p:nvPr/>
          </p:nvSpPr>
          <p:spPr>
            <a:xfrm>
              <a:off x="185627" y="2823691"/>
              <a:ext cx="25362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3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21 كرة داخل الكيس</a:t>
              </a:r>
              <a:endParaRPr lang="en-US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0" name="مجموعة 140">
            <a:extLst>
              <a:ext uri="{FF2B5EF4-FFF2-40B4-BE49-F238E27FC236}">
                <a16:creationId xmlns:a16="http://schemas.microsoft.com/office/drawing/2014/main" id="{4A651387-FCAA-4B29-8582-41A17B1804B3}"/>
              </a:ext>
            </a:extLst>
          </p:cNvPr>
          <p:cNvGrpSpPr/>
          <p:nvPr/>
        </p:nvGrpSpPr>
        <p:grpSpPr>
          <a:xfrm>
            <a:off x="7363121" y="5658198"/>
            <a:ext cx="1185402" cy="913851"/>
            <a:chOff x="6476034" y="4927356"/>
            <a:chExt cx="1185402" cy="913851"/>
          </a:xfrm>
        </p:grpSpPr>
        <p:sp>
          <p:nvSpPr>
            <p:cNvPr id="91" name="مربع نص 141">
              <a:extLst>
                <a:ext uri="{FF2B5EF4-FFF2-40B4-BE49-F238E27FC236}">
                  <a16:creationId xmlns:a16="http://schemas.microsoft.com/office/drawing/2014/main" id="{09826DC8-E335-4250-B419-D41807866443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2" name="مربع نص 142">
              <a:extLst>
                <a:ext uri="{FF2B5EF4-FFF2-40B4-BE49-F238E27FC236}">
                  <a16:creationId xmlns:a16="http://schemas.microsoft.com/office/drawing/2014/main" id="{C0AEEA60-32E9-4BF8-9C37-A4B554D55F92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147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93" name="رابط مستقيم 143">
              <a:extLst>
                <a:ext uri="{FF2B5EF4-FFF2-40B4-BE49-F238E27FC236}">
                  <a16:creationId xmlns:a16="http://schemas.microsoft.com/office/drawing/2014/main" id="{92F74CF8-5BCA-4402-AE78-9BB5812B9840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مربع نص 141">
              <a:extLst>
                <a:ext uri="{FF2B5EF4-FFF2-40B4-BE49-F238E27FC236}">
                  <a16:creationId xmlns:a16="http://schemas.microsoft.com/office/drawing/2014/main" id="{B9418607-560C-48E8-8B24-7A24EE49960E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978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9" grpId="0"/>
      <p:bldP spid="10" grpId="0"/>
      <p:bldP spid="68" grpId="0"/>
      <p:bldP spid="76" grpId="0"/>
      <p:bldP spid="78" grpId="0"/>
      <p:bldP spid="8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128884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تابع المثال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32883-7437-4E72-9A6F-7BFE8B64A45C}"/>
              </a:ext>
            </a:extLst>
          </p:cNvPr>
          <p:cNvSpPr/>
          <p:nvPr/>
        </p:nvSpPr>
        <p:spPr>
          <a:xfrm>
            <a:off x="655209" y="284742"/>
            <a:ext cx="9051350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يحتوي كيس ٦ كرات سوداء و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٩ زرقاء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 حمراء 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وكرتين خضراوين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فإذا سُحبت منه كرة عشوائيًّا </a:t>
            </a:r>
            <a:r>
              <a:rPr lang="ar-BH" sz="3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ثم أُعيدت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وسُحبت كرة ثانية، 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فأوجد:</a:t>
            </a:r>
            <a:endParaRPr lang="ar-BH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3F598-A548-457E-AA25-53DBD44097EC}"/>
              </a:ext>
            </a:extLst>
          </p:cNvPr>
          <p:cNvSpPr/>
          <p:nvPr/>
        </p:nvSpPr>
        <p:spPr>
          <a:xfrm>
            <a:off x="7076342" y="2735695"/>
            <a:ext cx="465287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 (</a:t>
            </a:r>
            <a:r>
              <a:rPr lang="ar-BH" sz="28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زرقاء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sz="2800" dirty="0">
                <a:solidFill>
                  <a:srgbClr val="00A5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خضراء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 = ل (</a:t>
            </a:r>
            <a:r>
              <a:rPr lang="ar-BH" sz="28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زرقاء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× ل (</a:t>
            </a:r>
            <a:r>
              <a:rPr lang="ar-BH" sz="2800" dirty="0">
                <a:solidFill>
                  <a:srgbClr val="00A5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خضراء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3" name="مجموعة 140">
            <a:extLst>
              <a:ext uri="{FF2B5EF4-FFF2-40B4-BE49-F238E27FC236}">
                <a16:creationId xmlns:a16="http://schemas.microsoft.com/office/drawing/2014/main" id="{A4F2C60C-9B38-400E-9AF0-C970C097E623}"/>
              </a:ext>
            </a:extLst>
          </p:cNvPr>
          <p:cNvGrpSpPr/>
          <p:nvPr/>
        </p:nvGrpSpPr>
        <p:grpSpPr>
          <a:xfrm>
            <a:off x="8972894" y="3114076"/>
            <a:ext cx="915878" cy="913851"/>
            <a:chOff x="6745558" y="4927356"/>
            <a:chExt cx="915878" cy="913851"/>
          </a:xfrm>
        </p:grpSpPr>
        <p:sp>
          <p:nvSpPr>
            <p:cNvPr id="64" name="مربع نص 141">
              <a:extLst>
                <a:ext uri="{FF2B5EF4-FFF2-40B4-BE49-F238E27FC236}">
                  <a16:creationId xmlns:a16="http://schemas.microsoft.com/office/drawing/2014/main" id="{EAEE9B99-973C-4DFF-B748-90C14C7C720B}"/>
                </a:ext>
              </a:extLst>
            </p:cNvPr>
            <p:cNvSpPr txBox="1"/>
            <p:nvPr/>
          </p:nvSpPr>
          <p:spPr>
            <a:xfrm>
              <a:off x="6757082" y="4927356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0072BC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SA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5" name="مربع نص 142">
              <a:extLst>
                <a:ext uri="{FF2B5EF4-FFF2-40B4-BE49-F238E27FC236}">
                  <a16:creationId xmlns:a16="http://schemas.microsoft.com/office/drawing/2014/main" id="{D6B15F5C-9071-4D20-B0AF-DB11C72DCDC9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21</a:t>
              </a:r>
            </a:p>
          </p:txBody>
        </p:sp>
        <p:cxnSp>
          <p:nvCxnSpPr>
            <p:cNvPr id="66" name="رابط مستقيم 143">
              <a:extLst>
                <a:ext uri="{FF2B5EF4-FFF2-40B4-BE49-F238E27FC236}">
                  <a16:creationId xmlns:a16="http://schemas.microsoft.com/office/drawing/2014/main" id="{8ED30923-9354-4B08-B415-8B96CA64887C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مربع نص 141">
              <a:extLst>
                <a:ext uri="{FF2B5EF4-FFF2-40B4-BE49-F238E27FC236}">
                  <a16:creationId xmlns:a16="http://schemas.microsoft.com/office/drawing/2014/main" id="{9059BBE6-847D-4C4A-A9DB-95198E274D5E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8" name="مربع نص 141">
            <a:extLst>
              <a:ext uri="{FF2B5EF4-FFF2-40B4-BE49-F238E27FC236}">
                <a16:creationId xmlns:a16="http://schemas.microsoft.com/office/drawing/2014/main" id="{FCBF281A-F897-4909-A529-16508D1E3188}"/>
              </a:ext>
            </a:extLst>
          </p:cNvPr>
          <p:cNvSpPr txBox="1"/>
          <p:nvPr/>
        </p:nvSpPr>
        <p:spPr>
          <a:xfrm>
            <a:off x="8233116" y="3206553"/>
            <a:ext cx="428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1" name="مجموعة 140">
            <a:extLst>
              <a:ext uri="{FF2B5EF4-FFF2-40B4-BE49-F238E27FC236}">
                <a16:creationId xmlns:a16="http://schemas.microsoft.com/office/drawing/2014/main" id="{8AEDF5E1-F802-480A-9E92-89410B00B715}"/>
              </a:ext>
            </a:extLst>
          </p:cNvPr>
          <p:cNvGrpSpPr/>
          <p:nvPr/>
        </p:nvGrpSpPr>
        <p:grpSpPr>
          <a:xfrm>
            <a:off x="7449048" y="3097967"/>
            <a:ext cx="556756" cy="913851"/>
            <a:chOff x="6745558" y="4927356"/>
            <a:chExt cx="556756" cy="913851"/>
          </a:xfrm>
        </p:grpSpPr>
        <p:sp>
          <p:nvSpPr>
            <p:cNvPr id="72" name="مربع نص 141">
              <a:extLst>
                <a:ext uri="{FF2B5EF4-FFF2-40B4-BE49-F238E27FC236}">
                  <a16:creationId xmlns:a16="http://schemas.microsoft.com/office/drawing/2014/main" id="{9109CDF5-2B5A-4A0E-AE76-AF5AA8E0213C}"/>
                </a:ext>
              </a:extLst>
            </p:cNvPr>
            <p:cNvSpPr txBox="1"/>
            <p:nvPr/>
          </p:nvSpPr>
          <p:spPr>
            <a:xfrm>
              <a:off x="6757082" y="4927356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00A54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ar-SA" sz="3200" dirty="0">
                <a:solidFill>
                  <a:srgbClr val="00A54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3" name="مربع نص 142">
              <a:extLst>
                <a:ext uri="{FF2B5EF4-FFF2-40B4-BE49-F238E27FC236}">
                  <a16:creationId xmlns:a16="http://schemas.microsoft.com/office/drawing/2014/main" id="{F8D7234F-B6E7-4BDE-BC67-4030749077F4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21</a:t>
              </a:r>
            </a:p>
          </p:txBody>
        </p:sp>
        <p:cxnSp>
          <p:nvCxnSpPr>
            <p:cNvPr id="74" name="رابط مستقيم 143">
              <a:extLst>
                <a:ext uri="{FF2B5EF4-FFF2-40B4-BE49-F238E27FC236}">
                  <a16:creationId xmlns:a16="http://schemas.microsoft.com/office/drawing/2014/main" id="{9EFF0B97-A97F-4F44-BE0F-5D845794B182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FBE037E6-EC43-46BB-B92A-D9472E8B80B9}"/>
              </a:ext>
            </a:extLst>
          </p:cNvPr>
          <p:cNvSpPr/>
          <p:nvPr/>
        </p:nvSpPr>
        <p:spPr>
          <a:xfrm>
            <a:off x="5709863" y="3297530"/>
            <a:ext cx="148876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</a:t>
            </a:r>
            <a:endParaRPr lang="en-US" sz="24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64A8834-E135-4FEE-B38F-48E43AB52325}"/>
              </a:ext>
            </a:extLst>
          </p:cNvPr>
          <p:cNvSpPr/>
          <p:nvPr/>
        </p:nvSpPr>
        <p:spPr>
          <a:xfrm>
            <a:off x="9537472" y="5045197"/>
            <a:ext cx="220030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الاحتمال يساوي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9" name="مجموعة 140">
            <a:extLst>
              <a:ext uri="{FF2B5EF4-FFF2-40B4-BE49-F238E27FC236}">
                <a16:creationId xmlns:a16="http://schemas.microsoft.com/office/drawing/2014/main" id="{5211250B-CF5F-4DB5-B43E-7D2350AFFCA9}"/>
              </a:ext>
            </a:extLst>
          </p:cNvPr>
          <p:cNvGrpSpPr/>
          <p:nvPr/>
        </p:nvGrpSpPr>
        <p:grpSpPr>
          <a:xfrm>
            <a:off x="8690698" y="3825350"/>
            <a:ext cx="1185402" cy="913851"/>
            <a:chOff x="6476034" y="4927356"/>
            <a:chExt cx="1185402" cy="913851"/>
          </a:xfrm>
        </p:grpSpPr>
        <p:sp>
          <p:nvSpPr>
            <p:cNvPr id="80" name="مربع نص 141">
              <a:extLst>
                <a:ext uri="{FF2B5EF4-FFF2-40B4-BE49-F238E27FC236}">
                  <a16:creationId xmlns:a16="http://schemas.microsoft.com/office/drawing/2014/main" id="{E075D36B-336A-4881-9587-57710125E89F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18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1" name="مربع نص 142">
              <a:extLst>
                <a:ext uri="{FF2B5EF4-FFF2-40B4-BE49-F238E27FC236}">
                  <a16:creationId xmlns:a16="http://schemas.microsoft.com/office/drawing/2014/main" id="{81AC83F0-1F16-4ED4-A6E7-830EBEE06E68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441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2" name="رابط مستقيم 143">
              <a:extLst>
                <a:ext uri="{FF2B5EF4-FFF2-40B4-BE49-F238E27FC236}">
                  <a16:creationId xmlns:a16="http://schemas.microsoft.com/office/drawing/2014/main" id="{E9834767-C0E0-4046-900F-A8D59EF642FC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مربع نص 141">
              <a:extLst>
                <a:ext uri="{FF2B5EF4-FFF2-40B4-BE49-F238E27FC236}">
                  <a16:creationId xmlns:a16="http://schemas.microsoft.com/office/drawing/2014/main" id="{3E413B22-918A-4102-9883-4414837AC5C1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CD9CF2BD-122D-41DC-81F4-6D499E7CFF0F}"/>
              </a:ext>
            </a:extLst>
          </p:cNvPr>
          <p:cNvSpPr/>
          <p:nvPr/>
        </p:nvSpPr>
        <p:spPr>
          <a:xfrm>
            <a:off x="7076342" y="4035162"/>
            <a:ext cx="114919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5" name="مجموعة 140">
            <a:extLst>
              <a:ext uri="{FF2B5EF4-FFF2-40B4-BE49-F238E27FC236}">
                <a16:creationId xmlns:a16="http://schemas.microsoft.com/office/drawing/2014/main" id="{82C76364-1F88-40A0-8268-4708FD8D52E2}"/>
              </a:ext>
            </a:extLst>
          </p:cNvPr>
          <p:cNvGrpSpPr/>
          <p:nvPr/>
        </p:nvGrpSpPr>
        <p:grpSpPr>
          <a:xfrm>
            <a:off x="9007371" y="4947249"/>
            <a:ext cx="826280" cy="913851"/>
            <a:chOff x="6476034" y="4927356"/>
            <a:chExt cx="826280" cy="913851"/>
          </a:xfrm>
        </p:grpSpPr>
        <p:sp>
          <p:nvSpPr>
            <p:cNvPr id="86" name="مربع نص 141">
              <a:extLst>
                <a:ext uri="{FF2B5EF4-FFF2-40B4-BE49-F238E27FC236}">
                  <a16:creationId xmlns:a16="http://schemas.microsoft.com/office/drawing/2014/main" id="{4183F446-0E68-4410-B230-03569893D688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18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7" name="مربع نص 142">
              <a:extLst>
                <a:ext uri="{FF2B5EF4-FFF2-40B4-BE49-F238E27FC236}">
                  <a16:creationId xmlns:a16="http://schemas.microsoft.com/office/drawing/2014/main" id="{B7E7BC22-F375-4A69-B313-5F61C6304B56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441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8" name="رابط مستقيم 143">
              <a:extLst>
                <a:ext uri="{FF2B5EF4-FFF2-40B4-BE49-F238E27FC236}">
                  <a16:creationId xmlns:a16="http://schemas.microsoft.com/office/drawing/2014/main" id="{1AE2C85D-3BE0-4311-A75E-6968FBF09D68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8827BE5-A2E5-46B8-BCC7-0CF6517870E6}"/>
              </a:ext>
            </a:extLst>
          </p:cNvPr>
          <p:cNvSpPr/>
          <p:nvPr/>
        </p:nvSpPr>
        <p:spPr>
          <a:xfrm>
            <a:off x="9074604" y="2020728"/>
            <a:ext cx="2601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ل (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زرقاء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sz="3200" dirty="0">
                <a:solidFill>
                  <a:srgbClr val="00A54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خضراء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312E3D7-AC6A-4312-A0BD-8C30EE287A2E}"/>
              </a:ext>
            </a:extLst>
          </p:cNvPr>
          <p:cNvSpPr/>
          <p:nvPr/>
        </p:nvSpPr>
        <p:spPr>
          <a:xfrm>
            <a:off x="-68818" y="2735695"/>
            <a:ext cx="605633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 (ليست سوداء و </a:t>
            </a:r>
            <a:r>
              <a:rPr lang="ar-BH" sz="28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زرقاء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 = ل (ليست سوداء ) × ل (</a:t>
            </a:r>
            <a:r>
              <a:rPr lang="ar-BH" sz="28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زرقاء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1" name="مجموعة 140">
            <a:extLst>
              <a:ext uri="{FF2B5EF4-FFF2-40B4-BE49-F238E27FC236}">
                <a16:creationId xmlns:a16="http://schemas.microsoft.com/office/drawing/2014/main" id="{86495A5A-6ABB-45A4-B07D-121939BFD557}"/>
              </a:ext>
            </a:extLst>
          </p:cNvPr>
          <p:cNvGrpSpPr/>
          <p:nvPr/>
        </p:nvGrpSpPr>
        <p:grpSpPr>
          <a:xfrm>
            <a:off x="2406371" y="3114076"/>
            <a:ext cx="1038681" cy="913851"/>
            <a:chOff x="6622755" y="4927356"/>
            <a:chExt cx="1038681" cy="913851"/>
          </a:xfrm>
        </p:grpSpPr>
        <p:sp>
          <p:nvSpPr>
            <p:cNvPr id="92" name="مربع نص 141">
              <a:extLst>
                <a:ext uri="{FF2B5EF4-FFF2-40B4-BE49-F238E27FC236}">
                  <a16:creationId xmlns:a16="http://schemas.microsoft.com/office/drawing/2014/main" id="{6776727D-080D-49C1-9175-EB10779289B6}"/>
                </a:ext>
              </a:extLst>
            </p:cNvPr>
            <p:cNvSpPr txBox="1"/>
            <p:nvPr/>
          </p:nvSpPr>
          <p:spPr>
            <a:xfrm>
              <a:off x="6622755" y="4927356"/>
              <a:ext cx="694559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15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3" name="مربع نص 142">
              <a:extLst>
                <a:ext uri="{FF2B5EF4-FFF2-40B4-BE49-F238E27FC236}">
                  <a16:creationId xmlns:a16="http://schemas.microsoft.com/office/drawing/2014/main" id="{B7FC37E5-F31A-4A51-9B23-0CC15B39CEFB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21</a:t>
              </a:r>
            </a:p>
          </p:txBody>
        </p:sp>
        <p:cxnSp>
          <p:nvCxnSpPr>
            <p:cNvPr id="94" name="رابط مستقيم 143">
              <a:extLst>
                <a:ext uri="{FF2B5EF4-FFF2-40B4-BE49-F238E27FC236}">
                  <a16:creationId xmlns:a16="http://schemas.microsoft.com/office/drawing/2014/main" id="{EA3C2A79-F9DA-466C-B8BE-0A5119C377AC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مربع نص 141">
              <a:extLst>
                <a:ext uri="{FF2B5EF4-FFF2-40B4-BE49-F238E27FC236}">
                  <a16:creationId xmlns:a16="http://schemas.microsoft.com/office/drawing/2014/main" id="{94A81F04-54C3-49B7-94D3-B962387D1040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6" name="مربع نص 141">
            <a:extLst>
              <a:ext uri="{FF2B5EF4-FFF2-40B4-BE49-F238E27FC236}">
                <a16:creationId xmlns:a16="http://schemas.microsoft.com/office/drawing/2014/main" id="{DE768598-4E78-4DD8-A608-A97F7CE79162}"/>
              </a:ext>
            </a:extLst>
          </p:cNvPr>
          <p:cNvSpPr txBox="1"/>
          <p:nvPr/>
        </p:nvSpPr>
        <p:spPr>
          <a:xfrm>
            <a:off x="2037370" y="3206553"/>
            <a:ext cx="428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7" name="مجموعة 140">
            <a:extLst>
              <a:ext uri="{FF2B5EF4-FFF2-40B4-BE49-F238E27FC236}">
                <a16:creationId xmlns:a16="http://schemas.microsoft.com/office/drawing/2014/main" id="{9F230CE8-5876-4F0C-A4D9-DA410B8EBCB6}"/>
              </a:ext>
            </a:extLst>
          </p:cNvPr>
          <p:cNvGrpSpPr/>
          <p:nvPr/>
        </p:nvGrpSpPr>
        <p:grpSpPr>
          <a:xfrm>
            <a:off x="1501271" y="3097967"/>
            <a:ext cx="556756" cy="913851"/>
            <a:chOff x="6745558" y="4927356"/>
            <a:chExt cx="556756" cy="913851"/>
          </a:xfrm>
        </p:grpSpPr>
        <p:sp>
          <p:nvSpPr>
            <p:cNvPr id="98" name="مربع نص 141">
              <a:extLst>
                <a:ext uri="{FF2B5EF4-FFF2-40B4-BE49-F238E27FC236}">
                  <a16:creationId xmlns:a16="http://schemas.microsoft.com/office/drawing/2014/main" id="{855F1BCC-42CA-44E9-8752-A2642A983A2E}"/>
                </a:ext>
              </a:extLst>
            </p:cNvPr>
            <p:cNvSpPr txBox="1"/>
            <p:nvPr/>
          </p:nvSpPr>
          <p:spPr>
            <a:xfrm>
              <a:off x="6757082" y="4927356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0072BC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SA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9" name="مربع نص 142">
              <a:extLst>
                <a:ext uri="{FF2B5EF4-FFF2-40B4-BE49-F238E27FC236}">
                  <a16:creationId xmlns:a16="http://schemas.microsoft.com/office/drawing/2014/main" id="{A053E6BE-E7D7-4ED9-8BA0-89ABF5AED311}"/>
                </a:ext>
              </a:extLst>
            </p:cNvPr>
            <p:cNvSpPr txBox="1"/>
            <p:nvPr/>
          </p:nvSpPr>
          <p:spPr>
            <a:xfrm>
              <a:off x="6745558" y="5256432"/>
              <a:ext cx="5567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21</a:t>
              </a:r>
            </a:p>
          </p:txBody>
        </p:sp>
        <p:cxnSp>
          <p:nvCxnSpPr>
            <p:cNvPr id="100" name="رابط مستقيم 143">
              <a:extLst>
                <a:ext uri="{FF2B5EF4-FFF2-40B4-BE49-F238E27FC236}">
                  <a16:creationId xmlns:a16="http://schemas.microsoft.com/office/drawing/2014/main" id="{E13F6018-FF04-4368-81DC-9D37E2C6ECAB}"/>
                </a:ext>
              </a:extLst>
            </p:cNvPr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4D1AFE9-A7B7-48FF-850B-B3DE05433198}"/>
              </a:ext>
            </a:extLst>
          </p:cNvPr>
          <p:cNvSpPr/>
          <p:nvPr/>
        </p:nvSpPr>
        <p:spPr>
          <a:xfrm>
            <a:off x="101660" y="3297530"/>
            <a:ext cx="114919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</a:t>
            </a:r>
            <a:endParaRPr lang="en-US" sz="24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9383682-E99B-424D-A222-9009F4AF003B}"/>
              </a:ext>
            </a:extLst>
          </p:cNvPr>
          <p:cNvSpPr/>
          <p:nvPr/>
        </p:nvSpPr>
        <p:spPr>
          <a:xfrm>
            <a:off x="3589695" y="5045197"/>
            <a:ext cx="220030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الاحتمال يساوي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3" name="مجموعة 140">
            <a:extLst>
              <a:ext uri="{FF2B5EF4-FFF2-40B4-BE49-F238E27FC236}">
                <a16:creationId xmlns:a16="http://schemas.microsoft.com/office/drawing/2014/main" id="{6C509329-5961-4461-B584-B2EF30540B69}"/>
              </a:ext>
            </a:extLst>
          </p:cNvPr>
          <p:cNvGrpSpPr/>
          <p:nvPr/>
        </p:nvGrpSpPr>
        <p:grpSpPr>
          <a:xfrm>
            <a:off x="2191410" y="3825350"/>
            <a:ext cx="1256467" cy="913851"/>
            <a:chOff x="6404969" y="4927356"/>
            <a:chExt cx="1256467" cy="913851"/>
          </a:xfrm>
        </p:grpSpPr>
        <p:sp>
          <p:nvSpPr>
            <p:cNvPr id="104" name="مربع نص 141">
              <a:extLst>
                <a:ext uri="{FF2B5EF4-FFF2-40B4-BE49-F238E27FC236}">
                  <a16:creationId xmlns:a16="http://schemas.microsoft.com/office/drawing/2014/main" id="{4C308F49-9011-4DE7-B936-FDF0B3BC7EF6}"/>
                </a:ext>
              </a:extLst>
            </p:cNvPr>
            <p:cNvSpPr txBox="1"/>
            <p:nvPr/>
          </p:nvSpPr>
          <p:spPr>
            <a:xfrm>
              <a:off x="6404969" y="4927356"/>
              <a:ext cx="88686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135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5" name="مربع نص 142">
              <a:extLst>
                <a:ext uri="{FF2B5EF4-FFF2-40B4-BE49-F238E27FC236}">
                  <a16:creationId xmlns:a16="http://schemas.microsoft.com/office/drawing/2014/main" id="{69D83BC1-5547-420D-BD95-499C74AE91E0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441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06" name="رابط مستقيم 143">
              <a:extLst>
                <a:ext uri="{FF2B5EF4-FFF2-40B4-BE49-F238E27FC236}">
                  <a16:creationId xmlns:a16="http://schemas.microsoft.com/office/drawing/2014/main" id="{FFDFBC4B-2345-4A9C-BF56-96DA5AEB5B12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مربع نص 141">
              <a:extLst>
                <a:ext uri="{FF2B5EF4-FFF2-40B4-BE49-F238E27FC236}">
                  <a16:creationId xmlns:a16="http://schemas.microsoft.com/office/drawing/2014/main" id="{5589BE67-941F-4C15-9B36-6064673785A7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8D02756-6862-44DC-A6B0-FE75100208D5}"/>
              </a:ext>
            </a:extLst>
          </p:cNvPr>
          <p:cNvSpPr/>
          <p:nvPr/>
        </p:nvSpPr>
        <p:spPr>
          <a:xfrm>
            <a:off x="1035577" y="4035162"/>
            <a:ext cx="114919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rgbClr val="0072B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9" name="مجموعة 140">
            <a:extLst>
              <a:ext uri="{FF2B5EF4-FFF2-40B4-BE49-F238E27FC236}">
                <a16:creationId xmlns:a16="http://schemas.microsoft.com/office/drawing/2014/main" id="{2C25245F-21F8-4E53-B8A7-C7D04506708D}"/>
              </a:ext>
            </a:extLst>
          </p:cNvPr>
          <p:cNvGrpSpPr/>
          <p:nvPr/>
        </p:nvGrpSpPr>
        <p:grpSpPr>
          <a:xfrm>
            <a:off x="3051318" y="4947249"/>
            <a:ext cx="834556" cy="913851"/>
            <a:chOff x="6467758" y="4927356"/>
            <a:chExt cx="834556" cy="913851"/>
          </a:xfrm>
        </p:grpSpPr>
        <p:sp>
          <p:nvSpPr>
            <p:cNvPr id="110" name="مربع نص 141">
              <a:extLst>
                <a:ext uri="{FF2B5EF4-FFF2-40B4-BE49-F238E27FC236}">
                  <a16:creationId xmlns:a16="http://schemas.microsoft.com/office/drawing/2014/main" id="{7A6572B4-6EFA-4545-8FC2-38F1849FB216}"/>
                </a:ext>
              </a:extLst>
            </p:cNvPr>
            <p:cNvSpPr txBox="1"/>
            <p:nvPr/>
          </p:nvSpPr>
          <p:spPr>
            <a:xfrm>
              <a:off x="6467758" y="4927356"/>
              <a:ext cx="7179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135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1" name="مربع نص 142">
              <a:extLst>
                <a:ext uri="{FF2B5EF4-FFF2-40B4-BE49-F238E27FC236}">
                  <a16:creationId xmlns:a16="http://schemas.microsoft.com/office/drawing/2014/main" id="{380CD86C-8B58-4569-9546-CE4FB4F5C6A7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441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12" name="رابط مستقيم 143">
              <a:extLst>
                <a:ext uri="{FF2B5EF4-FFF2-40B4-BE49-F238E27FC236}">
                  <a16:creationId xmlns:a16="http://schemas.microsoft.com/office/drawing/2014/main" id="{A60491F9-ABB2-412B-9553-41F0B57B8D7F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CFCDFB4-3667-4359-AF27-B6F38EF90185}"/>
              </a:ext>
            </a:extLst>
          </p:cNvPr>
          <p:cNvSpPr/>
          <p:nvPr/>
        </p:nvSpPr>
        <p:spPr>
          <a:xfrm>
            <a:off x="2261206" y="202072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ل (ليست سوداء و </a:t>
            </a:r>
            <a:r>
              <a:rPr lang="ar-BH" sz="3200" dirty="0">
                <a:solidFill>
                  <a:srgbClr val="0072B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زرقاء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B79D7-B523-40FA-93C6-FA94C94EC7D2}"/>
              </a:ext>
            </a:extLst>
          </p:cNvPr>
          <p:cNvCxnSpPr/>
          <p:nvPr/>
        </p:nvCxnSpPr>
        <p:spPr>
          <a:xfrm>
            <a:off x="6034008" y="2154264"/>
            <a:ext cx="0" cy="40140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مجموعة 140">
            <a:extLst>
              <a:ext uri="{FF2B5EF4-FFF2-40B4-BE49-F238E27FC236}">
                <a16:creationId xmlns:a16="http://schemas.microsoft.com/office/drawing/2014/main" id="{25097618-3C95-47C6-A9D6-2BA455920CBF}"/>
              </a:ext>
            </a:extLst>
          </p:cNvPr>
          <p:cNvGrpSpPr/>
          <p:nvPr/>
        </p:nvGrpSpPr>
        <p:grpSpPr>
          <a:xfrm>
            <a:off x="7883009" y="4947249"/>
            <a:ext cx="1185402" cy="913851"/>
            <a:chOff x="6476034" y="4927356"/>
            <a:chExt cx="1185402" cy="913851"/>
          </a:xfrm>
        </p:grpSpPr>
        <p:sp>
          <p:nvSpPr>
            <p:cNvPr id="115" name="مربع نص 141">
              <a:extLst>
                <a:ext uri="{FF2B5EF4-FFF2-40B4-BE49-F238E27FC236}">
                  <a16:creationId xmlns:a16="http://schemas.microsoft.com/office/drawing/2014/main" id="{8D32F333-0D61-4E44-8B34-96C59AFA9345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مربع نص 142">
              <a:extLst>
                <a:ext uri="{FF2B5EF4-FFF2-40B4-BE49-F238E27FC236}">
                  <a16:creationId xmlns:a16="http://schemas.microsoft.com/office/drawing/2014/main" id="{F8496B10-5FDE-4A1F-8B2D-B882ACB658C1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49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17" name="رابط مستقيم 143">
              <a:extLst>
                <a:ext uri="{FF2B5EF4-FFF2-40B4-BE49-F238E27FC236}">
                  <a16:creationId xmlns:a16="http://schemas.microsoft.com/office/drawing/2014/main" id="{04178F14-6D4F-4A06-AE14-5B5FEC72C10E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مربع نص 141">
              <a:extLst>
                <a:ext uri="{FF2B5EF4-FFF2-40B4-BE49-F238E27FC236}">
                  <a16:creationId xmlns:a16="http://schemas.microsoft.com/office/drawing/2014/main" id="{5496D8D6-1864-438B-8364-6F239DB50F25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19" name="مجموعة 140">
            <a:extLst>
              <a:ext uri="{FF2B5EF4-FFF2-40B4-BE49-F238E27FC236}">
                <a16:creationId xmlns:a16="http://schemas.microsoft.com/office/drawing/2014/main" id="{A8CB56AF-5904-4144-B0FC-B47AAD00ABA5}"/>
              </a:ext>
            </a:extLst>
          </p:cNvPr>
          <p:cNvGrpSpPr/>
          <p:nvPr/>
        </p:nvGrpSpPr>
        <p:grpSpPr>
          <a:xfrm>
            <a:off x="1919852" y="4929508"/>
            <a:ext cx="1185402" cy="913851"/>
            <a:chOff x="6476034" y="4927356"/>
            <a:chExt cx="1185402" cy="913851"/>
          </a:xfrm>
        </p:grpSpPr>
        <p:sp>
          <p:nvSpPr>
            <p:cNvPr id="120" name="مربع نص 141">
              <a:extLst>
                <a:ext uri="{FF2B5EF4-FFF2-40B4-BE49-F238E27FC236}">
                  <a16:creationId xmlns:a16="http://schemas.microsoft.com/office/drawing/2014/main" id="{71DE2524-ABFB-40E5-92D4-9C8E38797481}"/>
                </a:ext>
              </a:extLst>
            </p:cNvPr>
            <p:cNvSpPr txBox="1"/>
            <p:nvPr/>
          </p:nvSpPr>
          <p:spPr>
            <a:xfrm>
              <a:off x="6575448" y="4927356"/>
              <a:ext cx="61026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15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1" name="مربع نص 142">
              <a:extLst>
                <a:ext uri="{FF2B5EF4-FFF2-40B4-BE49-F238E27FC236}">
                  <a16:creationId xmlns:a16="http://schemas.microsoft.com/office/drawing/2014/main" id="{DDB7C85E-EBED-4C76-9296-525A9EB36066}"/>
                </a:ext>
              </a:extLst>
            </p:cNvPr>
            <p:cNvSpPr txBox="1"/>
            <p:nvPr/>
          </p:nvSpPr>
          <p:spPr>
            <a:xfrm>
              <a:off x="6476034" y="5256432"/>
              <a:ext cx="826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49</a:t>
              </a:r>
              <a:endPara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22" name="رابط مستقيم 143">
              <a:extLst>
                <a:ext uri="{FF2B5EF4-FFF2-40B4-BE49-F238E27FC236}">
                  <a16:creationId xmlns:a16="http://schemas.microsoft.com/office/drawing/2014/main" id="{CC637224-7461-4160-AFF1-6FFD87BFA146}"/>
                </a:ext>
              </a:extLst>
            </p:cNvPr>
            <p:cNvCxnSpPr/>
            <p:nvPr/>
          </p:nvCxnSpPr>
          <p:spPr>
            <a:xfrm rot="10800000">
              <a:off x="6635428" y="5328330"/>
              <a:ext cx="5102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مربع نص 141">
              <a:extLst>
                <a:ext uri="{FF2B5EF4-FFF2-40B4-BE49-F238E27FC236}">
                  <a16:creationId xmlns:a16="http://schemas.microsoft.com/office/drawing/2014/main" id="{62F8D480-03C2-47C0-B4CC-F2FD5F288AA1}"/>
                </a:ext>
              </a:extLst>
            </p:cNvPr>
            <p:cNvSpPr txBox="1"/>
            <p:nvPr/>
          </p:nvSpPr>
          <p:spPr>
            <a:xfrm>
              <a:off x="7232808" y="5087172"/>
              <a:ext cx="4286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SA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08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8" grpId="0"/>
      <p:bldP spid="76" grpId="0"/>
      <p:bldP spid="78" grpId="0"/>
      <p:bldP spid="84" grpId="0"/>
      <p:bldP spid="90" grpId="0"/>
      <p:bldP spid="96" grpId="0"/>
      <p:bldP spid="101" grpId="0"/>
      <p:bldP spid="102" grpId="0"/>
      <p:bldP spid="108" grpId="0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B49A4B1C-C6CA-4A72-B707-09C6BB86E042}" vid="{566247EF-EA97-4A29-8780-7631BB182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26544</TotalTime>
  <Words>1309</Words>
  <Application>Microsoft Office PowerPoint</Application>
  <PresentationFormat>Widescreen</PresentationFormat>
  <Paragraphs>342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Sakkal Majalla</vt:lpstr>
      <vt:lpstr>Times New Roman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MY LIFE</cp:lastModifiedBy>
  <cp:revision>1033</cp:revision>
  <dcterms:created xsi:type="dcterms:W3CDTF">2020-03-03T05:43:55Z</dcterms:created>
  <dcterms:modified xsi:type="dcterms:W3CDTF">2020-07-04T19:05:02Z</dcterms:modified>
</cp:coreProperties>
</file>