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0" r:id="rId2"/>
    <p:sldId id="330" r:id="rId3"/>
    <p:sldId id="329" r:id="rId4"/>
    <p:sldId id="331" r:id="rId5"/>
    <p:sldId id="339" r:id="rId6"/>
    <p:sldId id="348" r:id="rId7"/>
    <p:sldId id="349" r:id="rId8"/>
    <p:sldId id="333" r:id="rId9"/>
    <p:sldId id="317" r:id="rId10"/>
    <p:sldId id="352" r:id="rId11"/>
    <p:sldId id="353" r:id="rId12"/>
    <p:sldId id="334" r:id="rId13"/>
    <p:sldId id="340" r:id="rId14"/>
    <p:sldId id="343" r:id="rId15"/>
    <p:sldId id="34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978B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152B3-2E14-4B7D-8C69-EF33B2D6384E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BH"/>
        </a:p>
      </dgm:t>
    </dgm:pt>
    <dgm:pt modelId="{57DDDDDB-7DB1-47CD-9A69-D7EFD3701D6F}">
      <dgm:prSet phldrT="[Text]"/>
      <dgm:spPr/>
      <dgm:t>
        <a:bodyPr/>
        <a:lstStyle/>
        <a:p>
          <a:pPr rtl="1"/>
          <a:r>
            <a:rPr lang="ar-BH" dirty="0">
              <a:solidFill>
                <a:schemeClr val="accent5">
                  <a:lumMod val="50000"/>
                </a:schemeClr>
              </a:solidFill>
            </a:rPr>
            <a:t>1-.....</a:t>
          </a:r>
        </a:p>
      </dgm:t>
    </dgm:pt>
    <dgm:pt modelId="{24F2FD76-D7CF-4C76-9726-3C297569862C}" type="parTrans" cxnId="{ED072EF1-4076-4EC3-8CB1-122F2EB0B146}">
      <dgm:prSet/>
      <dgm:spPr/>
      <dgm:t>
        <a:bodyPr/>
        <a:lstStyle/>
        <a:p>
          <a:pPr rtl="1"/>
          <a:endParaRPr lang="ar-BH"/>
        </a:p>
      </dgm:t>
    </dgm:pt>
    <dgm:pt modelId="{6FB67A0C-5615-4528-BC8B-FE51760CE761}" type="sibTrans" cxnId="{ED072EF1-4076-4EC3-8CB1-122F2EB0B146}">
      <dgm:prSet/>
      <dgm:spPr>
        <a:ln w="38100"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1"/>
          <a:endParaRPr lang="ar-BH"/>
        </a:p>
      </dgm:t>
    </dgm:pt>
    <dgm:pt modelId="{B43A185C-C7D1-4974-970D-7A6FB8831DB7}">
      <dgm:prSet phldrT="[Text]"/>
      <dgm:spPr/>
      <dgm:t>
        <a:bodyPr/>
        <a:lstStyle/>
        <a:p>
          <a:pPr rtl="1"/>
          <a:r>
            <a:rPr lang="ar-BH" dirty="0">
              <a:solidFill>
                <a:schemeClr val="accent5">
                  <a:lumMod val="50000"/>
                </a:schemeClr>
              </a:solidFill>
            </a:rPr>
            <a:t>2-.....</a:t>
          </a:r>
        </a:p>
      </dgm:t>
    </dgm:pt>
    <dgm:pt modelId="{5CB088A3-782E-4733-BDA5-3A0C4C63B18B}" type="parTrans" cxnId="{43E5B71F-1E66-4DC1-BAFA-31B860F08EF3}">
      <dgm:prSet/>
      <dgm:spPr/>
      <dgm:t>
        <a:bodyPr/>
        <a:lstStyle/>
        <a:p>
          <a:pPr rtl="1"/>
          <a:endParaRPr lang="ar-BH"/>
        </a:p>
      </dgm:t>
    </dgm:pt>
    <dgm:pt modelId="{E79AA377-A7B3-4F43-AB7C-B0D8B62F1DBB}" type="sibTrans" cxnId="{43E5B71F-1E66-4DC1-BAFA-31B860F08EF3}">
      <dgm:prSet/>
      <dgm:spPr>
        <a:ln w="38100">
          <a:solidFill>
            <a:srgbClr val="92D050"/>
          </a:solidFill>
        </a:ln>
      </dgm:spPr>
      <dgm:t>
        <a:bodyPr/>
        <a:lstStyle/>
        <a:p>
          <a:pPr rtl="1"/>
          <a:endParaRPr lang="ar-BH"/>
        </a:p>
      </dgm:t>
    </dgm:pt>
    <dgm:pt modelId="{F7209B7C-5145-4A6E-917E-71E4EF54C7EC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BH" dirty="0">
              <a:solidFill>
                <a:schemeClr val="accent5">
                  <a:lumMod val="50000"/>
                </a:schemeClr>
              </a:solidFill>
            </a:rPr>
            <a:t>3-.....</a:t>
          </a:r>
        </a:p>
      </dgm:t>
    </dgm:pt>
    <dgm:pt modelId="{E173F79C-68DF-4DEC-B577-8A6FD9DF9ABF}" type="parTrans" cxnId="{67C3260F-24FD-48CB-AFCB-FFF98D672DD8}">
      <dgm:prSet/>
      <dgm:spPr/>
      <dgm:t>
        <a:bodyPr/>
        <a:lstStyle/>
        <a:p>
          <a:pPr rtl="1"/>
          <a:endParaRPr lang="ar-BH"/>
        </a:p>
      </dgm:t>
    </dgm:pt>
    <dgm:pt modelId="{BE2273BD-D0FF-4A45-9396-73153E960DC5}" type="sibTrans" cxnId="{67C3260F-24FD-48CB-AFCB-FFF98D672DD8}">
      <dgm:prSet/>
      <dgm:spPr>
        <a:ln w="38100">
          <a:solidFill>
            <a:srgbClr val="92D050"/>
          </a:solidFill>
        </a:ln>
      </dgm:spPr>
      <dgm:t>
        <a:bodyPr/>
        <a:lstStyle/>
        <a:p>
          <a:pPr rtl="1"/>
          <a:endParaRPr lang="ar-BH"/>
        </a:p>
      </dgm:t>
    </dgm:pt>
    <dgm:pt modelId="{C4951DEC-CB06-42F8-8FC1-AA91679C9D64}">
      <dgm:prSet phldrT="[Text]"/>
      <dgm:spPr/>
      <dgm:t>
        <a:bodyPr/>
        <a:lstStyle/>
        <a:p>
          <a:pPr rtl="1"/>
          <a:r>
            <a:rPr lang="ar-BH" dirty="0">
              <a:solidFill>
                <a:schemeClr val="accent5">
                  <a:lumMod val="50000"/>
                </a:schemeClr>
              </a:solidFill>
            </a:rPr>
            <a:t>4-.....</a:t>
          </a:r>
        </a:p>
      </dgm:t>
    </dgm:pt>
    <dgm:pt modelId="{4B59792E-780D-4290-BD7B-9DFACB49E306}" type="parTrans" cxnId="{8B561382-0336-42F7-A7EE-11AEA8819780}">
      <dgm:prSet/>
      <dgm:spPr/>
      <dgm:t>
        <a:bodyPr/>
        <a:lstStyle/>
        <a:p>
          <a:pPr rtl="1"/>
          <a:endParaRPr lang="ar-BH"/>
        </a:p>
      </dgm:t>
    </dgm:pt>
    <dgm:pt modelId="{ADA22813-CD76-40AA-86A1-8C0A3D4C17CE}" type="sibTrans" cxnId="{8B561382-0336-42F7-A7EE-11AEA8819780}">
      <dgm:prSet/>
      <dgm:spPr>
        <a:ln w="38100">
          <a:solidFill>
            <a:srgbClr val="92D050"/>
          </a:solidFill>
        </a:ln>
      </dgm:spPr>
      <dgm:t>
        <a:bodyPr/>
        <a:lstStyle/>
        <a:p>
          <a:pPr rtl="1"/>
          <a:endParaRPr lang="ar-BH"/>
        </a:p>
      </dgm:t>
    </dgm:pt>
    <dgm:pt modelId="{1194FD32-3292-4D33-AE27-6647933045A6}">
      <dgm:prSet phldrT="[Text]"/>
      <dgm:spPr/>
      <dgm:t>
        <a:bodyPr/>
        <a:lstStyle/>
        <a:p>
          <a:pPr rtl="1"/>
          <a:r>
            <a:rPr lang="ar-BH" dirty="0"/>
            <a:t>5-.....</a:t>
          </a:r>
        </a:p>
      </dgm:t>
    </dgm:pt>
    <dgm:pt modelId="{A435E288-E9B6-4E8C-A5DE-5F3B3D50F4A8}" type="parTrans" cxnId="{CEC49E67-0FC2-4E53-94DF-BEA1FCF74B34}">
      <dgm:prSet/>
      <dgm:spPr/>
      <dgm:t>
        <a:bodyPr/>
        <a:lstStyle/>
        <a:p>
          <a:pPr rtl="1"/>
          <a:endParaRPr lang="ar-BH"/>
        </a:p>
      </dgm:t>
    </dgm:pt>
    <dgm:pt modelId="{80568D66-F0CE-4C2E-8006-241DF222A276}" type="sibTrans" cxnId="{CEC49E67-0FC2-4E53-94DF-BEA1FCF74B34}">
      <dgm:prSet/>
      <dgm:spPr>
        <a:ln>
          <a:solidFill>
            <a:srgbClr val="0070C0"/>
          </a:solidFill>
        </a:ln>
      </dgm:spPr>
      <dgm:t>
        <a:bodyPr/>
        <a:lstStyle/>
        <a:p>
          <a:pPr rtl="1"/>
          <a:endParaRPr lang="ar-BH"/>
        </a:p>
      </dgm:t>
    </dgm:pt>
    <dgm:pt modelId="{4450B057-5FD8-4A09-93C5-FB000DBD458C}" type="pres">
      <dgm:prSet presAssocID="{CB2152B3-2E14-4B7D-8C69-EF33B2D6384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C2DE4F-7329-4E7C-9816-15671DCD5E3C}" type="pres">
      <dgm:prSet presAssocID="{57DDDDDB-7DB1-47CD-9A69-D7EFD3701D6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B1CB2-006D-4299-AD49-47A80E75EE1B}" type="pres">
      <dgm:prSet presAssocID="{57DDDDDB-7DB1-47CD-9A69-D7EFD3701D6F}" presName="spNode" presStyleCnt="0"/>
      <dgm:spPr/>
    </dgm:pt>
    <dgm:pt modelId="{CD5303DB-DFC8-4D5E-A76D-32F1568EE3B8}" type="pres">
      <dgm:prSet presAssocID="{6FB67A0C-5615-4528-BC8B-FE51760CE76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2216F3BE-49BC-4D0C-9A8D-8B98394BBB3F}" type="pres">
      <dgm:prSet presAssocID="{B43A185C-C7D1-4974-970D-7A6FB8831D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1EB76-5B27-4D7C-A3E9-36425064EF0B}" type="pres">
      <dgm:prSet presAssocID="{B43A185C-C7D1-4974-970D-7A6FB8831DB7}" presName="spNode" presStyleCnt="0"/>
      <dgm:spPr/>
    </dgm:pt>
    <dgm:pt modelId="{90F2E6B0-05EB-4259-BCC0-37B900CE7848}" type="pres">
      <dgm:prSet presAssocID="{E79AA377-A7B3-4F43-AB7C-B0D8B62F1DBB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B1536B2-1EFD-4123-AA31-4F30E062FF7E}" type="pres">
      <dgm:prSet presAssocID="{F7209B7C-5145-4A6E-917E-71E4EF54C7E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CC18F-883A-4B9A-B9D4-A62A70BBB7C9}" type="pres">
      <dgm:prSet presAssocID="{F7209B7C-5145-4A6E-917E-71E4EF54C7EC}" presName="spNode" presStyleCnt="0"/>
      <dgm:spPr/>
    </dgm:pt>
    <dgm:pt modelId="{D9C2B6F1-98CB-4333-8962-D0FABB145A1A}" type="pres">
      <dgm:prSet presAssocID="{BE2273BD-D0FF-4A45-9396-73153E960DC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54E2E6-DAF3-4626-A762-15A1DB565F63}" type="pres">
      <dgm:prSet presAssocID="{C4951DEC-CB06-42F8-8FC1-AA91679C9D6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B9298-ECA4-4E60-BE7D-D716E6387FAE}" type="pres">
      <dgm:prSet presAssocID="{C4951DEC-CB06-42F8-8FC1-AA91679C9D64}" presName="spNode" presStyleCnt="0"/>
      <dgm:spPr/>
    </dgm:pt>
    <dgm:pt modelId="{0CB98569-5A4B-48DF-BC67-25B1284A61CA}" type="pres">
      <dgm:prSet presAssocID="{ADA22813-CD76-40AA-86A1-8C0A3D4C17C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1FF8C74B-B843-498F-BA6A-C23FDD13451C}" type="pres">
      <dgm:prSet presAssocID="{1194FD32-3292-4D33-AE27-6647933045A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C9487-8482-4AC0-8763-EDDD1254135E}" type="pres">
      <dgm:prSet presAssocID="{1194FD32-3292-4D33-AE27-6647933045A6}" presName="spNode" presStyleCnt="0"/>
      <dgm:spPr/>
    </dgm:pt>
    <dgm:pt modelId="{FCBE976D-0F31-4965-B8AD-6B7CB36E7AC5}" type="pres">
      <dgm:prSet presAssocID="{80568D66-F0CE-4C2E-8006-241DF222A27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17FCD44-3F92-4E46-A40F-E6BC3F7CEA20}" type="presOf" srcId="{B43A185C-C7D1-4974-970D-7A6FB8831DB7}" destId="{2216F3BE-49BC-4D0C-9A8D-8B98394BBB3F}" srcOrd="0" destOrd="0" presId="urn:microsoft.com/office/officeart/2005/8/layout/cycle5"/>
    <dgm:cxn modelId="{ED072EF1-4076-4EC3-8CB1-122F2EB0B146}" srcId="{CB2152B3-2E14-4B7D-8C69-EF33B2D6384E}" destId="{57DDDDDB-7DB1-47CD-9A69-D7EFD3701D6F}" srcOrd="0" destOrd="0" parTransId="{24F2FD76-D7CF-4C76-9726-3C297569862C}" sibTransId="{6FB67A0C-5615-4528-BC8B-FE51760CE761}"/>
    <dgm:cxn modelId="{43E5B71F-1E66-4DC1-BAFA-31B860F08EF3}" srcId="{CB2152B3-2E14-4B7D-8C69-EF33B2D6384E}" destId="{B43A185C-C7D1-4974-970D-7A6FB8831DB7}" srcOrd="1" destOrd="0" parTransId="{5CB088A3-782E-4733-BDA5-3A0C4C63B18B}" sibTransId="{E79AA377-A7B3-4F43-AB7C-B0D8B62F1DBB}"/>
    <dgm:cxn modelId="{8C9771E8-1B14-4435-A942-EA56810C61B5}" type="presOf" srcId="{ADA22813-CD76-40AA-86A1-8C0A3D4C17CE}" destId="{0CB98569-5A4B-48DF-BC67-25B1284A61CA}" srcOrd="0" destOrd="0" presId="urn:microsoft.com/office/officeart/2005/8/layout/cycle5"/>
    <dgm:cxn modelId="{35984D14-D03A-45C6-B985-B651F4E1AC95}" type="presOf" srcId="{F7209B7C-5145-4A6E-917E-71E4EF54C7EC}" destId="{1B1536B2-1EFD-4123-AA31-4F30E062FF7E}" srcOrd="0" destOrd="0" presId="urn:microsoft.com/office/officeart/2005/8/layout/cycle5"/>
    <dgm:cxn modelId="{6B53D83E-A56E-48D0-B814-5AC9F97C38B1}" type="presOf" srcId="{6FB67A0C-5615-4528-BC8B-FE51760CE761}" destId="{CD5303DB-DFC8-4D5E-A76D-32F1568EE3B8}" srcOrd="0" destOrd="0" presId="urn:microsoft.com/office/officeart/2005/8/layout/cycle5"/>
    <dgm:cxn modelId="{FA56A5E9-3034-47DE-8EDE-41D9F1982BAC}" type="presOf" srcId="{CB2152B3-2E14-4B7D-8C69-EF33B2D6384E}" destId="{4450B057-5FD8-4A09-93C5-FB000DBD458C}" srcOrd="0" destOrd="0" presId="urn:microsoft.com/office/officeart/2005/8/layout/cycle5"/>
    <dgm:cxn modelId="{8B561382-0336-42F7-A7EE-11AEA8819780}" srcId="{CB2152B3-2E14-4B7D-8C69-EF33B2D6384E}" destId="{C4951DEC-CB06-42F8-8FC1-AA91679C9D64}" srcOrd="3" destOrd="0" parTransId="{4B59792E-780D-4290-BD7B-9DFACB49E306}" sibTransId="{ADA22813-CD76-40AA-86A1-8C0A3D4C17CE}"/>
    <dgm:cxn modelId="{C4EA708A-D376-423D-BC42-054B13DE92EC}" type="presOf" srcId="{80568D66-F0CE-4C2E-8006-241DF222A276}" destId="{FCBE976D-0F31-4965-B8AD-6B7CB36E7AC5}" srcOrd="0" destOrd="0" presId="urn:microsoft.com/office/officeart/2005/8/layout/cycle5"/>
    <dgm:cxn modelId="{8B76C337-21BC-4C29-BD6E-87ACC452AA63}" type="presOf" srcId="{E79AA377-A7B3-4F43-AB7C-B0D8B62F1DBB}" destId="{90F2E6B0-05EB-4259-BCC0-37B900CE7848}" srcOrd="0" destOrd="0" presId="urn:microsoft.com/office/officeart/2005/8/layout/cycle5"/>
    <dgm:cxn modelId="{2AAEC55D-47C6-457C-B08A-C5EE42F60F07}" type="presOf" srcId="{C4951DEC-CB06-42F8-8FC1-AA91679C9D64}" destId="{F754E2E6-DAF3-4626-A762-15A1DB565F63}" srcOrd="0" destOrd="0" presId="urn:microsoft.com/office/officeart/2005/8/layout/cycle5"/>
    <dgm:cxn modelId="{67C3260F-24FD-48CB-AFCB-FFF98D672DD8}" srcId="{CB2152B3-2E14-4B7D-8C69-EF33B2D6384E}" destId="{F7209B7C-5145-4A6E-917E-71E4EF54C7EC}" srcOrd="2" destOrd="0" parTransId="{E173F79C-68DF-4DEC-B577-8A6FD9DF9ABF}" sibTransId="{BE2273BD-D0FF-4A45-9396-73153E960DC5}"/>
    <dgm:cxn modelId="{E1FEAF04-3BCE-4DEA-A2E9-E16923229E45}" type="presOf" srcId="{1194FD32-3292-4D33-AE27-6647933045A6}" destId="{1FF8C74B-B843-498F-BA6A-C23FDD13451C}" srcOrd="0" destOrd="0" presId="urn:microsoft.com/office/officeart/2005/8/layout/cycle5"/>
    <dgm:cxn modelId="{A35C4098-AA3B-4B43-932B-F831090CDA62}" type="presOf" srcId="{BE2273BD-D0FF-4A45-9396-73153E960DC5}" destId="{D9C2B6F1-98CB-4333-8962-D0FABB145A1A}" srcOrd="0" destOrd="0" presId="urn:microsoft.com/office/officeart/2005/8/layout/cycle5"/>
    <dgm:cxn modelId="{2263E1EA-C19D-46E4-B963-785222F5FD5B}" type="presOf" srcId="{57DDDDDB-7DB1-47CD-9A69-D7EFD3701D6F}" destId="{9EC2DE4F-7329-4E7C-9816-15671DCD5E3C}" srcOrd="0" destOrd="0" presId="urn:microsoft.com/office/officeart/2005/8/layout/cycle5"/>
    <dgm:cxn modelId="{CEC49E67-0FC2-4E53-94DF-BEA1FCF74B34}" srcId="{CB2152B3-2E14-4B7D-8C69-EF33B2D6384E}" destId="{1194FD32-3292-4D33-AE27-6647933045A6}" srcOrd="4" destOrd="0" parTransId="{A435E288-E9B6-4E8C-A5DE-5F3B3D50F4A8}" sibTransId="{80568D66-F0CE-4C2E-8006-241DF222A276}"/>
    <dgm:cxn modelId="{4BA889B8-C7CD-4165-B6CE-D289E6BFDBD7}" type="presParOf" srcId="{4450B057-5FD8-4A09-93C5-FB000DBD458C}" destId="{9EC2DE4F-7329-4E7C-9816-15671DCD5E3C}" srcOrd="0" destOrd="0" presId="urn:microsoft.com/office/officeart/2005/8/layout/cycle5"/>
    <dgm:cxn modelId="{9FB9150A-1730-41E6-8759-D6B0811B3544}" type="presParOf" srcId="{4450B057-5FD8-4A09-93C5-FB000DBD458C}" destId="{B41B1CB2-006D-4299-AD49-47A80E75EE1B}" srcOrd="1" destOrd="0" presId="urn:microsoft.com/office/officeart/2005/8/layout/cycle5"/>
    <dgm:cxn modelId="{37728437-E39B-4752-93CB-AFE2273AC26B}" type="presParOf" srcId="{4450B057-5FD8-4A09-93C5-FB000DBD458C}" destId="{CD5303DB-DFC8-4D5E-A76D-32F1568EE3B8}" srcOrd="2" destOrd="0" presId="urn:microsoft.com/office/officeart/2005/8/layout/cycle5"/>
    <dgm:cxn modelId="{564EAD05-4B3C-4FFD-A5DE-C327C616FEF6}" type="presParOf" srcId="{4450B057-5FD8-4A09-93C5-FB000DBD458C}" destId="{2216F3BE-49BC-4D0C-9A8D-8B98394BBB3F}" srcOrd="3" destOrd="0" presId="urn:microsoft.com/office/officeart/2005/8/layout/cycle5"/>
    <dgm:cxn modelId="{5E8E2A2F-81B2-4E31-8FDA-B2EA3CCDE25A}" type="presParOf" srcId="{4450B057-5FD8-4A09-93C5-FB000DBD458C}" destId="{0931EB76-5B27-4D7C-A3E9-36425064EF0B}" srcOrd="4" destOrd="0" presId="urn:microsoft.com/office/officeart/2005/8/layout/cycle5"/>
    <dgm:cxn modelId="{1B655B7F-73B8-4F44-A801-7B56A0AD1C9D}" type="presParOf" srcId="{4450B057-5FD8-4A09-93C5-FB000DBD458C}" destId="{90F2E6B0-05EB-4259-BCC0-37B900CE7848}" srcOrd="5" destOrd="0" presId="urn:microsoft.com/office/officeart/2005/8/layout/cycle5"/>
    <dgm:cxn modelId="{A57C3F39-A123-47F8-9317-15CD5C5E4FAB}" type="presParOf" srcId="{4450B057-5FD8-4A09-93C5-FB000DBD458C}" destId="{1B1536B2-1EFD-4123-AA31-4F30E062FF7E}" srcOrd="6" destOrd="0" presId="urn:microsoft.com/office/officeart/2005/8/layout/cycle5"/>
    <dgm:cxn modelId="{138C9B3D-1824-4E62-B5C6-F56D8575C3DC}" type="presParOf" srcId="{4450B057-5FD8-4A09-93C5-FB000DBD458C}" destId="{C93CC18F-883A-4B9A-B9D4-A62A70BBB7C9}" srcOrd="7" destOrd="0" presId="urn:microsoft.com/office/officeart/2005/8/layout/cycle5"/>
    <dgm:cxn modelId="{C7020CCA-E0DA-47C1-A6E4-6AB29987AA5A}" type="presParOf" srcId="{4450B057-5FD8-4A09-93C5-FB000DBD458C}" destId="{D9C2B6F1-98CB-4333-8962-D0FABB145A1A}" srcOrd="8" destOrd="0" presId="urn:microsoft.com/office/officeart/2005/8/layout/cycle5"/>
    <dgm:cxn modelId="{7CAAA493-CC30-4C0C-8DFF-EF83EAE99A97}" type="presParOf" srcId="{4450B057-5FD8-4A09-93C5-FB000DBD458C}" destId="{F754E2E6-DAF3-4626-A762-15A1DB565F63}" srcOrd="9" destOrd="0" presId="urn:microsoft.com/office/officeart/2005/8/layout/cycle5"/>
    <dgm:cxn modelId="{3975E3F7-FD8D-4733-B9D5-4645BEDC6AB7}" type="presParOf" srcId="{4450B057-5FD8-4A09-93C5-FB000DBD458C}" destId="{92DB9298-ECA4-4E60-BE7D-D716E6387FAE}" srcOrd="10" destOrd="0" presId="urn:microsoft.com/office/officeart/2005/8/layout/cycle5"/>
    <dgm:cxn modelId="{ED0DD903-75DC-448A-A32C-DE99A2AC5D6C}" type="presParOf" srcId="{4450B057-5FD8-4A09-93C5-FB000DBD458C}" destId="{0CB98569-5A4B-48DF-BC67-25B1284A61CA}" srcOrd="11" destOrd="0" presId="urn:microsoft.com/office/officeart/2005/8/layout/cycle5"/>
    <dgm:cxn modelId="{D1B0EB05-182F-4244-AEEF-C34604A4A70D}" type="presParOf" srcId="{4450B057-5FD8-4A09-93C5-FB000DBD458C}" destId="{1FF8C74B-B843-498F-BA6A-C23FDD13451C}" srcOrd="12" destOrd="0" presId="urn:microsoft.com/office/officeart/2005/8/layout/cycle5"/>
    <dgm:cxn modelId="{B198681B-7E5F-4F2B-8329-C33336D343FB}" type="presParOf" srcId="{4450B057-5FD8-4A09-93C5-FB000DBD458C}" destId="{AD1C9487-8482-4AC0-8763-EDDD1254135E}" srcOrd="13" destOrd="0" presId="urn:microsoft.com/office/officeart/2005/8/layout/cycle5"/>
    <dgm:cxn modelId="{C5EFD26A-8EF4-4D51-88F9-BC0B5ED72AF2}" type="presParOf" srcId="{4450B057-5FD8-4A09-93C5-FB000DBD458C}" destId="{FCBE976D-0F31-4965-B8AD-6B7CB36E7AC5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2152B3-2E14-4B7D-8C69-EF33B2D6384E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BH"/>
        </a:p>
      </dgm:t>
    </dgm:pt>
    <dgm:pt modelId="{57DDDDDB-7DB1-47CD-9A69-D7EFD3701D6F}">
      <dgm:prSet phldrT="[Text]" custT="1"/>
      <dgm:spPr/>
      <dgm:t>
        <a:bodyPr/>
        <a:lstStyle/>
        <a:p>
          <a:pPr rtl="1"/>
          <a:r>
            <a:rPr lang="ar-BH" sz="3200" b="1" dirty="0" smtClean="0">
              <a:solidFill>
                <a:schemeClr val="tx1"/>
              </a:solidFill>
            </a:rPr>
            <a:t>1- الوقوف بعرفة</a:t>
          </a:r>
          <a:endParaRPr lang="ar-BH" sz="3200" b="1" dirty="0">
            <a:solidFill>
              <a:schemeClr val="tx1"/>
            </a:solidFill>
          </a:endParaRPr>
        </a:p>
      </dgm:t>
    </dgm:pt>
    <dgm:pt modelId="{24F2FD76-D7CF-4C76-9726-3C297569862C}" type="parTrans" cxnId="{ED072EF1-4076-4EC3-8CB1-122F2EB0B146}">
      <dgm:prSet/>
      <dgm:spPr/>
      <dgm:t>
        <a:bodyPr/>
        <a:lstStyle/>
        <a:p>
          <a:pPr rtl="1"/>
          <a:endParaRPr lang="ar-BH"/>
        </a:p>
      </dgm:t>
    </dgm:pt>
    <dgm:pt modelId="{6FB67A0C-5615-4528-BC8B-FE51760CE761}" type="sibTrans" cxnId="{ED072EF1-4076-4EC3-8CB1-122F2EB0B146}">
      <dgm:prSet/>
      <dgm:spPr>
        <a:ln w="38100">
          <a:solidFill>
            <a:srgbClr val="0070C0"/>
          </a:solidFill>
        </a:ln>
      </dgm:spPr>
      <dgm:t>
        <a:bodyPr/>
        <a:lstStyle/>
        <a:p>
          <a:pPr rtl="1"/>
          <a:endParaRPr lang="ar-BH"/>
        </a:p>
      </dgm:t>
    </dgm:pt>
    <dgm:pt modelId="{B43A185C-C7D1-4974-970D-7A6FB8831DB7}">
      <dgm:prSet phldrT="[Text]" custT="1"/>
      <dgm:spPr/>
      <dgm:t>
        <a:bodyPr/>
        <a:lstStyle/>
        <a:p>
          <a:pPr rtl="1"/>
          <a:r>
            <a:rPr lang="ar-BH" sz="3200" b="1" dirty="0">
              <a:solidFill>
                <a:schemeClr val="tx1"/>
              </a:solidFill>
            </a:rPr>
            <a:t>2-المبيت </a:t>
          </a:r>
          <a:r>
            <a:rPr lang="ar-BH" sz="3200" b="1" dirty="0" smtClean="0">
              <a:solidFill>
                <a:schemeClr val="tx1"/>
              </a:solidFill>
            </a:rPr>
            <a:t>بمزدلفة</a:t>
          </a:r>
          <a:endParaRPr lang="ar-BH" sz="3400" dirty="0"/>
        </a:p>
      </dgm:t>
    </dgm:pt>
    <dgm:pt modelId="{5CB088A3-782E-4733-BDA5-3A0C4C63B18B}" type="parTrans" cxnId="{43E5B71F-1E66-4DC1-BAFA-31B860F08EF3}">
      <dgm:prSet/>
      <dgm:spPr/>
      <dgm:t>
        <a:bodyPr/>
        <a:lstStyle/>
        <a:p>
          <a:pPr rtl="1"/>
          <a:endParaRPr lang="ar-BH"/>
        </a:p>
      </dgm:t>
    </dgm:pt>
    <dgm:pt modelId="{E79AA377-A7B3-4F43-AB7C-B0D8B62F1DBB}" type="sibTrans" cxnId="{43E5B71F-1E66-4DC1-BAFA-31B860F08EF3}">
      <dgm:prSet/>
      <dgm:spPr>
        <a:ln w="38100">
          <a:solidFill>
            <a:srgbClr val="00B050"/>
          </a:solidFill>
        </a:ln>
      </dgm:spPr>
      <dgm:t>
        <a:bodyPr/>
        <a:lstStyle/>
        <a:p>
          <a:pPr rtl="1"/>
          <a:endParaRPr lang="ar-BH"/>
        </a:p>
      </dgm:t>
    </dgm:pt>
    <dgm:pt modelId="{F7209B7C-5145-4A6E-917E-71E4EF54C7EC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BH" sz="2600" b="1" dirty="0">
              <a:solidFill>
                <a:schemeClr val="tx1"/>
              </a:solidFill>
            </a:rPr>
            <a:t>3</a:t>
          </a:r>
          <a:r>
            <a:rPr lang="ar-BH" sz="3200" b="1" dirty="0">
              <a:solidFill>
                <a:schemeClr val="tx1"/>
              </a:solidFill>
            </a:rPr>
            <a:t>- رمي الجمرة </a:t>
          </a:r>
          <a:r>
            <a:rPr lang="ar-BH" sz="3200" b="1" dirty="0" smtClean="0">
              <a:solidFill>
                <a:schemeClr val="tx1"/>
              </a:solidFill>
            </a:rPr>
            <a:t>الكبرى</a:t>
          </a:r>
          <a:endParaRPr lang="ar-BH" sz="2600" dirty="0"/>
        </a:p>
      </dgm:t>
    </dgm:pt>
    <dgm:pt modelId="{E173F79C-68DF-4DEC-B577-8A6FD9DF9ABF}" type="parTrans" cxnId="{67C3260F-24FD-48CB-AFCB-FFF98D672DD8}">
      <dgm:prSet/>
      <dgm:spPr/>
      <dgm:t>
        <a:bodyPr/>
        <a:lstStyle/>
        <a:p>
          <a:pPr rtl="1"/>
          <a:endParaRPr lang="ar-BH"/>
        </a:p>
      </dgm:t>
    </dgm:pt>
    <dgm:pt modelId="{BE2273BD-D0FF-4A45-9396-73153E960DC5}" type="sibTrans" cxnId="{67C3260F-24FD-48CB-AFCB-FFF98D672DD8}">
      <dgm:prSet/>
      <dgm:spPr>
        <a:ln w="38100">
          <a:solidFill>
            <a:srgbClr val="92D050"/>
          </a:solidFill>
        </a:ln>
      </dgm:spPr>
      <dgm:t>
        <a:bodyPr/>
        <a:lstStyle/>
        <a:p>
          <a:pPr rtl="1"/>
          <a:endParaRPr lang="ar-BH"/>
        </a:p>
      </dgm:t>
    </dgm:pt>
    <dgm:pt modelId="{C4951DEC-CB06-42F8-8FC1-AA91679C9D64}">
      <dgm:prSet phldrT="[Text]" custT="1"/>
      <dgm:spPr/>
      <dgm:t>
        <a:bodyPr/>
        <a:lstStyle/>
        <a:p>
          <a:pPr rtl="1"/>
          <a:r>
            <a:rPr lang="ar-BH" sz="3200" b="1" dirty="0">
              <a:solidFill>
                <a:schemeClr val="tx1"/>
              </a:solidFill>
            </a:rPr>
            <a:t>4- رمي الجمرات الثلاث</a:t>
          </a:r>
        </a:p>
      </dgm:t>
    </dgm:pt>
    <dgm:pt modelId="{4B59792E-780D-4290-BD7B-9DFACB49E306}" type="parTrans" cxnId="{8B561382-0336-42F7-A7EE-11AEA8819780}">
      <dgm:prSet/>
      <dgm:spPr/>
      <dgm:t>
        <a:bodyPr/>
        <a:lstStyle/>
        <a:p>
          <a:pPr rtl="1"/>
          <a:endParaRPr lang="ar-BH"/>
        </a:p>
      </dgm:t>
    </dgm:pt>
    <dgm:pt modelId="{ADA22813-CD76-40AA-86A1-8C0A3D4C17CE}" type="sibTrans" cxnId="{8B561382-0336-42F7-A7EE-11AEA8819780}">
      <dgm:prSet/>
      <dgm:spPr>
        <a:ln w="38100">
          <a:solidFill>
            <a:srgbClr val="00B050"/>
          </a:solidFill>
        </a:ln>
      </dgm:spPr>
      <dgm:t>
        <a:bodyPr/>
        <a:lstStyle/>
        <a:p>
          <a:pPr rtl="1"/>
          <a:endParaRPr lang="ar-BH"/>
        </a:p>
      </dgm:t>
    </dgm:pt>
    <dgm:pt modelId="{1194FD32-3292-4D33-AE27-6647933045A6}">
      <dgm:prSet phldrT="[Text]" custT="1"/>
      <dgm:spPr/>
      <dgm:t>
        <a:bodyPr/>
        <a:lstStyle/>
        <a:p>
          <a:pPr rtl="1"/>
          <a:r>
            <a:rPr lang="ar-BH" sz="3400" dirty="0"/>
            <a:t>5</a:t>
          </a:r>
          <a:r>
            <a:rPr lang="ar-BH" sz="3200" b="1" dirty="0">
              <a:solidFill>
                <a:schemeClr val="bg1"/>
              </a:solidFill>
            </a:rPr>
            <a:t>-طواف </a:t>
          </a:r>
          <a:r>
            <a:rPr lang="ar-BH" sz="3200" b="1" dirty="0" smtClean="0">
              <a:solidFill>
                <a:schemeClr val="bg1"/>
              </a:solidFill>
            </a:rPr>
            <a:t>الوداع</a:t>
          </a:r>
          <a:endParaRPr lang="ar-BH" sz="3400" dirty="0"/>
        </a:p>
      </dgm:t>
    </dgm:pt>
    <dgm:pt modelId="{A435E288-E9B6-4E8C-A5DE-5F3B3D50F4A8}" type="parTrans" cxnId="{CEC49E67-0FC2-4E53-94DF-BEA1FCF74B34}">
      <dgm:prSet/>
      <dgm:spPr/>
      <dgm:t>
        <a:bodyPr/>
        <a:lstStyle/>
        <a:p>
          <a:pPr rtl="1"/>
          <a:endParaRPr lang="ar-BH"/>
        </a:p>
      </dgm:t>
    </dgm:pt>
    <dgm:pt modelId="{80568D66-F0CE-4C2E-8006-241DF222A276}" type="sibTrans" cxnId="{CEC49E67-0FC2-4E53-94DF-BEA1FCF74B34}">
      <dgm:prSet/>
      <dgm:spPr>
        <a:ln w="38100">
          <a:solidFill>
            <a:srgbClr val="00B0F0"/>
          </a:solidFill>
        </a:ln>
      </dgm:spPr>
      <dgm:t>
        <a:bodyPr/>
        <a:lstStyle/>
        <a:p>
          <a:pPr rtl="1"/>
          <a:endParaRPr lang="ar-BH"/>
        </a:p>
      </dgm:t>
    </dgm:pt>
    <dgm:pt modelId="{4450B057-5FD8-4A09-93C5-FB000DBD458C}" type="pres">
      <dgm:prSet presAssocID="{CB2152B3-2E14-4B7D-8C69-EF33B2D6384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C2DE4F-7329-4E7C-9816-15671DCD5E3C}" type="pres">
      <dgm:prSet presAssocID="{57DDDDDB-7DB1-47CD-9A69-D7EFD3701D6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B1CB2-006D-4299-AD49-47A80E75EE1B}" type="pres">
      <dgm:prSet presAssocID="{57DDDDDB-7DB1-47CD-9A69-D7EFD3701D6F}" presName="spNode" presStyleCnt="0"/>
      <dgm:spPr/>
    </dgm:pt>
    <dgm:pt modelId="{CD5303DB-DFC8-4D5E-A76D-32F1568EE3B8}" type="pres">
      <dgm:prSet presAssocID="{6FB67A0C-5615-4528-BC8B-FE51760CE761}" presName="sibTrans" presStyleLbl="sibTrans1D1" presStyleIdx="0" presStyleCnt="5"/>
      <dgm:spPr/>
      <dgm:t>
        <a:bodyPr/>
        <a:lstStyle/>
        <a:p>
          <a:endParaRPr lang="en-US"/>
        </a:p>
      </dgm:t>
    </dgm:pt>
    <dgm:pt modelId="{2216F3BE-49BC-4D0C-9A8D-8B98394BBB3F}" type="pres">
      <dgm:prSet presAssocID="{B43A185C-C7D1-4974-970D-7A6FB8831DB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1EB76-5B27-4D7C-A3E9-36425064EF0B}" type="pres">
      <dgm:prSet presAssocID="{B43A185C-C7D1-4974-970D-7A6FB8831DB7}" presName="spNode" presStyleCnt="0"/>
      <dgm:spPr/>
    </dgm:pt>
    <dgm:pt modelId="{90F2E6B0-05EB-4259-BCC0-37B900CE7848}" type="pres">
      <dgm:prSet presAssocID="{E79AA377-A7B3-4F43-AB7C-B0D8B62F1DBB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B1536B2-1EFD-4123-AA31-4F30E062FF7E}" type="pres">
      <dgm:prSet presAssocID="{F7209B7C-5145-4A6E-917E-71E4EF54C7E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CC18F-883A-4B9A-B9D4-A62A70BBB7C9}" type="pres">
      <dgm:prSet presAssocID="{F7209B7C-5145-4A6E-917E-71E4EF54C7EC}" presName="spNode" presStyleCnt="0"/>
      <dgm:spPr/>
    </dgm:pt>
    <dgm:pt modelId="{D9C2B6F1-98CB-4333-8962-D0FABB145A1A}" type="pres">
      <dgm:prSet presAssocID="{BE2273BD-D0FF-4A45-9396-73153E960DC5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54E2E6-DAF3-4626-A762-15A1DB565F63}" type="pres">
      <dgm:prSet presAssocID="{C4951DEC-CB06-42F8-8FC1-AA91679C9D6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B9298-ECA4-4E60-BE7D-D716E6387FAE}" type="pres">
      <dgm:prSet presAssocID="{C4951DEC-CB06-42F8-8FC1-AA91679C9D64}" presName="spNode" presStyleCnt="0"/>
      <dgm:spPr/>
    </dgm:pt>
    <dgm:pt modelId="{0CB98569-5A4B-48DF-BC67-25B1284A61CA}" type="pres">
      <dgm:prSet presAssocID="{ADA22813-CD76-40AA-86A1-8C0A3D4C17CE}" presName="sibTrans" presStyleLbl="sibTrans1D1" presStyleIdx="3" presStyleCnt="5"/>
      <dgm:spPr/>
      <dgm:t>
        <a:bodyPr/>
        <a:lstStyle/>
        <a:p>
          <a:endParaRPr lang="en-US"/>
        </a:p>
      </dgm:t>
    </dgm:pt>
    <dgm:pt modelId="{1FF8C74B-B843-498F-BA6A-C23FDD13451C}" type="pres">
      <dgm:prSet presAssocID="{1194FD32-3292-4D33-AE27-6647933045A6}" presName="node" presStyleLbl="node1" presStyleIdx="4" presStyleCnt="5" custRadScaleRad="99676" custRadScaleInc="15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C9487-8482-4AC0-8763-EDDD1254135E}" type="pres">
      <dgm:prSet presAssocID="{1194FD32-3292-4D33-AE27-6647933045A6}" presName="spNode" presStyleCnt="0"/>
      <dgm:spPr/>
    </dgm:pt>
    <dgm:pt modelId="{FCBE976D-0F31-4965-B8AD-6B7CB36E7AC5}" type="pres">
      <dgm:prSet presAssocID="{80568D66-F0CE-4C2E-8006-241DF222A276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17FCD44-3F92-4E46-A40F-E6BC3F7CEA20}" type="presOf" srcId="{B43A185C-C7D1-4974-970D-7A6FB8831DB7}" destId="{2216F3BE-49BC-4D0C-9A8D-8B98394BBB3F}" srcOrd="0" destOrd="0" presId="urn:microsoft.com/office/officeart/2005/8/layout/cycle5"/>
    <dgm:cxn modelId="{ED072EF1-4076-4EC3-8CB1-122F2EB0B146}" srcId="{CB2152B3-2E14-4B7D-8C69-EF33B2D6384E}" destId="{57DDDDDB-7DB1-47CD-9A69-D7EFD3701D6F}" srcOrd="0" destOrd="0" parTransId="{24F2FD76-D7CF-4C76-9726-3C297569862C}" sibTransId="{6FB67A0C-5615-4528-BC8B-FE51760CE761}"/>
    <dgm:cxn modelId="{43E5B71F-1E66-4DC1-BAFA-31B860F08EF3}" srcId="{CB2152B3-2E14-4B7D-8C69-EF33B2D6384E}" destId="{B43A185C-C7D1-4974-970D-7A6FB8831DB7}" srcOrd="1" destOrd="0" parTransId="{5CB088A3-782E-4733-BDA5-3A0C4C63B18B}" sibTransId="{E79AA377-A7B3-4F43-AB7C-B0D8B62F1DBB}"/>
    <dgm:cxn modelId="{8C9771E8-1B14-4435-A942-EA56810C61B5}" type="presOf" srcId="{ADA22813-CD76-40AA-86A1-8C0A3D4C17CE}" destId="{0CB98569-5A4B-48DF-BC67-25B1284A61CA}" srcOrd="0" destOrd="0" presId="urn:microsoft.com/office/officeart/2005/8/layout/cycle5"/>
    <dgm:cxn modelId="{35984D14-D03A-45C6-B985-B651F4E1AC95}" type="presOf" srcId="{F7209B7C-5145-4A6E-917E-71E4EF54C7EC}" destId="{1B1536B2-1EFD-4123-AA31-4F30E062FF7E}" srcOrd="0" destOrd="0" presId="urn:microsoft.com/office/officeart/2005/8/layout/cycle5"/>
    <dgm:cxn modelId="{6B53D83E-A56E-48D0-B814-5AC9F97C38B1}" type="presOf" srcId="{6FB67A0C-5615-4528-BC8B-FE51760CE761}" destId="{CD5303DB-DFC8-4D5E-A76D-32F1568EE3B8}" srcOrd="0" destOrd="0" presId="urn:microsoft.com/office/officeart/2005/8/layout/cycle5"/>
    <dgm:cxn modelId="{FA56A5E9-3034-47DE-8EDE-41D9F1982BAC}" type="presOf" srcId="{CB2152B3-2E14-4B7D-8C69-EF33B2D6384E}" destId="{4450B057-5FD8-4A09-93C5-FB000DBD458C}" srcOrd="0" destOrd="0" presId="urn:microsoft.com/office/officeart/2005/8/layout/cycle5"/>
    <dgm:cxn modelId="{8B561382-0336-42F7-A7EE-11AEA8819780}" srcId="{CB2152B3-2E14-4B7D-8C69-EF33B2D6384E}" destId="{C4951DEC-CB06-42F8-8FC1-AA91679C9D64}" srcOrd="3" destOrd="0" parTransId="{4B59792E-780D-4290-BD7B-9DFACB49E306}" sibTransId="{ADA22813-CD76-40AA-86A1-8C0A3D4C17CE}"/>
    <dgm:cxn modelId="{C4EA708A-D376-423D-BC42-054B13DE92EC}" type="presOf" srcId="{80568D66-F0CE-4C2E-8006-241DF222A276}" destId="{FCBE976D-0F31-4965-B8AD-6B7CB36E7AC5}" srcOrd="0" destOrd="0" presId="urn:microsoft.com/office/officeart/2005/8/layout/cycle5"/>
    <dgm:cxn modelId="{8B76C337-21BC-4C29-BD6E-87ACC452AA63}" type="presOf" srcId="{E79AA377-A7B3-4F43-AB7C-B0D8B62F1DBB}" destId="{90F2E6B0-05EB-4259-BCC0-37B900CE7848}" srcOrd="0" destOrd="0" presId="urn:microsoft.com/office/officeart/2005/8/layout/cycle5"/>
    <dgm:cxn modelId="{2AAEC55D-47C6-457C-B08A-C5EE42F60F07}" type="presOf" srcId="{C4951DEC-CB06-42F8-8FC1-AA91679C9D64}" destId="{F754E2E6-DAF3-4626-A762-15A1DB565F63}" srcOrd="0" destOrd="0" presId="urn:microsoft.com/office/officeart/2005/8/layout/cycle5"/>
    <dgm:cxn modelId="{67C3260F-24FD-48CB-AFCB-FFF98D672DD8}" srcId="{CB2152B3-2E14-4B7D-8C69-EF33B2D6384E}" destId="{F7209B7C-5145-4A6E-917E-71E4EF54C7EC}" srcOrd="2" destOrd="0" parTransId="{E173F79C-68DF-4DEC-B577-8A6FD9DF9ABF}" sibTransId="{BE2273BD-D0FF-4A45-9396-73153E960DC5}"/>
    <dgm:cxn modelId="{E1FEAF04-3BCE-4DEA-A2E9-E16923229E45}" type="presOf" srcId="{1194FD32-3292-4D33-AE27-6647933045A6}" destId="{1FF8C74B-B843-498F-BA6A-C23FDD13451C}" srcOrd="0" destOrd="0" presId="urn:microsoft.com/office/officeart/2005/8/layout/cycle5"/>
    <dgm:cxn modelId="{A35C4098-AA3B-4B43-932B-F831090CDA62}" type="presOf" srcId="{BE2273BD-D0FF-4A45-9396-73153E960DC5}" destId="{D9C2B6F1-98CB-4333-8962-D0FABB145A1A}" srcOrd="0" destOrd="0" presId="urn:microsoft.com/office/officeart/2005/8/layout/cycle5"/>
    <dgm:cxn modelId="{2263E1EA-C19D-46E4-B963-785222F5FD5B}" type="presOf" srcId="{57DDDDDB-7DB1-47CD-9A69-D7EFD3701D6F}" destId="{9EC2DE4F-7329-4E7C-9816-15671DCD5E3C}" srcOrd="0" destOrd="0" presId="urn:microsoft.com/office/officeart/2005/8/layout/cycle5"/>
    <dgm:cxn modelId="{CEC49E67-0FC2-4E53-94DF-BEA1FCF74B34}" srcId="{CB2152B3-2E14-4B7D-8C69-EF33B2D6384E}" destId="{1194FD32-3292-4D33-AE27-6647933045A6}" srcOrd="4" destOrd="0" parTransId="{A435E288-E9B6-4E8C-A5DE-5F3B3D50F4A8}" sibTransId="{80568D66-F0CE-4C2E-8006-241DF222A276}"/>
    <dgm:cxn modelId="{4BA889B8-C7CD-4165-B6CE-D289E6BFDBD7}" type="presParOf" srcId="{4450B057-5FD8-4A09-93C5-FB000DBD458C}" destId="{9EC2DE4F-7329-4E7C-9816-15671DCD5E3C}" srcOrd="0" destOrd="0" presId="urn:microsoft.com/office/officeart/2005/8/layout/cycle5"/>
    <dgm:cxn modelId="{9FB9150A-1730-41E6-8759-D6B0811B3544}" type="presParOf" srcId="{4450B057-5FD8-4A09-93C5-FB000DBD458C}" destId="{B41B1CB2-006D-4299-AD49-47A80E75EE1B}" srcOrd="1" destOrd="0" presId="urn:microsoft.com/office/officeart/2005/8/layout/cycle5"/>
    <dgm:cxn modelId="{37728437-E39B-4752-93CB-AFE2273AC26B}" type="presParOf" srcId="{4450B057-5FD8-4A09-93C5-FB000DBD458C}" destId="{CD5303DB-DFC8-4D5E-A76D-32F1568EE3B8}" srcOrd="2" destOrd="0" presId="urn:microsoft.com/office/officeart/2005/8/layout/cycle5"/>
    <dgm:cxn modelId="{564EAD05-4B3C-4FFD-A5DE-C327C616FEF6}" type="presParOf" srcId="{4450B057-5FD8-4A09-93C5-FB000DBD458C}" destId="{2216F3BE-49BC-4D0C-9A8D-8B98394BBB3F}" srcOrd="3" destOrd="0" presId="urn:microsoft.com/office/officeart/2005/8/layout/cycle5"/>
    <dgm:cxn modelId="{5E8E2A2F-81B2-4E31-8FDA-B2EA3CCDE25A}" type="presParOf" srcId="{4450B057-5FD8-4A09-93C5-FB000DBD458C}" destId="{0931EB76-5B27-4D7C-A3E9-36425064EF0B}" srcOrd="4" destOrd="0" presId="urn:microsoft.com/office/officeart/2005/8/layout/cycle5"/>
    <dgm:cxn modelId="{1B655B7F-73B8-4F44-A801-7B56A0AD1C9D}" type="presParOf" srcId="{4450B057-5FD8-4A09-93C5-FB000DBD458C}" destId="{90F2E6B0-05EB-4259-BCC0-37B900CE7848}" srcOrd="5" destOrd="0" presId="urn:microsoft.com/office/officeart/2005/8/layout/cycle5"/>
    <dgm:cxn modelId="{A57C3F39-A123-47F8-9317-15CD5C5E4FAB}" type="presParOf" srcId="{4450B057-5FD8-4A09-93C5-FB000DBD458C}" destId="{1B1536B2-1EFD-4123-AA31-4F30E062FF7E}" srcOrd="6" destOrd="0" presId="urn:microsoft.com/office/officeart/2005/8/layout/cycle5"/>
    <dgm:cxn modelId="{138C9B3D-1824-4E62-B5C6-F56D8575C3DC}" type="presParOf" srcId="{4450B057-5FD8-4A09-93C5-FB000DBD458C}" destId="{C93CC18F-883A-4B9A-B9D4-A62A70BBB7C9}" srcOrd="7" destOrd="0" presId="urn:microsoft.com/office/officeart/2005/8/layout/cycle5"/>
    <dgm:cxn modelId="{C7020CCA-E0DA-47C1-A6E4-6AB29987AA5A}" type="presParOf" srcId="{4450B057-5FD8-4A09-93C5-FB000DBD458C}" destId="{D9C2B6F1-98CB-4333-8962-D0FABB145A1A}" srcOrd="8" destOrd="0" presId="urn:microsoft.com/office/officeart/2005/8/layout/cycle5"/>
    <dgm:cxn modelId="{7CAAA493-CC30-4C0C-8DFF-EF83EAE99A97}" type="presParOf" srcId="{4450B057-5FD8-4A09-93C5-FB000DBD458C}" destId="{F754E2E6-DAF3-4626-A762-15A1DB565F63}" srcOrd="9" destOrd="0" presId="urn:microsoft.com/office/officeart/2005/8/layout/cycle5"/>
    <dgm:cxn modelId="{3975E3F7-FD8D-4733-B9D5-4645BEDC6AB7}" type="presParOf" srcId="{4450B057-5FD8-4A09-93C5-FB000DBD458C}" destId="{92DB9298-ECA4-4E60-BE7D-D716E6387FAE}" srcOrd="10" destOrd="0" presId="urn:microsoft.com/office/officeart/2005/8/layout/cycle5"/>
    <dgm:cxn modelId="{ED0DD903-75DC-448A-A32C-DE99A2AC5D6C}" type="presParOf" srcId="{4450B057-5FD8-4A09-93C5-FB000DBD458C}" destId="{0CB98569-5A4B-48DF-BC67-25B1284A61CA}" srcOrd="11" destOrd="0" presId="urn:microsoft.com/office/officeart/2005/8/layout/cycle5"/>
    <dgm:cxn modelId="{D1B0EB05-182F-4244-AEEF-C34604A4A70D}" type="presParOf" srcId="{4450B057-5FD8-4A09-93C5-FB000DBD458C}" destId="{1FF8C74B-B843-498F-BA6A-C23FDD13451C}" srcOrd="12" destOrd="0" presId="urn:microsoft.com/office/officeart/2005/8/layout/cycle5"/>
    <dgm:cxn modelId="{B198681B-7E5F-4F2B-8329-C33336D343FB}" type="presParOf" srcId="{4450B057-5FD8-4A09-93C5-FB000DBD458C}" destId="{AD1C9487-8482-4AC0-8763-EDDD1254135E}" srcOrd="13" destOrd="0" presId="urn:microsoft.com/office/officeart/2005/8/layout/cycle5"/>
    <dgm:cxn modelId="{C5EFD26A-8EF4-4D51-88F9-BC0B5ED72AF2}" type="presParOf" srcId="{4450B057-5FD8-4A09-93C5-FB000DBD458C}" destId="{FCBE976D-0F31-4965-B8AD-6B7CB36E7AC5}" srcOrd="14" destOrd="0" presId="urn:microsoft.com/office/officeart/2005/8/layout/cycle5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33FEF3-A9D5-4127-8B22-06B3A3EBCEDF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BH"/>
        </a:p>
      </dgm:t>
    </dgm:pt>
    <dgm:pt modelId="{4627224C-25AE-455B-831F-57470EF7BD47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dirty="0">
              <a:solidFill>
                <a:schemeClr val="tx1"/>
              </a:solidFill>
            </a:rPr>
            <a:t>راشد طاف طواف الإفاضة ثم ذبح هديه ورمى جمرة العقبة. </a:t>
          </a:r>
        </a:p>
      </dgm:t>
    </dgm:pt>
    <dgm:pt modelId="{047D8939-6617-435E-A61C-F5CD9D1918F2}" type="parTrans" cxnId="{3798DBD7-97BE-4C32-9CEA-1ED6957D2456}">
      <dgm:prSet/>
      <dgm:spPr/>
      <dgm:t>
        <a:bodyPr/>
        <a:lstStyle/>
        <a:p>
          <a:pPr rtl="1"/>
          <a:endParaRPr lang="ar-BH"/>
        </a:p>
      </dgm:t>
    </dgm:pt>
    <dgm:pt modelId="{28C1D92A-8A66-4FE4-9463-45853F4B19C8}" type="sibTrans" cxnId="{3798DBD7-97BE-4C32-9CEA-1ED6957D2456}">
      <dgm:prSet/>
      <dgm:spPr/>
      <dgm:t>
        <a:bodyPr/>
        <a:lstStyle/>
        <a:p>
          <a:pPr rtl="1"/>
          <a:endParaRPr lang="ar-BH"/>
        </a:p>
      </dgm:t>
    </dgm:pt>
    <dgm:pt modelId="{38C0A2E7-D937-4A39-8F7B-90C4E5F15B9E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dirty="0">
              <a:solidFill>
                <a:schemeClr val="tx1"/>
              </a:solidFill>
            </a:rPr>
            <a:t>فاطمة رمت جمرة العقبة وذبحت هديها.</a:t>
          </a:r>
        </a:p>
      </dgm:t>
    </dgm:pt>
    <dgm:pt modelId="{78D28175-EC50-4D10-9057-DE44CF9AC0DD}" type="parTrans" cxnId="{EE562809-74B0-49BA-805A-82612BCD07AD}">
      <dgm:prSet/>
      <dgm:spPr/>
      <dgm:t>
        <a:bodyPr/>
        <a:lstStyle/>
        <a:p>
          <a:pPr rtl="1"/>
          <a:endParaRPr lang="ar-BH"/>
        </a:p>
      </dgm:t>
    </dgm:pt>
    <dgm:pt modelId="{CBD80DB2-3B20-4B72-951D-D9B89272CA6E}" type="sibTrans" cxnId="{EE562809-74B0-49BA-805A-82612BCD07AD}">
      <dgm:prSet/>
      <dgm:spPr/>
      <dgm:t>
        <a:bodyPr/>
        <a:lstStyle/>
        <a:p>
          <a:pPr rtl="1"/>
          <a:endParaRPr lang="ar-BH"/>
        </a:p>
      </dgm:t>
    </dgm:pt>
    <dgm:pt modelId="{9E1D4081-9234-451D-9D51-E4CAAEF4D5B7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dirty="0"/>
            <a:t>...........</a:t>
          </a:r>
        </a:p>
      </dgm:t>
    </dgm:pt>
    <dgm:pt modelId="{EDBB93E6-49C0-4554-BB49-0E58C0FC2D51}" type="parTrans" cxnId="{98ECDEC6-54E6-4B9A-B761-C138A3C1B333}">
      <dgm:prSet/>
      <dgm:spPr/>
      <dgm:t>
        <a:bodyPr/>
        <a:lstStyle/>
        <a:p>
          <a:pPr rtl="1"/>
          <a:endParaRPr lang="ar-BH"/>
        </a:p>
      </dgm:t>
    </dgm:pt>
    <dgm:pt modelId="{C3CE90C7-6CA3-4A24-B608-893C66532BCC}" type="sibTrans" cxnId="{98ECDEC6-54E6-4B9A-B761-C138A3C1B333}">
      <dgm:prSet/>
      <dgm:spPr/>
      <dgm:t>
        <a:bodyPr/>
        <a:lstStyle/>
        <a:p>
          <a:pPr rtl="1"/>
          <a:endParaRPr lang="ar-BH"/>
        </a:p>
      </dgm:t>
    </dgm:pt>
    <dgm:pt modelId="{51CE12BA-743C-4C3B-84DD-77F5F5631167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dirty="0"/>
            <a:t>أحمد رمى جمرة العقبة وحلق وطاف طواف الإفاضة.</a:t>
          </a:r>
        </a:p>
      </dgm:t>
    </dgm:pt>
    <dgm:pt modelId="{12CC7E98-7C2A-4850-8F1D-509E35969AF1}" type="parTrans" cxnId="{1883F77B-12B7-479C-8582-FDA639F8F945}">
      <dgm:prSet/>
      <dgm:spPr/>
      <dgm:t>
        <a:bodyPr/>
        <a:lstStyle/>
        <a:p>
          <a:pPr rtl="1"/>
          <a:endParaRPr lang="ar-BH"/>
        </a:p>
      </dgm:t>
    </dgm:pt>
    <dgm:pt modelId="{61BB106B-CB35-4ECF-9477-1F13DC58BFB2}" type="sibTrans" cxnId="{1883F77B-12B7-479C-8582-FDA639F8F945}">
      <dgm:prSet/>
      <dgm:spPr/>
      <dgm:t>
        <a:bodyPr/>
        <a:lstStyle/>
        <a:p>
          <a:pPr rtl="1"/>
          <a:endParaRPr lang="ar-BH"/>
        </a:p>
      </dgm:t>
    </dgm:pt>
    <dgm:pt modelId="{F06F9583-2C13-4C6A-A198-41548D156704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dirty="0"/>
            <a:t>...........</a:t>
          </a:r>
        </a:p>
      </dgm:t>
    </dgm:pt>
    <dgm:pt modelId="{073A17C4-AA4E-495C-B57F-5EC280439005}" type="sibTrans" cxnId="{4C357CBD-253E-42A0-944F-AB3217CFB91B}">
      <dgm:prSet/>
      <dgm:spPr/>
      <dgm:t>
        <a:bodyPr/>
        <a:lstStyle/>
        <a:p>
          <a:pPr rtl="1"/>
          <a:endParaRPr lang="ar-BH"/>
        </a:p>
      </dgm:t>
    </dgm:pt>
    <dgm:pt modelId="{EE07D84C-E965-4BEC-95C2-343C4D152840}" type="parTrans" cxnId="{4C357CBD-253E-42A0-944F-AB3217CFB91B}">
      <dgm:prSet/>
      <dgm:spPr/>
      <dgm:t>
        <a:bodyPr/>
        <a:lstStyle/>
        <a:p>
          <a:pPr rtl="1"/>
          <a:endParaRPr lang="ar-BH"/>
        </a:p>
      </dgm:t>
    </dgm:pt>
    <dgm:pt modelId="{004870F0-73AD-491A-862E-B0D2CEBF09F1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dirty="0"/>
            <a:t>..........</a:t>
          </a:r>
        </a:p>
      </dgm:t>
    </dgm:pt>
    <dgm:pt modelId="{74F0E11D-3429-4796-B80E-82665C74EA81}" type="sibTrans" cxnId="{4D5623F9-8CD1-4D70-B1CC-EFC8AA7A7128}">
      <dgm:prSet/>
      <dgm:spPr/>
      <dgm:t>
        <a:bodyPr/>
        <a:lstStyle/>
        <a:p>
          <a:pPr rtl="1"/>
          <a:endParaRPr lang="ar-BH"/>
        </a:p>
      </dgm:t>
    </dgm:pt>
    <dgm:pt modelId="{135E7D29-7089-473B-952D-75E382242315}" type="parTrans" cxnId="{4D5623F9-8CD1-4D70-B1CC-EFC8AA7A7128}">
      <dgm:prSet/>
      <dgm:spPr/>
      <dgm:t>
        <a:bodyPr/>
        <a:lstStyle/>
        <a:p>
          <a:pPr rtl="1"/>
          <a:endParaRPr lang="ar-BH"/>
        </a:p>
      </dgm:t>
    </dgm:pt>
    <dgm:pt modelId="{03428AD3-C187-4F55-9C96-1A6D13B2101D}" type="pres">
      <dgm:prSet presAssocID="{DC33FEF3-A9D5-4127-8B22-06B3A3EBCED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F1B616-EB37-4B89-A3B5-E947BBFA8DA9}" type="pres">
      <dgm:prSet presAssocID="{004870F0-73AD-491A-862E-B0D2CEBF09F1}" presName="compNode" presStyleCnt="0"/>
      <dgm:spPr/>
    </dgm:pt>
    <dgm:pt modelId="{732548BC-DF62-4113-9793-914CABF1038E}" type="pres">
      <dgm:prSet presAssocID="{004870F0-73AD-491A-862E-B0D2CEBF09F1}" presName="aNode" presStyleLbl="bgShp" presStyleIdx="0" presStyleCnt="3"/>
      <dgm:spPr/>
      <dgm:t>
        <a:bodyPr/>
        <a:lstStyle/>
        <a:p>
          <a:endParaRPr lang="en-US"/>
        </a:p>
      </dgm:t>
    </dgm:pt>
    <dgm:pt modelId="{2BD62024-386F-4CFA-A403-AE43F80E089C}" type="pres">
      <dgm:prSet presAssocID="{004870F0-73AD-491A-862E-B0D2CEBF09F1}" presName="textNode" presStyleLbl="bgShp" presStyleIdx="0" presStyleCnt="3"/>
      <dgm:spPr/>
      <dgm:t>
        <a:bodyPr/>
        <a:lstStyle/>
        <a:p>
          <a:endParaRPr lang="en-US"/>
        </a:p>
      </dgm:t>
    </dgm:pt>
    <dgm:pt modelId="{9475124D-23BF-4510-A874-B39019303AE6}" type="pres">
      <dgm:prSet presAssocID="{004870F0-73AD-491A-862E-B0D2CEBF09F1}" presName="compChildNode" presStyleCnt="0"/>
      <dgm:spPr/>
    </dgm:pt>
    <dgm:pt modelId="{402BE22C-96F3-4AEE-B5C0-5516929560C1}" type="pres">
      <dgm:prSet presAssocID="{004870F0-73AD-491A-862E-B0D2CEBF09F1}" presName="theInnerList" presStyleCnt="0"/>
      <dgm:spPr/>
    </dgm:pt>
    <dgm:pt modelId="{813BB8B1-6FD1-40DE-B14A-9ED9D821055B}" type="pres">
      <dgm:prSet presAssocID="{4627224C-25AE-455B-831F-57470EF7BD4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90F0B-A326-44CA-9A96-DD47E2622742}" type="pres">
      <dgm:prSet presAssocID="{004870F0-73AD-491A-862E-B0D2CEBF09F1}" presName="aSpace" presStyleCnt="0"/>
      <dgm:spPr/>
    </dgm:pt>
    <dgm:pt modelId="{FA06F3B7-FCA9-4DBF-AD82-3450AAAA2DB7}" type="pres">
      <dgm:prSet presAssocID="{F06F9583-2C13-4C6A-A198-41548D156704}" presName="compNode" presStyleCnt="0"/>
      <dgm:spPr/>
    </dgm:pt>
    <dgm:pt modelId="{B74631DB-B46C-4DF1-8993-BF7CFF488E42}" type="pres">
      <dgm:prSet presAssocID="{F06F9583-2C13-4C6A-A198-41548D156704}" presName="aNode" presStyleLbl="bgShp" presStyleIdx="1" presStyleCnt="3"/>
      <dgm:spPr/>
      <dgm:t>
        <a:bodyPr/>
        <a:lstStyle/>
        <a:p>
          <a:endParaRPr lang="en-US"/>
        </a:p>
      </dgm:t>
    </dgm:pt>
    <dgm:pt modelId="{ADAC04AE-8758-4285-8208-A781DB2CB512}" type="pres">
      <dgm:prSet presAssocID="{F06F9583-2C13-4C6A-A198-41548D156704}" presName="textNode" presStyleLbl="bgShp" presStyleIdx="1" presStyleCnt="3"/>
      <dgm:spPr/>
      <dgm:t>
        <a:bodyPr/>
        <a:lstStyle/>
        <a:p>
          <a:endParaRPr lang="en-US"/>
        </a:p>
      </dgm:t>
    </dgm:pt>
    <dgm:pt modelId="{79322D48-AE90-4814-B217-4F13868C92CB}" type="pres">
      <dgm:prSet presAssocID="{F06F9583-2C13-4C6A-A198-41548D156704}" presName="compChildNode" presStyleCnt="0"/>
      <dgm:spPr/>
    </dgm:pt>
    <dgm:pt modelId="{682406B2-1E55-4877-A8AE-AD07038DF7CB}" type="pres">
      <dgm:prSet presAssocID="{F06F9583-2C13-4C6A-A198-41548D156704}" presName="theInnerList" presStyleCnt="0"/>
      <dgm:spPr/>
    </dgm:pt>
    <dgm:pt modelId="{4F97168C-F77B-4B95-AD00-440A32245F3B}" type="pres">
      <dgm:prSet presAssocID="{38C0A2E7-D937-4A39-8F7B-90C4E5F15B9E}" presName="childNode" presStyleLbl="node1" presStyleIdx="1" presStyleCnt="3" custLinFactNeighborY="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1235AA-05E8-4B29-B83F-0884F4F0EFAB}" type="pres">
      <dgm:prSet presAssocID="{F06F9583-2C13-4C6A-A198-41548D156704}" presName="aSpace" presStyleCnt="0"/>
      <dgm:spPr/>
    </dgm:pt>
    <dgm:pt modelId="{2AC28C91-2485-4ED7-B00E-E3A1AC97283F}" type="pres">
      <dgm:prSet presAssocID="{9E1D4081-9234-451D-9D51-E4CAAEF4D5B7}" presName="compNode" presStyleCnt="0"/>
      <dgm:spPr/>
    </dgm:pt>
    <dgm:pt modelId="{26096C54-F137-4791-B732-F2CDACDE21D6}" type="pres">
      <dgm:prSet presAssocID="{9E1D4081-9234-451D-9D51-E4CAAEF4D5B7}" presName="aNode" presStyleLbl="bgShp" presStyleIdx="2" presStyleCnt="3"/>
      <dgm:spPr/>
      <dgm:t>
        <a:bodyPr/>
        <a:lstStyle/>
        <a:p>
          <a:endParaRPr lang="en-US"/>
        </a:p>
      </dgm:t>
    </dgm:pt>
    <dgm:pt modelId="{E9D1AB1C-5439-4EFC-AEEC-D71C9BDFDD5D}" type="pres">
      <dgm:prSet presAssocID="{9E1D4081-9234-451D-9D51-E4CAAEF4D5B7}" presName="textNode" presStyleLbl="bgShp" presStyleIdx="2" presStyleCnt="3"/>
      <dgm:spPr/>
      <dgm:t>
        <a:bodyPr/>
        <a:lstStyle/>
        <a:p>
          <a:endParaRPr lang="en-US"/>
        </a:p>
      </dgm:t>
    </dgm:pt>
    <dgm:pt modelId="{AFF4539D-DC3A-42D0-9363-08676EFBAE24}" type="pres">
      <dgm:prSet presAssocID="{9E1D4081-9234-451D-9D51-E4CAAEF4D5B7}" presName="compChildNode" presStyleCnt="0"/>
      <dgm:spPr/>
    </dgm:pt>
    <dgm:pt modelId="{8CAF0293-2D67-498D-AF17-01485DBEBD37}" type="pres">
      <dgm:prSet presAssocID="{9E1D4081-9234-451D-9D51-E4CAAEF4D5B7}" presName="theInnerList" presStyleCnt="0"/>
      <dgm:spPr/>
    </dgm:pt>
    <dgm:pt modelId="{5C2A7C35-0F18-40F1-98F9-2F550D2E3C84}" type="pres">
      <dgm:prSet presAssocID="{51CE12BA-743C-4C3B-84DD-77F5F5631167}" presName="childNode" presStyleLbl="node1" presStyleIdx="2" presStyleCnt="3" custLinFactNeighborY="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B09BC7-64D5-4AF1-A18E-90545AB1FFC9}" type="presOf" srcId="{4627224C-25AE-455B-831F-57470EF7BD47}" destId="{813BB8B1-6FD1-40DE-B14A-9ED9D821055B}" srcOrd="0" destOrd="0" presId="urn:microsoft.com/office/officeart/2005/8/layout/lProcess2"/>
    <dgm:cxn modelId="{EE562809-74B0-49BA-805A-82612BCD07AD}" srcId="{F06F9583-2C13-4C6A-A198-41548D156704}" destId="{38C0A2E7-D937-4A39-8F7B-90C4E5F15B9E}" srcOrd="0" destOrd="0" parTransId="{78D28175-EC50-4D10-9057-DE44CF9AC0DD}" sibTransId="{CBD80DB2-3B20-4B72-951D-D9B89272CA6E}"/>
    <dgm:cxn modelId="{1883F77B-12B7-479C-8582-FDA639F8F945}" srcId="{9E1D4081-9234-451D-9D51-E4CAAEF4D5B7}" destId="{51CE12BA-743C-4C3B-84DD-77F5F5631167}" srcOrd="0" destOrd="0" parTransId="{12CC7E98-7C2A-4850-8F1D-509E35969AF1}" sibTransId="{61BB106B-CB35-4ECF-9477-1F13DC58BFB2}"/>
    <dgm:cxn modelId="{DF614247-F0C0-494B-A0E0-EFF914676426}" type="presOf" srcId="{38C0A2E7-D937-4A39-8F7B-90C4E5F15B9E}" destId="{4F97168C-F77B-4B95-AD00-440A32245F3B}" srcOrd="0" destOrd="0" presId="urn:microsoft.com/office/officeart/2005/8/layout/lProcess2"/>
    <dgm:cxn modelId="{BD7BDD06-B919-4327-BC2E-45C50025958C}" type="presOf" srcId="{9E1D4081-9234-451D-9D51-E4CAAEF4D5B7}" destId="{E9D1AB1C-5439-4EFC-AEEC-D71C9BDFDD5D}" srcOrd="1" destOrd="0" presId="urn:microsoft.com/office/officeart/2005/8/layout/lProcess2"/>
    <dgm:cxn modelId="{FE8D82BD-063F-4BB7-9F2A-9C9113EB3730}" type="presOf" srcId="{9E1D4081-9234-451D-9D51-E4CAAEF4D5B7}" destId="{26096C54-F137-4791-B732-F2CDACDE21D6}" srcOrd="0" destOrd="0" presId="urn:microsoft.com/office/officeart/2005/8/layout/lProcess2"/>
    <dgm:cxn modelId="{46110E3E-B82A-4A64-974B-643E25D69704}" type="presOf" srcId="{51CE12BA-743C-4C3B-84DD-77F5F5631167}" destId="{5C2A7C35-0F18-40F1-98F9-2F550D2E3C84}" srcOrd="0" destOrd="0" presId="urn:microsoft.com/office/officeart/2005/8/layout/lProcess2"/>
    <dgm:cxn modelId="{06D295FD-D9CC-4432-9A2D-6F162D5986DF}" type="presOf" srcId="{004870F0-73AD-491A-862E-B0D2CEBF09F1}" destId="{2BD62024-386F-4CFA-A403-AE43F80E089C}" srcOrd="1" destOrd="0" presId="urn:microsoft.com/office/officeart/2005/8/layout/lProcess2"/>
    <dgm:cxn modelId="{4C357CBD-253E-42A0-944F-AB3217CFB91B}" srcId="{DC33FEF3-A9D5-4127-8B22-06B3A3EBCEDF}" destId="{F06F9583-2C13-4C6A-A198-41548D156704}" srcOrd="1" destOrd="0" parTransId="{EE07D84C-E965-4BEC-95C2-343C4D152840}" sibTransId="{073A17C4-AA4E-495C-B57F-5EC280439005}"/>
    <dgm:cxn modelId="{F8E4D28E-7FBF-47FE-A1B6-0053747788E0}" type="presOf" srcId="{F06F9583-2C13-4C6A-A198-41548D156704}" destId="{ADAC04AE-8758-4285-8208-A781DB2CB512}" srcOrd="1" destOrd="0" presId="urn:microsoft.com/office/officeart/2005/8/layout/lProcess2"/>
    <dgm:cxn modelId="{A5722AF8-9A34-450B-A19A-1252C43C3C46}" type="presOf" srcId="{F06F9583-2C13-4C6A-A198-41548D156704}" destId="{B74631DB-B46C-4DF1-8993-BF7CFF488E42}" srcOrd="0" destOrd="0" presId="urn:microsoft.com/office/officeart/2005/8/layout/lProcess2"/>
    <dgm:cxn modelId="{3798DBD7-97BE-4C32-9CEA-1ED6957D2456}" srcId="{004870F0-73AD-491A-862E-B0D2CEBF09F1}" destId="{4627224C-25AE-455B-831F-57470EF7BD47}" srcOrd="0" destOrd="0" parTransId="{047D8939-6617-435E-A61C-F5CD9D1918F2}" sibTransId="{28C1D92A-8A66-4FE4-9463-45853F4B19C8}"/>
    <dgm:cxn modelId="{4D5623F9-8CD1-4D70-B1CC-EFC8AA7A7128}" srcId="{DC33FEF3-A9D5-4127-8B22-06B3A3EBCEDF}" destId="{004870F0-73AD-491A-862E-B0D2CEBF09F1}" srcOrd="0" destOrd="0" parTransId="{135E7D29-7089-473B-952D-75E382242315}" sibTransId="{74F0E11D-3429-4796-B80E-82665C74EA81}"/>
    <dgm:cxn modelId="{B3051015-5BE3-4C39-884D-74451EC575C3}" type="presOf" srcId="{DC33FEF3-A9D5-4127-8B22-06B3A3EBCEDF}" destId="{03428AD3-C187-4F55-9C96-1A6D13B2101D}" srcOrd="0" destOrd="0" presId="urn:microsoft.com/office/officeart/2005/8/layout/lProcess2"/>
    <dgm:cxn modelId="{98ECDEC6-54E6-4B9A-B761-C138A3C1B333}" srcId="{DC33FEF3-A9D5-4127-8B22-06B3A3EBCEDF}" destId="{9E1D4081-9234-451D-9D51-E4CAAEF4D5B7}" srcOrd="2" destOrd="0" parTransId="{EDBB93E6-49C0-4554-BB49-0E58C0FC2D51}" sibTransId="{C3CE90C7-6CA3-4A24-B608-893C66532BCC}"/>
    <dgm:cxn modelId="{A0EABC4A-3480-45E5-9315-E124ED7049CF}" type="presOf" srcId="{004870F0-73AD-491A-862E-B0D2CEBF09F1}" destId="{732548BC-DF62-4113-9793-914CABF1038E}" srcOrd="0" destOrd="0" presId="urn:microsoft.com/office/officeart/2005/8/layout/lProcess2"/>
    <dgm:cxn modelId="{7790BB69-BA92-48D8-9E24-5CC142AAEC8D}" type="presParOf" srcId="{03428AD3-C187-4F55-9C96-1A6D13B2101D}" destId="{15F1B616-EB37-4B89-A3B5-E947BBFA8DA9}" srcOrd="0" destOrd="0" presId="urn:microsoft.com/office/officeart/2005/8/layout/lProcess2"/>
    <dgm:cxn modelId="{9EC096DB-972C-45A7-B63D-B71A66CF2F96}" type="presParOf" srcId="{15F1B616-EB37-4B89-A3B5-E947BBFA8DA9}" destId="{732548BC-DF62-4113-9793-914CABF1038E}" srcOrd="0" destOrd="0" presId="urn:microsoft.com/office/officeart/2005/8/layout/lProcess2"/>
    <dgm:cxn modelId="{5CB43E98-84E9-4006-BC5F-8A925960256C}" type="presParOf" srcId="{15F1B616-EB37-4B89-A3B5-E947BBFA8DA9}" destId="{2BD62024-386F-4CFA-A403-AE43F80E089C}" srcOrd="1" destOrd="0" presId="urn:microsoft.com/office/officeart/2005/8/layout/lProcess2"/>
    <dgm:cxn modelId="{FA40D038-F2BD-4EC0-A40C-99C23975E704}" type="presParOf" srcId="{15F1B616-EB37-4B89-A3B5-E947BBFA8DA9}" destId="{9475124D-23BF-4510-A874-B39019303AE6}" srcOrd="2" destOrd="0" presId="urn:microsoft.com/office/officeart/2005/8/layout/lProcess2"/>
    <dgm:cxn modelId="{FB843063-85D6-4547-B657-A6243C392DF6}" type="presParOf" srcId="{9475124D-23BF-4510-A874-B39019303AE6}" destId="{402BE22C-96F3-4AEE-B5C0-5516929560C1}" srcOrd="0" destOrd="0" presId="urn:microsoft.com/office/officeart/2005/8/layout/lProcess2"/>
    <dgm:cxn modelId="{AB8A0B3B-7101-4FE5-8F63-92EB5E5CAED8}" type="presParOf" srcId="{402BE22C-96F3-4AEE-B5C0-5516929560C1}" destId="{813BB8B1-6FD1-40DE-B14A-9ED9D821055B}" srcOrd="0" destOrd="0" presId="urn:microsoft.com/office/officeart/2005/8/layout/lProcess2"/>
    <dgm:cxn modelId="{CE377A2D-F9B1-4526-AD3F-3F6EBDEB7118}" type="presParOf" srcId="{03428AD3-C187-4F55-9C96-1A6D13B2101D}" destId="{76390F0B-A326-44CA-9A96-DD47E2622742}" srcOrd="1" destOrd="0" presId="urn:microsoft.com/office/officeart/2005/8/layout/lProcess2"/>
    <dgm:cxn modelId="{01DE4F4E-5D12-4A21-87CB-8C9710D66830}" type="presParOf" srcId="{03428AD3-C187-4F55-9C96-1A6D13B2101D}" destId="{FA06F3B7-FCA9-4DBF-AD82-3450AAAA2DB7}" srcOrd="2" destOrd="0" presId="urn:microsoft.com/office/officeart/2005/8/layout/lProcess2"/>
    <dgm:cxn modelId="{5A95933A-1D1D-41B2-B806-5F8094934CDF}" type="presParOf" srcId="{FA06F3B7-FCA9-4DBF-AD82-3450AAAA2DB7}" destId="{B74631DB-B46C-4DF1-8993-BF7CFF488E42}" srcOrd="0" destOrd="0" presId="urn:microsoft.com/office/officeart/2005/8/layout/lProcess2"/>
    <dgm:cxn modelId="{0662C826-2196-4EDD-8740-4BE989ED56EA}" type="presParOf" srcId="{FA06F3B7-FCA9-4DBF-AD82-3450AAAA2DB7}" destId="{ADAC04AE-8758-4285-8208-A781DB2CB512}" srcOrd="1" destOrd="0" presId="urn:microsoft.com/office/officeart/2005/8/layout/lProcess2"/>
    <dgm:cxn modelId="{EAE1FDE5-0F25-4BF3-97A9-1151BBDAFDA9}" type="presParOf" srcId="{FA06F3B7-FCA9-4DBF-AD82-3450AAAA2DB7}" destId="{79322D48-AE90-4814-B217-4F13868C92CB}" srcOrd="2" destOrd="0" presId="urn:microsoft.com/office/officeart/2005/8/layout/lProcess2"/>
    <dgm:cxn modelId="{D294FE72-932E-470A-801A-1284B6ADD589}" type="presParOf" srcId="{79322D48-AE90-4814-B217-4F13868C92CB}" destId="{682406B2-1E55-4877-A8AE-AD07038DF7CB}" srcOrd="0" destOrd="0" presId="urn:microsoft.com/office/officeart/2005/8/layout/lProcess2"/>
    <dgm:cxn modelId="{50ABB543-63BB-455B-B316-F087D21BB364}" type="presParOf" srcId="{682406B2-1E55-4877-A8AE-AD07038DF7CB}" destId="{4F97168C-F77B-4B95-AD00-440A32245F3B}" srcOrd="0" destOrd="0" presId="urn:microsoft.com/office/officeart/2005/8/layout/lProcess2"/>
    <dgm:cxn modelId="{0E0017E6-64B3-4D47-9876-9A274C3AA921}" type="presParOf" srcId="{03428AD3-C187-4F55-9C96-1A6D13B2101D}" destId="{271235AA-05E8-4B29-B83F-0884F4F0EFAB}" srcOrd="3" destOrd="0" presId="urn:microsoft.com/office/officeart/2005/8/layout/lProcess2"/>
    <dgm:cxn modelId="{0D15153B-0E62-482A-AC10-C91C1F163292}" type="presParOf" srcId="{03428AD3-C187-4F55-9C96-1A6D13B2101D}" destId="{2AC28C91-2485-4ED7-B00E-E3A1AC97283F}" srcOrd="4" destOrd="0" presId="urn:microsoft.com/office/officeart/2005/8/layout/lProcess2"/>
    <dgm:cxn modelId="{8BB9038F-85C5-42AB-896C-89E19E2D0733}" type="presParOf" srcId="{2AC28C91-2485-4ED7-B00E-E3A1AC97283F}" destId="{26096C54-F137-4791-B732-F2CDACDE21D6}" srcOrd="0" destOrd="0" presId="urn:microsoft.com/office/officeart/2005/8/layout/lProcess2"/>
    <dgm:cxn modelId="{41BB3CA2-E5EC-49A4-BBF2-0244DB6366D5}" type="presParOf" srcId="{2AC28C91-2485-4ED7-B00E-E3A1AC97283F}" destId="{E9D1AB1C-5439-4EFC-AEEC-D71C9BDFDD5D}" srcOrd="1" destOrd="0" presId="urn:microsoft.com/office/officeart/2005/8/layout/lProcess2"/>
    <dgm:cxn modelId="{78C8831D-8591-4C6C-8685-20647525D252}" type="presParOf" srcId="{2AC28C91-2485-4ED7-B00E-E3A1AC97283F}" destId="{AFF4539D-DC3A-42D0-9363-08676EFBAE24}" srcOrd="2" destOrd="0" presId="urn:microsoft.com/office/officeart/2005/8/layout/lProcess2"/>
    <dgm:cxn modelId="{F0C2B2AA-20BC-4450-9520-AD7622FA503C}" type="presParOf" srcId="{AFF4539D-DC3A-42D0-9363-08676EFBAE24}" destId="{8CAF0293-2D67-498D-AF17-01485DBEBD37}" srcOrd="0" destOrd="0" presId="urn:microsoft.com/office/officeart/2005/8/layout/lProcess2"/>
    <dgm:cxn modelId="{BD7AC075-116C-4B9C-B8A7-64915B1D03BB}" type="presParOf" srcId="{8CAF0293-2D67-498D-AF17-01485DBEBD37}" destId="{5C2A7C35-0F18-40F1-98F9-2F550D2E3C8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33FEF3-A9D5-4127-8B22-06B3A3EBCEDF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BH"/>
        </a:p>
      </dgm:t>
    </dgm:pt>
    <dgm:pt modelId="{4627224C-25AE-455B-831F-57470EF7BD47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dirty="0">
              <a:solidFill>
                <a:schemeClr val="tx1"/>
              </a:solidFill>
            </a:rPr>
            <a:t>راشد طاف طواف الإفاضة ثم ذبح هديه ورمى جمرة العقبة. </a:t>
          </a:r>
        </a:p>
      </dgm:t>
    </dgm:pt>
    <dgm:pt modelId="{047D8939-6617-435E-A61C-F5CD9D1918F2}" type="parTrans" cxnId="{3798DBD7-97BE-4C32-9CEA-1ED6957D2456}">
      <dgm:prSet/>
      <dgm:spPr/>
      <dgm:t>
        <a:bodyPr/>
        <a:lstStyle/>
        <a:p>
          <a:pPr rtl="1"/>
          <a:endParaRPr lang="ar-BH"/>
        </a:p>
      </dgm:t>
    </dgm:pt>
    <dgm:pt modelId="{28C1D92A-8A66-4FE4-9463-45853F4B19C8}" type="sibTrans" cxnId="{3798DBD7-97BE-4C32-9CEA-1ED6957D2456}">
      <dgm:prSet/>
      <dgm:spPr/>
      <dgm:t>
        <a:bodyPr/>
        <a:lstStyle/>
        <a:p>
          <a:pPr rtl="1"/>
          <a:endParaRPr lang="ar-BH"/>
        </a:p>
      </dgm:t>
    </dgm:pt>
    <dgm:pt modelId="{38C0A2E7-D937-4A39-8F7B-90C4E5F15B9E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dirty="0">
              <a:solidFill>
                <a:schemeClr val="tx1"/>
              </a:solidFill>
            </a:rPr>
            <a:t>فاطمة رمت جمرة العقبة وذبحت هديها.</a:t>
          </a:r>
        </a:p>
      </dgm:t>
    </dgm:pt>
    <dgm:pt modelId="{78D28175-EC50-4D10-9057-DE44CF9AC0DD}" type="parTrans" cxnId="{EE562809-74B0-49BA-805A-82612BCD07AD}">
      <dgm:prSet/>
      <dgm:spPr/>
      <dgm:t>
        <a:bodyPr/>
        <a:lstStyle/>
        <a:p>
          <a:pPr rtl="1"/>
          <a:endParaRPr lang="ar-BH"/>
        </a:p>
      </dgm:t>
    </dgm:pt>
    <dgm:pt modelId="{CBD80DB2-3B20-4B72-951D-D9B89272CA6E}" type="sibTrans" cxnId="{EE562809-74B0-49BA-805A-82612BCD07AD}">
      <dgm:prSet/>
      <dgm:spPr/>
      <dgm:t>
        <a:bodyPr/>
        <a:lstStyle/>
        <a:p>
          <a:pPr rtl="1"/>
          <a:endParaRPr lang="ar-BH"/>
        </a:p>
      </dgm:t>
    </dgm:pt>
    <dgm:pt modelId="{9E1D4081-9234-451D-9D51-E4CAAEF4D5B7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sz="4800" dirty="0" smtClean="0"/>
            <a:t>تحلُّل أكبر</a:t>
          </a:r>
          <a:endParaRPr lang="ar-BH" sz="4800" dirty="0"/>
        </a:p>
      </dgm:t>
    </dgm:pt>
    <dgm:pt modelId="{EDBB93E6-49C0-4554-BB49-0E58C0FC2D51}" type="parTrans" cxnId="{98ECDEC6-54E6-4B9A-B761-C138A3C1B333}">
      <dgm:prSet/>
      <dgm:spPr/>
      <dgm:t>
        <a:bodyPr/>
        <a:lstStyle/>
        <a:p>
          <a:pPr rtl="1"/>
          <a:endParaRPr lang="ar-BH"/>
        </a:p>
      </dgm:t>
    </dgm:pt>
    <dgm:pt modelId="{C3CE90C7-6CA3-4A24-B608-893C66532BCC}" type="sibTrans" cxnId="{98ECDEC6-54E6-4B9A-B761-C138A3C1B333}">
      <dgm:prSet/>
      <dgm:spPr/>
      <dgm:t>
        <a:bodyPr/>
        <a:lstStyle/>
        <a:p>
          <a:pPr rtl="1"/>
          <a:endParaRPr lang="ar-BH"/>
        </a:p>
      </dgm:t>
    </dgm:pt>
    <dgm:pt modelId="{51CE12BA-743C-4C3B-84DD-77F5F5631167}">
      <dgm:prSet phldrT="[Text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dirty="0"/>
            <a:t>أحمد رمى جمرة العقبة وحلق وطاف طواف الإفاضة.</a:t>
          </a:r>
        </a:p>
      </dgm:t>
    </dgm:pt>
    <dgm:pt modelId="{12CC7E98-7C2A-4850-8F1D-509E35969AF1}" type="parTrans" cxnId="{1883F77B-12B7-479C-8582-FDA639F8F945}">
      <dgm:prSet/>
      <dgm:spPr/>
      <dgm:t>
        <a:bodyPr/>
        <a:lstStyle/>
        <a:p>
          <a:pPr rtl="1"/>
          <a:endParaRPr lang="ar-BH"/>
        </a:p>
      </dgm:t>
    </dgm:pt>
    <dgm:pt modelId="{61BB106B-CB35-4ECF-9477-1F13DC58BFB2}" type="sibTrans" cxnId="{1883F77B-12B7-479C-8582-FDA639F8F945}">
      <dgm:prSet/>
      <dgm:spPr/>
      <dgm:t>
        <a:bodyPr/>
        <a:lstStyle/>
        <a:p>
          <a:pPr rtl="1"/>
          <a:endParaRPr lang="ar-BH"/>
        </a:p>
      </dgm:t>
    </dgm:pt>
    <dgm:pt modelId="{F06F9583-2C13-4C6A-A198-41548D156704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sz="4800" dirty="0" smtClean="0"/>
            <a:t>تحلُّل أصغر</a:t>
          </a:r>
          <a:endParaRPr lang="ar-BH" sz="4800" dirty="0"/>
        </a:p>
      </dgm:t>
    </dgm:pt>
    <dgm:pt modelId="{073A17C4-AA4E-495C-B57F-5EC280439005}" type="sibTrans" cxnId="{4C357CBD-253E-42A0-944F-AB3217CFB91B}">
      <dgm:prSet/>
      <dgm:spPr/>
      <dgm:t>
        <a:bodyPr/>
        <a:lstStyle/>
        <a:p>
          <a:pPr rtl="1"/>
          <a:endParaRPr lang="ar-BH"/>
        </a:p>
      </dgm:t>
    </dgm:pt>
    <dgm:pt modelId="{EE07D84C-E965-4BEC-95C2-343C4D152840}" type="parTrans" cxnId="{4C357CBD-253E-42A0-944F-AB3217CFB91B}">
      <dgm:prSet/>
      <dgm:spPr/>
      <dgm:t>
        <a:bodyPr/>
        <a:lstStyle/>
        <a:p>
          <a:pPr rtl="1"/>
          <a:endParaRPr lang="ar-BH"/>
        </a:p>
      </dgm:t>
    </dgm:pt>
    <dgm:pt modelId="{004870F0-73AD-491A-862E-B0D2CEBF09F1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1"/>
          <a:r>
            <a:rPr lang="ar-BH" sz="4800" dirty="0" smtClean="0"/>
            <a:t>تحلُّل أكبر</a:t>
          </a:r>
          <a:endParaRPr lang="ar-BH" sz="4800" dirty="0"/>
        </a:p>
      </dgm:t>
    </dgm:pt>
    <dgm:pt modelId="{74F0E11D-3429-4796-B80E-82665C74EA81}" type="sibTrans" cxnId="{4D5623F9-8CD1-4D70-B1CC-EFC8AA7A7128}">
      <dgm:prSet/>
      <dgm:spPr/>
      <dgm:t>
        <a:bodyPr/>
        <a:lstStyle/>
        <a:p>
          <a:pPr rtl="1"/>
          <a:endParaRPr lang="ar-BH"/>
        </a:p>
      </dgm:t>
    </dgm:pt>
    <dgm:pt modelId="{135E7D29-7089-473B-952D-75E382242315}" type="parTrans" cxnId="{4D5623F9-8CD1-4D70-B1CC-EFC8AA7A7128}">
      <dgm:prSet/>
      <dgm:spPr/>
      <dgm:t>
        <a:bodyPr/>
        <a:lstStyle/>
        <a:p>
          <a:pPr rtl="1"/>
          <a:endParaRPr lang="ar-BH"/>
        </a:p>
      </dgm:t>
    </dgm:pt>
    <dgm:pt modelId="{03428AD3-C187-4F55-9C96-1A6D13B2101D}" type="pres">
      <dgm:prSet presAssocID="{DC33FEF3-A9D5-4127-8B22-06B3A3EBCED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F1B616-EB37-4B89-A3B5-E947BBFA8DA9}" type="pres">
      <dgm:prSet presAssocID="{004870F0-73AD-491A-862E-B0D2CEBF09F1}" presName="compNode" presStyleCnt="0"/>
      <dgm:spPr/>
    </dgm:pt>
    <dgm:pt modelId="{732548BC-DF62-4113-9793-914CABF1038E}" type="pres">
      <dgm:prSet presAssocID="{004870F0-73AD-491A-862E-B0D2CEBF09F1}" presName="aNode" presStyleLbl="bgShp" presStyleIdx="0" presStyleCnt="3"/>
      <dgm:spPr/>
      <dgm:t>
        <a:bodyPr/>
        <a:lstStyle/>
        <a:p>
          <a:endParaRPr lang="en-US"/>
        </a:p>
      </dgm:t>
    </dgm:pt>
    <dgm:pt modelId="{2BD62024-386F-4CFA-A403-AE43F80E089C}" type="pres">
      <dgm:prSet presAssocID="{004870F0-73AD-491A-862E-B0D2CEBF09F1}" presName="textNode" presStyleLbl="bgShp" presStyleIdx="0" presStyleCnt="3"/>
      <dgm:spPr/>
      <dgm:t>
        <a:bodyPr/>
        <a:lstStyle/>
        <a:p>
          <a:endParaRPr lang="en-US"/>
        </a:p>
      </dgm:t>
    </dgm:pt>
    <dgm:pt modelId="{9475124D-23BF-4510-A874-B39019303AE6}" type="pres">
      <dgm:prSet presAssocID="{004870F0-73AD-491A-862E-B0D2CEBF09F1}" presName="compChildNode" presStyleCnt="0"/>
      <dgm:spPr/>
    </dgm:pt>
    <dgm:pt modelId="{402BE22C-96F3-4AEE-B5C0-5516929560C1}" type="pres">
      <dgm:prSet presAssocID="{004870F0-73AD-491A-862E-B0D2CEBF09F1}" presName="theInnerList" presStyleCnt="0"/>
      <dgm:spPr/>
    </dgm:pt>
    <dgm:pt modelId="{813BB8B1-6FD1-40DE-B14A-9ED9D821055B}" type="pres">
      <dgm:prSet presAssocID="{4627224C-25AE-455B-831F-57470EF7BD4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90F0B-A326-44CA-9A96-DD47E2622742}" type="pres">
      <dgm:prSet presAssocID="{004870F0-73AD-491A-862E-B0D2CEBF09F1}" presName="aSpace" presStyleCnt="0"/>
      <dgm:spPr/>
    </dgm:pt>
    <dgm:pt modelId="{FA06F3B7-FCA9-4DBF-AD82-3450AAAA2DB7}" type="pres">
      <dgm:prSet presAssocID="{F06F9583-2C13-4C6A-A198-41548D156704}" presName="compNode" presStyleCnt="0"/>
      <dgm:spPr/>
    </dgm:pt>
    <dgm:pt modelId="{B74631DB-B46C-4DF1-8993-BF7CFF488E42}" type="pres">
      <dgm:prSet presAssocID="{F06F9583-2C13-4C6A-A198-41548D156704}" presName="aNode" presStyleLbl="bgShp" presStyleIdx="1" presStyleCnt="3"/>
      <dgm:spPr/>
      <dgm:t>
        <a:bodyPr/>
        <a:lstStyle/>
        <a:p>
          <a:endParaRPr lang="en-US"/>
        </a:p>
      </dgm:t>
    </dgm:pt>
    <dgm:pt modelId="{ADAC04AE-8758-4285-8208-A781DB2CB512}" type="pres">
      <dgm:prSet presAssocID="{F06F9583-2C13-4C6A-A198-41548D156704}" presName="textNode" presStyleLbl="bgShp" presStyleIdx="1" presStyleCnt="3"/>
      <dgm:spPr/>
      <dgm:t>
        <a:bodyPr/>
        <a:lstStyle/>
        <a:p>
          <a:endParaRPr lang="en-US"/>
        </a:p>
      </dgm:t>
    </dgm:pt>
    <dgm:pt modelId="{79322D48-AE90-4814-B217-4F13868C92CB}" type="pres">
      <dgm:prSet presAssocID="{F06F9583-2C13-4C6A-A198-41548D156704}" presName="compChildNode" presStyleCnt="0"/>
      <dgm:spPr/>
    </dgm:pt>
    <dgm:pt modelId="{682406B2-1E55-4877-A8AE-AD07038DF7CB}" type="pres">
      <dgm:prSet presAssocID="{F06F9583-2C13-4C6A-A198-41548D156704}" presName="theInnerList" presStyleCnt="0"/>
      <dgm:spPr/>
    </dgm:pt>
    <dgm:pt modelId="{4F97168C-F77B-4B95-AD00-440A32245F3B}" type="pres">
      <dgm:prSet presAssocID="{38C0A2E7-D937-4A39-8F7B-90C4E5F15B9E}" presName="childNode" presStyleLbl="node1" presStyleIdx="1" presStyleCnt="3" custLinFactNeighborY="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1235AA-05E8-4B29-B83F-0884F4F0EFAB}" type="pres">
      <dgm:prSet presAssocID="{F06F9583-2C13-4C6A-A198-41548D156704}" presName="aSpace" presStyleCnt="0"/>
      <dgm:spPr/>
    </dgm:pt>
    <dgm:pt modelId="{2AC28C91-2485-4ED7-B00E-E3A1AC97283F}" type="pres">
      <dgm:prSet presAssocID="{9E1D4081-9234-451D-9D51-E4CAAEF4D5B7}" presName="compNode" presStyleCnt="0"/>
      <dgm:spPr/>
    </dgm:pt>
    <dgm:pt modelId="{26096C54-F137-4791-B732-F2CDACDE21D6}" type="pres">
      <dgm:prSet presAssocID="{9E1D4081-9234-451D-9D51-E4CAAEF4D5B7}" presName="aNode" presStyleLbl="bgShp" presStyleIdx="2" presStyleCnt="3"/>
      <dgm:spPr/>
      <dgm:t>
        <a:bodyPr/>
        <a:lstStyle/>
        <a:p>
          <a:endParaRPr lang="en-US"/>
        </a:p>
      </dgm:t>
    </dgm:pt>
    <dgm:pt modelId="{E9D1AB1C-5439-4EFC-AEEC-D71C9BDFDD5D}" type="pres">
      <dgm:prSet presAssocID="{9E1D4081-9234-451D-9D51-E4CAAEF4D5B7}" presName="textNode" presStyleLbl="bgShp" presStyleIdx="2" presStyleCnt="3"/>
      <dgm:spPr/>
      <dgm:t>
        <a:bodyPr/>
        <a:lstStyle/>
        <a:p>
          <a:endParaRPr lang="en-US"/>
        </a:p>
      </dgm:t>
    </dgm:pt>
    <dgm:pt modelId="{AFF4539D-DC3A-42D0-9363-08676EFBAE24}" type="pres">
      <dgm:prSet presAssocID="{9E1D4081-9234-451D-9D51-E4CAAEF4D5B7}" presName="compChildNode" presStyleCnt="0"/>
      <dgm:spPr/>
    </dgm:pt>
    <dgm:pt modelId="{8CAF0293-2D67-498D-AF17-01485DBEBD37}" type="pres">
      <dgm:prSet presAssocID="{9E1D4081-9234-451D-9D51-E4CAAEF4D5B7}" presName="theInnerList" presStyleCnt="0"/>
      <dgm:spPr/>
    </dgm:pt>
    <dgm:pt modelId="{5C2A7C35-0F18-40F1-98F9-2F550D2E3C84}" type="pres">
      <dgm:prSet presAssocID="{51CE12BA-743C-4C3B-84DD-77F5F5631167}" presName="childNode" presStyleLbl="node1" presStyleIdx="2" presStyleCnt="3" custLinFactNeighborY="9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B09BC7-64D5-4AF1-A18E-90545AB1FFC9}" type="presOf" srcId="{4627224C-25AE-455B-831F-57470EF7BD47}" destId="{813BB8B1-6FD1-40DE-B14A-9ED9D821055B}" srcOrd="0" destOrd="0" presId="urn:microsoft.com/office/officeart/2005/8/layout/lProcess2"/>
    <dgm:cxn modelId="{EE562809-74B0-49BA-805A-82612BCD07AD}" srcId="{F06F9583-2C13-4C6A-A198-41548D156704}" destId="{38C0A2E7-D937-4A39-8F7B-90C4E5F15B9E}" srcOrd="0" destOrd="0" parTransId="{78D28175-EC50-4D10-9057-DE44CF9AC0DD}" sibTransId="{CBD80DB2-3B20-4B72-951D-D9B89272CA6E}"/>
    <dgm:cxn modelId="{1883F77B-12B7-479C-8582-FDA639F8F945}" srcId="{9E1D4081-9234-451D-9D51-E4CAAEF4D5B7}" destId="{51CE12BA-743C-4C3B-84DD-77F5F5631167}" srcOrd="0" destOrd="0" parTransId="{12CC7E98-7C2A-4850-8F1D-509E35969AF1}" sibTransId="{61BB106B-CB35-4ECF-9477-1F13DC58BFB2}"/>
    <dgm:cxn modelId="{DF614247-F0C0-494B-A0E0-EFF914676426}" type="presOf" srcId="{38C0A2E7-D937-4A39-8F7B-90C4E5F15B9E}" destId="{4F97168C-F77B-4B95-AD00-440A32245F3B}" srcOrd="0" destOrd="0" presId="urn:microsoft.com/office/officeart/2005/8/layout/lProcess2"/>
    <dgm:cxn modelId="{BD7BDD06-B919-4327-BC2E-45C50025958C}" type="presOf" srcId="{9E1D4081-9234-451D-9D51-E4CAAEF4D5B7}" destId="{E9D1AB1C-5439-4EFC-AEEC-D71C9BDFDD5D}" srcOrd="1" destOrd="0" presId="urn:microsoft.com/office/officeart/2005/8/layout/lProcess2"/>
    <dgm:cxn modelId="{FE8D82BD-063F-4BB7-9F2A-9C9113EB3730}" type="presOf" srcId="{9E1D4081-9234-451D-9D51-E4CAAEF4D5B7}" destId="{26096C54-F137-4791-B732-F2CDACDE21D6}" srcOrd="0" destOrd="0" presId="urn:microsoft.com/office/officeart/2005/8/layout/lProcess2"/>
    <dgm:cxn modelId="{46110E3E-B82A-4A64-974B-643E25D69704}" type="presOf" srcId="{51CE12BA-743C-4C3B-84DD-77F5F5631167}" destId="{5C2A7C35-0F18-40F1-98F9-2F550D2E3C84}" srcOrd="0" destOrd="0" presId="urn:microsoft.com/office/officeart/2005/8/layout/lProcess2"/>
    <dgm:cxn modelId="{06D295FD-D9CC-4432-9A2D-6F162D5986DF}" type="presOf" srcId="{004870F0-73AD-491A-862E-B0D2CEBF09F1}" destId="{2BD62024-386F-4CFA-A403-AE43F80E089C}" srcOrd="1" destOrd="0" presId="urn:microsoft.com/office/officeart/2005/8/layout/lProcess2"/>
    <dgm:cxn modelId="{4C357CBD-253E-42A0-944F-AB3217CFB91B}" srcId="{DC33FEF3-A9D5-4127-8B22-06B3A3EBCEDF}" destId="{F06F9583-2C13-4C6A-A198-41548D156704}" srcOrd="1" destOrd="0" parTransId="{EE07D84C-E965-4BEC-95C2-343C4D152840}" sibTransId="{073A17C4-AA4E-495C-B57F-5EC280439005}"/>
    <dgm:cxn modelId="{F8E4D28E-7FBF-47FE-A1B6-0053747788E0}" type="presOf" srcId="{F06F9583-2C13-4C6A-A198-41548D156704}" destId="{ADAC04AE-8758-4285-8208-A781DB2CB512}" srcOrd="1" destOrd="0" presId="urn:microsoft.com/office/officeart/2005/8/layout/lProcess2"/>
    <dgm:cxn modelId="{A5722AF8-9A34-450B-A19A-1252C43C3C46}" type="presOf" srcId="{F06F9583-2C13-4C6A-A198-41548D156704}" destId="{B74631DB-B46C-4DF1-8993-BF7CFF488E42}" srcOrd="0" destOrd="0" presId="urn:microsoft.com/office/officeart/2005/8/layout/lProcess2"/>
    <dgm:cxn modelId="{3798DBD7-97BE-4C32-9CEA-1ED6957D2456}" srcId="{004870F0-73AD-491A-862E-B0D2CEBF09F1}" destId="{4627224C-25AE-455B-831F-57470EF7BD47}" srcOrd="0" destOrd="0" parTransId="{047D8939-6617-435E-A61C-F5CD9D1918F2}" sibTransId="{28C1D92A-8A66-4FE4-9463-45853F4B19C8}"/>
    <dgm:cxn modelId="{4D5623F9-8CD1-4D70-B1CC-EFC8AA7A7128}" srcId="{DC33FEF3-A9D5-4127-8B22-06B3A3EBCEDF}" destId="{004870F0-73AD-491A-862E-B0D2CEBF09F1}" srcOrd="0" destOrd="0" parTransId="{135E7D29-7089-473B-952D-75E382242315}" sibTransId="{74F0E11D-3429-4796-B80E-82665C74EA81}"/>
    <dgm:cxn modelId="{B3051015-5BE3-4C39-884D-74451EC575C3}" type="presOf" srcId="{DC33FEF3-A9D5-4127-8B22-06B3A3EBCEDF}" destId="{03428AD3-C187-4F55-9C96-1A6D13B2101D}" srcOrd="0" destOrd="0" presId="urn:microsoft.com/office/officeart/2005/8/layout/lProcess2"/>
    <dgm:cxn modelId="{98ECDEC6-54E6-4B9A-B761-C138A3C1B333}" srcId="{DC33FEF3-A9D5-4127-8B22-06B3A3EBCEDF}" destId="{9E1D4081-9234-451D-9D51-E4CAAEF4D5B7}" srcOrd="2" destOrd="0" parTransId="{EDBB93E6-49C0-4554-BB49-0E58C0FC2D51}" sibTransId="{C3CE90C7-6CA3-4A24-B608-893C66532BCC}"/>
    <dgm:cxn modelId="{A0EABC4A-3480-45E5-9315-E124ED7049CF}" type="presOf" srcId="{004870F0-73AD-491A-862E-B0D2CEBF09F1}" destId="{732548BC-DF62-4113-9793-914CABF1038E}" srcOrd="0" destOrd="0" presId="urn:microsoft.com/office/officeart/2005/8/layout/lProcess2"/>
    <dgm:cxn modelId="{7790BB69-BA92-48D8-9E24-5CC142AAEC8D}" type="presParOf" srcId="{03428AD3-C187-4F55-9C96-1A6D13B2101D}" destId="{15F1B616-EB37-4B89-A3B5-E947BBFA8DA9}" srcOrd="0" destOrd="0" presId="urn:microsoft.com/office/officeart/2005/8/layout/lProcess2"/>
    <dgm:cxn modelId="{9EC096DB-972C-45A7-B63D-B71A66CF2F96}" type="presParOf" srcId="{15F1B616-EB37-4B89-A3B5-E947BBFA8DA9}" destId="{732548BC-DF62-4113-9793-914CABF1038E}" srcOrd="0" destOrd="0" presId="urn:microsoft.com/office/officeart/2005/8/layout/lProcess2"/>
    <dgm:cxn modelId="{5CB43E98-84E9-4006-BC5F-8A925960256C}" type="presParOf" srcId="{15F1B616-EB37-4B89-A3B5-E947BBFA8DA9}" destId="{2BD62024-386F-4CFA-A403-AE43F80E089C}" srcOrd="1" destOrd="0" presId="urn:microsoft.com/office/officeart/2005/8/layout/lProcess2"/>
    <dgm:cxn modelId="{FA40D038-F2BD-4EC0-A40C-99C23975E704}" type="presParOf" srcId="{15F1B616-EB37-4B89-A3B5-E947BBFA8DA9}" destId="{9475124D-23BF-4510-A874-B39019303AE6}" srcOrd="2" destOrd="0" presId="urn:microsoft.com/office/officeart/2005/8/layout/lProcess2"/>
    <dgm:cxn modelId="{FB843063-85D6-4547-B657-A6243C392DF6}" type="presParOf" srcId="{9475124D-23BF-4510-A874-B39019303AE6}" destId="{402BE22C-96F3-4AEE-B5C0-5516929560C1}" srcOrd="0" destOrd="0" presId="urn:microsoft.com/office/officeart/2005/8/layout/lProcess2"/>
    <dgm:cxn modelId="{AB8A0B3B-7101-4FE5-8F63-92EB5E5CAED8}" type="presParOf" srcId="{402BE22C-96F3-4AEE-B5C0-5516929560C1}" destId="{813BB8B1-6FD1-40DE-B14A-9ED9D821055B}" srcOrd="0" destOrd="0" presId="urn:microsoft.com/office/officeart/2005/8/layout/lProcess2"/>
    <dgm:cxn modelId="{CE377A2D-F9B1-4526-AD3F-3F6EBDEB7118}" type="presParOf" srcId="{03428AD3-C187-4F55-9C96-1A6D13B2101D}" destId="{76390F0B-A326-44CA-9A96-DD47E2622742}" srcOrd="1" destOrd="0" presId="urn:microsoft.com/office/officeart/2005/8/layout/lProcess2"/>
    <dgm:cxn modelId="{01DE4F4E-5D12-4A21-87CB-8C9710D66830}" type="presParOf" srcId="{03428AD3-C187-4F55-9C96-1A6D13B2101D}" destId="{FA06F3B7-FCA9-4DBF-AD82-3450AAAA2DB7}" srcOrd="2" destOrd="0" presId="urn:microsoft.com/office/officeart/2005/8/layout/lProcess2"/>
    <dgm:cxn modelId="{5A95933A-1D1D-41B2-B806-5F8094934CDF}" type="presParOf" srcId="{FA06F3B7-FCA9-4DBF-AD82-3450AAAA2DB7}" destId="{B74631DB-B46C-4DF1-8993-BF7CFF488E42}" srcOrd="0" destOrd="0" presId="urn:microsoft.com/office/officeart/2005/8/layout/lProcess2"/>
    <dgm:cxn modelId="{0662C826-2196-4EDD-8740-4BE989ED56EA}" type="presParOf" srcId="{FA06F3B7-FCA9-4DBF-AD82-3450AAAA2DB7}" destId="{ADAC04AE-8758-4285-8208-A781DB2CB512}" srcOrd="1" destOrd="0" presId="urn:microsoft.com/office/officeart/2005/8/layout/lProcess2"/>
    <dgm:cxn modelId="{EAE1FDE5-0F25-4BF3-97A9-1151BBDAFDA9}" type="presParOf" srcId="{FA06F3B7-FCA9-4DBF-AD82-3450AAAA2DB7}" destId="{79322D48-AE90-4814-B217-4F13868C92CB}" srcOrd="2" destOrd="0" presId="urn:microsoft.com/office/officeart/2005/8/layout/lProcess2"/>
    <dgm:cxn modelId="{D294FE72-932E-470A-801A-1284B6ADD589}" type="presParOf" srcId="{79322D48-AE90-4814-B217-4F13868C92CB}" destId="{682406B2-1E55-4877-A8AE-AD07038DF7CB}" srcOrd="0" destOrd="0" presId="urn:microsoft.com/office/officeart/2005/8/layout/lProcess2"/>
    <dgm:cxn modelId="{50ABB543-63BB-455B-B316-F087D21BB364}" type="presParOf" srcId="{682406B2-1E55-4877-A8AE-AD07038DF7CB}" destId="{4F97168C-F77B-4B95-AD00-440A32245F3B}" srcOrd="0" destOrd="0" presId="urn:microsoft.com/office/officeart/2005/8/layout/lProcess2"/>
    <dgm:cxn modelId="{0E0017E6-64B3-4D47-9876-9A274C3AA921}" type="presParOf" srcId="{03428AD3-C187-4F55-9C96-1A6D13B2101D}" destId="{271235AA-05E8-4B29-B83F-0884F4F0EFAB}" srcOrd="3" destOrd="0" presId="urn:microsoft.com/office/officeart/2005/8/layout/lProcess2"/>
    <dgm:cxn modelId="{0D15153B-0E62-482A-AC10-C91C1F163292}" type="presParOf" srcId="{03428AD3-C187-4F55-9C96-1A6D13B2101D}" destId="{2AC28C91-2485-4ED7-B00E-E3A1AC97283F}" srcOrd="4" destOrd="0" presId="urn:microsoft.com/office/officeart/2005/8/layout/lProcess2"/>
    <dgm:cxn modelId="{8BB9038F-85C5-42AB-896C-89E19E2D0733}" type="presParOf" srcId="{2AC28C91-2485-4ED7-B00E-E3A1AC97283F}" destId="{26096C54-F137-4791-B732-F2CDACDE21D6}" srcOrd="0" destOrd="0" presId="urn:microsoft.com/office/officeart/2005/8/layout/lProcess2"/>
    <dgm:cxn modelId="{41BB3CA2-E5EC-49A4-BBF2-0244DB6366D5}" type="presParOf" srcId="{2AC28C91-2485-4ED7-B00E-E3A1AC97283F}" destId="{E9D1AB1C-5439-4EFC-AEEC-D71C9BDFDD5D}" srcOrd="1" destOrd="0" presId="urn:microsoft.com/office/officeart/2005/8/layout/lProcess2"/>
    <dgm:cxn modelId="{78C8831D-8591-4C6C-8685-20647525D252}" type="presParOf" srcId="{2AC28C91-2485-4ED7-B00E-E3A1AC97283F}" destId="{AFF4539D-DC3A-42D0-9363-08676EFBAE24}" srcOrd="2" destOrd="0" presId="urn:microsoft.com/office/officeart/2005/8/layout/lProcess2"/>
    <dgm:cxn modelId="{F0C2B2AA-20BC-4450-9520-AD7622FA503C}" type="presParOf" srcId="{AFF4539D-DC3A-42D0-9363-08676EFBAE24}" destId="{8CAF0293-2D67-498D-AF17-01485DBEBD37}" srcOrd="0" destOrd="0" presId="urn:microsoft.com/office/officeart/2005/8/layout/lProcess2"/>
    <dgm:cxn modelId="{BD7AC075-116C-4B9C-B8A7-64915B1D03BB}" type="presParOf" srcId="{8CAF0293-2D67-498D-AF17-01485DBEBD37}" destId="{5C2A7C35-0F18-40F1-98F9-2F550D2E3C8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2DE4F-7329-4E7C-9816-15671DCD5E3C}">
      <dsp:nvSpPr>
        <dsp:cNvPr id="0" name=""/>
        <dsp:cNvSpPr/>
      </dsp:nvSpPr>
      <dsp:spPr>
        <a:xfrm>
          <a:off x="3174007" y="3160"/>
          <a:ext cx="1779984" cy="11569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600" kern="1200" dirty="0">
              <a:solidFill>
                <a:schemeClr val="accent5">
                  <a:lumMod val="50000"/>
                </a:schemeClr>
              </a:solidFill>
            </a:rPr>
            <a:t>1-.....</a:t>
          </a:r>
        </a:p>
      </dsp:txBody>
      <dsp:txXfrm>
        <a:off x="3230487" y="59640"/>
        <a:ext cx="1667024" cy="1044029"/>
      </dsp:txXfrm>
    </dsp:sp>
    <dsp:sp modelId="{CD5303DB-DFC8-4D5E-A76D-32F1568EE3B8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3438230" y="294173"/>
              </a:moveTo>
              <a:arcTo wR="2310126" hR="2310126" stAng="17953853" swAng="1210876"/>
            </a:path>
          </a:pathLst>
        </a:custGeom>
        <a:noFill/>
        <a:ln w="38100" cap="flat" cmpd="sng" algn="ctr">
          <a:solidFill>
            <a:schemeClr val="accent1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6F3BE-49BC-4D0C-9A8D-8B98394BBB3F}">
      <dsp:nvSpPr>
        <dsp:cNvPr id="0" name=""/>
        <dsp:cNvSpPr/>
      </dsp:nvSpPr>
      <dsp:spPr>
        <a:xfrm>
          <a:off x="5371068" y="1599418"/>
          <a:ext cx="1779984" cy="1156989"/>
        </a:xfrm>
        <a:prstGeom prst="roundRect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600" kern="1200" dirty="0">
              <a:solidFill>
                <a:schemeClr val="accent5">
                  <a:lumMod val="50000"/>
                </a:schemeClr>
              </a:solidFill>
            </a:rPr>
            <a:t>2-.....</a:t>
          </a:r>
        </a:p>
      </dsp:txBody>
      <dsp:txXfrm>
        <a:off x="5427548" y="1655898"/>
        <a:ext cx="1667024" cy="1044029"/>
      </dsp:txXfrm>
    </dsp:sp>
    <dsp:sp modelId="{90F2E6B0-05EB-4259-BCC0-37B900CE7848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4614700" y="2470186"/>
              </a:moveTo>
              <a:arcTo wR="2310126" hR="2310126" stAng="21838381" swAng="1359213"/>
            </a:path>
          </a:pathLst>
        </a:custGeom>
        <a:noFill/>
        <a:ln w="38100" cap="flat" cmpd="sng" algn="ctr">
          <a:solidFill>
            <a:srgbClr val="92D05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536B2-1EFD-4123-AA31-4F30E062FF7E}">
      <dsp:nvSpPr>
        <dsp:cNvPr id="0" name=""/>
        <dsp:cNvSpPr/>
      </dsp:nvSpPr>
      <dsp:spPr>
        <a:xfrm>
          <a:off x="4531865" y="4182218"/>
          <a:ext cx="1779984" cy="1156989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600" kern="1200" dirty="0">
              <a:solidFill>
                <a:schemeClr val="accent5">
                  <a:lumMod val="50000"/>
                </a:schemeClr>
              </a:solidFill>
            </a:rPr>
            <a:t>3-.....</a:t>
          </a:r>
        </a:p>
      </dsp:txBody>
      <dsp:txXfrm>
        <a:off x="4588345" y="4238698"/>
        <a:ext cx="1667024" cy="1044029"/>
      </dsp:txXfrm>
    </dsp:sp>
    <dsp:sp modelId="{D9C2B6F1-98CB-4333-8962-D0FABB145A1A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593389" y="4602819"/>
              </a:moveTo>
              <a:arcTo wR="2310126" hR="2310126" stAng="4977406" swAng="845189"/>
            </a:path>
          </a:pathLst>
        </a:custGeom>
        <a:noFill/>
        <a:ln w="38100" cap="flat" cmpd="sng" algn="ctr">
          <a:solidFill>
            <a:srgbClr val="92D05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4E2E6-DAF3-4626-A762-15A1DB565F63}">
      <dsp:nvSpPr>
        <dsp:cNvPr id="0" name=""/>
        <dsp:cNvSpPr/>
      </dsp:nvSpPr>
      <dsp:spPr>
        <a:xfrm>
          <a:off x="1816149" y="4182218"/>
          <a:ext cx="1779984" cy="1156989"/>
        </a:xfrm>
        <a:prstGeom prst="roundRect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600" kern="1200" dirty="0">
              <a:solidFill>
                <a:schemeClr val="accent5">
                  <a:lumMod val="50000"/>
                </a:schemeClr>
              </a:solidFill>
            </a:rPr>
            <a:t>4-.....</a:t>
          </a:r>
        </a:p>
      </dsp:txBody>
      <dsp:txXfrm>
        <a:off x="1872629" y="4238698"/>
        <a:ext cx="1667024" cy="1044029"/>
      </dsp:txXfrm>
    </dsp:sp>
    <dsp:sp modelId="{0CB98569-5A4B-48DF-BC67-25B1284A61CA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244996" y="3345463"/>
              </a:moveTo>
              <a:arcTo wR="2310126" hR="2310126" stAng="9202406" swAng="1359213"/>
            </a:path>
          </a:pathLst>
        </a:custGeom>
        <a:noFill/>
        <a:ln w="38100" cap="flat" cmpd="sng" algn="ctr">
          <a:solidFill>
            <a:srgbClr val="92D05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F8C74B-B843-498F-BA6A-C23FDD13451C}">
      <dsp:nvSpPr>
        <dsp:cNvPr id="0" name=""/>
        <dsp:cNvSpPr/>
      </dsp:nvSpPr>
      <dsp:spPr>
        <a:xfrm>
          <a:off x="976947" y="1599418"/>
          <a:ext cx="1779984" cy="1156989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600" kern="1200" dirty="0"/>
            <a:t>5-.....</a:t>
          </a:r>
        </a:p>
      </dsp:txBody>
      <dsp:txXfrm>
        <a:off x="1033427" y="1655898"/>
        <a:ext cx="1667024" cy="1044029"/>
      </dsp:txXfrm>
    </dsp:sp>
    <dsp:sp modelId="{FCBE976D-0F31-4965-B8AD-6B7CB36E7AC5}">
      <dsp:nvSpPr>
        <dsp:cNvPr id="0" name=""/>
        <dsp:cNvSpPr/>
      </dsp:nvSpPr>
      <dsp:spPr>
        <a:xfrm>
          <a:off x="1753873" y="581655"/>
          <a:ext cx="4620252" cy="4620252"/>
        </a:xfrm>
        <a:custGeom>
          <a:avLst/>
          <a:gdLst/>
          <a:ahLst/>
          <a:cxnLst/>
          <a:rect l="0" t="0" r="0" b="0"/>
          <a:pathLst>
            <a:path>
              <a:moveTo>
                <a:pt x="555794" y="807127"/>
              </a:moveTo>
              <a:arcTo wR="2310126" hR="2310126" stAng="13235271" swAng="1210876"/>
            </a:path>
          </a:pathLst>
        </a:custGeom>
        <a:noFill/>
        <a:ln w="635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2DE4F-7329-4E7C-9816-15671DCD5E3C}">
      <dsp:nvSpPr>
        <dsp:cNvPr id="0" name=""/>
        <dsp:cNvSpPr/>
      </dsp:nvSpPr>
      <dsp:spPr>
        <a:xfrm>
          <a:off x="3359135" y="2505"/>
          <a:ext cx="1978960" cy="128632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200" b="1" kern="1200" dirty="0" smtClean="0">
              <a:solidFill>
                <a:schemeClr val="tx1"/>
              </a:solidFill>
            </a:rPr>
            <a:t>1- الوقوف بعرفة</a:t>
          </a:r>
          <a:endParaRPr lang="ar-BH" sz="3200" b="1" kern="1200" dirty="0">
            <a:solidFill>
              <a:schemeClr val="tx1"/>
            </a:solidFill>
          </a:endParaRPr>
        </a:p>
      </dsp:txBody>
      <dsp:txXfrm>
        <a:off x="3421928" y="65298"/>
        <a:ext cx="1853374" cy="1160738"/>
      </dsp:txXfrm>
    </dsp:sp>
    <dsp:sp modelId="{CD5303DB-DFC8-4D5E-A76D-32F1568EE3B8}">
      <dsp:nvSpPr>
        <dsp:cNvPr id="0" name=""/>
        <dsp:cNvSpPr/>
      </dsp:nvSpPr>
      <dsp:spPr>
        <a:xfrm>
          <a:off x="1779423" y="645667"/>
          <a:ext cx="5138385" cy="5138385"/>
        </a:xfrm>
        <a:custGeom>
          <a:avLst/>
          <a:gdLst/>
          <a:ahLst/>
          <a:cxnLst/>
          <a:rect l="0" t="0" r="0" b="0"/>
          <a:pathLst>
            <a:path>
              <a:moveTo>
                <a:pt x="3823604" y="327050"/>
              </a:moveTo>
              <a:arcTo wR="2569192" hR="2569192" stAng="17953543" swAng="1211368"/>
            </a:path>
          </a:pathLst>
        </a:custGeom>
        <a:noFill/>
        <a:ln w="38100" cap="flat" cmpd="sng" algn="ctr">
          <a:solidFill>
            <a:srgbClr val="0070C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6F3BE-49BC-4D0C-9A8D-8B98394BBB3F}">
      <dsp:nvSpPr>
        <dsp:cNvPr id="0" name=""/>
        <dsp:cNvSpPr/>
      </dsp:nvSpPr>
      <dsp:spPr>
        <a:xfrm>
          <a:off x="5802583" y="1777773"/>
          <a:ext cx="1978960" cy="1286324"/>
        </a:xfrm>
        <a:prstGeom prst="roundRect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200" b="1" kern="1200" dirty="0">
              <a:solidFill>
                <a:schemeClr val="tx1"/>
              </a:solidFill>
            </a:rPr>
            <a:t>2-المبيت </a:t>
          </a:r>
          <a:r>
            <a:rPr lang="ar-BH" sz="3200" b="1" kern="1200" dirty="0" smtClean="0">
              <a:solidFill>
                <a:schemeClr val="tx1"/>
              </a:solidFill>
            </a:rPr>
            <a:t>بمزدلفة</a:t>
          </a:r>
          <a:endParaRPr lang="ar-BH" sz="3400" kern="1200" dirty="0"/>
        </a:p>
      </dsp:txBody>
      <dsp:txXfrm>
        <a:off x="5865376" y="1840566"/>
        <a:ext cx="1853374" cy="1160738"/>
      </dsp:txXfrm>
    </dsp:sp>
    <dsp:sp modelId="{90F2E6B0-05EB-4259-BCC0-37B900CE7848}">
      <dsp:nvSpPr>
        <dsp:cNvPr id="0" name=""/>
        <dsp:cNvSpPr/>
      </dsp:nvSpPr>
      <dsp:spPr>
        <a:xfrm>
          <a:off x="1779423" y="645667"/>
          <a:ext cx="5138385" cy="5138385"/>
        </a:xfrm>
        <a:custGeom>
          <a:avLst/>
          <a:gdLst/>
          <a:ahLst/>
          <a:cxnLst/>
          <a:rect l="0" t="0" r="0" b="0"/>
          <a:pathLst>
            <a:path>
              <a:moveTo>
                <a:pt x="5132219" y="2747082"/>
              </a:moveTo>
              <a:arcTo wR="2569192" hR="2569192" stAng="21838218" swAng="1359594"/>
            </a:path>
          </a:pathLst>
        </a:custGeom>
        <a:noFill/>
        <a:ln w="38100" cap="flat" cmpd="sng" algn="ctr">
          <a:solidFill>
            <a:srgbClr val="00B05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536B2-1EFD-4123-AA31-4F30E062FF7E}">
      <dsp:nvSpPr>
        <dsp:cNvPr id="0" name=""/>
        <dsp:cNvSpPr/>
      </dsp:nvSpPr>
      <dsp:spPr>
        <a:xfrm>
          <a:off x="4869269" y="4650218"/>
          <a:ext cx="1978960" cy="128632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600" b="1" kern="1200" dirty="0">
              <a:solidFill>
                <a:schemeClr val="tx1"/>
              </a:solidFill>
            </a:rPr>
            <a:t>3</a:t>
          </a:r>
          <a:r>
            <a:rPr lang="ar-BH" sz="3200" b="1" kern="1200" dirty="0">
              <a:solidFill>
                <a:schemeClr val="tx1"/>
              </a:solidFill>
            </a:rPr>
            <a:t>- رمي الجمرة </a:t>
          </a:r>
          <a:r>
            <a:rPr lang="ar-BH" sz="3200" b="1" kern="1200" dirty="0" smtClean="0">
              <a:solidFill>
                <a:schemeClr val="tx1"/>
              </a:solidFill>
            </a:rPr>
            <a:t>الكبرى</a:t>
          </a:r>
          <a:endParaRPr lang="ar-BH" sz="2600" kern="1200" dirty="0"/>
        </a:p>
      </dsp:txBody>
      <dsp:txXfrm>
        <a:off x="4932062" y="4713011"/>
        <a:ext cx="1853374" cy="1160738"/>
      </dsp:txXfrm>
    </dsp:sp>
    <dsp:sp modelId="{D9C2B6F1-98CB-4333-8962-D0FABB145A1A}">
      <dsp:nvSpPr>
        <dsp:cNvPr id="0" name=""/>
        <dsp:cNvSpPr/>
      </dsp:nvSpPr>
      <dsp:spPr>
        <a:xfrm>
          <a:off x="1779423" y="645667"/>
          <a:ext cx="5138385" cy="5138385"/>
        </a:xfrm>
        <a:custGeom>
          <a:avLst/>
          <a:gdLst/>
          <a:ahLst/>
          <a:cxnLst/>
          <a:rect l="0" t="0" r="0" b="0"/>
          <a:pathLst>
            <a:path>
              <a:moveTo>
                <a:pt x="2884419" y="5118973"/>
              </a:moveTo>
              <a:arcTo wR="2569192" hR="2569192" stAng="4977140" swAng="845720"/>
            </a:path>
          </a:pathLst>
        </a:custGeom>
        <a:noFill/>
        <a:ln w="38100" cap="flat" cmpd="sng" algn="ctr">
          <a:solidFill>
            <a:srgbClr val="92D05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4E2E6-DAF3-4626-A762-15A1DB565F63}">
      <dsp:nvSpPr>
        <dsp:cNvPr id="0" name=""/>
        <dsp:cNvSpPr/>
      </dsp:nvSpPr>
      <dsp:spPr>
        <a:xfrm>
          <a:off x="1849002" y="4650218"/>
          <a:ext cx="1978960" cy="1286324"/>
        </a:xfrm>
        <a:prstGeom prst="roundRect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200" b="1" kern="1200" dirty="0">
              <a:solidFill>
                <a:schemeClr val="tx1"/>
              </a:solidFill>
            </a:rPr>
            <a:t>4- رمي الجمرات الثلاث</a:t>
          </a:r>
        </a:p>
      </dsp:txBody>
      <dsp:txXfrm>
        <a:off x="1911795" y="4713011"/>
        <a:ext cx="1853374" cy="1160738"/>
      </dsp:txXfrm>
    </dsp:sp>
    <dsp:sp modelId="{0CB98569-5A4B-48DF-BC67-25B1284A61CA}">
      <dsp:nvSpPr>
        <dsp:cNvPr id="0" name=""/>
        <dsp:cNvSpPr/>
      </dsp:nvSpPr>
      <dsp:spPr>
        <a:xfrm>
          <a:off x="1787015" y="657002"/>
          <a:ext cx="5138385" cy="5138385"/>
        </a:xfrm>
        <a:custGeom>
          <a:avLst/>
          <a:gdLst/>
          <a:ahLst/>
          <a:cxnLst/>
          <a:rect l="0" t="0" r="0" b="0"/>
          <a:pathLst>
            <a:path>
              <a:moveTo>
                <a:pt x="265554" y="3706735"/>
              </a:moveTo>
              <a:arcTo wR="2569192" hR="2569192" stAng="9223182" swAng="1368582"/>
            </a:path>
          </a:pathLst>
        </a:custGeom>
        <a:noFill/>
        <a:ln w="38100" cap="flat" cmpd="sng" algn="ctr">
          <a:solidFill>
            <a:srgbClr val="00B05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F8C74B-B843-498F-BA6A-C23FDD13451C}">
      <dsp:nvSpPr>
        <dsp:cNvPr id="0" name=""/>
        <dsp:cNvSpPr/>
      </dsp:nvSpPr>
      <dsp:spPr>
        <a:xfrm>
          <a:off x="928743" y="1764702"/>
          <a:ext cx="1978960" cy="1286324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400" kern="1200" dirty="0"/>
            <a:t>5</a:t>
          </a:r>
          <a:r>
            <a:rPr lang="ar-BH" sz="3200" b="1" kern="1200" dirty="0">
              <a:solidFill>
                <a:schemeClr val="bg1"/>
              </a:solidFill>
            </a:rPr>
            <a:t>-طواف </a:t>
          </a:r>
          <a:r>
            <a:rPr lang="ar-BH" sz="3200" b="1" kern="1200" dirty="0" smtClean="0">
              <a:solidFill>
                <a:schemeClr val="bg1"/>
              </a:solidFill>
            </a:rPr>
            <a:t>الوداع</a:t>
          </a:r>
          <a:endParaRPr lang="ar-BH" sz="3400" kern="1200" dirty="0"/>
        </a:p>
      </dsp:txBody>
      <dsp:txXfrm>
        <a:off x="991536" y="1827495"/>
        <a:ext cx="1853374" cy="1160738"/>
      </dsp:txXfrm>
    </dsp:sp>
    <dsp:sp modelId="{FCBE976D-0F31-4965-B8AD-6B7CB36E7AC5}">
      <dsp:nvSpPr>
        <dsp:cNvPr id="0" name=""/>
        <dsp:cNvSpPr/>
      </dsp:nvSpPr>
      <dsp:spPr>
        <a:xfrm>
          <a:off x="1793575" y="639711"/>
          <a:ext cx="5138385" cy="5138385"/>
        </a:xfrm>
        <a:custGeom>
          <a:avLst/>
          <a:gdLst/>
          <a:ahLst/>
          <a:cxnLst/>
          <a:rect l="0" t="0" r="0" b="0"/>
          <a:pathLst>
            <a:path>
              <a:moveTo>
                <a:pt x="620641" y="894707"/>
              </a:moveTo>
              <a:arcTo wR="2569192" hR="2569192" stAng="13240444" swAng="1191612"/>
            </a:path>
          </a:pathLst>
        </a:custGeom>
        <a:noFill/>
        <a:ln w="38100" cap="flat" cmpd="sng" algn="ctr">
          <a:solidFill>
            <a:srgbClr val="00B0F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548BC-DF62-4113-9793-914CABF1038E}">
      <dsp:nvSpPr>
        <dsp:cNvPr id="0" name=""/>
        <dsp:cNvSpPr/>
      </dsp:nvSpPr>
      <dsp:spPr>
        <a:xfrm>
          <a:off x="1148" y="0"/>
          <a:ext cx="2985786" cy="519588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6400" kern="1200" dirty="0"/>
            <a:t>..........</a:t>
          </a:r>
        </a:p>
      </dsp:txBody>
      <dsp:txXfrm>
        <a:off x="1148" y="0"/>
        <a:ext cx="2985786" cy="1558766"/>
      </dsp:txXfrm>
    </dsp:sp>
    <dsp:sp modelId="{813BB8B1-6FD1-40DE-B14A-9ED9D821055B}">
      <dsp:nvSpPr>
        <dsp:cNvPr id="0" name=""/>
        <dsp:cNvSpPr/>
      </dsp:nvSpPr>
      <dsp:spPr>
        <a:xfrm>
          <a:off x="299727" y="1558766"/>
          <a:ext cx="2388629" cy="33773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900" kern="1200" dirty="0">
              <a:solidFill>
                <a:schemeClr val="tx1"/>
              </a:solidFill>
            </a:rPr>
            <a:t>راشد طاف طواف الإفاضة ثم ذبح هديه ورمى جمرة العقبة. </a:t>
          </a:r>
        </a:p>
      </dsp:txBody>
      <dsp:txXfrm>
        <a:off x="369688" y="1628727"/>
        <a:ext cx="2248707" cy="3237404"/>
      </dsp:txXfrm>
    </dsp:sp>
    <dsp:sp modelId="{B74631DB-B46C-4DF1-8993-BF7CFF488E42}">
      <dsp:nvSpPr>
        <dsp:cNvPr id="0" name=""/>
        <dsp:cNvSpPr/>
      </dsp:nvSpPr>
      <dsp:spPr>
        <a:xfrm>
          <a:off x="3210869" y="0"/>
          <a:ext cx="2985786" cy="519588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6400" kern="1200" dirty="0"/>
            <a:t>...........</a:t>
          </a:r>
        </a:p>
      </dsp:txBody>
      <dsp:txXfrm>
        <a:off x="3210869" y="0"/>
        <a:ext cx="2985786" cy="1558766"/>
      </dsp:txXfrm>
    </dsp:sp>
    <dsp:sp modelId="{4F97168C-F77B-4B95-AD00-440A32245F3B}">
      <dsp:nvSpPr>
        <dsp:cNvPr id="0" name=""/>
        <dsp:cNvSpPr/>
      </dsp:nvSpPr>
      <dsp:spPr>
        <a:xfrm>
          <a:off x="3509447" y="1591897"/>
          <a:ext cx="2388629" cy="3377326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900" kern="1200" dirty="0">
              <a:solidFill>
                <a:schemeClr val="tx1"/>
              </a:solidFill>
            </a:rPr>
            <a:t>فاطمة رمت جمرة العقبة وذبحت هديها.</a:t>
          </a:r>
        </a:p>
      </dsp:txBody>
      <dsp:txXfrm>
        <a:off x="3579408" y="1661858"/>
        <a:ext cx="2248707" cy="3237404"/>
      </dsp:txXfrm>
    </dsp:sp>
    <dsp:sp modelId="{26096C54-F137-4791-B732-F2CDACDE21D6}">
      <dsp:nvSpPr>
        <dsp:cNvPr id="0" name=""/>
        <dsp:cNvSpPr/>
      </dsp:nvSpPr>
      <dsp:spPr>
        <a:xfrm>
          <a:off x="6420589" y="0"/>
          <a:ext cx="2985786" cy="519588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6400" kern="1200" dirty="0"/>
            <a:t>...........</a:t>
          </a:r>
        </a:p>
      </dsp:txBody>
      <dsp:txXfrm>
        <a:off x="6420589" y="0"/>
        <a:ext cx="2985786" cy="1558766"/>
      </dsp:txXfrm>
    </dsp:sp>
    <dsp:sp modelId="{5C2A7C35-0F18-40F1-98F9-2F550D2E3C84}">
      <dsp:nvSpPr>
        <dsp:cNvPr id="0" name=""/>
        <dsp:cNvSpPr/>
      </dsp:nvSpPr>
      <dsp:spPr>
        <a:xfrm>
          <a:off x="6719168" y="1591897"/>
          <a:ext cx="2388629" cy="3377326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900" kern="1200" dirty="0"/>
            <a:t>أحمد رمى جمرة العقبة وحلق وطاف طواف الإفاضة.</a:t>
          </a:r>
        </a:p>
      </dsp:txBody>
      <dsp:txXfrm>
        <a:off x="6789129" y="1661858"/>
        <a:ext cx="2248707" cy="32374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548BC-DF62-4113-9793-914CABF1038E}">
      <dsp:nvSpPr>
        <dsp:cNvPr id="0" name=""/>
        <dsp:cNvSpPr/>
      </dsp:nvSpPr>
      <dsp:spPr>
        <a:xfrm>
          <a:off x="1148" y="0"/>
          <a:ext cx="2985786" cy="519588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800" kern="1200" dirty="0" smtClean="0"/>
            <a:t>تحلُّل أكبر</a:t>
          </a:r>
          <a:endParaRPr lang="ar-BH" sz="4800" kern="1200" dirty="0"/>
        </a:p>
      </dsp:txBody>
      <dsp:txXfrm>
        <a:off x="1148" y="0"/>
        <a:ext cx="2985786" cy="1558766"/>
      </dsp:txXfrm>
    </dsp:sp>
    <dsp:sp modelId="{813BB8B1-6FD1-40DE-B14A-9ED9D821055B}">
      <dsp:nvSpPr>
        <dsp:cNvPr id="0" name=""/>
        <dsp:cNvSpPr/>
      </dsp:nvSpPr>
      <dsp:spPr>
        <a:xfrm>
          <a:off x="299727" y="1558766"/>
          <a:ext cx="2388629" cy="33773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900" kern="1200" dirty="0">
              <a:solidFill>
                <a:schemeClr val="tx1"/>
              </a:solidFill>
            </a:rPr>
            <a:t>راشد طاف طواف الإفاضة ثم ذبح هديه ورمى جمرة العقبة. </a:t>
          </a:r>
        </a:p>
      </dsp:txBody>
      <dsp:txXfrm>
        <a:off x="369688" y="1628727"/>
        <a:ext cx="2248707" cy="3237404"/>
      </dsp:txXfrm>
    </dsp:sp>
    <dsp:sp modelId="{B74631DB-B46C-4DF1-8993-BF7CFF488E42}">
      <dsp:nvSpPr>
        <dsp:cNvPr id="0" name=""/>
        <dsp:cNvSpPr/>
      </dsp:nvSpPr>
      <dsp:spPr>
        <a:xfrm>
          <a:off x="3210869" y="0"/>
          <a:ext cx="2985786" cy="519588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800" kern="1200" dirty="0" smtClean="0"/>
            <a:t>تحلُّل أصغر</a:t>
          </a:r>
          <a:endParaRPr lang="ar-BH" sz="4800" kern="1200" dirty="0"/>
        </a:p>
      </dsp:txBody>
      <dsp:txXfrm>
        <a:off x="3210869" y="0"/>
        <a:ext cx="2985786" cy="1558766"/>
      </dsp:txXfrm>
    </dsp:sp>
    <dsp:sp modelId="{4F97168C-F77B-4B95-AD00-440A32245F3B}">
      <dsp:nvSpPr>
        <dsp:cNvPr id="0" name=""/>
        <dsp:cNvSpPr/>
      </dsp:nvSpPr>
      <dsp:spPr>
        <a:xfrm>
          <a:off x="3509447" y="1591897"/>
          <a:ext cx="2388629" cy="3377326"/>
        </a:xfrm>
        <a:prstGeom prst="roundRect">
          <a:avLst>
            <a:gd name="adj" fmla="val 1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900" kern="1200" dirty="0">
              <a:solidFill>
                <a:schemeClr val="tx1"/>
              </a:solidFill>
            </a:rPr>
            <a:t>فاطمة رمت جمرة العقبة وذبحت هديها.</a:t>
          </a:r>
        </a:p>
      </dsp:txBody>
      <dsp:txXfrm>
        <a:off x="3579408" y="1661858"/>
        <a:ext cx="2248707" cy="3237404"/>
      </dsp:txXfrm>
    </dsp:sp>
    <dsp:sp modelId="{26096C54-F137-4791-B732-F2CDACDE21D6}">
      <dsp:nvSpPr>
        <dsp:cNvPr id="0" name=""/>
        <dsp:cNvSpPr/>
      </dsp:nvSpPr>
      <dsp:spPr>
        <a:xfrm>
          <a:off x="6420589" y="0"/>
          <a:ext cx="2985786" cy="519588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4800" kern="1200" dirty="0" smtClean="0"/>
            <a:t>تحلُّل أكبر</a:t>
          </a:r>
          <a:endParaRPr lang="ar-BH" sz="4800" kern="1200" dirty="0"/>
        </a:p>
      </dsp:txBody>
      <dsp:txXfrm>
        <a:off x="6420589" y="0"/>
        <a:ext cx="2985786" cy="1558766"/>
      </dsp:txXfrm>
    </dsp:sp>
    <dsp:sp modelId="{5C2A7C35-0F18-40F1-98F9-2F550D2E3C84}">
      <dsp:nvSpPr>
        <dsp:cNvPr id="0" name=""/>
        <dsp:cNvSpPr/>
      </dsp:nvSpPr>
      <dsp:spPr>
        <a:xfrm>
          <a:off x="6719168" y="1591897"/>
          <a:ext cx="2388629" cy="3377326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74295" rIns="99060" bIns="74295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900" kern="1200" dirty="0"/>
            <a:t>أحمد رمى جمرة العقبة وحلق وطاف طواف الإفاضة.</a:t>
          </a:r>
        </a:p>
      </dsp:txBody>
      <dsp:txXfrm>
        <a:off x="6789129" y="1661858"/>
        <a:ext cx="2248707" cy="3237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4523040B-7D7C-4A5A-922D-C047EEF4061C}" type="datetimeFigureOut">
              <a:rPr lang="ar-BH" smtClean="0"/>
              <a:t>04/08/1441</a:t>
            </a:fld>
            <a:endParaRPr lang="ar-B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B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B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E0DC9AE-666E-4751-B73F-464D34DF6441}" type="slidenum">
              <a:rPr lang="ar-BH" smtClean="0"/>
              <a:t>‹#›</a:t>
            </a:fld>
            <a:endParaRPr lang="ar-BH"/>
          </a:p>
        </p:txBody>
      </p:sp>
    </p:spTree>
    <p:extLst>
      <p:ext uri="{BB962C8B-B14F-4D97-AF65-F5344CB8AC3E}">
        <p14:creationId xmlns:p14="http://schemas.microsoft.com/office/powerpoint/2010/main" val="323854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BH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6AFF7-F861-4406-A952-055373A8E9C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6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B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6AFF7-F861-4406-A952-055373A8E9C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19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B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6AFF7-F861-4406-A952-055373A8E9C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8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B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6AFF7-F861-4406-A952-055373A8E9C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8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B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6AFF7-F861-4406-A952-055373A8E9C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8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06E5170-3643-49E4-B334-9CCABBC62386}"/>
              </a:ext>
            </a:extLst>
          </p:cNvPr>
          <p:cNvSpPr/>
          <p:nvPr/>
        </p:nvSpPr>
        <p:spPr>
          <a:xfrm>
            <a:off x="2886323" y="2186610"/>
            <a:ext cx="6241774" cy="3196424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hg</a:t>
            </a:r>
            <a:endParaRPr lang="ar-B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10B0F2-586A-4B11-8AB3-63D07D7CBB5C}"/>
              </a:ext>
            </a:extLst>
          </p:cNvPr>
          <p:cNvSpPr/>
          <p:nvPr/>
        </p:nvSpPr>
        <p:spPr>
          <a:xfrm>
            <a:off x="3709245" y="1066163"/>
            <a:ext cx="4256293" cy="530914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BH" sz="13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الحَجّ </a:t>
            </a:r>
            <a:r>
              <a:rPr lang="ar-BH" sz="7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(2)</a:t>
            </a:r>
            <a:endParaRPr lang="ar-BH" sz="138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BH" sz="44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التربية الإسلامية</a:t>
            </a:r>
            <a:endParaRPr lang="ar-BH" sz="3600" dirty="0" smtClean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ar-BH" sz="4400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الصف </a:t>
            </a:r>
            <a:r>
              <a:rPr lang="ar-BH" sz="440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الثالث الإعدادي</a:t>
            </a:r>
            <a:endParaRPr lang="en-US" sz="4400" b="0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249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9C8126CF-6048-463C-B210-FA25D5A191ED}"/>
              </a:ext>
            </a:extLst>
          </p:cNvPr>
          <p:cNvSpPr txBox="1"/>
          <p:nvPr/>
        </p:nvSpPr>
        <p:spPr>
          <a:xfrm>
            <a:off x="9791698" y="58192"/>
            <a:ext cx="2399833" cy="769441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 eaLnBrk="0" hangingPunct="0">
              <a:defRPr/>
            </a:pPr>
            <a:r>
              <a:rPr lang="ar-BH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اختبر نفسك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6CD63FAB-6F6F-4170-B2D7-E32E5CD83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2230640"/>
              </p:ext>
            </p:extLst>
          </p:nvPr>
        </p:nvGraphicFramePr>
        <p:xfrm>
          <a:off x="200025" y="990599"/>
          <a:ext cx="9407525" cy="5195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724A486F-7207-4232-ABEB-B99E8405EE19}"/>
              </a:ext>
            </a:extLst>
          </p:cNvPr>
          <p:cNvSpPr/>
          <p:nvPr/>
        </p:nvSpPr>
        <p:spPr>
          <a:xfrm>
            <a:off x="9791699" y="990600"/>
            <a:ext cx="2239192" cy="4874624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3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عزيزي الطالب اختر إحدى الإجابتين:</a:t>
            </a:r>
          </a:p>
          <a:p>
            <a:pPr algn="r" rtl="1"/>
            <a:r>
              <a:rPr lang="ar-BH" sz="3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(تحلل أكبر،     تحلل أصغر</a:t>
            </a:r>
            <a:r>
              <a:rPr lang="ar-BH" sz="3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وضعها في المكان المناسب.</a:t>
            </a:r>
            <a:endParaRPr lang="ar-BH" sz="3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4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9C8126CF-6048-463C-B210-FA25D5A191ED}"/>
              </a:ext>
            </a:extLst>
          </p:cNvPr>
          <p:cNvSpPr txBox="1"/>
          <p:nvPr/>
        </p:nvSpPr>
        <p:spPr>
          <a:xfrm>
            <a:off x="9791698" y="58192"/>
            <a:ext cx="2399833" cy="769441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 eaLnBrk="0" hangingPunct="0">
              <a:defRPr/>
            </a:pPr>
            <a:r>
              <a:rPr lang="ar-BH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اختبر نفسك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6CD63FAB-6F6F-4170-B2D7-E32E5CD83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0499949"/>
              </p:ext>
            </p:extLst>
          </p:nvPr>
        </p:nvGraphicFramePr>
        <p:xfrm>
          <a:off x="200025" y="990599"/>
          <a:ext cx="9407525" cy="5195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724A486F-7207-4232-ABEB-B99E8405EE19}"/>
              </a:ext>
            </a:extLst>
          </p:cNvPr>
          <p:cNvSpPr/>
          <p:nvPr/>
        </p:nvSpPr>
        <p:spPr>
          <a:xfrm>
            <a:off x="9791699" y="990600"/>
            <a:ext cx="2239192" cy="4874624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ar-BH" sz="3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عزيزي الطالب اختر إحدى الإجابتين:</a:t>
            </a:r>
          </a:p>
          <a:p>
            <a:pPr algn="r" rtl="1"/>
            <a:r>
              <a:rPr lang="ar-BH" sz="3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(تحلل أكبر،     تحلل أصغر</a:t>
            </a:r>
            <a:r>
              <a:rPr lang="ar-BH" sz="3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) وضعها في المكان المناسب.</a:t>
            </a:r>
            <a:endParaRPr lang="ar-BH" sz="3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96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BFD22E7-62E3-4F36-971A-98B495D16A92}"/>
              </a:ext>
            </a:extLst>
          </p:cNvPr>
          <p:cNvSpPr/>
          <p:nvPr/>
        </p:nvSpPr>
        <p:spPr>
          <a:xfrm>
            <a:off x="3559791" y="73335"/>
            <a:ext cx="83006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36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حكم من ترك عملا من أعمال الحج أو ارتكب محظورا:</a:t>
            </a:r>
            <a:endParaRPr lang="en-US" sz="36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A0FCA133-C9A1-4DA5-8178-1AE7263F8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238979"/>
              </p:ext>
            </p:extLst>
          </p:nvPr>
        </p:nvGraphicFramePr>
        <p:xfrm>
          <a:off x="11360" y="857248"/>
          <a:ext cx="12063411" cy="545782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35124">
                  <a:extLst>
                    <a:ext uri="{9D8B030D-6E8A-4147-A177-3AD203B41FA5}">
                      <a16:colId xmlns:a16="http://schemas.microsoft.com/office/drawing/2014/main" xmlns="" val="2872096268"/>
                    </a:ext>
                  </a:extLst>
                </a:gridCol>
                <a:gridCol w="6028287">
                  <a:extLst>
                    <a:ext uri="{9D8B030D-6E8A-4147-A177-3AD203B41FA5}">
                      <a16:colId xmlns:a16="http://schemas.microsoft.com/office/drawing/2014/main" xmlns="" val="3520271368"/>
                    </a:ext>
                  </a:extLst>
                </a:gridCol>
              </a:tblGrid>
              <a:tr h="687281">
                <a:tc>
                  <a:txBody>
                    <a:bodyPr/>
                    <a:lstStyle/>
                    <a:p>
                      <a:pPr algn="ctr" rtl="1"/>
                      <a:r>
                        <a:rPr lang="ar-BH" sz="3200" dirty="0">
                          <a:solidFill>
                            <a:srgbClr val="FFFF00"/>
                          </a:solidFill>
                        </a:rPr>
                        <a:t>العمل المتروك أو المحظور المرتكب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dirty="0">
                          <a:solidFill>
                            <a:srgbClr val="FFFF00"/>
                          </a:solidFill>
                        </a:rPr>
                        <a:t>حكمه 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510364259"/>
                  </a:ext>
                </a:extLst>
              </a:tr>
              <a:tr h="525569"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436697317"/>
                  </a:ext>
                </a:extLst>
              </a:tr>
              <a:tr h="929852"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68365833"/>
                  </a:ext>
                </a:extLst>
              </a:tr>
              <a:tr h="929852"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544424839"/>
                  </a:ext>
                </a:extLst>
              </a:tr>
              <a:tr h="929852"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413821778"/>
                  </a:ext>
                </a:extLst>
              </a:tr>
              <a:tr h="525569"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764586563"/>
                  </a:ext>
                </a:extLst>
              </a:tr>
              <a:tr h="929852"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BH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03847977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A6FC80B-249A-48DA-BE19-1AC554F41775}"/>
              </a:ext>
            </a:extLst>
          </p:cNvPr>
          <p:cNvSpPr/>
          <p:nvPr/>
        </p:nvSpPr>
        <p:spPr>
          <a:xfrm>
            <a:off x="6096000" y="1581150"/>
            <a:ext cx="5764461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400" b="1" dirty="0"/>
              <a:t>إذا لم يدرك الحاج الوقوف بعرفة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1ED519-F056-4F40-8173-062B6439DFB1}"/>
              </a:ext>
            </a:extLst>
          </p:cNvPr>
          <p:cNvSpPr/>
          <p:nvPr/>
        </p:nvSpPr>
        <p:spPr>
          <a:xfrm>
            <a:off x="5953126" y="2090208"/>
            <a:ext cx="5764461" cy="809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400" b="1" dirty="0"/>
              <a:t>من ترك ركنا من أركان الحج غير الوقوف بعرفة، كالإحرام وطواف الإفاضة والسعي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D438FC2-3212-46B1-8347-B206C3F67511}"/>
              </a:ext>
            </a:extLst>
          </p:cNvPr>
          <p:cNvSpPr/>
          <p:nvPr/>
        </p:nvSpPr>
        <p:spPr>
          <a:xfrm>
            <a:off x="74188" y="1525321"/>
            <a:ext cx="5989392" cy="6421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000" b="1" dirty="0">
                <a:solidFill>
                  <a:schemeClr val="accent5">
                    <a:lumMod val="50000"/>
                  </a:schemeClr>
                </a:solidFill>
              </a:rPr>
              <a:t>لا حج له، ولكن يأتي بأعمال العمرة ويذبح شاة ويقضي الحج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F66DA3F-293F-42F7-8714-3EDF2D3EB284}"/>
              </a:ext>
            </a:extLst>
          </p:cNvPr>
          <p:cNvSpPr/>
          <p:nvPr/>
        </p:nvSpPr>
        <p:spPr>
          <a:xfrm>
            <a:off x="219074" y="2038350"/>
            <a:ext cx="5669211" cy="861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solidFill>
                  <a:schemeClr val="accent5">
                    <a:lumMod val="50000"/>
                  </a:schemeClr>
                </a:solidFill>
              </a:rPr>
              <a:t>لم يحل من إحرامه حتى يأتي به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0DE838B-A4AE-4F85-942F-B5E3EBD9DA43}"/>
              </a:ext>
            </a:extLst>
          </p:cNvPr>
          <p:cNvSpPr/>
          <p:nvPr/>
        </p:nvSpPr>
        <p:spPr>
          <a:xfrm>
            <a:off x="5974557" y="3095627"/>
            <a:ext cx="5669211" cy="809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400" b="1" dirty="0"/>
              <a:t>من ترك واجبا من واجبات الحج كالإحرام من الميقات ورمي الجمرات والمبيت </a:t>
            </a:r>
            <a:r>
              <a:rPr lang="ar-BH" sz="2400" b="1" dirty="0" err="1"/>
              <a:t>بمنى</a:t>
            </a:r>
            <a:r>
              <a:rPr lang="ar-BH" sz="2400" b="1" dirty="0"/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C39CB5D-5ABB-48CD-99A4-A9D2F7D2A774}"/>
              </a:ext>
            </a:extLst>
          </p:cNvPr>
          <p:cNvSpPr/>
          <p:nvPr/>
        </p:nvSpPr>
        <p:spPr>
          <a:xfrm>
            <a:off x="128589" y="3037415"/>
            <a:ext cx="5759695" cy="867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solidFill>
                  <a:schemeClr val="accent5">
                    <a:lumMod val="50000"/>
                  </a:schemeClr>
                </a:solidFill>
              </a:rPr>
              <a:t>صح حجه، وعليه أن يذبح شاة لفقراء الحرم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46C8AE0-41FF-42CA-85EE-ECF002D849EC}"/>
              </a:ext>
            </a:extLst>
          </p:cNvPr>
          <p:cNvSpPr/>
          <p:nvPr/>
        </p:nvSpPr>
        <p:spPr>
          <a:xfrm>
            <a:off x="6000752" y="4010026"/>
            <a:ext cx="5669211" cy="809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400" b="1" dirty="0"/>
              <a:t>من ترفَّه في الحج بترك ملابس الإحرام أو حلق شعره أو قصره، أو استعمل الطيب أو الدهان، أو قلَّم أظافره.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3433146-6CEF-4591-892D-57D6E932D518}"/>
              </a:ext>
            </a:extLst>
          </p:cNvPr>
          <p:cNvSpPr/>
          <p:nvPr/>
        </p:nvSpPr>
        <p:spPr>
          <a:xfrm>
            <a:off x="11361" y="4010027"/>
            <a:ext cx="5876924" cy="857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solidFill>
                  <a:schemeClr val="accent5">
                    <a:lumMod val="50000"/>
                  </a:schemeClr>
                </a:solidFill>
              </a:rPr>
              <a:t>عليه ذبح شاة أو صيام ثلاثة أيام أو التصدق على ستة مساكين، لكل مسكين صاع من الطعام.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E4A9237-FA31-4A5A-9493-097E8AFC5550}"/>
              </a:ext>
            </a:extLst>
          </p:cNvPr>
          <p:cNvSpPr/>
          <p:nvPr/>
        </p:nvSpPr>
        <p:spPr>
          <a:xfrm>
            <a:off x="128589" y="4872039"/>
            <a:ext cx="5721601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400" b="1" dirty="0">
                <a:solidFill>
                  <a:schemeClr val="accent5">
                    <a:lumMod val="50000"/>
                  </a:schemeClr>
                </a:solidFill>
              </a:rPr>
              <a:t>تحلّل من إحرامه، وذبح شاة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8A34F99-BE4D-4CA1-BB71-5CB99053D236}"/>
              </a:ext>
            </a:extLst>
          </p:cNvPr>
          <p:cNvSpPr/>
          <p:nvPr/>
        </p:nvSpPr>
        <p:spPr>
          <a:xfrm>
            <a:off x="6000752" y="4905375"/>
            <a:ext cx="5669211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400" b="1" dirty="0"/>
              <a:t>من مُنع من الوصول إلى الحج بعد أن أحرم به.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8C01B39-3015-475B-8BAB-C819263201D6}"/>
              </a:ext>
            </a:extLst>
          </p:cNvPr>
          <p:cNvSpPr/>
          <p:nvPr/>
        </p:nvSpPr>
        <p:spPr>
          <a:xfrm>
            <a:off x="60452" y="5461396"/>
            <a:ext cx="5865015" cy="8977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r" rtl="1"/>
            <a:r>
              <a:rPr lang="ar-BH" sz="2400" b="1" dirty="0">
                <a:solidFill>
                  <a:schemeClr val="accent5">
                    <a:lumMod val="50000"/>
                  </a:schemeClr>
                </a:solidFill>
              </a:rPr>
              <a:t>وجب عليه أن يذبح حيوانا مماثلا لها في الحجم والصورة، ويتصدق به على مساكين الحرم، وإن لم يجد تصدق بثمنه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470604C-C683-40CD-B49B-D5DFA7197AE6}"/>
              </a:ext>
            </a:extLst>
          </p:cNvPr>
          <p:cNvSpPr/>
          <p:nvPr/>
        </p:nvSpPr>
        <p:spPr>
          <a:xfrm>
            <a:off x="5974558" y="5417346"/>
            <a:ext cx="5790656" cy="888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ar-BH" sz="2400" b="1" dirty="0"/>
              <a:t>من تعرض للحيوانات البرية والوحشية حتى صِيدت </a:t>
            </a:r>
          </a:p>
        </p:txBody>
      </p:sp>
    </p:spTree>
    <p:extLst>
      <p:ext uri="{BB962C8B-B14F-4D97-AF65-F5344CB8AC3E}">
        <p14:creationId xmlns:p14="http://schemas.microsoft.com/office/powerpoint/2010/main" val="48280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8600" y="982063"/>
            <a:ext cx="11277600" cy="5297062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اكتب الحكم المناسب </a:t>
            </a:r>
            <a:r>
              <a:rPr lang="ar-BH" sz="2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لكل </a:t>
            </a:r>
            <a:r>
              <a:rPr lang="ar-BH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حالة من الحالات التالية:</a:t>
            </a:r>
          </a:p>
          <a:p>
            <a:pPr algn="ctr"/>
            <a:endParaRPr lang="ar-BH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r" rtl="1"/>
            <a:r>
              <a:rPr lang="ar-B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1</a:t>
            </a:r>
            <a:r>
              <a:rPr lang="ar-B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- محمد أحرم بعد أن وصل إلى مكة تاركاً الإحرام من الميقات. </a:t>
            </a:r>
            <a:r>
              <a:rPr lang="ar-BH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(...............................................................................).</a:t>
            </a:r>
          </a:p>
          <a:p>
            <a:pPr algn="r" rtl="1"/>
            <a:endParaRPr lang="ar-BH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r" rtl="1"/>
            <a:r>
              <a:rPr lang="ar-B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2- وصل إبراهيم إلى مكة بعد غروب شمس اليوم التاسع من ذي الحجة فانطلق إلى مزدلفة ليبيت بها. </a:t>
            </a:r>
          </a:p>
          <a:p>
            <a:pPr algn="r" rtl="1"/>
            <a:r>
              <a:rPr lang="ar-BH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 .............................................................................).</a:t>
            </a:r>
          </a:p>
          <a:p>
            <a:pPr algn="r" rtl="1"/>
            <a:endParaRPr lang="ar-BH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r" rtl="1"/>
            <a:r>
              <a:rPr lang="ar-B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3- أحمد قلم أظافره في مزدلفة استعدادا للعيد. </a:t>
            </a:r>
          </a:p>
          <a:p>
            <a:pPr algn="r" rtl="1"/>
            <a:r>
              <a:rPr lang="ar-BH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(..........................................................).</a:t>
            </a:r>
          </a:p>
          <a:p>
            <a:pPr algn="r" rtl="1"/>
            <a:endParaRPr lang="ar-BH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r" rtl="1"/>
            <a:r>
              <a:rPr lang="ar-B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4- مُنع وليد من حج 1440 بسبب عدم حصوله على تصريح الحج</a:t>
            </a:r>
            <a:r>
              <a:rPr lang="ar-BH" sz="2400" b="1" dirty="0">
                <a:solidFill>
                  <a:schemeClr val="tx1"/>
                </a:solidFill>
                <a:latin typeface="Arial" pitchFamily="34" charset="0"/>
              </a:rPr>
              <a:t>.</a:t>
            </a:r>
          </a:p>
          <a:p>
            <a:pPr algn="r" rtl="1"/>
            <a:r>
              <a:rPr lang="ar-BH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(..................................).</a:t>
            </a:r>
            <a:endParaRPr lang="ar-BH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1">
            <a:extLst>
              <a:ext uri="{FF2B5EF4-FFF2-40B4-BE49-F238E27FC236}">
                <a16:creationId xmlns:a16="http://schemas.microsoft.com/office/drawing/2014/main" xmlns="" id="{B11395F1-13B1-4936-BEA1-75BAA8CD0A48}"/>
              </a:ext>
            </a:extLst>
          </p:cNvPr>
          <p:cNvSpPr txBox="1"/>
          <p:nvPr/>
        </p:nvSpPr>
        <p:spPr>
          <a:xfrm>
            <a:off x="9650839" y="0"/>
            <a:ext cx="2315267" cy="769441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 eaLnBrk="0" hangingPunct="0">
              <a:defRPr/>
            </a:pPr>
            <a:r>
              <a:rPr lang="ar-BH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اختبر نفسك</a:t>
            </a:r>
          </a:p>
        </p:txBody>
      </p:sp>
    </p:spTree>
    <p:extLst>
      <p:ext uri="{BB962C8B-B14F-4D97-AF65-F5344CB8AC3E}">
        <p14:creationId xmlns:p14="http://schemas.microsoft.com/office/powerpoint/2010/main" val="257089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66700" y="972538"/>
            <a:ext cx="11391900" cy="5297062"/>
          </a:xfrm>
          <a:prstGeom prst="rect">
            <a:avLst/>
          </a:prstGeom>
          <a:noFill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BH" sz="28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اكتب الحكم المناسب بعد كل حالة من الحالات التالية:</a:t>
            </a:r>
          </a:p>
          <a:p>
            <a:pPr algn="ctr"/>
            <a:endParaRPr lang="ar-BH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r" rtl="1"/>
            <a:r>
              <a:rPr lang="ar-BH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1</a:t>
            </a:r>
            <a:r>
              <a:rPr lang="ar-B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- محمد أحرم بعد أن وصل إلى مكة تاركًا الإحرام من الميقات.</a:t>
            </a:r>
          </a:p>
          <a:p>
            <a:pPr algn="r" rtl="1"/>
            <a:r>
              <a:rPr lang="ar-B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 </a:t>
            </a:r>
            <a:r>
              <a:rPr lang="ar-BH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(صح حجّه، وعليه أن يذبح شاة لفقراء الحرم).</a:t>
            </a:r>
          </a:p>
          <a:p>
            <a:pPr algn="r" rtl="1"/>
            <a:endParaRPr lang="ar-BH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r" rtl="1"/>
            <a:r>
              <a:rPr lang="ar-B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2- وصل إبراهيم إلى مكة بعد غروب شمس اليوم التاسع من ذي الحجّة فانطلق إلى مزدلفة ليبيت بها. </a:t>
            </a:r>
          </a:p>
          <a:p>
            <a:pPr algn="r" rtl="1"/>
            <a:r>
              <a:rPr lang="ar-BH" sz="2400" b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(لا </a:t>
            </a:r>
            <a:r>
              <a:rPr lang="ar-BH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حج له، لكن يأتي بأعمال العمرة، ويذبح شاة، ويقضي الحج).</a:t>
            </a:r>
          </a:p>
          <a:p>
            <a:pPr algn="r" rtl="1"/>
            <a:endParaRPr lang="ar-BH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r" rtl="1"/>
            <a:r>
              <a:rPr lang="ar-B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3- أحمد قلم أظافره في مزدلفة استعدادا للعيد. </a:t>
            </a:r>
          </a:p>
          <a:p>
            <a:pPr algn="r" rtl="1"/>
            <a:r>
              <a:rPr lang="ar-BH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(عليه ذبح شاة، أو صيام ثلاثة أيام أو التصدق على ستة مساكين، لكل مسكين صاع من طعام). </a:t>
            </a:r>
          </a:p>
          <a:p>
            <a:pPr algn="r" rtl="1"/>
            <a:endParaRPr lang="ar-BH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  <a:p>
            <a:pPr algn="r" rtl="1"/>
            <a:r>
              <a:rPr lang="ar-BH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4- مُنع وليد من حجّ 1440هـ بسبب عدم حصوله على تصريح الحجّ وذلك بعد أن أحرم به</a:t>
            </a:r>
            <a:r>
              <a:rPr lang="ar-BH" sz="2400" b="1" dirty="0">
                <a:solidFill>
                  <a:schemeClr val="tx1"/>
                </a:solidFill>
                <a:latin typeface="Arial" pitchFamily="34" charset="0"/>
              </a:rPr>
              <a:t>.       </a:t>
            </a:r>
          </a:p>
          <a:p>
            <a:pPr algn="r" rtl="1"/>
            <a:r>
              <a:rPr lang="ar-BH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(يتحلل من إحرامه ويذبح شاة).</a:t>
            </a:r>
            <a:endParaRPr lang="ar-BH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ربع نص 1">
            <a:extLst>
              <a:ext uri="{FF2B5EF4-FFF2-40B4-BE49-F238E27FC236}">
                <a16:creationId xmlns:a16="http://schemas.microsoft.com/office/drawing/2014/main" xmlns="" id="{B11395F1-13B1-4936-BEA1-75BAA8CD0A48}"/>
              </a:ext>
            </a:extLst>
          </p:cNvPr>
          <p:cNvSpPr txBox="1"/>
          <p:nvPr/>
        </p:nvSpPr>
        <p:spPr>
          <a:xfrm>
            <a:off x="9093201" y="0"/>
            <a:ext cx="2872906" cy="769441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 eaLnBrk="0" hangingPunct="0">
              <a:defRPr/>
            </a:pPr>
            <a:r>
              <a:rPr lang="ar-BH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صوِّب إجاباتك</a:t>
            </a:r>
          </a:p>
        </p:txBody>
      </p:sp>
    </p:spTree>
    <p:extLst>
      <p:ext uri="{BB962C8B-B14F-4D97-AF65-F5344CB8AC3E}">
        <p14:creationId xmlns:p14="http://schemas.microsoft.com/office/powerpoint/2010/main" val="381620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D261B75-043A-4807-A94D-CF5968B090ED}"/>
              </a:ext>
            </a:extLst>
          </p:cNvPr>
          <p:cNvSpPr/>
          <p:nvPr/>
        </p:nvSpPr>
        <p:spPr>
          <a:xfrm>
            <a:off x="3498180" y="2967335"/>
            <a:ext cx="5195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وفقكم الله وسدّد خطاكم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973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6630299" y="762024"/>
            <a:ext cx="3722425" cy="792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ar-BH" sz="5400" b="1" kern="0" dirty="0">
                <a:solidFill>
                  <a:srgbClr val="FF0000"/>
                </a:solidFill>
              </a:rPr>
              <a:t> </a:t>
            </a:r>
            <a:r>
              <a:rPr lang="ar-BH" sz="3600" b="1" kern="0" dirty="0">
                <a:solidFill>
                  <a:srgbClr val="FF0000"/>
                </a:solidFill>
              </a:rPr>
              <a:t> </a:t>
            </a:r>
            <a:r>
              <a:rPr lang="ar-BH" sz="3600" b="1" kern="0" dirty="0" smtClean="0">
                <a:solidFill>
                  <a:srgbClr val="FF0000"/>
                </a:solidFill>
              </a:rPr>
              <a:t>تأمّل الصّور الآتية:</a:t>
            </a:r>
            <a:endParaRPr lang="en-US" sz="5400" b="1" kern="0" dirty="0">
              <a:solidFill>
                <a:srgbClr val="FF0000"/>
              </a:solidFill>
            </a:endParaRPr>
          </a:p>
        </p:txBody>
      </p:sp>
      <p:pic>
        <p:nvPicPr>
          <p:cNvPr id="1026" name="Picture 2" descr="Page Background">
            <a:extLst>
              <a:ext uri="{FF2B5EF4-FFF2-40B4-BE49-F238E27FC236}">
                <a16:creationId xmlns:a16="http://schemas.microsoft.com/office/drawing/2014/main" xmlns="" id="{E0F5AFEE-4A83-4F34-A968-DFBE81E4A0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45" t="18262" r="41602" b="62920"/>
          <a:stretch/>
        </p:blipFill>
        <p:spPr bwMode="auto">
          <a:xfrm>
            <a:off x="6287540" y="2593334"/>
            <a:ext cx="5208997" cy="32569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ge Background">
            <a:extLst>
              <a:ext uri="{FF2B5EF4-FFF2-40B4-BE49-F238E27FC236}">
                <a16:creationId xmlns:a16="http://schemas.microsoft.com/office/drawing/2014/main" xmlns="" id="{28348170-841A-456B-8C03-524FA9D51B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1" t="27715" r="55732" b="58053"/>
          <a:stretch/>
        </p:blipFill>
        <p:spPr bwMode="auto">
          <a:xfrm>
            <a:off x="518491" y="84982"/>
            <a:ext cx="5242227" cy="29384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ge Background">
            <a:extLst>
              <a:ext uri="{FF2B5EF4-FFF2-40B4-BE49-F238E27FC236}">
                <a16:creationId xmlns:a16="http://schemas.microsoft.com/office/drawing/2014/main" xmlns="" id="{87480621-A6A5-468F-9E32-395B722AD0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6" t="50730" r="61815" b="30487"/>
          <a:stretch/>
        </p:blipFill>
        <p:spPr bwMode="auto">
          <a:xfrm>
            <a:off x="518492" y="3130599"/>
            <a:ext cx="5242228" cy="32569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B8F95941-9629-4018-B714-66F862E0D7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724" y="293298"/>
            <a:ext cx="1646183" cy="126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56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732314" y="1231791"/>
            <a:ext cx="8382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123133" y="511315"/>
            <a:ext cx="2623120" cy="126188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BH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مقدمة</a:t>
            </a:r>
            <a:r>
              <a:rPr lang="ar-BH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 </a:t>
            </a:r>
            <a:r>
              <a:rPr lang="ar-BH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5745478" y="123795"/>
            <a:ext cx="3739446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ar-BH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endParaRPr lang="ar-BH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AB05271-5BA4-4720-802C-A4BCF03CD49A}"/>
              </a:ext>
            </a:extLst>
          </p:cNvPr>
          <p:cNvSpPr txBox="1"/>
          <p:nvPr/>
        </p:nvSpPr>
        <p:spPr>
          <a:xfrm>
            <a:off x="3147533" y="2573588"/>
            <a:ext cx="8178579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عزيزي الطالب ..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endParaRPr lang="ar-BH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درست في الحج (1) آداب الحج </a:t>
            </a:r>
            <a:r>
              <a:rPr lang="ar-BH" sz="36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ومحظوراته</a:t>
            </a:r>
            <a:r>
              <a:rPr lang="ar-BH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وأنواعه، وبعض أعماله، واليوم سنتطرق بشيء من التفصيل لأعمال الحج، ونقف على أحكام من ترك شيئا من أعمال الحج أو ارتكب أحد المحظورات.</a:t>
            </a:r>
          </a:p>
        </p:txBody>
      </p:sp>
      <p:pic>
        <p:nvPicPr>
          <p:cNvPr id="6" name="Picture 4" descr="Page Background">
            <a:extLst>
              <a:ext uri="{FF2B5EF4-FFF2-40B4-BE49-F238E27FC236}">
                <a16:creationId xmlns:a16="http://schemas.microsoft.com/office/drawing/2014/main" xmlns="" id="{71A4C12B-B8B6-473A-9790-E23E1EBE71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3" t="17843" r="51556" b="66844"/>
          <a:stretch/>
        </p:blipFill>
        <p:spPr bwMode="auto">
          <a:xfrm>
            <a:off x="315230" y="88151"/>
            <a:ext cx="4504963" cy="334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91812" y="851966"/>
            <a:ext cx="10363199" cy="7921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ar-BH" sz="4400" b="1" kern="0" dirty="0">
                <a:solidFill>
                  <a:srgbClr val="FF0000"/>
                </a:solidFill>
              </a:rPr>
              <a:t> عزيزي الطالب.. </a:t>
            </a:r>
            <a:r>
              <a:rPr lang="ar-BH" sz="4800" b="1" kern="0" dirty="0">
                <a:solidFill>
                  <a:srgbClr val="FF0000"/>
                </a:solidFill>
              </a:rPr>
              <a:t>تكون في نهاية الدرس قادرا على:</a:t>
            </a:r>
            <a:endParaRPr lang="en-US" sz="4800" b="1" kern="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5448" y="2216729"/>
            <a:ext cx="10575925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 rtl="1">
              <a:buFont typeface="Wingdings" pitchFamily="2" charset="2"/>
              <a:buChar char="ü"/>
            </a:pPr>
            <a:r>
              <a:rPr lang="ar-BH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بيان </a:t>
            </a:r>
            <a:r>
              <a:rPr lang="ar-BH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أحكام الوقوف بعرفة والمبيت بمزدلفة ومنى</a:t>
            </a:r>
            <a:r>
              <a:rPr lang="ar-BH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 rtl="1">
              <a:buFont typeface="Wingdings" pitchFamily="2" charset="2"/>
              <a:buChar char="ü"/>
            </a:pPr>
            <a:endParaRPr lang="ar-BH" sz="40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BH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المقارنة </a:t>
            </a:r>
            <a:r>
              <a:rPr lang="ar-BH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بين التحلل الأصغر والتحلل الأكبر</a:t>
            </a:r>
            <a:r>
              <a:rPr lang="ar-BH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 rtl="1">
              <a:buFont typeface="Wingdings" pitchFamily="2" charset="2"/>
              <a:buChar char="ü"/>
            </a:pPr>
            <a:endParaRPr lang="ar-BH" sz="400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 rtl="1">
              <a:buFont typeface="Wingdings" pitchFamily="2" charset="2"/>
              <a:buChar char="ü"/>
            </a:pPr>
            <a:r>
              <a:rPr lang="ar-BH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بيان </a:t>
            </a:r>
            <a:r>
              <a:rPr lang="ar-BH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حكم من ترك عملا من أعمال الحج أو ارتكب محظورا.</a:t>
            </a:r>
          </a:p>
          <a:p>
            <a:pPr algn="just" rtl="1"/>
            <a:r>
              <a:rPr lang="ar-BH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130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8D65474-9BD5-4FA2-B665-96551C60C295}"/>
              </a:ext>
            </a:extLst>
          </p:cNvPr>
          <p:cNvSpPr/>
          <p:nvPr/>
        </p:nvSpPr>
        <p:spPr>
          <a:xfrm>
            <a:off x="9275138" y="770035"/>
            <a:ext cx="2217014" cy="955062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>
                <a:solidFill>
                  <a:schemeClr val="bg1"/>
                </a:solidFill>
              </a:rPr>
              <a:t>اليوم الثامن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xmlns="" id="{A9444CC6-51BA-4F29-AD02-F7CF25E49B56}"/>
              </a:ext>
            </a:extLst>
          </p:cNvPr>
          <p:cNvSpPr/>
          <p:nvPr/>
        </p:nvSpPr>
        <p:spPr>
          <a:xfrm>
            <a:off x="3311283" y="770035"/>
            <a:ext cx="2263336" cy="909581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>
                <a:solidFill>
                  <a:schemeClr val="bg1"/>
                </a:solidFill>
              </a:rPr>
              <a:t>اليوم العاشر 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xmlns="" id="{65231879-821E-4EE2-B010-2715EAC77782}"/>
              </a:ext>
            </a:extLst>
          </p:cNvPr>
          <p:cNvSpPr/>
          <p:nvPr/>
        </p:nvSpPr>
        <p:spPr>
          <a:xfrm>
            <a:off x="6163248" y="726985"/>
            <a:ext cx="2373302" cy="955062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>
                <a:solidFill>
                  <a:schemeClr val="bg1"/>
                </a:solidFill>
              </a:rPr>
              <a:t>اليوم</a:t>
            </a:r>
            <a:r>
              <a:rPr lang="ar-BH" dirty="0">
                <a:solidFill>
                  <a:schemeClr val="bg1"/>
                </a:solidFill>
              </a:rPr>
              <a:t> </a:t>
            </a:r>
            <a:r>
              <a:rPr lang="ar-BH" sz="2800" b="1" dirty="0">
                <a:solidFill>
                  <a:schemeClr val="bg1"/>
                </a:solidFill>
              </a:rPr>
              <a:t>التاسع </a:t>
            </a:r>
          </a:p>
        </p:txBody>
      </p:sp>
      <p:sp>
        <p:nvSpPr>
          <p:cNvPr id="5" name="Callout: Up Arrow 4">
            <a:extLst>
              <a:ext uri="{FF2B5EF4-FFF2-40B4-BE49-F238E27FC236}">
                <a16:creationId xmlns:a16="http://schemas.microsoft.com/office/drawing/2014/main" xmlns="" id="{08203CD3-4F3D-4A96-8834-BEE8320AE511}"/>
              </a:ext>
            </a:extLst>
          </p:cNvPr>
          <p:cNvSpPr/>
          <p:nvPr/>
        </p:nvSpPr>
        <p:spPr>
          <a:xfrm>
            <a:off x="5829015" y="1708457"/>
            <a:ext cx="3022413" cy="4611593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92D05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ويكون من بعد زوال الشمس إلى غروب الشمس، </a:t>
            </a:r>
          </a:p>
          <a:p>
            <a:pPr algn="ctr"/>
            <a:r>
              <a:rPr lang="ar-BH" sz="2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ويتم أداء صلاة الظهر والعصر جمع تقديم.</a:t>
            </a:r>
          </a:p>
          <a:p>
            <a:pPr algn="ctr"/>
            <a:r>
              <a:rPr lang="ar-BH" sz="24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ثم المبيت بمزدلفة: </a:t>
            </a:r>
            <a:r>
              <a:rPr lang="ar-BH" sz="2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ويكون       </a:t>
            </a:r>
            <a:endParaRPr lang="ar-BH" sz="24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ar-BH" sz="2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بعد غروب الشمس،</a:t>
            </a:r>
          </a:p>
          <a:p>
            <a:pPr algn="ctr"/>
            <a:r>
              <a:rPr lang="ar-BH" sz="2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ويتم أداء صلاتي المغرب والعشاء جمع تأخير.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BE9AFF7B-D644-408A-83CB-ACD394527C22}"/>
              </a:ext>
            </a:extLst>
          </p:cNvPr>
          <p:cNvSpPr/>
          <p:nvPr/>
        </p:nvSpPr>
        <p:spPr>
          <a:xfrm>
            <a:off x="6467215" y="2571860"/>
            <a:ext cx="1746011" cy="62815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accent5">
                    <a:lumMod val="50000"/>
                  </a:schemeClr>
                </a:solidFill>
              </a:rPr>
              <a:t>الوقوف بعرفة </a:t>
            </a:r>
          </a:p>
        </p:txBody>
      </p:sp>
      <p:sp>
        <p:nvSpPr>
          <p:cNvPr id="36" name="Callout: Up Arrow 35">
            <a:extLst>
              <a:ext uri="{FF2B5EF4-FFF2-40B4-BE49-F238E27FC236}">
                <a16:creationId xmlns:a16="http://schemas.microsoft.com/office/drawing/2014/main" xmlns="" id="{A56E1C19-CB9C-471F-88E2-AD344018C344}"/>
              </a:ext>
            </a:extLst>
          </p:cNvPr>
          <p:cNvSpPr/>
          <p:nvPr/>
        </p:nvSpPr>
        <p:spPr>
          <a:xfrm>
            <a:off x="9144929" y="1760590"/>
            <a:ext cx="2347224" cy="455946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92D05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3200" b="1" dirty="0">
                <a:solidFill>
                  <a:schemeClr val="tx1"/>
                </a:solidFill>
              </a:rPr>
              <a:t>المبيت </a:t>
            </a:r>
            <a:r>
              <a:rPr lang="ar-BH" sz="3200" b="1" dirty="0" err="1">
                <a:solidFill>
                  <a:schemeClr val="tx1"/>
                </a:solidFill>
              </a:rPr>
              <a:t>بمنى</a:t>
            </a:r>
            <a:r>
              <a:rPr lang="ar-BH" sz="3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7" name="Callout: Up Arrow 36">
            <a:extLst>
              <a:ext uri="{FF2B5EF4-FFF2-40B4-BE49-F238E27FC236}">
                <a16:creationId xmlns:a16="http://schemas.microsoft.com/office/drawing/2014/main" xmlns="" id="{CF07613B-6B0F-42D2-B669-4B9C81A828A7}"/>
              </a:ext>
            </a:extLst>
          </p:cNvPr>
          <p:cNvSpPr/>
          <p:nvPr/>
        </p:nvSpPr>
        <p:spPr>
          <a:xfrm>
            <a:off x="3075562" y="1685716"/>
            <a:ext cx="2529124" cy="4657074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92D05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1-رمي جمرة العقبة الكبرى. </a:t>
            </a:r>
          </a:p>
          <a:p>
            <a:pPr algn="ctr"/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2-الحلق </a:t>
            </a:r>
            <a:r>
              <a:rPr lang="ar-BH" sz="2800" b="1" dirty="0" err="1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أوالتقصير</a:t>
            </a:r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</a:p>
          <a:p>
            <a:pPr algn="ctr"/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3- ذبح الهدي للحاج المتمتع والقارن.</a:t>
            </a:r>
          </a:p>
          <a:p>
            <a:pPr algn="ctr"/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4- طواف الإفاضة.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xmlns="" id="{7787AE16-3B96-4D9E-8CC9-9DD11149466D}"/>
              </a:ext>
            </a:extLst>
          </p:cNvPr>
          <p:cNvSpPr/>
          <p:nvPr/>
        </p:nvSpPr>
        <p:spPr>
          <a:xfrm>
            <a:off x="3437995" y="2432728"/>
            <a:ext cx="1752818" cy="62815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>
                <a:solidFill>
                  <a:schemeClr val="accent5">
                    <a:lumMod val="50000"/>
                  </a:schemeClr>
                </a:solidFill>
              </a:rPr>
              <a:t>يوم العيد 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xmlns="" id="{71B25181-F6A9-4DA8-88CB-84CABF3ADE1F}"/>
              </a:ext>
            </a:extLst>
          </p:cNvPr>
          <p:cNvSpPr/>
          <p:nvPr/>
        </p:nvSpPr>
        <p:spPr>
          <a:xfrm>
            <a:off x="9568637" y="2493482"/>
            <a:ext cx="1630016" cy="62815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accent5">
                    <a:lumMod val="50000"/>
                  </a:schemeClr>
                </a:solidFill>
              </a:rPr>
              <a:t>التوجه إلى منى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FD94972E-3E6C-478B-89F7-AD910CABD4B0}"/>
              </a:ext>
            </a:extLst>
          </p:cNvPr>
          <p:cNvSpPr/>
          <p:nvPr/>
        </p:nvSpPr>
        <p:spPr>
          <a:xfrm>
            <a:off x="539533" y="770035"/>
            <a:ext cx="2477435" cy="914302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>
                <a:solidFill>
                  <a:schemeClr val="bg1"/>
                </a:solidFill>
              </a:rPr>
              <a:t>الأيام 11-12-13</a:t>
            </a:r>
          </a:p>
        </p:txBody>
      </p:sp>
      <p:sp>
        <p:nvSpPr>
          <p:cNvPr id="13" name="Callout: Up Arrow 12">
            <a:extLst>
              <a:ext uri="{FF2B5EF4-FFF2-40B4-BE49-F238E27FC236}">
                <a16:creationId xmlns:a16="http://schemas.microsoft.com/office/drawing/2014/main" xmlns="" id="{56B94303-0324-464B-A401-D8011DFDE44E}"/>
              </a:ext>
            </a:extLst>
          </p:cNvPr>
          <p:cNvSpPr/>
          <p:nvPr/>
        </p:nvSpPr>
        <p:spPr>
          <a:xfrm>
            <a:off x="385678" y="1666804"/>
            <a:ext cx="2384354" cy="4675986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92D05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800" b="1" dirty="0">
                <a:solidFill>
                  <a:schemeClr val="tx1"/>
                </a:solidFill>
              </a:rPr>
              <a:t>1</a:t>
            </a:r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-المبيت </a:t>
            </a:r>
            <a:r>
              <a:rPr lang="ar-BH" sz="2800" b="1" dirty="0" err="1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بمنى</a:t>
            </a:r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ورمي الجمرات الثلاث. </a:t>
            </a:r>
          </a:p>
          <a:p>
            <a:pPr algn="ctr"/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2- طواف الوداع </a:t>
            </a:r>
          </a:p>
          <a:p>
            <a:pPr algn="ctr"/>
            <a:r>
              <a:rPr lang="ar-BH" sz="28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 ويكون قبل مغادرة مكة مباشرة، وعند عودته لبلده).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B0FAFBC1-95AA-467B-9767-99AB76B084A7}"/>
              </a:ext>
            </a:extLst>
          </p:cNvPr>
          <p:cNvSpPr/>
          <p:nvPr/>
        </p:nvSpPr>
        <p:spPr>
          <a:xfrm>
            <a:off x="548072" y="2432728"/>
            <a:ext cx="1889290" cy="62815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ar-BH" sz="2800" b="1" dirty="0">
                <a:solidFill>
                  <a:schemeClr val="accent5">
                    <a:lumMod val="50000"/>
                  </a:schemeClr>
                </a:solidFill>
              </a:rPr>
              <a:t>أيام التشريق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BB78C94D-D16B-4EDC-820E-682C0233D19B}"/>
              </a:ext>
            </a:extLst>
          </p:cNvPr>
          <p:cNvSpPr/>
          <p:nvPr/>
        </p:nvSpPr>
        <p:spPr>
          <a:xfrm>
            <a:off x="10070048" y="47456"/>
            <a:ext cx="1996790" cy="66675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3200" dirty="0"/>
              <a:t>أعمال الحج </a:t>
            </a:r>
          </a:p>
        </p:txBody>
      </p:sp>
    </p:spTree>
    <p:extLst>
      <p:ext uri="{BB962C8B-B14F-4D97-AF65-F5344CB8AC3E}">
        <p14:creationId xmlns:p14="http://schemas.microsoft.com/office/powerpoint/2010/main" val="359493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87C86F52-84E1-433B-BFF3-899E6A70A0B6}"/>
              </a:ext>
            </a:extLst>
          </p:cNvPr>
          <p:cNvSpPr txBox="1"/>
          <p:nvPr/>
        </p:nvSpPr>
        <p:spPr>
          <a:xfrm>
            <a:off x="9112251" y="114300"/>
            <a:ext cx="2872906" cy="769441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 eaLnBrk="0" hangingPunct="0">
              <a:defRPr/>
            </a:pPr>
            <a:r>
              <a:rPr lang="ar-BH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اختبر نفسك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9921D3AB-205B-4B70-A0BB-3EDEB0C4DC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3738278"/>
              </p:ext>
            </p:extLst>
          </p:nvPr>
        </p:nvGraphicFramePr>
        <p:xfrm>
          <a:off x="7366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23B0F0CD-F265-4E41-881D-9570F0564A3A}"/>
              </a:ext>
            </a:extLst>
          </p:cNvPr>
          <p:cNvSpPr/>
          <p:nvPr/>
        </p:nvSpPr>
        <p:spPr>
          <a:xfrm>
            <a:off x="8464731" y="1018904"/>
            <a:ext cx="3466919" cy="52773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3200" dirty="0">
                <a:solidFill>
                  <a:srgbClr val="C00000"/>
                </a:solidFill>
              </a:rPr>
              <a:t>رتّب أعمال الحج الآتية  في الشكل </a:t>
            </a:r>
            <a:r>
              <a:rPr lang="ar-BH" sz="3200" dirty="0" smtClean="0">
                <a:solidFill>
                  <a:srgbClr val="C00000"/>
                </a:solidFill>
              </a:rPr>
              <a:t>المرفق:</a:t>
            </a:r>
            <a:endParaRPr lang="ar-BH" sz="3200" dirty="0">
              <a:solidFill>
                <a:srgbClr val="C00000"/>
              </a:solidFill>
            </a:endParaRPr>
          </a:p>
          <a:p>
            <a:pPr algn="ctr"/>
            <a:r>
              <a:rPr lang="ar-BH" sz="3600" dirty="0">
                <a:solidFill>
                  <a:schemeClr val="tx1"/>
                </a:solidFill>
              </a:rPr>
              <a:t>رمي الجمرة </a:t>
            </a:r>
            <a:r>
              <a:rPr lang="ar-BH" sz="3600" dirty="0" smtClean="0">
                <a:solidFill>
                  <a:schemeClr val="tx1"/>
                </a:solidFill>
              </a:rPr>
              <a:t>الكبرى،</a:t>
            </a:r>
            <a:endParaRPr lang="ar-BH" sz="3600" dirty="0">
              <a:solidFill>
                <a:schemeClr val="tx1"/>
              </a:solidFill>
            </a:endParaRPr>
          </a:p>
          <a:p>
            <a:pPr algn="ctr"/>
            <a:r>
              <a:rPr lang="ar-BH" sz="3600" dirty="0">
                <a:solidFill>
                  <a:schemeClr val="tx1"/>
                </a:solidFill>
              </a:rPr>
              <a:t>المبيت </a:t>
            </a:r>
            <a:r>
              <a:rPr lang="ar-BH" sz="3600" dirty="0" smtClean="0">
                <a:solidFill>
                  <a:schemeClr val="tx1"/>
                </a:solidFill>
              </a:rPr>
              <a:t>بمزدلفة، </a:t>
            </a:r>
            <a:endParaRPr lang="en-US" sz="3600" dirty="0">
              <a:solidFill>
                <a:schemeClr val="tx1"/>
              </a:solidFill>
            </a:endParaRPr>
          </a:p>
          <a:p>
            <a:pPr algn="ctr"/>
            <a:r>
              <a:rPr lang="ar-BH" sz="3600" dirty="0">
                <a:solidFill>
                  <a:schemeClr val="tx1"/>
                </a:solidFill>
              </a:rPr>
              <a:t>طواف </a:t>
            </a:r>
            <a:r>
              <a:rPr lang="ar-BH" sz="3600" dirty="0" smtClean="0">
                <a:solidFill>
                  <a:schemeClr val="tx1"/>
                </a:solidFill>
              </a:rPr>
              <a:t>الوداع، </a:t>
            </a:r>
            <a:endParaRPr lang="ar-BH" sz="3600" dirty="0">
              <a:solidFill>
                <a:schemeClr val="tx1"/>
              </a:solidFill>
            </a:endParaRPr>
          </a:p>
          <a:p>
            <a:pPr algn="ctr"/>
            <a:r>
              <a:rPr lang="ar-BH" sz="3200" dirty="0">
                <a:solidFill>
                  <a:schemeClr val="tx1"/>
                </a:solidFill>
              </a:rPr>
              <a:t>رمي الجمرات </a:t>
            </a:r>
            <a:r>
              <a:rPr lang="ar-BH" sz="3200" dirty="0" smtClean="0">
                <a:solidFill>
                  <a:schemeClr val="tx1"/>
                </a:solidFill>
              </a:rPr>
              <a:t>الثلاث، </a:t>
            </a:r>
            <a:endParaRPr lang="ar-BH" sz="3200" dirty="0">
              <a:solidFill>
                <a:schemeClr val="tx1"/>
              </a:solidFill>
            </a:endParaRPr>
          </a:p>
          <a:p>
            <a:pPr algn="ctr"/>
            <a:r>
              <a:rPr lang="ar-BH" sz="3600" dirty="0">
                <a:solidFill>
                  <a:schemeClr val="tx1"/>
                </a:solidFill>
              </a:rPr>
              <a:t>الوقوف </a:t>
            </a:r>
            <a:r>
              <a:rPr lang="ar-BH" sz="3600" dirty="0" smtClean="0">
                <a:solidFill>
                  <a:schemeClr val="tx1"/>
                </a:solidFill>
              </a:rPr>
              <a:t>بعرفة.</a:t>
            </a:r>
            <a:endParaRPr lang="ar-BH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1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xmlns="" id="{87C86F52-84E1-433B-BFF3-899E6A70A0B6}"/>
              </a:ext>
            </a:extLst>
          </p:cNvPr>
          <p:cNvSpPr txBox="1"/>
          <p:nvPr/>
        </p:nvSpPr>
        <p:spPr>
          <a:xfrm>
            <a:off x="9112251" y="114300"/>
            <a:ext cx="2872906" cy="769441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 eaLnBrk="0" hangingPunct="0">
              <a:defRPr/>
            </a:pPr>
            <a:r>
              <a:rPr lang="ar-BH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صوِّب إجابتك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9921D3AB-205B-4B70-A0BB-3EDEB0C4DC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1239945"/>
              </p:ext>
            </p:extLst>
          </p:nvPr>
        </p:nvGraphicFramePr>
        <p:xfrm>
          <a:off x="195943" y="114300"/>
          <a:ext cx="8697232" cy="6024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xmlns="" id="{23B0F0CD-F265-4E41-881D-9570F0564A3A}"/>
              </a:ext>
            </a:extLst>
          </p:cNvPr>
          <p:cNvSpPr/>
          <p:nvPr/>
        </p:nvSpPr>
        <p:spPr>
          <a:xfrm>
            <a:off x="8464731" y="1018904"/>
            <a:ext cx="3466919" cy="52773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3200" dirty="0">
                <a:solidFill>
                  <a:srgbClr val="C00000"/>
                </a:solidFill>
              </a:rPr>
              <a:t>رتّب أعمال الحج الآتية  في الشكل </a:t>
            </a:r>
            <a:r>
              <a:rPr lang="ar-BH" sz="3200" dirty="0" smtClean="0">
                <a:solidFill>
                  <a:srgbClr val="C00000"/>
                </a:solidFill>
              </a:rPr>
              <a:t>المرفق:</a:t>
            </a:r>
            <a:endParaRPr lang="ar-BH" sz="3200" dirty="0">
              <a:solidFill>
                <a:srgbClr val="C00000"/>
              </a:solidFill>
            </a:endParaRPr>
          </a:p>
          <a:p>
            <a:pPr algn="ctr"/>
            <a:r>
              <a:rPr lang="ar-BH" sz="3600" dirty="0">
                <a:solidFill>
                  <a:schemeClr val="tx1"/>
                </a:solidFill>
              </a:rPr>
              <a:t>رمي الجمرة </a:t>
            </a:r>
            <a:r>
              <a:rPr lang="ar-BH" sz="3600" dirty="0" smtClean="0">
                <a:solidFill>
                  <a:schemeClr val="tx1"/>
                </a:solidFill>
              </a:rPr>
              <a:t>الكبرى،</a:t>
            </a:r>
            <a:endParaRPr lang="ar-BH" sz="3600" dirty="0">
              <a:solidFill>
                <a:schemeClr val="tx1"/>
              </a:solidFill>
            </a:endParaRPr>
          </a:p>
          <a:p>
            <a:pPr algn="ctr"/>
            <a:r>
              <a:rPr lang="ar-BH" sz="3600" dirty="0">
                <a:solidFill>
                  <a:schemeClr val="tx1"/>
                </a:solidFill>
              </a:rPr>
              <a:t>المبيت </a:t>
            </a:r>
            <a:r>
              <a:rPr lang="ar-BH" sz="3600" dirty="0" smtClean="0">
                <a:solidFill>
                  <a:schemeClr val="tx1"/>
                </a:solidFill>
              </a:rPr>
              <a:t>بمزدلفة، </a:t>
            </a:r>
            <a:endParaRPr lang="en-US" sz="3600" dirty="0">
              <a:solidFill>
                <a:schemeClr val="tx1"/>
              </a:solidFill>
            </a:endParaRPr>
          </a:p>
          <a:p>
            <a:pPr algn="ctr"/>
            <a:r>
              <a:rPr lang="ar-BH" sz="3600" dirty="0">
                <a:solidFill>
                  <a:schemeClr val="tx1"/>
                </a:solidFill>
              </a:rPr>
              <a:t>طواف </a:t>
            </a:r>
            <a:r>
              <a:rPr lang="ar-BH" sz="3600" dirty="0" smtClean="0">
                <a:solidFill>
                  <a:schemeClr val="tx1"/>
                </a:solidFill>
              </a:rPr>
              <a:t>الوداع، </a:t>
            </a:r>
            <a:endParaRPr lang="ar-BH" sz="3600" dirty="0">
              <a:solidFill>
                <a:schemeClr val="tx1"/>
              </a:solidFill>
            </a:endParaRPr>
          </a:p>
          <a:p>
            <a:pPr algn="ctr"/>
            <a:r>
              <a:rPr lang="ar-BH" sz="3200" dirty="0">
                <a:solidFill>
                  <a:schemeClr val="tx1"/>
                </a:solidFill>
              </a:rPr>
              <a:t>رمي الجمرات </a:t>
            </a:r>
            <a:r>
              <a:rPr lang="ar-BH" sz="3200" dirty="0" smtClean="0">
                <a:solidFill>
                  <a:schemeClr val="tx1"/>
                </a:solidFill>
              </a:rPr>
              <a:t>الثلاث، </a:t>
            </a:r>
            <a:endParaRPr lang="ar-BH" sz="3200" dirty="0">
              <a:solidFill>
                <a:schemeClr val="tx1"/>
              </a:solidFill>
            </a:endParaRPr>
          </a:p>
          <a:p>
            <a:pPr algn="ctr"/>
            <a:r>
              <a:rPr lang="ar-BH" sz="3600" dirty="0">
                <a:solidFill>
                  <a:schemeClr val="tx1"/>
                </a:solidFill>
              </a:rPr>
              <a:t>الوقوف </a:t>
            </a:r>
            <a:r>
              <a:rPr lang="ar-BH" sz="3600" dirty="0" smtClean="0">
                <a:solidFill>
                  <a:schemeClr val="tx1"/>
                </a:solidFill>
              </a:rPr>
              <a:t>بعرفة.</a:t>
            </a:r>
            <a:endParaRPr lang="ar-BH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1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10018" y="289426"/>
            <a:ext cx="11180859" cy="61247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س:ما هو أفضل ذكر للحاج في يوم عرفة؟</a:t>
            </a:r>
          </a:p>
          <a:p>
            <a:pPr algn="r"/>
            <a:r>
              <a:rPr lang="ar-BH" sz="2800" b="1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ج:لا إله إلا الله وحده لا شريك له، له الملك وله الحمد وهو على كل شيء قدير.</a:t>
            </a:r>
          </a:p>
          <a:p>
            <a:pPr algn="r"/>
            <a:r>
              <a:rPr lang="ar-BH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س: (</a:t>
            </a:r>
            <a:r>
              <a:rPr lang="ar-BH" sz="2800" b="1" dirty="0">
                <a:solidFill>
                  <a:srgbClr val="FF0000"/>
                </a:solidFill>
                <a:latin typeface="Arial" pitchFamily="34" charset="0"/>
              </a:rPr>
              <a:t>أكمل العبارة التالية ) يرمي </a:t>
            </a:r>
            <a:r>
              <a:rPr lang="ar-BH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الحاج جمرة العقبة ب ....... حصيات متعاقبات يكبر مع كل رمية. </a:t>
            </a:r>
          </a:p>
          <a:p>
            <a:pPr algn="r"/>
            <a:r>
              <a:rPr lang="ar-BH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ج: يرمي الحاج جمرة العقبة بسبع حصيات متعاقبات يكبر مع كل رمية.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BH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س:متى يذبح الحجاج هديهم؟</a:t>
            </a:r>
          </a:p>
          <a:p>
            <a:pPr algn="r"/>
            <a:r>
              <a:rPr lang="ar-BH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ج:من اليوم العاشر إلى اليوم الثالث عشر من ذي الحجة.</a:t>
            </a:r>
          </a:p>
          <a:p>
            <a:pPr algn="r"/>
            <a:r>
              <a:rPr lang="ar-BH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س:ما هي أيام التشريق؟ </a:t>
            </a:r>
          </a:p>
          <a:p>
            <a:pPr algn="r"/>
            <a:r>
              <a:rPr lang="ar-BH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ج: هي اليوم الحادي عشر والثاني عشر والثالث عشر من ذي الحجة.</a:t>
            </a:r>
          </a:p>
          <a:p>
            <a:pPr algn="r"/>
            <a:r>
              <a:rPr lang="ar-BH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س: ماذا يعمل الحاج في أيام التشريق؟ </a:t>
            </a:r>
          </a:p>
          <a:p>
            <a:pPr algn="r"/>
            <a:r>
              <a:rPr lang="ar-BH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ج:يرمي في نهارها</a:t>
            </a:r>
            <a:r>
              <a:rPr lang="ar-BH" sz="2800" b="1" dirty="0">
                <a:solidFill>
                  <a:schemeClr val="tx1"/>
                </a:solidFill>
                <a:latin typeface="Arial" pitchFamily="34" charset="0"/>
              </a:rPr>
              <a:t> الجمرات الثلاث (الصغرى فالوسطى ثم الكبرى</a:t>
            </a:r>
            <a:r>
              <a:rPr lang="ar-BH" sz="2800" b="1" dirty="0" smtClean="0">
                <a:solidFill>
                  <a:schemeClr val="tx1"/>
                </a:solidFill>
                <a:latin typeface="Arial" pitchFamily="34" charset="0"/>
              </a:rPr>
              <a:t>) كل </a:t>
            </a:r>
            <a:r>
              <a:rPr lang="ar-BH" sz="2800" b="1" dirty="0">
                <a:solidFill>
                  <a:schemeClr val="tx1"/>
                </a:solidFill>
                <a:latin typeface="Arial" pitchFamily="34" charset="0"/>
              </a:rPr>
              <a:t>جمرة بسبع حصيات، ويبيت في ليلها في منى.</a:t>
            </a:r>
          </a:p>
          <a:p>
            <a:pPr algn="r"/>
            <a:r>
              <a:rPr lang="ar-BH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س: ما هو طواف الوداع؟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ar-BH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BH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ج:إذا أراد الحاج مغادرة مكة والرجوع لبلده طاف سبعة أشواط حول الكعبة سمي طواف الوداع.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1">
            <a:extLst>
              <a:ext uri="{FF2B5EF4-FFF2-40B4-BE49-F238E27FC236}">
                <a16:creationId xmlns:a16="http://schemas.microsoft.com/office/drawing/2014/main" xmlns="" id="{66145940-0244-4AE7-88C4-5F0B05C1C8BB}"/>
              </a:ext>
            </a:extLst>
          </p:cNvPr>
          <p:cNvSpPr txBox="1"/>
          <p:nvPr/>
        </p:nvSpPr>
        <p:spPr>
          <a:xfrm>
            <a:off x="215153" y="15729"/>
            <a:ext cx="3044529" cy="646331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 eaLnBrk="0" hangingPunct="0">
              <a:defRPr/>
            </a:pPr>
            <a:r>
              <a:rPr lang="ar-BH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سؤال وجواب </a:t>
            </a:r>
          </a:p>
        </p:txBody>
      </p:sp>
      <p:sp>
        <p:nvSpPr>
          <p:cNvPr id="4" name="مربع نص 1">
            <a:extLst>
              <a:ext uri="{FF2B5EF4-FFF2-40B4-BE49-F238E27FC236}">
                <a16:creationId xmlns:a16="http://schemas.microsoft.com/office/drawing/2014/main" xmlns="" id="{87C86F52-84E1-433B-BFF3-899E6A70A0B6}"/>
              </a:ext>
            </a:extLst>
          </p:cNvPr>
          <p:cNvSpPr txBox="1"/>
          <p:nvPr/>
        </p:nvSpPr>
        <p:spPr>
          <a:xfrm>
            <a:off x="215152" y="0"/>
            <a:ext cx="3044529" cy="646331"/>
          </a:xfrm>
          <a:prstGeom prst="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0" eaLnBrk="0" hangingPunct="0">
              <a:defRPr/>
            </a:pPr>
            <a:r>
              <a:rPr lang="ar-BH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صوِّب إجابتك</a:t>
            </a:r>
          </a:p>
        </p:txBody>
      </p:sp>
    </p:spTree>
    <p:extLst>
      <p:ext uri="{BB962C8B-B14F-4D97-AF65-F5344CB8AC3E}">
        <p14:creationId xmlns:p14="http://schemas.microsoft.com/office/powerpoint/2010/main" val="59014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635156" y="53975"/>
            <a:ext cx="6428629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ar-BH" sz="3600" b="1" kern="0" dirty="0">
                <a:solidFill>
                  <a:srgbClr val="FF0000"/>
                </a:solidFill>
              </a:rPr>
              <a:t>قارن بين التحلل الأصغر والتحلل الأكبر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4400" b="1" kern="0" dirty="0">
              <a:solidFill>
                <a:srgbClr val="FF0000"/>
              </a:solidFill>
            </a:endParaRPr>
          </a:p>
        </p:txBody>
      </p:sp>
      <p:sp>
        <p:nvSpPr>
          <p:cNvPr id="12" name="AutoShape 2" descr="نتيجة بحث الصور عن القران الكريم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4" descr="نتيجة بحث الصور عن القران الكريم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521CFBCE-BAAE-4C76-A16E-46DE881BA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0792"/>
              </p:ext>
            </p:extLst>
          </p:nvPr>
        </p:nvGraphicFramePr>
        <p:xfrm>
          <a:off x="222250" y="1143803"/>
          <a:ext cx="11385550" cy="508253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708">
                  <a:extLst>
                    <a:ext uri="{9D8B030D-6E8A-4147-A177-3AD203B41FA5}">
                      <a16:colId xmlns:a16="http://schemas.microsoft.com/office/drawing/2014/main" xmlns="" val="918990734"/>
                    </a:ext>
                  </a:extLst>
                </a:gridCol>
                <a:gridCol w="5961842">
                  <a:extLst>
                    <a:ext uri="{9D8B030D-6E8A-4147-A177-3AD203B41FA5}">
                      <a16:colId xmlns:a16="http://schemas.microsoft.com/office/drawing/2014/main" xmlns="" val="1802885094"/>
                    </a:ext>
                  </a:extLst>
                </a:gridCol>
              </a:tblGrid>
              <a:tr h="89074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/>
                        <a:t>التحلل الأصغر </a:t>
                      </a:r>
                    </a:p>
                    <a:p>
                      <a:pPr algn="ctr" rtl="1"/>
                      <a:endParaRPr lang="ar-BH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 smtClean="0"/>
                        <a:t>التحلل </a:t>
                      </a:r>
                      <a:r>
                        <a:rPr lang="ar-BH" sz="2800" b="1" dirty="0"/>
                        <a:t>الأكبر</a:t>
                      </a:r>
                    </a:p>
                    <a:p>
                      <a:pPr algn="ctr" rtl="1"/>
                      <a:endParaRPr lang="ar-BH" sz="28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771826351"/>
                  </a:ext>
                </a:extLst>
              </a:tr>
              <a:tr h="2327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1- يكون بعد رمي جمرة العقبة فإذا حلق شعره أو قصره يلبس ثيابه المعتادة ويسمى ذلك تحللا أصغرا.</a:t>
                      </a:r>
                      <a:endParaRPr lang="en-US" sz="36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1- يكون بعد طواف الإفاضة ورمي جمرة العقبة والحلق أو التقصير.</a:t>
                      </a:r>
                      <a:endParaRPr lang="en-US" sz="3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  <a:p>
                      <a:pPr algn="r" rtl="1"/>
                      <a:endParaRPr lang="ar-BH" sz="2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319700888"/>
                  </a:ext>
                </a:extLst>
              </a:tr>
              <a:tr h="1810223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>
                          <a:latin typeface="Arial" pitchFamily="34" charset="0"/>
                          <a:cs typeface="+mn-cs"/>
                        </a:rPr>
                        <a:t>2</a:t>
                      </a:r>
                      <a:r>
                        <a:rPr lang="ar-BH" sz="36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- تجوز له محظورات الإحرام ما عدا عقد الزواج وما يترتب عليه.</a:t>
                      </a:r>
                      <a:r>
                        <a:rPr lang="en-US" sz="36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endParaRPr lang="ar-BH" sz="2400" b="1" dirty="0">
                        <a:latin typeface="Arial" pitchFamily="34" charset="0"/>
                        <a:cs typeface="+mn-cs"/>
                      </a:endParaRPr>
                    </a:p>
                    <a:p>
                      <a:pPr algn="r" rtl="1"/>
                      <a:endParaRPr lang="ar-BH" sz="24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BH" sz="3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2-</a:t>
                      </a:r>
                      <a:r>
                        <a:rPr lang="ar-BH" sz="3600" b="1" dirty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BH" sz="3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تجوز له جميع محظورات الإحرام.</a:t>
                      </a:r>
                      <a:endParaRPr lang="ar-BH" sz="36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05072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5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1011</TotalTime>
  <Words>968</Words>
  <Application>Microsoft Office PowerPoint</Application>
  <PresentationFormat>Widescreen</PresentationFormat>
  <Paragraphs>150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Traditional Arabic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Khaled Mohamed Ebrahim Busaad</dc:creator>
  <cp:lastModifiedBy>user</cp:lastModifiedBy>
  <cp:revision>140</cp:revision>
  <dcterms:created xsi:type="dcterms:W3CDTF">2020-03-04T10:47:58Z</dcterms:created>
  <dcterms:modified xsi:type="dcterms:W3CDTF">2020-03-28T14:42:36Z</dcterms:modified>
</cp:coreProperties>
</file>